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261" r:id="rId2"/>
    <p:sldId id="266" r:id="rId3"/>
    <p:sldId id="269" r:id="rId4"/>
    <p:sldId id="268" r:id="rId5"/>
    <p:sldId id="259" r:id="rId6"/>
    <p:sldId id="270" r:id="rId7"/>
    <p:sldId id="274" r:id="rId8"/>
    <p:sldId id="273" r:id="rId9"/>
    <p:sldId id="263" r:id="rId10"/>
    <p:sldId id="272" r:id="rId11"/>
  </p:sldIdLst>
  <p:sldSz cx="12192000" cy="6858000"/>
  <p:notesSz cx="6810375" cy="99425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C404"/>
    <a:srgbClr val="64C800"/>
    <a:srgbClr val="0000FF"/>
    <a:srgbClr val="00FF00"/>
    <a:srgbClr val="FFFF00"/>
    <a:srgbClr val="8FFF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9587" autoAdjust="0"/>
  </p:normalViewPr>
  <p:slideViewPr>
    <p:cSldViewPr snapToGrid="0">
      <p:cViewPr>
        <p:scale>
          <a:sx n="90" d="100"/>
          <a:sy n="90" d="100"/>
        </p:scale>
        <p:origin x="-576" y="-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7" d="100"/>
          <a:sy n="67" d="100"/>
        </p:scale>
        <p:origin x="-3372" y="-108"/>
      </p:cViewPr>
      <p:guideLst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C28AE10-74CF-48E5-A586-C8215AC3FC62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B856AD9D-F1E0-45D7-9238-C5530C0A8FAF}">
      <dgm:prSet phldrT="[텍스트]"/>
      <dgm:spPr>
        <a:solidFill>
          <a:schemeClr val="accent2">
            <a:lumMod val="60000"/>
            <a:lumOff val="40000"/>
          </a:schemeClr>
        </a:solidFill>
        <a:ln>
          <a:solidFill>
            <a:schemeClr val="accent2"/>
          </a:solidFill>
        </a:ln>
      </dgm:spPr>
      <dgm:t>
        <a:bodyPr/>
        <a:lstStyle/>
        <a:p>
          <a:pPr latinLnBrk="1"/>
          <a:r>
            <a:rPr lang="ko-KR" altLang="en-US" dirty="0" smtClean="0"/>
            <a:t>특수과학문화교육인력양성사업단</a:t>
          </a:r>
          <a:endParaRPr lang="ko-KR" altLang="en-US" dirty="0"/>
        </a:p>
      </dgm:t>
    </dgm:pt>
    <dgm:pt modelId="{F68927BD-B8EB-4FE0-A2E3-32BC79141C03}" type="parTrans" cxnId="{90053950-4AFB-4BF7-9D44-5DEA281D0C34}">
      <dgm:prSet/>
      <dgm:spPr/>
      <dgm:t>
        <a:bodyPr/>
        <a:lstStyle/>
        <a:p>
          <a:pPr latinLnBrk="1"/>
          <a:endParaRPr lang="ko-KR" altLang="en-US"/>
        </a:p>
      </dgm:t>
    </dgm:pt>
    <dgm:pt modelId="{9DB4C91C-5457-4C81-813F-CFECA80E0FB8}" type="sibTrans" cxnId="{90053950-4AFB-4BF7-9D44-5DEA281D0C34}">
      <dgm:prSet/>
      <dgm:spPr/>
      <dgm:t>
        <a:bodyPr/>
        <a:lstStyle/>
        <a:p>
          <a:pPr latinLnBrk="1"/>
          <a:endParaRPr lang="ko-KR" altLang="en-US"/>
        </a:p>
      </dgm:t>
    </dgm:pt>
    <dgm:pt modelId="{74A99E34-8B59-42D0-8962-0C9DAAEC733C}">
      <dgm:prSet phldrT="[텍스트]" custT="1"/>
      <dgm:spPr>
        <a:solidFill>
          <a:schemeClr val="bg1"/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latinLnBrk="1"/>
          <a:r>
            <a:rPr lang="ko-KR" altLang="en-US" sz="2000" dirty="0" smtClean="0">
              <a:solidFill>
                <a:schemeClr val="tx1"/>
              </a:solidFill>
              <a:latin typeface="1훈하얀고양이 R" panose="02020603020101020101" pitchFamily="18" charset="-127"/>
              <a:ea typeface="1훈하얀고양이 R" panose="02020603020101020101" pitchFamily="18" charset="-127"/>
            </a:rPr>
            <a:t>특수    교육과</a:t>
          </a:r>
          <a:endParaRPr lang="ko-KR" altLang="en-US" sz="2000" dirty="0">
            <a:solidFill>
              <a:schemeClr val="tx1"/>
            </a:solidFill>
            <a:latin typeface="1훈하얀고양이 R" panose="02020603020101020101" pitchFamily="18" charset="-127"/>
            <a:ea typeface="1훈하얀고양이 R" panose="02020603020101020101" pitchFamily="18" charset="-127"/>
          </a:endParaRPr>
        </a:p>
      </dgm:t>
    </dgm:pt>
    <dgm:pt modelId="{4726B437-29E0-4FE3-BD1B-9F23E705650B}" type="parTrans" cxnId="{26B28576-2500-476F-BE14-9BB414E1D4D3}">
      <dgm:prSet/>
      <dgm:spPr/>
      <dgm:t>
        <a:bodyPr/>
        <a:lstStyle/>
        <a:p>
          <a:pPr latinLnBrk="1"/>
          <a:endParaRPr lang="ko-KR" altLang="en-US"/>
        </a:p>
      </dgm:t>
    </dgm:pt>
    <dgm:pt modelId="{1F0BBF51-49A4-47E9-A4F5-1D44D1720F70}" type="sibTrans" cxnId="{26B28576-2500-476F-BE14-9BB414E1D4D3}">
      <dgm:prSet/>
      <dgm:spPr>
        <a:solidFill>
          <a:schemeClr val="accent4"/>
        </a:solidFill>
      </dgm:spPr>
      <dgm:t>
        <a:bodyPr/>
        <a:lstStyle/>
        <a:p>
          <a:pPr latinLnBrk="1"/>
          <a:endParaRPr lang="ko-KR" altLang="en-US"/>
        </a:p>
      </dgm:t>
    </dgm:pt>
    <dgm:pt modelId="{3D2146A7-BB74-41EC-BB65-A18F53940D3B}">
      <dgm:prSet phldrT="[텍스트]" custT="1"/>
      <dgm:spPr>
        <a:solidFill>
          <a:schemeClr val="bg1"/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latinLnBrk="1"/>
          <a:r>
            <a:rPr lang="ko-KR" altLang="en-US" sz="2000" dirty="0" smtClean="0">
              <a:solidFill>
                <a:schemeClr val="tx1"/>
              </a:solidFill>
              <a:latin typeface="1훈하얀고양이 R" panose="02020603020101020101" pitchFamily="18" charset="-127"/>
              <a:ea typeface="1훈하얀고양이 R" panose="02020603020101020101" pitchFamily="18" charset="-127"/>
            </a:rPr>
            <a:t>물리 교육</a:t>
          </a:r>
          <a:endParaRPr lang="en-US" altLang="ko-KR" sz="2000" dirty="0" smtClean="0">
            <a:solidFill>
              <a:schemeClr val="tx1"/>
            </a:solidFill>
            <a:latin typeface="1훈하얀고양이 R" panose="02020603020101020101" pitchFamily="18" charset="-127"/>
            <a:ea typeface="1훈하얀고양이 R" panose="02020603020101020101" pitchFamily="18" charset="-127"/>
          </a:endParaRPr>
        </a:p>
      </dgm:t>
    </dgm:pt>
    <dgm:pt modelId="{672C1D44-56B1-4BEC-BE95-3AFDEB21E01C}" type="parTrans" cxnId="{A5AA0CB1-667C-49F7-B799-4DBC90EF9EB5}">
      <dgm:prSet/>
      <dgm:spPr/>
      <dgm:t>
        <a:bodyPr/>
        <a:lstStyle/>
        <a:p>
          <a:pPr latinLnBrk="1"/>
          <a:endParaRPr lang="ko-KR" altLang="en-US"/>
        </a:p>
      </dgm:t>
    </dgm:pt>
    <dgm:pt modelId="{05EC4784-EADE-498B-BC9E-4E20322EB986}" type="sibTrans" cxnId="{A5AA0CB1-667C-49F7-B799-4DBC90EF9EB5}">
      <dgm:prSet/>
      <dgm:spPr>
        <a:solidFill>
          <a:schemeClr val="accent4"/>
        </a:solidFill>
      </dgm:spPr>
      <dgm:t>
        <a:bodyPr/>
        <a:lstStyle/>
        <a:p>
          <a:pPr latinLnBrk="1"/>
          <a:endParaRPr lang="ko-KR" altLang="en-US"/>
        </a:p>
      </dgm:t>
    </dgm:pt>
    <dgm:pt modelId="{06100B95-A856-4DC1-802B-33A7722DCD1F}">
      <dgm:prSet phldrT="[텍스트]" custT="1"/>
      <dgm:spPr>
        <a:solidFill>
          <a:schemeClr val="bg1"/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latinLnBrk="1"/>
          <a:r>
            <a:rPr lang="ko-KR" altLang="en-US" sz="2400" dirty="0" smtClean="0">
              <a:solidFill>
                <a:schemeClr val="tx1"/>
              </a:solidFill>
              <a:latin typeface="1훈하얀고양이 R" panose="02020603020101020101" pitchFamily="18" charset="-127"/>
              <a:ea typeface="1훈하얀고양이 R" panose="02020603020101020101" pitchFamily="18" charset="-127"/>
            </a:rPr>
            <a:t>화학교육</a:t>
          </a:r>
          <a:endParaRPr lang="ko-KR" altLang="en-US" sz="2400" dirty="0">
            <a:solidFill>
              <a:schemeClr val="tx1"/>
            </a:solidFill>
            <a:latin typeface="1훈하얀고양이 R" panose="02020603020101020101" pitchFamily="18" charset="-127"/>
            <a:ea typeface="1훈하얀고양이 R" panose="02020603020101020101" pitchFamily="18" charset="-127"/>
          </a:endParaRPr>
        </a:p>
      </dgm:t>
    </dgm:pt>
    <dgm:pt modelId="{7369E4A2-7F68-4002-9809-C70649E12013}" type="parTrans" cxnId="{71851752-C69E-4ABA-9D7A-7D5C2EF921B3}">
      <dgm:prSet/>
      <dgm:spPr/>
      <dgm:t>
        <a:bodyPr/>
        <a:lstStyle/>
        <a:p>
          <a:pPr latinLnBrk="1"/>
          <a:endParaRPr lang="ko-KR" altLang="en-US"/>
        </a:p>
      </dgm:t>
    </dgm:pt>
    <dgm:pt modelId="{3F016337-6046-4A05-86EB-290DD39900F9}" type="sibTrans" cxnId="{71851752-C69E-4ABA-9D7A-7D5C2EF921B3}">
      <dgm:prSet/>
      <dgm:spPr>
        <a:solidFill>
          <a:schemeClr val="accent4"/>
        </a:solidFill>
      </dgm:spPr>
      <dgm:t>
        <a:bodyPr/>
        <a:lstStyle/>
        <a:p>
          <a:pPr latinLnBrk="1"/>
          <a:endParaRPr lang="ko-KR" altLang="en-US"/>
        </a:p>
      </dgm:t>
    </dgm:pt>
    <dgm:pt modelId="{C5722B6F-9129-4E66-B659-51257FB74224}">
      <dgm:prSet phldrT="[텍스트]" custT="1"/>
      <dgm:spPr>
        <a:solidFill>
          <a:schemeClr val="bg1"/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latinLnBrk="1">
            <a:lnSpc>
              <a:spcPct val="100000"/>
            </a:lnSpc>
          </a:pPr>
          <a:r>
            <a:rPr lang="ko-KR" altLang="en-US" sz="2400" dirty="0" smtClean="0">
              <a:solidFill>
                <a:schemeClr val="tx1"/>
              </a:solidFill>
              <a:latin typeface="1훈하얀고양이 R" panose="02020603020101020101" pitchFamily="18" charset="-127"/>
              <a:ea typeface="1훈하얀고양이 R" panose="02020603020101020101" pitchFamily="18" charset="-127"/>
            </a:rPr>
            <a:t>생물교육</a:t>
          </a:r>
          <a:endParaRPr lang="ko-KR" altLang="en-US" sz="2400" dirty="0">
            <a:solidFill>
              <a:schemeClr val="tx1"/>
            </a:solidFill>
            <a:latin typeface="1훈하얀고양이 R" panose="02020603020101020101" pitchFamily="18" charset="-127"/>
            <a:ea typeface="1훈하얀고양이 R" panose="02020603020101020101" pitchFamily="18" charset="-127"/>
          </a:endParaRPr>
        </a:p>
      </dgm:t>
    </dgm:pt>
    <dgm:pt modelId="{60FABAE7-4A29-49F4-AEC1-47B7AD6FF10A}" type="sibTrans" cxnId="{57B05D11-C4E1-468D-8C6E-0A9447F145FC}">
      <dgm:prSet/>
      <dgm:spPr>
        <a:solidFill>
          <a:schemeClr val="accent4"/>
        </a:solidFill>
      </dgm:spPr>
      <dgm:t>
        <a:bodyPr/>
        <a:lstStyle/>
        <a:p>
          <a:pPr latinLnBrk="1"/>
          <a:endParaRPr lang="ko-KR" altLang="en-US"/>
        </a:p>
      </dgm:t>
    </dgm:pt>
    <dgm:pt modelId="{49EF0D07-A961-4733-BC3E-13FF8062C2C6}" type="parTrans" cxnId="{57B05D11-C4E1-468D-8C6E-0A9447F145FC}">
      <dgm:prSet/>
      <dgm:spPr/>
      <dgm:t>
        <a:bodyPr/>
        <a:lstStyle/>
        <a:p>
          <a:pPr latinLnBrk="1"/>
          <a:endParaRPr lang="ko-KR" altLang="en-US"/>
        </a:p>
      </dgm:t>
    </dgm:pt>
    <dgm:pt modelId="{CCD090D2-C65A-4D5A-A96D-52D02D265666}" type="pres">
      <dgm:prSet presAssocID="{FC28AE10-74CF-48E5-A586-C8215AC3FC62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A75E591-B618-4D1F-9ED0-F11030B4BC12}" type="pres">
      <dgm:prSet presAssocID="{B856AD9D-F1E0-45D7-9238-C5530C0A8FAF}" presName="centerShape" presStyleLbl="node0" presStyleIdx="0" presStyleCnt="1"/>
      <dgm:spPr/>
      <dgm:t>
        <a:bodyPr/>
        <a:lstStyle/>
        <a:p>
          <a:pPr latinLnBrk="1"/>
          <a:endParaRPr lang="ko-KR" altLang="en-US"/>
        </a:p>
      </dgm:t>
    </dgm:pt>
    <dgm:pt modelId="{1D9AC105-4730-470C-BA8E-50A06431162C}" type="pres">
      <dgm:prSet presAssocID="{74A99E34-8B59-42D0-8962-0C9DAAEC733C}" presName="node" presStyleLbl="node1" presStyleIdx="0" presStyleCnt="4" custScaleX="125328" custScaleY="10026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BFF262F-0501-4B9A-BF54-AE7EF1DF2D00}" type="pres">
      <dgm:prSet presAssocID="{74A99E34-8B59-42D0-8962-0C9DAAEC733C}" presName="dummy" presStyleCnt="0"/>
      <dgm:spPr/>
    </dgm:pt>
    <dgm:pt modelId="{12073940-CA59-4A8F-AC06-162C0633AE30}" type="pres">
      <dgm:prSet presAssocID="{1F0BBF51-49A4-47E9-A4F5-1D44D1720F70}" presName="sibTrans" presStyleLbl="sibTrans2D1" presStyleIdx="0" presStyleCnt="4"/>
      <dgm:spPr/>
      <dgm:t>
        <a:bodyPr/>
        <a:lstStyle/>
        <a:p>
          <a:pPr latinLnBrk="1"/>
          <a:endParaRPr lang="ko-KR" altLang="en-US"/>
        </a:p>
      </dgm:t>
    </dgm:pt>
    <dgm:pt modelId="{DC40FBB0-1E3A-4881-93E8-13D98A053D83}" type="pres">
      <dgm:prSet presAssocID="{3D2146A7-BB74-41EC-BB65-A18F53940D3B}" presName="node" presStyleLbl="node1" presStyleIdx="1" presStyleCnt="4" custScaleX="125323" custScaleY="100258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94BA6A4-FFCD-4200-9B57-1147F926AA24}" type="pres">
      <dgm:prSet presAssocID="{3D2146A7-BB74-41EC-BB65-A18F53940D3B}" presName="dummy" presStyleCnt="0"/>
      <dgm:spPr/>
    </dgm:pt>
    <dgm:pt modelId="{FC7F24EF-7734-4CED-B178-3F6F8493331B}" type="pres">
      <dgm:prSet presAssocID="{05EC4784-EADE-498B-BC9E-4E20322EB986}" presName="sibTrans" presStyleLbl="sibTrans2D1" presStyleIdx="1" presStyleCnt="4"/>
      <dgm:spPr/>
      <dgm:t>
        <a:bodyPr/>
        <a:lstStyle/>
        <a:p>
          <a:pPr latinLnBrk="1"/>
          <a:endParaRPr lang="ko-KR" altLang="en-US"/>
        </a:p>
      </dgm:t>
    </dgm:pt>
    <dgm:pt modelId="{05230FEA-54DC-49D3-BB08-953026E7B900}" type="pres">
      <dgm:prSet presAssocID="{06100B95-A856-4DC1-802B-33A7722DCD1F}" presName="node" presStyleLbl="node1" presStyleIdx="2" presStyleCnt="4" custScaleX="137048" custScaleY="100258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B317037-6A77-4AFF-B0CA-D9716FD0725B}" type="pres">
      <dgm:prSet presAssocID="{06100B95-A856-4DC1-802B-33A7722DCD1F}" presName="dummy" presStyleCnt="0"/>
      <dgm:spPr/>
    </dgm:pt>
    <dgm:pt modelId="{07387AF6-7787-4225-8559-F99EA198FAFF}" type="pres">
      <dgm:prSet presAssocID="{3F016337-6046-4A05-86EB-290DD39900F9}" presName="sibTrans" presStyleLbl="sibTrans2D1" presStyleIdx="2" presStyleCnt="4"/>
      <dgm:spPr/>
      <dgm:t>
        <a:bodyPr/>
        <a:lstStyle/>
        <a:p>
          <a:pPr latinLnBrk="1"/>
          <a:endParaRPr lang="ko-KR" altLang="en-US"/>
        </a:p>
      </dgm:t>
    </dgm:pt>
    <dgm:pt modelId="{8AD3D743-BD29-47C1-878F-8603AA0DA351}" type="pres">
      <dgm:prSet presAssocID="{C5722B6F-9129-4E66-B659-51257FB74224}" presName="node" presStyleLbl="node1" presStyleIdx="3" presStyleCnt="4" custScaleX="125323" custScaleY="100258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0DB0ABB-EDDE-482E-833F-4744DF41BD27}" type="pres">
      <dgm:prSet presAssocID="{C5722B6F-9129-4E66-B659-51257FB74224}" presName="dummy" presStyleCnt="0"/>
      <dgm:spPr/>
    </dgm:pt>
    <dgm:pt modelId="{2D14A776-AFA9-450D-9AAF-9D55C4D8253D}" type="pres">
      <dgm:prSet presAssocID="{60FABAE7-4A29-49F4-AEC1-47B7AD6FF10A}" presName="sibTrans" presStyleLbl="sibTrans2D1" presStyleIdx="3" presStyleCnt="4"/>
      <dgm:spPr/>
      <dgm:t>
        <a:bodyPr/>
        <a:lstStyle/>
        <a:p>
          <a:pPr latinLnBrk="1"/>
          <a:endParaRPr lang="ko-KR" altLang="en-US"/>
        </a:p>
      </dgm:t>
    </dgm:pt>
  </dgm:ptLst>
  <dgm:cxnLst>
    <dgm:cxn modelId="{26B28576-2500-476F-BE14-9BB414E1D4D3}" srcId="{B856AD9D-F1E0-45D7-9238-C5530C0A8FAF}" destId="{74A99E34-8B59-42D0-8962-0C9DAAEC733C}" srcOrd="0" destOrd="0" parTransId="{4726B437-29E0-4FE3-BD1B-9F23E705650B}" sibTransId="{1F0BBF51-49A4-47E9-A4F5-1D44D1720F70}"/>
    <dgm:cxn modelId="{71851752-C69E-4ABA-9D7A-7D5C2EF921B3}" srcId="{B856AD9D-F1E0-45D7-9238-C5530C0A8FAF}" destId="{06100B95-A856-4DC1-802B-33A7722DCD1F}" srcOrd="2" destOrd="0" parTransId="{7369E4A2-7F68-4002-9809-C70649E12013}" sibTransId="{3F016337-6046-4A05-86EB-290DD39900F9}"/>
    <dgm:cxn modelId="{0796D009-018F-4E7A-9AE3-BF8D96FD87DD}" type="presOf" srcId="{3F016337-6046-4A05-86EB-290DD39900F9}" destId="{07387AF6-7787-4225-8559-F99EA198FAFF}" srcOrd="0" destOrd="0" presId="urn:microsoft.com/office/officeart/2005/8/layout/radial6"/>
    <dgm:cxn modelId="{57B05D11-C4E1-468D-8C6E-0A9447F145FC}" srcId="{B856AD9D-F1E0-45D7-9238-C5530C0A8FAF}" destId="{C5722B6F-9129-4E66-B659-51257FB74224}" srcOrd="3" destOrd="0" parTransId="{49EF0D07-A961-4733-BC3E-13FF8062C2C6}" sibTransId="{60FABAE7-4A29-49F4-AEC1-47B7AD6FF10A}"/>
    <dgm:cxn modelId="{F854411C-45CC-41D1-A4DD-F4462047B1EF}" type="presOf" srcId="{1F0BBF51-49A4-47E9-A4F5-1D44D1720F70}" destId="{12073940-CA59-4A8F-AC06-162C0633AE30}" srcOrd="0" destOrd="0" presId="urn:microsoft.com/office/officeart/2005/8/layout/radial6"/>
    <dgm:cxn modelId="{AC753425-7E78-4E0E-A0E9-4DE456A5AEC6}" type="presOf" srcId="{60FABAE7-4A29-49F4-AEC1-47B7AD6FF10A}" destId="{2D14A776-AFA9-450D-9AAF-9D55C4D8253D}" srcOrd="0" destOrd="0" presId="urn:microsoft.com/office/officeart/2005/8/layout/radial6"/>
    <dgm:cxn modelId="{A5AA0CB1-667C-49F7-B799-4DBC90EF9EB5}" srcId="{B856AD9D-F1E0-45D7-9238-C5530C0A8FAF}" destId="{3D2146A7-BB74-41EC-BB65-A18F53940D3B}" srcOrd="1" destOrd="0" parTransId="{672C1D44-56B1-4BEC-BE95-3AFDEB21E01C}" sibTransId="{05EC4784-EADE-498B-BC9E-4E20322EB986}"/>
    <dgm:cxn modelId="{BE984531-9F0E-40FE-BFA5-D17B006C3A4A}" type="presOf" srcId="{B856AD9D-F1E0-45D7-9238-C5530C0A8FAF}" destId="{CA75E591-B618-4D1F-9ED0-F11030B4BC12}" srcOrd="0" destOrd="0" presId="urn:microsoft.com/office/officeart/2005/8/layout/radial6"/>
    <dgm:cxn modelId="{BEE7A48C-E9C3-4F22-A779-76DA6FB90EFA}" type="presOf" srcId="{06100B95-A856-4DC1-802B-33A7722DCD1F}" destId="{05230FEA-54DC-49D3-BB08-953026E7B900}" srcOrd="0" destOrd="0" presId="urn:microsoft.com/office/officeart/2005/8/layout/radial6"/>
    <dgm:cxn modelId="{09B74DAD-713F-478C-B7EA-46756B8966AD}" type="presOf" srcId="{3D2146A7-BB74-41EC-BB65-A18F53940D3B}" destId="{DC40FBB0-1E3A-4881-93E8-13D98A053D83}" srcOrd="0" destOrd="0" presId="urn:microsoft.com/office/officeart/2005/8/layout/radial6"/>
    <dgm:cxn modelId="{F1EB2394-A8F2-4496-A775-9D5D86598125}" type="presOf" srcId="{05EC4784-EADE-498B-BC9E-4E20322EB986}" destId="{FC7F24EF-7734-4CED-B178-3F6F8493331B}" srcOrd="0" destOrd="0" presId="urn:microsoft.com/office/officeart/2005/8/layout/radial6"/>
    <dgm:cxn modelId="{8B79D2B6-5E9D-4D62-A20C-9C030DBFC967}" type="presOf" srcId="{C5722B6F-9129-4E66-B659-51257FB74224}" destId="{8AD3D743-BD29-47C1-878F-8603AA0DA351}" srcOrd="0" destOrd="0" presId="urn:microsoft.com/office/officeart/2005/8/layout/radial6"/>
    <dgm:cxn modelId="{90053950-4AFB-4BF7-9D44-5DEA281D0C34}" srcId="{FC28AE10-74CF-48E5-A586-C8215AC3FC62}" destId="{B856AD9D-F1E0-45D7-9238-C5530C0A8FAF}" srcOrd="0" destOrd="0" parTransId="{F68927BD-B8EB-4FE0-A2E3-32BC79141C03}" sibTransId="{9DB4C91C-5457-4C81-813F-CFECA80E0FB8}"/>
    <dgm:cxn modelId="{F2773A99-CF23-418C-A3C9-B3D9D60D9EB9}" type="presOf" srcId="{FC28AE10-74CF-48E5-A586-C8215AC3FC62}" destId="{CCD090D2-C65A-4D5A-A96D-52D02D265666}" srcOrd="0" destOrd="0" presId="urn:microsoft.com/office/officeart/2005/8/layout/radial6"/>
    <dgm:cxn modelId="{53581100-FFEE-4B35-A36C-4BC667D2013B}" type="presOf" srcId="{74A99E34-8B59-42D0-8962-0C9DAAEC733C}" destId="{1D9AC105-4730-470C-BA8E-50A06431162C}" srcOrd="0" destOrd="0" presId="urn:microsoft.com/office/officeart/2005/8/layout/radial6"/>
    <dgm:cxn modelId="{C81EF2A5-CC12-444F-8BD2-6CBB03F53B07}" type="presParOf" srcId="{CCD090D2-C65A-4D5A-A96D-52D02D265666}" destId="{CA75E591-B618-4D1F-9ED0-F11030B4BC12}" srcOrd="0" destOrd="0" presId="urn:microsoft.com/office/officeart/2005/8/layout/radial6"/>
    <dgm:cxn modelId="{824C7A91-7E6A-45F6-B7BC-3A2CE93085FC}" type="presParOf" srcId="{CCD090D2-C65A-4D5A-A96D-52D02D265666}" destId="{1D9AC105-4730-470C-BA8E-50A06431162C}" srcOrd="1" destOrd="0" presId="urn:microsoft.com/office/officeart/2005/8/layout/radial6"/>
    <dgm:cxn modelId="{3C18AA88-B682-4019-8E41-1EF4874AE15A}" type="presParOf" srcId="{CCD090D2-C65A-4D5A-A96D-52D02D265666}" destId="{4BFF262F-0501-4B9A-BF54-AE7EF1DF2D00}" srcOrd="2" destOrd="0" presId="urn:microsoft.com/office/officeart/2005/8/layout/radial6"/>
    <dgm:cxn modelId="{49E26938-EBE8-4688-AB74-6E658A2D59A8}" type="presParOf" srcId="{CCD090D2-C65A-4D5A-A96D-52D02D265666}" destId="{12073940-CA59-4A8F-AC06-162C0633AE30}" srcOrd="3" destOrd="0" presId="urn:microsoft.com/office/officeart/2005/8/layout/radial6"/>
    <dgm:cxn modelId="{D0517823-3E6E-402E-844F-17994EA0DA44}" type="presParOf" srcId="{CCD090D2-C65A-4D5A-A96D-52D02D265666}" destId="{DC40FBB0-1E3A-4881-93E8-13D98A053D83}" srcOrd="4" destOrd="0" presId="urn:microsoft.com/office/officeart/2005/8/layout/radial6"/>
    <dgm:cxn modelId="{4A9CDB14-1CEC-4A0F-8B22-70D99A5282F0}" type="presParOf" srcId="{CCD090D2-C65A-4D5A-A96D-52D02D265666}" destId="{794BA6A4-FFCD-4200-9B57-1147F926AA24}" srcOrd="5" destOrd="0" presId="urn:microsoft.com/office/officeart/2005/8/layout/radial6"/>
    <dgm:cxn modelId="{3702B38F-F88E-4B59-9336-B7BA729AD00A}" type="presParOf" srcId="{CCD090D2-C65A-4D5A-A96D-52D02D265666}" destId="{FC7F24EF-7734-4CED-B178-3F6F8493331B}" srcOrd="6" destOrd="0" presId="urn:microsoft.com/office/officeart/2005/8/layout/radial6"/>
    <dgm:cxn modelId="{CAEBAE78-2C9A-4803-8C16-89B467FB851D}" type="presParOf" srcId="{CCD090D2-C65A-4D5A-A96D-52D02D265666}" destId="{05230FEA-54DC-49D3-BB08-953026E7B900}" srcOrd="7" destOrd="0" presId="urn:microsoft.com/office/officeart/2005/8/layout/radial6"/>
    <dgm:cxn modelId="{752DC613-B30C-48BB-BB34-7B7C7C4BEFC4}" type="presParOf" srcId="{CCD090D2-C65A-4D5A-A96D-52D02D265666}" destId="{BB317037-6A77-4AFF-B0CA-D9716FD0725B}" srcOrd="8" destOrd="0" presId="urn:microsoft.com/office/officeart/2005/8/layout/radial6"/>
    <dgm:cxn modelId="{3AADE0CC-CDCA-4D12-BA2B-BF9E2F662999}" type="presParOf" srcId="{CCD090D2-C65A-4D5A-A96D-52D02D265666}" destId="{07387AF6-7787-4225-8559-F99EA198FAFF}" srcOrd="9" destOrd="0" presId="urn:microsoft.com/office/officeart/2005/8/layout/radial6"/>
    <dgm:cxn modelId="{5F04C6CF-92FD-4C63-AADA-B762B06ABA68}" type="presParOf" srcId="{CCD090D2-C65A-4D5A-A96D-52D02D265666}" destId="{8AD3D743-BD29-47C1-878F-8603AA0DA351}" srcOrd="10" destOrd="0" presId="urn:microsoft.com/office/officeart/2005/8/layout/radial6"/>
    <dgm:cxn modelId="{B6261F37-C624-46B9-A474-894304AE55E2}" type="presParOf" srcId="{CCD090D2-C65A-4D5A-A96D-52D02D265666}" destId="{80DB0ABB-EDDE-482E-833F-4744DF41BD27}" srcOrd="11" destOrd="0" presId="urn:microsoft.com/office/officeart/2005/8/layout/radial6"/>
    <dgm:cxn modelId="{D6E48958-A1FC-4E7C-83C7-585D1A8CC912}" type="presParOf" srcId="{CCD090D2-C65A-4D5A-A96D-52D02D265666}" destId="{2D14A776-AFA9-450D-9AAF-9D55C4D8253D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6E0BF2A-C477-4059-8AA8-E1FCCA8C2B98}" type="doc">
      <dgm:prSet loTypeId="urn:microsoft.com/office/officeart/2005/8/layout/cycle8" loCatId="cycle" qsTypeId="urn:microsoft.com/office/officeart/2005/8/quickstyle/simple5" qsCatId="simple" csTypeId="urn:microsoft.com/office/officeart/2005/8/colors/colorful4" csCatId="colorful" phldr="1"/>
      <dgm:spPr/>
    </dgm:pt>
    <dgm:pt modelId="{545661C9-4E75-4813-ACB6-834ECEF9605F}">
      <dgm:prSet phldrT="[텍스트]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latinLnBrk="1"/>
          <a:r>
            <a:rPr lang="ko-KR" altLang="en-US" dirty="0" smtClean="0">
              <a:latin typeface="1훈하얀고양이 R" panose="02020603020101020101" pitchFamily="18" charset="-127"/>
              <a:ea typeface="1훈하얀고양이 R" panose="02020603020101020101" pitchFamily="18" charset="-127"/>
            </a:rPr>
            <a:t>과학문화</a:t>
          </a:r>
          <a:endParaRPr lang="en-US" altLang="ko-KR" dirty="0" smtClean="0">
            <a:latin typeface="1훈하얀고양이 R" panose="02020603020101020101" pitchFamily="18" charset="-127"/>
            <a:ea typeface="1훈하얀고양이 R" panose="02020603020101020101" pitchFamily="18" charset="-127"/>
          </a:endParaRPr>
        </a:p>
      </dgm:t>
    </dgm:pt>
    <dgm:pt modelId="{81718713-5AA3-4EFA-A82B-ADB8E47C445B}" type="parTrans" cxnId="{B58201FD-EAA4-4576-B056-20DA68A28DB3}">
      <dgm:prSet/>
      <dgm:spPr/>
      <dgm:t>
        <a:bodyPr/>
        <a:lstStyle/>
        <a:p>
          <a:pPr latinLnBrk="1"/>
          <a:endParaRPr lang="ko-KR" altLang="en-US"/>
        </a:p>
      </dgm:t>
    </dgm:pt>
    <dgm:pt modelId="{27F2248D-65E9-418B-8CE1-E9257759198F}" type="sibTrans" cxnId="{B58201FD-EAA4-4576-B056-20DA68A28DB3}">
      <dgm:prSet/>
      <dgm:spPr/>
      <dgm:t>
        <a:bodyPr/>
        <a:lstStyle/>
        <a:p>
          <a:pPr latinLnBrk="1"/>
          <a:endParaRPr lang="ko-KR" altLang="en-US"/>
        </a:p>
      </dgm:t>
    </dgm:pt>
    <dgm:pt modelId="{2C3A2B15-E8A2-434A-93BE-596FF69CD726}">
      <dgm:prSet phldrT="[텍스트]"/>
      <dgm:spPr>
        <a:solidFill>
          <a:schemeClr val="bg1">
            <a:lumMod val="65000"/>
          </a:schemeClr>
        </a:solidFill>
      </dgm:spPr>
      <dgm:t>
        <a:bodyPr/>
        <a:lstStyle/>
        <a:p>
          <a:pPr latinLnBrk="1"/>
          <a:r>
            <a:rPr lang="ko-KR" altLang="en-US" dirty="0" smtClean="0">
              <a:latin typeface="1훈하얀고양이 R" panose="02020603020101020101" pitchFamily="18" charset="-127"/>
              <a:ea typeface="1훈하얀고양이 R" panose="02020603020101020101" pitchFamily="18" charset="-127"/>
            </a:rPr>
            <a:t>국제화</a:t>
          </a:r>
          <a:endParaRPr lang="en-US" altLang="ko-KR" dirty="0" smtClean="0">
            <a:latin typeface="1훈하얀고양이 R" panose="02020603020101020101" pitchFamily="18" charset="-127"/>
            <a:ea typeface="1훈하얀고양이 R" panose="02020603020101020101" pitchFamily="18" charset="-127"/>
          </a:endParaRPr>
        </a:p>
      </dgm:t>
    </dgm:pt>
    <dgm:pt modelId="{D48FAFE7-A1E7-4D78-9976-BFB42D13CEF9}" type="parTrans" cxnId="{52C6D47C-6059-444B-B18D-252ED6812F28}">
      <dgm:prSet/>
      <dgm:spPr/>
      <dgm:t>
        <a:bodyPr/>
        <a:lstStyle/>
        <a:p>
          <a:pPr latinLnBrk="1"/>
          <a:endParaRPr lang="ko-KR" altLang="en-US"/>
        </a:p>
      </dgm:t>
    </dgm:pt>
    <dgm:pt modelId="{48A88F64-8292-4197-82FD-1A50AA8EE92E}" type="sibTrans" cxnId="{52C6D47C-6059-444B-B18D-252ED6812F28}">
      <dgm:prSet/>
      <dgm:spPr/>
      <dgm:t>
        <a:bodyPr/>
        <a:lstStyle/>
        <a:p>
          <a:pPr latinLnBrk="1"/>
          <a:endParaRPr lang="ko-KR" altLang="en-US"/>
        </a:p>
      </dgm:t>
    </dgm:pt>
    <dgm:pt modelId="{12DE5912-B2C9-4A89-AD05-95DFA5A1F5A8}">
      <dgm:prSet phldrT="[텍스트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latinLnBrk="1"/>
          <a:r>
            <a:rPr lang="ko-KR" altLang="en-US" dirty="0" smtClean="0">
              <a:latin typeface="1훈하얀고양이 R" panose="02020603020101020101" pitchFamily="18" charset="-127"/>
              <a:ea typeface="1훈하얀고양이 R" panose="02020603020101020101" pitchFamily="18" charset="-127"/>
            </a:rPr>
            <a:t>통합교육</a:t>
          </a:r>
          <a:endParaRPr lang="en-US" altLang="ko-KR" dirty="0" smtClean="0">
            <a:latin typeface="1훈하얀고양이 R" panose="02020603020101020101" pitchFamily="18" charset="-127"/>
            <a:ea typeface="1훈하얀고양이 R" panose="02020603020101020101" pitchFamily="18" charset="-127"/>
          </a:endParaRPr>
        </a:p>
      </dgm:t>
    </dgm:pt>
    <dgm:pt modelId="{E65CDC73-FB2E-4ED7-996C-AE9A7F1753D9}" type="parTrans" cxnId="{C74DE1C3-A18B-4B9E-A6A0-AEA5713894F9}">
      <dgm:prSet/>
      <dgm:spPr/>
      <dgm:t>
        <a:bodyPr/>
        <a:lstStyle/>
        <a:p>
          <a:pPr latinLnBrk="1"/>
          <a:endParaRPr lang="ko-KR" altLang="en-US"/>
        </a:p>
      </dgm:t>
    </dgm:pt>
    <dgm:pt modelId="{256AE01D-3F96-4D85-9A34-57FA30675870}" type="sibTrans" cxnId="{C74DE1C3-A18B-4B9E-A6A0-AEA5713894F9}">
      <dgm:prSet/>
      <dgm:spPr/>
      <dgm:t>
        <a:bodyPr/>
        <a:lstStyle/>
        <a:p>
          <a:pPr latinLnBrk="1"/>
          <a:endParaRPr lang="ko-KR" altLang="en-US"/>
        </a:p>
      </dgm:t>
    </dgm:pt>
    <dgm:pt modelId="{603B923D-B470-4FFB-808A-345A860A2794}" type="pres">
      <dgm:prSet presAssocID="{26E0BF2A-C477-4059-8AA8-E1FCCA8C2B98}" presName="compositeShape" presStyleCnt="0">
        <dgm:presLayoutVars>
          <dgm:chMax val="7"/>
          <dgm:dir/>
          <dgm:resizeHandles val="exact"/>
        </dgm:presLayoutVars>
      </dgm:prSet>
      <dgm:spPr/>
    </dgm:pt>
    <dgm:pt modelId="{85C1C926-731E-4113-9E93-59D0B8CEF4C6}" type="pres">
      <dgm:prSet presAssocID="{26E0BF2A-C477-4059-8AA8-E1FCCA8C2B98}" presName="wedge1" presStyleLbl="node1" presStyleIdx="0" presStyleCnt="3" custLinFactNeighborX="-1236" custLinFactNeighborY="-309"/>
      <dgm:spPr/>
      <dgm:t>
        <a:bodyPr/>
        <a:lstStyle/>
        <a:p>
          <a:pPr latinLnBrk="1"/>
          <a:endParaRPr lang="ko-KR" altLang="en-US"/>
        </a:p>
      </dgm:t>
    </dgm:pt>
    <dgm:pt modelId="{F69CEAAD-9C7F-47BA-AEAD-12B9FD572843}" type="pres">
      <dgm:prSet presAssocID="{26E0BF2A-C477-4059-8AA8-E1FCCA8C2B98}" presName="dummy1a" presStyleCnt="0"/>
      <dgm:spPr/>
    </dgm:pt>
    <dgm:pt modelId="{C08A8591-7438-419F-A9CB-311A58DCB223}" type="pres">
      <dgm:prSet presAssocID="{26E0BF2A-C477-4059-8AA8-E1FCCA8C2B98}" presName="dummy1b" presStyleCnt="0"/>
      <dgm:spPr/>
    </dgm:pt>
    <dgm:pt modelId="{FA580F2E-AC53-4AC3-B974-FDCA45CA7F5C}" type="pres">
      <dgm:prSet presAssocID="{26E0BF2A-C477-4059-8AA8-E1FCCA8C2B98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75B30D2-453D-4ACF-95A3-78991666E54C}" type="pres">
      <dgm:prSet presAssocID="{26E0BF2A-C477-4059-8AA8-E1FCCA8C2B98}" presName="wedge2" presStyleLbl="node1" presStyleIdx="1" presStyleCnt="3"/>
      <dgm:spPr/>
      <dgm:t>
        <a:bodyPr/>
        <a:lstStyle/>
        <a:p>
          <a:pPr latinLnBrk="1"/>
          <a:endParaRPr lang="ko-KR" altLang="en-US"/>
        </a:p>
      </dgm:t>
    </dgm:pt>
    <dgm:pt modelId="{FA8BA32F-F3F7-448B-AFE5-E847AD25FC59}" type="pres">
      <dgm:prSet presAssocID="{26E0BF2A-C477-4059-8AA8-E1FCCA8C2B98}" presName="dummy2a" presStyleCnt="0"/>
      <dgm:spPr/>
    </dgm:pt>
    <dgm:pt modelId="{19DE6FFE-F2EC-4666-B649-8027A347536B}" type="pres">
      <dgm:prSet presAssocID="{26E0BF2A-C477-4059-8AA8-E1FCCA8C2B98}" presName="dummy2b" presStyleCnt="0"/>
      <dgm:spPr/>
    </dgm:pt>
    <dgm:pt modelId="{B9AF9887-F95A-4F98-83DA-640F3840B9C2}" type="pres">
      <dgm:prSet presAssocID="{26E0BF2A-C477-4059-8AA8-E1FCCA8C2B98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54C4BDB-963C-4936-8569-24C13F52D3C7}" type="pres">
      <dgm:prSet presAssocID="{26E0BF2A-C477-4059-8AA8-E1FCCA8C2B98}" presName="wedge3" presStyleLbl="node1" presStyleIdx="2" presStyleCnt="3"/>
      <dgm:spPr/>
      <dgm:t>
        <a:bodyPr/>
        <a:lstStyle/>
        <a:p>
          <a:pPr latinLnBrk="1"/>
          <a:endParaRPr lang="ko-KR" altLang="en-US"/>
        </a:p>
      </dgm:t>
    </dgm:pt>
    <dgm:pt modelId="{FA7D7C26-B4F1-4E43-B223-53EA61514749}" type="pres">
      <dgm:prSet presAssocID="{26E0BF2A-C477-4059-8AA8-E1FCCA8C2B98}" presName="dummy3a" presStyleCnt="0"/>
      <dgm:spPr/>
    </dgm:pt>
    <dgm:pt modelId="{BFDA39A2-1374-4B73-89DE-04B63ABA131D}" type="pres">
      <dgm:prSet presAssocID="{26E0BF2A-C477-4059-8AA8-E1FCCA8C2B98}" presName="dummy3b" presStyleCnt="0"/>
      <dgm:spPr/>
    </dgm:pt>
    <dgm:pt modelId="{98118F64-5B84-4D59-B595-0C3B8991C2C9}" type="pres">
      <dgm:prSet presAssocID="{26E0BF2A-C477-4059-8AA8-E1FCCA8C2B98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9AC669E-C92E-463E-81F7-51EE5A317732}" type="pres">
      <dgm:prSet presAssocID="{27F2248D-65E9-418B-8CE1-E9257759198F}" presName="arrowWedge1" presStyleLbl="fgSibTrans2D1" presStyleIdx="0" presStyleCnt="3"/>
      <dgm:spPr>
        <a:solidFill>
          <a:schemeClr val="accent4"/>
        </a:solidFill>
      </dgm:spPr>
    </dgm:pt>
    <dgm:pt modelId="{36E2F739-24DD-44F9-BC39-D79EDBFE798C}" type="pres">
      <dgm:prSet presAssocID="{48A88F64-8292-4197-82FD-1A50AA8EE92E}" presName="arrowWedge2" presStyleLbl="fgSibTrans2D1" presStyleIdx="1" presStyleCnt="3"/>
      <dgm:spPr>
        <a:solidFill>
          <a:schemeClr val="bg1">
            <a:lumMod val="50000"/>
          </a:schemeClr>
        </a:solidFill>
      </dgm:spPr>
    </dgm:pt>
    <dgm:pt modelId="{680A4006-7F63-4B20-8EE3-3934DF7B0389}" type="pres">
      <dgm:prSet presAssocID="{256AE01D-3F96-4D85-9A34-57FA30675870}" presName="arrowWedge3" presStyleLbl="fgSibTrans2D1" presStyleIdx="2" presStyleCnt="3"/>
      <dgm:spPr>
        <a:solidFill>
          <a:schemeClr val="accent2"/>
        </a:solidFill>
      </dgm:spPr>
    </dgm:pt>
  </dgm:ptLst>
  <dgm:cxnLst>
    <dgm:cxn modelId="{52C6D47C-6059-444B-B18D-252ED6812F28}" srcId="{26E0BF2A-C477-4059-8AA8-E1FCCA8C2B98}" destId="{2C3A2B15-E8A2-434A-93BE-596FF69CD726}" srcOrd="1" destOrd="0" parTransId="{D48FAFE7-A1E7-4D78-9976-BFB42D13CEF9}" sibTransId="{48A88F64-8292-4197-82FD-1A50AA8EE92E}"/>
    <dgm:cxn modelId="{C74DE1C3-A18B-4B9E-A6A0-AEA5713894F9}" srcId="{26E0BF2A-C477-4059-8AA8-E1FCCA8C2B98}" destId="{12DE5912-B2C9-4A89-AD05-95DFA5A1F5A8}" srcOrd="2" destOrd="0" parTransId="{E65CDC73-FB2E-4ED7-996C-AE9A7F1753D9}" sibTransId="{256AE01D-3F96-4D85-9A34-57FA30675870}"/>
    <dgm:cxn modelId="{A573522D-D2BF-4555-B9F7-7A8DFBAEB9BB}" type="presOf" srcId="{2C3A2B15-E8A2-434A-93BE-596FF69CD726}" destId="{675B30D2-453D-4ACF-95A3-78991666E54C}" srcOrd="0" destOrd="0" presId="urn:microsoft.com/office/officeart/2005/8/layout/cycle8"/>
    <dgm:cxn modelId="{B58201FD-EAA4-4576-B056-20DA68A28DB3}" srcId="{26E0BF2A-C477-4059-8AA8-E1FCCA8C2B98}" destId="{545661C9-4E75-4813-ACB6-834ECEF9605F}" srcOrd="0" destOrd="0" parTransId="{81718713-5AA3-4EFA-A82B-ADB8E47C445B}" sibTransId="{27F2248D-65E9-418B-8CE1-E9257759198F}"/>
    <dgm:cxn modelId="{F172AEF2-7DAF-4FCB-9D17-84A29E9087F1}" type="presOf" srcId="{26E0BF2A-C477-4059-8AA8-E1FCCA8C2B98}" destId="{603B923D-B470-4FFB-808A-345A860A2794}" srcOrd="0" destOrd="0" presId="urn:microsoft.com/office/officeart/2005/8/layout/cycle8"/>
    <dgm:cxn modelId="{73073166-1B49-4976-952F-D92644E7DDF0}" type="presOf" srcId="{12DE5912-B2C9-4A89-AD05-95DFA5A1F5A8}" destId="{98118F64-5B84-4D59-B595-0C3B8991C2C9}" srcOrd="1" destOrd="0" presId="urn:microsoft.com/office/officeart/2005/8/layout/cycle8"/>
    <dgm:cxn modelId="{1502F4C4-A505-4E46-986E-7C0B84A4D517}" type="presOf" srcId="{545661C9-4E75-4813-ACB6-834ECEF9605F}" destId="{85C1C926-731E-4113-9E93-59D0B8CEF4C6}" srcOrd="0" destOrd="0" presId="urn:microsoft.com/office/officeart/2005/8/layout/cycle8"/>
    <dgm:cxn modelId="{221E1251-5925-41FD-A0A6-6B0F66D7BB9B}" type="presOf" srcId="{2C3A2B15-E8A2-434A-93BE-596FF69CD726}" destId="{B9AF9887-F95A-4F98-83DA-640F3840B9C2}" srcOrd="1" destOrd="0" presId="urn:microsoft.com/office/officeart/2005/8/layout/cycle8"/>
    <dgm:cxn modelId="{3C9616B2-3901-4418-BB0C-87C97ECDFE4F}" type="presOf" srcId="{12DE5912-B2C9-4A89-AD05-95DFA5A1F5A8}" destId="{A54C4BDB-963C-4936-8569-24C13F52D3C7}" srcOrd="0" destOrd="0" presId="urn:microsoft.com/office/officeart/2005/8/layout/cycle8"/>
    <dgm:cxn modelId="{79D17595-56A6-4EFA-ABA6-866A8DD41DFF}" type="presOf" srcId="{545661C9-4E75-4813-ACB6-834ECEF9605F}" destId="{FA580F2E-AC53-4AC3-B974-FDCA45CA7F5C}" srcOrd="1" destOrd="0" presId="urn:microsoft.com/office/officeart/2005/8/layout/cycle8"/>
    <dgm:cxn modelId="{70D281EF-8B61-4133-9402-7B55C47BACB8}" type="presParOf" srcId="{603B923D-B470-4FFB-808A-345A860A2794}" destId="{85C1C926-731E-4113-9E93-59D0B8CEF4C6}" srcOrd="0" destOrd="0" presId="urn:microsoft.com/office/officeart/2005/8/layout/cycle8"/>
    <dgm:cxn modelId="{65029537-3C7F-4EEC-8541-0504BA50A820}" type="presParOf" srcId="{603B923D-B470-4FFB-808A-345A860A2794}" destId="{F69CEAAD-9C7F-47BA-AEAD-12B9FD572843}" srcOrd="1" destOrd="0" presId="urn:microsoft.com/office/officeart/2005/8/layout/cycle8"/>
    <dgm:cxn modelId="{2D1EF890-649D-444D-864E-BF07939227F1}" type="presParOf" srcId="{603B923D-B470-4FFB-808A-345A860A2794}" destId="{C08A8591-7438-419F-A9CB-311A58DCB223}" srcOrd="2" destOrd="0" presId="urn:microsoft.com/office/officeart/2005/8/layout/cycle8"/>
    <dgm:cxn modelId="{BAAACF37-2CEB-4DCC-8C2F-50D8CF0BD5EF}" type="presParOf" srcId="{603B923D-B470-4FFB-808A-345A860A2794}" destId="{FA580F2E-AC53-4AC3-B974-FDCA45CA7F5C}" srcOrd="3" destOrd="0" presId="urn:microsoft.com/office/officeart/2005/8/layout/cycle8"/>
    <dgm:cxn modelId="{96CBC8C0-17D4-4405-ABB3-6A2418EDDDCC}" type="presParOf" srcId="{603B923D-B470-4FFB-808A-345A860A2794}" destId="{675B30D2-453D-4ACF-95A3-78991666E54C}" srcOrd="4" destOrd="0" presId="urn:microsoft.com/office/officeart/2005/8/layout/cycle8"/>
    <dgm:cxn modelId="{2728BB89-CB3B-4236-92B7-27A69C0470CB}" type="presParOf" srcId="{603B923D-B470-4FFB-808A-345A860A2794}" destId="{FA8BA32F-F3F7-448B-AFE5-E847AD25FC59}" srcOrd="5" destOrd="0" presId="urn:microsoft.com/office/officeart/2005/8/layout/cycle8"/>
    <dgm:cxn modelId="{1C92793D-117B-4040-85B7-06ECB52E3389}" type="presParOf" srcId="{603B923D-B470-4FFB-808A-345A860A2794}" destId="{19DE6FFE-F2EC-4666-B649-8027A347536B}" srcOrd="6" destOrd="0" presId="urn:microsoft.com/office/officeart/2005/8/layout/cycle8"/>
    <dgm:cxn modelId="{E63DDE9A-10C1-4ABA-8332-8E8CF391A779}" type="presParOf" srcId="{603B923D-B470-4FFB-808A-345A860A2794}" destId="{B9AF9887-F95A-4F98-83DA-640F3840B9C2}" srcOrd="7" destOrd="0" presId="urn:microsoft.com/office/officeart/2005/8/layout/cycle8"/>
    <dgm:cxn modelId="{B3994EA6-76C3-4834-B801-2EBCD011299C}" type="presParOf" srcId="{603B923D-B470-4FFB-808A-345A860A2794}" destId="{A54C4BDB-963C-4936-8569-24C13F52D3C7}" srcOrd="8" destOrd="0" presId="urn:microsoft.com/office/officeart/2005/8/layout/cycle8"/>
    <dgm:cxn modelId="{2FB6FB68-9635-48B6-880E-BA41D37F832B}" type="presParOf" srcId="{603B923D-B470-4FFB-808A-345A860A2794}" destId="{FA7D7C26-B4F1-4E43-B223-53EA61514749}" srcOrd="9" destOrd="0" presId="urn:microsoft.com/office/officeart/2005/8/layout/cycle8"/>
    <dgm:cxn modelId="{D78FDECE-E94A-47AF-99E9-1A4580F4CA10}" type="presParOf" srcId="{603B923D-B470-4FFB-808A-345A860A2794}" destId="{BFDA39A2-1374-4B73-89DE-04B63ABA131D}" srcOrd="10" destOrd="0" presId="urn:microsoft.com/office/officeart/2005/8/layout/cycle8"/>
    <dgm:cxn modelId="{0891B60E-52DD-41ED-B02D-020BE856727D}" type="presParOf" srcId="{603B923D-B470-4FFB-808A-345A860A2794}" destId="{98118F64-5B84-4D59-B595-0C3B8991C2C9}" srcOrd="11" destOrd="0" presId="urn:microsoft.com/office/officeart/2005/8/layout/cycle8"/>
    <dgm:cxn modelId="{BFB1169A-40D6-4CD1-8870-A230DDCFB1FE}" type="presParOf" srcId="{603B923D-B470-4FFB-808A-345A860A2794}" destId="{D9AC669E-C92E-463E-81F7-51EE5A317732}" srcOrd="12" destOrd="0" presId="urn:microsoft.com/office/officeart/2005/8/layout/cycle8"/>
    <dgm:cxn modelId="{5F8EE2CF-B75A-460D-BEEB-06970D2C27E9}" type="presParOf" srcId="{603B923D-B470-4FFB-808A-345A860A2794}" destId="{36E2F739-24DD-44F9-BC39-D79EDBFE798C}" srcOrd="13" destOrd="0" presId="urn:microsoft.com/office/officeart/2005/8/layout/cycle8"/>
    <dgm:cxn modelId="{64045778-5516-49ED-8E8C-2D2996E10224}" type="presParOf" srcId="{603B923D-B470-4FFB-808A-345A860A2794}" destId="{680A4006-7F63-4B20-8EE3-3934DF7B0389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14A776-AFA9-450D-9AAF-9D55C4D8253D}">
      <dsp:nvSpPr>
        <dsp:cNvPr id="0" name=""/>
        <dsp:cNvSpPr/>
      </dsp:nvSpPr>
      <dsp:spPr>
        <a:xfrm>
          <a:off x="453390" y="705547"/>
          <a:ext cx="3020252" cy="3020252"/>
        </a:xfrm>
        <a:prstGeom prst="blockArc">
          <a:avLst>
            <a:gd name="adj1" fmla="val 10800000"/>
            <a:gd name="adj2" fmla="val 16200000"/>
            <a:gd name="adj3" fmla="val 4640"/>
          </a:avLst>
        </a:prstGeom>
        <a:solidFill>
          <a:schemeClr val="accent4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387AF6-7787-4225-8559-F99EA198FAFF}">
      <dsp:nvSpPr>
        <dsp:cNvPr id="0" name=""/>
        <dsp:cNvSpPr/>
      </dsp:nvSpPr>
      <dsp:spPr>
        <a:xfrm>
          <a:off x="453390" y="705547"/>
          <a:ext cx="3020252" cy="3020252"/>
        </a:xfrm>
        <a:prstGeom prst="blockArc">
          <a:avLst>
            <a:gd name="adj1" fmla="val 5400000"/>
            <a:gd name="adj2" fmla="val 10800000"/>
            <a:gd name="adj3" fmla="val 4640"/>
          </a:avLst>
        </a:prstGeom>
        <a:solidFill>
          <a:schemeClr val="accent4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7F24EF-7734-4CED-B178-3F6F8493331B}">
      <dsp:nvSpPr>
        <dsp:cNvPr id="0" name=""/>
        <dsp:cNvSpPr/>
      </dsp:nvSpPr>
      <dsp:spPr>
        <a:xfrm>
          <a:off x="453390" y="705547"/>
          <a:ext cx="3020252" cy="3020252"/>
        </a:xfrm>
        <a:prstGeom prst="blockArc">
          <a:avLst>
            <a:gd name="adj1" fmla="val 0"/>
            <a:gd name="adj2" fmla="val 5400000"/>
            <a:gd name="adj3" fmla="val 4640"/>
          </a:avLst>
        </a:prstGeom>
        <a:solidFill>
          <a:schemeClr val="accent4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073940-CA59-4A8F-AC06-162C0633AE30}">
      <dsp:nvSpPr>
        <dsp:cNvPr id="0" name=""/>
        <dsp:cNvSpPr/>
      </dsp:nvSpPr>
      <dsp:spPr>
        <a:xfrm>
          <a:off x="453390" y="705547"/>
          <a:ext cx="3020252" cy="3020252"/>
        </a:xfrm>
        <a:prstGeom prst="blockArc">
          <a:avLst>
            <a:gd name="adj1" fmla="val 16200000"/>
            <a:gd name="adj2" fmla="val 0"/>
            <a:gd name="adj3" fmla="val 4640"/>
          </a:avLst>
        </a:prstGeom>
        <a:solidFill>
          <a:schemeClr val="accent4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75E591-B618-4D1F-9ED0-F11030B4BC12}">
      <dsp:nvSpPr>
        <dsp:cNvPr id="0" name=""/>
        <dsp:cNvSpPr/>
      </dsp:nvSpPr>
      <dsp:spPr>
        <a:xfrm>
          <a:off x="1268423" y="1520581"/>
          <a:ext cx="1390185" cy="1390185"/>
        </a:xfrm>
        <a:prstGeom prst="ellipse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kern="1200" dirty="0" smtClean="0"/>
            <a:t>특수과학문화교육인력양성사업단</a:t>
          </a:r>
          <a:endParaRPr lang="ko-KR" altLang="en-US" sz="1400" kern="1200" dirty="0"/>
        </a:p>
      </dsp:txBody>
      <dsp:txXfrm>
        <a:off x="1472011" y="1724169"/>
        <a:ext cx="983009" cy="983009"/>
      </dsp:txXfrm>
    </dsp:sp>
    <dsp:sp modelId="{1D9AC105-4730-470C-BA8E-50A06431162C}">
      <dsp:nvSpPr>
        <dsp:cNvPr id="0" name=""/>
        <dsp:cNvSpPr/>
      </dsp:nvSpPr>
      <dsp:spPr>
        <a:xfrm>
          <a:off x="1353714" y="252735"/>
          <a:ext cx="1219603" cy="975688"/>
        </a:xfrm>
        <a:prstGeom prst="ellipse">
          <a:avLst/>
        </a:prstGeom>
        <a:solidFill>
          <a:schemeClr val="bg1"/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smtClean="0">
              <a:solidFill>
                <a:schemeClr val="tx1"/>
              </a:solidFill>
              <a:latin typeface="1훈하얀고양이 R" panose="02020603020101020101" pitchFamily="18" charset="-127"/>
              <a:ea typeface="1훈하얀고양이 R" panose="02020603020101020101" pitchFamily="18" charset="-127"/>
            </a:rPr>
            <a:t>특수    교육과</a:t>
          </a:r>
          <a:endParaRPr lang="ko-KR" altLang="en-US" sz="2000" kern="1200" dirty="0">
            <a:solidFill>
              <a:schemeClr val="tx1"/>
            </a:solidFill>
            <a:latin typeface="1훈하얀고양이 R" panose="02020603020101020101" pitchFamily="18" charset="-127"/>
            <a:ea typeface="1훈하얀고양이 R" panose="02020603020101020101" pitchFamily="18" charset="-127"/>
          </a:endParaRPr>
        </a:p>
      </dsp:txBody>
      <dsp:txXfrm>
        <a:off x="1532321" y="395621"/>
        <a:ext cx="862389" cy="689916"/>
      </dsp:txXfrm>
    </dsp:sp>
    <dsp:sp modelId="{DC40FBB0-1E3A-4881-93E8-13D98A053D83}">
      <dsp:nvSpPr>
        <dsp:cNvPr id="0" name=""/>
        <dsp:cNvSpPr/>
      </dsp:nvSpPr>
      <dsp:spPr>
        <a:xfrm>
          <a:off x="2828832" y="1727853"/>
          <a:ext cx="1219555" cy="975640"/>
        </a:xfrm>
        <a:prstGeom prst="ellipse">
          <a:avLst/>
        </a:prstGeom>
        <a:solidFill>
          <a:schemeClr val="bg1"/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smtClean="0">
              <a:solidFill>
                <a:schemeClr val="tx1"/>
              </a:solidFill>
              <a:latin typeface="1훈하얀고양이 R" panose="02020603020101020101" pitchFamily="18" charset="-127"/>
              <a:ea typeface="1훈하얀고양이 R" panose="02020603020101020101" pitchFamily="18" charset="-127"/>
            </a:rPr>
            <a:t>물리 교육</a:t>
          </a:r>
          <a:endParaRPr lang="en-US" altLang="ko-KR" sz="2000" kern="1200" dirty="0" smtClean="0">
            <a:solidFill>
              <a:schemeClr val="tx1"/>
            </a:solidFill>
            <a:latin typeface="1훈하얀고양이 R" panose="02020603020101020101" pitchFamily="18" charset="-127"/>
            <a:ea typeface="1훈하얀고양이 R" panose="02020603020101020101" pitchFamily="18" charset="-127"/>
          </a:endParaRPr>
        </a:p>
      </dsp:txBody>
      <dsp:txXfrm>
        <a:off x="3007432" y="1870732"/>
        <a:ext cx="862355" cy="689882"/>
      </dsp:txXfrm>
    </dsp:sp>
    <dsp:sp modelId="{05230FEA-54DC-49D3-BB08-953026E7B900}">
      <dsp:nvSpPr>
        <dsp:cNvPr id="0" name=""/>
        <dsp:cNvSpPr/>
      </dsp:nvSpPr>
      <dsp:spPr>
        <a:xfrm>
          <a:off x="1296689" y="3202947"/>
          <a:ext cx="1333654" cy="975640"/>
        </a:xfrm>
        <a:prstGeom prst="ellipse">
          <a:avLst/>
        </a:prstGeom>
        <a:solidFill>
          <a:schemeClr val="bg1"/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400" kern="1200" dirty="0" smtClean="0">
              <a:solidFill>
                <a:schemeClr val="tx1"/>
              </a:solidFill>
              <a:latin typeface="1훈하얀고양이 R" panose="02020603020101020101" pitchFamily="18" charset="-127"/>
              <a:ea typeface="1훈하얀고양이 R" panose="02020603020101020101" pitchFamily="18" charset="-127"/>
            </a:rPr>
            <a:t>화학교육</a:t>
          </a:r>
          <a:endParaRPr lang="ko-KR" altLang="en-US" sz="2400" kern="1200" dirty="0">
            <a:solidFill>
              <a:schemeClr val="tx1"/>
            </a:solidFill>
            <a:latin typeface="1훈하얀고양이 R" panose="02020603020101020101" pitchFamily="18" charset="-127"/>
            <a:ea typeface="1훈하얀고양이 R" panose="02020603020101020101" pitchFamily="18" charset="-127"/>
          </a:endParaRPr>
        </a:p>
      </dsp:txBody>
      <dsp:txXfrm>
        <a:off x="1491998" y="3345826"/>
        <a:ext cx="943036" cy="689882"/>
      </dsp:txXfrm>
    </dsp:sp>
    <dsp:sp modelId="{8AD3D743-BD29-47C1-878F-8603AA0DA351}">
      <dsp:nvSpPr>
        <dsp:cNvPr id="0" name=""/>
        <dsp:cNvSpPr/>
      </dsp:nvSpPr>
      <dsp:spPr>
        <a:xfrm>
          <a:off x="-121354" y="1727853"/>
          <a:ext cx="1219555" cy="975640"/>
        </a:xfrm>
        <a:prstGeom prst="ellipse">
          <a:avLst/>
        </a:prstGeom>
        <a:solidFill>
          <a:schemeClr val="bg1"/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 latinLnBrk="1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400" kern="1200" dirty="0" smtClean="0">
              <a:solidFill>
                <a:schemeClr val="tx1"/>
              </a:solidFill>
              <a:latin typeface="1훈하얀고양이 R" panose="02020603020101020101" pitchFamily="18" charset="-127"/>
              <a:ea typeface="1훈하얀고양이 R" panose="02020603020101020101" pitchFamily="18" charset="-127"/>
            </a:rPr>
            <a:t>생물교육</a:t>
          </a:r>
          <a:endParaRPr lang="ko-KR" altLang="en-US" sz="2400" kern="1200" dirty="0">
            <a:solidFill>
              <a:schemeClr val="tx1"/>
            </a:solidFill>
            <a:latin typeface="1훈하얀고양이 R" panose="02020603020101020101" pitchFamily="18" charset="-127"/>
            <a:ea typeface="1훈하얀고양이 R" panose="02020603020101020101" pitchFamily="18" charset="-127"/>
          </a:endParaRPr>
        </a:p>
      </dsp:txBody>
      <dsp:txXfrm>
        <a:off x="57246" y="1870732"/>
        <a:ext cx="862355" cy="68988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C1C926-731E-4113-9E93-59D0B8CEF4C6}">
      <dsp:nvSpPr>
        <dsp:cNvPr id="0" name=""/>
        <dsp:cNvSpPr/>
      </dsp:nvSpPr>
      <dsp:spPr>
        <a:xfrm>
          <a:off x="1825644" y="338148"/>
          <a:ext cx="4551680" cy="4551680"/>
        </a:xfrm>
        <a:prstGeom prst="pie">
          <a:avLst>
            <a:gd name="adj1" fmla="val 16200000"/>
            <a:gd name="adj2" fmla="val 1800000"/>
          </a:avLst>
        </a:prstGeom>
        <a:solidFill>
          <a:schemeClr val="accent4">
            <a:lumMod val="60000"/>
            <a:lumOff val="4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2070" tIns="52070" rIns="52070" bIns="52070" numCol="1" spcCol="1270" anchor="ctr" anchorCtr="0">
          <a:noAutofit/>
        </a:bodyPr>
        <a:lstStyle/>
        <a:p>
          <a:pPr lvl="0" algn="ctr" defTabSz="18224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4100" kern="1200" dirty="0" smtClean="0">
              <a:latin typeface="1훈하얀고양이 R" panose="02020603020101020101" pitchFamily="18" charset="-127"/>
              <a:ea typeface="1훈하얀고양이 R" panose="02020603020101020101" pitchFamily="18" charset="-127"/>
            </a:rPr>
            <a:t>과학문화</a:t>
          </a:r>
          <a:endParaRPr lang="en-US" altLang="ko-KR" sz="4100" kern="1200" dirty="0" smtClean="0">
            <a:latin typeface="1훈하얀고양이 R" panose="02020603020101020101" pitchFamily="18" charset="-127"/>
            <a:ea typeface="1훈하얀고양이 R" panose="02020603020101020101" pitchFamily="18" charset="-127"/>
          </a:endParaRPr>
        </a:p>
      </dsp:txBody>
      <dsp:txXfrm>
        <a:off x="4224487" y="1302671"/>
        <a:ext cx="1625600" cy="1354666"/>
      </dsp:txXfrm>
    </dsp:sp>
    <dsp:sp modelId="{675B30D2-453D-4ACF-95A3-78991666E54C}">
      <dsp:nvSpPr>
        <dsp:cNvPr id="0" name=""/>
        <dsp:cNvSpPr/>
      </dsp:nvSpPr>
      <dsp:spPr>
        <a:xfrm>
          <a:off x="1788159" y="514773"/>
          <a:ext cx="4551680" cy="4551680"/>
        </a:xfrm>
        <a:prstGeom prst="pie">
          <a:avLst>
            <a:gd name="adj1" fmla="val 1800000"/>
            <a:gd name="adj2" fmla="val 9000000"/>
          </a:avLst>
        </a:prstGeom>
        <a:solidFill>
          <a:schemeClr val="bg1">
            <a:lumMod val="65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2070" tIns="52070" rIns="52070" bIns="52070" numCol="1" spcCol="1270" anchor="ctr" anchorCtr="0">
          <a:noAutofit/>
        </a:bodyPr>
        <a:lstStyle/>
        <a:p>
          <a:pPr lvl="0" algn="ctr" defTabSz="18224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4100" kern="1200" dirty="0" smtClean="0">
              <a:latin typeface="1훈하얀고양이 R" panose="02020603020101020101" pitchFamily="18" charset="-127"/>
              <a:ea typeface="1훈하얀고양이 R" panose="02020603020101020101" pitchFamily="18" charset="-127"/>
            </a:rPr>
            <a:t>국제화</a:t>
          </a:r>
          <a:endParaRPr lang="en-US" altLang="ko-KR" sz="4100" kern="1200" dirty="0" smtClean="0">
            <a:latin typeface="1훈하얀고양이 R" panose="02020603020101020101" pitchFamily="18" charset="-127"/>
            <a:ea typeface="1훈하얀고양이 R" panose="02020603020101020101" pitchFamily="18" charset="-127"/>
          </a:endParaRPr>
        </a:p>
      </dsp:txBody>
      <dsp:txXfrm>
        <a:off x="2871893" y="3467946"/>
        <a:ext cx="2438400" cy="1192106"/>
      </dsp:txXfrm>
    </dsp:sp>
    <dsp:sp modelId="{A54C4BDB-963C-4936-8569-24C13F52D3C7}">
      <dsp:nvSpPr>
        <dsp:cNvPr id="0" name=""/>
        <dsp:cNvSpPr/>
      </dsp:nvSpPr>
      <dsp:spPr>
        <a:xfrm>
          <a:off x="1694416" y="352213"/>
          <a:ext cx="4551680" cy="4551680"/>
        </a:xfrm>
        <a:prstGeom prst="pie">
          <a:avLst>
            <a:gd name="adj1" fmla="val 9000000"/>
            <a:gd name="adj2" fmla="val 1620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2070" tIns="52070" rIns="52070" bIns="52070" numCol="1" spcCol="1270" anchor="ctr" anchorCtr="0">
          <a:noAutofit/>
        </a:bodyPr>
        <a:lstStyle/>
        <a:p>
          <a:pPr lvl="0" algn="ctr" defTabSz="18224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4100" kern="1200" dirty="0" smtClean="0">
              <a:latin typeface="1훈하얀고양이 R" panose="02020603020101020101" pitchFamily="18" charset="-127"/>
              <a:ea typeface="1훈하얀고양이 R" panose="02020603020101020101" pitchFamily="18" charset="-127"/>
            </a:rPr>
            <a:t>통합교육</a:t>
          </a:r>
          <a:endParaRPr lang="en-US" altLang="ko-KR" sz="4100" kern="1200" dirty="0" smtClean="0">
            <a:latin typeface="1훈하얀고양이 R" panose="02020603020101020101" pitchFamily="18" charset="-127"/>
            <a:ea typeface="1훈하얀고양이 R" panose="02020603020101020101" pitchFamily="18" charset="-127"/>
          </a:endParaRPr>
        </a:p>
      </dsp:txBody>
      <dsp:txXfrm>
        <a:off x="2221653" y="1316736"/>
        <a:ext cx="1625600" cy="1354666"/>
      </dsp:txXfrm>
    </dsp:sp>
    <dsp:sp modelId="{D9AC669E-C92E-463E-81F7-51EE5A317732}">
      <dsp:nvSpPr>
        <dsp:cNvPr id="0" name=""/>
        <dsp:cNvSpPr/>
      </dsp:nvSpPr>
      <dsp:spPr>
        <a:xfrm>
          <a:off x="1544249" y="56377"/>
          <a:ext cx="5115221" cy="5115221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accent4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6E2F739-24DD-44F9-BC39-D79EDBFE798C}">
      <dsp:nvSpPr>
        <dsp:cNvPr id="0" name=""/>
        <dsp:cNvSpPr/>
      </dsp:nvSpPr>
      <dsp:spPr>
        <a:xfrm>
          <a:off x="1506389" y="232714"/>
          <a:ext cx="5115221" cy="5115221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bg1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80A4006-7F63-4B20-8EE3-3934DF7B0389}">
      <dsp:nvSpPr>
        <dsp:cNvPr id="0" name=""/>
        <dsp:cNvSpPr/>
      </dsp:nvSpPr>
      <dsp:spPr>
        <a:xfrm>
          <a:off x="1412270" y="70442"/>
          <a:ext cx="5115221" cy="5115221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accent2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7625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C7CEFE-7FF6-4324-BC85-1B0D8E752833}" type="datetimeFigureOut">
              <a:rPr lang="ko-KR" altLang="en-US" smtClean="0"/>
              <a:t>2015-04-02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511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7625" y="9444038"/>
            <a:ext cx="29511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620F05-2194-4BA7-A57B-D8F991552AB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89296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708EA-7419-486A-8540-BEE946AAA686}" type="datetimeFigureOut">
              <a:rPr lang="ko-KR" altLang="en-US" smtClean="0"/>
              <a:t>2015-04-02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AE601-1873-4079-A048-9437A0568F2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49678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708EA-7419-486A-8540-BEE946AAA686}" type="datetimeFigureOut">
              <a:rPr lang="ko-KR" altLang="en-US" smtClean="0"/>
              <a:t>2015-04-02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AE601-1873-4079-A048-9437A0568F2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68653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708EA-7419-486A-8540-BEE946AAA686}" type="datetimeFigureOut">
              <a:rPr lang="ko-KR" altLang="en-US" smtClean="0"/>
              <a:t>2015-04-02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AE601-1873-4079-A048-9437A0568F2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3081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708EA-7419-486A-8540-BEE946AAA686}" type="datetimeFigureOut">
              <a:rPr lang="ko-KR" altLang="en-US" smtClean="0"/>
              <a:t>2015-04-02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AE601-1873-4079-A048-9437A0568F2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1791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708EA-7419-486A-8540-BEE946AAA686}" type="datetimeFigureOut">
              <a:rPr lang="ko-KR" altLang="en-US" smtClean="0"/>
              <a:t>2015-04-02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AE601-1873-4079-A048-9437A0568F2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4116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708EA-7419-486A-8540-BEE946AAA686}" type="datetimeFigureOut">
              <a:rPr lang="ko-KR" altLang="en-US" smtClean="0"/>
              <a:t>2015-04-02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AE601-1873-4079-A048-9437A0568F2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09203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708EA-7419-486A-8540-BEE946AAA686}" type="datetimeFigureOut">
              <a:rPr lang="ko-KR" altLang="en-US" smtClean="0"/>
              <a:t>2015-04-02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AE601-1873-4079-A048-9437A0568F2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32515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708EA-7419-486A-8540-BEE946AAA686}" type="datetimeFigureOut">
              <a:rPr lang="ko-KR" altLang="en-US" smtClean="0"/>
              <a:t>2015-04-02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AE601-1873-4079-A048-9437A0568F2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48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708EA-7419-486A-8540-BEE946AAA686}" type="datetimeFigureOut">
              <a:rPr lang="ko-KR" altLang="en-US" smtClean="0"/>
              <a:t>2015-04-02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AE601-1873-4079-A048-9437A0568F2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13214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708EA-7419-486A-8540-BEE946AAA686}" type="datetimeFigureOut">
              <a:rPr lang="ko-KR" altLang="en-US" smtClean="0"/>
              <a:t>2015-04-02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AE601-1873-4079-A048-9437A0568F2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19167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708EA-7419-486A-8540-BEE946AAA686}" type="datetimeFigureOut">
              <a:rPr lang="ko-KR" altLang="en-US" smtClean="0"/>
              <a:t>2015-04-02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AE601-1873-4079-A048-9437A0568F2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48447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D708EA-7419-486A-8540-BEE946AAA686}" type="datetimeFigureOut">
              <a:rPr lang="ko-KR" altLang="en-US" smtClean="0"/>
              <a:t>2015-04-02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8AE601-1873-4079-A048-9437A0568F2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3971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" name="그룹 54"/>
          <p:cNvGrpSpPr/>
          <p:nvPr/>
        </p:nvGrpSpPr>
        <p:grpSpPr>
          <a:xfrm>
            <a:off x="374759" y="575206"/>
            <a:ext cx="11202952" cy="5516840"/>
            <a:chOff x="416962" y="40634"/>
            <a:chExt cx="11202952" cy="5516840"/>
          </a:xfrm>
        </p:grpSpPr>
        <p:sp>
          <p:nvSpPr>
            <p:cNvPr id="33" name="타원 32"/>
            <p:cNvSpPr/>
            <p:nvPr/>
          </p:nvSpPr>
          <p:spPr>
            <a:xfrm rot="4380000" flipH="1">
              <a:off x="1309542" y="2343380"/>
              <a:ext cx="463126" cy="1551441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타원 34"/>
            <p:cNvSpPr/>
            <p:nvPr/>
          </p:nvSpPr>
          <p:spPr>
            <a:xfrm rot="4380000" flipH="1">
              <a:off x="1278729" y="4467607"/>
              <a:ext cx="463126" cy="1551441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위쪽 화살표 22"/>
            <p:cNvSpPr/>
            <p:nvPr/>
          </p:nvSpPr>
          <p:spPr>
            <a:xfrm>
              <a:off x="10061830" y="1213814"/>
              <a:ext cx="576776" cy="3133099"/>
            </a:xfrm>
            <a:prstGeom prst="upArrow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위쪽 화살표 21"/>
            <p:cNvSpPr/>
            <p:nvPr/>
          </p:nvSpPr>
          <p:spPr>
            <a:xfrm>
              <a:off x="6730710" y="1213815"/>
              <a:ext cx="576776" cy="3133099"/>
            </a:xfrm>
            <a:prstGeom prst="upArrow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위쪽 화살표 20"/>
            <p:cNvSpPr/>
            <p:nvPr/>
          </p:nvSpPr>
          <p:spPr>
            <a:xfrm>
              <a:off x="3874323" y="1213815"/>
              <a:ext cx="576776" cy="3133099"/>
            </a:xfrm>
            <a:prstGeom prst="upArrow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" name="모서리가 둥근 직사각형 3"/>
            <p:cNvSpPr/>
            <p:nvPr/>
          </p:nvSpPr>
          <p:spPr>
            <a:xfrm>
              <a:off x="2813538" y="40634"/>
              <a:ext cx="8806376" cy="1080000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240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1훈하얀고양이 R" panose="02020603020101020101" pitchFamily="18" charset="-127"/>
                  <a:ea typeface="1훈하얀고양이 R" panose="02020603020101020101" pitchFamily="18" charset="-127"/>
                </a:rPr>
                <a:t>소수자를 배려하고</a:t>
              </a:r>
              <a:r>
                <a:rPr lang="en-US" altLang="ko-KR" sz="240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1훈하얀고양이 R" panose="02020603020101020101" pitchFamily="18" charset="-127"/>
                  <a:ea typeface="1훈하얀고양이 R" panose="02020603020101020101" pitchFamily="18" charset="-127"/>
                </a:rPr>
                <a:t>, </a:t>
              </a:r>
              <a:r>
                <a:rPr lang="ko-KR" altLang="en-US" sz="240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1훈하얀고양이 R" panose="02020603020101020101" pitchFamily="18" charset="-127"/>
                  <a:ea typeface="1훈하얀고양이 R" panose="02020603020101020101" pitchFamily="18" charset="-127"/>
                </a:rPr>
                <a:t>모든이를 포용하며</a:t>
              </a:r>
              <a:r>
                <a:rPr lang="en-US" altLang="ko-KR" sz="240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1훈하얀고양이 R" panose="02020603020101020101" pitchFamily="18" charset="-127"/>
                  <a:ea typeface="1훈하얀고양이 R" panose="02020603020101020101" pitchFamily="18" charset="-127"/>
                </a:rPr>
                <a:t>, </a:t>
              </a:r>
              <a:r>
                <a:rPr lang="ko-KR" altLang="en-US" sz="240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1훈하얀고양이 R" panose="02020603020101020101" pitchFamily="18" charset="-127"/>
                  <a:ea typeface="1훈하얀고양이 R" panose="02020603020101020101" pitchFamily="18" charset="-127"/>
                </a:rPr>
                <a:t>다양성에 부응하는</a:t>
              </a:r>
              <a:endParaRPr lang="en-US" altLang="ko-KR" sz="24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1훈하얀고양이 R" panose="02020603020101020101" pitchFamily="18" charset="-127"/>
                <a:ea typeface="1훈하얀고양이 R" panose="02020603020101020101" pitchFamily="18" charset="-127"/>
              </a:endParaRPr>
            </a:p>
            <a:p>
              <a:pPr algn="ctr"/>
              <a:r>
                <a:rPr lang="ko-KR" altLang="en-US" sz="3600" dirty="0" smtClean="0">
                  <a:latin typeface="1훈하얀고양이 R" panose="02020603020101020101" pitchFamily="18" charset="-127"/>
                  <a:ea typeface="1훈하얀고양이 R" panose="02020603020101020101" pitchFamily="18" charset="-127"/>
                </a:rPr>
                <a:t>미래 창조사회 교육 구현</a:t>
              </a:r>
              <a:endParaRPr lang="ko-KR" altLang="en-US" sz="3600" dirty="0">
                <a:latin typeface="1훈하얀고양이 R" panose="02020603020101020101" pitchFamily="18" charset="-127"/>
                <a:ea typeface="1훈하얀고양이 R" panose="02020603020101020101" pitchFamily="18" charset="-127"/>
              </a:endParaRPr>
            </a:p>
          </p:txBody>
        </p:sp>
        <p:sp>
          <p:nvSpPr>
            <p:cNvPr id="12" name="타원 11"/>
            <p:cNvSpPr/>
            <p:nvPr/>
          </p:nvSpPr>
          <p:spPr>
            <a:xfrm>
              <a:off x="416963" y="4477474"/>
              <a:ext cx="1257092" cy="1080000"/>
            </a:xfrm>
            <a:prstGeom prst="ellips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dirty="0" smtClean="0"/>
                <a:t>특성화</a:t>
              </a:r>
              <a:endParaRPr lang="en-US" altLang="ko-KR" dirty="0" smtClean="0"/>
            </a:p>
            <a:p>
              <a:pPr algn="ctr"/>
              <a:r>
                <a:rPr lang="ko-KR" altLang="en-US" dirty="0" smtClean="0"/>
                <a:t>방향</a:t>
              </a:r>
              <a:endParaRPr lang="ko-KR" altLang="en-US" dirty="0"/>
            </a:p>
          </p:txBody>
        </p:sp>
        <p:sp>
          <p:nvSpPr>
            <p:cNvPr id="14" name="타원 13"/>
            <p:cNvSpPr/>
            <p:nvPr/>
          </p:nvSpPr>
          <p:spPr>
            <a:xfrm>
              <a:off x="416962" y="2393112"/>
              <a:ext cx="1257092" cy="1080000"/>
            </a:xfrm>
            <a:prstGeom prst="ellips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dirty="0" smtClean="0"/>
                <a:t>사업</a:t>
              </a:r>
              <a:endParaRPr lang="en-US" altLang="ko-KR" dirty="0" smtClean="0"/>
            </a:p>
            <a:p>
              <a:pPr algn="ctr"/>
              <a:r>
                <a:rPr lang="ko-KR" altLang="en-US" dirty="0" smtClean="0"/>
                <a:t>목표</a:t>
              </a:r>
              <a:endParaRPr lang="ko-KR" altLang="en-US" dirty="0"/>
            </a:p>
          </p:txBody>
        </p:sp>
        <p:sp>
          <p:nvSpPr>
            <p:cNvPr id="15" name="타원 14"/>
            <p:cNvSpPr/>
            <p:nvPr/>
          </p:nvSpPr>
          <p:spPr>
            <a:xfrm rot="4380000" flipH="1">
              <a:off x="1240283" y="37971"/>
              <a:ext cx="463126" cy="1551441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타원 15"/>
            <p:cNvSpPr/>
            <p:nvPr/>
          </p:nvSpPr>
          <p:spPr>
            <a:xfrm>
              <a:off x="416962" y="42340"/>
              <a:ext cx="1257092" cy="1080000"/>
            </a:xfrm>
            <a:prstGeom prst="ellips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dirty="0" smtClean="0"/>
                <a:t>교육</a:t>
              </a:r>
              <a:endParaRPr lang="en-US" altLang="ko-KR" dirty="0" smtClean="0"/>
            </a:p>
            <a:p>
              <a:pPr algn="ctr"/>
              <a:r>
                <a:rPr lang="ko-KR" altLang="en-US" dirty="0" smtClean="0"/>
                <a:t>비전</a:t>
              </a:r>
              <a:endParaRPr lang="ko-KR" altLang="en-US" dirty="0"/>
            </a:p>
          </p:txBody>
        </p:sp>
        <p:sp>
          <p:nvSpPr>
            <p:cNvPr id="17" name="모서리가 둥근 직사각형 16"/>
            <p:cNvSpPr/>
            <p:nvPr/>
          </p:nvSpPr>
          <p:spPr>
            <a:xfrm>
              <a:off x="2813538" y="1989146"/>
              <a:ext cx="2520000" cy="180000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scene3d>
                <a:camera prst="orthographicFront"/>
                <a:lightRig rig="harsh" dir="t"/>
              </a:scene3d>
              <a:sp3d extrusionH="57150" prstMaterial="matte">
                <a:bevelT w="63500" h="12700" prst="angle"/>
                <a:contourClr>
                  <a:schemeClr val="bg1">
                    <a:lumMod val="65000"/>
                  </a:schemeClr>
                </a:contourClr>
              </a:sp3d>
            </a:bodyPr>
            <a:lstStyle/>
            <a:p>
              <a:pPr algn="ctr"/>
              <a:r>
                <a:rPr lang="ko-KR" altLang="en-US" sz="2400" b="1" dirty="0" smtClean="0">
                  <a:ln/>
                  <a:solidFill>
                    <a:schemeClr val="accent3"/>
                  </a:solidFill>
                  <a:latin typeface="1훈하얀고양이 R" panose="02020603020101020101" pitchFamily="18" charset="-127"/>
                  <a:ea typeface="1훈하얀고양이 R" panose="02020603020101020101" pitchFamily="18" charset="-127"/>
                </a:rPr>
                <a:t>통합교육 환경에서 </a:t>
              </a:r>
              <a:r>
                <a:rPr lang="ko-KR" altLang="en-US" sz="2400" b="1" dirty="0" smtClean="0">
                  <a:ln/>
                  <a:solidFill>
                    <a:schemeClr val="accent3"/>
                  </a:solidFill>
                  <a:latin typeface="1훈하얀고양이 R" panose="02020603020101020101" pitchFamily="18" charset="-127"/>
                  <a:ea typeface="1훈하얀고양이 R" panose="02020603020101020101" pitchFamily="18" charset="-127"/>
                </a:rPr>
                <a:t>수월성을 갖춘 </a:t>
              </a:r>
              <a:r>
                <a:rPr lang="ko-KR" altLang="en-US" sz="2400" dirty="0" smtClean="0">
                  <a:ln w="0"/>
                  <a:solidFill>
                    <a:schemeClr val="tx1"/>
                  </a:solidFill>
                  <a:latin typeface="1훈하얀고양이 R" panose="02020603020101020101" pitchFamily="18" charset="-127"/>
                  <a:ea typeface="1훈하얀고양이 R" panose="02020603020101020101" pitchFamily="18" charset="-127"/>
                </a:rPr>
                <a:t>통합교육교과교사 </a:t>
              </a:r>
              <a:r>
                <a:rPr lang="ko-KR" altLang="en-US" sz="2400" dirty="0" smtClean="0">
                  <a:ln w="0"/>
                  <a:solidFill>
                    <a:schemeClr val="tx1"/>
                  </a:solidFill>
                  <a:latin typeface="1훈하얀고양이 R" panose="02020603020101020101" pitchFamily="18" charset="-127"/>
                  <a:ea typeface="1훈하얀고양이 R" panose="02020603020101020101" pitchFamily="18" charset="-127"/>
                </a:rPr>
                <a:t>양성</a:t>
              </a:r>
              <a:endParaRPr lang="ko-KR" altLang="en-US" sz="2400" dirty="0">
                <a:ln w="0"/>
                <a:solidFill>
                  <a:schemeClr val="tx1"/>
                </a:solidFill>
                <a:latin typeface="1훈하얀고양이 R" panose="02020603020101020101" pitchFamily="18" charset="-127"/>
                <a:ea typeface="1훈하얀고양이 R" panose="02020603020101020101" pitchFamily="18" charset="-127"/>
              </a:endParaRPr>
            </a:p>
          </p:txBody>
        </p:sp>
        <p:sp>
          <p:nvSpPr>
            <p:cNvPr id="18" name="모서리가 둥근 직사각형 17"/>
            <p:cNvSpPr/>
            <p:nvPr/>
          </p:nvSpPr>
          <p:spPr>
            <a:xfrm>
              <a:off x="5805592" y="1989146"/>
              <a:ext cx="2520000" cy="180000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scene3d>
                <a:camera prst="orthographicFront"/>
                <a:lightRig rig="harsh" dir="t"/>
              </a:scene3d>
              <a:sp3d extrusionH="57150" prstMaterial="matte">
                <a:bevelT w="63500" h="12700" prst="angle"/>
                <a:contourClr>
                  <a:schemeClr val="bg1">
                    <a:lumMod val="65000"/>
                  </a:schemeClr>
                </a:contourClr>
              </a:sp3d>
            </a:bodyPr>
            <a:lstStyle/>
            <a:p>
              <a:pPr algn="ctr"/>
              <a:r>
                <a:rPr lang="ko-KR" altLang="en-US" sz="2400" b="1" dirty="0" err="1" smtClean="0">
                  <a:ln/>
                  <a:solidFill>
                    <a:schemeClr val="accent3"/>
                  </a:solidFill>
                  <a:latin typeface="1훈하얀고양이 R" panose="02020603020101020101" pitchFamily="18" charset="-127"/>
                  <a:ea typeface="1훈하얀고양이 R" panose="02020603020101020101" pitchFamily="18" charset="-127"/>
                </a:rPr>
                <a:t>비형식교육환경에서</a:t>
              </a:r>
              <a:r>
                <a:rPr lang="ko-KR" altLang="en-US" sz="2400" b="1" dirty="0" smtClean="0">
                  <a:ln/>
                  <a:solidFill>
                    <a:schemeClr val="accent3"/>
                  </a:solidFill>
                  <a:latin typeface="1훈하얀고양이 R" panose="02020603020101020101" pitchFamily="18" charset="-127"/>
                  <a:ea typeface="1훈하얀고양이 R" panose="02020603020101020101" pitchFamily="18" charset="-127"/>
                </a:rPr>
                <a:t> 전문성을 갖춘 </a:t>
              </a:r>
              <a:r>
                <a:rPr lang="ko-KR" altLang="en-US" sz="2400" dirty="0" err="1" smtClean="0">
                  <a:ln w="0"/>
                  <a:solidFill>
                    <a:schemeClr val="tx1"/>
                  </a:solidFill>
                  <a:latin typeface="1훈하얀고양이 R" panose="02020603020101020101" pitchFamily="18" charset="-127"/>
                  <a:ea typeface="1훈하얀고양이 R" panose="02020603020101020101" pitchFamily="18" charset="-127"/>
                </a:rPr>
                <a:t>과학문화지도사</a:t>
              </a:r>
              <a:r>
                <a:rPr lang="ko-KR" altLang="en-US" sz="2400" dirty="0" smtClean="0">
                  <a:ln w="0"/>
                  <a:solidFill>
                    <a:schemeClr val="tx1"/>
                  </a:solidFill>
                  <a:latin typeface="1훈하얀고양이 R" panose="02020603020101020101" pitchFamily="18" charset="-127"/>
                  <a:ea typeface="1훈하얀고양이 R" panose="02020603020101020101" pitchFamily="18" charset="-127"/>
                </a:rPr>
                <a:t> </a:t>
              </a:r>
              <a:r>
                <a:rPr lang="ko-KR" altLang="en-US" sz="2400" dirty="0" smtClean="0">
                  <a:ln w="0"/>
                  <a:solidFill>
                    <a:schemeClr val="tx1"/>
                  </a:solidFill>
                  <a:latin typeface="1훈하얀고양이 R" panose="02020603020101020101" pitchFamily="18" charset="-127"/>
                  <a:ea typeface="1훈하얀고양이 R" panose="02020603020101020101" pitchFamily="18" charset="-127"/>
                </a:rPr>
                <a:t>양성</a:t>
              </a:r>
              <a:endParaRPr lang="ko-KR" altLang="en-US" sz="2400" dirty="0">
                <a:ln w="0"/>
                <a:solidFill>
                  <a:schemeClr val="tx1"/>
                </a:solidFill>
                <a:latin typeface="1훈하얀고양이 R" panose="02020603020101020101" pitchFamily="18" charset="-127"/>
                <a:ea typeface="1훈하얀고양이 R" panose="02020603020101020101" pitchFamily="18" charset="-127"/>
              </a:endParaRPr>
            </a:p>
          </p:txBody>
        </p:sp>
        <p:sp>
          <p:nvSpPr>
            <p:cNvPr id="19" name="모서리가 둥근 직사각형 18"/>
            <p:cNvSpPr/>
            <p:nvPr/>
          </p:nvSpPr>
          <p:spPr>
            <a:xfrm>
              <a:off x="8674759" y="1989146"/>
              <a:ext cx="2945155" cy="180000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scene3d>
                <a:camera prst="orthographicFront"/>
                <a:lightRig rig="harsh" dir="t"/>
              </a:scene3d>
              <a:sp3d extrusionH="57150" prstMaterial="matte">
                <a:bevelT w="63500" h="12700" prst="angle"/>
                <a:contourClr>
                  <a:schemeClr val="bg1">
                    <a:lumMod val="65000"/>
                  </a:schemeClr>
                </a:contourClr>
              </a:sp3d>
            </a:bodyPr>
            <a:lstStyle/>
            <a:p>
              <a:pPr algn="ctr"/>
              <a:r>
                <a:rPr lang="ko-KR" altLang="en-US" sz="2400" b="1" dirty="0" smtClean="0">
                  <a:ln/>
                  <a:solidFill>
                    <a:schemeClr val="accent3"/>
                  </a:solidFill>
                  <a:latin typeface="1훈하얀고양이 R" panose="02020603020101020101" pitchFamily="18" charset="-127"/>
                  <a:ea typeface="1훈하얀고양이 R" panose="02020603020101020101" pitchFamily="18" charset="-127"/>
                </a:rPr>
                <a:t>국제화 환경에서</a:t>
              </a:r>
              <a:endParaRPr lang="en-US" altLang="ko-KR" sz="2400" b="1" dirty="0" smtClean="0">
                <a:ln/>
                <a:solidFill>
                  <a:schemeClr val="accent3"/>
                </a:solidFill>
                <a:latin typeface="1훈하얀고양이 R" panose="02020603020101020101" pitchFamily="18" charset="-127"/>
                <a:ea typeface="1훈하얀고양이 R" panose="02020603020101020101" pitchFamily="18" charset="-127"/>
              </a:endParaRPr>
            </a:p>
            <a:p>
              <a:pPr algn="ctr"/>
              <a:r>
                <a:rPr lang="ko-KR" altLang="en-US" sz="2400" b="1" dirty="0" smtClean="0">
                  <a:ln/>
                  <a:solidFill>
                    <a:schemeClr val="accent3"/>
                  </a:solidFill>
                  <a:latin typeface="1훈하얀고양이 R" panose="02020603020101020101" pitchFamily="18" charset="-127"/>
                  <a:ea typeface="1훈하얀고양이 R" panose="02020603020101020101" pitchFamily="18" charset="-127"/>
                </a:rPr>
                <a:t>봉사정신을 </a:t>
              </a:r>
              <a:r>
                <a:rPr lang="ko-KR" altLang="en-US" sz="2400" b="1" dirty="0" smtClean="0">
                  <a:ln/>
                  <a:solidFill>
                    <a:schemeClr val="accent3"/>
                  </a:solidFill>
                  <a:latin typeface="1훈하얀고양이 R" panose="02020603020101020101" pitchFamily="18" charset="-127"/>
                  <a:ea typeface="1훈하얀고양이 R" panose="02020603020101020101" pitchFamily="18" charset="-127"/>
                </a:rPr>
                <a:t>겸비한 </a:t>
              </a:r>
              <a:r>
                <a:rPr lang="ko-KR" altLang="en-US" sz="2400" dirty="0" smtClean="0">
                  <a:ln w="0"/>
                  <a:solidFill>
                    <a:schemeClr val="tx1"/>
                  </a:solidFill>
                  <a:latin typeface="1훈하얀고양이 R" panose="02020603020101020101" pitchFamily="18" charset="-127"/>
                  <a:ea typeface="1훈하얀고양이 R" panose="02020603020101020101" pitchFamily="18" charset="-127"/>
                </a:rPr>
                <a:t>특수과학글로벌교육활동가 </a:t>
              </a:r>
              <a:r>
                <a:rPr lang="ko-KR" altLang="en-US" sz="2400" dirty="0" smtClean="0">
                  <a:ln w="0"/>
                  <a:solidFill>
                    <a:schemeClr val="tx1"/>
                  </a:solidFill>
                  <a:latin typeface="1훈하얀고양이 R" panose="02020603020101020101" pitchFamily="18" charset="-127"/>
                  <a:ea typeface="1훈하얀고양이 R" panose="02020603020101020101" pitchFamily="18" charset="-127"/>
                </a:rPr>
                <a:t>양성</a:t>
              </a:r>
              <a:endParaRPr lang="ko-KR" altLang="en-US" sz="2400" dirty="0">
                <a:ln w="0"/>
                <a:solidFill>
                  <a:schemeClr val="tx1"/>
                </a:solidFill>
                <a:latin typeface="1훈하얀고양이 R" panose="02020603020101020101" pitchFamily="18" charset="-127"/>
                <a:ea typeface="1훈하얀고양이 R" panose="02020603020101020101" pitchFamily="18" charset="-127"/>
              </a:endParaRPr>
            </a:p>
          </p:txBody>
        </p:sp>
        <p:sp>
          <p:nvSpPr>
            <p:cNvPr id="20" name="모서리가 둥근 직사각형 19"/>
            <p:cNvSpPr/>
            <p:nvPr/>
          </p:nvSpPr>
          <p:spPr>
            <a:xfrm>
              <a:off x="2806500" y="4477474"/>
              <a:ext cx="8813414" cy="1080000"/>
            </a:xfrm>
            <a:prstGeom prst="roundRect">
              <a:avLst/>
            </a:prstGeom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3600" dirty="0" smtClean="0">
                  <a:latin typeface="1훈하얀고양이 R" panose="02020603020101020101" pitchFamily="18" charset="-127"/>
                  <a:ea typeface="1훈하얀고양이 R" panose="02020603020101020101" pitchFamily="18" charset="-127"/>
                </a:rPr>
                <a:t>통합교육 </a:t>
              </a:r>
              <a:r>
                <a:rPr lang="en-US" altLang="ko-KR" sz="3600" dirty="0" smtClean="0">
                  <a:latin typeface="1훈하얀고양이 R" panose="02020603020101020101" pitchFamily="18" charset="-127"/>
                  <a:ea typeface="1훈하얀고양이 R" panose="02020603020101020101" pitchFamily="18" charset="-127"/>
                </a:rPr>
                <a:t>+ </a:t>
              </a:r>
              <a:r>
                <a:rPr lang="ko-KR" altLang="en-US" sz="3600" dirty="0" smtClean="0">
                  <a:latin typeface="1훈하얀고양이 R" panose="02020603020101020101" pitchFamily="18" charset="-127"/>
                  <a:ea typeface="1훈하얀고양이 R" panose="02020603020101020101" pitchFamily="18" charset="-127"/>
                </a:rPr>
                <a:t>과학문화 </a:t>
              </a:r>
              <a:r>
                <a:rPr lang="en-US" altLang="ko-KR" sz="3600" dirty="0" smtClean="0">
                  <a:latin typeface="1훈하얀고양이 R" panose="02020603020101020101" pitchFamily="18" charset="-127"/>
                  <a:ea typeface="1훈하얀고양이 R" panose="02020603020101020101" pitchFamily="18" charset="-127"/>
                </a:rPr>
                <a:t>+ </a:t>
              </a:r>
              <a:r>
                <a:rPr lang="ko-KR" altLang="en-US" sz="3600" dirty="0" smtClean="0">
                  <a:latin typeface="1훈하얀고양이 R" panose="02020603020101020101" pitchFamily="18" charset="-127"/>
                  <a:ea typeface="1훈하얀고양이 R" panose="02020603020101020101" pitchFamily="18" charset="-127"/>
                </a:rPr>
                <a:t>국제화</a:t>
              </a:r>
              <a:endParaRPr lang="ko-KR" altLang="en-US" sz="4800" dirty="0">
                <a:latin typeface="1훈하얀고양이 R" panose="02020603020101020101" pitchFamily="18" charset="-127"/>
                <a:ea typeface="1훈하얀고양이 R" panose="02020603020101020101" pitchFamily="18" charset="-127"/>
              </a:endParaRPr>
            </a:p>
          </p:txBody>
        </p:sp>
        <p:cxnSp>
          <p:nvCxnSpPr>
            <p:cNvPr id="25" name="직선 연결선 24"/>
            <p:cNvCxnSpPr>
              <a:stCxn id="15" idx="0"/>
              <a:endCxn id="4" idx="1"/>
            </p:cNvCxnSpPr>
            <p:nvPr/>
          </p:nvCxnSpPr>
          <p:spPr>
            <a:xfrm flipV="1">
              <a:off x="2213671" y="580634"/>
              <a:ext cx="599867" cy="6259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>
              <a:stCxn id="33" idx="0"/>
              <a:endCxn id="17" idx="1"/>
            </p:cNvCxnSpPr>
            <p:nvPr/>
          </p:nvCxnSpPr>
          <p:spPr>
            <a:xfrm flipV="1">
              <a:off x="2282930" y="2889146"/>
              <a:ext cx="530608" cy="3156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직선 연결선 29"/>
            <p:cNvCxnSpPr>
              <a:stCxn id="35" idx="0"/>
              <a:endCxn id="20" idx="1"/>
            </p:cNvCxnSpPr>
            <p:nvPr/>
          </p:nvCxnSpPr>
          <p:spPr>
            <a:xfrm>
              <a:off x="2252117" y="5016529"/>
              <a:ext cx="554383" cy="945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4471108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/>
          <p:cNvGrpSpPr/>
          <p:nvPr/>
        </p:nvGrpSpPr>
        <p:grpSpPr>
          <a:xfrm>
            <a:off x="409865" y="1094441"/>
            <a:ext cx="11678415" cy="4044238"/>
            <a:chOff x="409865" y="1652944"/>
            <a:chExt cx="11678415" cy="3485735"/>
          </a:xfrm>
        </p:grpSpPr>
        <p:grpSp>
          <p:nvGrpSpPr>
            <p:cNvPr id="24" name="그룹 23"/>
            <p:cNvGrpSpPr/>
            <p:nvPr/>
          </p:nvGrpSpPr>
          <p:grpSpPr>
            <a:xfrm>
              <a:off x="409865" y="1662528"/>
              <a:ext cx="11678415" cy="3476151"/>
              <a:chOff x="393823" y="347076"/>
              <a:chExt cx="11678415" cy="3476151"/>
            </a:xfrm>
          </p:grpSpPr>
          <p:pic>
            <p:nvPicPr>
              <p:cNvPr id="3" name="그림 2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21221574" flipH="1">
                <a:off x="393823" y="1109336"/>
                <a:ext cx="2713891" cy="2713891"/>
              </a:xfrm>
              <a:prstGeom prst="rect">
                <a:avLst/>
              </a:prstGeom>
            </p:spPr>
          </p:pic>
          <p:cxnSp>
            <p:nvCxnSpPr>
              <p:cNvPr id="5" name="직선 연결선 4"/>
              <p:cNvCxnSpPr/>
              <p:nvPr/>
            </p:nvCxnSpPr>
            <p:spPr>
              <a:xfrm flipV="1">
                <a:off x="2715065" y="347076"/>
                <a:ext cx="1645920" cy="1336432"/>
              </a:xfrm>
              <a:prstGeom prst="line">
                <a:avLst/>
              </a:prstGeom>
              <a:ln w="28575">
                <a:solidFill>
                  <a:schemeClr val="bg1">
                    <a:lumMod val="5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직선 연결선 7"/>
              <p:cNvCxnSpPr/>
              <p:nvPr/>
            </p:nvCxnSpPr>
            <p:spPr>
              <a:xfrm>
                <a:off x="2864230" y="2949602"/>
                <a:ext cx="1818452" cy="440713"/>
              </a:xfrm>
              <a:prstGeom prst="line">
                <a:avLst/>
              </a:prstGeom>
              <a:ln w="28575">
                <a:solidFill>
                  <a:schemeClr val="bg1">
                    <a:lumMod val="5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22" name="그림 21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 rot="246899">
                <a:off x="4956027" y="1374963"/>
                <a:ext cx="7116211" cy="1356324"/>
              </a:xfrm>
              <a:prstGeom prst="rect">
                <a:avLst/>
              </a:prstGeom>
            </p:spPr>
          </p:pic>
          <p:sp>
            <p:nvSpPr>
              <p:cNvPr id="12" name="TextBox 11"/>
              <p:cNvSpPr txBox="1"/>
              <p:nvPr/>
            </p:nvSpPr>
            <p:spPr>
              <a:xfrm rot="21220913">
                <a:off x="3862523" y="636977"/>
                <a:ext cx="3826413" cy="9815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2800" dirty="0" smtClean="0">
                    <a:latin typeface="1훈하얀고양이 R" panose="02020603020101020101" pitchFamily="18" charset="-127"/>
                    <a:ea typeface="1훈하얀고양이 R" panose="02020603020101020101" pitchFamily="18" charset="-127"/>
                  </a:rPr>
                  <a:t>페이스북에서 </a:t>
                </a:r>
                <a:r>
                  <a:rPr lang="ko-KR" altLang="en-US" sz="4000" b="1" dirty="0" smtClean="0">
                    <a:solidFill>
                      <a:schemeClr val="accent2"/>
                    </a:solidFill>
                    <a:latin typeface="1훈하얀고양이 R" panose="02020603020101020101" pitchFamily="18" charset="-127"/>
                    <a:ea typeface="1훈하얀고양이 R" panose="02020603020101020101" pitchFamily="18" charset="-127"/>
                  </a:rPr>
                  <a:t>정보</a:t>
                </a:r>
                <a:r>
                  <a:rPr lang="ko-KR" altLang="en-US" sz="4000" dirty="0" smtClean="0">
                    <a:latin typeface="1훈하얀고양이 R" panose="02020603020101020101" pitchFamily="18" charset="-127"/>
                    <a:ea typeface="1훈하얀고양이 R" panose="02020603020101020101" pitchFamily="18" charset="-127"/>
                  </a:rPr>
                  <a:t> </a:t>
                </a:r>
                <a:r>
                  <a:rPr lang="ko-KR" altLang="en-US" sz="2800" dirty="0" smtClean="0">
                    <a:latin typeface="1훈하얀고양이 R" panose="02020603020101020101" pitchFamily="18" charset="-127"/>
                    <a:ea typeface="1훈하얀고양이 R" panose="02020603020101020101" pitchFamily="18" charset="-127"/>
                  </a:rPr>
                  <a:t>얻자</a:t>
                </a:r>
                <a:r>
                  <a:rPr lang="en-US" altLang="ko-KR" sz="2800" dirty="0" smtClean="0">
                    <a:latin typeface="1훈하얀고양이 R" panose="02020603020101020101" pitchFamily="18" charset="-127"/>
                    <a:ea typeface="1훈하얀고양이 R" panose="02020603020101020101" pitchFamily="18" charset="-127"/>
                  </a:rPr>
                  <a:t>!!</a:t>
                </a:r>
                <a:endParaRPr lang="ko-KR" altLang="en-US" sz="2800" dirty="0">
                  <a:latin typeface="1훈하얀고양이 R" panose="02020603020101020101" pitchFamily="18" charset="-127"/>
                  <a:ea typeface="1훈하얀고양이 R" panose="02020603020101020101" pitchFamily="18" charset="-127"/>
                </a:endParaRP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3120094" y="1981067"/>
                <a:ext cx="846212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2800" dirty="0" smtClean="0">
                    <a:latin typeface="1훈하얀고양이 R" panose="02020603020101020101" pitchFamily="18" charset="-127"/>
                    <a:ea typeface="1훈하얀고양이 R" panose="02020603020101020101" pitchFamily="18" charset="-127"/>
                  </a:rPr>
                  <a:t>페이스북에   </a:t>
                </a:r>
                <a:r>
                  <a:rPr lang="ko-KR" altLang="en-US" sz="2400" dirty="0" smtClean="0">
                    <a:latin typeface="365달콤한머핀" panose="02020603020101020101" pitchFamily="18" charset="-127"/>
                    <a:ea typeface="365달콤한머핀" panose="02020603020101020101" pitchFamily="18" charset="-127"/>
                  </a:rPr>
                  <a:t>대구대학교 특수과학문화교육인력양성사업단    </a:t>
                </a:r>
                <a:r>
                  <a:rPr lang="ko-KR" altLang="en-US" sz="2800" dirty="0" smtClean="0">
                    <a:latin typeface="1훈하얀고양이 R" panose="02020603020101020101" pitchFamily="18" charset="-127"/>
                    <a:ea typeface="1훈하얀고양이 R" panose="02020603020101020101" pitchFamily="18" charset="-127"/>
                  </a:rPr>
                  <a:t>을 검색해보세요 </a:t>
                </a:r>
                <a:r>
                  <a:rPr lang="en-US" altLang="ko-KR" sz="2800" dirty="0" smtClean="0">
                    <a:latin typeface="1훈하얀고양이 R" panose="02020603020101020101" pitchFamily="18" charset="-127"/>
                    <a:ea typeface="1훈하얀고양이 R" panose="02020603020101020101" pitchFamily="18" charset="-127"/>
                  </a:rPr>
                  <a:t>^^!</a:t>
                </a:r>
                <a:endParaRPr lang="ko-KR" altLang="en-US" sz="2800" dirty="0">
                  <a:latin typeface="1훈하얀고양이 R" panose="02020603020101020101" pitchFamily="18" charset="-127"/>
                  <a:ea typeface="1훈하얀고양이 R" panose="02020603020101020101" pitchFamily="18" charset="-127"/>
                </a:endParaRP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 rot="215390">
                <a:off x="3548180" y="2808799"/>
                <a:ext cx="634452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2800" dirty="0">
                    <a:latin typeface="1훈하얀고양이 R" panose="02020603020101020101" pitchFamily="18" charset="-127"/>
                    <a:ea typeface="1훈하얀고양이 R" panose="02020603020101020101" pitchFamily="18" charset="-127"/>
                  </a:rPr>
                  <a:t>나중에 </a:t>
                </a:r>
                <a:r>
                  <a:rPr lang="ko-KR" altLang="en-US" sz="2800" dirty="0" smtClean="0">
                    <a:latin typeface="1훈하얀고양이 R" panose="02020603020101020101" pitchFamily="18" charset="-127"/>
                    <a:ea typeface="1훈하얀고양이 R" panose="02020603020101020101" pitchFamily="18" charset="-127"/>
                  </a:rPr>
                  <a:t>어플이랑 </a:t>
                </a:r>
                <a:r>
                  <a:rPr lang="ko-KR" altLang="en-US" sz="2800" dirty="0">
                    <a:latin typeface="1훈하얀고양이 R" panose="02020603020101020101" pitchFamily="18" charset="-127"/>
                    <a:ea typeface="1훈하얀고양이 R" panose="02020603020101020101" pitchFamily="18" charset="-127"/>
                  </a:rPr>
                  <a:t>홈페이지도 만들어 </a:t>
                </a:r>
                <a:r>
                  <a:rPr lang="ko-KR" altLang="en-US" sz="2800" dirty="0" smtClean="0">
                    <a:latin typeface="1훈하얀고양이 R" panose="02020603020101020101" pitchFamily="18" charset="-127"/>
                    <a:ea typeface="1훈하얀고양이 R" panose="02020603020101020101" pitchFamily="18" charset="-127"/>
                  </a:rPr>
                  <a:t>진데요</a:t>
                </a:r>
                <a:r>
                  <a:rPr lang="en-US" altLang="ko-KR" sz="2800" dirty="0" smtClean="0">
                    <a:latin typeface="1훈하얀고양이 R" panose="02020603020101020101" pitchFamily="18" charset="-127"/>
                    <a:ea typeface="1훈하얀고양이 R" panose="02020603020101020101" pitchFamily="18" charset="-127"/>
                  </a:rPr>
                  <a:t>!!!</a:t>
                </a:r>
                <a:endParaRPr lang="ko-KR" altLang="en-US" sz="2800" dirty="0">
                  <a:latin typeface="1훈하얀고양이 R" panose="02020603020101020101" pitchFamily="18" charset="-127"/>
                  <a:ea typeface="1훈하얀고양이 R" panose="02020603020101020101" pitchFamily="18" charset="-127"/>
                </a:endParaRPr>
              </a:p>
            </p:txBody>
          </p:sp>
        </p:grpSp>
        <p:sp>
          <p:nvSpPr>
            <p:cNvPr id="10" name="TextBox 9"/>
            <p:cNvSpPr txBox="1"/>
            <p:nvPr/>
          </p:nvSpPr>
          <p:spPr>
            <a:xfrm rot="21220913">
              <a:off x="4168019" y="1652944"/>
              <a:ext cx="3826413" cy="4509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800" dirty="0" smtClean="0">
                  <a:latin typeface="1훈하얀고양이 R" panose="02020603020101020101" pitchFamily="18" charset="-127"/>
                  <a:ea typeface="1훈하얀고양이 R" panose="02020603020101020101" pitchFamily="18" charset="-127"/>
                </a:rPr>
                <a:t>더 자세한 것은</a:t>
              </a:r>
              <a:endParaRPr lang="ko-KR" altLang="en-US" sz="2800" dirty="0">
                <a:latin typeface="1훈하얀고양이 R" panose="02020603020101020101" pitchFamily="18" charset="-127"/>
                <a:ea typeface="1훈하얀고양이 R" panose="02020603020101020101" pitchFamily="18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2959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/>
          <p:cNvGrpSpPr/>
          <p:nvPr/>
        </p:nvGrpSpPr>
        <p:grpSpPr>
          <a:xfrm>
            <a:off x="498768" y="83128"/>
            <a:ext cx="11214746" cy="6366223"/>
            <a:chOff x="435224" y="82257"/>
            <a:chExt cx="11214746" cy="6366223"/>
          </a:xfrm>
        </p:grpSpPr>
        <p:grpSp>
          <p:nvGrpSpPr>
            <p:cNvPr id="2" name="그룹 1"/>
            <p:cNvGrpSpPr/>
            <p:nvPr/>
          </p:nvGrpSpPr>
          <p:grpSpPr>
            <a:xfrm>
              <a:off x="435224" y="1351154"/>
              <a:ext cx="11214746" cy="5097326"/>
              <a:chOff x="422524" y="487554"/>
              <a:chExt cx="11214746" cy="5097326"/>
            </a:xfrm>
          </p:grpSpPr>
          <p:grpSp>
            <p:nvGrpSpPr>
              <p:cNvPr id="31" name="그룹 30"/>
              <p:cNvGrpSpPr/>
              <p:nvPr/>
            </p:nvGrpSpPr>
            <p:grpSpPr>
              <a:xfrm>
                <a:off x="422524" y="858132"/>
                <a:ext cx="11214746" cy="4726748"/>
                <a:chOff x="422524" y="14070"/>
                <a:chExt cx="11214746" cy="4726748"/>
              </a:xfrm>
            </p:grpSpPr>
            <p:sp>
              <p:nvSpPr>
                <p:cNvPr id="12" name="타원 11"/>
                <p:cNvSpPr/>
                <p:nvPr/>
              </p:nvSpPr>
              <p:spPr>
                <a:xfrm rot="4380000" flipH="1">
                  <a:off x="1317246" y="1835131"/>
                  <a:ext cx="463126" cy="1551441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" name="타원 12"/>
                <p:cNvSpPr/>
                <p:nvPr/>
              </p:nvSpPr>
              <p:spPr>
                <a:xfrm>
                  <a:off x="422524" y="1827229"/>
                  <a:ext cx="1257092" cy="1080000"/>
                </a:xfrm>
                <a:prstGeom prst="ellipse">
                  <a:avLst/>
                </a:prstGeom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ko-KR" altLang="en-US" dirty="0" smtClean="0"/>
                    <a:t>추진 체계</a:t>
                  </a:r>
                  <a:endParaRPr lang="ko-KR" altLang="en-US" dirty="0"/>
                </a:p>
              </p:txBody>
            </p:sp>
            <p:cxnSp>
              <p:nvCxnSpPr>
                <p:cNvPr id="15" name="직선 연결선 14"/>
                <p:cNvCxnSpPr>
                  <a:stCxn id="12" idx="0"/>
                  <a:endCxn id="16" idx="1"/>
                </p:cNvCxnSpPr>
                <p:nvPr/>
              </p:nvCxnSpPr>
              <p:spPr>
                <a:xfrm>
                  <a:off x="2290634" y="2384053"/>
                  <a:ext cx="533221" cy="427"/>
                </a:xfrm>
                <a:prstGeom prst="line">
                  <a:avLst/>
                </a:prstGeom>
                <a:ln>
                  <a:solidFill>
                    <a:schemeClr val="bg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" name="모서리가 둥근 직사각형 15"/>
                <p:cNvSpPr/>
                <p:nvPr/>
              </p:nvSpPr>
              <p:spPr>
                <a:xfrm>
                  <a:off x="2823855" y="28141"/>
                  <a:ext cx="8813415" cy="4712677"/>
                </a:xfrm>
                <a:prstGeom prst="roundRect">
                  <a:avLst/>
                </a:prstGeom>
                <a:solidFill>
                  <a:schemeClr val="accent3">
                    <a:lumMod val="20000"/>
                    <a:lumOff val="80000"/>
                  </a:schemeClr>
                </a:solidFill>
                <a:ln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lvl="0"/>
                  <a:endParaRPr lang="ko-KR" altLang="en-US" dirty="0">
                    <a:solidFill>
                      <a:schemeClr val="tx1"/>
                    </a:solidFill>
                    <a:latin typeface="1훈하얀고양이 R" panose="02020603020101020101" pitchFamily="18" charset="-127"/>
                    <a:ea typeface="1훈하얀고양이 R" panose="02020603020101020101" pitchFamily="18" charset="-127"/>
                  </a:endParaRPr>
                </a:p>
              </p:txBody>
            </p:sp>
            <p:graphicFrame>
              <p:nvGraphicFramePr>
                <p:cNvPr id="17" name="다이어그램 16"/>
                <p:cNvGraphicFramePr/>
                <p:nvPr>
                  <p:extLst>
                    <p:ext uri="{D42A27DB-BD31-4B8C-83A1-F6EECF244321}">
                      <p14:modId xmlns:p14="http://schemas.microsoft.com/office/powerpoint/2010/main" val="525661223"/>
                    </p:ext>
                  </p:extLst>
                </p:nvPr>
              </p:nvGraphicFramePr>
              <p:xfrm>
                <a:off x="5221535" y="14070"/>
                <a:ext cx="3927033" cy="4431323"/>
              </p:xfrm>
              <a:graphic>
                <a:graphicData uri="http://schemas.openxmlformats.org/drawingml/2006/diagram">
                  <dgm:relIds xmlns:dgm="http://schemas.openxmlformats.org/drawingml/2006/diagram" xmlns:r="http://schemas.openxmlformats.org/officeDocument/2006/relationships" r:dm="rId2" r:lo="rId3" r:qs="rId4" r:cs="rId5"/>
                </a:graphicData>
              </a:graphic>
            </p:graphicFrame>
            <p:sp>
              <p:nvSpPr>
                <p:cNvPr id="18" name="타원 17"/>
                <p:cNvSpPr/>
                <p:nvPr/>
              </p:nvSpPr>
              <p:spPr>
                <a:xfrm>
                  <a:off x="2954519" y="2204186"/>
                  <a:ext cx="1440000" cy="1080000"/>
                </a:xfrm>
                <a:prstGeom prst="ellipse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ko-KR" altLang="en-US" sz="1600" dirty="0" smtClean="0"/>
                    <a:t>대학특성화지원팀</a:t>
                  </a:r>
                  <a:endParaRPr lang="ko-KR" altLang="en-US" sz="1600" dirty="0"/>
                </a:p>
              </p:txBody>
            </p:sp>
            <p:sp>
              <p:nvSpPr>
                <p:cNvPr id="19" name="타원 18"/>
                <p:cNvSpPr/>
                <p:nvPr/>
              </p:nvSpPr>
              <p:spPr>
                <a:xfrm>
                  <a:off x="10001910" y="2204186"/>
                  <a:ext cx="1440000" cy="1080000"/>
                </a:xfrm>
                <a:prstGeom prst="ellipse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ko-KR" altLang="en-US" sz="1600" dirty="0" smtClean="0"/>
                    <a:t>사범    대학</a:t>
                  </a:r>
                  <a:endParaRPr lang="ko-KR" altLang="en-US" sz="1600" dirty="0"/>
                </a:p>
              </p:txBody>
            </p:sp>
            <p:sp>
              <p:nvSpPr>
                <p:cNvPr id="20" name="왼쪽/오른쪽 화살표 19"/>
                <p:cNvSpPr/>
                <p:nvPr/>
              </p:nvSpPr>
              <p:spPr>
                <a:xfrm>
                  <a:off x="4541346" y="2512656"/>
                  <a:ext cx="686647" cy="413751"/>
                </a:xfrm>
                <a:prstGeom prst="leftRightArrow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1" name="왼쪽/오른쪽 화살표 20"/>
                <p:cNvSpPr/>
                <p:nvPr/>
              </p:nvSpPr>
              <p:spPr>
                <a:xfrm>
                  <a:off x="9168436" y="2512656"/>
                  <a:ext cx="686647" cy="413751"/>
                </a:xfrm>
                <a:prstGeom prst="leftRightArrow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22" name="왼쪽/오른쪽 화살표 21"/>
              <p:cNvSpPr/>
              <p:nvPr/>
            </p:nvSpPr>
            <p:spPr>
              <a:xfrm rot="5656559">
                <a:off x="2619484" y="1475392"/>
                <a:ext cx="2389427" cy="413751"/>
              </a:xfrm>
              <a:prstGeom prst="leftRightArrow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3" name="모서리가 둥근 직사각형 2"/>
            <p:cNvSpPr/>
            <p:nvPr/>
          </p:nvSpPr>
          <p:spPr>
            <a:xfrm>
              <a:off x="2822015" y="82257"/>
              <a:ext cx="2075354" cy="1136586"/>
            </a:xfrm>
            <a:prstGeom prst="round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dirty="0"/>
                <a:t>교육부</a:t>
              </a:r>
              <a:endParaRPr lang="en-US" altLang="ko-KR" dirty="0"/>
            </a:p>
            <a:p>
              <a:pPr algn="ctr"/>
              <a:r>
                <a:rPr lang="ko-KR" altLang="en-US" dirty="0" smtClean="0"/>
                <a:t>특성화</a:t>
              </a:r>
              <a:r>
                <a:rPr lang="ko-KR" altLang="en-US" dirty="0"/>
                <a:t>사</a:t>
              </a:r>
              <a:r>
                <a:rPr lang="ko-KR" altLang="en-US" dirty="0" smtClean="0"/>
                <a:t>업</a:t>
              </a:r>
              <a:endParaRPr lang="en-US" altLang="ko-KR" dirty="0"/>
            </a:p>
            <a:p>
              <a:pPr algn="ctr"/>
              <a:r>
                <a:rPr lang="ko-KR" altLang="en-US" dirty="0" smtClean="0"/>
                <a:t>지원팀</a:t>
              </a:r>
              <a:endParaRPr lang="ko-KR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2834056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110154" y="306675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8" name="모서리가 접힌 도형 7"/>
          <p:cNvSpPr/>
          <p:nvPr/>
        </p:nvSpPr>
        <p:spPr>
          <a:xfrm>
            <a:off x="1000197" y="2498651"/>
            <a:ext cx="10039643" cy="3789707"/>
          </a:xfrm>
          <a:prstGeom prst="foldedCorner">
            <a:avLst/>
          </a:prstGeom>
          <a:gradFill>
            <a:gsLst>
              <a:gs pos="0">
                <a:schemeClr val="accent4">
                  <a:lumMod val="20000"/>
                  <a:lumOff val="80000"/>
                </a:schemeClr>
              </a:gs>
              <a:gs pos="30000">
                <a:schemeClr val="accent4"/>
              </a:gs>
              <a:gs pos="100000">
                <a:schemeClr val="accent2"/>
              </a:gs>
            </a:gsLst>
            <a:path path="circle">
              <a:fillToRect l="50000" t="130000" r="50000" b="-30000"/>
            </a:path>
          </a:gra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ts val="4100"/>
              </a:lnSpc>
              <a:buFont typeface="Wingdings" panose="05000000000000000000" pitchFamily="2" charset="2"/>
              <a:buChar char="ü"/>
            </a:pPr>
            <a:endParaRPr lang="en-US" altLang="ko-KR" sz="2800" dirty="0" smtClean="0">
              <a:latin typeface="1훈하얀고양이 R" panose="02020603020101020101" pitchFamily="18" charset="-127"/>
              <a:ea typeface="1훈하얀고양이 R" panose="02020603020101020101" pitchFamily="18" charset="-127"/>
            </a:endParaRPr>
          </a:p>
          <a:p>
            <a:pPr marL="285750" indent="-285750">
              <a:lnSpc>
                <a:spcPts val="4100"/>
              </a:lnSpc>
              <a:buFont typeface="Wingdings" panose="05000000000000000000" pitchFamily="2" charset="2"/>
              <a:buChar char="ü"/>
            </a:pPr>
            <a:r>
              <a:rPr lang="ko-KR" altLang="en-US" sz="2800" dirty="0" smtClean="0">
                <a:latin typeface="1훈하얀고양이 R" panose="02020603020101020101" pitchFamily="18" charset="-127"/>
                <a:ea typeface="1훈하얀고양이 R" panose="02020603020101020101" pitchFamily="18" charset="-127"/>
              </a:rPr>
              <a:t> </a:t>
            </a:r>
            <a:r>
              <a:rPr lang="ko-KR" altLang="en-US" sz="2000" dirty="0" smtClean="0">
                <a:latin typeface="1훈하얀고양이 R" panose="02020603020101020101" pitchFamily="18" charset="-127"/>
                <a:ea typeface="1훈하얀고양이 R" panose="02020603020101020101" pitchFamily="18" charset="-127"/>
              </a:rPr>
              <a:t>프로그램 참여 대상 </a:t>
            </a:r>
            <a:r>
              <a:rPr lang="en-US" altLang="ko-KR" sz="2000" dirty="0" smtClean="0">
                <a:latin typeface="1훈하얀고양이 R" panose="02020603020101020101" pitchFamily="18" charset="-127"/>
                <a:ea typeface="1훈하얀고양이 R" panose="02020603020101020101" pitchFamily="18" charset="-127"/>
              </a:rPr>
              <a:t>: </a:t>
            </a:r>
            <a:r>
              <a:rPr lang="ko-KR" altLang="en-US" sz="2000" dirty="0" smtClean="0">
                <a:latin typeface="1훈하얀고양이 R" panose="02020603020101020101" pitchFamily="18" charset="-127"/>
                <a:ea typeface="1훈하얀고양이 R" panose="02020603020101020101" pitchFamily="18" charset="-127"/>
              </a:rPr>
              <a:t>사범대학 특수교육과</a:t>
            </a:r>
            <a:r>
              <a:rPr lang="en-US" altLang="ko-KR" sz="2000" dirty="0" smtClean="0">
                <a:latin typeface="1훈하얀고양이 R" panose="02020603020101020101" pitchFamily="18" charset="-127"/>
                <a:ea typeface="1훈하얀고양이 R" panose="02020603020101020101" pitchFamily="18" charset="-127"/>
              </a:rPr>
              <a:t>, </a:t>
            </a:r>
            <a:r>
              <a:rPr lang="ko-KR" altLang="en-US" sz="2000" dirty="0" smtClean="0">
                <a:latin typeface="1훈하얀고양이 R" panose="02020603020101020101" pitchFamily="18" charset="-127"/>
                <a:ea typeface="1훈하얀고양이 R" panose="02020603020101020101" pitchFamily="18" charset="-127"/>
              </a:rPr>
              <a:t>과학교육학부</a:t>
            </a:r>
            <a:r>
              <a:rPr lang="en-US" altLang="ko-KR" sz="2000" dirty="0" smtClean="0">
                <a:latin typeface="1훈하얀고양이 R" panose="02020603020101020101" pitchFamily="18" charset="-127"/>
                <a:ea typeface="1훈하얀고양이 R" panose="02020603020101020101" pitchFamily="18" charset="-127"/>
              </a:rPr>
              <a:t>(</a:t>
            </a:r>
            <a:r>
              <a:rPr lang="ko-KR" altLang="en-US" sz="2000" dirty="0" smtClean="0">
                <a:latin typeface="1훈하얀고양이 R" panose="02020603020101020101" pitchFamily="18" charset="-127"/>
                <a:ea typeface="1훈하얀고양이 R" panose="02020603020101020101" pitchFamily="18" charset="-127"/>
              </a:rPr>
              <a:t>물리</a:t>
            </a:r>
            <a:r>
              <a:rPr lang="en-US" altLang="ko-KR" sz="2000" dirty="0" smtClean="0">
                <a:latin typeface="1훈하얀고양이 R" panose="02020603020101020101" pitchFamily="18" charset="-127"/>
                <a:ea typeface="1훈하얀고양이 R" panose="02020603020101020101" pitchFamily="18" charset="-127"/>
              </a:rPr>
              <a:t>, </a:t>
            </a:r>
            <a:r>
              <a:rPr lang="ko-KR" altLang="en-US" sz="2000" dirty="0" smtClean="0">
                <a:latin typeface="1훈하얀고양이 R" panose="02020603020101020101" pitchFamily="18" charset="-127"/>
                <a:ea typeface="1훈하얀고양이 R" panose="02020603020101020101" pitchFamily="18" charset="-127"/>
              </a:rPr>
              <a:t>화학</a:t>
            </a:r>
            <a:r>
              <a:rPr lang="en-US" altLang="ko-KR" sz="2000" dirty="0" smtClean="0">
                <a:latin typeface="1훈하얀고양이 R" panose="02020603020101020101" pitchFamily="18" charset="-127"/>
                <a:ea typeface="1훈하얀고양이 R" panose="02020603020101020101" pitchFamily="18" charset="-127"/>
              </a:rPr>
              <a:t>, </a:t>
            </a:r>
            <a:r>
              <a:rPr lang="ko-KR" altLang="en-US" sz="2000" dirty="0" smtClean="0">
                <a:latin typeface="1훈하얀고양이 R" panose="02020603020101020101" pitchFamily="18" charset="-127"/>
                <a:ea typeface="1훈하얀고양이 R" panose="02020603020101020101" pitchFamily="18" charset="-127"/>
              </a:rPr>
              <a:t>생물</a:t>
            </a:r>
            <a:r>
              <a:rPr lang="en-US" altLang="ko-KR" sz="2000" dirty="0" smtClean="0">
                <a:latin typeface="1훈하얀고양이 R" panose="02020603020101020101" pitchFamily="18" charset="-127"/>
                <a:ea typeface="1훈하얀고양이 R" panose="02020603020101020101" pitchFamily="18" charset="-127"/>
              </a:rPr>
              <a:t>) </a:t>
            </a:r>
            <a:r>
              <a:rPr lang="ko-KR" altLang="en-US" sz="2000" dirty="0" smtClean="0">
                <a:latin typeface="1훈하얀고양이 R" panose="02020603020101020101" pitchFamily="18" charset="-127"/>
                <a:ea typeface="1훈하얀고양이 R" panose="02020603020101020101" pitchFamily="18" charset="-127"/>
              </a:rPr>
              <a:t>재학생</a:t>
            </a:r>
            <a:endParaRPr lang="en-US" altLang="ko-KR" sz="2000" dirty="0" smtClean="0">
              <a:latin typeface="1훈하얀고양이 R" panose="02020603020101020101" pitchFamily="18" charset="-127"/>
              <a:ea typeface="1훈하얀고양이 R" panose="02020603020101020101" pitchFamily="18" charset="-127"/>
            </a:endParaRPr>
          </a:p>
          <a:p>
            <a:pPr marL="285750" indent="-285750">
              <a:lnSpc>
                <a:spcPts val="4100"/>
              </a:lnSpc>
              <a:buFont typeface="Wingdings" panose="05000000000000000000" pitchFamily="2" charset="2"/>
              <a:buChar char="ü"/>
            </a:pPr>
            <a:r>
              <a:rPr lang="ko-KR" altLang="en-US" sz="2000" dirty="0" smtClean="0">
                <a:latin typeface="1훈하얀고양이 R" panose="02020603020101020101" pitchFamily="18" charset="-127"/>
                <a:ea typeface="1훈하얀고양이 R" panose="02020603020101020101" pitchFamily="18" charset="-127"/>
              </a:rPr>
              <a:t> 프로그램 참여 신청 </a:t>
            </a:r>
            <a:r>
              <a:rPr lang="en-US" altLang="ko-KR" sz="2000" dirty="0" smtClean="0">
                <a:latin typeface="1훈하얀고양이 R" panose="02020603020101020101" pitchFamily="18" charset="-127"/>
                <a:ea typeface="1훈하얀고양이 R" panose="02020603020101020101" pitchFamily="18" charset="-127"/>
              </a:rPr>
              <a:t>: </a:t>
            </a:r>
            <a:r>
              <a:rPr lang="ko-KR" altLang="en-US" sz="2000" dirty="0" smtClean="0">
                <a:latin typeface="1훈하얀고양이 R" panose="02020603020101020101" pitchFamily="18" charset="-127"/>
                <a:ea typeface="1훈하얀고양이 R" panose="02020603020101020101" pitchFamily="18" charset="-127"/>
              </a:rPr>
              <a:t>각 학과사무실</a:t>
            </a:r>
            <a:endParaRPr lang="en-US" altLang="ko-KR" sz="2000" dirty="0" smtClean="0">
              <a:latin typeface="1훈하얀고양이 R" panose="02020603020101020101" pitchFamily="18" charset="-127"/>
              <a:ea typeface="1훈하얀고양이 R" panose="02020603020101020101" pitchFamily="18" charset="-127"/>
            </a:endParaRPr>
          </a:p>
          <a:p>
            <a:pPr marL="285750" indent="-285750">
              <a:lnSpc>
                <a:spcPts val="4100"/>
              </a:lnSpc>
              <a:buFont typeface="Wingdings" panose="05000000000000000000" pitchFamily="2" charset="2"/>
              <a:buChar char="ü"/>
            </a:pPr>
            <a:r>
              <a:rPr lang="en-US" altLang="ko-KR" sz="2000" dirty="0">
                <a:latin typeface="1훈하얀고양이 R" panose="02020603020101020101" pitchFamily="18" charset="-127"/>
                <a:ea typeface="1훈하얀고양이 R" panose="02020603020101020101" pitchFamily="18" charset="-127"/>
              </a:rPr>
              <a:t> </a:t>
            </a:r>
            <a:r>
              <a:rPr lang="ko-KR" altLang="en-US" sz="2000" dirty="0" smtClean="0">
                <a:latin typeface="1훈하얀고양이 R" panose="02020603020101020101" pitchFamily="18" charset="-127"/>
                <a:ea typeface="1훈하얀고양이 R" panose="02020603020101020101" pitchFamily="18" charset="-127"/>
              </a:rPr>
              <a:t>사업단 주소 </a:t>
            </a:r>
            <a:r>
              <a:rPr lang="en-US" altLang="ko-KR" sz="2000" dirty="0" smtClean="0">
                <a:latin typeface="1훈하얀고양이 R" panose="02020603020101020101" pitchFamily="18" charset="-127"/>
                <a:ea typeface="1훈하얀고양이 R" panose="02020603020101020101" pitchFamily="18" charset="-127"/>
              </a:rPr>
              <a:t>: </a:t>
            </a:r>
            <a:r>
              <a:rPr lang="ko-KR" altLang="en-US" sz="2000" dirty="0" smtClean="0">
                <a:latin typeface="1훈하얀고양이 R" panose="02020603020101020101" pitchFamily="18" charset="-127"/>
                <a:ea typeface="1훈하얀고양이 R" panose="02020603020101020101" pitchFamily="18" charset="-127"/>
              </a:rPr>
              <a:t>경상북도 경산시 진량읍 대구대로 </a:t>
            </a:r>
            <a:r>
              <a:rPr lang="en-US" altLang="ko-KR" sz="2000" dirty="0" smtClean="0">
                <a:latin typeface="1훈하얀고양이 R" panose="02020603020101020101" pitchFamily="18" charset="-127"/>
                <a:ea typeface="1훈하얀고양이 R" panose="02020603020101020101" pitchFamily="18" charset="-127"/>
              </a:rPr>
              <a:t>201 </a:t>
            </a:r>
            <a:r>
              <a:rPr lang="ko-KR" altLang="en-US" sz="2000" dirty="0" smtClean="0">
                <a:latin typeface="1훈하얀고양이 R" panose="02020603020101020101" pitchFamily="18" charset="-127"/>
                <a:ea typeface="1훈하얀고양이 R" panose="02020603020101020101" pitchFamily="18" charset="-127"/>
              </a:rPr>
              <a:t>대구대학교 사범대학</a:t>
            </a:r>
            <a:r>
              <a:rPr lang="en-US" altLang="ko-KR" sz="2000" dirty="0" smtClean="0">
                <a:latin typeface="1훈하얀고양이 R" panose="02020603020101020101" pitchFamily="18" charset="-127"/>
                <a:ea typeface="1훈하얀고양이 R" panose="02020603020101020101" pitchFamily="18" charset="-127"/>
              </a:rPr>
              <a:t>2</a:t>
            </a:r>
            <a:r>
              <a:rPr lang="ko-KR" altLang="en-US" sz="2000" dirty="0" smtClean="0">
                <a:latin typeface="1훈하얀고양이 R" panose="02020603020101020101" pitchFamily="18" charset="-127"/>
                <a:ea typeface="1훈하얀고양이 R" panose="02020603020101020101" pitchFamily="18" charset="-127"/>
              </a:rPr>
              <a:t>호관 </a:t>
            </a:r>
            <a:r>
              <a:rPr lang="en-US" altLang="ko-KR" sz="2000" dirty="0" smtClean="0">
                <a:latin typeface="1훈하얀고양이 R" panose="02020603020101020101" pitchFamily="18" charset="-127"/>
                <a:ea typeface="1훈하얀고양이 R" panose="02020603020101020101" pitchFamily="18" charset="-127"/>
              </a:rPr>
              <a:t>2303</a:t>
            </a:r>
            <a:r>
              <a:rPr lang="ko-KR" altLang="en-US" sz="2000" dirty="0" smtClean="0">
                <a:latin typeface="1훈하얀고양이 R" panose="02020603020101020101" pitchFamily="18" charset="-127"/>
                <a:ea typeface="1훈하얀고양이 R" panose="02020603020101020101" pitchFamily="18" charset="-127"/>
              </a:rPr>
              <a:t>호</a:t>
            </a:r>
            <a:endParaRPr lang="en-US" altLang="ko-KR" sz="2000" dirty="0" smtClean="0">
              <a:latin typeface="1훈하얀고양이 R" panose="02020603020101020101" pitchFamily="18" charset="-127"/>
              <a:ea typeface="1훈하얀고양이 R" panose="02020603020101020101" pitchFamily="18" charset="-127"/>
            </a:endParaRPr>
          </a:p>
          <a:p>
            <a:pPr marL="285750" indent="-285750">
              <a:lnSpc>
                <a:spcPts val="4100"/>
              </a:lnSpc>
              <a:buFont typeface="Wingdings" panose="05000000000000000000" pitchFamily="2" charset="2"/>
              <a:buChar char="ü"/>
            </a:pPr>
            <a:r>
              <a:rPr lang="ko-KR" altLang="en-US" sz="2000" dirty="0" smtClean="0">
                <a:latin typeface="1훈하얀고양이 R" panose="02020603020101020101" pitchFamily="18" charset="-127"/>
                <a:ea typeface="1훈하얀고양이 R" panose="02020603020101020101" pitchFamily="18" charset="-127"/>
              </a:rPr>
              <a:t> 사업단 연락처 </a:t>
            </a:r>
            <a:r>
              <a:rPr lang="en-US" altLang="ko-KR" sz="2000" dirty="0" smtClean="0">
                <a:latin typeface="1훈하얀고양이 R" panose="02020603020101020101" pitchFamily="18" charset="-127"/>
                <a:ea typeface="1훈하얀고양이 R" panose="02020603020101020101" pitchFamily="18" charset="-127"/>
              </a:rPr>
              <a:t>: 053-850-4674,  Fax : 053-850-4609</a:t>
            </a:r>
          </a:p>
          <a:p>
            <a:pPr marL="285750" indent="-285750">
              <a:lnSpc>
                <a:spcPts val="4100"/>
              </a:lnSpc>
              <a:buFont typeface="Wingdings" panose="05000000000000000000" pitchFamily="2" charset="2"/>
              <a:buChar char="ü"/>
            </a:pPr>
            <a:r>
              <a:rPr lang="en-US" altLang="ko-KR" sz="2000" dirty="0" smtClean="0">
                <a:latin typeface="1훈하얀고양이 R" panose="02020603020101020101" pitchFamily="18" charset="-127"/>
                <a:ea typeface="1훈하얀고양이 R" panose="02020603020101020101" pitchFamily="18" charset="-127"/>
              </a:rPr>
              <a:t> </a:t>
            </a:r>
            <a:r>
              <a:rPr lang="ko-KR" altLang="en-US" sz="2000" dirty="0" smtClean="0">
                <a:latin typeface="1훈하얀고양이 R" panose="02020603020101020101" pitchFamily="18" charset="-127"/>
                <a:ea typeface="1훈하얀고양이 R" panose="02020603020101020101" pitchFamily="18" charset="-127"/>
              </a:rPr>
              <a:t>사업단 페이스북 주소 </a:t>
            </a:r>
            <a:r>
              <a:rPr lang="en-US" altLang="ko-KR" sz="2000" dirty="0">
                <a:latin typeface="1훈하얀고양이 R" panose="02020603020101020101" pitchFamily="18" charset="-127"/>
                <a:ea typeface="1훈하얀고양이 R" panose="02020603020101020101" pitchFamily="18" charset="-127"/>
              </a:rPr>
              <a:t>: https://www.facebook.com/dussce?fref=ts</a:t>
            </a:r>
            <a:endParaRPr lang="en-US" altLang="ko-KR" sz="2000" dirty="0" smtClean="0">
              <a:latin typeface="1훈하얀고양이 R" panose="02020603020101020101" pitchFamily="18" charset="-127"/>
              <a:ea typeface="1훈하얀고양이 R" panose="02020603020101020101" pitchFamily="18" charset="-127"/>
            </a:endParaRPr>
          </a:p>
          <a:p>
            <a:pPr marL="285750" indent="-285750">
              <a:lnSpc>
                <a:spcPts val="4100"/>
              </a:lnSpc>
              <a:buFont typeface="Wingdings" panose="05000000000000000000" pitchFamily="2" charset="2"/>
              <a:buChar char="ü"/>
            </a:pPr>
            <a:r>
              <a:rPr lang="en-US" altLang="ko-KR" sz="2000" dirty="0">
                <a:latin typeface="1훈하얀고양이 R" panose="02020603020101020101" pitchFamily="18" charset="-127"/>
                <a:ea typeface="1훈하얀고양이 R" panose="02020603020101020101" pitchFamily="18" charset="-127"/>
              </a:rPr>
              <a:t> </a:t>
            </a:r>
            <a:r>
              <a:rPr lang="ko-KR" altLang="en-US" sz="2000" dirty="0" smtClean="0">
                <a:latin typeface="1훈하얀고양이 R" panose="02020603020101020101" pitchFamily="18" charset="-127"/>
                <a:ea typeface="1훈하얀고양이 R" panose="02020603020101020101" pitchFamily="18" charset="-127"/>
              </a:rPr>
              <a:t>사업단 홈페이지 </a:t>
            </a:r>
            <a:r>
              <a:rPr lang="en-US" altLang="ko-KR" sz="2000" dirty="0" smtClean="0">
                <a:latin typeface="1훈하얀고양이 R" panose="02020603020101020101" pitchFamily="18" charset="-127"/>
                <a:ea typeface="1훈하얀고양이 R" panose="02020603020101020101" pitchFamily="18" charset="-127"/>
              </a:rPr>
              <a:t>: </a:t>
            </a:r>
          </a:p>
        </p:txBody>
      </p:sp>
      <p:pic>
        <p:nvPicPr>
          <p:cNvPr id="9" name="그림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8240" y="393738"/>
            <a:ext cx="2133600" cy="195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9436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그룹 14"/>
          <p:cNvGrpSpPr/>
          <p:nvPr/>
        </p:nvGrpSpPr>
        <p:grpSpPr>
          <a:xfrm>
            <a:off x="927290" y="1365106"/>
            <a:ext cx="10354999" cy="4285300"/>
            <a:chOff x="1701013" y="1365106"/>
            <a:chExt cx="10354999" cy="4285300"/>
          </a:xfrm>
        </p:grpSpPr>
        <p:grpSp>
          <p:nvGrpSpPr>
            <p:cNvPr id="14" name="그룹 13"/>
            <p:cNvGrpSpPr/>
            <p:nvPr/>
          </p:nvGrpSpPr>
          <p:grpSpPr>
            <a:xfrm>
              <a:off x="1701013" y="1365106"/>
              <a:ext cx="10354999" cy="4285300"/>
              <a:chOff x="1701013" y="1365106"/>
              <a:chExt cx="10354999" cy="4285300"/>
            </a:xfrm>
          </p:grpSpPr>
          <p:grpSp>
            <p:nvGrpSpPr>
              <p:cNvPr id="50" name="그룹 49"/>
              <p:cNvGrpSpPr/>
              <p:nvPr/>
            </p:nvGrpSpPr>
            <p:grpSpPr>
              <a:xfrm>
                <a:off x="1701013" y="1365106"/>
                <a:ext cx="10354999" cy="3993042"/>
                <a:chOff x="1701013" y="1365106"/>
                <a:chExt cx="10354999" cy="3993042"/>
              </a:xfrm>
            </p:grpSpPr>
            <p:sp>
              <p:nvSpPr>
                <p:cNvPr id="2" name="타원 1"/>
                <p:cNvSpPr/>
                <p:nvPr/>
              </p:nvSpPr>
              <p:spPr>
                <a:xfrm>
                  <a:off x="3052688" y="1709226"/>
                  <a:ext cx="5008099" cy="2961249"/>
                </a:xfrm>
                <a:prstGeom prst="ellipse">
                  <a:avLst/>
                </a:prstGeom>
                <a:noFill/>
                <a:ln w="196850"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" name="TextBox 2"/>
                <p:cNvSpPr txBox="1"/>
                <p:nvPr/>
              </p:nvSpPr>
              <p:spPr>
                <a:xfrm>
                  <a:off x="3982332" y="2600253"/>
                  <a:ext cx="3767798" cy="95410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ko-KR" altLang="en-US" sz="2800" dirty="0" smtClean="0"/>
                    <a:t>            학과 간 </a:t>
                  </a:r>
                  <a:endParaRPr lang="en-US" altLang="ko-KR" sz="2800" dirty="0" smtClean="0"/>
                </a:p>
                <a:p>
                  <a:r>
                    <a:rPr lang="ko-KR" altLang="en-US" sz="2800" dirty="0" smtClean="0"/>
                    <a:t>                   </a:t>
                  </a:r>
                  <a:endParaRPr lang="ko-KR" altLang="en-US" sz="2800" dirty="0"/>
                </a:p>
              </p:txBody>
            </p:sp>
            <p:sp>
              <p:nvSpPr>
                <p:cNvPr id="4" name="TextBox 3"/>
                <p:cNvSpPr txBox="1"/>
                <p:nvPr/>
              </p:nvSpPr>
              <p:spPr>
                <a:xfrm>
                  <a:off x="3770148" y="3007023"/>
                  <a:ext cx="2813538" cy="5847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ko-KR" altLang="en-US" sz="3200" b="1" dirty="0"/>
                    <a:t>복수전공 제도</a:t>
                  </a:r>
                  <a:endParaRPr lang="ko-KR" altLang="en-US" sz="3200" dirty="0"/>
                </a:p>
              </p:txBody>
            </p:sp>
            <p:sp>
              <p:nvSpPr>
                <p:cNvPr id="5" name="TextBox 4"/>
                <p:cNvSpPr txBox="1"/>
                <p:nvPr/>
              </p:nvSpPr>
              <p:spPr>
                <a:xfrm>
                  <a:off x="6485210" y="3060258"/>
                  <a:ext cx="998805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ko-KR" altLang="en-US" sz="2800" dirty="0" smtClean="0"/>
                    <a:t>운영</a:t>
                  </a:r>
                  <a:endParaRPr lang="ko-KR" altLang="en-US" sz="2800" dirty="0"/>
                </a:p>
              </p:txBody>
            </p:sp>
            <p:sp>
              <p:nvSpPr>
                <p:cNvPr id="6" name="타원 5"/>
                <p:cNvSpPr/>
                <p:nvPr/>
              </p:nvSpPr>
              <p:spPr>
                <a:xfrm>
                  <a:off x="7189174" y="1365106"/>
                  <a:ext cx="2223869" cy="2223869"/>
                </a:xfrm>
                <a:prstGeom prst="ellipse">
                  <a:avLst/>
                </a:prstGeom>
                <a:ln/>
              </p:spPr>
              <p:style>
                <a:lnRef idx="1">
                  <a:schemeClr val="accent2"/>
                </a:lnRef>
                <a:fillRef idx="3">
                  <a:schemeClr val="accent2"/>
                </a:fillRef>
                <a:effectRef idx="2">
                  <a:schemeClr val="accent2"/>
                </a:effectRef>
                <a:fontRef idx="minor">
                  <a:schemeClr val="lt1"/>
                </a:fontRef>
              </p:style>
              <p:txBody>
                <a:bodyPr lIns="36000" tIns="36000" rIns="36000" bIns="36000" rtlCol="0" anchor="ctr"/>
                <a:lstStyle/>
                <a:p>
                  <a:pPr lvl="0" algn="ctr"/>
                  <a:r>
                    <a:rPr lang="ko-KR" altLang="en-US" sz="3300" dirty="0">
                      <a:latin typeface="1훈하얀고양이 R" panose="02020603020101020101" pitchFamily="18" charset="-127"/>
                      <a:ea typeface="1훈하얀고양이 R" panose="02020603020101020101" pitchFamily="18" charset="-127"/>
                    </a:rPr>
                    <a:t>과학교육학부</a:t>
                  </a:r>
                  <a:r>
                    <a:rPr lang="ko-KR" altLang="en-US" sz="3200" dirty="0">
                      <a:latin typeface="1훈하얀고양이 R" panose="02020603020101020101" pitchFamily="18" charset="-127"/>
                      <a:ea typeface="1훈하얀고양이 R" panose="02020603020101020101" pitchFamily="18" charset="-127"/>
                    </a:rPr>
                    <a:t> </a:t>
                  </a:r>
                  <a:r>
                    <a:rPr lang="en-US" altLang="ko-KR" sz="2400" dirty="0">
                      <a:latin typeface="1훈하얀고양이 R" panose="02020603020101020101" pitchFamily="18" charset="-127"/>
                      <a:ea typeface="1훈하얀고양이 R" panose="02020603020101020101" pitchFamily="18" charset="-127"/>
                    </a:rPr>
                    <a:t>(</a:t>
                  </a:r>
                  <a:r>
                    <a:rPr lang="ko-KR" altLang="en-US" sz="2400" dirty="0">
                      <a:latin typeface="1훈하얀고양이 R" panose="02020603020101020101" pitchFamily="18" charset="-127"/>
                      <a:ea typeface="1훈하얀고양이 R" panose="02020603020101020101" pitchFamily="18" charset="-127"/>
                    </a:rPr>
                    <a:t>물리</a:t>
                  </a:r>
                  <a:r>
                    <a:rPr lang="en-US" altLang="ko-KR" sz="2400" dirty="0">
                      <a:latin typeface="1훈하얀고양이 R" panose="02020603020101020101" pitchFamily="18" charset="-127"/>
                      <a:ea typeface="1훈하얀고양이 R" panose="02020603020101020101" pitchFamily="18" charset="-127"/>
                    </a:rPr>
                    <a:t>, </a:t>
                  </a:r>
                  <a:r>
                    <a:rPr lang="ko-KR" altLang="en-US" sz="2400" dirty="0">
                      <a:latin typeface="1훈하얀고양이 R" panose="02020603020101020101" pitchFamily="18" charset="-127"/>
                      <a:ea typeface="1훈하얀고양이 R" panose="02020603020101020101" pitchFamily="18" charset="-127"/>
                    </a:rPr>
                    <a:t>화학</a:t>
                  </a:r>
                  <a:r>
                    <a:rPr lang="en-US" altLang="ko-KR" sz="2400" dirty="0">
                      <a:latin typeface="1훈하얀고양이 R" panose="02020603020101020101" pitchFamily="18" charset="-127"/>
                      <a:ea typeface="1훈하얀고양이 R" panose="02020603020101020101" pitchFamily="18" charset="-127"/>
                    </a:rPr>
                    <a:t>, </a:t>
                  </a:r>
                  <a:r>
                    <a:rPr lang="ko-KR" altLang="en-US" sz="2400" dirty="0">
                      <a:latin typeface="1훈하얀고양이 R" panose="02020603020101020101" pitchFamily="18" charset="-127"/>
                      <a:ea typeface="1훈하얀고양이 R" panose="02020603020101020101" pitchFamily="18" charset="-127"/>
                    </a:rPr>
                    <a:t>생물</a:t>
                  </a:r>
                  <a:r>
                    <a:rPr lang="en-US" altLang="ko-KR" sz="2400" dirty="0" smtClean="0">
                      <a:latin typeface="1훈하얀고양이 R" panose="02020603020101020101" pitchFamily="18" charset="-127"/>
                      <a:ea typeface="1훈하얀고양이 R" panose="02020603020101020101" pitchFamily="18" charset="-127"/>
                    </a:rPr>
                    <a:t>)</a:t>
                  </a:r>
                  <a:endParaRPr lang="en-US" altLang="ko-KR" sz="2400" dirty="0">
                    <a:latin typeface="1훈하얀고양이 R" panose="02020603020101020101" pitchFamily="18" charset="-127"/>
                    <a:ea typeface="1훈하얀고양이 R" panose="02020603020101020101" pitchFamily="18" charset="-127"/>
                  </a:endParaRPr>
                </a:p>
              </p:txBody>
            </p:sp>
            <p:sp>
              <p:nvSpPr>
                <p:cNvPr id="9" name="타원 8"/>
                <p:cNvSpPr/>
                <p:nvPr/>
              </p:nvSpPr>
              <p:spPr>
                <a:xfrm>
                  <a:off x="1701013" y="2839709"/>
                  <a:ext cx="2223869" cy="2223869"/>
                </a:xfrm>
                <a:prstGeom prst="ellipse">
                  <a:avLst/>
                </a:prstGeom>
                <a:ln/>
              </p:spPr>
              <p:style>
                <a:lnRef idx="1">
                  <a:schemeClr val="accent4"/>
                </a:lnRef>
                <a:fillRef idx="3">
                  <a:schemeClr val="accent4"/>
                </a:fillRef>
                <a:effectRef idx="2">
                  <a:schemeClr val="accent4"/>
                </a:effectRef>
                <a:fontRef idx="minor">
                  <a:schemeClr val="lt1"/>
                </a:fontRef>
              </p:style>
              <p:txBody>
                <a:bodyPr lIns="36000" tIns="36000" rIns="36000" bIns="36000" rtlCol="0" anchor="ctr"/>
                <a:lstStyle/>
                <a:p>
                  <a:pPr lvl="0" algn="ctr"/>
                  <a:r>
                    <a:rPr lang="ko-KR" altLang="en-US" sz="3300" dirty="0" smtClean="0">
                      <a:latin typeface="1훈하얀고양이 R" panose="02020603020101020101" pitchFamily="18" charset="-127"/>
                      <a:ea typeface="1훈하얀고양이 R" panose="02020603020101020101" pitchFamily="18" charset="-127"/>
                    </a:rPr>
                    <a:t>특수교육과</a:t>
                  </a:r>
                  <a:endParaRPr lang="en-US" altLang="ko-KR" sz="3300" dirty="0">
                    <a:latin typeface="1훈하얀고양이 R" panose="02020603020101020101" pitchFamily="18" charset="-127"/>
                    <a:ea typeface="1훈하얀고양이 R" panose="02020603020101020101" pitchFamily="18" charset="-127"/>
                  </a:endParaRPr>
                </a:p>
              </p:txBody>
            </p:sp>
            <p:sp>
              <p:nvSpPr>
                <p:cNvPr id="18" name="직각 삼각형 17"/>
                <p:cNvSpPr/>
                <p:nvPr/>
              </p:nvSpPr>
              <p:spPr>
                <a:xfrm rot="12233930">
                  <a:off x="3985741" y="1760805"/>
                  <a:ext cx="381099" cy="381099"/>
                </a:xfrm>
                <a:prstGeom prst="rtTriangl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9" name="직각 삼각형 18"/>
                <p:cNvSpPr/>
                <p:nvPr/>
              </p:nvSpPr>
              <p:spPr>
                <a:xfrm rot="576728">
                  <a:off x="6998625" y="4072626"/>
                  <a:ext cx="381099" cy="381099"/>
                </a:xfrm>
                <a:prstGeom prst="rtTriangl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7" name="TextBox 26"/>
                <p:cNvSpPr txBox="1"/>
                <p:nvPr/>
              </p:nvSpPr>
              <p:spPr>
                <a:xfrm>
                  <a:off x="7765363" y="4404041"/>
                  <a:ext cx="2658800" cy="95410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ko-KR" altLang="en-US" sz="1400" dirty="0">
                      <a:solidFill>
                        <a:schemeClr val="bg2">
                          <a:lumMod val="50000"/>
                        </a:schemeClr>
                      </a:solidFill>
                    </a:rPr>
                    <a:t>장애학생을 포함한 모든 이를 대상으로 과학을 교육시키는 </a:t>
                  </a:r>
                  <a:r>
                    <a:rPr lang="ko-KR" altLang="en-US" sz="1400" b="1" dirty="0" smtClean="0">
                      <a:solidFill>
                        <a:schemeClr val="bg2">
                          <a:lumMod val="50000"/>
                        </a:schemeClr>
                      </a:solidFill>
                    </a:rPr>
                    <a:t>통합교육 교사</a:t>
                  </a:r>
                  <a:r>
                    <a:rPr lang="ko-KR" altLang="en-US" sz="1400" dirty="0" smtClean="0">
                      <a:solidFill>
                        <a:schemeClr val="bg2">
                          <a:lumMod val="50000"/>
                        </a:schemeClr>
                      </a:solidFill>
                    </a:rPr>
                    <a:t> </a:t>
                  </a:r>
                  <a:r>
                    <a:rPr lang="ko-KR" altLang="en-US" sz="1400" dirty="0">
                      <a:solidFill>
                        <a:schemeClr val="bg2">
                          <a:lumMod val="50000"/>
                        </a:schemeClr>
                      </a:solidFill>
                    </a:rPr>
                    <a:t>양성</a:t>
                  </a:r>
                </a:p>
                <a:p>
                  <a:endParaRPr lang="ko-KR" altLang="en-US" sz="1400" dirty="0">
                    <a:solidFill>
                      <a:schemeClr val="bg2">
                        <a:lumMod val="50000"/>
                      </a:schemeClr>
                    </a:solidFill>
                  </a:endParaRPr>
                </a:p>
              </p:txBody>
            </p:sp>
            <p:sp>
              <p:nvSpPr>
                <p:cNvPr id="28" name="TextBox 27"/>
                <p:cNvSpPr txBox="1"/>
                <p:nvPr/>
              </p:nvSpPr>
              <p:spPr>
                <a:xfrm>
                  <a:off x="9444695" y="2873268"/>
                  <a:ext cx="2611317" cy="95410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ko-KR" altLang="en-US" sz="1400" dirty="0">
                      <a:solidFill>
                        <a:schemeClr val="bg2">
                          <a:lumMod val="50000"/>
                        </a:schemeClr>
                      </a:solidFill>
                    </a:rPr>
                    <a:t>모든 과학 과목을 교육시키는 </a:t>
                  </a:r>
                  <a:endParaRPr lang="en-US" altLang="ko-KR" sz="1400" dirty="0" smtClean="0">
                    <a:solidFill>
                      <a:schemeClr val="bg2">
                        <a:lumMod val="50000"/>
                      </a:schemeClr>
                    </a:solidFill>
                  </a:endParaRPr>
                </a:p>
                <a:p>
                  <a:r>
                    <a:rPr lang="ko-KR" altLang="en-US" sz="1400" b="1" dirty="0" smtClean="0">
                      <a:solidFill>
                        <a:schemeClr val="bg2">
                          <a:lumMod val="50000"/>
                        </a:schemeClr>
                      </a:solidFill>
                    </a:rPr>
                    <a:t>공통과학교육 </a:t>
                  </a:r>
                  <a:r>
                    <a:rPr lang="ko-KR" altLang="en-US" sz="1400" b="1" dirty="0">
                      <a:solidFill>
                        <a:schemeClr val="bg2">
                          <a:lumMod val="50000"/>
                        </a:schemeClr>
                      </a:solidFill>
                    </a:rPr>
                    <a:t>연계전공 </a:t>
                  </a:r>
                  <a:r>
                    <a:rPr lang="ko-KR" altLang="en-US" sz="1400" dirty="0">
                      <a:solidFill>
                        <a:schemeClr val="bg2">
                          <a:lumMod val="50000"/>
                        </a:schemeClr>
                      </a:solidFill>
                    </a:rPr>
                    <a:t>제도 운영</a:t>
                  </a:r>
                </a:p>
                <a:p>
                  <a:endParaRPr lang="ko-KR" altLang="en-US" sz="1400" dirty="0">
                    <a:solidFill>
                      <a:schemeClr val="bg2">
                        <a:lumMod val="50000"/>
                      </a:schemeClr>
                    </a:solidFill>
                  </a:endParaRPr>
                </a:p>
              </p:txBody>
            </p:sp>
            <p:cxnSp>
              <p:nvCxnSpPr>
                <p:cNvPr id="30" name="직선 연결선 29"/>
                <p:cNvCxnSpPr/>
                <p:nvPr/>
              </p:nvCxnSpPr>
              <p:spPr>
                <a:xfrm>
                  <a:off x="9444695" y="2849497"/>
                  <a:ext cx="2493918" cy="0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직선 연결선 38"/>
                <p:cNvCxnSpPr/>
                <p:nvPr/>
              </p:nvCxnSpPr>
              <p:spPr>
                <a:xfrm>
                  <a:off x="10691654" y="2314137"/>
                  <a:ext cx="0" cy="526143"/>
                </a:xfrm>
                <a:prstGeom prst="line">
                  <a:avLst/>
                </a:prstGeom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직선 연결선 40"/>
                <p:cNvCxnSpPr/>
                <p:nvPr/>
              </p:nvCxnSpPr>
              <p:spPr>
                <a:xfrm flipH="1">
                  <a:off x="9413043" y="2304857"/>
                  <a:ext cx="1278612" cy="0"/>
                </a:xfrm>
                <a:prstGeom prst="line">
                  <a:avLst/>
                </a:prstGeom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직선 연결선 44"/>
                <p:cNvCxnSpPr/>
                <p:nvPr/>
              </p:nvCxnSpPr>
              <p:spPr>
                <a:xfrm>
                  <a:off x="7792334" y="4389973"/>
                  <a:ext cx="0" cy="758802"/>
                </a:xfrm>
                <a:prstGeom prst="line">
                  <a:avLst/>
                </a:prstGeom>
                <a:ln w="28575"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직선 연결선 46"/>
                <p:cNvCxnSpPr/>
                <p:nvPr/>
              </p:nvCxnSpPr>
              <p:spPr>
                <a:xfrm flipH="1">
                  <a:off x="6836899" y="4768949"/>
                  <a:ext cx="942532" cy="0"/>
                </a:xfrm>
                <a:prstGeom prst="line">
                  <a:avLst/>
                </a:prstGeom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직선 연결선 48"/>
                <p:cNvCxnSpPr/>
                <p:nvPr/>
              </p:nvCxnSpPr>
              <p:spPr>
                <a:xfrm flipV="1">
                  <a:off x="6836898" y="4482868"/>
                  <a:ext cx="0" cy="286506"/>
                </a:xfrm>
                <a:prstGeom prst="line">
                  <a:avLst/>
                </a:prstGeom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0" name="TextBox 19"/>
              <p:cNvSpPr txBox="1"/>
              <p:nvPr/>
            </p:nvSpPr>
            <p:spPr>
              <a:xfrm>
                <a:off x="3763678" y="5127186"/>
                <a:ext cx="26588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1400" dirty="0" smtClean="0">
                    <a:solidFill>
                      <a:schemeClr val="bg2">
                        <a:lumMod val="50000"/>
                      </a:schemeClr>
                    </a:solidFill>
                  </a:rPr>
                  <a:t>기타 교과 부ㆍ복수 전공 제도운영</a:t>
                </a:r>
                <a:endParaRPr lang="ko-KR" altLang="en-US" sz="1400" dirty="0">
                  <a:solidFill>
                    <a:schemeClr val="bg2">
                      <a:lumMod val="50000"/>
                    </a:schemeClr>
                  </a:solidFill>
                </a:endParaRPr>
              </a:p>
            </p:txBody>
          </p:sp>
          <p:cxnSp>
            <p:nvCxnSpPr>
              <p:cNvPr id="22" name="직선 연결선 21"/>
              <p:cNvCxnSpPr/>
              <p:nvPr/>
            </p:nvCxnSpPr>
            <p:spPr>
              <a:xfrm flipH="1">
                <a:off x="2835214" y="5403194"/>
                <a:ext cx="942532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직선 연결선 22"/>
              <p:cNvCxnSpPr/>
              <p:nvPr/>
            </p:nvCxnSpPr>
            <p:spPr>
              <a:xfrm flipV="1">
                <a:off x="2835213" y="5117113"/>
                <a:ext cx="0" cy="286506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" name="직선 연결선 12"/>
            <p:cNvCxnSpPr/>
            <p:nvPr/>
          </p:nvCxnSpPr>
          <p:spPr>
            <a:xfrm>
              <a:off x="3770148" y="5148775"/>
              <a:ext cx="0" cy="501631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501065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그룹 42"/>
          <p:cNvGrpSpPr/>
          <p:nvPr/>
        </p:nvGrpSpPr>
        <p:grpSpPr>
          <a:xfrm>
            <a:off x="309489" y="743304"/>
            <a:ext cx="10789920" cy="5685632"/>
            <a:chOff x="309489" y="743304"/>
            <a:chExt cx="10789920" cy="5685632"/>
          </a:xfrm>
        </p:grpSpPr>
        <p:sp>
          <p:nvSpPr>
            <p:cNvPr id="12" name="직사각형 11"/>
            <p:cNvSpPr/>
            <p:nvPr/>
          </p:nvSpPr>
          <p:spPr>
            <a:xfrm>
              <a:off x="8604727" y="2131258"/>
              <a:ext cx="2494682" cy="240557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altLang="ko-KR" sz="2000" b="1" dirty="0" smtClean="0">
                <a:solidFill>
                  <a:schemeClr val="bg2">
                    <a:lumMod val="50000"/>
                  </a:schemeClr>
                </a:solidFill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altLang="ko-KR" sz="2000" b="1" dirty="0">
                <a:solidFill>
                  <a:schemeClr val="bg2">
                    <a:lumMod val="50000"/>
                  </a:schemeClr>
                </a:solidFill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ko-KR" altLang="en-US" sz="1400" dirty="0" smtClean="0">
                  <a:solidFill>
                    <a:schemeClr val="bg1">
                      <a:lumMod val="50000"/>
                    </a:schemeClr>
                  </a:solidFill>
                  <a:latin typeface="+mn-ea"/>
                </a:rPr>
                <a:t>방과후 학교 및 학원 강사</a:t>
              </a:r>
              <a:endParaRPr lang="en-US" altLang="ko-KR" sz="1400" dirty="0" smtClean="0">
                <a:solidFill>
                  <a:schemeClr val="bg1">
                    <a:lumMod val="50000"/>
                  </a:schemeClr>
                </a:solidFill>
                <a:latin typeface="+mn-ea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ko-KR" altLang="en-US" sz="1400" dirty="0" smtClean="0">
                  <a:solidFill>
                    <a:schemeClr val="bg1">
                      <a:lumMod val="50000"/>
                    </a:schemeClr>
                  </a:solidFill>
                  <a:latin typeface="+mn-ea"/>
                </a:rPr>
                <a:t>과학관 기획 및 연출 업체</a:t>
              </a:r>
              <a:endParaRPr lang="en-US" altLang="ko-KR" sz="1400" dirty="0" smtClean="0">
                <a:solidFill>
                  <a:schemeClr val="bg1">
                    <a:lumMod val="50000"/>
                  </a:schemeClr>
                </a:solidFill>
                <a:latin typeface="+mn-ea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ko-KR" altLang="en-US" sz="1400" dirty="0" smtClean="0">
                  <a:solidFill>
                    <a:schemeClr val="bg1">
                      <a:lumMod val="50000"/>
                    </a:schemeClr>
                  </a:solidFill>
                  <a:latin typeface="+mn-ea"/>
                </a:rPr>
                <a:t>과학관과 박물관</a:t>
              </a:r>
              <a:endParaRPr lang="en-US" altLang="ko-KR" sz="1400" dirty="0" smtClean="0">
                <a:solidFill>
                  <a:schemeClr val="bg1">
                    <a:lumMod val="50000"/>
                  </a:schemeClr>
                </a:solidFill>
                <a:latin typeface="+mn-ea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ko-KR" altLang="en-US" sz="1400" dirty="0" smtClean="0">
                  <a:solidFill>
                    <a:schemeClr val="bg1">
                      <a:lumMod val="50000"/>
                    </a:schemeClr>
                  </a:solidFill>
                  <a:latin typeface="+mn-ea"/>
                </a:rPr>
                <a:t>과학 실험 재료 제작 업체 </a:t>
              </a:r>
              <a:endParaRPr lang="en-US" altLang="ko-KR" sz="1400" dirty="0" smtClean="0">
                <a:solidFill>
                  <a:schemeClr val="bg1">
                    <a:lumMod val="50000"/>
                  </a:schemeClr>
                </a:solidFill>
                <a:latin typeface="+mn-ea"/>
              </a:endParaRPr>
            </a:p>
            <a:p>
              <a:pPr algn="ctr"/>
              <a:endParaRPr lang="en-US" altLang="ko-KR" dirty="0">
                <a:solidFill>
                  <a:schemeClr val="bg2">
                    <a:lumMod val="50000"/>
                  </a:schemeClr>
                </a:solidFill>
              </a:endParaRPr>
            </a:p>
            <a:p>
              <a:pPr algn="ctr"/>
              <a:endParaRPr lang="en-US" altLang="ko-KR" dirty="0" smtClean="0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sp>
          <p:nvSpPr>
            <p:cNvPr id="13" name="직사각형 12"/>
            <p:cNvSpPr/>
            <p:nvPr/>
          </p:nvSpPr>
          <p:spPr>
            <a:xfrm>
              <a:off x="7235474" y="5244904"/>
              <a:ext cx="3392660" cy="11840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ko-KR" sz="2800" dirty="0" smtClean="0">
                <a:solidFill>
                  <a:schemeClr val="bg2">
                    <a:lumMod val="50000"/>
                  </a:schemeClr>
                </a:solidFill>
                <a:latin typeface="1훈하얀고양이 R" panose="02020603020101020101" pitchFamily="18" charset="-127"/>
                <a:ea typeface="1훈하얀고양이 R" panose="02020603020101020101" pitchFamily="18" charset="-127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ko-KR" altLang="en-US" sz="1400" dirty="0" smtClean="0">
                  <a:solidFill>
                    <a:schemeClr val="bg1">
                      <a:lumMod val="50000"/>
                    </a:schemeClr>
                  </a:solidFill>
                  <a:latin typeface="+mn-ea"/>
                </a:rPr>
                <a:t>해외교사</a:t>
              </a:r>
              <a:endParaRPr lang="en-US" altLang="ko-KR" sz="1400" dirty="0" smtClean="0">
                <a:solidFill>
                  <a:schemeClr val="bg1">
                    <a:lumMod val="50000"/>
                  </a:schemeClr>
                </a:solidFill>
                <a:latin typeface="+mn-ea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ko-KR" altLang="en-US" sz="1400" dirty="0" smtClean="0">
                  <a:solidFill>
                    <a:schemeClr val="bg1">
                      <a:lumMod val="50000"/>
                    </a:schemeClr>
                  </a:solidFill>
                  <a:latin typeface="+mn-ea"/>
                </a:rPr>
                <a:t>해외 대학원 진학</a:t>
              </a:r>
              <a:endParaRPr lang="en-US" altLang="ko-KR" sz="1400" dirty="0" smtClean="0">
                <a:solidFill>
                  <a:schemeClr val="bg1">
                    <a:lumMod val="50000"/>
                  </a:schemeClr>
                </a:solidFill>
                <a:latin typeface="+mn-ea"/>
              </a:endParaRPr>
            </a:p>
          </p:txBody>
        </p:sp>
        <p:sp>
          <p:nvSpPr>
            <p:cNvPr id="11" name="직사각형 10"/>
            <p:cNvSpPr/>
            <p:nvPr/>
          </p:nvSpPr>
          <p:spPr>
            <a:xfrm>
              <a:off x="309489" y="2321171"/>
              <a:ext cx="3702149" cy="240557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ko-KR" altLang="en-US" sz="1400" dirty="0" smtClean="0">
                  <a:solidFill>
                    <a:schemeClr val="bg1">
                      <a:lumMod val="50000"/>
                    </a:schemeClr>
                  </a:solidFill>
                  <a:latin typeface="+mn-ea"/>
                </a:rPr>
                <a:t>특수교육 교사</a:t>
              </a:r>
              <a:endParaRPr lang="en-US" altLang="ko-KR" sz="1400" dirty="0" smtClean="0">
                <a:solidFill>
                  <a:schemeClr val="bg1">
                    <a:lumMod val="50000"/>
                  </a:schemeClr>
                </a:solidFill>
                <a:latin typeface="+mn-ea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ko-KR" altLang="en-US" sz="1400" dirty="0" smtClean="0">
                  <a:solidFill>
                    <a:schemeClr val="bg1">
                      <a:lumMod val="50000"/>
                    </a:schemeClr>
                  </a:solidFill>
                  <a:latin typeface="+mn-ea"/>
                </a:rPr>
                <a:t>과학</a:t>
              </a:r>
              <a:r>
                <a:rPr lang="en-US" altLang="ko-KR" sz="1400" dirty="0" smtClean="0">
                  <a:solidFill>
                    <a:schemeClr val="bg1">
                      <a:lumMod val="50000"/>
                    </a:schemeClr>
                  </a:solidFill>
                  <a:latin typeface="+mn-ea"/>
                </a:rPr>
                <a:t>(</a:t>
              </a:r>
              <a:r>
                <a:rPr lang="ko-KR" altLang="en-US" sz="1400" dirty="0" smtClean="0">
                  <a:solidFill>
                    <a:schemeClr val="bg1">
                      <a:lumMod val="50000"/>
                    </a:schemeClr>
                  </a:solidFill>
                  <a:latin typeface="+mn-ea"/>
                </a:rPr>
                <a:t>물리</a:t>
              </a:r>
              <a:r>
                <a:rPr lang="en-US" altLang="ko-KR" sz="1400" dirty="0" smtClean="0">
                  <a:solidFill>
                    <a:schemeClr val="bg1">
                      <a:lumMod val="50000"/>
                    </a:schemeClr>
                  </a:solidFill>
                  <a:latin typeface="+mn-ea"/>
                </a:rPr>
                <a:t>,</a:t>
              </a:r>
              <a:r>
                <a:rPr lang="ko-KR" altLang="en-US" sz="1400" dirty="0" smtClean="0">
                  <a:solidFill>
                    <a:schemeClr val="bg1">
                      <a:lumMod val="50000"/>
                    </a:schemeClr>
                  </a:solidFill>
                  <a:latin typeface="+mn-ea"/>
                </a:rPr>
                <a:t>화학</a:t>
              </a:r>
              <a:r>
                <a:rPr lang="en-US" altLang="ko-KR" sz="1400" dirty="0" smtClean="0">
                  <a:solidFill>
                    <a:schemeClr val="bg1">
                      <a:lumMod val="50000"/>
                    </a:schemeClr>
                  </a:solidFill>
                  <a:latin typeface="+mn-ea"/>
                </a:rPr>
                <a:t>,</a:t>
              </a:r>
              <a:r>
                <a:rPr lang="ko-KR" altLang="en-US" sz="1400" dirty="0" smtClean="0">
                  <a:solidFill>
                    <a:schemeClr val="bg1">
                      <a:lumMod val="50000"/>
                    </a:schemeClr>
                  </a:solidFill>
                  <a:latin typeface="+mn-ea"/>
                </a:rPr>
                <a:t>생물</a:t>
              </a:r>
              <a:r>
                <a:rPr lang="en-US" altLang="ko-KR" sz="1400" dirty="0" smtClean="0">
                  <a:solidFill>
                    <a:schemeClr val="bg1">
                      <a:lumMod val="50000"/>
                    </a:schemeClr>
                  </a:solidFill>
                  <a:latin typeface="+mn-ea"/>
                </a:rPr>
                <a:t>)</a:t>
              </a:r>
              <a:r>
                <a:rPr lang="ko-KR" altLang="en-US" sz="1400" dirty="0" smtClean="0">
                  <a:solidFill>
                    <a:schemeClr val="bg1">
                      <a:lumMod val="50000"/>
                    </a:schemeClr>
                  </a:solidFill>
                  <a:latin typeface="+mn-ea"/>
                </a:rPr>
                <a:t>교육 교사</a:t>
              </a:r>
              <a:endParaRPr lang="en-US" altLang="ko-KR" sz="1400" dirty="0" smtClean="0">
                <a:solidFill>
                  <a:schemeClr val="bg1">
                    <a:lumMod val="50000"/>
                  </a:schemeClr>
                </a:solidFill>
                <a:latin typeface="+mn-ea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ko-KR" altLang="en-US" sz="1400" dirty="0" smtClean="0">
                  <a:solidFill>
                    <a:schemeClr val="bg1">
                      <a:lumMod val="50000"/>
                    </a:schemeClr>
                  </a:solidFill>
                  <a:latin typeface="+mn-ea"/>
                </a:rPr>
                <a:t>특수교육 및 과학교육 대학원 진학</a:t>
              </a:r>
              <a:endParaRPr lang="ko-KR" altLang="en-US" sz="1400" dirty="0">
                <a:solidFill>
                  <a:schemeClr val="bg1">
                    <a:lumMod val="50000"/>
                  </a:schemeClr>
                </a:solidFill>
                <a:latin typeface="+mn-ea"/>
              </a:endParaRPr>
            </a:p>
          </p:txBody>
        </p:sp>
        <p:graphicFrame>
          <p:nvGraphicFramePr>
            <p:cNvPr id="10" name="다이어그램 9"/>
            <p:cNvGraphicFramePr/>
            <p:nvPr>
              <p:extLst>
                <p:ext uri="{D42A27DB-BD31-4B8C-83A1-F6EECF244321}">
                  <p14:modId xmlns:p14="http://schemas.microsoft.com/office/powerpoint/2010/main" val="2846860571"/>
                </p:ext>
              </p:extLst>
            </p:nvPr>
          </p:nvGraphicFramePr>
          <p:xfrm>
            <a:off x="2011284" y="743304"/>
            <a:ext cx="8128000" cy="5418667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cxnSp>
          <p:nvCxnSpPr>
            <p:cNvPr id="26" name="직선 연결선 25"/>
            <p:cNvCxnSpPr/>
            <p:nvPr/>
          </p:nvCxnSpPr>
          <p:spPr>
            <a:xfrm>
              <a:off x="309489" y="3073799"/>
              <a:ext cx="3123028" cy="11152"/>
            </a:xfrm>
            <a:prstGeom prst="line">
              <a:avLst/>
            </a:prstGeom>
            <a:ln w="28575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직선 연결선 29"/>
            <p:cNvCxnSpPr/>
            <p:nvPr/>
          </p:nvCxnSpPr>
          <p:spPr>
            <a:xfrm>
              <a:off x="8604726" y="2853398"/>
              <a:ext cx="2494683" cy="16411"/>
            </a:xfrm>
            <a:prstGeom prst="line">
              <a:avLst/>
            </a:prstGeom>
            <a:ln w="28575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직선 연결선 30"/>
            <p:cNvCxnSpPr/>
            <p:nvPr/>
          </p:nvCxnSpPr>
          <p:spPr>
            <a:xfrm flipH="1">
              <a:off x="7235475" y="5802924"/>
              <a:ext cx="1" cy="485334"/>
            </a:xfrm>
            <a:prstGeom prst="line">
              <a:avLst/>
            </a:prstGeom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66333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그룹 18"/>
          <p:cNvGrpSpPr/>
          <p:nvPr/>
        </p:nvGrpSpPr>
        <p:grpSpPr>
          <a:xfrm>
            <a:off x="561152" y="599188"/>
            <a:ext cx="11156067" cy="5594663"/>
            <a:chOff x="490813" y="711729"/>
            <a:chExt cx="11156067" cy="5594663"/>
          </a:xfrm>
        </p:grpSpPr>
        <p:cxnSp>
          <p:nvCxnSpPr>
            <p:cNvPr id="31" name="직선 연결선 30"/>
            <p:cNvCxnSpPr/>
            <p:nvPr/>
          </p:nvCxnSpPr>
          <p:spPr>
            <a:xfrm>
              <a:off x="490813" y="5118099"/>
              <a:ext cx="10010" cy="1041400"/>
            </a:xfrm>
            <a:prstGeom prst="line">
              <a:avLst/>
            </a:prstGeom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" name="그룹 15"/>
            <p:cNvGrpSpPr/>
            <p:nvPr/>
          </p:nvGrpSpPr>
          <p:grpSpPr>
            <a:xfrm>
              <a:off x="490813" y="711729"/>
              <a:ext cx="11156067" cy="5594663"/>
              <a:chOff x="490813" y="711729"/>
              <a:chExt cx="11156067" cy="5594663"/>
            </a:xfrm>
          </p:grpSpPr>
          <p:grpSp>
            <p:nvGrpSpPr>
              <p:cNvPr id="14" name="그룹 13"/>
              <p:cNvGrpSpPr/>
              <p:nvPr/>
            </p:nvGrpSpPr>
            <p:grpSpPr>
              <a:xfrm>
                <a:off x="490813" y="711729"/>
                <a:ext cx="11156067" cy="5594663"/>
                <a:chOff x="452716" y="641391"/>
                <a:chExt cx="11156067" cy="5594663"/>
              </a:xfrm>
            </p:grpSpPr>
            <p:grpSp>
              <p:nvGrpSpPr>
                <p:cNvPr id="4" name="그룹 3"/>
                <p:cNvGrpSpPr/>
                <p:nvPr/>
              </p:nvGrpSpPr>
              <p:grpSpPr>
                <a:xfrm>
                  <a:off x="452716" y="641391"/>
                  <a:ext cx="11156067" cy="4145596"/>
                  <a:chOff x="-105504" y="647113"/>
                  <a:chExt cx="11268512" cy="5016145"/>
                </a:xfrm>
              </p:grpSpPr>
              <p:sp>
                <p:nvSpPr>
                  <p:cNvPr id="34" name="TextBox 33"/>
                  <p:cNvSpPr txBox="1"/>
                  <p:nvPr/>
                </p:nvSpPr>
                <p:spPr>
                  <a:xfrm flipH="1">
                    <a:off x="-79910" y="4216873"/>
                    <a:ext cx="2217348" cy="446889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spAutoFit/>
                  </a:bodyPr>
                  <a:lstStyle/>
                  <a:p>
                    <a:pPr marL="285750" indent="-285750" algn="ctr">
                      <a:buFont typeface="Arial" panose="020B0604020202020204" pitchFamily="34" charset="0"/>
                      <a:buChar char="•"/>
                    </a:pPr>
                    <a:r>
                      <a:rPr lang="ko-KR" altLang="en-US" b="1" dirty="0" smtClean="0">
                        <a:solidFill>
                          <a:schemeClr val="bg1">
                            <a:lumMod val="50000"/>
                          </a:schemeClr>
                        </a:solidFill>
                      </a:rPr>
                      <a:t>교양</a:t>
                    </a:r>
                    <a:r>
                      <a:rPr lang="en-US" altLang="ko-KR" b="1" dirty="0" smtClean="0">
                        <a:solidFill>
                          <a:schemeClr val="bg1">
                            <a:lumMod val="50000"/>
                          </a:schemeClr>
                        </a:solidFill>
                      </a:rPr>
                      <a:t>(SSCE 100)</a:t>
                    </a:r>
                  </a:p>
                </p:txBody>
              </p:sp>
              <p:grpSp>
                <p:nvGrpSpPr>
                  <p:cNvPr id="3" name="그룹 2"/>
                  <p:cNvGrpSpPr/>
                  <p:nvPr/>
                </p:nvGrpSpPr>
                <p:grpSpPr>
                  <a:xfrm>
                    <a:off x="-105504" y="647113"/>
                    <a:ext cx="11268512" cy="5016145"/>
                    <a:chOff x="-105504" y="647113"/>
                    <a:chExt cx="11268512" cy="5016145"/>
                  </a:xfrm>
                </p:grpSpPr>
                <p:grpSp>
                  <p:nvGrpSpPr>
                    <p:cNvPr id="55" name="그룹 54"/>
                    <p:cNvGrpSpPr/>
                    <p:nvPr/>
                  </p:nvGrpSpPr>
                  <p:grpSpPr>
                    <a:xfrm>
                      <a:off x="-105504" y="647113"/>
                      <a:ext cx="11268512" cy="4825219"/>
                      <a:chOff x="-400926" y="942535"/>
                      <a:chExt cx="11268512" cy="4825219"/>
                    </a:xfrm>
                  </p:grpSpPr>
                  <p:grpSp>
                    <p:nvGrpSpPr>
                      <p:cNvPr id="15" name="그룹 14"/>
                      <p:cNvGrpSpPr/>
                      <p:nvPr/>
                    </p:nvGrpSpPr>
                    <p:grpSpPr>
                      <a:xfrm flipH="1">
                        <a:off x="-400926" y="2248489"/>
                        <a:ext cx="5732581" cy="3334025"/>
                        <a:chOff x="1038665" y="1334086"/>
                        <a:chExt cx="4637887" cy="3334025"/>
                      </a:xfrm>
                    </p:grpSpPr>
                    <p:cxnSp>
                      <p:nvCxnSpPr>
                        <p:cNvPr id="5" name="꺾인 연결선 4"/>
                        <p:cNvCxnSpPr/>
                        <p:nvPr/>
                      </p:nvCxnSpPr>
                      <p:spPr>
                        <a:xfrm rot="10800000" flipH="1" flipV="1">
                          <a:off x="2283649" y="2489291"/>
                          <a:ext cx="3392903" cy="1039945"/>
                        </a:xfrm>
                        <a:prstGeom prst="bentConnector3">
                          <a:avLst/>
                        </a:prstGeom>
                        <a:ln w="76200">
                          <a:solidFill>
                            <a:schemeClr val="bg1">
                              <a:lumMod val="50000"/>
                            </a:schemeClr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7" name="꺾인 연결선 6"/>
                        <p:cNvCxnSpPr/>
                        <p:nvPr/>
                      </p:nvCxnSpPr>
                      <p:spPr>
                        <a:xfrm>
                          <a:off x="1038665" y="1334086"/>
                          <a:ext cx="2489981" cy="1153551"/>
                        </a:xfrm>
                        <a:prstGeom prst="bentConnector3">
                          <a:avLst/>
                        </a:prstGeom>
                        <a:ln w="76200">
                          <a:solidFill>
                            <a:schemeClr val="bg1">
                              <a:lumMod val="50000"/>
                            </a:schemeClr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3" name="직선 연결선 12"/>
                        <p:cNvCxnSpPr/>
                        <p:nvPr/>
                      </p:nvCxnSpPr>
                      <p:spPr>
                        <a:xfrm>
                          <a:off x="5645419" y="3512215"/>
                          <a:ext cx="0" cy="1155896"/>
                        </a:xfrm>
                        <a:prstGeom prst="line">
                          <a:avLst/>
                        </a:prstGeom>
                        <a:ln w="76200">
                          <a:solidFill>
                            <a:schemeClr val="bg1">
                              <a:lumMod val="50000"/>
                            </a:schemeClr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sp>
                    <p:nvSpPr>
                      <p:cNvPr id="17" name="TextBox 16"/>
                      <p:cNvSpPr txBox="1"/>
                      <p:nvPr/>
                    </p:nvSpPr>
                    <p:spPr>
                      <a:xfrm flipH="1">
                        <a:off x="1723015" y="3445171"/>
                        <a:ext cx="2404876" cy="782056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 anchor="ctr">
                        <a:spAutoFit/>
                      </a:bodyPr>
                      <a:lstStyle/>
                      <a:p>
                        <a:pPr marL="285750" indent="-285750">
                          <a:buFont typeface="Arial" panose="020B0604020202020204" pitchFamily="34" charset="0"/>
                          <a:buChar char="•"/>
                        </a:pPr>
                        <a:r>
                          <a:rPr lang="ko-KR" altLang="en-US" b="1" dirty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</a:rPr>
                          <a:t>교직</a:t>
                        </a:r>
                        <a:r>
                          <a:rPr lang="en-US" altLang="ko-KR" b="1" dirty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</a:rPr>
                          <a:t>(SSCE 200)</a:t>
                        </a:r>
                        <a:r>
                          <a:rPr lang="ko-KR" altLang="en-US" b="1" dirty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</a:rPr>
                          <a:t> </a:t>
                        </a:r>
                        <a:endParaRPr lang="en-US" altLang="ko-KR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endParaRPr>
                      </a:p>
                      <a:p>
                        <a:pPr marL="285750" indent="-285750">
                          <a:buFont typeface="Arial" panose="020B0604020202020204" pitchFamily="34" charset="0"/>
                          <a:buChar char="•"/>
                        </a:pPr>
                        <a:r>
                          <a:rPr lang="ko-KR" altLang="en-US" b="1" dirty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</a:rPr>
                          <a:t>전공</a:t>
                        </a:r>
                        <a:r>
                          <a:rPr lang="en-US" altLang="ko-KR" b="1" dirty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</a:rPr>
                          <a:t>(SSCE 300)</a:t>
                        </a:r>
                      </a:p>
                    </p:txBody>
                  </p:sp>
                  <p:sp>
                    <p:nvSpPr>
                      <p:cNvPr id="18" name="TextBox 17"/>
                      <p:cNvSpPr txBox="1"/>
                      <p:nvPr/>
                    </p:nvSpPr>
                    <p:spPr>
                      <a:xfrm flipH="1">
                        <a:off x="3849082" y="2297487"/>
                        <a:ext cx="2572923" cy="44688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 anchor="ctr">
                        <a:spAutoFit/>
                      </a:bodyPr>
                      <a:lstStyle/>
                      <a:p>
                        <a:pPr marL="285750" indent="-285750">
                          <a:buFont typeface="Arial" panose="020B0604020202020204" pitchFamily="34" charset="0"/>
                          <a:buChar char="•"/>
                        </a:pPr>
                        <a:r>
                          <a:rPr lang="ko-KR" altLang="en-US" b="1" dirty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</a:rPr>
                          <a:t>심화</a:t>
                        </a:r>
                        <a:r>
                          <a:rPr lang="en-US" altLang="ko-KR" b="1" dirty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</a:rPr>
                          <a:t>(SSCE 400)</a:t>
                        </a:r>
                      </a:p>
                    </p:txBody>
                  </p:sp>
                  <p:sp>
                    <p:nvSpPr>
                      <p:cNvPr id="22" name="타원 21"/>
                      <p:cNvSpPr/>
                      <p:nvPr/>
                    </p:nvSpPr>
                    <p:spPr>
                      <a:xfrm flipH="1">
                        <a:off x="2648733" y="3024554"/>
                        <a:ext cx="257519" cy="257519"/>
                      </a:xfrm>
                      <a:prstGeom prst="ellipse">
                        <a:avLst/>
                      </a:prstGeom>
                      <a:solidFill>
                        <a:schemeClr val="accent4"/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ko-KR" altLang="en-US"/>
                      </a:p>
                    </p:txBody>
                  </p:sp>
                  <p:sp>
                    <p:nvSpPr>
                      <p:cNvPr id="23" name="타원 22"/>
                      <p:cNvSpPr/>
                      <p:nvPr/>
                    </p:nvSpPr>
                    <p:spPr>
                      <a:xfrm flipH="1">
                        <a:off x="4354045" y="1770104"/>
                        <a:ext cx="351108" cy="351108"/>
                      </a:xfrm>
                      <a:prstGeom prst="ellipse">
                        <a:avLst/>
                      </a:prstGeom>
                      <a:solidFill>
                        <a:schemeClr val="accent4"/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ko-KR" altLang="en-US"/>
                      </a:p>
                    </p:txBody>
                  </p:sp>
                  <p:sp>
                    <p:nvSpPr>
                      <p:cNvPr id="35" name="자유형 34"/>
                      <p:cNvSpPr/>
                      <p:nvPr/>
                    </p:nvSpPr>
                    <p:spPr>
                      <a:xfrm>
                        <a:off x="2759294" y="1847324"/>
                        <a:ext cx="1418812" cy="1050621"/>
                      </a:xfrm>
                      <a:custGeom>
                        <a:avLst/>
                        <a:gdLst>
                          <a:gd name="connsiteX0" fmla="*/ 7264 w 1188951"/>
                          <a:gd name="connsiteY0" fmla="*/ 1050621 h 1050621"/>
                          <a:gd name="connsiteX1" fmla="*/ 176077 w 1188951"/>
                          <a:gd name="connsiteY1" fmla="*/ 122153 h 1050621"/>
                          <a:gd name="connsiteX2" fmla="*/ 1188951 w 1188951"/>
                          <a:gd name="connsiteY2" fmla="*/ 37747 h 1050621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</a:cxnLst>
                        <a:rect l="l" t="t" r="r" b="b"/>
                        <a:pathLst>
                          <a:path w="1188951" h="1050621">
                            <a:moveTo>
                              <a:pt x="7264" y="1050621"/>
                            </a:moveTo>
                            <a:cubicBezTo>
                              <a:pt x="-6804" y="670793"/>
                              <a:pt x="-20871" y="290965"/>
                              <a:pt x="176077" y="122153"/>
                            </a:cubicBezTo>
                            <a:cubicBezTo>
                              <a:pt x="373025" y="-46659"/>
                              <a:pt x="780988" y="-4456"/>
                              <a:pt x="1188951" y="37747"/>
                            </a:cubicBezTo>
                          </a:path>
                        </a:pathLst>
                      </a:custGeom>
                      <a:noFill/>
                      <a:ln w="76200">
                        <a:gradFill>
                          <a:gsLst>
                            <a:gs pos="0">
                              <a:schemeClr val="tx1">
                                <a:lumMod val="95000"/>
                                <a:lumOff val="5000"/>
                              </a:schemeClr>
                            </a:gs>
                            <a:gs pos="30000">
                              <a:schemeClr val="bg1">
                                <a:lumMod val="50000"/>
                              </a:schemeClr>
                            </a:gs>
                            <a:gs pos="100000">
                              <a:schemeClr val="bg2">
                                <a:lumMod val="90000"/>
                              </a:schemeClr>
                            </a:gs>
                          </a:gsLst>
                          <a:lin ang="5400000" scaled="1"/>
                        </a:gradFill>
                        <a:prstDash val="sysDot"/>
                        <a:headEnd type="none" w="med" len="med"/>
                        <a:tailEnd type="triangle" w="lg" len="med"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ko-KR" altLang="en-US"/>
                      </a:p>
                    </p:txBody>
                  </p:sp>
                  <p:sp>
                    <p:nvSpPr>
                      <p:cNvPr id="38" name="왼쪽 대괄호 37"/>
                      <p:cNvSpPr/>
                      <p:nvPr/>
                    </p:nvSpPr>
                    <p:spPr>
                      <a:xfrm>
                        <a:off x="6724356" y="942535"/>
                        <a:ext cx="506437" cy="4825219"/>
                      </a:xfrm>
                      <a:prstGeom prst="leftBracket">
                        <a:avLst/>
                      </a:prstGeom>
                      <a:ln w="76200">
                        <a:solidFill>
                          <a:schemeClr val="bg1">
                            <a:lumMod val="50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ko-KR" altLang="en-US"/>
                      </a:p>
                    </p:txBody>
                  </p:sp>
                  <p:sp>
                    <p:nvSpPr>
                      <p:cNvPr id="39" name="타원 38"/>
                      <p:cNvSpPr/>
                      <p:nvPr/>
                    </p:nvSpPr>
                    <p:spPr>
                      <a:xfrm flipH="1">
                        <a:off x="5964702" y="1770104"/>
                        <a:ext cx="351108" cy="351108"/>
                      </a:xfrm>
                      <a:prstGeom prst="ellipse">
                        <a:avLst/>
                      </a:prstGeom>
                      <a:solidFill>
                        <a:schemeClr val="accent4"/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ko-KR" altLang="en-US"/>
                      </a:p>
                    </p:txBody>
                  </p:sp>
                  <p:sp>
                    <p:nvSpPr>
                      <p:cNvPr id="40" name="타원 39"/>
                      <p:cNvSpPr/>
                      <p:nvPr/>
                    </p:nvSpPr>
                    <p:spPr>
                      <a:xfrm flipH="1">
                        <a:off x="5740401" y="1770104"/>
                        <a:ext cx="351108" cy="351108"/>
                      </a:xfrm>
                      <a:prstGeom prst="ellipse">
                        <a:avLst/>
                      </a:prstGeom>
                      <a:solidFill>
                        <a:schemeClr val="accent4">
                          <a:alpha val="8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ko-KR" altLang="en-US"/>
                      </a:p>
                    </p:txBody>
                  </p:sp>
                  <p:sp>
                    <p:nvSpPr>
                      <p:cNvPr id="41" name="타원 40"/>
                      <p:cNvSpPr/>
                      <p:nvPr/>
                    </p:nvSpPr>
                    <p:spPr>
                      <a:xfrm flipH="1">
                        <a:off x="5430129" y="1770104"/>
                        <a:ext cx="351108" cy="351108"/>
                      </a:xfrm>
                      <a:prstGeom prst="ellipse">
                        <a:avLst/>
                      </a:prstGeom>
                      <a:solidFill>
                        <a:schemeClr val="accent4">
                          <a:alpha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ko-KR" altLang="en-US"/>
                      </a:p>
                    </p:txBody>
                  </p:sp>
                  <p:sp>
                    <p:nvSpPr>
                      <p:cNvPr id="42" name="타원 41"/>
                      <p:cNvSpPr/>
                      <p:nvPr/>
                    </p:nvSpPr>
                    <p:spPr>
                      <a:xfrm flipH="1">
                        <a:off x="5008100" y="1770104"/>
                        <a:ext cx="351108" cy="351108"/>
                      </a:xfrm>
                      <a:prstGeom prst="ellipse">
                        <a:avLst/>
                      </a:prstGeom>
                      <a:solidFill>
                        <a:schemeClr val="accent4">
                          <a:alpha val="4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ko-KR" altLang="en-US"/>
                      </a:p>
                    </p:txBody>
                  </p:sp>
                  <p:cxnSp>
                    <p:nvCxnSpPr>
                      <p:cNvPr id="44" name="직선 화살표 연결선 43"/>
                      <p:cNvCxnSpPr/>
                      <p:nvPr/>
                    </p:nvCxnSpPr>
                    <p:spPr>
                      <a:xfrm>
                        <a:off x="4515531" y="1547444"/>
                        <a:ext cx="1610657" cy="0"/>
                      </a:xfrm>
                      <a:prstGeom prst="straightConnector1">
                        <a:avLst/>
                      </a:prstGeom>
                      <a:ln>
                        <a:tailEnd type="triangle"/>
                      </a:ln>
                    </p:spPr>
                    <p:style>
                      <a:lnRef idx="1">
                        <a:schemeClr val="accent2"/>
                      </a:lnRef>
                      <a:fillRef idx="0">
                        <a:schemeClr val="accent2"/>
                      </a:fillRef>
                      <a:effectRef idx="0">
                        <a:schemeClr val="accent2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47" name="직사각형 46"/>
                      <p:cNvSpPr/>
                      <p:nvPr/>
                    </p:nvSpPr>
                    <p:spPr>
                      <a:xfrm>
                        <a:off x="7414258" y="1407354"/>
                        <a:ext cx="3453328" cy="784781"/>
                      </a:xfrm>
                      <a:prstGeom prst="rect">
                        <a:avLst/>
                      </a:prstGeom>
                      <a:solidFill>
                        <a:schemeClr val="accent2"/>
                      </a:solidFill>
                      <a:ln>
                        <a:solidFill>
                          <a:schemeClr val="accent2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ko-KR" altLang="en-US" sz="2800" dirty="0" smtClean="0">
                            <a:latin typeface="1훈하얀고양이 R" panose="02020603020101020101" pitchFamily="18" charset="-127"/>
                            <a:ea typeface="1훈하얀고양이 R" panose="02020603020101020101" pitchFamily="18" charset="-127"/>
                          </a:rPr>
                          <a:t>통합교육교과교사</a:t>
                        </a:r>
                        <a:endParaRPr lang="ko-KR" altLang="en-US" sz="2800" dirty="0">
                          <a:latin typeface="1훈하얀고양이 R" panose="02020603020101020101" pitchFamily="18" charset="-127"/>
                          <a:ea typeface="1훈하얀고양이 R" panose="02020603020101020101" pitchFamily="18" charset="-127"/>
                        </a:endParaRPr>
                      </a:p>
                    </p:txBody>
                  </p:sp>
                  <p:sp>
                    <p:nvSpPr>
                      <p:cNvPr id="48" name="직사각형 47"/>
                      <p:cNvSpPr/>
                      <p:nvPr/>
                    </p:nvSpPr>
                    <p:spPr>
                      <a:xfrm>
                        <a:off x="7414258" y="2996292"/>
                        <a:ext cx="3453328" cy="784781"/>
                      </a:xfrm>
                      <a:prstGeom prst="rect">
                        <a:avLst/>
                      </a:prstGeom>
                      <a:solidFill>
                        <a:schemeClr val="accent4"/>
                      </a:solidFill>
                      <a:ln>
                        <a:solidFill>
                          <a:schemeClr val="accent4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ko-KR" altLang="en-US" sz="2800" dirty="0" smtClean="0">
                            <a:latin typeface="1훈하얀고양이 R" panose="02020603020101020101" pitchFamily="18" charset="-127"/>
                            <a:ea typeface="1훈하얀고양이 R" panose="02020603020101020101" pitchFamily="18" charset="-127"/>
                          </a:rPr>
                          <a:t>과학문화지도사</a:t>
                        </a:r>
                        <a:endParaRPr lang="ko-KR" altLang="en-US" sz="2800" dirty="0">
                          <a:latin typeface="1훈하얀고양이 R" panose="02020603020101020101" pitchFamily="18" charset="-127"/>
                          <a:ea typeface="1훈하얀고양이 R" panose="02020603020101020101" pitchFamily="18" charset="-127"/>
                        </a:endParaRPr>
                      </a:p>
                    </p:txBody>
                  </p:sp>
                  <p:sp>
                    <p:nvSpPr>
                      <p:cNvPr id="49" name="직사각형 48"/>
                      <p:cNvSpPr/>
                      <p:nvPr/>
                    </p:nvSpPr>
                    <p:spPr>
                      <a:xfrm>
                        <a:off x="7414258" y="4585231"/>
                        <a:ext cx="3453328" cy="997283"/>
                      </a:xfrm>
                      <a:prstGeom prst="rect">
                        <a:avLst/>
                      </a:prstGeom>
                      <a:solidFill>
                        <a:schemeClr val="bg1">
                          <a:lumMod val="50000"/>
                        </a:schemeClr>
                      </a:solidFill>
                      <a:ln>
                        <a:solidFill>
                          <a:schemeClr val="bg1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ko-KR" altLang="en-US" sz="2800" dirty="0" smtClean="0">
                            <a:latin typeface="1훈하얀고양이 R" panose="02020603020101020101" pitchFamily="18" charset="-127"/>
                            <a:ea typeface="1훈하얀고양이 R" panose="02020603020101020101" pitchFamily="18" charset="-127"/>
                          </a:rPr>
                          <a:t>특수과학글로벌교육활동가</a:t>
                        </a:r>
                        <a:endParaRPr lang="ko-KR" altLang="en-US" sz="2800" dirty="0">
                          <a:latin typeface="1훈하얀고양이 R" panose="02020603020101020101" pitchFamily="18" charset="-127"/>
                          <a:ea typeface="1훈하얀고양이 R" panose="02020603020101020101" pitchFamily="18" charset="-127"/>
                        </a:endParaRPr>
                      </a:p>
                    </p:txBody>
                  </p:sp>
                  <p:cxnSp>
                    <p:nvCxnSpPr>
                      <p:cNvPr id="54" name="직선 연결선 53"/>
                      <p:cNvCxnSpPr/>
                      <p:nvPr/>
                    </p:nvCxnSpPr>
                    <p:spPr>
                      <a:xfrm>
                        <a:off x="5306791" y="2248407"/>
                        <a:ext cx="1403497" cy="0"/>
                      </a:xfrm>
                      <a:prstGeom prst="line">
                        <a:avLst/>
                      </a:prstGeom>
                      <a:ln w="76200">
                        <a:solidFill>
                          <a:schemeClr val="bg1">
                            <a:lumMod val="50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36" name="그룹 35"/>
                    <p:cNvGrpSpPr/>
                    <p:nvPr/>
                  </p:nvGrpSpPr>
                  <p:grpSpPr>
                    <a:xfrm>
                      <a:off x="4258299" y="3068033"/>
                      <a:ext cx="2459128" cy="2595225"/>
                      <a:chOff x="6839269" y="4460440"/>
                      <a:chExt cx="2459128" cy="2595225"/>
                    </a:xfrm>
                  </p:grpSpPr>
                  <p:sp>
                    <p:nvSpPr>
                      <p:cNvPr id="37" name="타원 36"/>
                      <p:cNvSpPr/>
                      <p:nvPr/>
                    </p:nvSpPr>
                    <p:spPr>
                      <a:xfrm rot="5400000">
                        <a:off x="6771220" y="4528489"/>
                        <a:ext cx="2595225" cy="2459128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ko-KR" altLang="en-US" dirty="0"/>
                      </a:p>
                    </p:txBody>
                  </p:sp>
                  <p:sp>
                    <p:nvSpPr>
                      <p:cNvPr id="43" name="TextBox 42"/>
                      <p:cNvSpPr txBox="1"/>
                      <p:nvPr/>
                    </p:nvSpPr>
                    <p:spPr>
                      <a:xfrm flipH="1">
                        <a:off x="7120983" y="4645861"/>
                        <a:ext cx="1944445" cy="212272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 anchor="ctr">
                        <a:spAutoFit/>
                      </a:bodyPr>
                      <a:lstStyle/>
                      <a:p>
                        <a:pPr algn="ctr"/>
                        <a:r>
                          <a:rPr lang="ko-KR" altLang="en-US" b="1" dirty="0" smtClean="0">
                            <a:solidFill>
                              <a:schemeClr val="bg1"/>
                            </a:solidFill>
                          </a:rPr>
                          <a:t>특성화</a:t>
                        </a:r>
                        <a:endParaRPr lang="en-US" altLang="ko-KR" b="1" dirty="0" smtClean="0">
                          <a:solidFill>
                            <a:schemeClr val="bg1"/>
                          </a:solidFill>
                        </a:endParaRPr>
                      </a:p>
                      <a:p>
                        <a:pPr algn="ctr"/>
                        <a:r>
                          <a:rPr lang="ko-KR" altLang="en-US" b="1" dirty="0" smtClean="0">
                            <a:solidFill>
                              <a:schemeClr val="bg1"/>
                            </a:solidFill>
                          </a:rPr>
                          <a:t>교육과정</a:t>
                        </a:r>
                        <a:endParaRPr lang="en-US" altLang="ko-KR" b="1" dirty="0" smtClean="0">
                          <a:solidFill>
                            <a:schemeClr val="bg1"/>
                          </a:solidFill>
                        </a:endParaRPr>
                      </a:p>
                      <a:p>
                        <a:pPr algn="ctr"/>
                        <a:r>
                          <a:rPr lang="en-US" altLang="ko-KR" b="1" dirty="0" smtClean="0">
                            <a:solidFill>
                              <a:schemeClr val="bg1"/>
                            </a:solidFill>
                          </a:rPr>
                          <a:t>(SSCE: Special Science Cultural Education Framework)</a:t>
                        </a:r>
                      </a:p>
                    </p:txBody>
                  </p:sp>
                </p:grpSp>
              </p:grpSp>
            </p:grpSp>
            <p:sp>
              <p:nvSpPr>
                <p:cNvPr id="2" name="TextBox 1"/>
                <p:cNvSpPr txBox="1"/>
                <p:nvPr/>
              </p:nvSpPr>
              <p:spPr>
                <a:xfrm>
                  <a:off x="526989" y="5035725"/>
                  <a:ext cx="11081794" cy="12003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lnSpc>
                      <a:spcPct val="150000"/>
                    </a:lnSpc>
                  </a:pPr>
                  <a:r>
                    <a:rPr lang="ko-KR" altLang="en-US" sz="2400" dirty="0" smtClean="0">
                      <a:latin typeface="1훈하얀고양이 R" panose="02020603020101020101" pitchFamily="18" charset="-127"/>
                      <a:ea typeface="1훈하얀고양이 R" panose="02020603020101020101" pitchFamily="18" charset="-127"/>
                    </a:rPr>
                    <a:t>중등특수교육교사자격증 </a:t>
                  </a:r>
                  <a:r>
                    <a:rPr lang="en-US" altLang="ko-KR" sz="2400" dirty="0" smtClean="0">
                      <a:latin typeface="1훈하얀고양이 R" panose="02020603020101020101" pitchFamily="18" charset="-127"/>
                      <a:ea typeface="1훈하얀고양이 R" panose="02020603020101020101" pitchFamily="18" charset="-127"/>
                    </a:rPr>
                    <a:t>+ </a:t>
                  </a:r>
                  <a:r>
                    <a:rPr lang="ko-KR" altLang="en-US" sz="2400" dirty="0" smtClean="0">
                      <a:latin typeface="1훈하얀고양이 R" panose="02020603020101020101" pitchFamily="18" charset="-127"/>
                      <a:ea typeface="1훈하얀고양이 R" panose="02020603020101020101" pitchFamily="18" charset="-127"/>
                    </a:rPr>
                    <a:t>중등과학교육교사자격증</a:t>
                  </a:r>
                  <a:r>
                    <a:rPr lang="en-US" altLang="ko-KR" sz="2400" dirty="0" smtClean="0">
                      <a:latin typeface="1훈하얀고양이 R" panose="02020603020101020101" pitchFamily="18" charset="-127"/>
                      <a:ea typeface="1훈하얀고양이 R" panose="02020603020101020101" pitchFamily="18" charset="-127"/>
                    </a:rPr>
                    <a:t>(</a:t>
                  </a:r>
                  <a:r>
                    <a:rPr lang="ko-KR" altLang="en-US" sz="2400" dirty="0">
                      <a:latin typeface="1훈하얀고양이 R" panose="02020603020101020101" pitchFamily="18" charset="-127"/>
                      <a:ea typeface="1훈하얀고양이 R" panose="02020603020101020101" pitchFamily="18" charset="-127"/>
                    </a:rPr>
                    <a:t>물리</a:t>
                  </a:r>
                  <a:r>
                    <a:rPr lang="en-US" altLang="ko-KR" sz="2400" dirty="0">
                      <a:latin typeface="1훈하얀고양이 R" panose="02020603020101020101" pitchFamily="18" charset="-127"/>
                      <a:ea typeface="1훈하얀고양이 R" panose="02020603020101020101" pitchFamily="18" charset="-127"/>
                    </a:rPr>
                    <a:t>,</a:t>
                  </a:r>
                  <a:r>
                    <a:rPr lang="ko-KR" altLang="en-US" sz="2400" dirty="0">
                      <a:latin typeface="1훈하얀고양이 R" panose="02020603020101020101" pitchFamily="18" charset="-127"/>
                      <a:ea typeface="1훈하얀고양이 R" panose="02020603020101020101" pitchFamily="18" charset="-127"/>
                    </a:rPr>
                    <a:t>화학</a:t>
                  </a:r>
                  <a:r>
                    <a:rPr lang="en-US" altLang="ko-KR" sz="2400" dirty="0" smtClean="0">
                      <a:latin typeface="1훈하얀고양이 R" panose="02020603020101020101" pitchFamily="18" charset="-127"/>
                      <a:ea typeface="1훈하얀고양이 R" panose="02020603020101020101" pitchFamily="18" charset="-127"/>
                    </a:rPr>
                    <a:t>,</a:t>
                  </a:r>
                  <a:r>
                    <a:rPr lang="ko-KR" altLang="en-US" sz="2400" dirty="0" smtClean="0">
                      <a:latin typeface="1훈하얀고양이 R" panose="02020603020101020101" pitchFamily="18" charset="-127"/>
                      <a:ea typeface="1훈하얀고양이 R" panose="02020603020101020101" pitchFamily="18" charset="-127"/>
                    </a:rPr>
                    <a:t>생물</a:t>
                  </a:r>
                  <a:r>
                    <a:rPr lang="en-US" altLang="ko-KR" sz="2400" dirty="0" smtClean="0">
                      <a:latin typeface="1훈하얀고양이 R" panose="02020603020101020101" pitchFamily="18" charset="-127"/>
                      <a:ea typeface="1훈하얀고양이 R" panose="02020603020101020101" pitchFamily="18" charset="-127"/>
                    </a:rPr>
                    <a:t>)</a:t>
                  </a:r>
                  <a:r>
                    <a:rPr lang="ko-KR" altLang="en-US" sz="2400" dirty="0" smtClean="0">
                      <a:latin typeface="1훈하얀고양이 R" panose="02020603020101020101" pitchFamily="18" charset="-127"/>
                      <a:ea typeface="1훈하얀고양이 R" panose="02020603020101020101" pitchFamily="18" charset="-127"/>
                    </a:rPr>
                    <a:t> </a:t>
                  </a:r>
                  <a:r>
                    <a:rPr lang="en-US" altLang="ko-KR" sz="2400" dirty="0" smtClean="0">
                      <a:latin typeface="1훈하얀고양이 R" panose="02020603020101020101" pitchFamily="18" charset="-127"/>
                      <a:ea typeface="1훈하얀고양이 R" panose="02020603020101020101" pitchFamily="18" charset="-127"/>
                    </a:rPr>
                    <a:t>+ </a:t>
                  </a:r>
                  <a:r>
                    <a:rPr lang="ko-KR" altLang="en-US" sz="2400" dirty="0" smtClean="0">
                      <a:latin typeface="1훈하얀고양이 R" panose="02020603020101020101" pitchFamily="18" charset="-127"/>
                      <a:ea typeface="1훈하얀고양이 R" panose="02020603020101020101" pitchFamily="18" charset="-127"/>
                    </a:rPr>
                    <a:t>중등과학교육교사자격증</a:t>
                  </a:r>
                  <a:r>
                    <a:rPr lang="en-US" altLang="ko-KR" sz="2400" dirty="0" smtClean="0">
                      <a:latin typeface="1훈하얀고양이 R" panose="02020603020101020101" pitchFamily="18" charset="-127"/>
                      <a:ea typeface="1훈하얀고양이 R" panose="02020603020101020101" pitchFamily="18" charset="-127"/>
                    </a:rPr>
                    <a:t>(</a:t>
                  </a:r>
                  <a:r>
                    <a:rPr lang="ko-KR" altLang="en-US" sz="2400" dirty="0" smtClean="0">
                      <a:latin typeface="1훈하얀고양이 R" panose="02020603020101020101" pitchFamily="18" charset="-127"/>
                      <a:ea typeface="1훈하얀고양이 R" panose="02020603020101020101" pitchFamily="18" charset="-127"/>
                    </a:rPr>
                    <a:t>공통과학</a:t>
                  </a:r>
                  <a:r>
                    <a:rPr lang="en-US" altLang="ko-KR" sz="2400" dirty="0" smtClean="0">
                      <a:latin typeface="1훈하얀고양이 R" panose="02020603020101020101" pitchFamily="18" charset="-127"/>
                      <a:ea typeface="1훈하얀고양이 R" panose="02020603020101020101" pitchFamily="18" charset="-127"/>
                    </a:rPr>
                    <a:t>) </a:t>
                  </a:r>
                  <a:r>
                    <a:rPr lang="ko-KR" altLang="en-US" sz="2400" b="1" dirty="0" smtClean="0">
                      <a:latin typeface="+mj-ea"/>
                      <a:ea typeface="+mj-ea"/>
                    </a:rPr>
                    <a:t>동시 취득 가능</a:t>
                  </a:r>
                  <a:endParaRPr lang="en-US" altLang="ko-KR" sz="2400" b="1" dirty="0" smtClean="0">
                    <a:latin typeface="+mj-ea"/>
                    <a:ea typeface="+mj-ea"/>
                  </a:endParaRPr>
                </a:p>
                <a:p>
                  <a:pPr>
                    <a:lnSpc>
                      <a:spcPct val="150000"/>
                    </a:lnSpc>
                  </a:pPr>
                  <a:r>
                    <a:rPr lang="ko-KR" altLang="en-US" sz="2400" dirty="0" smtClean="0">
                      <a:latin typeface="1훈하얀고양이 R" panose="02020603020101020101" pitchFamily="18" charset="-127"/>
                      <a:ea typeface="1훈하얀고양이 R" panose="02020603020101020101" pitchFamily="18" charset="-127"/>
                    </a:rPr>
                    <a:t>특성화 교육과정</a:t>
                  </a:r>
                  <a:r>
                    <a:rPr lang="en-US" altLang="ko-KR" sz="2400" dirty="0" smtClean="0">
                      <a:latin typeface="1훈하얀고양이 R" panose="02020603020101020101" pitchFamily="18" charset="-127"/>
                      <a:ea typeface="1훈하얀고양이 R" panose="02020603020101020101" pitchFamily="18" charset="-127"/>
                    </a:rPr>
                    <a:t>(</a:t>
                  </a:r>
                  <a:r>
                    <a:rPr lang="ko-KR" altLang="en-US" sz="2400" dirty="0" smtClean="0">
                      <a:latin typeface="1훈하얀고양이 R" panose="02020603020101020101" pitchFamily="18" charset="-127"/>
                      <a:ea typeface="1훈하얀고양이 R" panose="02020603020101020101" pitchFamily="18" charset="-127"/>
                    </a:rPr>
                    <a:t>통합교육</a:t>
                  </a:r>
                  <a:r>
                    <a:rPr lang="en-US" altLang="ko-KR" sz="2400" dirty="0" smtClean="0">
                      <a:latin typeface="1훈하얀고양이 R" panose="02020603020101020101" pitchFamily="18" charset="-127"/>
                      <a:ea typeface="1훈하얀고양이 R" panose="02020603020101020101" pitchFamily="18" charset="-127"/>
                    </a:rPr>
                    <a:t>, </a:t>
                  </a:r>
                  <a:r>
                    <a:rPr lang="ko-KR" altLang="en-US" sz="2400" dirty="0" smtClean="0">
                      <a:latin typeface="1훈하얀고양이 R" panose="02020603020101020101" pitchFamily="18" charset="-127"/>
                      <a:ea typeface="1훈하얀고양이 R" panose="02020603020101020101" pitchFamily="18" charset="-127"/>
                    </a:rPr>
                    <a:t>과학문화</a:t>
                  </a:r>
                  <a:r>
                    <a:rPr lang="en-US" altLang="ko-KR" sz="2400" dirty="0" smtClean="0">
                      <a:latin typeface="1훈하얀고양이 R" panose="02020603020101020101" pitchFamily="18" charset="-127"/>
                      <a:ea typeface="1훈하얀고양이 R" panose="02020603020101020101" pitchFamily="18" charset="-127"/>
                    </a:rPr>
                    <a:t>, </a:t>
                  </a:r>
                  <a:r>
                    <a:rPr lang="ko-KR" altLang="en-US" sz="2400" dirty="0" smtClean="0">
                      <a:latin typeface="1훈하얀고양이 R" panose="02020603020101020101" pitchFamily="18" charset="-127"/>
                      <a:ea typeface="1훈하얀고양이 R" panose="02020603020101020101" pitchFamily="18" charset="-127"/>
                    </a:rPr>
                    <a:t> 교육</a:t>
                  </a:r>
                  <a:r>
                    <a:rPr lang="en-US" altLang="ko-KR" sz="2400" dirty="0" smtClean="0">
                      <a:latin typeface="1훈하얀고양이 R" panose="02020603020101020101" pitchFamily="18" charset="-127"/>
                      <a:ea typeface="1훈하얀고양이 R" panose="02020603020101020101" pitchFamily="18" charset="-127"/>
                    </a:rPr>
                    <a:t>)</a:t>
                  </a:r>
                  <a:r>
                    <a:rPr lang="ko-KR" altLang="en-US" sz="2400" dirty="0" smtClean="0">
                      <a:latin typeface="1훈하얀고양이 R" panose="02020603020101020101" pitchFamily="18" charset="-127"/>
                      <a:ea typeface="1훈하얀고양이 R" panose="02020603020101020101" pitchFamily="18" charset="-127"/>
                    </a:rPr>
                    <a:t> 이수 시 각 과정 별 </a:t>
                  </a:r>
                  <a:r>
                    <a:rPr lang="ko-KR" altLang="en-US" sz="2400" b="1" dirty="0" smtClean="0">
                      <a:latin typeface="+mj-ea"/>
                      <a:ea typeface="+mj-ea"/>
                    </a:rPr>
                    <a:t>이수증 발급</a:t>
                  </a:r>
                  <a:endParaRPr lang="ko-KR" altLang="en-US" sz="2400" b="1" dirty="0">
                    <a:latin typeface="+mj-ea"/>
                    <a:ea typeface="+mj-ea"/>
                  </a:endParaRPr>
                </a:p>
              </p:txBody>
            </p:sp>
          </p:grpSp>
          <p:sp>
            <p:nvSpPr>
              <p:cNvPr id="45" name="타원 44"/>
              <p:cNvSpPr/>
              <p:nvPr/>
            </p:nvSpPr>
            <p:spPr>
              <a:xfrm flipH="1">
                <a:off x="1367856" y="3197389"/>
                <a:ext cx="254949" cy="212827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6" name="자유형 45"/>
              <p:cNvSpPr/>
              <p:nvPr/>
            </p:nvSpPr>
            <p:spPr>
              <a:xfrm>
                <a:off x="1498529" y="2338719"/>
                <a:ext cx="1791779" cy="728215"/>
              </a:xfrm>
              <a:custGeom>
                <a:avLst/>
                <a:gdLst>
                  <a:gd name="connsiteX0" fmla="*/ 7264 w 1188951"/>
                  <a:gd name="connsiteY0" fmla="*/ 1050621 h 1050621"/>
                  <a:gd name="connsiteX1" fmla="*/ 176077 w 1188951"/>
                  <a:gd name="connsiteY1" fmla="*/ 122153 h 1050621"/>
                  <a:gd name="connsiteX2" fmla="*/ 1188951 w 1188951"/>
                  <a:gd name="connsiteY2" fmla="*/ 37747 h 10506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88951" h="1050621">
                    <a:moveTo>
                      <a:pt x="7264" y="1050621"/>
                    </a:moveTo>
                    <a:cubicBezTo>
                      <a:pt x="-6804" y="670793"/>
                      <a:pt x="-20871" y="290965"/>
                      <a:pt x="176077" y="122153"/>
                    </a:cubicBezTo>
                    <a:cubicBezTo>
                      <a:pt x="373025" y="-46659"/>
                      <a:pt x="780988" y="-4456"/>
                      <a:pt x="1188951" y="37747"/>
                    </a:cubicBezTo>
                  </a:path>
                </a:pathLst>
              </a:custGeom>
              <a:noFill/>
              <a:ln w="76200">
                <a:gradFill>
                  <a:gsLst>
                    <a:gs pos="0">
                      <a:schemeClr val="tx1">
                        <a:lumMod val="95000"/>
                        <a:lumOff val="5000"/>
                      </a:schemeClr>
                    </a:gs>
                    <a:gs pos="30000">
                      <a:schemeClr val="bg1">
                        <a:lumMod val="50000"/>
                      </a:schemeClr>
                    </a:gs>
                    <a:gs pos="100000">
                      <a:schemeClr val="bg2">
                        <a:lumMod val="90000"/>
                      </a:schemeClr>
                    </a:gs>
                  </a:gsLst>
                  <a:lin ang="5400000" scaled="1"/>
                </a:gradFill>
                <a:prstDash val="sysDot"/>
                <a:headEnd type="none" w="med" len="med"/>
                <a:tailEnd type="triangle" w="lg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5477932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그룹 18"/>
          <p:cNvGrpSpPr/>
          <p:nvPr/>
        </p:nvGrpSpPr>
        <p:grpSpPr>
          <a:xfrm>
            <a:off x="561152" y="599188"/>
            <a:ext cx="11156067" cy="5447770"/>
            <a:chOff x="490813" y="711729"/>
            <a:chExt cx="11156067" cy="5447770"/>
          </a:xfrm>
        </p:grpSpPr>
        <p:cxnSp>
          <p:nvCxnSpPr>
            <p:cNvPr id="31" name="직선 연결선 30"/>
            <p:cNvCxnSpPr/>
            <p:nvPr/>
          </p:nvCxnSpPr>
          <p:spPr>
            <a:xfrm>
              <a:off x="490813" y="5118099"/>
              <a:ext cx="10010" cy="1041400"/>
            </a:xfrm>
            <a:prstGeom prst="line">
              <a:avLst/>
            </a:prstGeom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" name="그룹 15"/>
            <p:cNvGrpSpPr/>
            <p:nvPr/>
          </p:nvGrpSpPr>
          <p:grpSpPr>
            <a:xfrm>
              <a:off x="490813" y="711729"/>
              <a:ext cx="11156067" cy="5317664"/>
              <a:chOff x="490813" y="711729"/>
              <a:chExt cx="11156067" cy="5317664"/>
            </a:xfrm>
          </p:grpSpPr>
          <p:grpSp>
            <p:nvGrpSpPr>
              <p:cNvPr id="14" name="그룹 13"/>
              <p:cNvGrpSpPr/>
              <p:nvPr/>
            </p:nvGrpSpPr>
            <p:grpSpPr>
              <a:xfrm>
                <a:off x="490813" y="711729"/>
                <a:ext cx="11156067" cy="5317664"/>
                <a:chOff x="452716" y="641391"/>
                <a:chExt cx="11156067" cy="5317664"/>
              </a:xfrm>
            </p:grpSpPr>
            <p:grpSp>
              <p:nvGrpSpPr>
                <p:cNvPr id="4" name="그룹 3"/>
                <p:cNvGrpSpPr/>
                <p:nvPr/>
              </p:nvGrpSpPr>
              <p:grpSpPr>
                <a:xfrm>
                  <a:off x="452716" y="641391"/>
                  <a:ext cx="11156067" cy="4145596"/>
                  <a:chOff x="-105504" y="647113"/>
                  <a:chExt cx="11268512" cy="5016145"/>
                </a:xfrm>
              </p:grpSpPr>
              <p:sp>
                <p:nvSpPr>
                  <p:cNvPr id="34" name="TextBox 33"/>
                  <p:cNvSpPr txBox="1"/>
                  <p:nvPr/>
                </p:nvSpPr>
                <p:spPr>
                  <a:xfrm flipH="1">
                    <a:off x="-105504" y="4663762"/>
                    <a:ext cx="2217348" cy="446889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ctr">
                    <a:spAutoFit/>
                  </a:bodyPr>
                  <a:lstStyle/>
                  <a:p>
                    <a:pPr marL="285750" indent="-285750" algn="ctr">
                      <a:buFont typeface="Arial" panose="020B0604020202020204" pitchFamily="34" charset="0"/>
                      <a:buChar char="•"/>
                    </a:pPr>
                    <a:r>
                      <a:rPr lang="ko-KR" altLang="en-US" b="1" dirty="0" smtClean="0">
                        <a:solidFill>
                          <a:schemeClr val="bg1">
                            <a:lumMod val="50000"/>
                          </a:schemeClr>
                        </a:solidFill>
                      </a:rPr>
                      <a:t>교양</a:t>
                    </a:r>
                    <a:r>
                      <a:rPr lang="en-US" altLang="ko-KR" b="1" dirty="0" smtClean="0">
                        <a:solidFill>
                          <a:schemeClr val="bg1">
                            <a:lumMod val="50000"/>
                          </a:schemeClr>
                        </a:solidFill>
                      </a:rPr>
                      <a:t>(SSCE 100)</a:t>
                    </a:r>
                  </a:p>
                </p:txBody>
              </p:sp>
              <p:grpSp>
                <p:nvGrpSpPr>
                  <p:cNvPr id="3" name="그룹 2"/>
                  <p:cNvGrpSpPr/>
                  <p:nvPr/>
                </p:nvGrpSpPr>
                <p:grpSpPr>
                  <a:xfrm>
                    <a:off x="-105504" y="647113"/>
                    <a:ext cx="11268512" cy="5016145"/>
                    <a:chOff x="-105504" y="647113"/>
                    <a:chExt cx="11268512" cy="5016145"/>
                  </a:xfrm>
                </p:grpSpPr>
                <p:grpSp>
                  <p:nvGrpSpPr>
                    <p:cNvPr id="55" name="그룹 54"/>
                    <p:cNvGrpSpPr/>
                    <p:nvPr/>
                  </p:nvGrpSpPr>
                  <p:grpSpPr>
                    <a:xfrm>
                      <a:off x="-105504" y="647113"/>
                      <a:ext cx="11268512" cy="4825219"/>
                      <a:chOff x="-400926" y="942535"/>
                      <a:chExt cx="11268512" cy="4825219"/>
                    </a:xfrm>
                  </p:grpSpPr>
                  <p:grpSp>
                    <p:nvGrpSpPr>
                      <p:cNvPr id="15" name="그룹 14"/>
                      <p:cNvGrpSpPr/>
                      <p:nvPr/>
                    </p:nvGrpSpPr>
                    <p:grpSpPr>
                      <a:xfrm flipH="1">
                        <a:off x="-400926" y="2248489"/>
                        <a:ext cx="5732581" cy="3334025"/>
                        <a:chOff x="1038665" y="1334086"/>
                        <a:chExt cx="4637887" cy="3334025"/>
                      </a:xfrm>
                    </p:grpSpPr>
                    <p:cxnSp>
                      <p:nvCxnSpPr>
                        <p:cNvPr id="5" name="꺾인 연결선 4"/>
                        <p:cNvCxnSpPr/>
                        <p:nvPr/>
                      </p:nvCxnSpPr>
                      <p:spPr>
                        <a:xfrm rot="10800000" flipH="1" flipV="1">
                          <a:off x="2283649" y="2489291"/>
                          <a:ext cx="3392903" cy="1039945"/>
                        </a:xfrm>
                        <a:prstGeom prst="bentConnector3">
                          <a:avLst/>
                        </a:prstGeom>
                        <a:ln w="76200">
                          <a:solidFill>
                            <a:schemeClr val="bg1">
                              <a:lumMod val="50000"/>
                            </a:schemeClr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7" name="꺾인 연결선 6"/>
                        <p:cNvCxnSpPr/>
                        <p:nvPr/>
                      </p:nvCxnSpPr>
                      <p:spPr>
                        <a:xfrm>
                          <a:off x="1038665" y="1334086"/>
                          <a:ext cx="2489981" cy="1153551"/>
                        </a:xfrm>
                        <a:prstGeom prst="bentConnector3">
                          <a:avLst/>
                        </a:prstGeom>
                        <a:ln w="76200">
                          <a:solidFill>
                            <a:schemeClr val="bg1">
                              <a:lumMod val="50000"/>
                            </a:schemeClr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3" name="직선 연결선 12"/>
                        <p:cNvCxnSpPr/>
                        <p:nvPr/>
                      </p:nvCxnSpPr>
                      <p:spPr>
                        <a:xfrm>
                          <a:off x="5645419" y="3512215"/>
                          <a:ext cx="0" cy="1155896"/>
                        </a:xfrm>
                        <a:prstGeom prst="line">
                          <a:avLst/>
                        </a:prstGeom>
                        <a:ln w="76200">
                          <a:solidFill>
                            <a:schemeClr val="bg1">
                              <a:lumMod val="50000"/>
                            </a:schemeClr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sp>
                    <p:nvSpPr>
                      <p:cNvPr id="17" name="TextBox 16"/>
                      <p:cNvSpPr txBox="1"/>
                      <p:nvPr/>
                    </p:nvSpPr>
                    <p:spPr>
                      <a:xfrm flipH="1">
                        <a:off x="1723015" y="3427785"/>
                        <a:ext cx="2404876" cy="782056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 anchor="ctr">
                        <a:spAutoFit/>
                      </a:bodyPr>
                      <a:lstStyle/>
                      <a:p>
                        <a:pPr marL="285750" indent="-285750">
                          <a:buFont typeface="Arial" panose="020B0604020202020204" pitchFamily="34" charset="0"/>
                          <a:buChar char="•"/>
                        </a:pPr>
                        <a:r>
                          <a:rPr lang="ko-KR" altLang="en-US" b="1" dirty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</a:rPr>
                          <a:t>교직</a:t>
                        </a:r>
                        <a:r>
                          <a:rPr lang="en-US" altLang="ko-KR" b="1" dirty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</a:rPr>
                          <a:t>(SSCE 200)</a:t>
                        </a:r>
                        <a:r>
                          <a:rPr lang="ko-KR" altLang="en-US" b="1" dirty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</a:rPr>
                          <a:t> </a:t>
                        </a:r>
                        <a:endParaRPr lang="en-US" altLang="ko-KR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endParaRPr>
                      </a:p>
                      <a:p>
                        <a:pPr marL="285750" indent="-285750">
                          <a:buFont typeface="Arial" panose="020B0604020202020204" pitchFamily="34" charset="0"/>
                          <a:buChar char="•"/>
                        </a:pPr>
                        <a:r>
                          <a:rPr lang="ko-KR" altLang="en-US" b="1" dirty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</a:rPr>
                          <a:t>전공</a:t>
                        </a:r>
                        <a:r>
                          <a:rPr lang="en-US" altLang="ko-KR" b="1" dirty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</a:rPr>
                          <a:t>(SSCE 300)</a:t>
                        </a:r>
                      </a:p>
                    </p:txBody>
                  </p:sp>
                  <p:sp>
                    <p:nvSpPr>
                      <p:cNvPr id="18" name="TextBox 17"/>
                      <p:cNvSpPr txBox="1"/>
                      <p:nvPr/>
                    </p:nvSpPr>
                    <p:spPr>
                      <a:xfrm flipH="1">
                        <a:off x="3789848" y="2795856"/>
                        <a:ext cx="2572923" cy="44688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 anchor="ctr">
                        <a:spAutoFit/>
                      </a:bodyPr>
                      <a:lstStyle/>
                      <a:p>
                        <a:pPr marL="285750" indent="-285750">
                          <a:buFont typeface="Arial" panose="020B0604020202020204" pitchFamily="34" charset="0"/>
                          <a:buChar char="•"/>
                        </a:pPr>
                        <a:r>
                          <a:rPr lang="ko-KR" altLang="en-US" b="1" dirty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</a:rPr>
                          <a:t>심화</a:t>
                        </a:r>
                        <a:r>
                          <a:rPr lang="en-US" altLang="ko-KR" b="1" dirty="0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</a:rPr>
                          <a:t>(SSCE 400)</a:t>
                        </a:r>
                      </a:p>
                    </p:txBody>
                  </p:sp>
                  <p:sp>
                    <p:nvSpPr>
                      <p:cNvPr id="22" name="타원 21"/>
                      <p:cNvSpPr/>
                      <p:nvPr/>
                    </p:nvSpPr>
                    <p:spPr>
                      <a:xfrm flipH="1">
                        <a:off x="2648733" y="3024554"/>
                        <a:ext cx="257519" cy="257519"/>
                      </a:xfrm>
                      <a:prstGeom prst="ellipse">
                        <a:avLst/>
                      </a:prstGeom>
                      <a:solidFill>
                        <a:schemeClr val="accent4"/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ko-KR" altLang="en-US"/>
                      </a:p>
                    </p:txBody>
                  </p:sp>
                  <p:sp>
                    <p:nvSpPr>
                      <p:cNvPr id="23" name="타원 22"/>
                      <p:cNvSpPr/>
                      <p:nvPr/>
                    </p:nvSpPr>
                    <p:spPr>
                      <a:xfrm flipH="1">
                        <a:off x="4354045" y="1770104"/>
                        <a:ext cx="351108" cy="351108"/>
                      </a:xfrm>
                      <a:prstGeom prst="ellipse">
                        <a:avLst/>
                      </a:prstGeom>
                      <a:solidFill>
                        <a:schemeClr val="accent4"/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ko-KR" altLang="en-US"/>
                      </a:p>
                    </p:txBody>
                  </p:sp>
                  <p:sp>
                    <p:nvSpPr>
                      <p:cNvPr id="35" name="자유형 34"/>
                      <p:cNvSpPr/>
                      <p:nvPr/>
                    </p:nvSpPr>
                    <p:spPr>
                      <a:xfrm>
                        <a:off x="2759294" y="1847324"/>
                        <a:ext cx="1418812" cy="1050621"/>
                      </a:xfrm>
                      <a:custGeom>
                        <a:avLst/>
                        <a:gdLst>
                          <a:gd name="connsiteX0" fmla="*/ 7264 w 1188951"/>
                          <a:gd name="connsiteY0" fmla="*/ 1050621 h 1050621"/>
                          <a:gd name="connsiteX1" fmla="*/ 176077 w 1188951"/>
                          <a:gd name="connsiteY1" fmla="*/ 122153 h 1050621"/>
                          <a:gd name="connsiteX2" fmla="*/ 1188951 w 1188951"/>
                          <a:gd name="connsiteY2" fmla="*/ 37747 h 1050621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</a:cxnLst>
                        <a:rect l="l" t="t" r="r" b="b"/>
                        <a:pathLst>
                          <a:path w="1188951" h="1050621">
                            <a:moveTo>
                              <a:pt x="7264" y="1050621"/>
                            </a:moveTo>
                            <a:cubicBezTo>
                              <a:pt x="-6804" y="670793"/>
                              <a:pt x="-20871" y="290965"/>
                              <a:pt x="176077" y="122153"/>
                            </a:cubicBezTo>
                            <a:cubicBezTo>
                              <a:pt x="373025" y="-46659"/>
                              <a:pt x="780988" y="-4456"/>
                              <a:pt x="1188951" y="37747"/>
                            </a:cubicBezTo>
                          </a:path>
                        </a:pathLst>
                      </a:custGeom>
                      <a:noFill/>
                      <a:ln w="76200">
                        <a:gradFill>
                          <a:gsLst>
                            <a:gs pos="0">
                              <a:schemeClr val="tx1">
                                <a:lumMod val="95000"/>
                                <a:lumOff val="5000"/>
                              </a:schemeClr>
                            </a:gs>
                            <a:gs pos="30000">
                              <a:schemeClr val="bg1">
                                <a:lumMod val="50000"/>
                              </a:schemeClr>
                            </a:gs>
                            <a:gs pos="100000">
                              <a:schemeClr val="bg2">
                                <a:lumMod val="90000"/>
                              </a:schemeClr>
                            </a:gs>
                          </a:gsLst>
                          <a:lin ang="5400000" scaled="1"/>
                        </a:gradFill>
                        <a:prstDash val="sysDot"/>
                        <a:headEnd type="none" w="med" len="med"/>
                        <a:tailEnd type="triangle" w="lg" len="med"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ko-KR" altLang="en-US"/>
                      </a:p>
                    </p:txBody>
                  </p:sp>
                  <p:sp>
                    <p:nvSpPr>
                      <p:cNvPr id="38" name="왼쪽 대괄호 37"/>
                      <p:cNvSpPr/>
                      <p:nvPr/>
                    </p:nvSpPr>
                    <p:spPr>
                      <a:xfrm>
                        <a:off x="6724356" y="942535"/>
                        <a:ext cx="506437" cy="4825219"/>
                      </a:xfrm>
                      <a:prstGeom prst="leftBracket">
                        <a:avLst/>
                      </a:prstGeom>
                      <a:ln w="76200">
                        <a:solidFill>
                          <a:schemeClr val="bg1">
                            <a:lumMod val="50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ko-KR" altLang="en-US"/>
                      </a:p>
                    </p:txBody>
                  </p:sp>
                  <p:sp>
                    <p:nvSpPr>
                      <p:cNvPr id="39" name="타원 38"/>
                      <p:cNvSpPr/>
                      <p:nvPr/>
                    </p:nvSpPr>
                    <p:spPr>
                      <a:xfrm flipH="1">
                        <a:off x="5964702" y="1770104"/>
                        <a:ext cx="351108" cy="351108"/>
                      </a:xfrm>
                      <a:prstGeom prst="ellipse">
                        <a:avLst/>
                      </a:prstGeom>
                      <a:solidFill>
                        <a:schemeClr val="accent4"/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ko-KR" altLang="en-US"/>
                      </a:p>
                    </p:txBody>
                  </p:sp>
                  <p:sp>
                    <p:nvSpPr>
                      <p:cNvPr id="40" name="타원 39"/>
                      <p:cNvSpPr/>
                      <p:nvPr/>
                    </p:nvSpPr>
                    <p:spPr>
                      <a:xfrm flipH="1">
                        <a:off x="5740401" y="1770104"/>
                        <a:ext cx="351108" cy="351108"/>
                      </a:xfrm>
                      <a:prstGeom prst="ellipse">
                        <a:avLst/>
                      </a:prstGeom>
                      <a:solidFill>
                        <a:schemeClr val="accent4">
                          <a:alpha val="8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ko-KR" altLang="en-US"/>
                      </a:p>
                    </p:txBody>
                  </p:sp>
                  <p:sp>
                    <p:nvSpPr>
                      <p:cNvPr id="41" name="타원 40"/>
                      <p:cNvSpPr/>
                      <p:nvPr/>
                    </p:nvSpPr>
                    <p:spPr>
                      <a:xfrm flipH="1">
                        <a:off x="5430129" y="1770104"/>
                        <a:ext cx="351108" cy="351108"/>
                      </a:xfrm>
                      <a:prstGeom prst="ellipse">
                        <a:avLst/>
                      </a:prstGeom>
                      <a:solidFill>
                        <a:schemeClr val="accent4">
                          <a:alpha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ko-KR" altLang="en-US"/>
                      </a:p>
                    </p:txBody>
                  </p:sp>
                  <p:sp>
                    <p:nvSpPr>
                      <p:cNvPr id="42" name="타원 41"/>
                      <p:cNvSpPr/>
                      <p:nvPr/>
                    </p:nvSpPr>
                    <p:spPr>
                      <a:xfrm flipH="1">
                        <a:off x="5008100" y="1770104"/>
                        <a:ext cx="351108" cy="351108"/>
                      </a:xfrm>
                      <a:prstGeom prst="ellipse">
                        <a:avLst/>
                      </a:prstGeom>
                      <a:solidFill>
                        <a:schemeClr val="accent4">
                          <a:alpha val="4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ko-KR" altLang="en-US"/>
                      </a:p>
                    </p:txBody>
                  </p:sp>
                  <p:cxnSp>
                    <p:nvCxnSpPr>
                      <p:cNvPr id="44" name="직선 화살표 연결선 43"/>
                      <p:cNvCxnSpPr/>
                      <p:nvPr/>
                    </p:nvCxnSpPr>
                    <p:spPr>
                      <a:xfrm>
                        <a:off x="4515531" y="1547444"/>
                        <a:ext cx="1610657" cy="0"/>
                      </a:xfrm>
                      <a:prstGeom prst="straightConnector1">
                        <a:avLst/>
                      </a:prstGeom>
                      <a:ln>
                        <a:tailEnd type="triangle"/>
                      </a:ln>
                    </p:spPr>
                    <p:style>
                      <a:lnRef idx="1">
                        <a:schemeClr val="accent2"/>
                      </a:lnRef>
                      <a:fillRef idx="0">
                        <a:schemeClr val="accent2"/>
                      </a:fillRef>
                      <a:effectRef idx="0">
                        <a:schemeClr val="accent2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47" name="직사각형 46"/>
                      <p:cNvSpPr/>
                      <p:nvPr/>
                    </p:nvSpPr>
                    <p:spPr>
                      <a:xfrm>
                        <a:off x="7414258" y="1407354"/>
                        <a:ext cx="3453328" cy="784781"/>
                      </a:xfrm>
                      <a:prstGeom prst="rect">
                        <a:avLst/>
                      </a:prstGeom>
                      <a:solidFill>
                        <a:schemeClr val="accent2"/>
                      </a:solidFill>
                      <a:ln>
                        <a:solidFill>
                          <a:schemeClr val="accent2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ko-KR" altLang="en-US" sz="2800" dirty="0" smtClean="0">
                            <a:latin typeface="1훈하얀고양이 R" panose="02020603020101020101" pitchFamily="18" charset="-127"/>
                            <a:ea typeface="1훈하얀고양이 R" panose="02020603020101020101" pitchFamily="18" charset="-127"/>
                          </a:rPr>
                          <a:t>통합교육교과교사</a:t>
                        </a:r>
                        <a:endParaRPr lang="ko-KR" altLang="en-US" sz="2800" dirty="0">
                          <a:latin typeface="1훈하얀고양이 R" panose="02020603020101020101" pitchFamily="18" charset="-127"/>
                          <a:ea typeface="1훈하얀고양이 R" panose="02020603020101020101" pitchFamily="18" charset="-127"/>
                        </a:endParaRPr>
                      </a:p>
                    </p:txBody>
                  </p:sp>
                  <p:sp>
                    <p:nvSpPr>
                      <p:cNvPr id="48" name="직사각형 47"/>
                      <p:cNvSpPr/>
                      <p:nvPr/>
                    </p:nvSpPr>
                    <p:spPr>
                      <a:xfrm>
                        <a:off x="7414258" y="2996292"/>
                        <a:ext cx="3453328" cy="784781"/>
                      </a:xfrm>
                      <a:prstGeom prst="rect">
                        <a:avLst/>
                      </a:prstGeom>
                      <a:solidFill>
                        <a:schemeClr val="accent4"/>
                      </a:solidFill>
                      <a:ln>
                        <a:solidFill>
                          <a:schemeClr val="accent4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ko-KR" altLang="en-US" sz="2800" dirty="0" smtClean="0">
                            <a:latin typeface="1훈하얀고양이 R" panose="02020603020101020101" pitchFamily="18" charset="-127"/>
                            <a:ea typeface="1훈하얀고양이 R" panose="02020603020101020101" pitchFamily="18" charset="-127"/>
                          </a:rPr>
                          <a:t>과학문화지도사</a:t>
                        </a:r>
                        <a:endParaRPr lang="ko-KR" altLang="en-US" sz="2800" dirty="0">
                          <a:latin typeface="1훈하얀고양이 R" panose="02020603020101020101" pitchFamily="18" charset="-127"/>
                          <a:ea typeface="1훈하얀고양이 R" panose="02020603020101020101" pitchFamily="18" charset="-127"/>
                        </a:endParaRPr>
                      </a:p>
                    </p:txBody>
                  </p:sp>
                  <p:sp>
                    <p:nvSpPr>
                      <p:cNvPr id="49" name="직사각형 48"/>
                      <p:cNvSpPr/>
                      <p:nvPr/>
                    </p:nvSpPr>
                    <p:spPr>
                      <a:xfrm>
                        <a:off x="7414258" y="4585231"/>
                        <a:ext cx="3453328" cy="997283"/>
                      </a:xfrm>
                      <a:prstGeom prst="rect">
                        <a:avLst/>
                      </a:prstGeom>
                      <a:solidFill>
                        <a:schemeClr val="bg1">
                          <a:lumMod val="50000"/>
                        </a:schemeClr>
                      </a:solidFill>
                      <a:ln>
                        <a:solidFill>
                          <a:schemeClr val="bg1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ko-KR" altLang="en-US" sz="2800" dirty="0" smtClean="0">
                            <a:latin typeface="1훈하얀고양이 R" panose="02020603020101020101" pitchFamily="18" charset="-127"/>
                            <a:ea typeface="1훈하얀고양이 R" panose="02020603020101020101" pitchFamily="18" charset="-127"/>
                          </a:rPr>
                          <a:t>특수과학글로벌교육활동가</a:t>
                        </a:r>
                        <a:endParaRPr lang="ko-KR" altLang="en-US" sz="2800" dirty="0">
                          <a:latin typeface="1훈하얀고양이 R" panose="02020603020101020101" pitchFamily="18" charset="-127"/>
                          <a:ea typeface="1훈하얀고양이 R" panose="02020603020101020101" pitchFamily="18" charset="-127"/>
                        </a:endParaRPr>
                      </a:p>
                    </p:txBody>
                  </p:sp>
                  <p:cxnSp>
                    <p:nvCxnSpPr>
                      <p:cNvPr id="54" name="직선 연결선 53"/>
                      <p:cNvCxnSpPr/>
                      <p:nvPr/>
                    </p:nvCxnSpPr>
                    <p:spPr>
                      <a:xfrm>
                        <a:off x="5306791" y="2248407"/>
                        <a:ext cx="1403497" cy="0"/>
                      </a:xfrm>
                      <a:prstGeom prst="line">
                        <a:avLst/>
                      </a:prstGeom>
                      <a:ln w="76200">
                        <a:solidFill>
                          <a:schemeClr val="bg1">
                            <a:lumMod val="50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36" name="그룹 35"/>
                    <p:cNvGrpSpPr/>
                    <p:nvPr/>
                  </p:nvGrpSpPr>
                  <p:grpSpPr>
                    <a:xfrm>
                      <a:off x="4258299" y="3068033"/>
                      <a:ext cx="2459128" cy="2595225"/>
                      <a:chOff x="6839269" y="4460440"/>
                      <a:chExt cx="2459128" cy="2595225"/>
                    </a:xfrm>
                  </p:grpSpPr>
                  <p:sp>
                    <p:nvSpPr>
                      <p:cNvPr id="37" name="타원 36"/>
                      <p:cNvSpPr/>
                      <p:nvPr/>
                    </p:nvSpPr>
                    <p:spPr>
                      <a:xfrm rot="5400000">
                        <a:off x="6771220" y="4528489"/>
                        <a:ext cx="2595225" cy="2459128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ko-KR" altLang="en-US" dirty="0"/>
                      </a:p>
                    </p:txBody>
                  </p:sp>
                  <p:sp>
                    <p:nvSpPr>
                      <p:cNvPr id="43" name="TextBox 42"/>
                      <p:cNvSpPr txBox="1"/>
                      <p:nvPr/>
                    </p:nvSpPr>
                    <p:spPr>
                      <a:xfrm flipH="1">
                        <a:off x="7120983" y="4645861"/>
                        <a:ext cx="1944445" cy="212272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 anchor="ctr">
                        <a:spAutoFit/>
                      </a:bodyPr>
                      <a:lstStyle/>
                      <a:p>
                        <a:pPr algn="ctr"/>
                        <a:r>
                          <a:rPr lang="ko-KR" altLang="en-US" b="1" dirty="0" smtClean="0">
                            <a:solidFill>
                              <a:schemeClr val="bg1"/>
                            </a:solidFill>
                          </a:rPr>
                          <a:t>특성화</a:t>
                        </a:r>
                        <a:endParaRPr lang="en-US" altLang="ko-KR" b="1" dirty="0" smtClean="0">
                          <a:solidFill>
                            <a:schemeClr val="bg1"/>
                          </a:solidFill>
                        </a:endParaRPr>
                      </a:p>
                      <a:p>
                        <a:pPr algn="ctr"/>
                        <a:r>
                          <a:rPr lang="ko-KR" altLang="en-US" b="1" dirty="0" smtClean="0">
                            <a:solidFill>
                              <a:schemeClr val="bg1"/>
                            </a:solidFill>
                          </a:rPr>
                          <a:t>교육과정</a:t>
                        </a:r>
                        <a:endParaRPr lang="en-US" altLang="ko-KR" b="1" dirty="0" smtClean="0">
                          <a:solidFill>
                            <a:schemeClr val="bg1"/>
                          </a:solidFill>
                        </a:endParaRPr>
                      </a:p>
                      <a:p>
                        <a:pPr algn="ctr"/>
                        <a:r>
                          <a:rPr lang="en-US" altLang="ko-KR" b="1" dirty="0" smtClean="0">
                            <a:solidFill>
                              <a:schemeClr val="bg1"/>
                            </a:solidFill>
                          </a:rPr>
                          <a:t>(SSCE: Special Science Cultural Education Framework)</a:t>
                        </a:r>
                      </a:p>
                    </p:txBody>
                  </p:sp>
                </p:grpSp>
              </p:grpSp>
            </p:grpSp>
            <p:sp>
              <p:nvSpPr>
                <p:cNvPr id="2" name="TextBox 1"/>
                <p:cNvSpPr txBox="1"/>
                <p:nvPr/>
              </p:nvSpPr>
              <p:spPr>
                <a:xfrm>
                  <a:off x="526989" y="5035725"/>
                  <a:ext cx="11081794" cy="92333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lnSpc>
                      <a:spcPct val="150000"/>
                    </a:lnSpc>
                  </a:pPr>
                  <a:r>
                    <a:rPr lang="en-US" altLang="ko-KR" b="1" dirty="0" smtClean="0">
                      <a:latin typeface="+mj-ea"/>
                      <a:ea typeface="+mj-ea"/>
                    </a:rPr>
                    <a:t>SSCE 100(4</a:t>
                  </a:r>
                  <a:r>
                    <a:rPr lang="ko-KR" altLang="en-US" b="1" dirty="0" smtClean="0">
                      <a:latin typeface="+mj-ea"/>
                      <a:ea typeface="+mj-ea"/>
                    </a:rPr>
                    <a:t>과목</a:t>
                  </a:r>
                  <a:r>
                    <a:rPr lang="en-US" altLang="ko-KR" b="1" dirty="0" smtClean="0">
                      <a:latin typeface="+mj-ea"/>
                      <a:ea typeface="+mj-ea"/>
                    </a:rPr>
                    <a:t>, 12</a:t>
                  </a:r>
                  <a:r>
                    <a:rPr lang="ko-KR" altLang="en-US" b="1" dirty="0" smtClean="0">
                      <a:latin typeface="+mj-ea"/>
                      <a:ea typeface="+mj-ea"/>
                    </a:rPr>
                    <a:t>학점</a:t>
                  </a:r>
                  <a:r>
                    <a:rPr lang="en-US" altLang="ko-KR" b="1" dirty="0" smtClean="0">
                      <a:latin typeface="+mj-ea"/>
                      <a:ea typeface="+mj-ea"/>
                    </a:rPr>
                    <a:t>) : </a:t>
                  </a:r>
                  <a:r>
                    <a:rPr lang="ko-KR" altLang="en-US" b="1" dirty="0" err="1" smtClean="0">
                      <a:latin typeface="+mj-ea"/>
                      <a:ea typeface="+mj-ea"/>
                    </a:rPr>
                    <a:t>과학교육수어</a:t>
                  </a:r>
                  <a:r>
                    <a:rPr lang="en-US" altLang="ko-KR" b="1" dirty="0" smtClean="0">
                      <a:latin typeface="+mj-ea"/>
                      <a:ea typeface="+mj-ea"/>
                    </a:rPr>
                    <a:t>, </a:t>
                  </a:r>
                  <a:r>
                    <a:rPr lang="ko-KR" altLang="en-US" b="1" dirty="0" smtClean="0">
                      <a:latin typeface="+mj-ea"/>
                      <a:ea typeface="+mj-ea"/>
                    </a:rPr>
                    <a:t>과학문화고전산책</a:t>
                  </a:r>
                  <a:r>
                    <a:rPr lang="en-US" altLang="ko-KR" b="1" dirty="0" smtClean="0">
                      <a:latin typeface="+mj-ea"/>
                      <a:ea typeface="+mj-ea"/>
                    </a:rPr>
                    <a:t>, </a:t>
                  </a:r>
                  <a:r>
                    <a:rPr lang="ko-KR" altLang="en-US" b="1" dirty="0" err="1" smtClean="0">
                      <a:latin typeface="+mj-ea"/>
                      <a:ea typeface="+mj-ea"/>
                    </a:rPr>
                    <a:t>디지털시대의교육</a:t>
                  </a:r>
                  <a:r>
                    <a:rPr lang="en-US" altLang="ko-KR" b="1" dirty="0" smtClean="0">
                      <a:latin typeface="+mj-ea"/>
                      <a:ea typeface="+mj-ea"/>
                    </a:rPr>
                    <a:t>, </a:t>
                  </a:r>
                  <a:r>
                    <a:rPr lang="ko-KR" altLang="en-US" b="1" dirty="0" smtClean="0">
                      <a:latin typeface="+mj-ea"/>
                    </a:rPr>
                    <a:t>특수아과학교육탐구</a:t>
                  </a:r>
                  <a:endParaRPr lang="en-US" altLang="ko-KR" b="1" dirty="0" smtClean="0">
                    <a:latin typeface="+mj-ea"/>
                  </a:endParaRPr>
                </a:p>
                <a:p>
                  <a:pPr>
                    <a:lnSpc>
                      <a:spcPct val="150000"/>
                    </a:lnSpc>
                  </a:pPr>
                  <a:r>
                    <a:rPr lang="en-US" altLang="ko-KR" b="1" dirty="0" smtClean="0">
                      <a:latin typeface="+mj-ea"/>
                      <a:ea typeface="+mj-ea"/>
                    </a:rPr>
                    <a:t>SSCE 400(4</a:t>
                  </a:r>
                  <a:r>
                    <a:rPr lang="ko-KR" altLang="en-US" b="1" dirty="0" smtClean="0">
                      <a:latin typeface="+mj-ea"/>
                      <a:ea typeface="+mj-ea"/>
                    </a:rPr>
                    <a:t>과목</a:t>
                  </a:r>
                  <a:r>
                    <a:rPr lang="en-US" altLang="ko-KR" b="1" dirty="0" smtClean="0">
                      <a:latin typeface="+mj-ea"/>
                      <a:ea typeface="+mj-ea"/>
                    </a:rPr>
                    <a:t>, 12</a:t>
                  </a:r>
                  <a:r>
                    <a:rPr lang="ko-KR" altLang="en-US" b="1" dirty="0" smtClean="0">
                      <a:latin typeface="+mj-ea"/>
                      <a:ea typeface="+mj-ea"/>
                    </a:rPr>
                    <a:t>학점</a:t>
                  </a:r>
                  <a:r>
                    <a:rPr lang="en-US" altLang="ko-KR" b="1" dirty="0" smtClean="0">
                      <a:latin typeface="+mj-ea"/>
                      <a:ea typeface="+mj-ea"/>
                    </a:rPr>
                    <a:t>) : </a:t>
                  </a:r>
                  <a:r>
                    <a:rPr lang="ko-KR" altLang="en-US" b="1" dirty="0" smtClean="0">
                      <a:latin typeface="+mj-ea"/>
                      <a:ea typeface="+mj-ea"/>
                    </a:rPr>
                    <a:t>과목 명 미정</a:t>
                  </a:r>
                  <a:endParaRPr lang="ko-KR" altLang="en-US" b="1" dirty="0">
                    <a:latin typeface="+mj-ea"/>
                    <a:ea typeface="+mj-ea"/>
                  </a:endParaRPr>
                </a:p>
              </p:txBody>
            </p:sp>
          </p:grpSp>
          <p:sp>
            <p:nvSpPr>
              <p:cNvPr id="45" name="타원 44"/>
              <p:cNvSpPr/>
              <p:nvPr/>
            </p:nvSpPr>
            <p:spPr>
              <a:xfrm flipH="1">
                <a:off x="1367856" y="3197389"/>
                <a:ext cx="254949" cy="212827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6" name="자유형 45"/>
              <p:cNvSpPr/>
              <p:nvPr/>
            </p:nvSpPr>
            <p:spPr>
              <a:xfrm>
                <a:off x="1498529" y="2338719"/>
                <a:ext cx="1791779" cy="728215"/>
              </a:xfrm>
              <a:custGeom>
                <a:avLst/>
                <a:gdLst>
                  <a:gd name="connsiteX0" fmla="*/ 7264 w 1188951"/>
                  <a:gd name="connsiteY0" fmla="*/ 1050621 h 1050621"/>
                  <a:gd name="connsiteX1" fmla="*/ 176077 w 1188951"/>
                  <a:gd name="connsiteY1" fmla="*/ 122153 h 1050621"/>
                  <a:gd name="connsiteX2" fmla="*/ 1188951 w 1188951"/>
                  <a:gd name="connsiteY2" fmla="*/ 37747 h 10506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88951" h="1050621">
                    <a:moveTo>
                      <a:pt x="7264" y="1050621"/>
                    </a:moveTo>
                    <a:cubicBezTo>
                      <a:pt x="-6804" y="670793"/>
                      <a:pt x="-20871" y="290965"/>
                      <a:pt x="176077" y="122153"/>
                    </a:cubicBezTo>
                    <a:cubicBezTo>
                      <a:pt x="373025" y="-46659"/>
                      <a:pt x="780988" y="-4456"/>
                      <a:pt x="1188951" y="37747"/>
                    </a:cubicBezTo>
                  </a:path>
                </a:pathLst>
              </a:custGeom>
              <a:noFill/>
              <a:ln w="76200">
                <a:gradFill>
                  <a:gsLst>
                    <a:gs pos="0">
                      <a:schemeClr val="tx1">
                        <a:lumMod val="95000"/>
                        <a:lumOff val="5000"/>
                      </a:schemeClr>
                    </a:gs>
                    <a:gs pos="30000">
                      <a:schemeClr val="bg1">
                        <a:lumMod val="50000"/>
                      </a:schemeClr>
                    </a:gs>
                    <a:gs pos="100000">
                      <a:schemeClr val="bg2">
                        <a:lumMod val="90000"/>
                      </a:schemeClr>
                    </a:gs>
                  </a:gsLst>
                  <a:lin ang="5400000" scaled="1"/>
                </a:gradFill>
                <a:prstDash val="sysDot"/>
                <a:headEnd type="none" w="med" len="med"/>
                <a:tailEnd type="triangle" w="lg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50" name="TextBox 49"/>
          <p:cNvSpPr txBox="1"/>
          <p:nvPr/>
        </p:nvSpPr>
        <p:spPr>
          <a:xfrm flipH="1">
            <a:off x="612178" y="3573814"/>
            <a:ext cx="2195222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 smtClean="0">
                <a:solidFill>
                  <a:schemeClr val="bg1">
                    <a:lumMod val="50000"/>
                  </a:schemeClr>
                </a:solidFill>
              </a:rPr>
              <a:t>1</a:t>
            </a:r>
            <a:r>
              <a:rPr lang="ko-KR" altLang="en-US" b="1" dirty="0" smtClean="0">
                <a:solidFill>
                  <a:schemeClr val="bg1">
                    <a:lumMod val="50000"/>
                  </a:schemeClr>
                </a:solidFill>
              </a:rPr>
              <a:t>학년</a:t>
            </a:r>
            <a:endParaRPr lang="en-US" altLang="ko-KR" b="1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 flipH="1">
            <a:off x="4713044" y="1760406"/>
            <a:ext cx="2195222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 smtClean="0">
                <a:solidFill>
                  <a:schemeClr val="bg1">
                    <a:lumMod val="50000"/>
                  </a:schemeClr>
                </a:solidFill>
              </a:rPr>
              <a:t>3, 4</a:t>
            </a:r>
            <a:r>
              <a:rPr lang="ko-KR" altLang="en-US" b="1" dirty="0" smtClean="0">
                <a:solidFill>
                  <a:schemeClr val="bg1">
                    <a:lumMod val="50000"/>
                  </a:schemeClr>
                </a:solidFill>
              </a:rPr>
              <a:t>학년</a:t>
            </a:r>
            <a:endParaRPr lang="en-US" altLang="ko-KR" b="1" dirty="0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0162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543300" y="5588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pSp>
        <p:nvGrpSpPr>
          <p:cNvPr id="3" name="그룹 2"/>
          <p:cNvGrpSpPr/>
          <p:nvPr/>
        </p:nvGrpSpPr>
        <p:grpSpPr>
          <a:xfrm>
            <a:off x="22573" y="59748"/>
            <a:ext cx="12136595" cy="2065174"/>
            <a:chOff x="1711457" y="492702"/>
            <a:chExt cx="9575074" cy="1535134"/>
          </a:xfrm>
        </p:grpSpPr>
        <p:sp>
          <p:nvSpPr>
            <p:cNvPr id="12" name="모서리가 둥근 직사각형 11"/>
            <p:cNvSpPr/>
            <p:nvPr/>
          </p:nvSpPr>
          <p:spPr>
            <a:xfrm>
              <a:off x="1711457" y="492702"/>
              <a:ext cx="9575074" cy="74193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3600" dirty="0" smtClean="0"/>
                <a:t>자 랑 거 리</a:t>
              </a:r>
              <a:endParaRPr lang="ko-KR" altLang="en-US" sz="3600" dirty="0"/>
            </a:p>
          </p:txBody>
        </p:sp>
        <p:pic>
          <p:nvPicPr>
            <p:cNvPr id="15" name="그림 1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016568" y="1235142"/>
              <a:ext cx="7191921" cy="792694"/>
            </a:xfrm>
            <a:prstGeom prst="rect">
              <a:avLst/>
            </a:prstGeom>
          </p:spPr>
        </p:pic>
        <p:sp>
          <p:nvSpPr>
            <p:cNvPr id="11" name="Rectangle 4"/>
            <p:cNvSpPr>
              <a:spLocks noChangeArrowheads="1"/>
            </p:cNvSpPr>
            <p:nvPr/>
          </p:nvSpPr>
          <p:spPr bwMode="auto">
            <a:xfrm>
              <a:off x="4103323" y="1405407"/>
              <a:ext cx="4756703" cy="3889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ko-KR" altLang="en-US" sz="2800" dirty="0" smtClean="0">
                  <a:latin typeface="1훈하얀고양이 R" panose="02020603020101020101" pitchFamily="18" charset="-127"/>
                  <a:ea typeface="1훈하얀고양이 R" panose="02020603020101020101" pitchFamily="18" charset="-127"/>
                </a:rPr>
                <a:t>우리 사업단에는 이런 것도 있어요</a:t>
              </a:r>
              <a:r>
                <a:rPr lang="en-US" altLang="ko-KR" sz="2800" dirty="0" smtClean="0">
                  <a:latin typeface="1훈하얀고양이 R" panose="02020603020101020101" pitchFamily="18" charset="-127"/>
                  <a:ea typeface="1훈하얀고양이 R" panose="02020603020101020101" pitchFamily="18" charset="-127"/>
                </a:rPr>
                <a:t>!!!</a:t>
              </a:r>
              <a:endParaRPr lang="ko-KR" altLang="en-US" sz="2800" dirty="0">
                <a:latin typeface="1훈하얀고양이 R" panose="02020603020101020101" pitchFamily="18" charset="-127"/>
                <a:ea typeface="1훈하얀고양이 R" panose="02020603020101020101" pitchFamily="18" charset="-127"/>
              </a:endParaRPr>
            </a:p>
          </p:txBody>
        </p:sp>
      </p:grpSp>
      <p:sp>
        <p:nvSpPr>
          <p:cNvPr id="31" name="직사각형 30"/>
          <p:cNvSpPr/>
          <p:nvPr/>
        </p:nvSpPr>
        <p:spPr>
          <a:xfrm>
            <a:off x="8369558" y="3341554"/>
            <a:ext cx="3447302" cy="518400"/>
          </a:xfrm>
          <a:prstGeom prst="rect">
            <a:avLst/>
          </a:prstGeom>
          <a:scene3d>
            <a:camera prst="orthographicFront"/>
            <a:lightRig rig="flat" dir="t"/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8016" tIns="73152" rIns="128016" bIns="73152" numCol="1" spcCol="1270" anchor="ctr" anchorCtr="0">
            <a:noAutofit/>
          </a:bodyPr>
          <a:lstStyle/>
          <a:p>
            <a:pPr lvl="0" algn="ctr" defTabSz="80010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ko-KR" altLang="en-US" sz="1800" kern="1200" dirty="0" smtClean="0">
                <a:latin typeface="+mj-ea"/>
                <a:ea typeface="+mj-ea"/>
              </a:rPr>
              <a:t>국제화 영역</a:t>
            </a:r>
            <a:endParaRPr lang="ko-KR" altLang="en-US" sz="1800" kern="1200" dirty="0"/>
          </a:p>
        </p:txBody>
      </p:sp>
      <p:grpSp>
        <p:nvGrpSpPr>
          <p:cNvPr id="10" name="그룹 9"/>
          <p:cNvGrpSpPr/>
          <p:nvPr/>
        </p:nvGrpSpPr>
        <p:grpSpPr>
          <a:xfrm>
            <a:off x="-1" y="1975501"/>
            <a:ext cx="12136595" cy="3768906"/>
            <a:chOff x="169433" y="3163630"/>
            <a:chExt cx="12136595" cy="3768906"/>
          </a:xfrm>
        </p:grpSpPr>
        <p:grpSp>
          <p:nvGrpSpPr>
            <p:cNvPr id="4" name="그룹 3"/>
            <p:cNvGrpSpPr/>
            <p:nvPr/>
          </p:nvGrpSpPr>
          <p:grpSpPr>
            <a:xfrm>
              <a:off x="169433" y="3163630"/>
              <a:ext cx="12136595" cy="3097165"/>
              <a:chOff x="1737360" y="2478678"/>
              <a:chExt cx="9575074" cy="3893594"/>
            </a:xfrm>
          </p:grpSpPr>
          <p:sp>
            <p:nvSpPr>
              <p:cNvPr id="8" name="모서리가 둥근 직사각형 7"/>
              <p:cNvSpPr/>
              <p:nvPr/>
            </p:nvSpPr>
            <p:spPr>
              <a:xfrm>
                <a:off x="1737360" y="2839117"/>
                <a:ext cx="9575074" cy="3533155"/>
              </a:xfrm>
              <a:prstGeom prst="roundRect">
                <a:avLst/>
              </a:prstGeom>
              <a:noFill/>
              <a:ln w="25400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1" name="모서리가 둥근 직사각형 20"/>
              <p:cNvSpPr/>
              <p:nvPr/>
            </p:nvSpPr>
            <p:spPr>
              <a:xfrm>
                <a:off x="5108666" y="2478678"/>
                <a:ext cx="2832461" cy="657207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2000" dirty="0" smtClean="0"/>
                  <a:t>진로개발 프로그램</a:t>
                </a:r>
                <a:endParaRPr lang="ko-KR" altLang="en-US" sz="2000" dirty="0"/>
              </a:p>
            </p:txBody>
          </p:sp>
        </p:grpSp>
        <p:grpSp>
          <p:nvGrpSpPr>
            <p:cNvPr id="7" name="그룹 6"/>
            <p:cNvGrpSpPr/>
            <p:nvPr/>
          </p:nvGrpSpPr>
          <p:grpSpPr>
            <a:xfrm>
              <a:off x="572615" y="3968742"/>
              <a:ext cx="11398989" cy="2963794"/>
              <a:chOff x="417871" y="4797649"/>
              <a:chExt cx="11398989" cy="2963794"/>
            </a:xfrm>
          </p:grpSpPr>
          <p:grpSp>
            <p:nvGrpSpPr>
              <p:cNvPr id="5" name="그룹 4"/>
              <p:cNvGrpSpPr/>
              <p:nvPr/>
            </p:nvGrpSpPr>
            <p:grpSpPr>
              <a:xfrm>
                <a:off x="417871" y="4797649"/>
                <a:ext cx="11398989" cy="2963794"/>
                <a:chOff x="412985" y="3812760"/>
                <a:chExt cx="11398989" cy="2963794"/>
              </a:xfrm>
            </p:grpSpPr>
            <p:sp>
              <p:nvSpPr>
                <p:cNvPr id="23" name="직사각형 22"/>
                <p:cNvSpPr/>
                <p:nvPr/>
              </p:nvSpPr>
              <p:spPr>
                <a:xfrm>
                  <a:off x="4073573" y="4348606"/>
                  <a:ext cx="4210457" cy="1334741"/>
                </a:xfrm>
                <a:prstGeom prst="rect">
                  <a:avLst/>
                </a:prstGeom>
                <a:scene3d>
                  <a:camera prst="orthographicFront"/>
                  <a:lightRig rig="flat" dir="t"/>
                </a:scene3d>
                <a:sp3d extrusionH="12700" prstMaterial="plastic">
                  <a:bevelT w="50800" h="50800"/>
                </a:sp3d>
              </p:spPr>
              <p:style>
                <a:lnRef idx="1">
                  <a:schemeClr val="accent1">
                    <a:alpha val="90000"/>
                    <a:tint val="4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accent1">
                    <a:alpha val="90000"/>
                    <a:tint val="40000"/>
                    <a:hueOff val="0"/>
                    <a:satOff val="0"/>
                    <a:lumOff val="0"/>
                    <a:alphaOff val="0"/>
                  </a:schemeClr>
                </a:fillRef>
                <a:effectRef idx="2">
                  <a:schemeClr val="accent1">
                    <a:alpha val="90000"/>
                    <a:tint val="4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</p:sp>
            <p:sp>
              <p:nvSpPr>
                <p:cNvPr id="18" name="직사각형 17"/>
                <p:cNvSpPr/>
                <p:nvPr/>
              </p:nvSpPr>
              <p:spPr>
                <a:xfrm>
                  <a:off x="497387" y="3812760"/>
                  <a:ext cx="3512042" cy="518400"/>
                </a:xfrm>
                <a:prstGeom prst="rect">
                  <a:avLst/>
                </a:prstGeom>
                <a:scene3d>
                  <a:camera prst="orthographicFront"/>
                  <a:lightRig rig="flat" dir="t"/>
                </a:scene3d>
                <a:sp3d prstMaterial="plastic">
                  <a:bevelT w="120900" h="88900"/>
                  <a:bevelB w="88900" h="31750" prst="angle"/>
                </a:sp3d>
              </p:spPr>
              <p:style>
                <a:lnRef idx="1">
                  <a:schemeClr val="accent1">
                    <a:hueOff val="0"/>
                    <a:satOff val="0"/>
                    <a:lumOff val="0"/>
                    <a:alphaOff val="0"/>
                  </a:schemeClr>
                </a:lnRef>
                <a:fillRef idx="3">
                  <a:schemeClr val="accent1">
                    <a:hueOff val="0"/>
                    <a:satOff val="0"/>
                    <a:lumOff val="0"/>
                    <a:alphaOff val="0"/>
                  </a:schemeClr>
                </a:fillRef>
                <a:effectRef idx="2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16" name="직사각형 15"/>
                <p:cNvSpPr/>
                <p:nvPr/>
              </p:nvSpPr>
              <p:spPr>
                <a:xfrm>
                  <a:off x="483325" y="4331160"/>
                  <a:ext cx="3526104" cy="1352187"/>
                </a:xfrm>
                <a:prstGeom prst="rect">
                  <a:avLst/>
                </a:prstGeom>
                <a:scene3d>
                  <a:camera prst="orthographicFront"/>
                  <a:lightRig rig="flat" dir="t"/>
                </a:scene3d>
                <a:sp3d extrusionH="12700" prstMaterial="plastic">
                  <a:bevelT w="50800" h="50800"/>
                </a:sp3d>
              </p:spPr>
              <p:style>
                <a:lnRef idx="1">
                  <a:schemeClr val="accent1">
                    <a:alpha val="90000"/>
                    <a:tint val="4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accent1">
                    <a:alpha val="90000"/>
                    <a:tint val="40000"/>
                    <a:hueOff val="0"/>
                    <a:satOff val="0"/>
                    <a:lumOff val="0"/>
                    <a:alphaOff val="0"/>
                  </a:schemeClr>
                </a:fillRef>
                <a:effectRef idx="2">
                  <a:schemeClr val="accent1">
                    <a:alpha val="90000"/>
                    <a:tint val="4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</p:sp>
            <p:sp>
              <p:nvSpPr>
                <p:cNvPr id="17" name="직사각형 16"/>
                <p:cNvSpPr/>
                <p:nvPr/>
              </p:nvSpPr>
              <p:spPr>
                <a:xfrm>
                  <a:off x="412985" y="4387427"/>
                  <a:ext cx="3540174" cy="2371680"/>
                </a:xfrm>
                <a:prstGeom prst="rect">
                  <a:avLst/>
                </a:prstGeom>
                <a:scene3d>
                  <a:camera prst="orthographicFront"/>
                  <a:lightRig rig="flat" dir="t"/>
                </a:scene3d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90678" tIns="90678" rIns="120904" bIns="136017" numCol="1" spcCol="1270" anchor="t" anchorCtr="0">
                  <a:noAutofit/>
                </a:bodyPr>
                <a:lstStyle/>
                <a:p>
                  <a:pPr marL="171450" lvl="1" indent="-171450" algn="l" defTabSz="755650" latinLnBrk="1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15000"/>
                    </a:spcAft>
                    <a:buChar char="••"/>
                  </a:pPr>
                  <a:r>
                    <a:rPr lang="ko-KR" altLang="en-US" sz="1500" kern="1200" dirty="0" smtClean="0"/>
                    <a:t>통합과학교육을 위한 수업경연축전</a:t>
                  </a:r>
                  <a:endParaRPr lang="ko-KR" altLang="en-US" sz="1500" kern="1200" dirty="0"/>
                </a:p>
                <a:p>
                  <a:pPr marL="171450" lvl="1" indent="-171450" algn="l" defTabSz="755650" latinLnBrk="1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15000"/>
                    </a:spcAft>
                    <a:buChar char="••"/>
                  </a:pPr>
                  <a:r>
                    <a:rPr lang="ko-KR" altLang="en-US" sz="1500" kern="1200" dirty="0" smtClean="0"/>
                    <a:t>통합교육 </a:t>
                  </a:r>
                  <a:r>
                    <a:rPr lang="ko-KR" altLang="en-US" sz="1500" kern="1200" dirty="0" smtClean="0"/>
                    <a:t>교육봉사 및 교육실습 운영</a:t>
                  </a:r>
                  <a:r>
                    <a:rPr lang="en-US" altLang="ko-KR" sz="1500" kern="1200" dirty="0" smtClean="0"/>
                    <a:t>-</a:t>
                  </a:r>
                  <a:r>
                    <a:rPr lang="ko-KR" altLang="en-US" sz="1500" kern="1200" dirty="0" smtClean="0"/>
                    <a:t> 희망의 과학싹잔치</a:t>
                  </a:r>
                  <a:r>
                    <a:rPr lang="en-US" altLang="ko-KR" sz="1500" kern="1200" dirty="0" smtClean="0"/>
                    <a:t>, </a:t>
                  </a:r>
                  <a:r>
                    <a:rPr lang="ko-KR" altLang="en-US" sz="1500" kern="1200" dirty="0" smtClean="0"/>
                    <a:t>희망의 </a:t>
                  </a:r>
                  <a:r>
                    <a:rPr lang="ko-KR" altLang="en-US" sz="1500" kern="1200" dirty="0" err="1" smtClean="0"/>
                    <a:t>과학차</a:t>
                  </a:r>
                  <a:endParaRPr lang="en-US" altLang="ko-KR" sz="1500" kern="1200" dirty="0" smtClean="0"/>
                </a:p>
                <a:p>
                  <a:pPr marL="171450" lvl="1" indent="-171450" algn="l" defTabSz="755650" latinLnBrk="1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15000"/>
                    </a:spcAft>
                    <a:buChar char="••"/>
                  </a:pPr>
                  <a:r>
                    <a:rPr lang="ko-KR" altLang="en-US" sz="1500" dirty="0" smtClean="0"/>
                    <a:t>통합교육 기관 탐방 및 실습</a:t>
                  </a:r>
                  <a:endParaRPr lang="en-US" altLang="ko-KR" sz="1500" dirty="0" smtClean="0"/>
                </a:p>
                <a:p>
                  <a:pPr marL="171450" lvl="1" indent="-171450" algn="l" defTabSz="755650" latinLnBrk="1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15000"/>
                    </a:spcAft>
                    <a:buChar char="••"/>
                  </a:pPr>
                  <a:r>
                    <a:rPr lang="en-US" altLang="ko-KR" sz="1500" dirty="0" smtClean="0"/>
                    <a:t>SSCE </a:t>
                  </a:r>
                  <a:r>
                    <a:rPr lang="ko-KR" altLang="en-US" sz="1500" dirty="0" smtClean="0"/>
                    <a:t>통합교육 영상자료 공모전</a:t>
                  </a:r>
                  <a:endParaRPr lang="ko-KR" altLang="en-US" sz="1500" kern="1200" dirty="0"/>
                </a:p>
              </p:txBody>
            </p:sp>
            <p:sp>
              <p:nvSpPr>
                <p:cNvPr id="20" name="직사각형 19"/>
                <p:cNvSpPr/>
                <p:nvPr/>
              </p:nvSpPr>
              <p:spPr>
                <a:xfrm>
                  <a:off x="4083884" y="3816139"/>
                  <a:ext cx="4200145" cy="518400"/>
                </a:xfrm>
                <a:prstGeom prst="rect">
                  <a:avLst/>
                </a:prstGeom>
                <a:scene3d>
                  <a:camera prst="orthographicFront"/>
                  <a:lightRig rig="flat" dir="t"/>
                </a:scene3d>
                <a:sp3d prstMaterial="plastic">
                  <a:bevelT w="120900" h="88900"/>
                  <a:bevelB w="88900" h="31750" prst="angle"/>
                </a:sp3d>
              </p:spPr>
              <p:style>
                <a:lnRef idx="1">
                  <a:schemeClr val="accent1">
                    <a:hueOff val="0"/>
                    <a:satOff val="0"/>
                    <a:lumOff val="0"/>
                    <a:alphaOff val="0"/>
                  </a:schemeClr>
                </a:lnRef>
                <a:fillRef idx="3">
                  <a:schemeClr val="accent1">
                    <a:hueOff val="0"/>
                    <a:satOff val="0"/>
                    <a:lumOff val="0"/>
                    <a:alphaOff val="0"/>
                  </a:schemeClr>
                </a:fillRef>
                <a:effectRef idx="2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22" name="직사각형 21"/>
                <p:cNvSpPr/>
                <p:nvPr/>
              </p:nvSpPr>
              <p:spPr>
                <a:xfrm>
                  <a:off x="4083884" y="4404873"/>
                  <a:ext cx="4342661" cy="2371680"/>
                </a:xfrm>
                <a:prstGeom prst="rect">
                  <a:avLst/>
                </a:prstGeom>
                <a:scene3d>
                  <a:camera prst="orthographicFront"/>
                  <a:lightRig rig="flat" dir="t"/>
                </a:scene3d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90678" tIns="90678" rIns="120904" bIns="136017" numCol="1" spcCol="1270" anchor="t" anchorCtr="0">
                  <a:noAutofit/>
                </a:bodyPr>
                <a:lstStyle/>
                <a:p>
                  <a:pPr marL="285750" lvl="0" indent="-285750">
                    <a:buFont typeface="Arial" panose="020B0604020202020204" pitchFamily="34" charset="0"/>
                    <a:buChar char="•"/>
                  </a:pPr>
                  <a:r>
                    <a:rPr lang="ko-KR" altLang="en-US" sz="1500" dirty="0"/>
                    <a:t>다양한 비교과 프로그램 </a:t>
                  </a:r>
                  <a:r>
                    <a:rPr lang="ko-KR" altLang="en-US" sz="1500" dirty="0" smtClean="0"/>
                    <a:t>운영</a:t>
                  </a:r>
                  <a:endParaRPr lang="en-US" altLang="ko-KR" sz="1500" dirty="0" smtClean="0"/>
                </a:p>
                <a:p>
                  <a:pPr lvl="0"/>
                  <a:r>
                    <a:rPr lang="en-US" altLang="ko-KR" sz="1500" dirty="0"/>
                    <a:t> </a:t>
                  </a:r>
                  <a:r>
                    <a:rPr lang="en-US" altLang="ko-KR" sz="1500" dirty="0" smtClean="0"/>
                    <a:t>    - </a:t>
                  </a:r>
                  <a:r>
                    <a:rPr lang="ko-KR" altLang="en-US" sz="1500" dirty="0" smtClean="0"/>
                    <a:t>전공수월성 강화 특강</a:t>
                  </a:r>
                  <a:r>
                    <a:rPr lang="en-US" altLang="ko-KR" sz="1500" dirty="0" smtClean="0"/>
                    <a:t>, </a:t>
                  </a:r>
                  <a:r>
                    <a:rPr lang="ko-KR" altLang="en-US" sz="1500" dirty="0" smtClean="0"/>
                    <a:t>전공학습도우미</a:t>
                  </a:r>
                  <a:endParaRPr lang="en-US" altLang="ko-KR" sz="1500" dirty="0" smtClean="0"/>
                </a:p>
                <a:p>
                  <a:pPr lvl="0"/>
                  <a:r>
                    <a:rPr lang="en-US" altLang="ko-KR" sz="1500" dirty="0"/>
                    <a:t> </a:t>
                  </a:r>
                  <a:r>
                    <a:rPr lang="en-US" altLang="ko-KR" sz="1500" dirty="0" smtClean="0"/>
                    <a:t>    - </a:t>
                  </a:r>
                  <a:r>
                    <a:rPr lang="ko-KR" altLang="en-US" sz="1500" dirty="0" smtClean="0"/>
                    <a:t>맞춤형 학습지원 프로그램</a:t>
                  </a:r>
                  <a:endParaRPr lang="ko-KR" altLang="en-US" sz="1500" dirty="0"/>
                </a:p>
                <a:p>
                  <a:pPr marL="285750" lvl="0" indent="-285750">
                    <a:buFont typeface="Arial" panose="020B0604020202020204" pitchFamily="34" charset="0"/>
                    <a:buChar char="•"/>
                  </a:pPr>
                  <a:r>
                    <a:rPr lang="ko-KR" altLang="en-US" sz="1500" dirty="0"/>
                    <a:t>지역 통합과학문화 행사 운영</a:t>
                  </a:r>
                </a:p>
                <a:p>
                  <a:pPr marL="285750" lvl="0" indent="-285750">
                    <a:buFont typeface="Arial" panose="020B0604020202020204" pitchFamily="34" charset="0"/>
                    <a:buChar char="•"/>
                  </a:pPr>
                  <a:r>
                    <a:rPr lang="ko-KR" altLang="en-US" sz="1500" dirty="0"/>
                    <a:t>과학문화 전문인력 양성 프로그램과의 연계</a:t>
                  </a:r>
                </a:p>
              </p:txBody>
            </p:sp>
            <p:sp>
              <p:nvSpPr>
                <p:cNvPr id="25" name="직사각형 24"/>
                <p:cNvSpPr/>
                <p:nvPr/>
              </p:nvSpPr>
              <p:spPr>
                <a:xfrm>
                  <a:off x="8372185" y="3812760"/>
                  <a:ext cx="3402473" cy="518400"/>
                </a:xfrm>
                <a:prstGeom prst="rect">
                  <a:avLst/>
                </a:prstGeom>
                <a:scene3d>
                  <a:camera prst="orthographicFront"/>
                  <a:lightRig rig="flat" dir="t"/>
                </a:scene3d>
                <a:sp3d prstMaterial="plastic">
                  <a:bevelT w="120900" h="88900"/>
                  <a:bevelB w="88900" h="31750" prst="angle"/>
                </a:sp3d>
              </p:spPr>
              <p:style>
                <a:lnRef idx="1">
                  <a:schemeClr val="accent1">
                    <a:hueOff val="0"/>
                    <a:satOff val="0"/>
                    <a:lumOff val="0"/>
                    <a:alphaOff val="0"/>
                  </a:schemeClr>
                </a:lnRef>
                <a:fillRef idx="3">
                  <a:schemeClr val="accent1">
                    <a:hueOff val="0"/>
                    <a:satOff val="0"/>
                    <a:lumOff val="0"/>
                    <a:alphaOff val="0"/>
                  </a:schemeClr>
                </a:fillRef>
                <a:effectRef idx="2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28" name="직사각형 27"/>
                <p:cNvSpPr/>
                <p:nvPr/>
              </p:nvSpPr>
              <p:spPr>
                <a:xfrm>
                  <a:off x="8364672" y="4359296"/>
                  <a:ext cx="3447302" cy="1324051"/>
                </a:xfrm>
                <a:prstGeom prst="rect">
                  <a:avLst/>
                </a:prstGeom>
                <a:scene3d>
                  <a:camera prst="orthographicFront"/>
                  <a:lightRig rig="flat" dir="t"/>
                </a:scene3d>
                <a:sp3d extrusionH="12700" prstMaterial="plastic">
                  <a:bevelT w="50800" h="50800"/>
                </a:sp3d>
              </p:spPr>
              <p:style>
                <a:lnRef idx="1">
                  <a:schemeClr val="accent1">
                    <a:alpha val="90000"/>
                    <a:tint val="4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accent1">
                    <a:alpha val="90000"/>
                    <a:tint val="40000"/>
                    <a:hueOff val="0"/>
                    <a:satOff val="0"/>
                    <a:lumOff val="0"/>
                    <a:alphaOff val="0"/>
                  </a:schemeClr>
                </a:fillRef>
                <a:effectRef idx="2">
                  <a:schemeClr val="accent1">
                    <a:alpha val="90000"/>
                    <a:tint val="4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</p:sp>
            <p:sp>
              <p:nvSpPr>
                <p:cNvPr id="29" name="직사각형 28"/>
                <p:cNvSpPr/>
                <p:nvPr/>
              </p:nvSpPr>
              <p:spPr>
                <a:xfrm>
                  <a:off x="8358119" y="4404874"/>
                  <a:ext cx="3447302" cy="2371680"/>
                </a:xfrm>
                <a:prstGeom prst="rect">
                  <a:avLst/>
                </a:prstGeom>
                <a:scene3d>
                  <a:camera prst="orthographicFront"/>
                  <a:lightRig rig="flat" dir="t"/>
                </a:scene3d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90678" tIns="90678" rIns="120904" bIns="136017" numCol="1" spcCol="1270" anchor="t" anchorCtr="0">
                  <a:noAutofit/>
                </a:bodyPr>
                <a:lstStyle/>
                <a:p>
                  <a:pPr marL="285750" lvl="0" indent="-285750">
                    <a:buFont typeface="Arial" panose="020B0604020202020204" pitchFamily="34" charset="0"/>
                    <a:buChar char="•"/>
                  </a:pPr>
                  <a:r>
                    <a:rPr lang="ko-KR" altLang="en-US" sz="1500" dirty="0"/>
                    <a:t>해외 </a:t>
                  </a:r>
                  <a:r>
                    <a:rPr lang="en-US" altLang="ko-KR" sz="1500" dirty="0"/>
                    <a:t>MOU </a:t>
                  </a:r>
                  <a:r>
                    <a:rPr lang="ko-KR" altLang="en-US" sz="1500" dirty="0"/>
                    <a:t>체결 대학과 학점교류</a:t>
                  </a:r>
                </a:p>
                <a:p>
                  <a:pPr marL="285750" lvl="0" indent="-285750">
                    <a:buFont typeface="Arial" panose="020B0604020202020204" pitchFamily="34" charset="0"/>
                    <a:buChar char="•"/>
                  </a:pPr>
                  <a:r>
                    <a:rPr lang="ko-KR" altLang="en-US" sz="1500" dirty="0"/>
                    <a:t>해외 교육봉사 및 </a:t>
                  </a:r>
                  <a:r>
                    <a:rPr lang="ko-KR" altLang="en-US" sz="1500" dirty="0" smtClean="0"/>
                    <a:t>현장교육실습</a:t>
                  </a:r>
                  <a:endParaRPr lang="en-US" altLang="ko-KR" sz="1500" dirty="0" smtClean="0"/>
                </a:p>
                <a:p>
                  <a:pPr lvl="0"/>
                  <a:r>
                    <a:rPr lang="en-US" altLang="ko-KR" sz="1500" dirty="0" smtClean="0"/>
                    <a:t>     - </a:t>
                  </a:r>
                  <a:r>
                    <a:rPr lang="ko-KR" altLang="en-US" sz="1500" dirty="0" smtClean="0"/>
                    <a:t>필리핀 </a:t>
                  </a:r>
                  <a:r>
                    <a:rPr lang="ko-KR" altLang="en-US" sz="1500" dirty="0" err="1" smtClean="0"/>
                    <a:t>바기오</a:t>
                  </a:r>
                  <a:endParaRPr lang="ko-KR" altLang="en-US" sz="1500" dirty="0" smtClean="0"/>
                </a:p>
                <a:p>
                  <a:pPr marL="285750" lvl="0" indent="-285750">
                    <a:buFont typeface="Arial" panose="020B0604020202020204" pitchFamily="34" charset="0"/>
                    <a:buChar char="•"/>
                  </a:pPr>
                  <a:r>
                    <a:rPr lang="ko-KR" altLang="en-US" sz="1500" dirty="0" smtClean="0"/>
                    <a:t>해외 취업 컨설팅</a:t>
                  </a:r>
                  <a:endParaRPr lang="ko-KR" altLang="en-US" sz="1500" dirty="0"/>
                </a:p>
              </p:txBody>
            </p:sp>
          </p:grpSp>
          <p:sp>
            <p:nvSpPr>
              <p:cNvPr id="19" name="직사각형 18"/>
              <p:cNvSpPr/>
              <p:nvPr/>
            </p:nvSpPr>
            <p:spPr>
              <a:xfrm>
                <a:off x="525559" y="4809947"/>
                <a:ext cx="3447302" cy="518400"/>
              </a:xfrm>
              <a:prstGeom prst="rect">
                <a:avLst/>
              </a:prstGeom>
              <a:scene3d>
                <a:camera prst="orthographicFront"/>
                <a:lightRig rig="flat" dir="t"/>
              </a:scene3d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28016" tIns="73152" rIns="128016" bIns="73152" numCol="1" spcCol="1270" anchor="ctr" anchorCtr="0">
                <a:noAutofit/>
              </a:bodyPr>
              <a:lstStyle/>
              <a:p>
                <a:pPr lvl="0" algn="ctr" defTabSz="800100" latinLnBrk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ko-KR" altLang="en-US" sz="1800" kern="1200" dirty="0" smtClean="0">
                    <a:latin typeface="+mj-ea"/>
                    <a:ea typeface="+mj-ea"/>
                  </a:rPr>
                  <a:t>통합교육 영역</a:t>
                </a:r>
                <a:endParaRPr lang="ko-KR" altLang="en-US" sz="1800" kern="1200" dirty="0"/>
              </a:p>
            </p:txBody>
          </p:sp>
          <p:sp>
            <p:nvSpPr>
              <p:cNvPr id="30" name="직사각형 29"/>
              <p:cNvSpPr/>
              <p:nvPr/>
            </p:nvSpPr>
            <p:spPr>
              <a:xfrm>
                <a:off x="4061016" y="4834061"/>
                <a:ext cx="4201626" cy="518400"/>
              </a:xfrm>
              <a:prstGeom prst="rect">
                <a:avLst/>
              </a:prstGeom>
              <a:scene3d>
                <a:camera prst="orthographicFront"/>
                <a:lightRig rig="flat" dir="t"/>
              </a:scene3d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28016" tIns="73152" rIns="128016" bIns="73152" numCol="1" spcCol="1270" anchor="ctr" anchorCtr="0">
                <a:noAutofit/>
              </a:bodyPr>
              <a:lstStyle/>
              <a:p>
                <a:pPr lvl="0" algn="ctr" defTabSz="800100" latinLnBrk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ko-KR" altLang="en-US" sz="1800" kern="1200" dirty="0" smtClean="0">
                    <a:latin typeface="+mj-ea"/>
                    <a:ea typeface="+mj-ea"/>
                  </a:rPr>
                  <a:t>과학문화 영역</a:t>
                </a:r>
                <a:endParaRPr lang="ko-KR" altLang="en-US" sz="1800" kern="1200" dirty="0"/>
              </a:p>
            </p:txBody>
          </p:sp>
          <p:sp>
            <p:nvSpPr>
              <p:cNvPr id="32" name="직사각형 31"/>
              <p:cNvSpPr/>
              <p:nvPr/>
            </p:nvSpPr>
            <p:spPr>
              <a:xfrm>
                <a:off x="8375183" y="4829073"/>
                <a:ext cx="3357271" cy="518400"/>
              </a:xfrm>
              <a:prstGeom prst="rect">
                <a:avLst/>
              </a:prstGeom>
              <a:scene3d>
                <a:camera prst="orthographicFront"/>
                <a:lightRig rig="flat" dir="t"/>
              </a:scene3d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28016" tIns="73152" rIns="128016" bIns="73152" numCol="1" spcCol="1270" anchor="ctr" anchorCtr="0">
                <a:noAutofit/>
              </a:bodyPr>
              <a:lstStyle/>
              <a:p>
                <a:pPr lvl="0" algn="ctr" defTabSz="800100" latinLnBrk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ko-KR" altLang="en-US" sz="1800" kern="1200" dirty="0" smtClean="0">
                    <a:latin typeface="+mj-ea"/>
                    <a:ea typeface="+mj-ea"/>
                  </a:rPr>
                  <a:t>국제화 영역</a:t>
                </a:r>
                <a:endParaRPr lang="ko-KR" altLang="en-US" sz="1800" kern="1200" dirty="0"/>
              </a:p>
            </p:txBody>
          </p:sp>
        </p:grpSp>
      </p:grpSp>
      <p:sp>
        <p:nvSpPr>
          <p:cNvPr id="26" name="모서리가 둥근 직사각형 25"/>
          <p:cNvSpPr/>
          <p:nvPr/>
        </p:nvSpPr>
        <p:spPr>
          <a:xfrm>
            <a:off x="3290847" y="5988348"/>
            <a:ext cx="5374687" cy="5227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dirty="0" smtClean="0"/>
              <a:t>특성화 분야별 첨단 복합 교실 구축 및 운영</a:t>
            </a:r>
            <a:endParaRPr lang="ko-KR" altLang="en-US" sz="2000" dirty="0"/>
          </a:p>
        </p:txBody>
      </p:sp>
      <p:sp>
        <p:nvSpPr>
          <p:cNvPr id="2" name="덧셈 기호 1"/>
          <p:cNvSpPr/>
          <p:nvPr/>
        </p:nvSpPr>
        <p:spPr>
          <a:xfrm>
            <a:off x="5571460" y="5178056"/>
            <a:ext cx="861238" cy="701749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5608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2"/>
          <p:cNvGrpSpPr/>
          <p:nvPr/>
        </p:nvGrpSpPr>
        <p:grpSpPr>
          <a:xfrm>
            <a:off x="1278428" y="-215707"/>
            <a:ext cx="9553704" cy="7354444"/>
            <a:chOff x="1246344" y="-793222"/>
            <a:chExt cx="9553704" cy="7651222"/>
          </a:xfrm>
        </p:grpSpPr>
        <p:sp>
          <p:nvSpPr>
            <p:cNvPr id="23" name="원형 화살표 22"/>
            <p:cNvSpPr/>
            <p:nvPr/>
          </p:nvSpPr>
          <p:spPr>
            <a:xfrm rot="10800000">
              <a:off x="4473180" y="3075813"/>
              <a:ext cx="4697324" cy="3782187"/>
            </a:xfrm>
            <a:prstGeom prst="circularArrow">
              <a:avLst>
                <a:gd name="adj1" fmla="val 5984"/>
                <a:gd name="adj2" fmla="val 394124"/>
                <a:gd name="adj3" fmla="val 13313824"/>
                <a:gd name="adj4" fmla="val 10508221"/>
                <a:gd name="adj5" fmla="val 6981"/>
              </a:avLst>
            </a:prstGeom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z="-182000" contourW="19050" prstMaterial="metal">
              <a:bevelT w="88900" h="203200"/>
              <a:bevelB w="165100" h="254000"/>
            </a:sp3d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grpSp>
          <p:nvGrpSpPr>
            <p:cNvPr id="2" name="그룹 1"/>
            <p:cNvGrpSpPr/>
            <p:nvPr/>
          </p:nvGrpSpPr>
          <p:grpSpPr>
            <a:xfrm>
              <a:off x="1246344" y="-793222"/>
              <a:ext cx="9553704" cy="7314995"/>
              <a:chOff x="1246344" y="-459855"/>
              <a:chExt cx="9553704" cy="7314995"/>
            </a:xfrm>
          </p:grpSpPr>
          <p:grpSp>
            <p:nvGrpSpPr>
              <p:cNvPr id="6" name="그룹 5"/>
              <p:cNvGrpSpPr/>
              <p:nvPr/>
            </p:nvGrpSpPr>
            <p:grpSpPr>
              <a:xfrm>
                <a:off x="3682000" y="-114677"/>
                <a:ext cx="3694556" cy="3240000"/>
                <a:chOff x="4524602" y="183323"/>
                <a:chExt cx="3694556" cy="3240000"/>
              </a:xfrm>
              <a:scene3d>
                <a:camera prst="orthographicFront">
                  <a:rot lat="0" lon="0" rev="0"/>
                </a:camera>
                <a:lightRig rig="contrasting" dir="t">
                  <a:rot lat="0" lon="0" rev="1200000"/>
                </a:lightRig>
              </a:scene3d>
            </p:grpSpPr>
            <p:sp>
              <p:nvSpPr>
                <p:cNvPr id="7" name="도형 6"/>
                <p:cNvSpPr/>
                <p:nvPr/>
              </p:nvSpPr>
              <p:spPr>
                <a:xfrm rot="20700000">
                  <a:off x="4524602" y="183323"/>
                  <a:ext cx="3694556" cy="3240000"/>
                </a:xfrm>
                <a:prstGeom prst="gear6">
                  <a:avLst/>
                </a:prstGeom>
                <a:gradFill flip="none" rotWithShape="1">
                  <a:gsLst>
                    <a:gs pos="0">
                      <a:schemeClr val="accent2">
                        <a:lumMod val="67000"/>
                      </a:schemeClr>
                    </a:gs>
                    <a:gs pos="48000">
                      <a:schemeClr val="accent2">
                        <a:lumMod val="97000"/>
                        <a:lumOff val="3000"/>
                      </a:schemeClr>
                    </a:gs>
                    <a:gs pos="100000">
                      <a:schemeClr val="accent2">
                        <a:lumMod val="60000"/>
                        <a:lumOff val="40000"/>
                      </a:schemeClr>
                    </a:gs>
                  </a:gsLst>
                  <a:lin ang="16200000" scaled="1"/>
                  <a:tileRect/>
                </a:gradFill>
                <a:sp3d contourW="19050" prstMaterial="metal">
                  <a:bevelT w="88900" h="203200"/>
                  <a:bevelB w="165100" h="254000"/>
                </a:sp3d>
              </p:spPr>
              <p:style>
                <a:lnRef idx="0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accent1">
                    <a:hueOff val="0"/>
                    <a:satOff val="0"/>
                    <a:lumOff val="0"/>
                    <a:alphaOff val="0"/>
                  </a:schemeClr>
                </a:fillRef>
                <a:effectRef idx="2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8" name="도형 4"/>
                <p:cNvSpPr/>
                <p:nvPr/>
              </p:nvSpPr>
              <p:spPr>
                <a:xfrm>
                  <a:off x="5273535" y="894341"/>
                  <a:ext cx="2173777" cy="1935573"/>
                </a:xfrm>
                <a:prstGeom prst="rect">
                  <a:avLst/>
                </a:prstGeom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20320" tIns="20320" rIns="20320" bIns="20320" numCol="1" spcCol="1270" anchor="ctr" anchorCtr="0">
                  <a:noAutofit/>
                </a:bodyPr>
                <a:lstStyle/>
                <a:p>
                  <a:pPr lvl="0" algn="ctr" defTabSz="711200" latinLnBrk="1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ko-KR" altLang="en-US" sz="1600" kern="1200" dirty="0" smtClean="0"/>
                    <a:t>학습을 위한 풀 옵션이 구비된 동아리방</a:t>
                  </a:r>
                  <a:endParaRPr lang="ko-KR" altLang="en-US" sz="1600" kern="1200" dirty="0"/>
                </a:p>
              </p:txBody>
            </p:sp>
          </p:grpSp>
          <p:grpSp>
            <p:nvGrpSpPr>
              <p:cNvPr id="9" name="그룹 8"/>
              <p:cNvGrpSpPr/>
              <p:nvPr/>
            </p:nvGrpSpPr>
            <p:grpSpPr>
              <a:xfrm>
                <a:off x="6522606" y="1170185"/>
                <a:ext cx="3694556" cy="3240000"/>
                <a:chOff x="4614978" y="171986"/>
                <a:chExt cx="3694556" cy="3382088"/>
              </a:xfrm>
              <a:scene3d>
                <a:camera prst="orthographicFront">
                  <a:rot lat="0" lon="0" rev="0"/>
                </a:camera>
                <a:lightRig rig="contrasting" dir="t">
                  <a:rot lat="0" lon="0" rev="1200000"/>
                </a:lightRig>
              </a:scene3d>
            </p:grpSpPr>
            <p:sp>
              <p:nvSpPr>
                <p:cNvPr id="10" name="도형 9"/>
                <p:cNvSpPr/>
                <p:nvPr/>
              </p:nvSpPr>
              <p:spPr>
                <a:xfrm rot="20700000">
                  <a:off x="4614978" y="171986"/>
                  <a:ext cx="3694556" cy="3382088"/>
                </a:xfrm>
                <a:prstGeom prst="gear6">
                  <a:avLst/>
                </a:prstGeom>
                <a:gradFill flip="none" rotWithShape="1"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5">
                        <a:lumMod val="97000"/>
                        <a:lumOff val="3000"/>
                      </a:schemeClr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16200000" scaled="1"/>
                  <a:tileRect/>
                </a:gradFill>
                <a:sp3d contourW="19050" prstMaterial="metal">
                  <a:bevelT w="88900" h="203200"/>
                  <a:bevelB w="165100" h="254000"/>
                </a:sp3d>
              </p:spPr>
              <p:style>
                <a:lnRef idx="0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accent1">
                    <a:hueOff val="0"/>
                    <a:satOff val="0"/>
                    <a:lumOff val="0"/>
                    <a:alphaOff val="0"/>
                  </a:schemeClr>
                </a:fillRef>
                <a:effectRef idx="2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11" name="도형 4"/>
                <p:cNvSpPr/>
                <p:nvPr/>
              </p:nvSpPr>
              <p:spPr>
                <a:xfrm>
                  <a:off x="5218321" y="970283"/>
                  <a:ext cx="2534341" cy="1935572"/>
                </a:xfrm>
                <a:prstGeom prst="rect">
                  <a:avLst/>
                </a:prstGeom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20320" tIns="20320" rIns="20320" bIns="20320" numCol="1" spcCol="1270" anchor="ctr" anchorCtr="0">
                  <a:noAutofit/>
                </a:bodyPr>
                <a:lstStyle/>
                <a:p>
                  <a:pPr lvl="0" algn="ctr" defTabSz="711200" latinLnBrk="1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ko-KR" altLang="en-US" sz="1600" dirty="0" smtClean="0"/>
                    <a:t>학생을 위한</a:t>
                  </a:r>
                  <a:r>
                    <a:rPr lang="ko-KR" altLang="en-US" sz="1600" kern="1200" dirty="0" smtClean="0"/>
                    <a:t> 행정 지원과 다양한 연수 및 장학 제도</a:t>
                  </a:r>
                  <a:endParaRPr lang="ko-KR" altLang="en-US" sz="1600" kern="1200" dirty="0"/>
                </a:p>
              </p:txBody>
            </p:sp>
          </p:grpSp>
          <p:grpSp>
            <p:nvGrpSpPr>
              <p:cNvPr id="12" name="그룹 11"/>
              <p:cNvGrpSpPr/>
              <p:nvPr/>
            </p:nvGrpSpPr>
            <p:grpSpPr>
              <a:xfrm>
                <a:off x="1900694" y="2368491"/>
                <a:ext cx="3694556" cy="3240000"/>
                <a:chOff x="4542990" y="180902"/>
                <a:chExt cx="3694556" cy="3382088"/>
              </a:xfrm>
              <a:scene3d>
                <a:camera prst="orthographicFront">
                  <a:rot lat="0" lon="0" rev="0"/>
                </a:camera>
                <a:lightRig rig="contrasting" dir="t">
                  <a:rot lat="0" lon="0" rev="1200000"/>
                </a:lightRig>
              </a:scene3d>
            </p:grpSpPr>
            <p:sp>
              <p:nvSpPr>
                <p:cNvPr id="13" name="도형 12"/>
                <p:cNvSpPr/>
                <p:nvPr/>
              </p:nvSpPr>
              <p:spPr>
                <a:xfrm rot="20700000">
                  <a:off x="4542990" y="180902"/>
                  <a:ext cx="3694556" cy="3382088"/>
                </a:xfrm>
                <a:prstGeom prst="gear6">
                  <a:avLst/>
                </a:prstGeom>
                <a:gradFill flip="none" rotWithShape="1">
                  <a:gsLst>
                    <a:gs pos="0">
                      <a:schemeClr val="accent4">
                        <a:lumMod val="40000"/>
                        <a:lumOff val="60000"/>
                      </a:schemeClr>
                    </a:gs>
                    <a:gs pos="46000">
                      <a:schemeClr val="accent4">
                        <a:lumMod val="95000"/>
                        <a:lumOff val="5000"/>
                      </a:schemeClr>
                    </a:gs>
                    <a:gs pos="100000">
                      <a:schemeClr val="accent4">
                        <a:lumMod val="60000"/>
                      </a:schemeClr>
                    </a:gs>
                  </a:gsLst>
                  <a:path path="circle">
                    <a:fillToRect l="50000" t="130000" r="50000" b="-30000"/>
                  </a:path>
                  <a:tileRect/>
                </a:gradFill>
                <a:sp3d contourW="19050" prstMaterial="metal">
                  <a:bevelT w="88900" h="203200"/>
                  <a:bevelB w="165100" h="254000"/>
                </a:sp3d>
              </p:spPr>
              <p:style>
                <a:lnRef idx="0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accent1">
                    <a:hueOff val="0"/>
                    <a:satOff val="0"/>
                    <a:lumOff val="0"/>
                    <a:alphaOff val="0"/>
                  </a:schemeClr>
                </a:fillRef>
                <a:effectRef idx="2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14" name="도형 4"/>
                <p:cNvSpPr/>
                <p:nvPr/>
              </p:nvSpPr>
              <p:spPr>
                <a:xfrm>
                  <a:off x="5219130" y="1044412"/>
                  <a:ext cx="2442892" cy="1935572"/>
                </a:xfrm>
                <a:prstGeom prst="rect">
                  <a:avLst/>
                </a:prstGeom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20320" tIns="20320" rIns="20320" bIns="20320" numCol="1" spcCol="1270" anchor="ctr" anchorCtr="0">
                  <a:noAutofit/>
                </a:bodyPr>
                <a:lstStyle/>
                <a:p>
                  <a:pPr lvl="0"/>
                  <a:r>
                    <a:rPr lang="ko-KR" altLang="en-US" sz="1600" dirty="0" smtClean="0"/>
                    <a:t>학생도 스마트폰으로 발표 할 수 있는 미래형 교실</a:t>
                  </a:r>
                  <a:endParaRPr lang="ko-KR" altLang="en-US" sz="1600" dirty="0"/>
                </a:p>
              </p:txBody>
            </p:sp>
          </p:grpSp>
          <p:grpSp>
            <p:nvGrpSpPr>
              <p:cNvPr id="15" name="그룹 14"/>
              <p:cNvGrpSpPr/>
              <p:nvPr/>
            </p:nvGrpSpPr>
            <p:grpSpPr>
              <a:xfrm>
                <a:off x="4710121" y="3615140"/>
                <a:ext cx="3694556" cy="3240000"/>
                <a:chOff x="4542990" y="180902"/>
                <a:chExt cx="3694556" cy="3382088"/>
              </a:xfrm>
              <a:scene3d>
                <a:camera prst="orthographicFront">
                  <a:rot lat="0" lon="0" rev="0"/>
                </a:camera>
                <a:lightRig rig="contrasting" dir="t">
                  <a:rot lat="0" lon="0" rev="1200000"/>
                </a:lightRig>
              </a:scene3d>
            </p:grpSpPr>
            <p:sp>
              <p:nvSpPr>
                <p:cNvPr id="16" name="도형 15"/>
                <p:cNvSpPr/>
                <p:nvPr/>
              </p:nvSpPr>
              <p:spPr>
                <a:xfrm rot="20700000">
                  <a:off x="4542990" y="180902"/>
                  <a:ext cx="3694556" cy="3382088"/>
                </a:xfrm>
                <a:prstGeom prst="gear6">
                  <a:avLst/>
                </a:prstGeom>
                <a:gradFill flip="none" rotWithShape="1">
                  <a:gsLst>
                    <a:gs pos="0">
                      <a:schemeClr val="accent6">
                        <a:lumMod val="40000"/>
                        <a:lumOff val="60000"/>
                      </a:schemeClr>
                    </a:gs>
                    <a:gs pos="46000">
                      <a:schemeClr val="accent6">
                        <a:lumMod val="95000"/>
                        <a:lumOff val="5000"/>
                      </a:schemeClr>
                    </a:gs>
                    <a:gs pos="100000">
                      <a:schemeClr val="accent6">
                        <a:lumMod val="60000"/>
                      </a:schemeClr>
                    </a:gs>
                  </a:gsLst>
                  <a:path path="circle">
                    <a:fillToRect l="50000" t="130000" r="50000" b="-30000"/>
                  </a:path>
                  <a:tileRect/>
                </a:gradFill>
                <a:sp3d contourW="19050" prstMaterial="metal">
                  <a:bevelT w="88900" h="203200"/>
                  <a:bevelB w="165100" h="254000"/>
                </a:sp3d>
              </p:spPr>
              <p:style>
                <a:lnRef idx="0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accent1">
                    <a:hueOff val="0"/>
                    <a:satOff val="0"/>
                    <a:lumOff val="0"/>
                    <a:alphaOff val="0"/>
                  </a:schemeClr>
                </a:fillRef>
                <a:effectRef idx="2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17" name="도형 4"/>
                <p:cNvSpPr/>
                <p:nvPr/>
              </p:nvSpPr>
              <p:spPr>
                <a:xfrm>
                  <a:off x="5086356" y="974836"/>
                  <a:ext cx="2504635" cy="1935572"/>
                </a:xfrm>
                <a:prstGeom prst="rect">
                  <a:avLst/>
                </a:prstGeom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20320" tIns="20320" rIns="20320" bIns="20320" numCol="1" spcCol="1270" anchor="ctr" anchorCtr="0">
                  <a:noAutofit/>
                </a:bodyPr>
                <a:lstStyle/>
                <a:p>
                  <a:pPr lvl="0"/>
                  <a:r>
                    <a:rPr lang="ko-KR" altLang="en-US" sz="1600" dirty="0" smtClean="0"/>
                    <a:t>참여자가 만족할 수 있는 수요자 중심 프로그램 운영 </a:t>
                  </a:r>
                  <a:endParaRPr lang="ko-KR" altLang="en-US" sz="1600" dirty="0"/>
                </a:p>
              </p:txBody>
            </p:sp>
          </p:grpSp>
          <p:sp>
            <p:nvSpPr>
              <p:cNvPr id="18" name="원형 화살표 17"/>
              <p:cNvSpPr/>
              <p:nvPr/>
            </p:nvSpPr>
            <p:spPr>
              <a:xfrm>
                <a:off x="2878495" y="-459855"/>
                <a:ext cx="4697324" cy="3782187"/>
              </a:xfrm>
              <a:prstGeom prst="circularArrow">
                <a:avLst>
                  <a:gd name="adj1" fmla="val 5984"/>
                  <a:gd name="adj2" fmla="val 394124"/>
                  <a:gd name="adj3" fmla="val 13313824"/>
                  <a:gd name="adj4" fmla="val 10508221"/>
                  <a:gd name="adj5" fmla="val 6981"/>
                </a:avLst>
              </a:prstGeom>
              <a:scene3d>
                <a:camera prst="orthographicFront">
                  <a:rot lat="0" lon="0" rev="0"/>
                </a:camera>
                <a:lightRig rig="contrasting" dir="t">
                  <a:rot lat="0" lon="0" rev="1200000"/>
                </a:lightRig>
              </a:scene3d>
              <a:sp3d z="-182000" contourW="19050" prstMaterial="metal">
                <a:bevelT w="88900" h="203200"/>
                <a:bevelB w="165100" h="254000"/>
              </a:sp3d>
            </p:spPr>
            <p:style>
              <a:lnRef idx="0">
                <a:schemeClr val="accent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9" name="도형 18"/>
              <p:cNvSpPr/>
              <p:nvPr/>
            </p:nvSpPr>
            <p:spPr>
              <a:xfrm>
                <a:off x="1246344" y="2119549"/>
                <a:ext cx="3507867" cy="3507867"/>
              </a:xfrm>
              <a:prstGeom prst="leftCircularArrow">
                <a:avLst>
                  <a:gd name="adj1" fmla="val 6452"/>
                  <a:gd name="adj2" fmla="val 429999"/>
                  <a:gd name="adj3" fmla="val 10489124"/>
                  <a:gd name="adj4" fmla="val 14837806"/>
                  <a:gd name="adj5" fmla="val 7527"/>
                </a:avLst>
              </a:prstGeom>
              <a:scene3d>
                <a:camera prst="orthographicFront">
                  <a:rot lat="0" lon="0" rev="0"/>
                </a:camera>
                <a:lightRig rig="contrasting" dir="t">
                  <a:rot lat="0" lon="0" rev="1200000"/>
                </a:lightRig>
              </a:scene3d>
              <a:sp3d z="-182000" contourW="19050" prstMaterial="metal">
                <a:bevelT w="88900" h="203200"/>
                <a:bevelB w="165100" h="254000"/>
              </a:sp3d>
            </p:spPr>
            <p:style>
              <a:lnRef idx="0">
                <a:schemeClr val="accent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4" name="도형 23"/>
              <p:cNvSpPr/>
              <p:nvPr/>
            </p:nvSpPr>
            <p:spPr>
              <a:xfrm rot="10200000">
                <a:off x="7292181" y="964065"/>
                <a:ext cx="3507867" cy="3507867"/>
              </a:xfrm>
              <a:prstGeom prst="leftCircularArrow">
                <a:avLst>
                  <a:gd name="adj1" fmla="val 6452"/>
                  <a:gd name="adj2" fmla="val 429999"/>
                  <a:gd name="adj3" fmla="val 10489124"/>
                  <a:gd name="adj4" fmla="val 14837806"/>
                  <a:gd name="adj5" fmla="val 7527"/>
                </a:avLst>
              </a:prstGeom>
              <a:scene3d>
                <a:camera prst="orthographicFront">
                  <a:rot lat="0" lon="0" rev="0"/>
                </a:camera>
                <a:lightRig rig="contrasting" dir="t">
                  <a:rot lat="0" lon="0" rev="1200000"/>
                </a:lightRig>
              </a:scene3d>
              <a:sp3d z="-182000" contourW="19050" prstMaterial="metal">
                <a:bevelT w="88900" h="203200"/>
                <a:bevelB w="165100" h="254000"/>
              </a:sp3d>
            </p:spPr>
            <p:style>
              <a:lnRef idx="0">
                <a:schemeClr val="accent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</p:grpSp>
      </p:grpSp>
    </p:spTree>
    <p:extLst>
      <p:ext uri="{BB962C8B-B14F-4D97-AF65-F5344CB8AC3E}">
        <p14:creationId xmlns:p14="http://schemas.microsoft.com/office/powerpoint/2010/main" val="4241322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1545</TotalTime>
  <Words>471</Words>
  <Application>Microsoft Office PowerPoint</Application>
  <PresentationFormat>사용자 지정</PresentationFormat>
  <Paragraphs>111</Paragraphs>
  <Slides>10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1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YG</dc:creator>
  <cp:lastModifiedBy>KYG</cp:lastModifiedBy>
  <cp:revision>73</cp:revision>
  <cp:lastPrinted>2015-04-02T06:20:40Z</cp:lastPrinted>
  <dcterms:created xsi:type="dcterms:W3CDTF">2014-12-03T01:37:39Z</dcterms:created>
  <dcterms:modified xsi:type="dcterms:W3CDTF">2015-04-02T10:09:05Z</dcterms:modified>
</cp:coreProperties>
</file>