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52"/>
  </p:notesMasterIdLst>
  <p:handoutMasterIdLst>
    <p:handoutMasterId r:id="rId53"/>
  </p:handoutMasterIdLst>
  <p:sldIdLst>
    <p:sldId id="320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259" r:id="rId18"/>
    <p:sldId id="257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65" r:id="rId28"/>
    <p:sldId id="294" r:id="rId29"/>
    <p:sldId id="295" r:id="rId30"/>
    <p:sldId id="297" r:id="rId31"/>
    <p:sldId id="296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</p:sldIdLst>
  <p:sldSz cx="12192000" cy="6858000"/>
  <p:notesSz cx="6858000" cy="9144000"/>
  <p:embeddedFontLst>
    <p:embeddedFont>
      <p:font typeface="휴먼매직체" pitchFamily="18" charset="-127"/>
      <p:regular r:id="rId54"/>
    </p:embeddedFont>
    <p:embeddedFont>
      <p:font typeface="MD아롱체" pitchFamily="18" charset="-127"/>
      <p:regular r:id="rId55"/>
    </p:embeddedFont>
    <p:embeddedFont>
      <p:font typeface="12롯데마트드림Bold" pitchFamily="18" charset="-127"/>
      <p:regular r:id="rId56"/>
    </p:embeddedFont>
    <p:embeddedFont>
      <p:font typeface="맑은 고딕" pitchFamily="50" charset="-127"/>
      <p:regular r:id="rId57"/>
      <p:bold r:id="rId58"/>
    </p:embeddedFont>
    <p:embeddedFont>
      <p:font typeface="나눔손글씨 펜" charset="-127"/>
      <p:regular r:id="rId59"/>
    </p:embeddedFont>
    <p:embeddedFont>
      <p:font typeface="나눔바른고딕" charset="-127"/>
      <p:regular r:id="rId60"/>
      <p:bold r:id="rId61"/>
    </p:embeddedFont>
    <p:embeddedFont>
      <p:font typeface="나눔고딕" pitchFamily="50" charset="-127"/>
      <p:regular r:id="rId62"/>
      <p:bold r:id="rId63"/>
    </p:embeddedFont>
    <p:embeddedFont>
      <p:font typeface="휴먼옛체" pitchFamily="18" charset="-127"/>
      <p:regular r:id="rId64"/>
    </p:embeddedFont>
    <p:embeddedFont>
      <p:font typeface="Franklin Gothic Medium" pitchFamily="34" charset="0"/>
      <p:regular r:id="rId65"/>
      <p:italic r:id="rId66"/>
    </p:embeddedFont>
    <p:embeddedFont>
      <p:font typeface="HY바다M" pitchFamily="18" charset="-127"/>
      <p:regular r:id="rId67"/>
    </p:embeddedFont>
    <p:embeddedFont>
      <p:font typeface="Verdana" pitchFamily="34" charset="0"/>
      <p:regular r:id="rId68"/>
      <p:bold r:id="rId69"/>
      <p:italic r:id="rId70"/>
      <p:boldItalic r:id="rId71"/>
    </p:embeddedFont>
    <p:embeddedFont>
      <p:font typeface="Wingdings 2" pitchFamily="18" charset="2"/>
      <p:regular r:id="rId72"/>
    </p:embeddedFont>
    <p:embeddedFont>
      <p:font typeface="Georgia" pitchFamily="18" charset="0"/>
      <p:regular r:id="rId73"/>
      <p:bold r:id="rId74"/>
      <p:italic r:id="rId75"/>
      <p:boldItalic r:id="rId76"/>
    </p:embeddedFont>
    <p:embeddedFont>
      <p:font typeface="HY견명조" pitchFamily="18" charset="-127"/>
      <p:regular r:id="rId7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0F3F7"/>
    <a:srgbClr val="B90B07"/>
    <a:srgbClr val="A48179"/>
    <a:srgbClr val="0E161F"/>
    <a:srgbClr val="523F3E"/>
    <a:srgbClr val="EFBF90"/>
    <a:srgbClr val="DA9B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711" y="21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7" Type="http://schemas.openxmlformats.org/officeDocument/2006/relationships/slide" Target="slides/slide2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EB5162-BC7E-4B8A-9D55-B114AC1DF2F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DB9413E1-7592-4C19-BEC4-7FDA826356FE}">
      <dgm:prSet phldrT="[텍스트]"/>
      <dgm:spPr>
        <a:solidFill>
          <a:schemeClr val="bg1"/>
        </a:solidFill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봉건제도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8DF7AF7D-6A4B-4AFD-9B79-46482F79D6E3}" type="parTrans" cxnId="{16BC93A8-5339-42AB-B6A5-D3EB6826F05B}">
      <dgm:prSet/>
      <dgm:spPr/>
      <dgm:t>
        <a:bodyPr/>
        <a:lstStyle/>
        <a:p>
          <a:pPr latinLnBrk="1"/>
          <a:endParaRPr lang="ko-KR" altLang="en-US"/>
        </a:p>
      </dgm:t>
    </dgm:pt>
    <dgm:pt modelId="{738FA039-3E57-4309-8E47-252E2505C40F}" type="sibTrans" cxnId="{16BC93A8-5339-42AB-B6A5-D3EB6826F05B}">
      <dgm:prSet/>
      <dgm:spPr/>
      <dgm:t>
        <a:bodyPr/>
        <a:lstStyle/>
        <a:p>
          <a:pPr latinLnBrk="1"/>
          <a:endParaRPr lang="ko-KR" altLang="en-US"/>
        </a:p>
      </dgm:t>
    </dgm:pt>
    <dgm:pt modelId="{6042C546-A9BC-4D9D-99ED-810D75CCD945}">
      <dgm:prSet phldrT="[텍스트]"/>
      <dgm:spPr/>
      <dgm:t>
        <a:bodyPr/>
        <a:lstStyle/>
        <a:p>
          <a:pPr latinLnBrk="1"/>
          <a:r>
            <a:rPr lang="en-US" altLang="ko-KR" dirty="0" smtClean="0"/>
            <a:t> 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천황은 형식적 존재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, 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쇼군이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실질적 권력 장악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9C161F96-E472-4882-9C91-BDA580484D4A}" type="parTrans" cxnId="{90B2AEE7-58B1-44A4-8136-D9A8CFB57F7F}">
      <dgm:prSet/>
      <dgm:spPr/>
      <dgm:t>
        <a:bodyPr/>
        <a:lstStyle/>
        <a:p>
          <a:pPr latinLnBrk="1"/>
          <a:endParaRPr lang="ko-KR" altLang="en-US"/>
        </a:p>
      </dgm:t>
    </dgm:pt>
    <dgm:pt modelId="{CE6591E1-DC90-41E4-BAA8-DA38917C51B6}" type="sibTrans" cxnId="{90B2AEE7-58B1-44A4-8136-D9A8CFB57F7F}">
      <dgm:prSet/>
      <dgm:spPr/>
      <dgm:t>
        <a:bodyPr/>
        <a:lstStyle/>
        <a:p>
          <a:pPr latinLnBrk="1"/>
          <a:endParaRPr lang="ko-KR" altLang="en-US"/>
        </a:p>
      </dgm:t>
    </dgm:pt>
    <dgm:pt modelId="{7E9F1A63-37C0-481C-9017-DFFD1E1DE975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쇼군과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무사계급간의 주종관계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EB79BAC3-E125-4344-B5CB-37568DF0092A}" type="parTrans" cxnId="{80EA4C64-98DE-4C39-BEF3-BEAA27F54E18}">
      <dgm:prSet/>
      <dgm:spPr/>
      <dgm:t>
        <a:bodyPr/>
        <a:lstStyle/>
        <a:p>
          <a:pPr latinLnBrk="1"/>
          <a:endParaRPr lang="ko-KR" altLang="en-US"/>
        </a:p>
      </dgm:t>
    </dgm:pt>
    <dgm:pt modelId="{61C426DD-4033-46D9-AE67-DB9A1FEFCEBA}" type="sibTrans" cxnId="{80EA4C64-98DE-4C39-BEF3-BEAA27F54E18}">
      <dgm:prSet/>
      <dgm:spPr/>
      <dgm:t>
        <a:bodyPr/>
        <a:lstStyle/>
        <a:p>
          <a:pPr latinLnBrk="1"/>
          <a:endParaRPr lang="ko-KR" altLang="en-US"/>
        </a:p>
      </dgm:t>
    </dgm:pt>
    <dgm:pt modelId="{DCFE9CFF-7898-4929-A023-CC86AC4F2BCC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종교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DAE8BA60-2A53-4D6B-9C08-96A9970D94E9}" type="parTrans" cxnId="{BF94128A-6CF2-402B-BF68-6ABAF2CA7D29}">
      <dgm:prSet/>
      <dgm:spPr/>
      <dgm:t>
        <a:bodyPr/>
        <a:lstStyle/>
        <a:p>
          <a:pPr latinLnBrk="1"/>
          <a:endParaRPr lang="ko-KR" altLang="en-US"/>
        </a:p>
      </dgm:t>
    </dgm:pt>
    <dgm:pt modelId="{F7BC8D37-163E-4A38-A5CB-40599349F3D5}" type="sibTrans" cxnId="{BF94128A-6CF2-402B-BF68-6ABAF2CA7D29}">
      <dgm:prSet/>
      <dgm:spPr/>
      <dgm:t>
        <a:bodyPr/>
        <a:lstStyle/>
        <a:p>
          <a:pPr latinLnBrk="1"/>
          <a:endParaRPr lang="ko-KR" altLang="en-US"/>
        </a:p>
      </dgm:t>
    </dgm:pt>
    <dgm:pt modelId="{DE766B52-4BCF-4295-8CA9-F2BA60AB8E13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서민적 종교 등장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FE5FC5F6-521F-4EFB-B1AF-6D04C5E9B7CF}" type="parTrans" cxnId="{CD0E5371-22D0-42D0-B231-BBC8B9DAAF09}">
      <dgm:prSet/>
      <dgm:spPr/>
      <dgm:t>
        <a:bodyPr/>
        <a:lstStyle/>
        <a:p>
          <a:pPr latinLnBrk="1"/>
          <a:endParaRPr lang="ko-KR" altLang="en-US"/>
        </a:p>
      </dgm:t>
    </dgm:pt>
    <dgm:pt modelId="{EECACAAA-7BB1-4E20-B3B2-FF1BAF0B8DA1}" type="sibTrans" cxnId="{CD0E5371-22D0-42D0-B231-BBC8B9DAAF09}">
      <dgm:prSet/>
      <dgm:spPr/>
      <dgm:t>
        <a:bodyPr/>
        <a:lstStyle/>
        <a:p>
          <a:pPr latinLnBrk="1"/>
          <a:endParaRPr lang="ko-KR" altLang="en-US"/>
        </a:p>
      </dgm:t>
    </dgm:pt>
    <dgm:pt modelId="{849D0B5B-D8D6-4D16-A21C-44B84C416449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현실의 인간 구원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B005713A-0649-47F6-94D0-7A728DAA2B48}" type="parTrans" cxnId="{696808E5-3C2F-471D-8D83-FDDED224CAD9}">
      <dgm:prSet/>
      <dgm:spPr/>
      <dgm:t>
        <a:bodyPr/>
        <a:lstStyle/>
        <a:p>
          <a:pPr latinLnBrk="1"/>
          <a:endParaRPr lang="ko-KR" altLang="en-US"/>
        </a:p>
      </dgm:t>
    </dgm:pt>
    <dgm:pt modelId="{66C67E7E-1C4A-40FE-847F-BDCB08DAEDBD}" type="sibTrans" cxnId="{696808E5-3C2F-471D-8D83-FDDED224CAD9}">
      <dgm:prSet/>
      <dgm:spPr/>
      <dgm:t>
        <a:bodyPr/>
        <a:lstStyle/>
        <a:p>
          <a:pPr latinLnBrk="1"/>
          <a:endParaRPr lang="ko-KR" altLang="en-US"/>
        </a:p>
      </dgm:t>
    </dgm:pt>
    <dgm:pt modelId="{03BD43A8-6D7B-4334-A3AE-439BF5FCC93B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법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D266CA27-21CC-44A1-8E15-3971F481FF5C}" type="parTrans" cxnId="{51AE285D-3BA0-4D94-9E52-BC8AFEC78243}">
      <dgm:prSet/>
      <dgm:spPr/>
      <dgm:t>
        <a:bodyPr/>
        <a:lstStyle/>
        <a:p>
          <a:pPr latinLnBrk="1"/>
          <a:endParaRPr lang="ko-KR" altLang="en-US"/>
        </a:p>
      </dgm:t>
    </dgm:pt>
    <dgm:pt modelId="{8CCF63F6-1B49-41F4-A343-847AB7833B21}" type="sibTrans" cxnId="{51AE285D-3BA0-4D94-9E52-BC8AFEC78243}">
      <dgm:prSet/>
      <dgm:spPr/>
      <dgm:t>
        <a:bodyPr/>
        <a:lstStyle/>
        <a:p>
          <a:pPr latinLnBrk="1"/>
          <a:endParaRPr lang="ko-KR" altLang="en-US"/>
        </a:p>
      </dgm:t>
    </dgm:pt>
    <dgm:pt modelId="{76B01B21-8549-42EB-8DC8-2174C3547C52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자신들만의 양심이나 도리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, 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선례따름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CCA78466-A9DB-4A5A-BFF1-89E29B8B90EA}" type="parTrans" cxnId="{D079C3E2-BE87-4B13-B75C-423C2454E910}">
      <dgm:prSet/>
      <dgm:spPr/>
      <dgm:t>
        <a:bodyPr/>
        <a:lstStyle/>
        <a:p>
          <a:pPr latinLnBrk="1"/>
          <a:endParaRPr lang="ko-KR" altLang="en-US"/>
        </a:p>
      </dgm:t>
    </dgm:pt>
    <dgm:pt modelId="{CD46D9ED-1C04-4B22-8777-C59E24B1DA28}" type="sibTrans" cxnId="{D079C3E2-BE87-4B13-B75C-423C2454E910}">
      <dgm:prSet/>
      <dgm:spPr/>
      <dgm:t>
        <a:bodyPr/>
        <a:lstStyle/>
        <a:p>
          <a:pPr latinLnBrk="1"/>
          <a:endParaRPr lang="ko-KR" altLang="en-US"/>
        </a:p>
      </dgm:t>
    </dgm:pt>
    <dgm:pt modelId="{620A010B-BAED-414B-847B-A28C46DE6DF8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성문법 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‘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고세바이시키모쿠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’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649BE571-AF9A-4D69-854A-E6455C887EDF}" type="parTrans" cxnId="{A5778702-BFB9-4578-A527-841008F669BC}">
      <dgm:prSet/>
      <dgm:spPr/>
      <dgm:t>
        <a:bodyPr/>
        <a:lstStyle/>
        <a:p>
          <a:pPr latinLnBrk="1"/>
          <a:endParaRPr lang="ko-KR" altLang="en-US"/>
        </a:p>
      </dgm:t>
    </dgm:pt>
    <dgm:pt modelId="{D2A93AE6-7F7E-492B-B57F-5857D2FCB9EC}" type="sibTrans" cxnId="{A5778702-BFB9-4578-A527-841008F669BC}">
      <dgm:prSet/>
      <dgm:spPr/>
      <dgm:t>
        <a:bodyPr/>
        <a:lstStyle/>
        <a:p>
          <a:pPr latinLnBrk="1"/>
          <a:endParaRPr lang="ko-KR" altLang="en-US"/>
        </a:p>
      </dgm:t>
    </dgm:pt>
    <dgm:pt modelId="{03D488E3-2C04-46B5-AF53-6E87BB8ACFA1}" type="pres">
      <dgm:prSet presAssocID="{97EB5162-BC7E-4B8A-9D55-B114AC1DF2F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B7280B3-EA69-4113-B9AD-4A15153A4F70}" type="pres">
      <dgm:prSet presAssocID="{DB9413E1-7592-4C19-BEC4-7FDA826356FE}" presName="composite" presStyleCnt="0"/>
      <dgm:spPr/>
    </dgm:pt>
    <dgm:pt modelId="{47CA38BF-07F8-4AC5-A695-6E05AB89935D}" type="pres">
      <dgm:prSet presAssocID="{DB9413E1-7592-4C19-BEC4-7FDA826356F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30A8ED8-38A5-4F4B-9090-3DEEF11C8C46}" type="pres">
      <dgm:prSet presAssocID="{DB9413E1-7592-4C19-BEC4-7FDA826356F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4AD36D-8E9E-4421-9A1C-2892D94614D7}" type="pres">
      <dgm:prSet presAssocID="{738FA039-3E57-4309-8E47-252E2505C40F}" presName="sp" presStyleCnt="0"/>
      <dgm:spPr/>
    </dgm:pt>
    <dgm:pt modelId="{2459555B-1F86-4EC9-BA94-6A40D612BCA1}" type="pres">
      <dgm:prSet presAssocID="{DCFE9CFF-7898-4929-A023-CC86AC4F2BCC}" presName="composite" presStyleCnt="0"/>
      <dgm:spPr/>
    </dgm:pt>
    <dgm:pt modelId="{92475856-EE23-4718-AB42-76724606D568}" type="pres">
      <dgm:prSet presAssocID="{DCFE9CFF-7898-4929-A023-CC86AC4F2B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779714-9036-4351-971D-BB407F0D57EA}" type="pres">
      <dgm:prSet presAssocID="{DCFE9CFF-7898-4929-A023-CC86AC4F2B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7D021E0-5208-4402-903B-D1CF0E146604}" type="pres">
      <dgm:prSet presAssocID="{F7BC8D37-163E-4A38-A5CB-40599349F3D5}" presName="sp" presStyleCnt="0"/>
      <dgm:spPr/>
    </dgm:pt>
    <dgm:pt modelId="{2B404A03-8B51-4D67-A944-346D010F9672}" type="pres">
      <dgm:prSet presAssocID="{03BD43A8-6D7B-4334-A3AE-439BF5FCC93B}" presName="composite" presStyleCnt="0"/>
      <dgm:spPr/>
    </dgm:pt>
    <dgm:pt modelId="{6FF1A1CA-4C0E-4C2F-904E-975624CA058A}" type="pres">
      <dgm:prSet presAssocID="{03BD43A8-6D7B-4334-A3AE-439BF5FCC93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49DA8D0-AD6C-4F59-B2F6-41F376A15BED}" type="pres">
      <dgm:prSet presAssocID="{03BD43A8-6D7B-4334-A3AE-439BF5FCC93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302D5E3-5619-415D-816C-3EADE5DB2482}" type="presOf" srcId="{6042C546-A9BC-4D9D-99ED-810D75CCD945}" destId="{530A8ED8-38A5-4F4B-9090-3DEEF11C8C46}" srcOrd="0" destOrd="0" presId="urn:microsoft.com/office/officeart/2005/8/layout/chevron2"/>
    <dgm:cxn modelId="{51AE285D-3BA0-4D94-9E52-BC8AFEC78243}" srcId="{97EB5162-BC7E-4B8A-9D55-B114AC1DF2F5}" destId="{03BD43A8-6D7B-4334-A3AE-439BF5FCC93B}" srcOrd="2" destOrd="0" parTransId="{D266CA27-21CC-44A1-8E15-3971F481FF5C}" sibTransId="{8CCF63F6-1B49-41F4-A343-847AB7833B21}"/>
    <dgm:cxn modelId="{16BC93A8-5339-42AB-B6A5-D3EB6826F05B}" srcId="{97EB5162-BC7E-4B8A-9D55-B114AC1DF2F5}" destId="{DB9413E1-7592-4C19-BEC4-7FDA826356FE}" srcOrd="0" destOrd="0" parTransId="{8DF7AF7D-6A4B-4AFD-9B79-46482F79D6E3}" sibTransId="{738FA039-3E57-4309-8E47-252E2505C40F}"/>
    <dgm:cxn modelId="{C6563B99-93CF-4A4B-B29A-238719263C35}" type="presOf" srcId="{03BD43A8-6D7B-4334-A3AE-439BF5FCC93B}" destId="{6FF1A1CA-4C0E-4C2F-904E-975624CA058A}" srcOrd="0" destOrd="0" presId="urn:microsoft.com/office/officeart/2005/8/layout/chevron2"/>
    <dgm:cxn modelId="{CD0E5371-22D0-42D0-B231-BBC8B9DAAF09}" srcId="{DCFE9CFF-7898-4929-A023-CC86AC4F2BCC}" destId="{DE766B52-4BCF-4295-8CA9-F2BA60AB8E13}" srcOrd="0" destOrd="0" parTransId="{FE5FC5F6-521F-4EFB-B1AF-6D04C5E9B7CF}" sibTransId="{EECACAAA-7BB1-4E20-B3B2-FF1BAF0B8DA1}"/>
    <dgm:cxn modelId="{696808E5-3C2F-471D-8D83-FDDED224CAD9}" srcId="{DCFE9CFF-7898-4929-A023-CC86AC4F2BCC}" destId="{849D0B5B-D8D6-4D16-A21C-44B84C416449}" srcOrd="1" destOrd="0" parTransId="{B005713A-0649-47F6-94D0-7A728DAA2B48}" sibTransId="{66C67E7E-1C4A-40FE-847F-BDCB08DAEDBD}"/>
    <dgm:cxn modelId="{54D692CA-D016-4EBC-B251-186E8E5D4AEA}" type="presOf" srcId="{DB9413E1-7592-4C19-BEC4-7FDA826356FE}" destId="{47CA38BF-07F8-4AC5-A695-6E05AB89935D}" srcOrd="0" destOrd="0" presId="urn:microsoft.com/office/officeart/2005/8/layout/chevron2"/>
    <dgm:cxn modelId="{BF94128A-6CF2-402B-BF68-6ABAF2CA7D29}" srcId="{97EB5162-BC7E-4B8A-9D55-B114AC1DF2F5}" destId="{DCFE9CFF-7898-4929-A023-CC86AC4F2BCC}" srcOrd="1" destOrd="0" parTransId="{DAE8BA60-2A53-4D6B-9C08-96A9970D94E9}" sibTransId="{F7BC8D37-163E-4A38-A5CB-40599349F3D5}"/>
    <dgm:cxn modelId="{CF844E16-A132-449C-A7F3-B40EEF1E3CDC}" type="presOf" srcId="{DCFE9CFF-7898-4929-A023-CC86AC4F2BCC}" destId="{92475856-EE23-4718-AB42-76724606D568}" srcOrd="0" destOrd="0" presId="urn:microsoft.com/office/officeart/2005/8/layout/chevron2"/>
    <dgm:cxn modelId="{D079C3E2-BE87-4B13-B75C-423C2454E910}" srcId="{03BD43A8-6D7B-4334-A3AE-439BF5FCC93B}" destId="{76B01B21-8549-42EB-8DC8-2174C3547C52}" srcOrd="0" destOrd="0" parTransId="{CCA78466-A9DB-4A5A-BFF1-89E29B8B90EA}" sibTransId="{CD46D9ED-1C04-4B22-8777-C59E24B1DA28}"/>
    <dgm:cxn modelId="{90B2AEE7-58B1-44A4-8136-D9A8CFB57F7F}" srcId="{DB9413E1-7592-4C19-BEC4-7FDA826356FE}" destId="{6042C546-A9BC-4D9D-99ED-810D75CCD945}" srcOrd="0" destOrd="0" parTransId="{9C161F96-E472-4882-9C91-BDA580484D4A}" sibTransId="{CE6591E1-DC90-41E4-BAA8-DA38917C51B6}"/>
    <dgm:cxn modelId="{15B75C8F-DD39-4469-9F99-5951379BF6AD}" type="presOf" srcId="{97EB5162-BC7E-4B8A-9D55-B114AC1DF2F5}" destId="{03D488E3-2C04-46B5-AF53-6E87BB8ACFA1}" srcOrd="0" destOrd="0" presId="urn:microsoft.com/office/officeart/2005/8/layout/chevron2"/>
    <dgm:cxn modelId="{A5778702-BFB9-4578-A527-841008F669BC}" srcId="{03BD43A8-6D7B-4334-A3AE-439BF5FCC93B}" destId="{620A010B-BAED-414B-847B-A28C46DE6DF8}" srcOrd="1" destOrd="0" parTransId="{649BE571-AF9A-4D69-854A-E6455C887EDF}" sibTransId="{D2A93AE6-7F7E-492B-B57F-5857D2FCB9EC}"/>
    <dgm:cxn modelId="{80EA4C64-98DE-4C39-BEF3-BEAA27F54E18}" srcId="{DB9413E1-7592-4C19-BEC4-7FDA826356FE}" destId="{7E9F1A63-37C0-481C-9017-DFFD1E1DE975}" srcOrd="1" destOrd="0" parTransId="{EB79BAC3-E125-4344-B5CB-37568DF0092A}" sibTransId="{61C426DD-4033-46D9-AE67-DB9A1FEFCEBA}"/>
    <dgm:cxn modelId="{5AEDCBA4-100A-4095-9377-10B3D61D7A9B}" type="presOf" srcId="{7E9F1A63-37C0-481C-9017-DFFD1E1DE975}" destId="{530A8ED8-38A5-4F4B-9090-3DEEF11C8C46}" srcOrd="0" destOrd="1" presId="urn:microsoft.com/office/officeart/2005/8/layout/chevron2"/>
    <dgm:cxn modelId="{5821D78E-6CC8-4FE5-B626-BBB1BB99B343}" type="presOf" srcId="{76B01B21-8549-42EB-8DC8-2174C3547C52}" destId="{449DA8D0-AD6C-4F59-B2F6-41F376A15BED}" srcOrd="0" destOrd="0" presId="urn:microsoft.com/office/officeart/2005/8/layout/chevron2"/>
    <dgm:cxn modelId="{E34F4FAD-900F-41EA-891C-A9574FAC714E}" type="presOf" srcId="{849D0B5B-D8D6-4D16-A21C-44B84C416449}" destId="{64779714-9036-4351-971D-BB407F0D57EA}" srcOrd="0" destOrd="1" presId="urn:microsoft.com/office/officeart/2005/8/layout/chevron2"/>
    <dgm:cxn modelId="{173D2559-C75C-4E4C-BF85-D6B6A4E336DA}" type="presOf" srcId="{620A010B-BAED-414B-847B-A28C46DE6DF8}" destId="{449DA8D0-AD6C-4F59-B2F6-41F376A15BED}" srcOrd="0" destOrd="1" presId="urn:microsoft.com/office/officeart/2005/8/layout/chevron2"/>
    <dgm:cxn modelId="{AD012B3F-B3C0-475D-8E93-79982256AEDE}" type="presOf" srcId="{DE766B52-4BCF-4295-8CA9-F2BA60AB8E13}" destId="{64779714-9036-4351-971D-BB407F0D57EA}" srcOrd="0" destOrd="0" presId="urn:microsoft.com/office/officeart/2005/8/layout/chevron2"/>
    <dgm:cxn modelId="{C01A510F-7AEA-470B-8A68-3E3490BFE2DC}" type="presParOf" srcId="{03D488E3-2C04-46B5-AF53-6E87BB8ACFA1}" destId="{2B7280B3-EA69-4113-B9AD-4A15153A4F70}" srcOrd="0" destOrd="0" presId="urn:microsoft.com/office/officeart/2005/8/layout/chevron2"/>
    <dgm:cxn modelId="{521F19D0-5AC2-4421-821C-8BC71F075E7F}" type="presParOf" srcId="{2B7280B3-EA69-4113-B9AD-4A15153A4F70}" destId="{47CA38BF-07F8-4AC5-A695-6E05AB89935D}" srcOrd="0" destOrd="0" presId="urn:microsoft.com/office/officeart/2005/8/layout/chevron2"/>
    <dgm:cxn modelId="{C001546D-31A1-4A39-99F7-E42408383AB9}" type="presParOf" srcId="{2B7280B3-EA69-4113-B9AD-4A15153A4F70}" destId="{530A8ED8-38A5-4F4B-9090-3DEEF11C8C46}" srcOrd="1" destOrd="0" presId="urn:microsoft.com/office/officeart/2005/8/layout/chevron2"/>
    <dgm:cxn modelId="{ABFD9D89-9353-466E-ADC1-326119843A2A}" type="presParOf" srcId="{03D488E3-2C04-46B5-AF53-6E87BB8ACFA1}" destId="{CE4AD36D-8E9E-4421-9A1C-2892D94614D7}" srcOrd="1" destOrd="0" presId="urn:microsoft.com/office/officeart/2005/8/layout/chevron2"/>
    <dgm:cxn modelId="{32410FDC-64B1-4AD1-83F3-709D25BEF380}" type="presParOf" srcId="{03D488E3-2C04-46B5-AF53-6E87BB8ACFA1}" destId="{2459555B-1F86-4EC9-BA94-6A40D612BCA1}" srcOrd="2" destOrd="0" presId="urn:microsoft.com/office/officeart/2005/8/layout/chevron2"/>
    <dgm:cxn modelId="{9101D74F-BA52-443E-B259-0F5B08AC38BF}" type="presParOf" srcId="{2459555B-1F86-4EC9-BA94-6A40D612BCA1}" destId="{92475856-EE23-4718-AB42-76724606D568}" srcOrd="0" destOrd="0" presId="urn:microsoft.com/office/officeart/2005/8/layout/chevron2"/>
    <dgm:cxn modelId="{FA72FB17-6675-4EF7-A327-1C2C8CF27BB1}" type="presParOf" srcId="{2459555B-1F86-4EC9-BA94-6A40D612BCA1}" destId="{64779714-9036-4351-971D-BB407F0D57EA}" srcOrd="1" destOrd="0" presId="urn:microsoft.com/office/officeart/2005/8/layout/chevron2"/>
    <dgm:cxn modelId="{2486AC18-7ED1-4F8B-B8B1-1474D2EE4C9A}" type="presParOf" srcId="{03D488E3-2C04-46B5-AF53-6E87BB8ACFA1}" destId="{47D021E0-5208-4402-903B-D1CF0E146604}" srcOrd="3" destOrd="0" presId="urn:microsoft.com/office/officeart/2005/8/layout/chevron2"/>
    <dgm:cxn modelId="{95994E4C-9AF2-4C44-86B0-8BA735A9BAD4}" type="presParOf" srcId="{03D488E3-2C04-46B5-AF53-6E87BB8ACFA1}" destId="{2B404A03-8B51-4D67-A944-346D010F9672}" srcOrd="4" destOrd="0" presId="urn:microsoft.com/office/officeart/2005/8/layout/chevron2"/>
    <dgm:cxn modelId="{BB3609FB-A54E-4DBA-97CE-4C02E563D694}" type="presParOf" srcId="{2B404A03-8B51-4D67-A944-346D010F9672}" destId="{6FF1A1CA-4C0E-4C2F-904E-975624CA058A}" srcOrd="0" destOrd="0" presId="urn:microsoft.com/office/officeart/2005/8/layout/chevron2"/>
    <dgm:cxn modelId="{8FE2B53A-C806-4492-B659-9B9304094336}" type="presParOf" srcId="{2B404A03-8B51-4D67-A944-346D010F9672}" destId="{449DA8D0-AD6C-4F59-B2F6-41F376A15B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5DBDDA-E730-4812-A703-68377B1779D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C1CD1E3-D8C4-4788-8FC9-C9233ABD7D3E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미술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5BF41D0C-8CAE-40CC-B168-133B05365725}" type="parTrans" cxnId="{8D60FAC0-48F0-4858-AF58-3C09DAEFCB35}">
      <dgm:prSet/>
      <dgm:spPr/>
      <dgm:t>
        <a:bodyPr/>
        <a:lstStyle/>
        <a:p>
          <a:pPr latinLnBrk="1"/>
          <a:endParaRPr lang="ko-KR" altLang="en-US"/>
        </a:p>
      </dgm:t>
    </dgm:pt>
    <dgm:pt modelId="{2C36477D-36C9-46F6-AAA2-D22066B12218}" type="sibTrans" cxnId="{8D60FAC0-48F0-4858-AF58-3C09DAEFCB35}">
      <dgm:prSet/>
      <dgm:spPr/>
      <dgm:t>
        <a:bodyPr/>
        <a:lstStyle/>
        <a:p>
          <a:pPr latinLnBrk="1"/>
          <a:endParaRPr lang="ko-KR" altLang="en-US"/>
        </a:p>
      </dgm:t>
    </dgm:pt>
    <dgm:pt modelId="{3C03E6C6-CC5E-4CFC-8359-FFC746D22AA9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운동감과 힘 중시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73A0EA11-8BE2-41DE-9442-D9479A5AD3FC}" type="parTrans" cxnId="{D8CDE0F2-BD37-4D52-AE05-0116C8C69553}">
      <dgm:prSet/>
      <dgm:spPr/>
      <dgm:t>
        <a:bodyPr/>
        <a:lstStyle/>
        <a:p>
          <a:pPr latinLnBrk="1"/>
          <a:endParaRPr lang="ko-KR" altLang="en-US"/>
        </a:p>
      </dgm:t>
    </dgm:pt>
    <dgm:pt modelId="{E8EFB789-7150-4D81-9BF5-B10BFF7FEE30}" type="sibTrans" cxnId="{D8CDE0F2-BD37-4D52-AE05-0116C8C69553}">
      <dgm:prSet/>
      <dgm:spPr/>
      <dgm:t>
        <a:bodyPr/>
        <a:lstStyle/>
        <a:p>
          <a:pPr latinLnBrk="1"/>
          <a:endParaRPr lang="ko-KR" altLang="en-US"/>
        </a:p>
      </dgm:t>
    </dgm:pt>
    <dgm:pt modelId="{0A073EC7-8CC6-4092-BC8C-72F3995DE252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지친 몸을 달래고 평온한 마음을 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찾고자함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06322339-DDF7-4B53-95F9-A55F46B16CBB}" type="parTrans" cxnId="{4016D94D-83D9-402D-AB0F-98FFDFF9810A}">
      <dgm:prSet/>
      <dgm:spPr/>
      <dgm:t>
        <a:bodyPr/>
        <a:lstStyle/>
        <a:p>
          <a:pPr latinLnBrk="1"/>
          <a:endParaRPr lang="ko-KR" altLang="en-US"/>
        </a:p>
      </dgm:t>
    </dgm:pt>
    <dgm:pt modelId="{13FFE744-6C67-4D9B-B151-BE45FD31A8CA}" type="sibTrans" cxnId="{4016D94D-83D9-402D-AB0F-98FFDFF9810A}">
      <dgm:prSet/>
      <dgm:spPr/>
      <dgm:t>
        <a:bodyPr/>
        <a:lstStyle/>
        <a:p>
          <a:pPr latinLnBrk="1"/>
          <a:endParaRPr lang="ko-KR" altLang="en-US"/>
        </a:p>
      </dgm:t>
    </dgm:pt>
    <dgm:pt modelId="{A28C11F9-59D8-4E93-BE3F-BAD4EB423EAD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회화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47284D27-1CF5-45DF-89B8-053C1F42DB19}" type="parTrans" cxnId="{F7BDFECB-0E92-4224-AE2B-A7412D787EB8}">
      <dgm:prSet/>
      <dgm:spPr/>
      <dgm:t>
        <a:bodyPr/>
        <a:lstStyle/>
        <a:p>
          <a:pPr latinLnBrk="1"/>
          <a:endParaRPr lang="ko-KR" altLang="en-US"/>
        </a:p>
      </dgm:t>
    </dgm:pt>
    <dgm:pt modelId="{4E0E8AF9-8F71-4331-A073-6958BE55D6DC}" type="sibTrans" cxnId="{F7BDFECB-0E92-4224-AE2B-A7412D787EB8}">
      <dgm:prSet/>
      <dgm:spPr/>
      <dgm:t>
        <a:bodyPr/>
        <a:lstStyle/>
        <a:p>
          <a:pPr latinLnBrk="1"/>
          <a:endParaRPr lang="ko-KR" altLang="en-US"/>
        </a:p>
      </dgm:t>
    </dgm:pt>
    <dgm:pt modelId="{532D997A-26C3-4913-89EF-9C2BCFC018B5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일본 전통과 중국의 영향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B8F021A1-04D9-43EA-B5AA-4B55FC954CE1}" type="parTrans" cxnId="{7324FEF9-3F37-4DE9-8466-48C5D0861D83}">
      <dgm:prSet/>
      <dgm:spPr/>
      <dgm:t>
        <a:bodyPr/>
        <a:lstStyle/>
        <a:p>
          <a:pPr latinLnBrk="1"/>
          <a:endParaRPr lang="ko-KR" altLang="en-US"/>
        </a:p>
      </dgm:t>
    </dgm:pt>
    <dgm:pt modelId="{7CD3A2FE-C274-4CD9-AD50-C76880CA2F03}" type="sibTrans" cxnId="{7324FEF9-3F37-4DE9-8466-48C5D0861D83}">
      <dgm:prSet/>
      <dgm:spPr/>
      <dgm:t>
        <a:bodyPr/>
        <a:lstStyle/>
        <a:p>
          <a:pPr latinLnBrk="1"/>
          <a:endParaRPr lang="ko-KR" altLang="en-US"/>
        </a:p>
      </dgm:t>
    </dgm:pt>
    <dgm:pt modelId="{5138ECB3-4667-4883-8BC2-38B3F5BFDF4F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주제가 다양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,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기록적 성격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F1AE7006-0997-400E-9413-56249084E37C}" type="parTrans" cxnId="{A58C176E-5134-4FFE-ABBB-7DEA56F69E90}">
      <dgm:prSet/>
      <dgm:spPr/>
      <dgm:t>
        <a:bodyPr/>
        <a:lstStyle/>
        <a:p>
          <a:pPr latinLnBrk="1"/>
          <a:endParaRPr lang="ko-KR" altLang="en-US"/>
        </a:p>
      </dgm:t>
    </dgm:pt>
    <dgm:pt modelId="{279559FA-ADF7-4F72-807E-5E526104FECA}" type="sibTrans" cxnId="{A58C176E-5134-4FFE-ABBB-7DEA56F69E90}">
      <dgm:prSet/>
      <dgm:spPr/>
      <dgm:t>
        <a:bodyPr/>
        <a:lstStyle/>
        <a:p>
          <a:pPr latinLnBrk="1"/>
          <a:endParaRPr lang="ko-KR" altLang="en-US"/>
        </a:p>
      </dgm:t>
    </dgm:pt>
    <dgm:pt modelId="{215CCC32-6438-43E1-A795-DCD03B012058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건축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6BD17357-DAE6-4B29-ADCC-A568DFB72D3A}" type="parTrans" cxnId="{143E10E9-4A80-4E6D-80B1-DD9DE470D7BB}">
      <dgm:prSet/>
      <dgm:spPr/>
      <dgm:t>
        <a:bodyPr/>
        <a:lstStyle/>
        <a:p>
          <a:pPr latinLnBrk="1"/>
          <a:endParaRPr lang="ko-KR" altLang="en-US"/>
        </a:p>
      </dgm:t>
    </dgm:pt>
    <dgm:pt modelId="{2E7900BE-C335-48CC-B7E2-3B9923618675}" type="sibTrans" cxnId="{143E10E9-4A80-4E6D-80B1-DD9DE470D7BB}">
      <dgm:prSet/>
      <dgm:spPr/>
      <dgm:t>
        <a:bodyPr/>
        <a:lstStyle/>
        <a:p>
          <a:pPr latinLnBrk="1"/>
          <a:endParaRPr lang="ko-KR" altLang="en-US"/>
        </a:p>
      </dgm:t>
    </dgm:pt>
    <dgm:pt modelId="{1AD528D7-1FFD-4B13-81A0-A94E9E4D8DE0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송대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건축양식과 일본 전통양식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173175BB-51DF-4D48-BAED-0D5AB51D4DEB}" type="parTrans" cxnId="{D09A7000-85B3-4CEE-B4F3-92EBE870A52A}">
      <dgm:prSet/>
      <dgm:spPr/>
      <dgm:t>
        <a:bodyPr/>
        <a:lstStyle/>
        <a:p>
          <a:pPr latinLnBrk="1"/>
          <a:endParaRPr lang="ko-KR" altLang="en-US"/>
        </a:p>
      </dgm:t>
    </dgm:pt>
    <dgm:pt modelId="{39A6FBEA-55E9-4162-BA40-4892ADC8A9D4}" type="sibTrans" cxnId="{D09A7000-85B3-4CEE-B4F3-92EBE870A52A}">
      <dgm:prSet/>
      <dgm:spPr/>
      <dgm:t>
        <a:bodyPr/>
        <a:lstStyle/>
        <a:p>
          <a:pPr latinLnBrk="1"/>
          <a:endParaRPr lang="ko-KR" altLang="en-US"/>
        </a:p>
      </dgm:t>
    </dgm:pt>
    <dgm:pt modelId="{3A4C19AB-888B-4CA0-8D6A-AD2810057011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도다이사의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남대문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, 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엔가쿠사의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사리탑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90CCDE25-C5BC-4957-8B49-167D35DD1284}" type="parTrans" cxnId="{B34AE0EE-5869-4861-90AE-7EBBF9AB2675}">
      <dgm:prSet/>
      <dgm:spPr/>
      <dgm:t>
        <a:bodyPr/>
        <a:lstStyle/>
        <a:p>
          <a:pPr latinLnBrk="1"/>
          <a:endParaRPr lang="ko-KR" altLang="en-US"/>
        </a:p>
      </dgm:t>
    </dgm:pt>
    <dgm:pt modelId="{242AF1F8-B40D-4EED-8422-D923B2E0E788}" type="sibTrans" cxnId="{B34AE0EE-5869-4861-90AE-7EBBF9AB2675}">
      <dgm:prSet/>
      <dgm:spPr/>
      <dgm:t>
        <a:bodyPr/>
        <a:lstStyle/>
        <a:p>
          <a:pPr latinLnBrk="1"/>
          <a:endParaRPr lang="ko-KR" altLang="en-US"/>
        </a:p>
      </dgm:t>
    </dgm:pt>
    <dgm:pt modelId="{99F70E4B-D87E-4BFC-8737-071DC20CEDBC}" type="pres">
      <dgm:prSet presAssocID="{AD5DBDDA-E730-4812-A703-68377B1779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AABFFBE-138B-4D0A-AA11-424B58D49482}" type="pres">
      <dgm:prSet presAssocID="{BC1CD1E3-D8C4-4788-8FC9-C9233ABD7D3E}" presName="composite" presStyleCnt="0"/>
      <dgm:spPr/>
    </dgm:pt>
    <dgm:pt modelId="{22B4DBE7-7D8B-46E0-9353-88DE691091F2}" type="pres">
      <dgm:prSet presAssocID="{BC1CD1E3-D8C4-4788-8FC9-C9233ABD7D3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CD2F428-0143-4F1A-B81A-ACD16A1D8783}" type="pres">
      <dgm:prSet presAssocID="{BC1CD1E3-D8C4-4788-8FC9-C9233ABD7D3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72D8925-BB11-4AB1-BDB0-860C53D6E764}" type="pres">
      <dgm:prSet presAssocID="{2C36477D-36C9-46F6-AAA2-D22066B12218}" presName="sp" presStyleCnt="0"/>
      <dgm:spPr/>
    </dgm:pt>
    <dgm:pt modelId="{A38BFBA3-2BFD-448C-A9F3-1C90E0A7F7D1}" type="pres">
      <dgm:prSet presAssocID="{A28C11F9-59D8-4E93-BE3F-BAD4EB423EAD}" presName="composite" presStyleCnt="0"/>
      <dgm:spPr/>
    </dgm:pt>
    <dgm:pt modelId="{4C7FA3C5-7984-4AF3-82EE-DD46C37DB0CB}" type="pres">
      <dgm:prSet presAssocID="{A28C11F9-59D8-4E93-BE3F-BAD4EB423EA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EC683FF-5A53-4BAD-A64F-B7002946CA10}" type="pres">
      <dgm:prSet presAssocID="{A28C11F9-59D8-4E93-BE3F-BAD4EB423EA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EB6A1A-62E4-4B75-9767-B8B630DD1FBE}" type="pres">
      <dgm:prSet presAssocID="{4E0E8AF9-8F71-4331-A073-6958BE55D6DC}" presName="sp" presStyleCnt="0"/>
      <dgm:spPr/>
    </dgm:pt>
    <dgm:pt modelId="{A00EA331-C4CF-4F33-B9BA-04BF85AFEA04}" type="pres">
      <dgm:prSet presAssocID="{215CCC32-6438-43E1-A795-DCD03B012058}" presName="composite" presStyleCnt="0"/>
      <dgm:spPr/>
    </dgm:pt>
    <dgm:pt modelId="{12332A4F-B4BB-4703-AFAF-2D5F73676B5D}" type="pres">
      <dgm:prSet presAssocID="{215CCC32-6438-43E1-A795-DCD03B01205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E6D334E-3812-4AFC-B745-6B0E249493F8}" type="pres">
      <dgm:prSet presAssocID="{215CCC32-6438-43E1-A795-DCD03B01205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8A480ED-7F26-46BF-AC74-65BCC64C24E8}" type="presOf" srcId="{532D997A-26C3-4913-89EF-9C2BCFC018B5}" destId="{2EC683FF-5A53-4BAD-A64F-B7002946CA10}" srcOrd="0" destOrd="0" presId="urn:microsoft.com/office/officeart/2005/8/layout/chevron2"/>
    <dgm:cxn modelId="{D09A7000-85B3-4CEE-B4F3-92EBE870A52A}" srcId="{215CCC32-6438-43E1-A795-DCD03B012058}" destId="{1AD528D7-1FFD-4B13-81A0-A94E9E4D8DE0}" srcOrd="0" destOrd="0" parTransId="{173175BB-51DF-4D48-BAED-0D5AB51D4DEB}" sibTransId="{39A6FBEA-55E9-4162-BA40-4892ADC8A9D4}"/>
    <dgm:cxn modelId="{A58C176E-5134-4FFE-ABBB-7DEA56F69E90}" srcId="{A28C11F9-59D8-4E93-BE3F-BAD4EB423EAD}" destId="{5138ECB3-4667-4883-8BC2-38B3F5BFDF4F}" srcOrd="1" destOrd="0" parTransId="{F1AE7006-0997-400E-9413-56249084E37C}" sibTransId="{279559FA-ADF7-4F72-807E-5E526104FECA}"/>
    <dgm:cxn modelId="{15B83441-6DC5-46CE-80C0-79117D17F156}" type="presOf" srcId="{A28C11F9-59D8-4E93-BE3F-BAD4EB423EAD}" destId="{4C7FA3C5-7984-4AF3-82EE-DD46C37DB0CB}" srcOrd="0" destOrd="0" presId="urn:microsoft.com/office/officeart/2005/8/layout/chevron2"/>
    <dgm:cxn modelId="{F1BB13E0-49D4-434E-889E-D6B0940B8AAC}" type="presOf" srcId="{AD5DBDDA-E730-4812-A703-68377B1779DD}" destId="{99F70E4B-D87E-4BFC-8737-071DC20CEDBC}" srcOrd="0" destOrd="0" presId="urn:microsoft.com/office/officeart/2005/8/layout/chevron2"/>
    <dgm:cxn modelId="{F7BDFECB-0E92-4224-AE2B-A7412D787EB8}" srcId="{AD5DBDDA-E730-4812-A703-68377B1779DD}" destId="{A28C11F9-59D8-4E93-BE3F-BAD4EB423EAD}" srcOrd="1" destOrd="0" parTransId="{47284D27-1CF5-45DF-89B8-053C1F42DB19}" sibTransId="{4E0E8AF9-8F71-4331-A073-6958BE55D6DC}"/>
    <dgm:cxn modelId="{4016D94D-83D9-402D-AB0F-98FFDFF9810A}" srcId="{BC1CD1E3-D8C4-4788-8FC9-C9233ABD7D3E}" destId="{0A073EC7-8CC6-4092-BC8C-72F3995DE252}" srcOrd="1" destOrd="0" parTransId="{06322339-DDF7-4B53-95F9-A55F46B16CBB}" sibTransId="{13FFE744-6C67-4D9B-B151-BE45FD31A8CA}"/>
    <dgm:cxn modelId="{466A1CCA-0D87-4DDD-8DA6-2CDAA51D29E0}" type="presOf" srcId="{5138ECB3-4667-4883-8BC2-38B3F5BFDF4F}" destId="{2EC683FF-5A53-4BAD-A64F-B7002946CA10}" srcOrd="0" destOrd="1" presId="urn:microsoft.com/office/officeart/2005/8/layout/chevron2"/>
    <dgm:cxn modelId="{143E10E9-4A80-4E6D-80B1-DD9DE470D7BB}" srcId="{AD5DBDDA-E730-4812-A703-68377B1779DD}" destId="{215CCC32-6438-43E1-A795-DCD03B012058}" srcOrd="2" destOrd="0" parTransId="{6BD17357-DAE6-4B29-ADCC-A568DFB72D3A}" sibTransId="{2E7900BE-C335-48CC-B7E2-3B9923618675}"/>
    <dgm:cxn modelId="{5A80B1D5-DA6B-42C3-899D-AD2380BC174F}" type="presOf" srcId="{BC1CD1E3-D8C4-4788-8FC9-C9233ABD7D3E}" destId="{22B4DBE7-7D8B-46E0-9353-88DE691091F2}" srcOrd="0" destOrd="0" presId="urn:microsoft.com/office/officeart/2005/8/layout/chevron2"/>
    <dgm:cxn modelId="{7324FEF9-3F37-4DE9-8466-48C5D0861D83}" srcId="{A28C11F9-59D8-4E93-BE3F-BAD4EB423EAD}" destId="{532D997A-26C3-4913-89EF-9C2BCFC018B5}" srcOrd="0" destOrd="0" parTransId="{B8F021A1-04D9-43EA-B5AA-4B55FC954CE1}" sibTransId="{7CD3A2FE-C274-4CD9-AD50-C76880CA2F03}"/>
    <dgm:cxn modelId="{AF75EF9A-6641-4373-B286-DA4C53FAAAC7}" type="presOf" srcId="{3A4C19AB-888B-4CA0-8D6A-AD2810057011}" destId="{BE6D334E-3812-4AFC-B745-6B0E249493F8}" srcOrd="0" destOrd="1" presId="urn:microsoft.com/office/officeart/2005/8/layout/chevron2"/>
    <dgm:cxn modelId="{D1C27CC4-7B73-4665-9648-902FDF21E72F}" type="presOf" srcId="{1AD528D7-1FFD-4B13-81A0-A94E9E4D8DE0}" destId="{BE6D334E-3812-4AFC-B745-6B0E249493F8}" srcOrd="0" destOrd="0" presId="urn:microsoft.com/office/officeart/2005/8/layout/chevron2"/>
    <dgm:cxn modelId="{B34AE0EE-5869-4861-90AE-7EBBF9AB2675}" srcId="{215CCC32-6438-43E1-A795-DCD03B012058}" destId="{3A4C19AB-888B-4CA0-8D6A-AD2810057011}" srcOrd="1" destOrd="0" parTransId="{90CCDE25-C5BC-4957-8B49-167D35DD1284}" sibTransId="{242AF1F8-B40D-4EED-8422-D923B2E0E788}"/>
    <dgm:cxn modelId="{8D60FAC0-48F0-4858-AF58-3C09DAEFCB35}" srcId="{AD5DBDDA-E730-4812-A703-68377B1779DD}" destId="{BC1CD1E3-D8C4-4788-8FC9-C9233ABD7D3E}" srcOrd="0" destOrd="0" parTransId="{5BF41D0C-8CAE-40CC-B168-133B05365725}" sibTransId="{2C36477D-36C9-46F6-AAA2-D22066B12218}"/>
    <dgm:cxn modelId="{D8CDE0F2-BD37-4D52-AE05-0116C8C69553}" srcId="{BC1CD1E3-D8C4-4788-8FC9-C9233ABD7D3E}" destId="{3C03E6C6-CC5E-4CFC-8359-FFC746D22AA9}" srcOrd="0" destOrd="0" parTransId="{73A0EA11-8BE2-41DE-9442-D9479A5AD3FC}" sibTransId="{E8EFB789-7150-4D81-9BF5-B10BFF7FEE30}"/>
    <dgm:cxn modelId="{018CEE28-B68A-40EF-9CEA-544CA6CED86E}" type="presOf" srcId="{215CCC32-6438-43E1-A795-DCD03B012058}" destId="{12332A4F-B4BB-4703-AFAF-2D5F73676B5D}" srcOrd="0" destOrd="0" presId="urn:microsoft.com/office/officeart/2005/8/layout/chevron2"/>
    <dgm:cxn modelId="{67672AD7-BA4D-49B0-817B-884DC22D2C60}" type="presOf" srcId="{3C03E6C6-CC5E-4CFC-8359-FFC746D22AA9}" destId="{ECD2F428-0143-4F1A-B81A-ACD16A1D8783}" srcOrd="0" destOrd="0" presId="urn:microsoft.com/office/officeart/2005/8/layout/chevron2"/>
    <dgm:cxn modelId="{4DE860E7-833F-4A69-B5CD-CA1A9BD049EE}" type="presOf" srcId="{0A073EC7-8CC6-4092-BC8C-72F3995DE252}" destId="{ECD2F428-0143-4F1A-B81A-ACD16A1D8783}" srcOrd="0" destOrd="1" presId="urn:microsoft.com/office/officeart/2005/8/layout/chevron2"/>
    <dgm:cxn modelId="{3AC16820-391F-45D4-B3D5-6884FE44DBBF}" type="presParOf" srcId="{99F70E4B-D87E-4BFC-8737-071DC20CEDBC}" destId="{EAABFFBE-138B-4D0A-AA11-424B58D49482}" srcOrd="0" destOrd="0" presId="urn:microsoft.com/office/officeart/2005/8/layout/chevron2"/>
    <dgm:cxn modelId="{BAE8630E-7C12-4F92-A107-9DCF0ADF75CF}" type="presParOf" srcId="{EAABFFBE-138B-4D0A-AA11-424B58D49482}" destId="{22B4DBE7-7D8B-46E0-9353-88DE691091F2}" srcOrd="0" destOrd="0" presId="urn:microsoft.com/office/officeart/2005/8/layout/chevron2"/>
    <dgm:cxn modelId="{008CE342-96A6-48AC-B0B4-902D2C1D5A30}" type="presParOf" srcId="{EAABFFBE-138B-4D0A-AA11-424B58D49482}" destId="{ECD2F428-0143-4F1A-B81A-ACD16A1D8783}" srcOrd="1" destOrd="0" presId="urn:microsoft.com/office/officeart/2005/8/layout/chevron2"/>
    <dgm:cxn modelId="{FF5BAC57-9838-4F15-BFB0-601243C200E6}" type="presParOf" srcId="{99F70E4B-D87E-4BFC-8737-071DC20CEDBC}" destId="{572D8925-BB11-4AB1-BDB0-860C53D6E764}" srcOrd="1" destOrd="0" presId="urn:microsoft.com/office/officeart/2005/8/layout/chevron2"/>
    <dgm:cxn modelId="{A2C01EC4-ED71-456F-A8EF-9EDC02CADD4B}" type="presParOf" srcId="{99F70E4B-D87E-4BFC-8737-071DC20CEDBC}" destId="{A38BFBA3-2BFD-448C-A9F3-1C90E0A7F7D1}" srcOrd="2" destOrd="0" presId="urn:microsoft.com/office/officeart/2005/8/layout/chevron2"/>
    <dgm:cxn modelId="{7BA97D58-9A77-46B9-AAAB-7761C0C0D9C2}" type="presParOf" srcId="{A38BFBA3-2BFD-448C-A9F3-1C90E0A7F7D1}" destId="{4C7FA3C5-7984-4AF3-82EE-DD46C37DB0CB}" srcOrd="0" destOrd="0" presId="urn:microsoft.com/office/officeart/2005/8/layout/chevron2"/>
    <dgm:cxn modelId="{989A5267-B387-4874-A7E4-135DEC144CBF}" type="presParOf" srcId="{A38BFBA3-2BFD-448C-A9F3-1C90E0A7F7D1}" destId="{2EC683FF-5A53-4BAD-A64F-B7002946CA10}" srcOrd="1" destOrd="0" presId="urn:microsoft.com/office/officeart/2005/8/layout/chevron2"/>
    <dgm:cxn modelId="{C0621DD2-CB65-4786-9DF5-750F1FDE2447}" type="presParOf" srcId="{99F70E4B-D87E-4BFC-8737-071DC20CEDBC}" destId="{9DEB6A1A-62E4-4B75-9767-B8B630DD1FBE}" srcOrd="3" destOrd="0" presId="urn:microsoft.com/office/officeart/2005/8/layout/chevron2"/>
    <dgm:cxn modelId="{97C24EF9-A6FE-415B-B47F-A4DB79465064}" type="presParOf" srcId="{99F70E4B-D87E-4BFC-8737-071DC20CEDBC}" destId="{A00EA331-C4CF-4F33-B9BA-04BF85AFEA04}" srcOrd="4" destOrd="0" presId="urn:microsoft.com/office/officeart/2005/8/layout/chevron2"/>
    <dgm:cxn modelId="{8AAEA1DF-1D91-40E6-AFFA-6E9E3AABF9F6}" type="presParOf" srcId="{A00EA331-C4CF-4F33-B9BA-04BF85AFEA04}" destId="{12332A4F-B4BB-4703-AFAF-2D5F73676B5D}" srcOrd="0" destOrd="0" presId="urn:microsoft.com/office/officeart/2005/8/layout/chevron2"/>
    <dgm:cxn modelId="{442FFF74-617F-4265-A9FC-8D6825FD8603}" type="presParOf" srcId="{A00EA331-C4CF-4F33-B9BA-04BF85AFEA04}" destId="{BE6D334E-3812-4AFC-B745-6B0E249493F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5A3F80-304D-43FF-BBE9-B976C33EC82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DD94000-6EDA-49F2-B4E1-A6E582B9F68C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조각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243ADCB7-FBB0-4884-8EF8-CA9E176BFD28}" type="parTrans" cxnId="{5FEBB749-0676-4C96-84CF-522D4C01AE6A}">
      <dgm:prSet/>
      <dgm:spPr/>
      <dgm:t>
        <a:bodyPr/>
        <a:lstStyle/>
        <a:p>
          <a:pPr latinLnBrk="1"/>
          <a:endParaRPr lang="ko-KR" altLang="en-US"/>
        </a:p>
      </dgm:t>
    </dgm:pt>
    <dgm:pt modelId="{AE5B2C29-9F89-4178-BE64-325312ED2D70}" type="sibTrans" cxnId="{5FEBB749-0676-4C96-84CF-522D4C01AE6A}">
      <dgm:prSet/>
      <dgm:spPr/>
      <dgm:t>
        <a:bodyPr/>
        <a:lstStyle/>
        <a:p>
          <a:pPr latinLnBrk="1"/>
          <a:endParaRPr lang="ko-KR" altLang="en-US"/>
        </a:p>
      </dgm:t>
    </dgm:pt>
    <dgm:pt modelId="{D42BEB49-1EA8-4F96-B48D-7AA8B665EE7F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‘</a:t>
          </a:r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케이파</a:t>
          </a:r>
          <a:r>
            <a:rPr lang="en-US" altLang="ko-KR" dirty="0" smtClean="0">
              <a:latin typeface="12롯데마트드림Bold" pitchFamily="18" charset="-127"/>
              <a:ea typeface="12롯데마트드림Bold" pitchFamily="18" charset="-127"/>
            </a:rPr>
            <a:t>’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라는 조각 양식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D728AC67-71F4-4013-931F-48A88711631E}" type="parTrans" cxnId="{98AFCF61-73B8-4029-9E04-8ABA00E9B48A}">
      <dgm:prSet/>
      <dgm:spPr/>
      <dgm:t>
        <a:bodyPr/>
        <a:lstStyle/>
        <a:p>
          <a:pPr latinLnBrk="1"/>
          <a:endParaRPr lang="ko-KR" altLang="en-US"/>
        </a:p>
      </dgm:t>
    </dgm:pt>
    <dgm:pt modelId="{5C5281BF-AEA1-4167-B712-EE5101DD3CB1}" type="sibTrans" cxnId="{98AFCF61-73B8-4029-9E04-8ABA00E9B48A}">
      <dgm:prSet/>
      <dgm:spPr/>
      <dgm:t>
        <a:bodyPr/>
        <a:lstStyle/>
        <a:p>
          <a:pPr latinLnBrk="1"/>
          <a:endParaRPr lang="ko-KR" altLang="en-US"/>
        </a:p>
      </dgm:t>
    </dgm:pt>
    <dgm:pt modelId="{C53CD101-E0FA-444D-BA78-002C3D554523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12롯데마트드림Bold" pitchFamily="18" charset="-127"/>
              <a:ea typeface="12롯데마트드림Bold" pitchFamily="18" charset="-127"/>
            </a:rPr>
            <a:t>도다이사</a:t>
          </a:r>
          <a:r>
            <a:rPr lang="ko-KR" altLang="en-US" dirty="0" smtClean="0">
              <a:latin typeface="12롯데마트드림Bold" pitchFamily="18" charset="-127"/>
              <a:ea typeface="12롯데마트드림Bold" pitchFamily="18" charset="-127"/>
            </a:rPr>
            <a:t> 남대문의 금강역사상</a:t>
          </a:r>
          <a:endParaRPr lang="ko-KR" altLang="en-US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EE7D0D11-1075-40E7-A0FC-FF21C29CA6BE}" type="parTrans" cxnId="{ECA5AB94-0280-45AD-BB6B-8A1307479859}">
      <dgm:prSet/>
      <dgm:spPr/>
      <dgm:t>
        <a:bodyPr/>
        <a:lstStyle/>
        <a:p>
          <a:pPr latinLnBrk="1"/>
          <a:endParaRPr lang="ko-KR" altLang="en-US"/>
        </a:p>
      </dgm:t>
    </dgm:pt>
    <dgm:pt modelId="{B99FBE41-05C1-41D8-A557-88269256AA49}" type="sibTrans" cxnId="{ECA5AB94-0280-45AD-BB6B-8A1307479859}">
      <dgm:prSet/>
      <dgm:spPr/>
      <dgm:t>
        <a:bodyPr/>
        <a:lstStyle/>
        <a:p>
          <a:pPr latinLnBrk="1"/>
          <a:endParaRPr lang="ko-KR" altLang="en-US"/>
        </a:p>
      </dgm:t>
    </dgm:pt>
    <dgm:pt modelId="{D9C30C48-FCB3-4BE4-A9CD-DEC4115960BA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문학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79238E1F-D914-44A8-8038-AB6D1A72B733}" type="parTrans" cxnId="{D54C816A-76C7-4305-8078-B3E48224D516}">
      <dgm:prSet/>
      <dgm:spPr/>
      <dgm:t>
        <a:bodyPr/>
        <a:lstStyle/>
        <a:p>
          <a:pPr latinLnBrk="1"/>
          <a:endParaRPr lang="ko-KR" altLang="en-US"/>
        </a:p>
      </dgm:t>
    </dgm:pt>
    <dgm:pt modelId="{CD12943C-CBB8-4871-B102-2BACDD71A738}" type="sibTrans" cxnId="{D54C816A-76C7-4305-8078-B3E48224D516}">
      <dgm:prSet/>
      <dgm:spPr/>
      <dgm:t>
        <a:bodyPr/>
        <a:lstStyle/>
        <a:p>
          <a:pPr latinLnBrk="1"/>
          <a:endParaRPr lang="ko-KR" altLang="en-US"/>
        </a:p>
      </dgm:t>
    </dgm:pt>
    <dgm:pt modelId="{DC138FE9-E05E-4483-A948-0D2012E1FF07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12롯데마트드림Bold" pitchFamily="18" charset="-127"/>
              <a:ea typeface="12롯데마트드림Bold" pitchFamily="18" charset="-127"/>
            </a:rPr>
            <a:t>무사들의 싸움을 묘사하는 </a:t>
          </a:r>
          <a:r>
            <a:rPr lang="ko-KR" altLang="en-US" sz="2400" dirty="0" err="1" smtClean="0">
              <a:latin typeface="12롯데마트드림Bold" pitchFamily="18" charset="-127"/>
              <a:ea typeface="12롯데마트드림Bold" pitchFamily="18" charset="-127"/>
            </a:rPr>
            <a:t>군기물</a:t>
          </a:r>
          <a:endParaRPr lang="ko-KR" altLang="en-US" sz="2400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09647EB2-30B9-4E54-9C20-102B45BAB868}" type="parTrans" cxnId="{9372692D-FC3B-4954-B800-2CCE64694655}">
      <dgm:prSet/>
      <dgm:spPr/>
      <dgm:t>
        <a:bodyPr/>
        <a:lstStyle/>
        <a:p>
          <a:pPr latinLnBrk="1"/>
          <a:endParaRPr lang="ko-KR" altLang="en-US"/>
        </a:p>
      </dgm:t>
    </dgm:pt>
    <dgm:pt modelId="{1E67A6E0-72D0-4DC8-AB76-C8B8B8316EF9}" type="sibTrans" cxnId="{9372692D-FC3B-4954-B800-2CCE64694655}">
      <dgm:prSet/>
      <dgm:spPr/>
      <dgm:t>
        <a:bodyPr/>
        <a:lstStyle/>
        <a:p>
          <a:pPr latinLnBrk="1"/>
          <a:endParaRPr lang="ko-KR" altLang="en-US"/>
        </a:p>
      </dgm:t>
    </dgm:pt>
    <dgm:pt modelId="{F981C9B4-C250-4605-A65F-1A11B67D259C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12롯데마트드림Bold" pitchFamily="18" charset="-127"/>
              <a:ea typeface="12롯데마트드림Bold" pitchFamily="18" charset="-127"/>
            </a:rPr>
            <a:t>있는 그대로 한어를 섞어 강력한 문체로 묘사</a:t>
          </a:r>
          <a:endParaRPr lang="ko-KR" altLang="en-US" sz="2400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CB030B22-A85E-4768-A1EC-DE4CCB358BE7}" type="parTrans" cxnId="{0CABF8FB-6A58-4564-A162-A32181C54A83}">
      <dgm:prSet/>
      <dgm:spPr/>
      <dgm:t>
        <a:bodyPr/>
        <a:lstStyle/>
        <a:p>
          <a:pPr latinLnBrk="1"/>
          <a:endParaRPr lang="ko-KR" altLang="en-US"/>
        </a:p>
      </dgm:t>
    </dgm:pt>
    <dgm:pt modelId="{783ADE63-DD06-4F17-B17D-8BB4CB53287F}" type="sibTrans" cxnId="{0CABF8FB-6A58-4564-A162-A32181C54A83}">
      <dgm:prSet/>
      <dgm:spPr/>
      <dgm:t>
        <a:bodyPr/>
        <a:lstStyle/>
        <a:p>
          <a:pPr latinLnBrk="1"/>
          <a:endParaRPr lang="ko-KR" altLang="en-US"/>
        </a:p>
      </dgm:t>
    </dgm:pt>
    <dgm:pt modelId="{31FE86CC-DE68-4085-903A-F8C517BC353C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의복</a:t>
          </a:r>
          <a:endParaRPr lang="ko-KR" altLang="en-US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gm:t>
    </dgm:pt>
    <dgm:pt modelId="{C02F0FCB-B050-4A75-BA1D-A819EC796668}" type="parTrans" cxnId="{F25A4078-591B-49C1-8163-DA4AA292355F}">
      <dgm:prSet/>
      <dgm:spPr/>
      <dgm:t>
        <a:bodyPr/>
        <a:lstStyle/>
        <a:p>
          <a:pPr latinLnBrk="1"/>
          <a:endParaRPr lang="ko-KR" altLang="en-US"/>
        </a:p>
      </dgm:t>
    </dgm:pt>
    <dgm:pt modelId="{21C17A67-1EFD-4D0C-9232-EF9B2C53BADB}" type="sibTrans" cxnId="{F25A4078-591B-49C1-8163-DA4AA292355F}">
      <dgm:prSet/>
      <dgm:spPr/>
      <dgm:t>
        <a:bodyPr/>
        <a:lstStyle/>
        <a:p>
          <a:pPr latinLnBrk="1"/>
          <a:endParaRPr lang="ko-KR" altLang="en-US"/>
        </a:p>
      </dgm:t>
    </dgm:pt>
    <dgm:pt modelId="{00C23B25-3986-4037-A919-A7DB38F04ED7}">
      <dgm:prSet phldrT="[텍스트]" custT="1"/>
      <dgm:spPr/>
      <dgm:t>
        <a:bodyPr/>
        <a:lstStyle/>
        <a:p>
          <a:pPr latinLnBrk="1"/>
          <a:r>
            <a:rPr lang="ko-KR" altLang="en-US" sz="2800" dirty="0" smtClean="0">
              <a:latin typeface="12롯데마트드림Bold" pitchFamily="18" charset="-127"/>
              <a:ea typeface="12롯데마트드림Bold" pitchFamily="18" charset="-127"/>
            </a:rPr>
            <a:t>의복의 간소화를 추구</a:t>
          </a:r>
          <a:endParaRPr lang="ko-KR" altLang="en-US" sz="2800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5292C1D7-3AB0-4F81-A0DC-91F2760020E3}" type="parTrans" cxnId="{EF03179A-588C-4A40-9C65-17793ADF9DAA}">
      <dgm:prSet/>
      <dgm:spPr/>
      <dgm:t>
        <a:bodyPr/>
        <a:lstStyle/>
        <a:p>
          <a:pPr latinLnBrk="1"/>
          <a:endParaRPr lang="ko-KR" altLang="en-US"/>
        </a:p>
      </dgm:t>
    </dgm:pt>
    <dgm:pt modelId="{DC5936BF-1430-4024-8479-9084F486511C}" type="sibTrans" cxnId="{EF03179A-588C-4A40-9C65-17793ADF9DAA}">
      <dgm:prSet/>
      <dgm:spPr/>
      <dgm:t>
        <a:bodyPr/>
        <a:lstStyle/>
        <a:p>
          <a:pPr latinLnBrk="1"/>
          <a:endParaRPr lang="ko-KR" altLang="en-US"/>
        </a:p>
      </dgm:t>
    </dgm:pt>
    <dgm:pt modelId="{CB38DB88-E960-44BC-991B-E5A31D05722B}">
      <dgm:prSet phldrT="[텍스트]" custT="1"/>
      <dgm:spPr/>
      <dgm:t>
        <a:bodyPr/>
        <a:lstStyle/>
        <a:p>
          <a:pPr latinLnBrk="1"/>
          <a:r>
            <a:rPr lang="ko-KR" altLang="en-US" sz="2800" dirty="0" smtClean="0">
              <a:latin typeface="12롯데마트드림Bold" pitchFamily="18" charset="-127"/>
              <a:ea typeface="12롯데마트드림Bold" pitchFamily="18" charset="-127"/>
            </a:rPr>
            <a:t>염색기술의 발달</a:t>
          </a:r>
          <a:endParaRPr lang="ko-KR" altLang="en-US" sz="2800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6D8D333C-D9C4-4C53-806B-2F9A059A132B}" type="parTrans" cxnId="{75A90E64-6FA8-4EEA-B6E2-26086CA23612}">
      <dgm:prSet/>
      <dgm:spPr/>
      <dgm:t>
        <a:bodyPr/>
        <a:lstStyle/>
        <a:p>
          <a:pPr latinLnBrk="1"/>
          <a:endParaRPr lang="ko-KR" altLang="en-US"/>
        </a:p>
      </dgm:t>
    </dgm:pt>
    <dgm:pt modelId="{57B62062-3EB3-4150-BFC0-4231C8D4D68F}" type="sibTrans" cxnId="{75A90E64-6FA8-4EEA-B6E2-26086CA23612}">
      <dgm:prSet/>
      <dgm:spPr/>
      <dgm:t>
        <a:bodyPr/>
        <a:lstStyle/>
        <a:p>
          <a:pPr latinLnBrk="1"/>
          <a:endParaRPr lang="ko-KR" altLang="en-US"/>
        </a:p>
      </dgm:t>
    </dgm:pt>
    <dgm:pt modelId="{9EB4EE63-DE78-472D-B400-1B028FA7EA8B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>
              <a:latin typeface="12롯데마트드림Bold" pitchFamily="18" charset="-127"/>
              <a:ea typeface="12롯데마트드림Bold" pitchFamily="18" charset="-127"/>
            </a:rPr>
            <a:t>헤이케모노가타리</a:t>
          </a:r>
          <a:endParaRPr lang="ko-KR" altLang="en-US" sz="2400" dirty="0">
            <a:latin typeface="12롯데마트드림Bold" pitchFamily="18" charset="-127"/>
            <a:ea typeface="12롯데마트드림Bold" pitchFamily="18" charset="-127"/>
          </a:endParaRPr>
        </a:p>
      </dgm:t>
    </dgm:pt>
    <dgm:pt modelId="{CEDF4AF3-A514-440E-A655-D02299D6DCB3}" type="parTrans" cxnId="{BEBCD749-8368-4596-B646-D2703E69F05A}">
      <dgm:prSet/>
      <dgm:spPr/>
      <dgm:t>
        <a:bodyPr/>
        <a:lstStyle/>
        <a:p>
          <a:pPr latinLnBrk="1"/>
          <a:endParaRPr lang="ko-KR" altLang="en-US"/>
        </a:p>
      </dgm:t>
    </dgm:pt>
    <dgm:pt modelId="{6F7AC98E-63E1-4285-97D1-6DB8E43E3A47}" type="sibTrans" cxnId="{BEBCD749-8368-4596-B646-D2703E69F05A}">
      <dgm:prSet/>
      <dgm:spPr/>
      <dgm:t>
        <a:bodyPr/>
        <a:lstStyle/>
        <a:p>
          <a:pPr latinLnBrk="1"/>
          <a:endParaRPr lang="ko-KR" altLang="en-US"/>
        </a:p>
      </dgm:t>
    </dgm:pt>
    <dgm:pt modelId="{590BDEE1-8FA7-4E06-BA97-F39EAAB5A539}" type="pres">
      <dgm:prSet presAssocID="{8F5A3F80-304D-43FF-BBE9-B976C33EC82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1225A2F-FE61-4357-B80E-EAD5334F034C}" type="pres">
      <dgm:prSet presAssocID="{7DD94000-6EDA-49F2-B4E1-A6E582B9F68C}" presName="composite" presStyleCnt="0"/>
      <dgm:spPr/>
    </dgm:pt>
    <dgm:pt modelId="{FD283A9A-7A74-45F5-B670-9EC554E561F1}" type="pres">
      <dgm:prSet presAssocID="{7DD94000-6EDA-49F2-B4E1-A6E582B9F68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50F877-ED5F-4F95-AA36-5DE161C468F4}" type="pres">
      <dgm:prSet presAssocID="{7DD94000-6EDA-49F2-B4E1-A6E582B9F68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435E01E-5447-4B22-926D-F8DF5A710AFE}" type="pres">
      <dgm:prSet presAssocID="{AE5B2C29-9F89-4178-BE64-325312ED2D70}" presName="sp" presStyleCnt="0"/>
      <dgm:spPr/>
    </dgm:pt>
    <dgm:pt modelId="{FDB52C57-7B6C-474E-B242-815147E60FC9}" type="pres">
      <dgm:prSet presAssocID="{D9C30C48-FCB3-4BE4-A9CD-DEC4115960BA}" presName="composite" presStyleCnt="0"/>
      <dgm:spPr/>
    </dgm:pt>
    <dgm:pt modelId="{EB8136B6-F832-4CCB-8C70-BF0D796A43DB}" type="pres">
      <dgm:prSet presAssocID="{D9C30C48-FCB3-4BE4-A9CD-DEC4115960B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6575F9-40CF-44F2-B271-EB9BBE8EEE0C}" type="pres">
      <dgm:prSet presAssocID="{D9C30C48-FCB3-4BE4-A9CD-DEC4115960B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846F01-4340-461B-A73D-C9F8045116DD}" type="pres">
      <dgm:prSet presAssocID="{CD12943C-CBB8-4871-B102-2BACDD71A738}" presName="sp" presStyleCnt="0"/>
      <dgm:spPr/>
    </dgm:pt>
    <dgm:pt modelId="{3D7B4468-504E-4E59-9C90-6F33BA0A75D6}" type="pres">
      <dgm:prSet presAssocID="{31FE86CC-DE68-4085-903A-F8C517BC353C}" presName="composite" presStyleCnt="0"/>
      <dgm:spPr/>
    </dgm:pt>
    <dgm:pt modelId="{3CBAADCD-7929-4909-B855-C3933D517D1B}" type="pres">
      <dgm:prSet presAssocID="{31FE86CC-DE68-4085-903A-F8C517BC353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84B145-D379-4478-B64C-85DAE1944EAE}" type="pres">
      <dgm:prSet presAssocID="{31FE86CC-DE68-4085-903A-F8C517BC353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8AFCF61-73B8-4029-9E04-8ABA00E9B48A}" srcId="{7DD94000-6EDA-49F2-B4E1-A6E582B9F68C}" destId="{D42BEB49-1EA8-4F96-B48D-7AA8B665EE7F}" srcOrd="0" destOrd="0" parTransId="{D728AC67-71F4-4013-931F-48A88711631E}" sibTransId="{5C5281BF-AEA1-4167-B712-EE5101DD3CB1}"/>
    <dgm:cxn modelId="{1AD982CC-C739-4B72-A564-418C58E3413F}" type="presOf" srcId="{8F5A3F80-304D-43FF-BBE9-B976C33EC82B}" destId="{590BDEE1-8FA7-4E06-BA97-F39EAAB5A539}" srcOrd="0" destOrd="0" presId="urn:microsoft.com/office/officeart/2005/8/layout/chevron2"/>
    <dgm:cxn modelId="{9372692D-FC3B-4954-B800-2CCE64694655}" srcId="{D9C30C48-FCB3-4BE4-A9CD-DEC4115960BA}" destId="{DC138FE9-E05E-4483-A948-0D2012E1FF07}" srcOrd="0" destOrd="0" parTransId="{09647EB2-30B9-4E54-9C20-102B45BAB868}" sibTransId="{1E67A6E0-72D0-4DC8-AB76-C8B8B8316EF9}"/>
    <dgm:cxn modelId="{CFAA7D0F-405C-4163-B6E3-E291228E7518}" type="presOf" srcId="{00C23B25-3986-4037-A919-A7DB38F04ED7}" destId="{F884B145-D379-4478-B64C-85DAE1944EAE}" srcOrd="0" destOrd="0" presId="urn:microsoft.com/office/officeart/2005/8/layout/chevron2"/>
    <dgm:cxn modelId="{9D16E5B9-BFBD-43B0-A68F-48CF5A02EF99}" type="presOf" srcId="{DC138FE9-E05E-4483-A948-0D2012E1FF07}" destId="{FB6575F9-40CF-44F2-B271-EB9BBE8EEE0C}" srcOrd="0" destOrd="0" presId="urn:microsoft.com/office/officeart/2005/8/layout/chevron2"/>
    <dgm:cxn modelId="{D0898FD3-BD24-4707-95DC-F738556FEA05}" type="presOf" srcId="{C53CD101-E0FA-444D-BA78-002C3D554523}" destId="{3E50F877-ED5F-4F95-AA36-5DE161C468F4}" srcOrd="0" destOrd="1" presId="urn:microsoft.com/office/officeart/2005/8/layout/chevron2"/>
    <dgm:cxn modelId="{8D83FCDC-D70F-4A86-82BD-FAFCC5BB5FE5}" type="presOf" srcId="{D9C30C48-FCB3-4BE4-A9CD-DEC4115960BA}" destId="{EB8136B6-F832-4CCB-8C70-BF0D796A43DB}" srcOrd="0" destOrd="0" presId="urn:microsoft.com/office/officeart/2005/8/layout/chevron2"/>
    <dgm:cxn modelId="{D1502477-E6D2-42C1-8687-79C43A5C57DE}" type="presOf" srcId="{F981C9B4-C250-4605-A65F-1A11B67D259C}" destId="{FB6575F9-40CF-44F2-B271-EB9BBE8EEE0C}" srcOrd="0" destOrd="1" presId="urn:microsoft.com/office/officeart/2005/8/layout/chevron2"/>
    <dgm:cxn modelId="{0CABF8FB-6A58-4564-A162-A32181C54A83}" srcId="{D9C30C48-FCB3-4BE4-A9CD-DEC4115960BA}" destId="{F981C9B4-C250-4605-A65F-1A11B67D259C}" srcOrd="1" destOrd="0" parTransId="{CB030B22-A85E-4768-A1EC-DE4CCB358BE7}" sibTransId="{783ADE63-DD06-4F17-B17D-8BB4CB53287F}"/>
    <dgm:cxn modelId="{601617C1-02E7-4352-AE79-BBB49F724ED7}" type="presOf" srcId="{D42BEB49-1EA8-4F96-B48D-7AA8B665EE7F}" destId="{3E50F877-ED5F-4F95-AA36-5DE161C468F4}" srcOrd="0" destOrd="0" presId="urn:microsoft.com/office/officeart/2005/8/layout/chevron2"/>
    <dgm:cxn modelId="{F25A4078-591B-49C1-8163-DA4AA292355F}" srcId="{8F5A3F80-304D-43FF-BBE9-B976C33EC82B}" destId="{31FE86CC-DE68-4085-903A-F8C517BC353C}" srcOrd="2" destOrd="0" parTransId="{C02F0FCB-B050-4A75-BA1D-A819EC796668}" sibTransId="{21C17A67-1EFD-4D0C-9232-EF9B2C53BADB}"/>
    <dgm:cxn modelId="{198C9527-DF6B-44E9-A5DC-203F7F1E5FD8}" type="presOf" srcId="{7DD94000-6EDA-49F2-B4E1-A6E582B9F68C}" destId="{FD283A9A-7A74-45F5-B670-9EC554E561F1}" srcOrd="0" destOrd="0" presId="urn:microsoft.com/office/officeart/2005/8/layout/chevron2"/>
    <dgm:cxn modelId="{3C5C3B5F-7836-40F3-8360-104999740036}" type="presOf" srcId="{9EB4EE63-DE78-472D-B400-1B028FA7EA8B}" destId="{FB6575F9-40CF-44F2-B271-EB9BBE8EEE0C}" srcOrd="0" destOrd="2" presId="urn:microsoft.com/office/officeart/2005/8/layout/chevron2"/>
    <dgm:cxn modelId="{D54C816A-76C7-4305-8078-B3E48224D516}" srcId="{8F5A3F80-304D-43FF-BBE9-B976C33EC82B}" destId="{D9C30C48-FCB3-4BE4-A9CD-DEC4115960BA}" srcOrd="1" destOrd="0" parTransId="{79238E1F-D914-44A8-8038-AB6D1A72B733}" sibTransId="{CD12943C-CBB8-4871-B102-2BACDD71A738}"/>
    <dgm:cxn modelId="{5FEBB749-0676-4C96-84CF-522D4C01AE6A}" srcId="{8F5A3F80-304D-43FF-BBE9-B976C33EC82B}" destId="{7DD94000-6EDA-49F2-B4E1-A6E582B9F68C}" srcOrd="0" destOrd="0" parTransId="{243ADCB7-FBB0-4884-8EF8-CA9E176BFD28}" sibTransId="{AE5B2C29-9F89-4178-BE64-325312ED2D70}"/>
    <dgm:cxn modelId="{AA7431B8-E805-458E-95BF-8BEB785A4FD5}" type="presOf" srcId="{31FE86CC-DE68-4085-903A-F8C517BC353C}" destId="{3CBAADCD-7929-4909-B855-C3933D517D1B}" srcOrd="0" destOrd="0" presId="urn:microsoft.com/office/officeart/2005/8/layout/chevron2"/>
    <dgm:cxn modelId="{75A90E64-6FA8-4EEA-B6E2-26086CA23612}" srcId="{31FE86CC-DE68-4085-903A-F8C517BC353C}" destId="{CB38DB88-E960-44BC-991B-E5A31D05722B}" srcOrd="1" destOrd="0" parTransId="{6D8D333C-D9C4-4C53-806B-2F9A059A132B}" sibTransId="{57B62062-3EB3-4150-BFC0-4231C8D4D68F}"/>
    <dgm:cxn modelId="{3DBC3568-169C-4AEF-8E51-66FC9946A2C0}" type="presOf" srcId="{CB38DB88-E960-44BC-991B-E5A31D05722B}" destId="{F884B145-D379-4478-B64C-85DAE1944EAE}" srcOrd="0" destOrd="1" presId="urn:microsoft.com/office/officeart/2005/8/layout/chevron2"/>
    <dgm:cxn modelId="{ECA5AB94-0280-45AD-BB6B-8A1307479859}" srcId="{7DD94000-6EDA-49F2-B4E1-A6E582B9F68C}" destId="{C53CD101-E0FA-444D-BA78-002C3D554523}" srcOrd="1" destOrd="0" parTransId="{EE7D0D11-1075-40E7-A0FC-FF21C29CA6BE}" sibTransId="{B99FBE41-05C1-41D8-A557-88269256AA49}"/>
    <dgm:cxn modelId="{BEBCD749-8368-4596-B646-D2703E69F05A}" srcId="{D9C30C48-FCB3-4BE4-A9CD-DEC4115960BA}" destId="{9EB4EE63-DE78-472D-B400-1B028FA7EA8B}" srcOrd="2" destOrd="0" parTransId="{CEDF4AF3-A514-440E-A655-D02299D6DCB3}" sibTransId="{6F7AC98E-63E1-4285-97D1-6DB8E43E3A47}"/>
    <dgm:cxn modelId="{EF03179A-588C-4A40-9C65-17793ADF9DAA}" srcId="{31FE86CC-DE68-4085-903A-F8C517BC353C}" destId="{00C23B25-3986-4037-A919-A7DB38F04ED7}" srcOrd="0" destOrd="0" parTransId="{5292C1D7-3AB0-4F81-A0DC-91F2760020E3}" sibTransId="{DC5936BF-1430-4024-8479-9084F486511C}"/>
    <dgm:cxn modelId="{78981634-AC1D-4B13-9FE3-56416704E2CB}" type="presParOf" srcId="{590BDEE1-8FA7-4E06-BA97-F39EAAB5A539}" destId="{81225A2F-FE61-4357-B80E-EAD5334F034C}" srcOrd="0" destOrd="0" presId="urn:microsoft.com/office/officeart/2005/8/layout/chevron2"/>
    <dgm:cxn modelId="{DDBB4CD0-88FC-41D6-81EE-8D6C8CF1EF19}" type="presParOf" srcId="{81225A2F-FE61-4357-B80E-EAD5334F034C}" destId="{FD283A9A-7A74-45F5-B670-9EC554E561F1}" srcOrd="0" destOrd="0" presId="urn:microsoft.com/office/officeart/2005/8/layout/chevron2"/>
    <dgm:cxn modelId="{60115931-FDDB-448B-8491-BDB9D0230EF6}" type="presParOf" srcId="{81225A2F-FE61-4357-B80E-EAD5334F034C}" destId="{3E50F877-ED5F-4F95-AA36-5DE161C468F4}" srcOrd="1" destOrd="0" presId="urn:microsoft.com/office/officeart/2005/8/layout/chevron2"/>
    <dgm:cxn modelId="{50787682-4F7B-40B8-9B86-5C6F07651FD2}" type="presParOf" srcId="{590BDEE1-8FA7-4E06-BA97-F39EAAB5A539}" destId="{2435E01E-5447-4B22-926D-F8DF5A710AFE}" srcOrd="1" destOrd="0" presId="urn:microsoft.com/office/officeart/2005/8/layout/chevron2"/>
    <dgm:cxn modelId="{E9459FC9-1345-446B-9DB5-2FCE8262E5DB}" type="presParOf" srcId="{590BDEE1-8FA7-4E06-BA97-F39EAAB5A539}" destId="{FDB52C57-7B6C-474E-B242-815147E60FC9}" srcOrd="2" destOrd="0" presId="urn:microsoft.com/office/officeart/2005/8/layout/chevron2"/>
    <dgm:cxn modelId="{DE3D26CE-6F9A-4512-9E15-83179CC115F8}" type="presParOf" srcId="{FDB52C57-7B6C-474E-B242-815147E60FC9}" destId="{EB8136B6-F832-4CCB-8C70-BF0D796A43DB}" srcOrd="0" destOrd="0" presId="urn:microsoft.com/office/officeart/2005/8/layout/chevron2"/>
    <dgm:cxn modelId="{274E1D56-8636-488B-90AD-3AB22D49B462}" type="presParOf" srcId="{FDB52C57-7B6C-474E-B242-815147E60FC9}" destId="{FB6575F9-40CF-44F2-B271-EB9BBE8EEE0C}" srcOrd="1" destOrd="0" presId="urn:microsoft.com/office/officeart/2005/8/layout/chevron2"/>
    <dgm:cxn modelId="{C11A329A-55EE-4961-9AF6-004CE7089BE8}" type="presParOf" srcId="{590BDEE1-8FA7-4E06-BA97-F39EAAB5A539}" destId="{DF846F01-4340-461B-A73D-C9F8045116DD}" srcOrd="3" destOrd="0" presId="urn:microsoft.com/office/officeart/2005/8/layout/chevron2"/>
    <dgm:cxn modelId="{88755D79-A777-452F-A04D-A277E3F65C48}" type="presParOf" srcId="{590BDEE1-8FA7-4E06-BA97-F39EAAB5A539}" destId="{3D7B4468-504E-4E59-9C90-6F33BA0A75D6}" srcOrd="4" destOrd="0" presId="urn:microsoft.com/office/officeart/2005/8/layout/chevron2"/>
    <dgm:cxn modelId="{EFE9360C-A4D9-47CA-9ECC-59120029C2E1}" type="presParOf" srcId="{3D7B4468-504E-4E59-9C90-6F33BA0A75D6}" destId="{3CBAADCD-7929-4909-B855-C3933D517D1B}" srcOrd="0" destOrd="0" presId="urn:microsoft.com/office/officeart/2005/8/layout/chevron2"/>
    <dgm:cxn modelId="{8E08C325-8DF4-456A-8C7D-DBF8358A2A3E}" type="presParOf" srcId="{3D7B4468-504E-4E59-9C90-6F33BA0A75D6}" destId="{F884B145-D379-4478-B64C-85DAE1944E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F4AAD5-38EE-4D08-BE40-1F89932F2ED6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0BCD938-68C8-4BD7-90FD-ADEE7C0E1372}">
      <dgm:prSet phldrT="[텍스트]" custT="1"/>
      <dgm:spPr>
        <a:solidFill>
          <a:srgbClr val="A57B81"/>
        </a:solidFill>
      </dgm:spPr>
      <dgm:t>
        <a:bodyPr/>
        <a:lstStyle/>
        <a:p>
          <a:pPr latinLnBrk="1"/>
          <a:r>
            <a:rPr lang="ko-KR" altLang="en-US" sz="2000" dirty="0" err="1" smtClean="0"/>
            <a:t>호소카와</a:t>
          </a:r>
          <a:r>
            <a:rPr lang="ko-KR" altLang="en-US" sz="2000" dirty="0" smtClean="0"/>
            <a:t> </a:t>
          </a:r>
          <a:r>
            <a:rPr lang="ko-KR" altLang="en-US" sz="2000" dirty="0" err="1" smtClean="0"/>
            <a:t>가쓰모토</a:t>
          </a:r>
          <a:endParaRPr lang="en-US" altLang="ko-KR" sz="2000" dirty="0" smtClean="0"/>
        </a:p>
        <a:p>
          <a:pPr latinLnBrk="1"/>
          <a:r>
            <a:rPr lang="ko-KR" altLang="en-US" sz="1600" dirty="0" smtClean="0"/>
            <a:t>동군</a:t>
          </a:r>
          <a:r>
            <a:rPr lang="en-US" altLang="ko-KR" sz="1600" dirty="0" smtClean="0"/>
            <a:t>(24</a:t>
          </a:r>
          <a:r>
            <a:rPr lang="ko-KR" altLang="en-US" sz="1600" dirty="0" smtClean="0"/>
            <a:t>개국 </a:t>
          </a:r>
          <a:r>
            <a:rPr lang="en-US" altLang="ko-KR" sz="1600" dirty="0" smtClean="0"/>
            <a:t>16</a:t>
          </a:r>
          <a:r>
            <a:rPr lang="ko-KR" altLang="en-US" sz="1600" dirty="0" err="1" smtClean="0"/>
            <a:t>만명</a:t>
          </a:r>
          <a:r>
            <a:rPr lang="en-US" altLang="ko-KR" sz="1600" dirty="0" smtClean="0"/>
            <a:t>)</a:t>
          </a:r>
          <a:endParaRPr lang="ko-KR" altLang="en-US" sz="1600" dirty="0"/>
        </a:p>
      </dgm:t>
    </dgm:pt>
    <dgm:pt modelId="{49EA572A-D1BD-474E-8F89-8A729972D3ED}" type="parTrans" cxnId="{86A49714-6ADE-46BB-BAE8-C9C065ECE38B}">
      <dgm:prSet/>
      <dgm:spPr/>
      <dgm:t>
        <a:bodyPr/>
        <a:lstStyle/>
        <a:p>
          <a:pPr latinLnBrk="1"/>
          <a:endParaRPr lang="ko-KR" altLang="en-US"/>
        </a:p>
      </dgm:t>
    </dgm:pt>
    <dgm:pt modelId="{DB888252-682D-4A17-9AE0-0467FB2CEF26}" type="sibTrans" cxnId="{86A49714-6ADE-46BB-BAE8-C9C065ECE38B}">
      <dgm:prSet/>
      <dgm:spPr/>
      <dgm:t>
        <a:bodyPr/>
        <a:lstStyle/>
        <a:p>
          <a:pPr latinLnBrk="1"/>
          <a:endParaRPr lang="ko-KR" altLang="en-US"/>
        </a:p>
      </dgm:t>
    </dgm:pt>
    <dgm:pt modelId="{2A3D957A-42A9-4D73-8A39-40065EA0B430}">
      <dgm:prSet phldrT="[텍스트]" custT="1"/>
      <dgm:spPr/>
      <dgm:t>
        <a:bodyPr/>
        <a:lstStyle/>
        <a:p>
          <a:pPr latinLnBrk="1"/>
          <a:r>
            <a:rPr lang="ko-KR" altLang="en-US" sz="2000" dirty="0" err="1" smtClean="0"/>
            <a:t>야마나</a:t>
          </a:r>
          <a:r>
            <a:rPr lang="ko-KR" altLang="en-US" sz="2000" dirty="0" smtClean="0"/>
            <a:t> 소젠</a:t>
          </a:r>
          <a:endParaRPr lang="en-US" altLang="ko-KR" sz="2000" dirty="0" smtClean="0"/>
        </a:p>
        <a:p>
          <a:pPr latinLnBrk="1"/>
          <a:r>
            <a:rPr lang="ko-KR" altLang="en-US" sz="1600" dirty="0" smtClean="0"/>
            <a:t>서군</a:t>
          </a:r>
          <a:r>
            <a:rPr lang="en-US" altLang="ko-KR" sz="1600" dirty="0" smtClean="0"/>
            <a:t>(20</a:t>
          </a:r>
          <a:r>
            <a:rPr lang="ko-KR" altLang="en-US" sz="1600" dirty="0" smtClean="0"/>
            <a:t>개국 </a:t>
          </a:r>
          <a:r>
            <a:rPr lang="en-US" altLang="ko-KR" sz="1600" dirty="0" smtClean="0"/>
            <a:t>9</a:t>
          </a:r>
          <a:r>
            <a:rPr lang="ko-KR" altLang="en-US" sz="1600" dirty="0" err="1" smtClean="0"/>
            <a:t>만명</a:t>
          </a:r>
          <a:r>
            <a:rPr lang="en-US" altLang="ko-KR" sz="1600" dirty="0" smtClean="0"/>
            <a:t>)</a:t>
          </a:r>
          <a:endParaRPr lang="ko-KR" altLang="en-US" sz="1600" dirty="0"/>
        </a:p>
      </dgm:t>
    </dgm:pt>
    <dgm:pt modelId="{A5A82DF5-CFD8-43C8-96D4-D6A591028EFF}" type="parTrans" cxnId="{494A17BD-4A6F-4D53-8C0B-636C3D4D31DE}">
      <dgm:prSet/>
      <dgm:spPr/>
      <dgm:t>
        <a:bodyPr/>
        <a:lstStyle/>
        <a:p>
          <a:pPr latinLnBrk="1"/>
          <a:endParaRPr lang="ko-KR" altLang="en-US"/>
        </a:p>
      </dgm:t>
    </dgm:pt>
    <dgm:pt modelId="{243A6C2C-20B4-4B9E-85F7-0BFCBD7DC924}" type="sibTrans" cxnId="{494A17BD-4A6F-4D53-8C0B-636C3D4D31DE}">
      <dgm:prSet/>
      <dgm:spPr/>
      <dgm:t>
        <a:bodyPr/>
        <a:lstStyle/>
        <a:p>
          <a:pPr latinLnBrk="1"/>
          <a:endParaRPr lang="ko-KR" altLang="en-US"/>
        </a:p>
      </dgm:t>
    </dgm:pt>
    <dgm:pt modelId="{8F1FC1B4-C84C-43EF-8EA7-372E72B214EB}" type="pres">
      <dgm:prSet presAssocID="{85F4AAD5-38EE-4D08-BE40-1F89932F2E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DE70E7-6695-42D6-8DA9-BA1432B449DC}" type="pres">
      <dgm:prSet presAssocID="{10BCD938-68C8-4BD7-90FD-ADEE7C0E1372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5B31F2D-9652-44DF-94F6-74D78E9F7ACA}" type="pres">
      <dgm:prSet presAssocID="{2A3D957A-42A9-4D73-8A39-40065EA0B430}" presName="arrow" presStyleLbl="node1" presStyleIdx="1" presStyleCnt="2" custRadScaleRad="10130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079BA4F-50D1-428F-872E-7DE8A7B16324}" type="presOf" srcId="{85F4AAD5-38EE-4D08-BE40-1F89932F2ED6}" destId="{8F1FC1B4-C84C-43EF-8EA7-372E72B214EB}" srcOrd="0" destOrd="0" presId="urn:microsoft.com/office/officeart/2005/8/layout/arrow5"/>
    <dgm:cxn modelId="{86A49714-6ADE-46BB-BAE8-C9C065ECE38B}" srcId="{85F4AAD5-38EE-4D08-BE40-1F89932F2ED6}" destId="{10BCD938-68C8-4BD7-90FD-ADEE7C0E1372}" srcOrd="0" destOrd="0" parTransId="{49EA572A-D1BD-474E-8F89-8A729972D3ED}" sibTransId="{DB888252-682D-4A17-9AE0-0467FB2CEF26}"/>
    <dgm:cxn modelId="{308A960F-835D-462F-9E6F-7EFC720A3E68}" type="presOf" srcId="{2A3D957A-42A9-4D73-8A39-40065EA0B430}" destId="{75B31F2D-9652-44DF-94F6-74D78E9F7ACA}" srcOrd="0" destOrd="0" presId="urn:microsoft.com/office/officeart/2005/8/layout/arrow5"/>
    <dgm:cxn modelId="{77139D88-6723-431B-98BD-CEDB1522C7BA}" type="presOf" srcId="{10BCD938-68C8-4BD7-90FD-ADEE7C0E1372}" destId="{99DE70E7-6695-42D6-8DA9-BA1432B449DC}" srcOrd="0" destOrd="0" presId="urn:microsoft.com/office/officeart/2005/8/layout/arrow5"/>
    <dgm:cxn modelId="{494A17BD-4A6F-4D53-8C0B-636C3D4D31DE}" srcId="{85F4AAD5-38EE-4D08-BE40-1F89932F2ED6}" destId="{2A3D957A-42A9-4D73-8A39-40065EA0B430}" srcOrd="1" destOrd="0" parTransId="{A5A82DF5-CFD8-43C8-96D4-D6A591028EFF}" sibTransId="{243A6C2C-20B4-4B9E-85F7-0BFCBD7DC924}"/>
    <dgm:cxn modelId="{8E9A4322-1727-441B-95C9-29DD8302B73F}" type="presParOf" srcId="{8F1FC1B4-C84C-43EF-8EA7-372E72B214EB}" destId="{99DE70E7-6695-42D6-8DA9-BA1432B449DC}" srcOrd="0" destOrd="0" presId="urn:microsoft.com/office/officeart/2005/8/layout/arrow5"/>
    <dgm:cxn modelId="{91C667B4-8664-4DB3-B797-7A5D76EAAF22}" type="presParOf" srcId="{8F1FC1B4-C84C-43EF-8EA7-372E72B214EB}" destId="{75B31F2D-9652-44DF-94F6-74D78E9F7AC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6E2B1E-08CC-4BB9-82EC-0E24781AD85A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20DB2A2-2EE0-4B86-99E9-B6BEA7074929}">
      <dgm:prSet phldrT="[텍스트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2000" dirty="0" err="1" smtClean="0"/>
            <a:t>오닌의</a:t>
          </a:r>
          <a:r>
            <a:rPr lang="ko-KR" altLang="en-US" sz="2000" dirty="0" smtClean="0"/>
            <a:t> 난 초기 양군 세력 분포</a:t>
          </a:r>
          <a:endParaRPr lang="ko-KR" altLang="en-US" sz="2000" dirty="0"/>
        </a:p>
      </dgm:t>
    </dgm:pt>
    <dgm:pt modelId="{827F56FB-1DDF-46D3-A09A-815A5BA30025}" type="parTrans" cxnId="{241A305F-AD4C-461D-885F-70F14D68F9A8}">
      <dgm:prSet/>
      <dgm:spPr/>
      <dgm:t>
        <a:bodyPr/>
        <a:lstStyle/>
        <a:p>
          <a:pPr latinLnBrk="1"/>
          <a:endParaRPr lang="ko-KR" altLang="en-US"/>
        </a:p>
      </dgm:t>
    </dgm:pt>
    <dgm:pt modelId="{240D6EBD-3274-4EB6-ACB8-122C2A5D9C27}" type="sibTrans" cxnId="{241A305F-AD4C-461D-885F-70F14D68F9A8}">
      <dgm:prSet/>
      <dgm:spPr/>
      <dgm:t>
        <a:bodyPr/>
        <a:lstStyle/>
        <a:p>
          <a:pPr latinLnBrk="1"/>
          <a:endParaRPr lang="ko-KR" altLang="en-US"/>
        </a:p>
      </dgm:t>
    </dgm:pt>
    <dgm:pt modelId="{F6351CBF-3639-4E7B-9515-45FBF047D2FD}">
      <dgm:prSet phldrT="[텍스트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2000" dirty="0" smtClean="0"/>
            <a:t>주요 </a:t>
          </a:r>
          <a:r>
            <a:rPr lang="ko-KR" altLang="en-US" sz="2000" dirty="0" err="1" smtClean="0"/>
            <a:t>전장터</a:t>
          </a:r>
          <a:r>
            <a:rPr lang="ko-KR" altLang="en-US" sz="2000" dirty="0" smtClean="0"/>
            <a:t> </a:t>
          </a:r>
          <a:r>
            <a:rPr lang="ko-KR" altLang="en-US" sz="2000" dirty="0" err="1" smtClean="0"/>
            <a:t>교토의</a:t>
          </a:r>
          <a:r>
            <a:rPr lang="ko-KR" altLang="en-US" sz="2000" dirty="0" smtClean="0"/>
            <a:t> 황폐화</a:t>
          </a:r>
          <a:endParaRPr lang="ko-KR" altLang="en-US" sz="2000" dirty="0"/>
        </a:p>
      </dgm:t>
    </dgm:pt>
    <dgm:pt modelId="{E815F384-C8B3-454C-ACF3-C05EC2136C09}" type="parTrans" cxnId="{71B611E4-6E4A-4C2D-B514-40A17E5DD4F3}">
      <dgm:prSet/>
      <dgm:spPr/>
      <dgm:t>
        <a:bodyPr/>
        <a:lstStyle/>
        <a:p>
          <a:pPr latinLnBrk="1"/>
          <a:endParaRPr lang="ko-KR" altLang="en-US"/>
        </a:p>
      </dgm:t>
    </dgm:pt>
    <dgm:pt modelId="{5034D362-4577-40CE-9233-6276E6741DBD}" type="sibTrans" cxnId="{71B611E4-6E4A-4C2D-B514-40A17E5DD4F3}">
      <dgm:prSet/>
      <dgm:spPr/>
      <dgm:t>
        <a:bodyPr/>
        <a:lstStyle/>
        <a:p>
          <a:pPr latinLnBrk="1"/>
          <a:endParaRPr lang="ko-KR" altLang="en-US"/>
        </a:p>
      </dgm:t>
    </dgm:pt>
    <dgm:pt modelId="{EEE24973-DB87-475C-8567-05BBA8980D0C}">
      <dgm:prSet phldrT="[텍스트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2000" dirty="0" err="1" smtClean="0"/>
            <a:t>이시가루</a:t>
          </a:r>
          <a:r>
            <a:rPr lang="en-US" altLang="ko-KR" sz="2000" dirty="0" smtClean="0"/>
            <a:t>(</a:t>
          </a:r>
          <a:r>
            <a:rPr lang="ko-KR" altLang="en-US" sz="2000" dirty="0" err="1" smtClean="0"/>
            <a:t>足經</a:t>
          </a:r>
          <a:r>
            <a:rPr lang="en-US" altLang="ko-KR" sz="2000" dirty="0" smtClean="0"/>
            <a:t>)</a:t>
          </a:r>
          <a:r>
            <a:rPr lang="ko-KR" altLang="en-US" sz="2000" dirty="0" smtClean="0"/>
            <a:t>의 등장</a:t>
          </a:r>
          <a:endParaRPr lang="ko-KR" altLang="en-US" sz="2000" dirty="0"/>
        </a:p>
      </dgm:t>
    </dgm:pt>
    <dgm:pt modelId="{D8D0F6AE-A043-470D-9E9A-26E876B95D60}" type="parTrans" cxnId="{C69342B0-89FA-48A8-AC5C-F42665B29C7A}">
      <dgm:prSet/>
      <dgm:spPr/>
      <dgm:t>
        <a:bodyPr/>
        <a:lstStyle/>
        <a:p>
          <a:pPr latinLnBrk="1"/>
          <a:endParaRPr lang="ko-KR" altLang="en-US"/>
        </a:p>
      </dgm:t>
    </dgm:pt>
    <dgm:pt modelId="{D3900CCE-BCF6-417C-8DD2-6E1E86EE93D9}" type="sibTrans" cxnId="{C69342B0-89FA-48A8-AC5C-F42665B29C7A}">
      <dgm:prSet/>
      <dgm:spPr/>
      <dgm:t>
        <a:bodyPr/>
        <a:lstStyle/>
        <a:p>
          <a:pPr latinLnBrk="1"/>
          <a:endParaRPr lang="ko-KR" altLang="en-US"/>
        </a:p>
      </dgm:t>
    </dgm:pt>
    <dgm:pt modelId="{21E7A057-167D-4B43-974B-65E50F2FAB09}">
      <dgm:prSet phldrT="[텍스트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 latinLnBrk="1"/>
          <a:r>
            <a:rPr lang="ko-KR" altLang="en-US" sz="1600" dirty="0" err="1" smtClean="0"/>
            <a:t>경무장을</a:t>
          </a:r>
          <a:r>
            <a:rPr lang="ko-KR" altLang="en-US" sz="1600" dirty="0" smtClean="0"/>
            <a:t> 한 용병적 성격의 존재로 전국 시대에 이르러 조직화된 보병집단을 구성하게 된다 신출귀몰한 민첩성과 방화</a:t>
          </a:r>
          <a:r>
            <a:rPr lang="en-US" altLang="ko-KR" sz="1600" dirty="0" smtClean="0"/>
            <a:t>,</a:t>
          </a:r>
          <a:r>
            <a:rPr lang="ko-KR" altLang="en-US" sz="1600" dirty="0" smtClean="0"/>
            <a:t>약탈 등을 행하는 새로운 형태의 무사</a:t>
          </a:r>
          <a:endParaRPr lang="ko-KR" altLang="en-US" sz="1600" dirty="0"/>
        </a:p>
      </dgm:t>
    </dgm:pt>
    <dgm:pt modelId="{B5B78EE1-26B9-40DB-B9B1-CBC2C070A7CF}" type="parTrans" cxnId="{CE102BB3-5D91-4F6B-BDA4-460D2CFF48FF}">
      <dgm:prSet/>
      <dgm:spPr/>
      <dgm:t>
        <a:bodyPr/>
        <a:lstStyle/>
        <a:p>
          <a:pPr latinLnBrk="1"/>
          <a:endParaRPr lang="ko-KR" altLang="en-US"/>
        </a:p>
      </dgm:t>
    </dgm:pt>
    <dgm:pt modelId="{2EAD9CB6-3505-4903-B4C5-4B88160B8B7F}" type="sibTrans" cxnId="{CE102BB3-5D91-4F6B-BDA4-460D2CFF48FF}">
      <dgm:prSet/>
      <dgm:spPr/>
      <dgm:t>
        <a:bodyPr/>
        <a:lstStyle/>
        <a:p>
          <a:pPr latinLnBrk="1"/>
          <a:endParaRPr lang="ko-KR" altLang="en-US"/>
        </a:p>
      </dgm:t>
    </dgm:pt>
    <dgm:pt modelId="{53185D25-B0B5-4A48-94F5-EC3AA4B0D4F0}" type="pres">
      <dgm:prSet presAssocID="{FE6E2B1E-08CC-4BB9-82EC-0E24781AD85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E4C99E-9ACD-4D1B-B7F7-0670A3C6C5A4}" type="pres">
      <dgm:prSet presAssocID="{B20DB2A2-2EE0-4B86-99E9-B6BEA7074929}" presName="comp" presStyleCnt="0"/>
      <dgm:spPr/>
    </dgm:pt>
    <dgm:pt modelId="{155F36FD-E519-4529-BE45-948196B8B25F}" type="pres">
      <dgm:prSet presAssocID="{B20DB2A2-2EE0-4B86-99E9-B6BEA7074929}" presName="box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374E2C64-0BF5-4B7E-B7E8-9B4DB823F585}" type="pres">
      <dgm:prSet presAssocID="{B20DB2A2-2EE0-4B86-99E9-B6BEA7074929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200B88B-04F9-4B3A-88D2-7676A1F63A2D}" type="pres">
      <dgm:prSet presAssocID="{B20DB2A2-2EE0-4B86-99E9-B6BEA707492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451E1E8-8E19-4A5A-96F2-75DE756B19D9}" type="pres">
      <dgm:prSet presAssocID="{240D6EBD-3274-4EB6-ACB8-122C2A5D9C27}" presName="spacer" presStyleCnt="0"/>
      <dgm:spPr/>
    </dgm:pt>
    <dgm:pt modelId="{5C725990-56E3-4CB8-8F4D-DB55EF2BCD76}" type="pres">
      <dgm:prSet presAssocID="{F6351CBF-3639-4E7B-9515-45FBF047D2FD}" presName="comp" presStyleCnt="0"/>
      <dgm:spPr/>
    </dgm:pt>
    <dgm:pt modelId="{28C35085-AEEC-4CB1-9F86-DC25B1E7DFAE}" type="pres">
      <dgm:prSet presAssocID="{F6351CBF-3639-4E7B-9515-45FBF047D2FD}" presName="box" presStyleLbl="node1" presStyleIdx="1" presStyleCnt="3" custLinFactNeighborY="-628"/>
      <dgm:spPr/>
      <dgm:t>
        <a:bodyPr/>
        <a:lstStyle/>
        <a:p>
          <a:pPr latinLnBrk="1"/>
          <a:endParaRPr lang="ko-KR" altLang="en-US"/>
        </a:p>
      </dgm:t>
    </dgm:pt>
    <dgm:pt modelId="{855737FF-95D4-483B-97A0-C5F781536919}" type="pres">
      <dgm:prSet presAssocID="{F6351CBF-3639-4E7B-9515-45FBF047D2F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1D9718-8386-42FF-9E6D-013E9080E397}" type="pres">
      <dgm:prSet presAssocID="{F6351CBF-3639-4E7B-9515-45FBF047D2F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D258B5-191A-4AAA-AB38-8C95DFBB85EE}" type="pres">
      <dgm:prSet presAssocID="{5034D362-4577-40CE-9233-6276E6741DBD}" presName="spacer" presStyleCnt="0"/>
      <dgm:spPr/>
    </dgm:pt>
    <dgm:pt modelId="{F014E0E6-4CFA-4ACF-9000-4C01CFF9FFCA}" type="pres">
      <dgm:prSet presAssocID="{EEE24973-DB87-475C-8567-05BBA8980D0C}" presName="comp" presStyleCnt="0"/>
      <dgm:spPr/>
    </dgm:pt>
    <dgm:pt modelId="{58E5668C-5139-4BC4-812B-01BAEAC79127}" type="pres">
      <dgm:prSet presAssocID="{EEE24973-DB87-475C-8567-05BBA8980D0C}" presName="box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5C0A2095-C0BB-4885-889B-850A234D1A0A}" type="pres">
      <dgm:prSet presAssocID="{EEE24973-DB87-475C-8567-05BBA8980D0C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B7C7DE9-4412-48FB-B2C4-3D63F4F82090}" type="pres">
      <dgm:prSet presAssocID="{EEE24973-DB87-475C-8567-05BBA8980D0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69342B0-89FA-48A8-AC5C-F42665B29C7A}" srcId="{FE6E2B1E-08CC-4BB9-82EC-0E24781AD85A}" destId="{EEE24973-DB87-475C-8567-05BBA8980D0C}" srcOrd="2" destOrd="0" parTransId="{D8D0F6AE-A043-470D-9E9A-26E876B95D60}" sibTransId="{D3900CCE-BCF6-417C-8DD2-6E1E86EE93D9}"/>
    <dgm:cxn modelId="{CE102BB3-5D91-4F6B-BDA4-460D2CFF48FF}" srcId="{EEE24973-DB87-475C-8567-05BBA8980D0C}" destId="{21E7A057-167D-4B43-974B-65E50F2FAB09}" srcOrd="0" destOrd="0" parTransId="{B5B78EE1-26B9-40DB-B9B1-CBC2C070A7CF}" sibTransId="{2EAD9CB6-3505-4903-B4C5-4B88160B8B7F}"/>
    <dgm:cxn modelId="{D0ACD789-03FA-4F66-8BBD-98C7BBF89185}" type="presOf" srcId="{21E7A057-167D-4B43-974B-65E50F2FAB09}" destId="{FB7C7DE9-4412-48FB-B2C4-3D63F4F82090}" srcOrd="1" destOrd="1" presId="urn:microsoft.com/office/officeart/2005/8/layout/vList4#1"/>
    <dgm:cxn modelId="{241A305F-AD4C-461D-885F-70F14D68F9A8}" srcId="{FE6E2B1E-08CC-4BB9-82EC-0E24781AD85A}" destId="{B20DB2A2-2EE0-4B86-99E9-B6BEA7074929}" srcOrd="0" destOrd="0" parTransId="{827F56FB-1DDF-46D3-A09A-815A5BA30025}" sibTransId="{240D6EBD-3274-4EB6-ACB8-122C2A5D9C27}"/>
    <dgm:cxn modelId="{71B611E4-6E4A-4C2D-B514-40A17E5DD4F3}" srcId="{FE6E2B1E-08CC-4BB9-82EC-0E24781AD85A}" destId="{F6351CBF-3639-4E7B-9515-45FBF047D2FD}" srcOrd="1" destOrd="0" parTransId="{E815F384-C8B3-454C-ACF3-C05EC2136C09}" sibTransId="{5034D362-4577-40CE-9233-6276E6741DBD}"/>
    <dgm:cxn modelId="{F27841EB-FA9E-426D-A6F4-5F70BC16A981}" type="presOf" srcId="{FE6E2B1E-08CC-4BB9-82EC-0E24781AD85A}" destId="{53185D25-B0B5-4A48-94F5-EC3AA4B0D4F0}" srcOrd="0" destOrd="0" presId="urn:microsoft.com/office/officeart/2005/8/layout/vList4#1"/>
    <dgm:cxn modelId="{AB9826A5-4D2B-45D0-A58F-474851FE4A56}" type="presOf" srcId="{B20DB2A2-2EE0-4B86-99E9-B6BEA7074929}" destId="{155F36FD-E519-4529-BE45-948196B8B25F}" srcOrd="0" destOrd="0" presId="urn:microsoft.com/office/officeart/2005/8/layout/vList4#1"/>
    <dgm:cxn modelId="{F775E1FC-6CB3-4D2E-AFB3-57C2B927EEED}" type="presOf" srcId="{21E7A057-167D-4B43-974B-65E50F2FAB09}" destId="{58E5668C-5139-4BC4-812B-01BAEAC79127}" srcOrd="0" destOrd="1" presId="urn:microsoft.com/office/officeart/2005/8/layout/vList4#1"/>
    <dgm:cxn modelId="{81FA0379-0C7F-40F7-A464-C5290DC157EA}" type="presOf" srcId="{F6351CBF-3639-4E7B-9515-45FBF047D2FD}" destId="{28C35085-AEEC-4CB1-9F86-DC25B1E7DFAE}" srcOrd="0" destOrd="0" presId="urn:microsoft.com/office/officeart/2005/8/layout/vList4#1"/>
    <dgm:cxn modelId="{B253B99C-B2E6-4225-B28C-7171D69CD754}" type="presOf" srcId="{EEE24973-DB87-475C-8567-05BBA8980D0C}" destId="{58E5668C-5139-4BC4-812B-01BAEAC79127}" srcOrd="0" destOrd="0" presId="urn:microsoft.com/office/officeart/2005/8/layout/vList4#1"/>
    <dgm:cxn modelId="{768E72EC-D9F9-4F7C-BF02-B0FAF7C08421}" type="presOf" srcId="{F6351CBF-3639-4E7B-9515-45FBF047D2FD}" destId="{CB1D9718-8386-42FF-9E6D-013E9080E397}" srcOrd="1" destOrd="0" presId="urn:microsoft.com/office/officeart/2005/8/layout/vList4#1"/>
    <dgm:cxn modelId="{640974C1-84E0-45EC-8306-4F6AB460FD41}" type="presOf" srcId="{EEE24973-DB87-475C-8567-05BBA8980D0C}" destId="{FB7C7DE9-4412-48FB-B2C4-3D63F4F82090}" srcOrd="1" destOrd="0" presId="urn:microsoft.com/office/officeart/2005/8/layout/vList4#1"/>
    <dgm:cxn modelId="{5D949A06-114C-432B-A307-EEA600F0FE56}" type="presOf" srcId="{B20DB2A2-2EE0-4B86-99E9-B6BEA7074929}" destId="{1200B88B-04F9-4B3A-88D2-7676A1F63A2D}" srcOrd="1" destOrd="0" presId="urn:microsoft.com/office/officeart/2005/8/layout/vList4#1"/>
    <dgm:cxn modelId="{D69987C9-9A18-4618-B5C6-249FAA2630EE}" type="presParOf" srcId="{53185D25-B0B5-4A48-94F5-EC3AA4B0D4F0}" destId="{C6E4C99E-9ACD-4D1B-B7F7-0670A3C6C5A4}" srcOrd="0" destOrd="0" presId="urn:microsoft.com/office/officeart/2005/8/layout/vList4#1"/>
    <dgm:cxn modelId="{BA49574E-1582-4919-8AD9-D0BDB1AD63A6}" type="presParOf" srcId="{C6E4C99E-9ACD-4D1B-B7F7-0670A3C6C5A4}" destId="{155F36FD-E519-4529-BE45-948196B8B25F}" srcOrd="0" destOrd="0" presId="urn:microsoft.com/office/officeart/2005/8/layout/vList4#1"/>
    <dgm:cxn modelId="{9F49F155-304D-4DB8-9699-E2AD9DD3E834}" type="presParOf" srcId="{C6E4C99E-9ACD-4D1B-B7F7-0670A3C6C5A4}" destId="{374E2C64-0BF5-4B7E-B7E8-9B4DB823F585}" srcOrd="1" destOrd="0" presId="urn:microsoft.com/office/officeart/2005/8/layout/vList4#1"/>
    <dgm:cxn modelId="{34674E1D-598B-4449-914D-3B0EFA6B6315}" type="presParOf" srcId="{C6E4C99E-9ACD-4D1B-B7F7-0670A3C6C5A4}" destId="{1200B88B-04F9-4B3A-88D2-7676A1F63A2D}" srcOrd="2" destOrd="0" presId="urn:microsoft.com/office/officeart/2005/8/layout/vList4#1"/>
    <dgm:cxn modelId="{482D0B8D-4C53-4C48-AF69-9C9BF8ACD362}" type="presParOf" srcId="{53185D25-B0B5-4A48-94F5-EC3AA4B0D4F0}" destId="{2451E1E8-8E19-4A5A-96F2-75DE756B19D9}" srcOrd="1" destOrd="0" presId="urn:microsoft.com/office/officeart/2005/8/layout/vList4#1"/>
    <dgm:cxn modelId="{4511791F-12FB-4D3F-B0F4-C909B9ED1780}" type="presParOf" srcId="{53185D25-B0B5-4A48-94F5-EC3AA4B0D4F0}" destId="{5C725990-56E3-4CB8-8F4D-DB55EF2BCD76}" srcOrd="2" destOrd="0" presId="urn:microsoft.com/office/officeart/2005/8/layout/vList4#1"/>
    <dgm:cxn modelId="{FEB524FB-3B5F-47E8-BD06-F3AD9353E27A}" type="presParOf" srcId="{5C725990-56E3-4CB8-8F4D-DB55EF2BCD76}" destId="{28C35085-AEEC-4CB1-9F86-DC25B1E7DFAE}" srcOrd="0" destOrd="0" presId="urn:microsoft.com/office/officeart/2005/8/layout/vList4#1"/>
    <dgm:cxn modelId="{2BD40540-F7A8-49D3-AE9E-EAD948D6F086}" type="presParOf" srcId="{5C725990-56E3-4CB8-8F4D-DB55EF2BCD76}" destId="{855737FF-95D4-483B-97A0-C5F781536919}" srcOrd="1" destOrd="0" presId="urn:microsoft.com/office/officeart/2005/8/layout/vList4#1"/>
    <dgm:cxn modelId="{D42E3DC5-1814-4A80-8627-3CF93D028ACF}" type="presParOf" srcId="{5C725990-56E3-4CB8-8F4D-DB55EF2BCD76}" destId="{CB1D9718-8386-42FF-9E6D-013E9080E397}" srcOrd="2" destOrd="0" presId="urn:microsoft.com/office/officeart/2005/8/layout/vList4#1"/>
    <dgm:cxn modelId="{44246579-B542-4DFF-866F-1FB8C779F27F}" type="presParOf" srcId="{53185D25-B0B5-4A48-94F5-EC3AA4B0D4F0}" destId="{DFD258B5-191A-4AAA-AB38-8C95DFBB85EE}" srcOrd="3" destOrd="0" presId="urn:microsoft.com/office/officeart/2005/8/layout/vList4#1"/>
    <dgm:cxn modelId="{0A8EA880-191B-4DF1-BB02-F680666BD4B0}" type="presParOf" srcId="{53185D25-B0B5-4A48-94F5-EC3AA4B0D4F0}" destId="{F014E0E6-4CFA-4ACF-9000-4C01CFF9FFCA}" srcOrd="4" destOrd="0" presId="urn:microsoft.com/office/officeart/2005/8/layout/vList4#1"/>
    <dgm:cxn modelId="{3E41A49D-0246-48B2-83C1-3BAB43B54FCB}" type="presParOf" srcId="{F014E0E6-4CFA-4ACF-9000-4C01CFF9FFCA}" destId="{58E5668C-5139-4BC4-812B-01BAEAC79127}" srcOrd="0" destOrd="0" presId="urn:microsoft.com/office/officeart/2005/8/layout/vList4#1"/>
    <dgm:cxn modelId="{9D601672-CD14-438F-BD45-778A15EAD643}" type="presParOf" srcId="{F014E0E6-4CFA-4ACF-9000-4C01CFF9FFCA}" destId="{5C0A2095-C0BB-4885-889B-850A234D1A0A}" srcOrd="1" destOrd="0" presId="urn:microsoft.com/office/officeart/2005/8/layout/vList4#1"/>
    <dgm:cxn modelId="{96B6A7DE-BE1F-4F63-81A8-3A65C6676D49}" type="presParOf" srcId="{F014E0E6-4CFA-4ACF-9000-4C01CFF9FFCA}" destId="{FB7C7DE9-4412-48FB-B2C4-3D63F4F8209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C7A93A-722C-41DA-918F-140A835A84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7F548C9-4B70-41F4-981F-0C11E2E778DB}">
      <dgm:prSet phldrT="[텍스트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latinLnBrk="1"/>
          <a:r>
            <a:rPr lang="ko-KR" altLang="en-US" dirty="0" smtClean="0"/>
            <a:t>지역 결합</a:t>
          </a:r>
          <a:endParaRPr lang="ko-KR" altLang="en-US" dirty="0"/>
        </a:p>
      </dgm:t>
    </dgm:pt>
    <dgm:pt modelId="{647D7C78-A0EE-4A11-A143-DAEF84260EA6}" type="parTrans" cxnId="{1C36EFA3-D5DA-4C5F-B778-F2C85A53934A}">
      <dgm:prSet/>
      <dgm:spPr/>
      <dgm:t>
        <a:bodyPr/>
        <a:lstStyle/>
        <a:p>
          <a:pPr latinLnBrk="1"/>
          <a:endParaRPr lang="ko-KR" altLang="en-US"/>
        </a:p>
      </dgm:t>
    </dgm:pt>
    <dgm:pt modelId="{54FAB15A-1806-4C62-B88D-ABCE63C9F2F9}" type="sibTrans" cxnId="{1C36EFA3-D5DA-4C5F-B778-F2C85A53934A}">
      <dgm:prSet/>
      <dgm:spPr/>
      <dgm:t>
        <a:bodyPr/>
        <a:lstStyle/>
        <a:p>
          <a:pPr latinLnBrk="1"/>
          <a:endParaRPr lang="ko-KR" altLang="en-US"/>
        </a:p>
      </dgm:t>
    </dgm:pt>
    <dgm:pt modelId="{2EDBC827-3816-45B2-8E90-F992AEE8A96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혈연이 다른 재지영주와 백성을 포함하는 지역 결합을 군사력의 핵심으로 삼음</a:t>
          </a:r>
          <a:endParaRPr lang="ko-KR" altLang="en-US" sz="2000" dirty="0"/>
        </a:p>
      </dgm:t>
    </dgm:pt>
    <dgm:pt modelId="{30459C48-8523-44AF-A5FE-546CC2F1AC29}" type="parTrans" cxnId="{F5F27FB6-2D4D-4B39-97A0-96B5527422F9}">
      <dgm:prSet/>
      <dgm:spPr/>
      <dgm:t>
        <a:bodyPr/>
        <a:lstStyle/>
        <a:p>
          <a:pPr latinLnBrk="1"/>
          <a:endParaRPr lang="ko-KR" altLang="en-US"/>
        </a:p>
      </dgm:t>
    </dgm:pt>
    <dgm:pt modelId="{303089A0-2BF5-4E81-B229-F04AB39A291D}" type="sibTrans" cxnId="{F5F27FB6-2D4D-4B39-97A0-96B5527422F9}">
      <dgm:prSet/>
      <dgm:spPr/>
      <dgm:t>
        <a:bodyPr/>
        <a:lstStyle/>
        <a:p>
          <a:pPr latinLnBrk="1"/>
          <a:endParaRPr lang="ko-KR" altLang="en-US"/>
        </a:p>
      </dgm:t>
    </dgm:pt>
    <dgm:pt modelId="{B98D4BC2-808A-4EAB-A285-B6C83576BC4A}">
      <dgm:prSet phldrT="[텍스트]"/>
      <dgm:spPr>
        <a:solidFill>
          <a:schemeClr val="accent2">
            <a:lumMod val="75000"/>
          </a:schemeClr>
        </a:solidFill>
      </dgm:spPr>
      <dgm:t>
        <a:bodyPr/>
        <a:lstStyle/>
        <a:p>
          <a:pPr latinLnBrk="1"/>
          <a:r>
            <a:rPr lang="ko-KR" altLang="en-US" dirty="0" smtClean="0"/>
            <a:t>연공 수취체계</a:t>
          </a:r>
          <a:endParaRPr lang="ko-KR" altLang="en-US" dirty="0"/>
        </a:p>
      </dgm:t>
    </dgm:pt>
    <dgm:pt modelId="{9D6474F9-938B-4A83-8101-1B4A2E627D07}" type="parTrans" cxnId="{A0366586-5A67-4F66-86D9-257E4CFD5C64}">
      <dgm:prSet/>
      <dgm:spPr/>
      <dgm:t>
        <a:bodyPr/>
        <a:lstStyle/>
        <a:p>
          <a:pPr latinLnBrk="1"/>
          <a:endParaRPr lang="ko-KR" altLang="en-US"/>
        </a:p>
      </dgm:t>
    </dgm:pt>
    <dgm:pt modelId="{B21FADA0-A5AF-48AD-A2B5-CE9A2D75B564}" type="sibTrans" cxnId="{A0366586-5A67-4F66-86D9-257E4CFD5C64}">
      <dgm:prSet/>
      <dgm:spPr/>
      <dgm:t>
        <a:bodyPr/>
        <a:lstStyle/>
        <a:p>
          <a:pPr latinLnBrk="1"/>
          <a:endParaRPr lang="ko-KR" altLang="en-US"/>
        </a:p>
      </dgm:t>
    </dgm:pt>
    <dgm:pt modelId="{E9B9D664-B2EA-4E15-B963-A17040E5D514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장부에 기재된 내용에 근거하여 가신들이 보유한 토지에 따라 세금을 부과 </a:t>
          </a:r>
          <a:endParaRPr lang="ko-KR" altLang="en-US" sz="2000" dirty="0"/>
        </a:p>
      </dgm:t>
    </dgm:pt>
    <dgm:pt modelId="{8EB27ACB-91D4-47D9-80A5-23AACEFE34EC}" type="parTrans" cxnId="{BDBC62F5-DD4D-4D29-A97C-04DA08DD9F62}">
      <dgm:prSet/>
      <dgm:spPr/>
      <dgm:t>
        <a:bodyPr/>
        <a:lstStyle/>
        <a:p>
          <a:pPr latinLnBrk="1"/>
          <a:endParaRPr lang="ko-KR" altLang="en-US"/>
        </a:p>
      </dgm:t>
    </dgm:pt>
    <dgm:pt modelId="{6EAC9B03-9066-4674-AFF5-6FB47ACBA0EE}" type="sibTrans" cxnId="{BDBC62F5-DD4D-4D29-A97C-04DA08DD9F62}">
      <dgm:prSet/>
      <dgm:spPr/>
      <dgm:t>
        <a:bodyPr/>
        <a:lstStyle/>
        <a:p>
          <a:pPr latinLnBrk="1"/>
          <a:endParaRPr lang="ko-KR" altLang="en-US"/>
        </a:p>
      </dgm:t>
    </dgm:pt>
    <dgm:pt modelId="{928363FE-9D63-4786-85E4-68DCEB0D6255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분국법</a:t>
          </a:r>
          <a:r>
            <a:rPr lang="en-US" altLang="ko-KR" dirty="0" smtClean="0"/>
            <a:t>,</a:t>
          </a:r>
          <a:r>
            <a:rPr lang="ko-KR" altLang="en-US" dirty="0" smtClean="0"/>
            <a:t>전국가법</a:t>
          </a:r>
          <a:endParaRPr lang="ko-KR" altLang="en-US" dirty="0"/>
        </a:p>
      </dgm:t>
    </dgm:pt>
    <dgm:pt modelId="{96C295D1-0772-41A8-BBFF-1F112A724A93}" type="parTrans" cxnId="{9BDBF0F5-D0A5-47D3-98CC-EC5820C5940A}">
      <dgm:prSet/>
      <dgm:spPr/>
      <dgm:t>
        <a:bodyPr/>
        <a:lstStyle/>
        <a:p>
          <a:pPr latinLnBrk="1"/>
          <a:endParaRPr lang="ko-KR" altLang="en-US"/>
        </a:p>
      </dgm:t>
    </dgm:pt>
    <dgm:pt modelId="{6D86E3F4-5BDB-4F60-877D-F189192B0CE6}" type="sibTrans" cxnId="{9BDBF0F5-D0A5-47D3-98CC-EC5820C5940A}">
      <dgm:prSet/>
      <dgm:spPr/>
      <dgm:t>
        <a:bodyPr/>
        <a:lstStyle/>
        <a:p>
          <a:pPr latinLnBrk="1"/>
          <a:endParaRPr lang="ko-KR" altLang="en-US"/>
        </a:p>
      </dgm:t>
    </dgm:pt>
    <dgm:pt modelId="{4FEAB462-8055-437A-B119-4AFAE064AB08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영국을 원활하게 지배하기 위한 독자적인 성문법</a:t>
          </a:r>
          <a:endParaRPr lang="ko-KR" altLang="en-US" sz="2000" dirty="0"/>
        </a:p>
      </dgm:t>
    </dgm:pt>
    <dgm:pt modelId="{07A81A05-73EE-464D-B25E-5DE43108D52E}" type="parTrans" cxnId="{BD0E4533-4F87-434F-AEBE-2676BCA888AF}">
      <dgm:prSet/>
      <dgm:spPr/>
      <dgm:t>
        <a:bodyPr/>
        <a:lstStyle/>
        <a:p>
          <a:pPr latinLnBrk="1"/>
          <a:endParaRPr lang="ko-KR" altLang="en-US"/>
        </a:p>
      </dgm:t>
    </dgm:pt>
    <dgm:pt modelId="{9EC2A976-95BC-4BD9-B9E4-B7AFC92E1574}" type="sibTrans" cxnId="{BD0E4533-4F87-434F-AEBE-2676BCA888AF}">
      <dgm:prSet/>
      <dgm:spPr/>
      <dgm:t>
        <a:bodyPr/>
        <a:lstStyle/>
        <a:p>
          <a:pPr latinLnBrk="1"/>
          <a:endParaRPr lang="ko-KR" altLang="en-US"/>
        </a:p>
      </dgm:t>
    </dgm:pt>
    <dgm:pt modelId="{C85F7036-EF89-4C3C-88C3-1B9B7D0D4AF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자신들의 권력을 공권력으로 규정</a:t>
          </a:r>
          <a:endParaRPr lang="ko-KR" altLang="en-US" sz="2000" dirty="0"/>
        </a:p>
      </dgm:t>
    </dgm:pt>
    <dgm:pt modelId="{FFD38640-D834-4FEA-8E6B-09EA27CBCB1E}" type="sibTrans" cxnId="{AA697BD1-BD43-4050-A719-F2395A757CE6}">
      <dgm:prSet/>
      <dgm:spPr/>
      <dgm:t>
        <a:bodyPr/>
        <a:lstStyle/>
        <a:p>
          <a:pPr latinLnBrk="1"/>
          <a:endParaRPr lang="ko-KR" altLang="en-US"/>
        </a:p>
      </dgm:t>
    </dgm:pt>
    <dgm:pt modelId="{556A2E8A-ED32-41DB-8E5F-0B42804FA931}" type="parTrans" cxnId="{AA697BD1-BD43-4050-A719-F2395A757CE6}">
      <dgm:prSet/>
      <dgm:spPr/>
      <dgm:t>
        <a:bodyPr/>
        <a:lstStyle/>
        <a:p>
          <a:pPr latinLnBrk="1"/>
          <a:endParaRPr lang="ko-KR" altLang="en-US"/>
        </a:p>
      </dgm:t>
    </dgm:pt>
    <dgm:pt modelId="{9924F88F-AA7D-4B04-872A-1B83825F1C30}" type="pres">
      <dgm:prSet presAssocID="{87C7A93A-722C-41DA-918F-140A835A84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0AF002D-2ACB-4EB1-BEFB-7475F55B8428}" type="pres">
      <dgm:prSet presAssocID="{07F548C9-4B70-41F4-981F-0C11E2E778DB}" presName="composite" presStyleCnt="0"/>
      <dgm:spPr/>
    </dgm:pt>
    <dgm:pt modelId="{B414233F-BE74-44E9-9A11-46A73B3ADBE4}" type="pres">
      <dgm:prSet presAssocID="{07F548C9-4B70-41F4-981F-0C11E2E778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5524B23-776C-49A1-A0D7-5399AAC602EA}" type="pres">
      <dgm:prSet presAssocID="{07F548C9-4B70-41F4-981F-0C11E2E778D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81C54-A208-4380-A3D7-6DB1F1C2FD30}" type="pres">
      <dgm:prSet presAssocID="{54FAB15A-1806-4C62-B88D-ABCE63C9F2F9}" presName="space" presStyleCnt="0"/>
      <dgm:spPr/>
    </dgm:pt>
    <dgm:pt modelId="{491DBA10-211C-4CAF-A473-09414F01261E}" type="pres">
      <dgm:prSet presAssocID="{B98D4BC2-808A-4EAB-A285-B6C83576BC4A}" presName="composite" presStyleCnt="0"/>
      <dgm:spPr/>
    </dgm:pt>
    <dgm:pt modelId="{01583244-E4ED-40AD-A7B2-D793C42197DA}" type="pres">
      <dgm:prSet presAssocID="{B98D4BC2-808A-4EAB-A285-B6C83576BC4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7D02F78-E80D-4341-A94C-16D2AC7DB938}" type="pres">
      <dgm:prSet presAssocID="{B98D4BC2-808A-4EAB-A285-B6C83576BC4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EFD6613-4A11-4070-AD30-5069796168AA}" type="pres">
      <dgm:prSet presAssocID="{B21FADA0-A5AF-48AD-A2B5-CE9A2D75B564}" presName="space" presStyleCnt="0"/>
      <dgm:spPr/>
    </dgm:pt>
    <dgm:pt modelId="{FCBDE82E-00D1-462B-861B-F56162351A10}" type="pres">
      <dgm:prSet presAssocID="{928363FE-9D63-4786-85E4-68DCEB0D6255}" presName="composite" presStyleCnt="0"/>
      <dgm:spPr/>
    </dgm:pt>
    <dgm:pt modelId="{32FD7902-CDAF-486E-8017-ECF8903FE4B6}" type="pres">
      <dgm:prSet presAssocID="{928363FE-9D63-4786-85E4-68DCEB0D625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C8C23B-6D8E-4FD5-80CD-D1AC08A1D953}" type="pres">
      <dgm:prSet presAssocID="{928363FE-9D63-4786-85E4-68DCEB0D625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0366586-5A67-4F66-86D9-257E4CFD5C64}" srcId="{87C7A93A-722C-41DA-918F-140A835A84AC}" destId="{B98D4BC2-808A-4EAB-A285-B6C83576BC4A}" srcOrd="1" destOrd="0" parTransId="{9D6474F9-938B-4A83-8101-1B4A2E627D07}" sibTransId="{B21FADA0-A5AF-48AD-A2B5-CE9A2D75B564}"/>
    <dgm:cxn modelId="{9BDBF0F5-D0A5-47D3-98CC-EC5820C5940A}" srcId="{87C7A93A-722C-41DA-918F-140A835A84AC}" destId="{928363FE-9D63-4786-85E4-68DCEB0D6255}" srcOrd="2" destOrd="0" parTransId="{96C295D1-0772-41A8-BBFF-1F112A724A93}" sibTransId="{6D86E3F4-5BDB-4F60-877D-F189192B0CE6}"/>
    <dgm:cxn modelId="{BDBC62F5-DD4D-4D29-A97C-04DA08DD9F62}" srcId="{B98D4BC2-808A-4EAB-A285-B6C83576BC4A}" destId="{E9B9D664-B2EA-4E15-B963-A17040E5D514}" srcOrd="0" destOrd="0" parTransId="{8EB27ACB-91D4-47D9-80A5-23AACEFE34EC}" sibTransId="{6EAC9B03-9066-4674-AFF5-6FB47ACBA0EE}"/>
    <dgm:cxn modelId="{226A6DC5-5C3A-4616-83C2-392C2B66144F}" type="presOf" srcId="{07F548C9-4B70-41F4-981F-0C11E2E778DB}" destId="{B414233F-BE74-44E9-9A11-46A73B3ADBE4}" srcOrd="0" destOrd="0" presId="urn:microsoft.com/office/officeart/2005/8/layout/hList1"/>
    <dgm:cxn modelId="{F5F27FB6-2D4D-4B39-97A0-96B5527422F9}" srcId="{07F548C9-4B70-41F4-981F-0C11E2E778DB}" destId="{2EDBC827-3816-45B2-8E90-F992AEE8A961}" srcOrd="0" destOrd="0" parTransId="{30459C48-8523-44AF-A5FE-546CC2F1AC29}" sibTransId="{303089A0-2BF5-4E81-B229-F04AB39A291D}"/>
    <dgm:cxn modelId="{66CA6585-109E-48B3-AADA-04EE1DF504B6}" type="presOf" srcId="{4FEAB462-8055-437A-B119-4AFAE064AB08}" destId="{FBC8C23B-6D8E-4FD5-80CD-D1AC08A1D953}" srcOrd="0" destOrd="0" presId="urn:microsoft.com/office/officeart/2005/8/layout/hList1"/>
    <dgm:cxn modelId="{5C14CB5E-84CD-4305-A411-6332C02FA804}" type="presOf" srcId="{928363FE-9D63-4786-85E4-68DCEB0D6255}" destId="{32FD7902-CDAF-486E-8017-ECF8903FE4B6}" srcOrd="0" destOrd="0" presId="urn:microsoft.com/office/officeart/2005/8/layout/hList1"/>
    <dgm:cxn modelId="{AA697BD1-BD43-4050-A719-F2395A757CE6}" srcId="{928363FE-9D63-4786-85E4-68DCEB0D6255}" destId="{C85F7036-EF89-4C3C-88C3-1B9B7D0D4AF1}" srcOrd="1" destOrd="0" parTransId="{556A2E8A-ED32-41DB-8E5F-0B42804FA931}" sibTransId="{FFD38640-D834-4FEA-8E6B-09EA27CBCB1E}"/>
    <dgm:cxn modelId="{DAEE300C-56BF-42A9-B02B-C4F23F1713FC}" type="presOf" srcId="{B98D4BC2-808A-4EAB-A285-B6C83576BC4A}" destId="{01583244-E4ED-40AD-A7B2-D793C42197DA}" srcOrd="0" destOrd="0" presId="urn:microsoft.com/office/officeart/2005/8/layout/hList1"/>
    <dgm:cxn modelId="{352C4F37-E24C-432E-B611-B3F7C019216B}" type="presOf" srcId="{2EDBC827-3816-45B2-8E90-F992AEE8A961}" destId="{75524B23-776C-49A1-A0D7-5399AAC602EA}" srcOrd="0" destOrd="0" presId="urn:microsoft.com/office/officeart/2005/8/layout/hList1"/>
    <dgm:cxn modelId="{390E9AC0-ACB4-4A4F-9C50-26DFFCCBFF02}" type="presOf" srcId="{E9B9D664-B2EA-4E15-B963-A17040E5D514}" destId="{E7D02F78-E80D-4341-A94C-16D2AC7DB938}" srcOrd="0" destOrd="0" presId="urn:microsoft.com/office/officeart/2005/8/layout/hList1"/>
    <dgm:cxn modelId="{7DA72995-13DD-4F80-92F3-6BB940FD67F9}" type="presOf" srcId="{C85F7036-EF89-4C3C-88C3-1B9B7D0D4AF1}" destId="{FBC8C23B-6D8E-4FD5-80CD-D1AC08A1D953}" srcOrd="0" destOrd="1" presId="urn:microsoft.com/office/officeart/2005/8/layout/hList1"/>
    <dgm:cxn modelId="{30610E81-F3EF-4FFE-BCF6-9E6072C9FFDA}" type="presOf" srcId="{87C7A93A-722C-41DA-918F-140A835A84AC}" destId="{9924F88F-AA7D-4B04-872A-1B83825F1C30}" srcOrd="0" destOrd="0" presId="urn:microsoft.com/office/officeart/2005/8/layout/hList1"/>
    <dgm:cxn modelId="{1C36EFA3-D5DA-4C5F-B778-F2C85A53934A}" srcId="{87C7A93A-722C-41DA-918F-140A835A84AC}" destId="{07F548C9-4B70-41F4-981F-0C11E2E778DB}" srcOrd="0" destOrd="0" parTransId="{647D7C78-A0EE-4A11-A143-DAEF84260EA6}" sibTransId="{54FAB15A-1806-4C62-B88D-ABCE63C9F2F9}"/>
    <dgm:cxn modelId="{BD0E4533-4F87-434F-AEBE-2676BCA888AF}" srcId="{928363FE-9D63-4786-85E4-68DCEB0D6255}" destId="{4FEAB462-8055-437A-B119-4AFAE064AB08}" srcOrd="0" destOrd="0" parTransId="{07A81A05-73EE-464D-B25E-5DE43108D52E}" sibTransId="{9EC2A976-95BC-4BD9-B9E4-B7AFC92E1574}"/>
    <dgm:cxn modelId="{4A863DF5-5403-4435-900C-825EB3D941DE}" type="presParOf" srcId="{9924F88F-AA7D-4B04-872A-1B83825F1C30}" destId="{80AF002D-2ACB-4EB1-BEFB-7475F55B8428}" srcOrd="0" destOrd="0" presId="urn:microsoft.com/office/officeart/2005/8/layout/hList1"/>
    <dgm:cxn modelId="{D700607A-D650-4B7A-B8DE-7B68B8C9D98B}" type="presParOf" srcId="{80AF002D-2ACB-4EB1-BEFB-7475F55B8428}" destId="{B414233F-BE74-44E9-9A11-46A73B3ADBE4}" srcOrd="0" destOrd="0" presId="urn:microsoft.com/office/officeart/2005/8/layout/hList1"/>
    <dgm:cxn modelId="{999C2B91-F5B6-46E8-9C41-995CA7BC3346}" type="presParOf" srcId="{80AF002D-2ACB-4EB1-BEFB-7475F55B8428}" destId="{75524B23-776C-49A1-A0D7-5399AAC602EA}" srcOrd="1" destOrd="0" presId="urn:microsoft.com/office/officeart/2005/8/layout/hList1"/>
    <dgm:cxn modelId="{DDC4E202-05C3-497E-8611-6D3AFBBEF41C}" type="presParOf" srcId="{9924F88F-AA7D-4B04-872A-1B83825F1C30}" destId="{E5181C54-A208-4380-A3D7-6DB1F1C2FD30}" srcOrd="1" destOrd="0" presId="urn:microsoft.com/office/officeart/2005/8/layout/hList1"/>
    <dgm:cxn modelId="{0C4F8E46-05A5-47F6-A217-E2F3A40A1EDF}" type="presParOf" srcId="{9924F88F-AA7D-4B04-872A-1B83825F1C30}" destId="{491DBA10-211C-4CAF-A473-09414F01261E}" srcOrd="2" destOrd="0" presId="urn:microsoft.com/office/officeart/2005/8/layout/hList1"/>
    <dgm:cxn modelId="{2BF15815-F8CA-492A-8987-0356346803C3}" type="presParOf" srcId="{491DBA10-211C-4CAF-A473-09414F01261E}" destId="{01583244-E4ED-40AD-A7B2-D793C42197DA}" srcOrd="0" destOrd="0" presId="urn:microsoft.com/office/officeart/2005/8/layout/hList1"/>
    <dgm:cxn modelId="{F1DAF274-3A6D-4C35-A945-608A722E779D}" type="presParOf" srcId="{491DBA10-211C-4CAF-A473-09414F01261E}" destId="{E7D02F78-E80D-4341-A94C-16D2AC7DB938}" srcOrd="1" destOrd="0" presId="urn:microsoft.com/office/officeart/2005/8/layout/hList1"/>
    <dgm:cxn modelId="{5900B470-57C6-4C09-9227-19C3F6653F49}" type="presParOf" srcId="{9924F88F-AA7D-4B04-872A-1B83825F1C30}" destId="{1EFD6613-4A11-4070-AD30-5069796168AA}" srcOrd="3" destOrd="0" presId="urn:microsoft.com/office/officeart/2005/8/layout/hList1"/>
    <dgm:cxn modelId="{7F6826CB-DB74-4127-9549-CE216278668A}" type="presParOf" srcId="{9924F88F-AA7D-4B04-872A-1B83825F1C30}" destId="{FCBDE82E-00D1-462B-861B-F56162351A10}" srcOrd="4" destOrd="0" presId="urn:microsoft.com/office/officeart/2005/8/layout/hList1"/>
    <dgm:cxn modelId="{6E698ADF-95CB-4479-ABC6-CC772720E9C0}" type="presParOf" srcId="{FCBDE82E-00D1-462B-861B-F56162351A10}" destId="{32FD7902-CDAF-486E-8017-ECF8903FE4B6}" srcOrd="0" destOrd="0" presId="urn:microsoft.com/office/officeart/2005/8/layout/hList1"/>
    <dgm:cxn modelId="{67FA0F04-3AE0-4C5A-A881-C5DF98B38FF1}" type="presParOf" srcId="{FCBDE82E-00D1-462B-861B-F56162351A10}" destId="{FBC8C23B-6D8E-4FD5-80CD-D1AC08A1D9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4041E2-6D77-4B82-8FC6-6B19B2AD210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D4C21A61-8A5B-49B0-B507-1E088BC6FCC4}">
      <dgm:prSet phldrT="[텍스트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dirty="0" smtClean="0"/>
            <a:t>농업</a:t>
          </a:r>
          <a:endParaRPr lang="ko-KR" altLang="en-US" dirty="0"/>
        </a:p>
      </dgm:t>
    </dgm:pt>
    <dgm:pt modelId="{37EC3A22-43E9-42E2-B3F0-40710A2941DA}" type="parTrans" cxnId="{6990C697-C120-4C33-93DD-FABA215F98E0}">
      <dgm:prSet/>
      <dgm:spPr/>
      <dgm:t>
        <a:bodyPr/>
        <a:lstStyle/>
        <a:p>
          <a:pPr latinLnBrk="1"/>
          <a:endParaRPr lang="ko-KR" altLang="en-US"/>
        </a:p>
      </dgm:t>
    </dgm:pt>
    <dgm:pt modelId="{2A504956-0124-404A-80DF-B5FF5D6AFDBB}" type="sibTrans" cxnId="{6990C697-C120-4C33-93DD-FABA215F98E0}">
      <dgm:prSet/>
      <dgm:spPr/>
      <dgm:t>
        <a:bodyPr/>
        <a:lstStyle/>
        <a:p>
          <a:pPr latinLnBrk="1"/>
          <a:endParaRPr lang="ko-KR" altLang="en-US"/>
        </a:p>
      </dgm:t>
    </dgm:pt>
    <dgm:pt modelId="{9C6357D9-68C3-4747-B924-CF8EFED23017}">
      <dgm:prSet phldrT="[텍스트]"/>
      <dgm:spPr/>
      <dgm:t>
        <a:bodyPr/>
        <a:lstStyle/>
        <a:p>
          <a:pPr latinLnBrk="1"/>
          <a:r>
            <a:rPr lang="ko-KR" altLang="en-US" dirty="0" smtClean="0"/>
            <a:t>토지 생산의 집약화</a:t>
          </a:r>
          <a:r>
            <a:rPr lang="en-US" altLang="ko-KR" dirty="0" smtClean="0"/>
            <a:t>&amp;</a:t>
          </a:r>
          <a:r>
            <a:rPr lang="ko-KR" altLang="en-US" dirty="0" smtClean="0"/>
            <a:t>다각화</a:t>
          </a:r>
          <a:endParaRPr lang="ko-KR" altLang="en-US" dirty="0"/>
        </a:p>
      </dgm:t>
    </dgm:pt>
    <dgm:pt modelId="{603858BF-EDA7-4F36-B834-0F8813B5B3D0}" type="parTrans" cxnId="{63D50C3E-7386-4968-A8A3-FE33B767753B}">
      <dgm:prSet/>
      <dgm:spPr/>
      <dgm:t>
        <a:bodyPr/>
        <a:lstStyle/>
        <a:p>
          <a:pPr latinLnBrk="1"/>
          <a:endParaRPr lang="ko-KR" altLang="en-US"/>
        </a:p>
      </dgm:t>
    </dgm:pt>
    <dgm:pt modelId="{5508FB10-EA22-4AE4-8693-A7D84D62A7F5}" type="sibTrans" cxnId="{63D50C3E-7386-4968-A8A3-FE33B767753B}">
      <dgm:prSet/>
      <dgm:spPr/>
      <dgm:t>
        <a:bodyPr/>
        <a:lstStyle/>
        <a:p>
          <a:pPr latinLnBrk="1"/>
          <a:endParaRPr lang="ko-KR" altLang="en-US"/>
        </a:p>
      </dgm:t>
    </dgm:pt>
    <dgm:pt modelId="{151295D7-F119-45F5-8B27-D8B4B9D4037B}">
      <dgm:prSet phldrT="[텍스트]"/>
      <dgm:spPr/>
      <dgm:t>
        <a:bodyPr/>
        <a:lstStyle/>
        <a:p>
          <a:pPr latinLnBrk="1"/>
          <a:r>
            <a:rPr lang="ko-KR" altLang="en-US" dirty="0" smtClean="0"/>
            <a:t>조선에서 수입된 목면이 </a:t>
          </a:r>
          <a:r>
            <a:rPr lang="ko-KR" altLang="en-US" dirty="0" err="1" smtClean="0"/>
            <a:t>미카와</a:t>
          </a:r>
          <a:r>
            <a:rPr lang="ko-KR" altLang="en-US" dirty="0" smtClean="0"/>
            <a:t> 지방에서 널리 재배</a:t>
          </a:r>
          <a:endParaRPr lang="ko-KR" altLang="en-US" dirty="0"/>
        </a:p>
      </dgm:t>
    </dgm:pt>
    <dgm:pt modelId="{CA0CA88A-749E-4857-AE83-F39F9AC18884}" type="parTrans" cxnId="{5159767C-BC53-4DF4-8466-B4E6F859D8B3}">
      <dgm:prSet/>
      <dgm:spPr/>
      <dgm:t>
        <a:bodyPr/>
        <a:lstStyle/>
        <a:p>
          <a:pPr latinLnBrk="1"/>
          <a:endParaRPr lang="ko-KR" altLang="en-US"/>
        </a:p>
      </dgm:t>
    </dgm:pt>
    <dgm:pt modelId="{20266E4A-9504-469F-95C1-E1C18351DB0A}" type="sibTrans" cxnId="{5159767C-BC53-4DF4-8466-B4E6F859D8B3}">
      <dgm:prSet/>
      <dgm:spPr/>
      <dgm:t>
        <a:bodyPr/>
        <a:lstStyle/>
        <a:p>
          <a:pPr latinLnBrk="1"/>
          <a:endParaRPr lang="ko-KR" altLang="en-US"/>
        </a:p>
      </dgm:t>
    </dgm:pt>
    <dgm:pt modelId="{85F25024-FC3B-4A4D-8E95-E59D5037485E}">
      <dgm:prSet phldrT="[텍스트]"/>
      <dgm:spPr>
        <a:solidFill>
          <a:srgbClr val="FFC000"/>
        </a:solidFill>
      </dgm:spPr>
      <dgm:t>
        <a:bodyPr/>
        <a:lstStyle/>
        <a:p>
          <a:pPr latinLnBrk="1"/>
          <a:r>
            <a:rPr lang="ko-KR" altLang="en-US" dirty="0" smtClean="0"/>
            <a:t>상공업</a:t>
          </a:r>
          <a:endParaRPr lang="ko-KR" altLang="en-US" dirty="0"/>
        </a:p>
      </dgm:t>
    </dgm:pt>
    <dgm:pt modelId="{ACECE920-81BA-4304-A672-DDC93B58414A}" type="parTrans" cxnId="{620CD2CD-3378-4AB0-802A-4243D08465C0}">
      <dgm:prSet/>
      <dgm:spPr/>
      <dgm:t>
        <a:bodyPr/>
        <a:lstStyle/>
        <a:p>
          <a:pPr latinLnBrk="1"/>
          <a:endParaRPr lang="ko-KR" altLang="en-US"/>
        </a:p>
      </dgm:t>
    </dgm:pt>
    <dgm:pt modelId="{6448201C-C895-4476-9A83-E20A22B921B3}" type="sibTrans" cxnId="{620CD2CD-3378-4AB0-802A-4243D08465C0}">
      <dgm:prSet/>
      <dgm:spPr/>
      <dgm:t>
        <a:bodyPr/>
        <a:lstStyle/>
        <a:p>
          <a:pPr latinLnBrk="1"/>
          <a:endParaRPr lang="ko-KR" altLang="en-US"/>
        </a:p>
      </dgm:t>
    </dgm:pt>
    <dgm:pt modelId="{9C315555-1E45-47CA-964D-3419886904B1}">
      <dgm:prSet phldrT="[텍스트]"/>
      <dgm:spPr/>
      <dgm:t>
        <a:bodyPr/>
        <a:lstStyle/>
        <a:p>
          <a:pPr latinLnBrk="1"/>
          <a:r>
            <a:rPr lang="ko-KR" altLang="en-US" dirty="0" smtClean="0"/>
            <a:t>자</a:t>
          </a:r>
          <a:r>
            <a:rPr lang="en-US" altLang="ko-KR" dirty="0" smtClean="0"/>
            <a:t>(</a:t>
          </a:r>
          <a:r>
            <a:rPr lang="ko-KR" altLang="en-US" dirty="0" smtClean="0"/>
            <a:t>座</a:t>
          </a:r>
          <a:r>
            <a:rPr lang="en-US" altLang="ko-KR" dirty="0" smtClean="0"/>
            <a:t>)</a:t>
          </a:r>
          <a:r>
            <a:rPr lang="ko-KR" altLang="en-US" dirty="0" smtClean="0"/>
            <a:t>의 발달</a:t>
          </a:r>
          <a:r>
            <a:rPr lang="en-US" altLang="ko-KR" dirty="0" smtClean="0"/>
            <a:t>.</a:t>
          </a:r>
          <a:r>
            <a:rPr lang="ko-KR" altLang="en-US" dirty="0" smtClean="0"/>
            <a:t> 수공업자와 상인의 자는 중세의 특권적 동업 조직으로 유럽의 길드와 유사한 성격 </a:t>
          </a:r>
          <a:endParaRPr lang="ko-KR" altLang="en-US" dirty="0"/>
        </a:p>
      </dgm:t>
    </dgm:pt>
    <dgm:pt modelId="{62EAC7E9-2FFE-4921-BBA9-1DC211596F43}" type="parTrans" cxnId="{4CDDB1EB-92EE-4B9E-A56F-B63E317D0351}">
      <dgm:prSet/>
      <dgm:spPr/>
      <dgm:t>
        <a:bodyPr/>
        <a:lstStyle/>
        <a:p>
          <a:pPr latinLnBrk="1"/>
          <a:endParaRPr lang="ko-KR" altLang="en-US"/>
        </a:p>
      </dgm:t>
    </dgm:pt>
    <dgm:pt modelId="{C0050DCD-29D1-4ED0-A7F3-E19B9278B819}" type="sibTrans" cxnId="{4CDDB1EB-92EE-4B9E-A56F-B63E317D0351}">
      <dgm:prSet/>
      <dgm:spPr/>
      <dgm:t>
        <a:bodyPr/>
        <a:lstStyle/>
        <a:p>
          <a:pPr latinLnBrk="1"/>
          <a:endParaRPr lang="ko-KR" altLang="en-US"/>
        </a:p>
      </dgm:t>
    </dgm:pt>
    <dgm:pt modelId="{76E1C943-EEA6-400E-9D16-C3FF845B5821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천황가와</a:t>
          </a:r>
          <a:r>
            <a:rPr lang="ko-KR" altLang="en-US" dirty="0" smtClean="0"/>
            <a:t> 사원</a:t>
          </a:r>
          <a:r>
            <a:rPr lang="en-US" altLang="ko-KR" dirty="0" smtClean="0"/>
            <a:t>&amp;</a:t>
          </a:r>
          <a:r>
            <a:rPr lang="ko-KR" altLang="en-US" dirty="0" smtClean="0"/>
            <a:t>신사의 보호 아래 전국적으로 활약</a:t>
          </a:r>
          <a:endParaRPr lang="ko-KR" altLang="en-US" dirty="0"/>
        </a:p>
      </dgm:t>
    </dgm:pt>
    <dgm:pt modelId="{E19E24E6-B97D-42DE-939C-618EDCCFEE12}" type="parTrans" cxnId="{1ECC89A2-8215-4360-A4FF-0612B64B6894}">
      <dgm:prSet/>
      <dgm:spPr/>
      <dgm:t>
        <a:bodyPr/>
        <a:lstStyle/>
        <a:p>
          <a:pPr latinLnBrk="1"/>
          <a:endParaRPr lang="ko-KR" altLang="en-US"/>
        </a:p>
      </dgm:t>
    </dgm:pt>
    <dgm:pt modelId="{4DF75DD9-93AA-46C9-92F6-930CE2665A11}" type="sibTrans" cxnId="{1ECC89A2-8215-4360-A4FF-0612B64B6894}">
      <dgm:prSet/>
      <dgm:spPr/>
      <dgm:t>
        <a:bodyPr/>
        <a:lstStyle/>
        <a:p>
          <a:pPr latinLnBrk="1"/>
          <a:endParaRPr lang="ko-KR" altLang="en-US"/>
        </a:p>
      </dgm:t>
    </dgm:pt>
    <dgm:pt modelId="{FBB4BE68-FAFF-4868-A68C-F0154BC94867}">
      <dgm:prSet phldrT="[텍스트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dirty="0" smtClean="0"/>
            <a:t>화폐</a:t>
          </a:r>
          <a:endParaRPr lang="ko-KR" altLang="en-US" dirty="0"/>
        </a:p>
      </dgm:t>
    </dgm:pt>
    <dgm:pt modelId="{EE83E9F3-E71A-4260-8C5D-2020E3BB5545}" type="parTrans" cxnId="{947DFD43-3A88-4F31-B711-D65662A187E8}">
      <dgm:prSet/>
      <dgm:spPr/>
      <dgm:t>
        <a:bodyPr/>
        <a:lstStyle/>
        <a:p>
          <a:pPr latinLnBrk="1"/>
          <a:endParaRPr lang="ko-KR" altLang="en-US"/>
        </a:p>
      </dgm:t>
    </dgm:pt>
    <dgm:pt modelId="{671E3C83-1DEA-427C-B7A4-2A1E655EADF1}" type="sibTrans" cxnId="{947DFD43-3A88-4F31-B711-D65662A187E8}">
      <dgm:prSet/>
      <dgm:spPr/>
      <dgm:t>
        <a:bodyPr/>
        <a:lstStyle/>
        <a:p>
          <a:pPr latinLnBrk="1"/>
          <a:endParaRPr lang="ko-KR" altLang="en-US"/>
        </a:p>
      </dgm:t>
    </dgm:pt>
    <dgm:pt modelId="{5BF5959E-0AFE-442D-9B73-80ACEABA0778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무로마치</a:t>
          </a:r>
          <a:r>
            <a:rPr lang="ko-KR" altLang="en-US" dirty="0" smtClean="0"/>
            <a:t> 시대에는 중국 화폐를 대량으로 수입하여 통화로 삼았으나 전국시대 후 수입 화폐의 양이 감소하여 통화 부족 상태에 빠졌고</a:t>
          </a:r>
          <a:r>
            <a:rPr lang="en-US" altLang="ko-KR" dirty="0" smtClean="0"/>
            <a:t>, </a:t>
          </a:r>
          <a:r>
            <a:rPr lang="ko-KR" altLang="en-US" dirty="0" smtClean="0"/>
            <a:t>조악한 사주전이 유통되기도 했다</a:t>
          </a:r>
          <a:endParaRPr lang="ko-KR" altLang="en-US" dirty="0"/>
        </a:p>
      </dgm:t>
    </dgm:pt>
    <dgm:pt modelId="{8ACEFBC8-B60C-4488-BD70-97BD3401635A}" type="parTrans" cxnId="{D541F3B8-5CF2-4EF8-96DC-AE1468F972D9}">
      <dgm:prSet/>
      <dgm:spPr/>
      <dgm:t>
        <a:bodyPr/>
        <a:lstStyle/>
        <a:p>
          <a:pPr latinLnBrk="1"/>
          <a:endParaRPr lang="ko-KR" altLang="en-US"/>
        </a:p>
      </dgm:t>
    </dgm:pt>
    <dgm:pt modelId="{ACDC48B2-7FFC-466B-980C-FABFED92EE9F}" type="sibTrans" cxnId="{D541F3B8-5CF2-4EF8-96DC-AE1468F972D9}">
      <dgm:prSet/>
      <dgm:spPr/>
      <dgm:t>
        <a:bodyPr/>
        <a:lstStyle/>
        <a:p>
          <a:pPr latinLnBrk="1"/>
          <a:endParaRPr lang="ko-KR" altLang="en-US"/>
        </a:p>
      </dgm:t>
    </dgm:pt>
    <dgm:pt modelId="{EB16E4C2-7A44-4EC6-8373-5B028B188530}" type="pres">
      <dgm:prSet presAssocID="{CE4041E2-6D77-4B82-8FC6-6B19B2AD210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90A747-67E6-4B62-B1DF-B70920A6025A}" type="pres">
      <dgm:prSet presAssocID="{D4C21A61-8A5B-49B0-B507-1E088BC6FCC4}" presName="composite" presStyleCnt="0"/>
      <dgm:spPr/>
    </dgm:pt>
    <dgm:pt modelId="{733C53C2-A4FB-45AC-A0FC-61E639ABDE65}" type="pres">
      <dgm:prSet presAssocID="{D4C21A61-8A5B-49B0-B507-1E088BC6FCC4}" presName="parentText" presStyleLbl="alignNode1" presStyleIdx="0" presStyleCnt="3" custLinFactNeighborY="-442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84A43E-436A-4EEC-A8E8-0A6403024631}" type="pres">
      <dgm:prSet presAssocID="{D4C21A61-8A5B-49B0-B507-1E088BC6FCC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AF46DA-5ECD-40B4-BA4B-2E4669508F2F}" type="pres">
      <dgm:prSet presAssocID="{2A504956-0124-404A-80DF-B5FF5D6AFDBB}" presName="sp" presStyleCnt="0"/>
      <dgm:spPr/>
    </dgm:pt>
    <dgm:pt modelId="{9C6DD868-3818-4BCE-847C-467EE7DE937B}" type="pres">
      <dgm:prSet presAssocID="{85F25024-FC3B-4A4D-8E95-E59D5037485E}" presName="composite" presStyleCnt="0"/>
      <dgm:spPr/>
    </dgm:pt>
    <dgm:pt modelId="{E4A7D525-826B-44FC-B92B-41530647A1CF}" type="pres">
      <dgm:prSet presAssocID="{85F25024-FC3B-4A4D-8E95-E59D5037485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EFECA17-34D0-4378-9A4E-D05AD57F1A38}" type="pres">
      <dgm:prSet presAssocID="{85F25024-FC3B-4A4D-8E95-E59D5037485E}" presName="descendantText" presStyleLbl="alignAcc1" presStyleIdx="1" presStyleCnt="3" custLinFactNeighborX="137" custLinFactNeighborY="-37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33E58D4-A117-4E13-BF2F-EB7F9728D38E}" type="pres">
      <dgm:prSet presAssocID="{6448201C-C895-4476-9A83-E20A22B921B3}" presName="sp" presStyleCnt="0"/>
      <dgm:spPr/>
    </dgm:pt>
    <dgm:pt modelId="{8425FAA1-145D-4FE0-8908-D38D9C7A39C9}" type="pres">
      <dgm:prSet presAssocID="{FBB4BE68-FAFF-4868-A68C-F0154BC94867}" presName="composite" presStyleCnt="0"/>
      <dgm:spPr/>
    </dgm:pt>
    <dgm:pt modelId="{67DDFE1B-B5ED-41FF-A9FB-AAE1F6AE2C30}" type="pres">
      <dgm:prSet presAssocID="{FBB4BE68-FAFF-4868-A68C-F0154BC9486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529D62-BDEF-4DEB-8F4C-E6292E19D9C3}" type="pres">
      <dgm:prSet presAssocID="{FBB4BE68-FAFF-4868-A68C-F0154BC9486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1A425E3-11FA-40D9-9DF7-DB0D4268F28A}" type="presOf" srcId="{9C6357D9-68C3-4747-B924-CF8EFED23017}" destId="{DE84A43E-436A-4EEC-A8E8-0A6403024631}" srcOrd="0" destOrd="0" presId="urn:microsoft.com/office/officeart/2005/8/layout/chevron2"/>
    <dgm:cxn modelId="{6990C697-C120-4C33-93DD-FABA215F98E0}" srcId="{CE4041E2-6D77-4B82-8FC6-6B19B2AD2105}" destId="{D4C21A61-8A5B-49B0-B507-1E088BC6FCC4}" srcOrd="0" destOrd="0" parTransId="{37EC3A22-43E9-42E2-B3F0-40710A2941DA}" sibTransId="{2A504956-0124-404A-80DF-B5FF5D6AFDBB}"/>
    <dgm:cxn modelId="{B4130018-7C2A-42C7-BD4D-D825797A59CC}" type="presOf" srcId="{85F25024-FC3B-4A4D-8E95-E59D5037485E}" destId="{E4A7D525-826B-44FC-B92B-41530647A1CF}" srcOrd="0" destOrd="0" presId="urn:microsoft.com/office/officeart/2005/8/layout/chevron2"/>
    <dgm:cxn modelId="{50D63A9E-885B-483B-800F-B9FBD4CDCDD1}" type="presOf" srcId="{FBB4BE68-FAFF-4868-A68C-F0154BC94867}" destId="{67DDFE1B-B5ED-41FF-A9FB-AAE1F6AE2C30}" srcOrd="0" destOrd="0" presId="urn:microsoft.com/office/officeart/2005/8/layout/chevron2"/>
    <dgm:cxn modelId="{79D4727F-0C5B-4251-892F-F013BFBC4B90}" type="presOf" srcId="{CE4041E2-6D77-4B82-8FC6-6B19B2AD2105}" destId="{EB16E4C2-7A44-4EC6-8373-5B028B188530}" srcOrd="0" destOrd="0" presId="urn:microsoft.com/office/officeart/2005/8/layout/chevron2"/>
    <dgm:cxn modelId="{D541F3B8-5CF2-4EF8-96DC-AE1468F972D9}" srcId="{FBB4BE68-FAFF-4868-A68C-F0154BC94867}" destId="{5BF5959E-0AFE-442D-9B73-80ACEABA0778}" srcOrd="0" destOrd="0" parTransId="{8ACEFBC8-B60C-4488-BD70-97BD3401635A}" sibTransId="{ACDC48B2-7FFC-466B-980C-FABFED92EE9F}"/>
    <dgm:cxn modelId="{C8710420-3B0D-491F-A836-EC95863019A2}" type="presOf" srcId="{76E1C943-EEA6-400E-9D16-C3FF845B5821}" destId="{9EFECA17-34D0-4378-9A4E-D05AD57F1A38}" srcOrd="0" destOrd="1" presId="urn:microsoft.com/office/officeart/2005/8/layout/chevron2"/>
    <dgm:cxn modelId="{5159767C-BC53-4DF4-8466-B4E6F859D8B3}" srcId="{D4C21A61-8A5B-49B0-B507-1E088BC6FCC4}" destId="{151295D7-F119-45F5-8B27-D8B4B9D4037B}" srcOrd="1" destOrd="0" parTransId="{CA0CA88A-749E-4857-AE83-F39F9AC18884}" sibTransId="{20266E4A-9504-469F-95C1-E1C18351DB0A}"/>
    <dgm:cxn modelId="{4CDDB1EB-92EE-4B9E-A56F-B63E317D0351}" srcId="{85F25024-FC3B-4A4D-8E95-E59D5037485E}" destId="{9C315555-1E45-47CA-964D-3419886904B1}" srcOrd="0" destOrd="0" parTransId="{62EAC7E9-2FFE-4921-BBA9-1DC211596F43}" sibTransId="{C0050DCD-29D1-4ED0-A7F3-E19B9278B819}"/>
    <dgm:cxn modelId="{63D50C3E-7386-4968-A8A3-FE33B767753B}" srcId="{D4C21A61-8A5B-49B0-B507-1E088BC6FCC4}" destId="{9C6357D9-68C3-4747-B924-CF8EFED23017}" srcOrd="0" destOrd="0" parTransId="{603858BF-EDA7-4F36-B834-0F8813B5B3D0}" sibTransId="{5508FB10-EA22-4AE4-8693-A7D84D62A7F5}"/>
    <dgm:cxn modelId="{16AA47F8-7F7B-42BB-A0C8-989AF6168FC7}" type="presOf" srcId="{D4C21A61-8A5B-49B0-B507-1E088BC6FCC4}" destId="{733C53C2-A4FB-45AC-A0FC-61E639ABDE65}" srcOrd="0" destOrd="0" presId="urn:microsoft.com/office/officeart/2005/8/layout/chevron2"/>
    <dgm:cxn modelId="{1ECC89A2-8215-4360-A4FF-0612B64B6894}" srcId="{85F25024-FC3B-4A4D-8E95-E59D5037485E}" destId="{76E1C943-EEA6-400E-9D16-C3FF845B5821}" srcOrd="1" destOrd="0" parTransId="{E19E24E6-B97D-42DE-939C-618EDCCFEE12}" sibTransId="{4DF75DD9-93AA-46C9-92F6-930CE2665A11}"/>
    <dgm:cxn modelId="{620CD2CD-3378-4AB0-802A-4243D08465C0}" srcId="{CE4041E2-6D77-4B82-8FC6-6B19B2AD2105}" destId="{85F25024-FC3B-4A4D-8E95-E59D5037485E}" srcOrd="1" destOrd="0" parTransId="{ACECE920-81BA-4304-A672-DDC93B58414A}" sibTransId="{6448201C-C895-4476-9A83-E20A22B921B3}"/>
    <dgm:cxn modelId="{CC158165-869C-4736-9C1F-93829B270986}" type="presOf" srcId="{5BF5959E-0AFE-442D-9B73-80ACEABA0778}" destId="{AD529D62-BDEF-4DEB-8F4C-E6292E19D9C3}" srcOrd="0" destOrd="0" presId="urn:microsoft.com/office/officeart/2005/8/layout/chevron2"/>
    <dgm:cxn modelId="{1F4B9778-2292-44A5-9DD8-A4546DE27C3A}" type="presOf" srcId="{151295D7-F119-45F5-8B27-D8B4B9D4037B}" destId="{DE84A43E-436A-4EEC-A8E8-0A6403024631}" srcOrd="0" destOrd="1" presId="urn:microsoft.com/office/officeart/2005/8/layout/chevron2"/>
    <dgm:cxn modelId="{75C141E5-F5B8-4214-9386-324678273745}" type="presOf" srcId="{9C315555-1E45-47CA-964D-3419886904B1}" destId="{9EFECA17-34D0-4378-9A4E-D05AD57F1A38}" srcOrd="0" destOrd="0" presId="urn:microsoft.com/office/officeart/2005/8/layout/chevron2"/>
    <dgm:cxn modelId="{947DFD43-3A88-4F31-B711-D65662A187E8}" srcId="{CE4041E2-6D77-4B82-8FC6-6B19B2AD2105}" destId="{FBB4BE68-FAFF-4868-A68C-F0154BC94867}" srcOrd="2" destOrd="0" parTransId="{EE83E9F3-E71A-4260-8C5D-2020E3BB5545}" sibTransId="{671E3C83-1DEA-427C-B7A4-2A1E655EADF1}"/>
    <dgm:cxn modelId="{6D3543AB-0E2F-46E6-A0BD-CC2969369516}" type="presParOf" srcId="{EB16E4C2-7A44-4EC6-8373-5B028B188530}" destId="{9990A747-67E6-4B62-B1DF-B70920A6025A}" srcOrd="0" destOrd="0" presId="urn:microsoft.com/office/officeart/2005/8/layout/chevron2"/>
    <dgm:cxn modelId="{047EEBE9-EF90-4277-BB49-FEC6AA55E54D}" type="presParOf" srcId="{9990A747-67E6-4B62-B1DF-B70920A6025A}" destId="{733C53C2-A4FB-45AC-A0FC-61E639ABDE65}" srcOrd="0" destOrd="0" presId="urn:microsoft.com/office/officeart/2005/8/layout/chevron2"/>
    <dgm:cxn modelId="{A365921D-CD1D-4A7E-8C0A-C54322342F7A}" type="presParOf" srcId="{9990A747-67E6-4B62-B1DF-B70920A6025A}" destId="{DE84A43E-436A-4EEC-A8E8-0A6403024631}" srcOrd="1" destOrd="0" presId="urn:microsoft.com/office/officeart/2005/8/layout/chevron2"/>
    <dgm:cxn modelId="{8BC718C1-4DA0-4B1E-8720-005AEDCF0233}" type="presParOf" srcId="{EB16E4C2-7A44-4EC6-8373-5B028B188530}" destId="{21AF46DA-5ECD-40B4-BA4B-2E4669508F2F}" srcOrd="1" destOrd="0" presId="urn:microsoft.com/office/officeart/2005/8/layout/chevron2"/>
    <dgm:cxn modelId="{A54D6814-0331-4444-B381-0B61A1FCB659}" type="presParOf" srcId="{EB16E4C2-7A44-4EC6-8373-5B028B188530}" destId="{9C6DD868-3818-4BCE-847C-467EE7DE937B}" srcOrd="2" destOrd="0" presId="urn:microsoft.com/office/officeart/2005/8/layout/chevron2"/>
    <dgm:cxn modelId="{B0E58E60-361E-4878-A954-B9054EB3B138}" type="presParOf" srcId="{9C6DD868-3818-4BCE-847C-467EE7DE937B}" destId="{E4A7D525-826B-44FC-B92B-41530647A1CF}" srcOrd="0" destOrd="0" presId="urn:microsoft.com/office/officeart/2005/8/layout/chevron2"/>
    <dgm:cxn modelId="{A1416EAB-A6C5-41E7-9973-E9793EC201A2}" type="presParOf" srcId="{9C6DD868-3818-4BCE-847C-467EE7DE937B}" destId="{9EFECA17-34D0-4378-9A4E-D05AD57F1A38}" srcOrd="1" destOrd="0" presId="urn:microsoft.com/office/officeart/2005/8/layout/chevron2"/>
    <dgm:cxn modelId="{CD5058C2-10E6-4316-8633-B9DD5D04C5B3}" type="presParOf" srcId="{EB16E4C2-7A44-4EC6-8373-5B028B188530}" destId="{833E58D4-A117-4E13-BF2F-EB7F9728D38E}" srcOrd="3" destOrd="0" presId="urn:microsoft.com/office/officeart/2005/8/layout/chevron2"/>
    <dgm:cxn modelId="{0F408CDE-F511-4CE7-8300-69F96CD660E2}" type="presParOf" srcId="{EB16E4C2-7A44-4EC6-8373-5B028B188530}" destId="{8425FAA1-145D-4FE0-8908-D38D9C7A39C9}" srcOrd="4" destOrd="0" presId="urn:microsoft.com/office/officeart/2005/8/layout/chevron2"/>
    <dgm:cxn modelId="{1C23DD60-62D3-4CAE-87DB-A924F0C05909}" type="presParOf" srcId="{8425FAA1-145D-4FE0-8908-D38D9C7A39C9}" destId="{67DDFE1B-B5ED-41FF-A9FB-AAE1F6AE2C30}" srcOrd="0" destOrd="0" presId="urn:microsoft.com/office/officeart/2005/8/layout/chevron2"/>
    <dgm:cxn modelId="{7C3D7FFB-B664-4C67-9515-17EF62878D41}" type="presParOf" srcId="{8425FAA1-145D-4FE0-8908-D38D9C7A39C9}" destId="{AD529D62-BDEF-4DEB-8F4C-E6292E19D9C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C950AA-093E-4045-B709-39BD72B6893B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DB4CC333-F242-4077-BBD5-9A2E8BBE6E36}">
      <dgm:prSet phldrT="[텍스트]"/>
      <dgm:spPr>
        <a:gradFill rotWithShape="0">
          <a:gsLst>
            <a:gs pos="0">
              <a:schemeClr val="bg2">
                <a:lumMod val="60000"/>
                <a:lumOff val="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</a:gsLst>
        </a:gradFill>
      </dgm:spPr>
      <dgm:t>
        <a:bodyPr/>
        <a:lstStyle/>
        <a:p>
          <a:pPr latinLnBrk="1"/>
          <a:r>
            <a:rPr lang="ko-KR" altLang="en-US" dirty="0" smtClean="0"/>
            <a:t>중세도시</a:t>
          </a:r>
          <a:endParaRPr lang="ko-KR" altLang="en-US" dirty="0"/>
        </a:p>
      </dgm:t>
    </dgm:pt>
    <dgm:pt modelId="{A96DCAC3-6E80-4F83-A1DB-CED0FAE4B056}" type="parTrans" cxnId="{CBE6E792-4A37-4DE2-840E-AFDAC3E30DEA}">
      <dgm:prSet/>
      <dgm:spPr/>
      <dgm:t>
        <a:bodyPr/>
        <a:lstStyle/>
        <a:p>
          <a:pPr latinLnBrk="1"/>
          <a:endParaRPr lang="ko-KR" altLang="en-US"/>
        </a:p>
      </dgm:t>
    </dgm:pt>
    <dgm:pt modelId="{20E06BF0-CE91-4886-AE29-CFA69378A0E3}" type="sibTrans" cxnId="{CBE6E792-4A37-4DE2-840E-AFDAC3E30DEA}">
      <dgm:prSet/>
      <dgm:spPr/>
      <dgm:t>
        <a:bodyPr/>
        <a:lstStyle/>
        <a:p>
          <a:pPr latinLnBrk="1"/>
          <a:endParaRPr lang="ko-KR" altLang="en-US"/>
        </a:p>
      </dgm:t>
    </dgm:pt>
    <dgm:pt modelId="{D3F16243-4783-44DA-8842-7BEC6F2A38E1}">
      <dgm:prSet phldrT="[텍스트]"/>
      <dgm:spPr/>
      <dgm:t>
        <a:bodyPr/>
        <a:lstStyle/>
        <a:p>
          <a:pPr latinLnBrk="1"/>
          <a:r>
            <a:rPr lang="ko-KR" altLang="en-US" dirty="0" smtClean="0"/>
            <a:t>이전의 도시는 중앙정권의 소재지를 기반으로 형성된 정치</a:t>
          </a:r>
          <a:r>
            <a:rPr lang="en-US" altLang="ko-KR" dirty="0" smtClean="0"/>
            <a:t>,</a:t>
          </a:r>
          <a:r>
            <a:rPr lang="ko-KR" altLang="en-US" dirty="0" smtClean="0"/>
            <a:t>종교 도시에 불과했지만</a:t>
          </a:r>
          <a:r>
            <a:rPr lang="en-US" altLang="ko-KR" dirty="0" smtClean="0"/>
            <a:t>, </a:t>
          </a:r>
          <a:r>
            <a:rPr lang="ko-KR" altLang="en-US" dirty="0" smtClean="0"/>
            <a:t>전국시대에 이르러 농촌 수공업과 상품경제가 발달함에 따라 중세도시가 비약적으로 증가</a:t>
          </a:r>
          <a:endParaRPr lang="ko-KR" altLang="en-US" dirty="0"/>
        </a:p>
      </dgm:t>
    </dgm:pt>
    <dgm:pt modelId="{CC9F0049-E9AD-460C-BEE5-0EC8ED0D5B73}" type="parTrans" cxnId="{A024266A-74FE-433A-AADC-0E4E5C25E01A}">
      <dgm:prSet/>
      <dgm:spPr/>
      <dgm:t>
        <a:bodyPr/>
        <a:lstStyle/>
        <a:p>
          <a:pPr latinLnBrk="1"/>
          <a:endParaRPr lang="ko-KR" altLang="en-US"/>
        </a:p>
      </dgm:t>
    </dgm:pt>
    <dgm:pt modelId="{21470103-B1DC-4648-9C54-EDE62623E1B8}" type="sibTrans" cxnId="{A024266A-74FE-433A-AADC-0E4E5C25E01A}">
      <dgm:prSet/>
      <dgm:spPr/>
      <dgm:t>
        <a:bodyPr/>
        <a:lstStyle/>
        <a:p>
          <a:pPr latinLnBrk="1"/>
          <a:endParaRPr lang="ko-KR" altLang="en-US"/>
        </a:p>
      </dgm:t>
    </dgm:pt>
    <dgm:pt modelId="{A717C3CF-7D37-4449-881C-6BB9048AB86E}">
      <dgm:prSet phldrT="[텍스트]"/>
      <dgm:spPr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</a:gsLst>
        </a:gradFill>
      </dgm:spPr>
      <dgm:t>
        <a:bodyPr/>
        <a:lstStyle/>
        <a:p>
          <a:pPr latinLnBrk="1"/>
          <a:r>
            <a:rPr lang="ko-KR" altLang="en-US" dirty="0" err="1" smtClean="0"/>
            <a:t>조카마치</a:t>
          </a:r>
          <a:endParaRPr lang="en-US" altLang="ko-KR" dirty="0" smtClean="0"/>
        </a:p>
        <a:p>
          <a:pPr latinLnBrk="1"/>
          <a:r>
            <a:rPr lang="en-US" altLang="ko-KR" dirty="0" smtClean="0"/>
            <a:t>(</a:t>
          </a:r>
          <a:r>
            <a:rPr lang="ko-KR" altLang="en-US" dirty="0" err="1" smtClean="0"/>
            <a:t>城下町</a:t>
          </a:r>
          <a:r>
            <a:rPr lang="en-US" altLang="ko-KR" dirty="0" smtClean="0"/>
            <a:t>)</a:t>
          </a:r>
          <a:endParaRPr lang="ko-KR" altLang="en-US" dirty="0"/>
        </a:p>
      </dgm:t>
    </dgm:pt>
    <dgm:pt modelId="{20642927-1C8B-47DF-95E1-DF79B69FF8F3}" type="parTrans" cxnId="{C2C6B5D8-B3CA-4CBB-86CC-632E859C5C62}">
      <dgm:prSet/>
      <dgm:spPr/>
      <dgm:t>
        <a:bodyPr/>
        <a:lstStyle/>
        <a:p>
          <a:pPr latinLnBrk="1"/>
          <a:endParaRPr lang="ko-KR" altLang="en-US"/>
        </a:p>
      </dgm:t>
    </dgm:pt>
    <dgm:pt modelId="{99E15CBB-2359-46A6-9EFD-5AECDCF0D4E8}" type="sibTrans" cxnId="{C2C6B5D8-B3CA-4CBB-86CC-632E859C5C62}">
      <dgm:prSet/>
      <dgm:spPr/>
      <dgm:t>
        <a:bodyPr/>
        <a:lstStyle/>
        <a:p>
          <a:pPr latinLnBrk="1"/>
          <a:endParaRPr lang="ko-KR" altLang="en-US"/>
        </a:p>
      </dgm:t>
    </dgm:pt>
    <dgm:pt modelId="{7EA6ABD3-E56D-427D-BAC9-3E388E18AF7F}">
      <dgm:prSet phldrT="[텍스트]"/>
      <dgm:spPr/>
      <dgm:t>
        <a:bodyPr/>
        <a:lstStyle/>
        <a:p>
          <a:pPr latinLnBrk="1"/>
          <a:r>
            <a:rPr lang="ko-KR" altLang="en-US" dirty="0" smtClean="0"/>
            <a:t>전국 </a:t>
          </a:r>
          <a:r>
            <a:rPr lang="ko-KR" altLang="en-US" dirty="0" err="1" smtClean="0"/>
            <a:t>다이묘는</a:t>
          </a:r>
          <a:r>
            <a:rPr lang="ko-KR" altLang="en-US" dirty="0" smtClean="0"/>
            <a:t> 영국의 중심지에 큰 성을 쌓고 그 주위에 가신들을 모여 살게 하는 정책을 실시 했다</a:t>
          </a:r>
          <a:r>
            <a:rPr lang="en-US" altLang="ko-KR" dirty="0" smtClean="0"/>
            <a:t>. </a:t>
          </a:r>
          <a:r>
            <a:rPr lang="ko-KR" altLang="en-US" dirty="0" smtClean="0"/>
            <a:t>그 결과 전국 </a:t>
          </a:r>
          <a:r>
            <a:rPr lang="ko-KR" altLang="en-US" dirty="0" err="1" smtClean="0"/>
            <a:t>다이묘의</a:t>
          </a:r>
          <a:r>
            <a:rPr lang="ko-KR" altLang="en-US" dirty="0" smtClean="0"/>
            <a:t> 거점인 성을 중심으로 </a:t>
          </a:r>
          <a:r>
            <a:rPr lang="ko-KR" altLang="en-US" dirty="0" err="1" smtClean="0"/>
            <a:t>조카마치가</a:t>
          </a:r>
          <a:r>
            <a:rPr lang="ko-KR" altLang="en-US" dirty="0" smtClean="0"/>
            <a:t> 형성</a:t>
          </a:r>
          <a:endParaRPr lang="ko-KR" altLang="en-US" dirty="0"/>
        </a:p>
      </dgm:t>
    </dgm:pt>
    <dgm:pt modelId="{57C733AB-D658-4063-B5B6-8F3BFE9CCCB0}" type="parTrans" cxnId="{C0EAA517-85DA-44AA-8C99-967518C39931}">
      <dgm:prSet/>
      <dgm:spPr/>
      <dgm:t>
        <a:bodyPr/>
        <a:lstStyle/>
        <a:p>
          <a:pPr latinLnBrk="1"/>
          <a:endParaRPr lang="ko-KR" altLang="en-US"/>
        </a:p>
      </dgm:t>
    </dgm:pt>
    <dgm:pt modelId="{E4064151-D6CD-46DA-B1BA-188235195CBA}" type="sibTrans" cxnId="{C0EAA517-85DA-44AA-8C99-967518C39931}">
      <dgm:prSet/>
      <dgm:spPr/>
      <dgm:t>
        <a:bodyPr/>
        <a:lstStyle/>
        <a:p>
          <a:pPr latinLnBrk="1"/>
          <a:endParaRPr lang="ko-KR" altLang="en-US"/>
        </a:p>
      </dgm:t>
    </dgm:pt>
    <dgm:pt modelId="{C3F6C75B-38B4-4EA0-BE67-5BDFE5400D46}">
      <dgm:prSet phldrT="[텍스트]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</a:gsLst>
        </a:gradFill>
      </dgm:spPr>
      <dgm:t>
        <a:bodyPr/>
        <a:lstStyle/>
        <a:p>
          <a:pPr latinLnBrk="1"/>
          <a:r>
            <a:rPr lang="ko-KR" altLang="en-US" dirty="0" err="1" smtClean="0"/>
            <a:t>미나토마치</a:t>
          </a:r>
          <a:endParaRPr lang="en-US" altLang="ko-KR" dirty="0" smtClean="0"/>
        </a:p>
        <a:p>
          <a:pPr latinLnBrk="1"/>
          <a:r>
            <a:rPr lang="en-US" altLang="ja-JP" dirty="0" smtClean="0"/>
            <a:t>(</a:t>
          </a:r>
          <a:r>
            <a:rPr lang="ja-JP" dirty="0" smtClean="0"/>
            <a:t>港町</a:t>
          </a:r>
          <a:r>
            <a:rPr lang="en-US" altLang="ja-JP" dirty="0" smtClean="0"/>
            <a:t>)</a:t>
          </a:r>
          <a:endParaRPr lang="en-US" altLang="ko-KR" dirty="0" smtClean="0"/>
        </a:p>
      </dgm:t>
    </dgm:pt>
    <dgm:pt modelId="{46DD39C0-6A11-4B13-9190-ECAFBDC42AA4}" type="parTrans" cxnId="{22D0480F-6670-4859-9B0F-9CF1B865555F}">
      <dgm:prSet/>
      <dgm:spPr/>
      <dgm:t>
        <a:bodyPr/>
        <a:lstStyle/>
        <a:p>
          <a:pPr latinLnBrk="1"/>
          <a:endParaRPr lang="ko-KR" altLang="en-US"/>
        </a:p>
      </dgm:t>
    </dgm:pt>
    <dgm:pt modelId="{07479CAF-99A8-4FEB-89B7-201AED204B4E}" type="sibTrans" cxnId="{22D0480F-6670-4859-9B0F-9CF1B865555F}">
      <dgm:prSet/>
      <dgm:spPr/>
      <dgm:t>
        <a:bodyPr/>
        <a:lstStyle/>
        <a:p>
          <a:pPr latinLnBrk="1"/>
          <a:endParaRPr lang="ko-KR" altLang="en-US"/>
        </a:p>
      </dgm:t>
    </dgm:pt>
    <dgm:pt modelId="{1A946F6B-BE0C-45F6-B587-D8B7203964DC}">
      <dgm:prSet phldrT="[텍스트]"/>
      <dgm:spPr/>
      <dgm:t>
        <a:bodyPr/>
        <a:lstStyle/>
        <a:p>
          <a:pPr latinLnBrk="1"/>
          <a:r>
            <a:rPr lang="ko-KR" altLang="en-US" dirty="0" smtClean="0"/>
            <a:t>전국시대에 들어 </a:t>
          </a:r>
          <a:r>
            <a:rPr lang="ko-KR" altLang="en-US" dirty="0" err="1" smtClean="0"/>
            <a:t>사카이</a:t>
          </a:r>
          <a:r>
            <a:rPr lang="en-US" altLang="ko-KR" dirty="0" smtClean="0"/>
            <a:t>, </a:t>
          </a:r>
          <a:r>
            <a:rPr lang="ko-KR" altLang="en-US" dirty="0" smtClean="0"/>
            <a:t>효고</a:t>
          </a:r>
          <a:r>
            <a:rPr lang="en-US" altLang="ko-KR" dirty="0" smtClean="0"/>
            <a:t>, </a:t>
          </a:r>
          <a:r>
            <a:rPr lang="ko-KR" altLang="en-US" dirty="0" err="1" smtClean="0"/>
            <a:t>하카타는</a:t>
          </a:r>
          <a:r>
            <a:rPr lang="ko-KR" altLang="en-US" dirty="0" smtClean="0"/>
            <a:t> 외국 무역의 중요 거점으로 번영했다</a:t>
          </a:r>
          <a:r>
            <a:rPr lang="en-US" altLang="ko-KR" dirty="0" smtClean="0"/>
            <a:t>. </a:t>
          </a:r>
          <a:r>
            <a:rPr lang="ko-KR" altLang="en-US" dirty="0" smtClean="0"/>
            <a:t>부유한 상공업자들은 스스로 자치 조직을 만들고 자율적으로 시정</a:t>
          </a:r>
          <a:r>
            <a:rPr lang="en-US" altLang="ko-KR" dirty="0" smtClean="0"/>
            <a:t>(</a:t>
          </a:r>
          <a:r>
            <a:rPr lang="ko-KR" altLang="en-US" dirty="0" smtClean="0"/>
            <a:t>市政</a:t>
          </a:r>
          <a:r>
            <a:rPr lang="en-US" altLang="ko-KR" dirty="0" smtClean="0"/>
            <a:t>)</a:t>
          </a:r>
          <a:r>
            <a:rPr lang="ko-KR" altLang="en-US" dirty="0" smtClean="0"/>
            <a:t>을 운영하기도 했다</a:t>
          </a:r>
          <a:endParaRPr lang="ko-KR" altLang="en-US" dirty="0"/>
        </a:p>
      </dgm:t>
    </dgm:pt>
    <dgm:pt modelId="{8F9922CE-C03D-439D-A72A-2518DBCF5F72}" type="parTrans" cxnId="{16DF6BD0-69D5-4AA0-81CF-A8D3830486C0}">
      <dgm:prSet/>
      <dgm:spPr/>
      <dgm:t>
        <a:bodyPr/>
        <a:lstStyle/>
        <a:p>
          <a:pPr latinLnBrk="1"/>
          <a:endParaRPr lang="ko-KR" altLang="en-US"/>
        </a:p>
      </dgm:t>
    </dgm:pt>
    <dgm:pt modelId="{ED50C8E0-BCE1-4DC8-856D-71A971118CDB}" type="sibTrans" cxnId="{16DF6BD0-69D5-4AA0-81CF-A8D3830486C0}">
      <dgm:prSet/>
      <dgm:spPr/>
      <dgm:t>
        <a:bodyPr/>
        <a:lstStyle/>
        <a:p>
          <a:pPr latinLnBrk="1"/>
          <a:endParaRPr lang="ko-KR" altLang="en-US"/>
        </a:p>
      </dgm:t>
    </dgm:pt>
    <dgm:pt modelId="{E5703EAD-8129-4619-94D1-EADEB038C71E}" type="pres">
      <dgm:prSet presAssocID="{11C950AA-093E-4045-B709-39BD72B689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40121AA-B9A1-41A6-AB7E-68EAAE1EBFFB}" type="pres">
      <dgm:prSet presAssocID="{DB4CC333-F242-4077-BBD5-9A2E8BBE6E36}" presName="linNode" presStyleCnt="0"/>
      <dgm:spPr/>
    </dgm:pt>
    <dgm:pt modelId="{38C15A50-F49E-47D7-A470-3B218A7AE1FF}" type="pres">
      <dgm:prSet presAssocID="{DB4CC333-F242-4077-BBD5-9A2E8BBE6E3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93B96E-4EC7-40C6-A06C-F0C9AF31C920}" type="pres">
      <dgm:prSet presAssocID="{DB4CC333-F242-4077-BBD5-9A2E8BBE6E3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C3A2F21-7FFC-4C18-A8D3-1AC6986FFADB}" type="pres">
      <dgm:prSet presAssocID="{20E06BF0-CE91-4886-AE29-CFA69378A0E3}" presName="sp" presStyleCnt="0"/>
      <dgm:spPr/>
    </dgm:pt>
    <dgm:pt modelId="{F4EC3E23-1FA2-4F43-8A82-3702B5FBE8D0}" type="pres">
      <dgm:prSet presAssocID="{A717C3CF-7D37-4449-881C-6BB9048AB86E}" presName="linNode" presStyleCnt="0"/>
      <dgm:spPr/>
    </dgm:pt>
    <dgm:pt modelId="{4E4766BA-5DC8-496C-B761-25005B77A659}" type="pres">
      <dgm:prSet presAssocID="{A717C3CF-7D37-4449-881C-6BB9048AB86E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1D76B74-DE44-4271-9789-88797A7C2A3B}" type="pres">
      <dgm:prSet presAssocID="{A717C3CF-7D37-4449-881C-6BB9048AB86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F567D46-F170-44D3-AB22-0E88F202613B}" type="pres">
      <dgm:prSet presAssocID="{99E15CBB-2359-46A6-9EFD-5AECDCF0D4E8}" presName="sp" presStyleCnt="0"/>
      <dgm:spPr/>
    </dgm:pt>
    <dgm:pt modelId="{39768631-FB07-4C6C-A425-8EC0B2751E6E}" type="pres">
      <dgm:prSet presAssocID="{C3F6C75B-38B4-4EA0-BE67-5BDFE5400D46}" presName="linNode" presStyleCnt="0"/>
      <dgm:spPr/>
    </dgm:pt>
    <dgm:pt modelId="{93A3A425-D46E-4F5D-BE21-0AF254139C66}" type="pres">
      <dgm:prSet presAssocID="{C3F6C75B-38B4-4EA0-BE67-5BDFE5400D4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BB139BC-5BEC-4D8F-9B5C-24EAA8047A87}" type="pres">
      <dgm:prSet presAssocID="{C3F6C75B-38B4-4EA0-BE67-5BDFE5400D4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6BC6AD1-4AA1-4B9E-8768-0475B1BDC67D}" type="presOf" srcId="{C3F6C75B-38B4-4EA0-BE67-5BDFE5400D46}" destId="{93A3A425-D46E-4F5D-BE21-0AF254139C66}" srcOrd="0" destOrd="0" presId="urn:microsoft.com/office/officeart/2005/8/layout/vList5"/>
    <dgm:cxn modelId="{16DF6BD0-69D5-4AA0-81CF-A8D3830486C0}" srcId="{C3F6C75B-38B4-4EA0-BE67-5BDFE5400D46}" destId="{1A946F6B-BE0C-45F6-B587-D8B7203964DC}" srcOrd="0" destOrd="0" parTransId="{8F9922CE-C03D-439D-A72A-2518DBCF5F72}" sibTransId="{ED50C8E0-BCE1-4DC8-856D-71A971118CDB}"/>
    <dgm:cxn modelId="{C2C6B5D8-B3CA-4CBB-86CC-632E859C5C62}" srcId="{11C950AA-093E-4045-B709-39BD72B6893B}" destId="{A717C3CF-7D37-4449-881C-6BB9048AB86E}" srcOrd="1" destOrd="0" parTransId="{20642927-1C8B-47DF-95E1-DF79B69FF8F3}" sibTransId="{99E15CBB-2359-46A6-9EFD-5AECDCF0D4E8}"/>
    <dgm:cxn modelId="{346C7DF6-179C-497E-AD86-12B7209B889A}" type="presOf" srcId="{D3F16243-4783-44DA-8842-7BEC6F2A38E1}" destId="{9993B96E-4EC7-40C6-A06C-F0C9AF31C920}" srcOrd="0" destOrd="0" presId="urn:microsoft.com/office/officeart/2005/8/layout/vList5"/>
    <dgm:cxn modelId="{22D0480F-6670-4859-9B0F-9CF1B865555F}" srcId="{11C950AA-093E-4045-B709-39BD72B6893B}" destId="{C3F6C75B-38B4-4EA0-BE67-5BDFE5400D46}" srcOrd="2" destOrd="0" parTransId="{46DD39C0-6A11-4B13-9190-ECAFBDC42AA4}" sibTransId="{07479CAF-99A8-4FEB-89B7-201AED204B4E}"/>
    <dgm:cxn modelId="{D2B4540C-DCFA-4C6C-A8E0-D48013CD6155}" type="presOf" srcId="{DB4CC333-F242-4077-BBD5-9A2E8BBE6E36}" destId="{38C15A50-F49E-47D7-A470-3B218A7AE1FF}" srcOrd="0" destOrd="0" presId="urn:microsoft.com/office/officeart/2005/8/layout/vList5"/>
    <dgm:cxn modelId="{A024266A-74FE-433A-AADC-0E4E5C25E01A}" srcId="{DB4CC333-F242-4077-BBD5-9A2E8BBE6E36}" destId="{D3F16243-4783-44DA-8842-7BEC6F2A38E1}" srcOrd="0" destOrd="0" parTransId="{CC9F0049-E9AD-460C-BEE5-0EC8ED0D5B73}" sibTransId="{21470103-B1DC-4648-9C54-EDE62623E1B8}"/>
    <dgm:cxn modelId="{C0EAA517-85DA-44AA-8C99-967518C39931}" srcId="{A717C3CF-7D37-4449-881C-6BB9048AB86E}" destId="{7EA6ABD3-E56D-427D-BAC9-3E388E18AF7F}" srcOrd="0" destOrd="0" parTransId="{57C733AB-D658-4063-B5B6-8F3BFE9CCCB0}" sibTransId="{E4064151-D6CD-46DA-B1BA-188235195CBA}"/>
    <dgm:cxn modelId="{7B106961-C9B2-459B-8807-783ABE1ED337}" type="presOf" srcId="{A717C3CF-7D37-4449-881C-6BB9048AB86E}" destId="{4E4766BA-5DC8-496C-B761-25005B77A659}" srcOrd="0" destOrd="0" presId="urn:microsoft.com/office/officeart/2005/8/layout/vList5"/>
    <dgm:cxn modelId="{3DE52062-513F-417D-BC63-23275C26AFEF}" type="presOf" srcId="{7EA6ABD3-E56D-427D-BAC9-3E388E18AF7F}" destId="{81D76B74-DE44-4271-9789-88797A7C2A3B}" srcOrd="0" destOrd="0" presId="urn:microsoft.com/office/officeart/2005/8/layout/vList5"/>
    <dgm:cxn modelId="{CBE6E792-4A37-4DE2-840E-AFDAC3E30DEA}" srcId="{11C950AA-093E-4045-B709-39BD72B6893B}" destId="{DB4CC333-F242-4077-BBD5-9A2E8BBE6E36}" srcOrd="0" destOrd="0" parTransId="{A96DCAC3-6E80-4F83-A1DB-CED0FAE4B056}" sibTransId="{20E06BF0-CE91-4886-AE29-CFA69378A0E3}"/>
    <dgm:cxn modelId="{79360CA3-CD7D-43AE-9BC6-99EDD3EF4778}" type="presOf" srcId="{11C950AA-093E-4045-B709-39BD72B6893B}" destId="{E5703EAD-8129-4619-94D1-EADEB038C71E}" srcOrd="0" destOrd="0" presId="urn:microsoft.com/office/officeart/2005/8/layout/vList5"/>
    <dgm:cxn modelId="{818E5979-4DA3-4E34-BF71-B064937BF303}" type="presOf" srcId="{1A946F6B-BE0C-45F6-B587-D8B7203964DC}" destId="{1BB139BC-5BEC-4D8F-9B5C-24EAA8047A87}" srcOrd="0" destOrd="0" presId="urn:microsoft.com/office/officeart/2005/8/layout/vList5"/>
    <dgm:cxn modelId="{309AF223-2D33-4D65-A70B-042F4471B995}" type="presParOf" srcId="{E5703EAD-8129-4619-94D1-EADEB038C71E}" destId="{240121AA-B9A1-41A6-AB7E-68EAAE1EBFFB}" srcOrd="0" destOrd="0" presId="urn:microsoft.com/office/officeart/2005/8/layout/vList5"/>
    <dgm:cxn modelId="{085C03D9-B657-47F8-9855-59CF9E31DE98}" type="presParOf" srcId="{240121AA-B9A1-41A6-AB7E-68EAAE1EBFFB}" destId="{38C15A50-F49E-47D7-A470-3B218A7AE1FF}" srcOrd="0" destOrd="0" presId="urn:microsoft.com/office/officeart/2005/8/layout/vList5"/>
    <dgm:cxn modelId="{55E6B8BD-B9C9-4F62-AE36-026718166425}" type="presParOf" srcId="{240121AA-B9A1-41A6-AB7E-68EAAE1EBFFB}" destId="{9993B96E-4EC7-40C6-A06C-F0C9AF31C920}" srcOrd="1" destOrd="0" presId="urn:microsoft.com/office/officeart/2005/8/layout/vList5"/>
    <dgm:cxn modelId="{8E9ED64D-3350-451F-ADED-9F7757CC68B6}" type="presParOf" srcId="{E5703EAD-8129-4619-94D1-EADEB038C71E}" destId="{EC3A2F21-7FFC-4C18-A8D3-1AC6986FFADB}" srcOrd="1" destOrd="0" presId="urn:microsoft.com/office/officeart/2005/8/layout/vList5"/>
    <dgm:cxn modelId="{A4990E1E-95D7-4487-83BE-7D4D92844FCC}" type="presParOf" srcId="{E5703EAD-8129-4619-94D1-EADEB038C71E}" destId="{F4EC3E23-1FA2-4F43-8A82-3702B5FBE8D0}" srcOrd="2" destOrd="0" presId="urn:microsoft.com/office/officeart/2005/8/layout/vList5"/>
    <dgm:cxn modelId="{EA5AE1B0-EA87-4BBE-AAC2-16E46760C730}" type="presParOf" srcId="{F4EC3E23-1FA2-4F43-8A82-3702B5FBE8D0}" destId="{4E4766BA-5DC8-496C-B761-25005B77A659}" srcOrd="0" destOrd="0" presId="urn:microsoft.com/office/officeart/2005/8/layout/vList5"/>
    <dgm:cxn modelId="{964C85CB-70EB-435B-A063-7E3A34B738D5}" type="presParOf" srcId="{F4EC3E23-1FA2-4F43-8A82-3702B5FBE8D0}" destId="{81D76B74-DE44-4271-9789-88797A7C2A3B}" srcOrd="1" destOrd="0" presId="urn:microsoft.com/office/officeart/2005/8/layout/vList5"/>
    <dgm:cxn modelId="{BE022DA8-D408-4C82-818B-A0DEB1801EED}" type="presParOf" srcId="{E5703EAD-8129-4619-94D1-EADEB038C71E}" destId="{8F567D46-F170-44D3-AB22-0E88F202613B}" srcOrd="3" destOrd="0" presId="urn:microsoft.com/office/officeart/2005/8/layout/vList5"/>
    <dgm:cxn modelId="{8E319FCE-4502-4A81-90D0-E3E6FDCD3FF3}" type="presParOf" srcId="{E5703EAD-8129-4619-94D1-EADEB038C71E}" destId="{39768631-FB07-4C6C-A425-8EC0B2751E6E}" srcOrd="4" destOrd="0" presId="urn:microsoft.com/office/officeart/2005/8/layout/vList5"/>
    <dgm:cxn modelId="{5C1249B1-7A87-4DEE-B7B4-4EE047BD8F1D}" type="presParOf" srcId="{39768631-FB07-4C6C-A425-8EC0B2751E6E}" destId="{93A3A425-D46E-4F5D-BE21-0AF254139C66}" srcOrd="0" destOrd="0" presId="urn:microsoft.com/office/officeart/2005/8/layout/vList5"/>
    <dgm:cxn modelId="{644DCFA4-1CC8-401B-A013-FFD9072BD1C9}" type="presParOf" srcId="{39768631-FB07-4C6C-A425-8EC0B2751E6E}" destId="{1BB139BC-5BEC-4D8F-9B5C-24EAA8047A8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30FE01-314D-4D97-A6EC-AF5AB0D69D1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9997BB1-05CB-4EEF-90B5-14B3E0A71CAE}">
      <dgm:prSet phldrT="[텍스트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dirty="0" err="1" smtClean="0"/>
            <a:t>히가시야마</a:t>
          </a:r>
          <a:r>
            <a:rPr lang="ko-KR" altLang="en-US" dirty="0" smtClean="0"/>
            <a:t> 문화</a:t>
          </a:r>
          <a:endParaRPr lang="en-US" altLang="ko-KR" dirty="0" smtClean="0"/>
        </a:p>
      </dgm:t>
    </dgm:pt>
    <dgm:pt modelId="{97F79F4F-D9A3-4F7B-9DD4-151F402A7BAA}" type="parTrans" cxnId="{E1FE3EFA-AB00-41EA-96B3-CF8C9E388C68}">
      <dgm:prSet/>
      <dgm:spPr/>
      <dgm:t>
        <a:bodyPr/>
        <a:lstStyle/>
        <a:p>
          <a:pPr latinLnBrk="1"/>
          <a:endParaRPr lang="ko-KR" altLang="en-US"/>
        </a:p>
      </dgm:t>
    </dgm:pt>
    <dgm:pt modelId="{346FF8A1-4642-4D2A-BC0B-6259323B7211}" type="sibTrans" cxnId="{E1FE3EFA-AB00-41EA-96B3-CF8C9E388C68}">
      <dgm:prSet/>
      <dgm:spPr/>
      <dgm:t>
        <a:bodyPr/>
        <a:lstStyle/>
        <a:p>
          <a:pPr latinLnBrk="1"/>
          <a:endParaRPr lang="ko-KR" altLang="en-US"/>
        </a:p>
      </dgm:t>
    </dgm:pt>
    <dgm:pt modelId="{0150C109-947B-4D00-8FF5-C48198922802}">
      <dgm:prSet phldrT="[텍스트]"/>
      <dgm:spPr/>
      <dgm:t>
        <a:bodyPr/>
        <a:lstStyle/>
        <a:p>
          <a:pPr latinLnBrk="1"/>
          <a:r>
            <a:rPr lang="ko-KR" altLang="en-US" dirty="0" smtClean="0"/>
            <a:t>선(禪)의 정신에 기초하여 간소함과 고담(枯淡)의 미를 기조로 삼았다 </a:t>
          </a:r>
          <a:endParaRPr lang="ko-KR" altLang="en-US" dirty="0"/>
        </a:p>
      </dgm:t>
    </dgm:pt>
    <dgm:pt modelId="{57791C34-7822-4F1C-B4C1-0DB97A15EB33}" type="parTrans" cxnId="{9C1DC0BC-3413-4AAB-BFCE-D95082B24685}">
      <dgm:prSet/>
      <dgm:spPr/>
      <dgm:t>
        <a:bodyPr/>
        <a:lstStyle/>
        <a:p>
          <a:pPr latinLnBrk="1"/>
          <a:endParaRPr lang="ko-KR" altLang="en-US"/>
        </a:p>
      </dgm:t>
    </dgm:pt>
    <dgm:pt modelId="{4E2D2D8D-9852-4749-9BCD-292D3425990B}" type="sibTrans" cxnId="{9C1DC0BC-3413-4AAB-BFCE-D95082B24685}">
      <dgm:prSet/>
      <dgm:spPr/>
      <dgm:t>
        <a:bodyPr/>
        <a:lstStyle/>
        <a:p>
          <a:pPr latinLnBrk="1"/>
          <a:endParaRPr lang="ko-KR" altLang="en-US"/>
        </a:p>
      </dgm:t>
    </dgm:pt>
    <dgm:pt modelId="{2ED60B64-EF60-4756-BBEA-D39AB9F2A564}">
      <dgm:prSet phldrT="[텍스트]"/>
      <dgm:spPr>
        <a:solidFill>
          <a:srgbClr val="C00000"/>
        </a:solidFill>
      </dgm:spPr>
      <dgm:t>
        <a:bodyPr/>
        <a:lstStyle/>
        <a:p>
          <a:pPr latinLnBrk="1"/>
          <a:r>
            <a:rPr lang="ko-KR" altLang="en-US" dirty="0" err="1" smtClean="0"/>
            <a:t>교겐</a:t>
          </a:r>
          <a:r>
            <a:rPr lang="ko-KR" altLang="en-US" dirty="0" smtClean="0"/>
            <a:t>(狂言)</a:t>
          </a:r>
          <a:endParaRPr lang="ko-KR" altLang="en-US" dirty="0"/>
        </a:p>
      </dgm:t>
    </dgm:pt>
    <dgm:pt modelId="{A96B81BA-9536-4AE7-B24A-96F2F303AB2C}" type="parTrans" cxnId="{89BA575C-AEC1-4262-B10C-E67DFA50ADDE}">
      <dgm:prSet/>
      <dgm:spPr/>
      <dgm:t>
        <a:bodyPr/>
        <a:lstStyle/>
        <a:p>
          <a:pPr latinLnBrk="1"/>
          <a:endParaRPr lang="ko-KR" altLang="en-US"/>
        </a:p>
      </dgm:t>
    </dgm:pt>
    <dgm:pt modelId="{D8B00E25-552F-436A-92F9-9A33AF0EDA5D}" type="sibTrans" cxnId="{89BA575C-AEC1-4262-B10C-E67DFA50ADDE}">
      <dgm:prSet/>
      <dgm:spPr/>
      <dgm:t>
        <a:bodyPr/>
        <a:lstStyle/>
        <a:p>
          <a:pPr latinLnBrk="1"/>
          <a:endParaRPr lang="ko-KR" altLang="en-US"/>
        </a:p>
      </dgm:t>
    </dgm:pt>
    <dgm:pt modelId="{8BD092E8-C03C-4573-81A4-AAE65DC171EE}">
      <dgm:prSet phldrT="[텍스트]"/>
      <dgm:spPr/>
      <dgm:t>
        <a:bodyPr/>
        <a:lstStyle/>
        <a:p>
          <a:pPr latinLnBrk="1"/>
          <a:r>
            <a:rPr lang="ko-KR" altLang="en-US" dirty="0" smtClean="0"/>
            <a:t>가무를 중시한 노</a:t>
          </a:r>
          <a:r>
            <a:rPr lang="en-US" altLang="ko-KR" dirty="0" smtClean="0"/>
            <a:t>(</a:t>
          </a:r>
          <a:r>
            <a:rPr lang="ko-KR" altLang="en-US" dirty="0" smtClean="0"/>
            <a:t>能</a:t>
          </a:r>
          <a:r>
            <a:rPr lang="en-US" altLang="ko-KR" dirty="0" smtClean="0"/>
            <a:t>)</a:t>
          </a:r>
          <a:r>
            <a:rPr lang="ko-KR" altLang="en-US" dirty="0" smtClean="0"/>
            <a:t>에 비해 교겐은 신랄한 풍자성과 희극성으로 민중들로부터 많은 사랑을 받았다</a:t>
          </a:r>
          <a:endParaRPr lang="ko-KR" altLang="en-US" dirty="0"/>
        </a:p>
      </dgm:t>
    </dgm:pt>
    <dgm:pt modelId="{A37DFFBB-AB7F-427F-AD1A-F36B991FA6AA}" type="parTrans" cxnId="{6C33D54B-1CE0-4127-9619-D95BCDCD9DE6}">
      <dgm:prSet/>
      <dgm:spPr/>
      <dgm:t>
        <a:bodyPr/>
        <a:lstStyle/>
        <a:p>
          <a:pPr latinLnBrk="1"/>
          <a:endParaRPr lang="ko-KR" altLang="en-US"/>
        </a:p>
      </dgm:t>
    </dgm:pt>
    <dgm:pt modelId="{CB3375E7-A41E-4DE2-A065-C751AA0DC985}" type="sibTrans" cxnId="{6C33D54B-1CE0-4127-9619-D95BCDCD9DE6}">
      <dgm:prSet/>
      <dgm:spPr/>
      <dgm:t>
        <a:bodyPr/>
        <a:lstStyle/>
        <a:p>
          <a:pPr latinLnBrk="1"/>
          <a:endParaRPr lang="ko-KR" altLang="en-US"/>
        </a:p>
      </dgm:t>
    </dgm:pt>
    <dgm:pt modelId="{D5768719-AF69-41DC-84DD-ECE2304258B6}">
      <dgm:prSet phldrT="[텍스트]"/>
      <dgm:spPr>
        <a:solidFill>
          <a:srgbClr val="FFC000"/>
        </a:solidFill>
      </dgm:spPr>
      <dgm:t>
        <a:bodyPr/>
        <a:lstStyle/>
        <a:p>
          <a:pPr latinLnBrk="1"/>
          <a:r>
            <a:rPr lang="ko-KR" altLang="en-US" dirty="0" smtClean="0"/>
            <a:t>수묵화</a:t>
          </a:r>
          <a:endParaRPr lang="ko-KR" altLang="en-US" dirty="0"/>
        </a:p>
      </dgm:t>
    </dgm:pt>
    <dgm:pt modelId="{172DBEF8-0ADF-4D67-83A9-ED29491755B8}" type="parTrans" cxnId="{B76C31CA-82FF-46F4-8E3C-DB2F7C5BAAD2}">
      <dgm:prSet/>
      <dgm:spPr/>
      <dgm:t>
        <a:bodyPr/>
        <a:lstStyle/>
        <a:p>
          <a:pPr latinLnBrk="1"/>
          <a:endParaRPr lang="ko-KR" altLang="en-US"/>
        </a:p>
      </dgm:t>
    </dgm:pt>
    <dgm:pt modelId="{60404697-19A0-45B2-AB92-4C4D9321448B}" type="sibTrans" cxnId="{B76C31CA-82FF-46F4-8E3C-DB2F7C5BAAD2}">
      <dgm:prSet/>
      <dgm:spPr/>
      <dgm:t>
        <a:bodyPr/>
        <a:lstStyle/>
        <a:p>
          <a:pPr latinLnBrk="1"/>
          <a:endParaRPr lang="ko-KR" altLang="en-US"/>
        </a:p>
      </dgm:t>
    </dgm:pt>
    <dgm:pt modelId="{4F854911-AD03-4E46-B6C2-55B0FB1D7F2E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셋슈</a:t>
          </a:r>
          <a:r>
            <a:rPr lang="en-US" altLang="ko-KR" dirty="0" smtClean="0"/>
            <a:t>(</a:t>
          </a:r>
          <a:r>
            <a:rPr lang="ko-KR" altLang="en-US" dirty="0" err="1" smtClean="0"/>
            <a:t>雪舟</a:t>
          </a:r>
          <a:r>
            <a:rPr lang="en-US" altLang="ko-KR" dirty="0" smtClean="0"/>
            <a:t>)</a:t>
          </a:r>
          <a:r>
            <a:rPr lang="ko-KR" altLang="en-US" dirty="0" smtClean="0"/>
            <a:t>가 수묵화를 집대성</a:t>
          </a:r>
          <a:endParaRPr lang="ko-KR" altLang="en-US" dirty="0"/>
        </a:p>
      </dgm:t>
    </dgm:pt>
    <dgm:pt modelId="{A8C11972-4328-4198-88EB-0627832BF273}" type="parTrans" cxnId="{40AB7AF6-8134-4B93-938E-6C7BDAD659B4}">
      <dgm:prSet/>
      <dgm:spPr/>
      <dgm:t>
        <a:bodyPr/>
        <a:lstStyle/>
        <a:p>
          <a:pPr latinLnBrk="1"/>
          <a:endParaRPr lang="ko-KR" altLang="en-US"/>
        </a:p>
      </dgm:t>
    </dgm:pt>
    <dgm:pt modelId="{A148BAB6-6FD1-4536-82B1-04BF7F407680}" type="sibTrans" cxnId="{40AB7AF6-8134-4B93-938E-6C7BDAD659B4}">
      <dgm:prSet/>
      <dgm:spPr/>
      <dgm:t>
        <a:bodyPr/>
        <a:lstStyle/>
        <a:p>
          <a:pPr latinLnBrk="1"/>
          <a:endParaRPr lang="ko-KR" altLang="en-US"/>
        </a:p>
      </dgm:t>
    </dgm:pt>
    <dgm:pt modelId="{0751AC21-07DC-4C33-9BD0-366BDD6834AD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가노파</a:t>
          </a:r>
          <a:r>
            <a:rPr lang="ko-KR" altLang="en-US" i="0" dirty="0" smtClean="0"/>
            <a:t>(</a:t>
          </a:r>
          <a:r>
            <a:rPr lang="ko-KR" altLang="en-US" i="0" dirty="0" err="1" smtClean="0"/>
            <a:t>狩野派</a:t>
          </a:r>
          <a:r>
            <a:rPr lang="ko-KR" altLang="en-US" i="0" dirty="0" smtClean="0"/>
            <a:t>)는 수묵화에 전통적인 </a:t>
          </a:r>
          <a:r>
            <a:rPr lang="ko-KR" altLang="en-US" i="0" dirty="0" err="1" smtClean="0"/>
            <a:t>야마토에</a:t>
          </a:r>
          <a:r>
            <a:rPr lang="ko-KR" altLang="en-US" i="0" dirty="0" smtClean="0"/>
            <a:t> 수법을 도입한 새로운 그림 양식을 창출</a:t>
          </a:r>
          <a:r>
            <a:rPr lang="en-US" altLang="ko-KR" dirty="0" smtClean="0"/>
            <a:t> </a:t>
          </a:r>
          <a:r>
            <a:rPr lang="ko-KR" altLang="en-US" i="0" dirty="0" smtClean="0"/>
            <a:t> </a:t>
          </a:r>
          <a:endParaRPr lang="ko-KR" altLang="en-US" i="0" dirty="0"/>
        </a:p>
      </dgm:t>
    </dgm:pt>
    <dgm:pt modelId="{DDDABBA7-D72E-444F-B439-B327470150EF}" type="parTrans" cxnId="{6AACA8D5-CD59-4CB8-9AFC-691DA73F5B74}">
      <dgm:prSet/>
      <dgm:spPr/>
    </dgm:pt>
    <dgm:pt modelId="{A826C218-3F2A-4D23-93ED-ADDA67752D71}" type="sibTrans" cxnId="{6AACA8D5-CD59-4CB8-9AFC-691DA73F5B74}">
      <dgm:prSet/>
      <dgm:spPr/>
    </dgm:pt>
    <dgm:pt modelId="{BE4C3978-FDFA-4AE9-AA3C-9C8B64DB97C5}" type="pres">
      <dgm:prSet presAssocID="{A730FE01-314D-4D97-A6EC-AF5AB0D69D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FCCD18-12C7-4965-9B3A-F25E02C82A25}" type="pres">
      <dgm:prSet presAssocID="{C9997BB1-05CB-4EEF-90B5-14B3E0A71CAE}" presName="linNode" presStyleCnt="0"/>
      <dgm:spPr/>
    </dgm:pt>
    <dgm:pt modelId="{469E6265-2E6B-4922-9D8E-4C95BDBEC539}" type="pres">
      <dgm:prSet presAssocID="{C9997BB1-05CB-4EEF-90B5-14B3E0A71CA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2DA1615-E88D-4705-A85B-F141FEFE2B5D}" type="pres">
      <dgm:prSet presAssocID="{C9997BB1-05CB-4EEF-90B5-14B3E0A71CA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E356B9-F546-43E6-BB88-CF6425336AC0}" type="pres">
      <dgm:prSet presAssocID="{346FF8A1-4642-4D2A-BC0B-6259323B7211}" presName="sp" presStyleCnt="0"/>
      <dgm:spPr/>
    </dgm:pt>
    <dgm:pt modelId="{4F4BEB25-220B-4780-962A-4B89CBF336D3}" type="pres">
      <dgm:prSet presAssocID="{2ED60B64-EF60-4756-BBEA-D39AB9F2A564}" presName="linNode" presStyleCnt="0"/>
      <dgm:spPr/>
    </dgm:pt>
    <dgm:pt modelId="{A64123DA-7F20-4064-8B79-614E2E4E9B19}" type="pres">
      <dgm:prSet presAssocID="{2ED60B64-EF60-4756-BBEA-D39AB9F2A56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E211DF-E766-461E-8249-29DB65B10935}" type="pres">
      <dgm:prSet presAssocID="{2ED60B64-EF60-4756-BBEA-D39AB9F2A56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FE8235-BA8F-41F7-B03A-26A8430FB908}" type="pres">
      <dgm:prSet presAssocID="{D8B00E25-552F-436A-92F9-9A33AF0EDA5D}" presName="sp" presStyleCnt="0"/>
      <dgm:spPr/>
    </dgm:pt>
    <dgm:pt modelId="{A2BE29F0-4577-478C-8A45-52FD0313EF8C}" type="pres">
      <dgm:prSet presAssocID="{D5768719-AF69-41DC-84DD-ECE2304258B6}" presName="linNode" presStyleCnt="0"/>
      <dgm:spPr/>
    </dgm:pt>
    <dgm:pt modelId="{C50969D4-8080-450E-943D-E9800CBA13A7}" type="pres">
      <dgm:prSet presAssocID="{D5768719-AF69-41DC-84DD-ECE2304258B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9D10D0B-DBB5-49A9-B5B0-A04E83B17095}" type="pres">
      <dgm:prSet presAssocID="{D5768719-AF69-41DC-84DD-ECE2304258B6}" presName="descendantText" presStyleLbl="alignAccFollowNode1" presStyleIdx="2" presStyleCnt="3" custLinFactNeighborY="658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AB62923-68BB-49AC-B9C9-2FFA6779066E}" type="presOf" srcId="{C9997BB1-05CB-4EEF-90B5-14B3E0A71CAE}" destId="{469E6265-2E6B-4922-9D8E-4C95BDBEC539}" srcOrd="0" destOrd="0" presId="urn:microsoft.com/office/officeart/2005/8/layout/vList5"/>
    <dgm:cxn modelId="{38C9D123-07B7-4156-9FB8-C97CA39661CD}" type="presOf" srcId="{4F854911-AD03-4E46-B6C2-55B0FB1D7F2E}" destId="{19D10D0B-DBB5-49A9-B5B0-A04E83B17095}" srcOrd="0" destOrd="0" presId="urn:microsoft.com/office/officeart/2005/8/layout/vList5"/>
    <dgm:cxn modelId="{F2DE9EC7-9304-4280-B2D1-A4E784FB6448}" type="presOf" srcId="{0150C109-947B-4D00-8FF5-C48198922802}" destId="{42DA1615-E88D-4705-A85B-F141FEFE2B5D}" srcOrd="0" destOrd="0" presId="urn:microsoft.com/office/officeart/2005/8/layout/vList5"/>
    <dgm:cxn modelId="{C6476A60-F292-46EB-AF56-B06409BFEB13}" type="presOf" srcId="{8BD092E8-C03C-4573-81A4-AAE65DC171EE}" destId="{14E211DF-E766-461E-8249-29DB65B10935}" srcOrd="0" destOrd="0" presId="urn:microsoft.com/office/officeart/2005/8/layout/vList5"/>
    <dgm:cxn modelId="{B76C31CA-82FF-46F4-8E3C-DB2F7C5BAAD2}" srcId="{A730FE01-314D-4D97-A6EC-AF5AB0D69D18}" destId="{D5768719-AF69-41DC-84DD-ECE2304258B6}" srcOrd="2" destOrd="0" parTransId="{172DBEF8-0ADF-4D67-83A9-ED29491755B8}" sibTransId="{60404697-19A0-45B2-AB92-4C4D9321448B}"/>
    <dgm:cxn modelId="{B9A5C3E9-2E5C-42A5-9101-EC4CED3DE6A6}" type="presOf" srcId="{2ED60B64-EF60-4756-BBEA-D39AB9F2A564}" destId="{A64123DA-7F20-4064-8B79-614E2E4E9B19}" srcOrd="0" destOrd="0" presId="urn:microsoft.com/office/officeart/2005/8/layout/vList5"/>
    <dgm:cxn modelId="{E1FE3EFA-AB00-41EA-96B3-CF8C9E388C68}" srcId="{A730FE01-314D-4D97-A6EC-AF5AB0D69D18}" destId="{C9997BB1-05CB-4EEF-90B5-14B3E0A71CAE}" srcOrd="0" destOrd="0" parTransId="{97F79F4F-D9A3-4F7B-9DD4-151F402A7BAA}" sibTransId="{346FF8A1-4642-4D2A-BC0B-6259323B7211}"/>
    <dgm:cxn modelId="{DDA662D7-D785-4E9C-9C2E-F07D539879FA}" type="presOf" srcId="{0751AC21-07DC-4C33-9BD0-366BDD6834AD}" destId="{19D10D0B-DBB5-49A9-B5B0-A04E83B17095}" srcOrd="0" destOrd="1" presId="urn:microsoft.com/office/officeart/2005/8/layout/vList5"/>
    <dgm:cxn modelId="{40AB7AF6-8134-4B93-938E-6C7BDAD659B4}" srcId="{D5768719-AF69-41DC-84DD-ECE2304258B6}" destId="{4F854911-AD03-4E46-B6C2-55B0FB1D7F2E}" srcOrd="0" destOrd="0" parTransId="{A8C11972-4328-4198-88EB-0627832BF273}" sibTransId="{A148BAB6-6FD1-4536-82B1-04BF7F407680}"/>
    <dgm:cxn modelId="{9C1DC0BC-3413-4AAB-BFCE-D95082B24685}" srcId="{C9997BB1-05CB-4EEF-90B5-14B3E0A71CAE}" destId="{0150C109-947B-4D00-8FF5-C48198922802}" srcOrd="0" destOrd="0" parTransId="{57791C34-7822-4F1C-B4C1-0DB97A15EB33}" sibTransId="{4E2D2D8D-9852-4749-9BCD-292D3425990B}"/>
    <dgm:cxn modelId="{6C33D54B-1CE0-4127-9619-D95BCDCD9DE6}" srcId="{2ED60B64-EF60-4756-BBEA-D39AB9F2A564}" destId="{8BD092E8-C03C-4573-81A4-AAE65DC171EE}" srcOrd="0" destOrd="0" parTransId="{A37DFFBB-AB7F-427F-AD1A-F36B991FA6AA}" sibTransId="{CB3375E7-A41E-4DE2-A065-C751AA0DC985}"/>
    <dgm:cxn modelId="{51510CAC-3335-426A-A1FD-1F70A59060A9}" type="presOf" srcId="{D5768719-AF69-41DC-84DD-ECE2304258B6}" destId="{C50969D4-8080-450E-943D-E9800CBA13A7}" srcOrd="0" destOrd="0" presId="urn:microsoft.com/office/officeart/2005/8/layout/vList5"/>
    <dgm:cxn modelId="{6AACA8D5-CD59-4CB8-9AFC-691DA73F5B74}" srcId="{D5768719-AF69-41DC-84DD-ECE2304258B6}" destId="{0751AC21-07DC-4C33-9BD0-366BDD6834AD}" srcOrd="1" destOrd="0" parTransId="{DDDABBA7-D72E-444F-B439-B327470150EF}" sibTransId="{A826C218-3F2A-4D23-93ED-ADDA67752D71}"/>
    <dgm:cxn modelId="{89BA575C-AEC1-4262-B10C-E67DFA50ADDE}" srcId="{A730FE01-314D-4D97-A6EC-AF5AB0D69D18}" destId="{2ED60B64-EF60-4756-BBEA-D39AB9F2A564}" srcOrd="1" destOrd="0" parTransId="{A96B81BA-9536-4AE7-B24A-96F2F303AB2C}" sibTransId="{D8B00E25-552F-436A-92F9-9A33AF0EDA5D}"/>
    <dgm:cxn modelId="{BB6E6E01-E32F-4ADF-9CD4-159122884FDA}" type="presOf" srcId="{A730FE01-314D-4D97-A6EC-AF5AB0D69D18}" destId="{BE4C3978-FDFA-4AE9-AA3C-9C8B64DB97C5}" srcOrd="0" destOrd="0" presId="urn:microsoft.com/office/officeart/2005/8/layout/vList5"/>
    <dgm:cxn modelId="{4EA08D7A-5D3F-4759-B01B-696438CE3AA5}" type="presParOf" srcId="{BE4C3978-FDFA-4AE9-AA3C-9C8B64DB97C5}" destId="{09FCCD18-12C7-4965-9B3A-F25E02C82A25}" srcOrd="0" destOrd="0" presId="urn:microsoft.com/office/officeart/2005/8/layout/vList5"/>
    <dgm:cxn modelId="{BACDD555-E208-45D7-B9B6-684C1D4CC6CF}" type="presParOf" srcId="{09FCCD18-12C7-4965-9B3A-F25E02C82A25}" destId="{469E6265-2E6B-4922-9D8E-4C95BDBEC539}" srcOrd="0" destOrd="0" presId="urn:microsoft.com/office/officeart/2005/8/layout/vList5"/>
    <dgm:cxn modelId="{23416311-48E1-41FB-8AFD-6B2D8AC64A26}" type="presParOf" srcId="{09FCCD18-12C7-4965-9B3A-F25E02C82A25}" destId="{42DA1615-E88D-4705-A85B-F141FEFE2B5D}" srcOrd="1" destOrd="0" presId="urn:microsoft.com/office/officeart/2005/8/layout/vList5"/>
    <dgm:cxn modelId="{DC935D39-B2BF-40C5-B877-A51573A10572}" type="presParOf" srcId="{BE4C3978-FDFA-4AE9-AA3C-9C8B64DB97C5}" destId="{34E356B9-F546-43E6-BB88-CF6425336AC0}" srcOrd="1" destOrd="0" presId="urn:microsoft.com/office/officeart/2005/8/layout/vList5"/>
    <dgm:cxn modelId="{56E329BA-4075-4443-9E6F-0C201AA68D0E}" type="presParOf" srcId="{BE4C3978-FDFA-4AE9-AA3C-9C8B64DB97C5}" destId="{4F4BEB25-220B-4780-962A-4B89CBF336D3}" srcOrd="2" destOrd="0" presId="urn:microsoft.com/office/officeart/2005/8/layout/vList5"/>
    <dgm:cxn modelId="{3EE52E83-D2D7-4FD2-946B-2497F3DF62F1}" type="presParOf" srcId="{4F4BEB25-220B-4780-962A-4B89CBF336D3}" destId="{A64123DA-7F20-4064-8B79-614E2E4E9B19}" srcOrd="0" destOrd="0" presId="urn:microsoft.com/office/officeart/2005/8/layout/vList5"/>
    <dgm:cxn modelId="{2DE0FFE9-B4B8-43DF-9C49-ED875232FD09}" type="presParOf" srcId="{4F4BEB25-220B-4780-962A-4B89CBF336D3}" destId="{14E211DF-E766-461E-8249-29DB65B10935}" srcOrd="1" destOrd="0" presId="urn:microsoft.com/office/officeart/2005/8/layout/vList5"/>
    <dgm:cxn modelId="{B328C08C-2B86-4776-A890-90CF84297E70}" type="presParOf" srcId="{BE4C3978-FDFA-4AE9-AA3C-9C8B64DB97C5}" destId="{D6FE8235-BA8F-41F7-B03A-26A8430FB908}" srcOrd="3" destOrd="0" presId="urn:microsoft.com/office/officeart/2005/8/layout/vList5"/>
    <dgm:cxn modelId="{6D6EF4D4-6FFE-42A6-A43B-1469372A9876}" type="presParOf" srcId="{BE4C3978-FDFA-4AE9-AA3C-9C8B64DB97C5}" destId="{A2BE29F0-4577-478C-8A45-52FD0313EF8C}" srcOrd="4" destOrd="0" presId="urn:microsoft.com/office/officeart/2005/8/layout/vList5"/>
    <dgm:cxn modelId="{2CA204D0-9EDA-4BE6-8D81-2B6D883E210E}" type="presParOf" srcId="{A2BE29F0-4577-478C-8A45-52FD0313EF8C}" destId="{C50969D4-8080-450E-943D-E9800CBA13A7}" srcOrd="0" destOrd="0" presId="urn:microsoft.com/office/officeart/2005/8/layout/vList5"/>
    <dgm:cxn modelId="{61F597DE-832E-4062-B615-203E19509225}" type="presParOf" srcId="{A2BE29F0-4577-478C-8A45-52FD0313EF8C}" destId="{19D10D0B-DBB5-49A9-B5B0-A04E83B1709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CA38BF-07F8-4AC5-A695-6E05AB89935D}">
      <dsp:nvSpPr>
        <dsp:cNvPr id="0" name=""/>
        <dsp:cNvSpPr/>
      </dsp:nvSpPr>
      <dsp:spPr>
        <a:xfrm rot="5400000">
          <a:off x="-258364" y="260663"/>
          <a:ext cx="1722430" cy="1205701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5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봉건제도</a:t>
          </a:r>
          <a:endParaRPr lang="ko-KR" altLang="en-US" sz="25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58364" y="260663"/>
        <a:ext cx="1722430" cy="1205701"/>
      </dsp:txXfrm>
    </dsp:sp>
    <dsp:sp modelId="{530A8ED8-38A5-4F4B-9090-3DEEF11C8C46}">
      <dsp:nvSpPr>
        <dsp:cNvPr id="0" name=""/>
        <dsp:cNvSpPr/>
      </dsp:nvSpPr>
      <dsp:spPr>
        <a:xfrm rot="5400000">
          <a:off x="5567599" y="-4359598"/>
          <a:ext cx="1119579" cy="98433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500" kern="1200" dirty="0" smtClean="0"/>
            <a:t> </a:t>
          </a: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천황은 형식적 존재</a:t>
          </a:r>
          <a:r>
            <a:rPr lang="en-US" altLang="ko-KR" sz="2500" kern="1200" dirty="0" smtClean="0">
              <a:latin typeface="12롯데마트드림Bold" pitchFamily="18" charset="-127"/>
              <a:ea typeface="12롯데마트드림Bold" pitchFamily="18" charset="-127"/>
            </a:rPr>
            <a:t>, </a:t>
          </a:r>
          <a:r>
            <a:rPr lang="ko-KR" altLang="en-US" sz="2500" kern="1200" dirty="0" err="1" smtClean="0">
              <a:latin typeface="12롯데마트드림Bold" pitchFamily="18" charset="-127"/>
              <a:ea typeface="12롯데마트드림Bold" pitchFamily="18" charset="-127"/>
            </a:rPr>
            <a:t>쇼군이</a:t>
          </a: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 실질적 권력 장악</a:t>
          </a:r>
          <a:endParaRPr lang="ko-KR" altLang="en-US" sz="25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sz="2500" kern="1200" dirty="0" err="1" smtClean="0">
              <a:latin typeface="12롯데마트드림Bold" pitchFamily="18" charset="-127"/>
              <a:ea typeface="12롯데마트드림Bold" pitchFamily="18" charset="-127"/>
            </a:rPr>
            <a:t>쇼군과</a:t>
          </a: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 무사계급간의 주종관계</a:t>
          </a:r>
          <a:endParaRPr lang="ko-KR" altLang="en-US" sz="25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5567599" y="-4359598"/>
        <a:ext cx="1119579" cy="9843375"/>
      </dsp:txXfrm>
    </dsp:sp>
    <dsp:sp modelId="{92475856-EE23-4718-AB42-76724606D568}">
      <dsp:nvSpPr>
        <dsp:cNvPr id="0" name=""/>
        <dsp:cNvSpPr/>
      </dsp:nvSpPr>
      <dsp:spPr>
        <a:xfrm rot="5400000">
          <a:off x="-258364" y="1790322"/>
          <a:ext cx="1722430" cy="1205701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5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종교</a:t>
          </a:r>
          <a:endParaRPr lang="ko-KR" altLang="en-US" sz="25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58364" y="1790322"/>
        <a:ext cx="1722430" cy="1205701"/>
      </dsp:txXfrm>
    </dsp:sp>
    <dsp:sp modelId="{64779714-9036-4351-971D-BB407F0D57EA}">
      <dsp:nvSpPr>
        <dsp:cNvPr id="0" name=""/>
        <dsp:cNvSpPr/>
      </dsp:nvSpPr>
      <dsp:spPr>
        <a:xfrm rot="5400000">
          <a:off x="5567599" y="-2829940"/>
          <a:ext cx="1119579" cy="98433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500" kern="1200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서민적 종교 등장</a:t>
          </a:r>
          <a:endParaRPr lang="ko-KR" altLang="en-US" sz="25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현실의 인간 구원</a:t>
          </a:r>
          <a:endParaRPr lang="ko-KR" altLang="en-US" sz="25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5567599" y="-2829940"/>
        <a:ext cx="1119579" cy="9843375"/>
      </dsp:txXfrm>
    </dsp:sp>
    <dsp:sp modelId="{6FF1A1CA-4C0E-4C2F-904E-975624CA058A}">
      <dsp:nvSpPr>
        <dsp:cNvPr id="0" name=""/>
        <dsp:cNvSpPr/>
      </dsp:nvSpPr>
      <dsp:spPr>
        <a:xfrm rot="5400000">
          <a:off x="-258364" y="3319981"/>
          <a:ext cx="1722430" cy="1205701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5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법</a:t>
          </a:r>
          <a:endParaRPr lang="ko-KR" altLang="en-US" sz="25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58364" y="3319981"/>
        <a:ext cx="1722430" cy="1205701"/>
      </dsp:txXfrm>
    </dsp:sp>
    <dsp:sp modelId="{449DA8D0-AD6C-4F59-B2F6-41F376A15BED}">
      <dsp:nvSpPr>
        <dsp:cNvPr id="0" name=""/>
        <dsp:cNvSpPr/>
      </dsp:nvSpPr>
      <dsp:spPr>
        <a:xfrm rot="5400000">
          <a:off x="5567599" y="-1300281"/>
          <a:ext cx="1119579" cy="98433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자신들만의 양심이나 도리</a:t>
          </a:r>
          <a:r>
            <a:rPr lang="en-US" altLang="ko-KR" sz="2500" kern="1200" dirty="0" smtClean="0">
              <a:latin typeface="12롯데마트드림Bold" pitchFamily="18" charset="-127"/>
              <a:ea typeface="12롯데마트드림Bold" pitchFamily="18" charset="-127"/>
            </a:rPr>
            <a:t>, </a:t>
          </a:r>
          <a:r>
            <a:rPr lang="ko-KR" altLang="en-US" sz="2500" kern="1200" dirty="0" err="1" smtClean="0">
              <a:latin typeface="12롯데마트드림Bold" pitchFamily="18" charset="-127"/>
              <a:ea typeface="12롯데마트드림Bold" pitchFamily="18" charset="-127"/>
            </a:rPr>
            <a:t>선례따름</a:t>
          </a:r>
          <a:endParaRPr lang="ko-KR" altLang="en-US" sz="25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>
              <a:latin typeface="12롯데마트드림Bold" pitchFamily="18" charset="-127"/>
              <a:ea typeface="12롯데마트드림Bold" pitchFamily="18" charset="-127"/>
            </a:rPr>
            <a:t>성문법 </a:t>
          </a:r>
          <a:r>
            <a:rPr lang="en-US" altLang="ko-KR" sz="2500" kern="1200" dirty="0" smtClean="0">
              <a:latin typeface="12롯데마트드림Bold" pitchFamily="18" charset="-127"/>
              <a:ea typeface="12롯데마트드림Bold" pitchFamily="18" charset="-127"/>
            </a:rPr>
            <a:t>‘</a:t>
          </a:r>
          <a:r>
            <a:rPr lang="ko-KR" altLang="en-US" sz="2500" kern="1200" dirty="0" err="1" smtClean="0">
              <a:latin typeface="12롯데마트드림Bold" pitchFamily="18" charset="-127"/>
              <a:ea typeface="12롯데마트드림Bold" pitchFamily="18" charset="-127"/>
            </a:rPr>
            <a:t>고세바이시키모쿠</a:t>
          </a:r>
          <a:r>
            <a:rPr lang="en-US" altLang="ko-KR" sz="2500" kern="1200" dirty="0" smtClean="0">
              <a:latin typeface="12롯데마트드림Bold" pitchFamily="18" charset="-127"/>
              <a:ea typeface="12롯데마트드림Bold" pitchFamily="18" charset="-127"/>
            </a:rPr>
            <a:t>’</a:t>
          </a:r>
          <a:endParaRPr lang="ko-KR" altLang="en-US" sz="25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5567599" y="-1300281"/>
        <a:ext cx="1119579" cy="98433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B4DBE7-7D8B-46E0-9353-88DE691091F2}">
      <dsp:nvSpPr>
        <dsp:cNvPr id="0" name=""/>
        <dsp:cNvSpPr/>
      </dsp:nvSpPr>
      <dsp:spPr>
        <a:xfrm rot="5400000">
          <a:off x="-235298" y="235927"/>
          <a:ext cx="1568654" cy="1098057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미술</a:t>
          </a:r>
          <a:endParaRPr lang="ko-KR" altLang="en-US" sz="29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35298" y="235927"/>
        <a:ext cx="1568654" cy="1098057"/>
      </dsp:txXfrm>
    </dsp:sp>
    <dsp:sp modelId="{ECD2F428-0143-4F1A-B81A-ACD16A1D8783}">
      <dsp:nvSpPr>
        <dsp:cNvPr id="0" name=""/>
        <dsp:cNvSpPr/>
      </dsp:nvSpPr>
      <dsp:spPr>
        <a:xfrm rot="5400000">
          <a:off x="4690609" y="-3591922"/>
          <a:ext cx="1019625" cy="82047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700" kern="1200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운동감과 힘 중시</a:t>
          </a:r>
          <a:endParaRPr lang="ko-KR" altLang="en-US" sz="27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700" kern="1200" dirty="0" smtClean="0">
              <a:latin typeface="12롯데마트드림Bold" pitchFamily="18" charset="-127"/>
              <a:ea typeface="12롯데마트드림Bold" pitchFamily="18" charset="-127"/>
            </a:rPr>
            <a:t> </a:t>
          </a: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지친 몸을 달래고 평온한 마음을 </a:t>
          </a:r>
          <a:r>
            <a:rPr lang="ko-KR" altLang="en-US" sz="2700" kern="1200" dirty="0" err="1" smtClean="0">
              <a:latin typeface="12롯데마트드림Bold" pitchFamily="18" charset="-127"/>
              <a:ea typeface="12롯데마트드림Bold" pitchFamily="18" charset="-127"/>
            </a:rPr>
            <a:t>찾고자함</a:t>
          </a:r>
          <a:endParaRPr lang="ko-KR" altLang="en-US" sz="27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4690609" y="-3591922"/>
        <a:ext cx="1019625" cy="8204729"/>
      </dsp:txXfrm>
    </dsp:sp>
    <dsp:sp modelId="{4C7FA3C5-7984-4AF3-82EE-DD46C37DB0CB}">
      <dsp:nvSpPr>
        <dsp:cNvPr id="0" name=""/>
        <dsp:cNvSpPr/>
      </dsp:nvSpPr>
      <dsp:spPr>
        <a:xfrm rot="5400000">
          <a:off x="-235298" y="1609979"/>
          <a:ext cx="1568654" cy="1098057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회화</a:t>
          </a:r>
          <a:endParaRPr lang="ko-KR" altLang="en-US" sz="29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35298" y="1609979"/>
        <a:ext cx="1568654" cy="1098057"/>
      </dsp:txXfrm>
    </dsp:sp>
    <dsp:sp modelId="{2EC683FF-5A53-4BAD-A64F-B7002946CA10}">
      <dsp:nvSpPr>
        <dsp:cNvPr id="0" name=""/>
        <dsp:cNvSpPr/>
      </dsp:nvSpPr>
      <dsp:spPr>
        <a:xfrm rot="5400000">
          <a:off x="4690609" y="-2217871"/>
          <a:ext cx="1019625" cy="82047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일본 전통과 중국의 영향</a:t>
          </a:r>
          <a:endParaRPr lang="ko-KR" altLang="en-US" sz="27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주제가 다양</a:t>
          </a:r>
          <a:r>
            <a:rPr lang="en-US" altLang="ko-KR" sz="2700" kern="1200" dirty="0" smtClean="0">
              <a:latin typeface="12롯데마트드림Bold" pitchFamily="18" charset="-127"/>
              <a:ea typeface="12롯데마트드림Bold" pitchFamily="18" charset="-127"/>
            </a:rPr>
            <a:t>,</a:t>
          </a: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 기록적 성격</a:t>
          </a:r>
          <a:endParaRPr lang="ko-KR" altLang="en-US" sz="27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4690609" y="-2217871"/>
        <a:ext cx="1019625" cy="8204729"/>
      </dsp:txXfrm>
    </dsp:sp>
    <dsp:sp modelId="{12332A4F-B4BB-4703-AFAF-2D5F73676B5D}">
      <dsp:nvSpPr>
        <dsp:cNvPr id="0" name=""/>
        <dsp:cNvSpPr/>
      </dsp:nvSpPr>
      <dsp:spPr>
        <a:xfrm rot="5400000">
          <a:off x="-235298" y="2984030"/>
          <a:ext cx="1568654" cy="1098057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9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건축</a:t>
          </a:r>
          <a:endParaRPr lang="ko-KR" altLang="en-US" sz="29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35298" y="2984030"/>
        <a:ext cx="1568654" cy="1098057"/>
      </dsp:txXfrm>
    </dsp:sp>
    <dsp:sp modelId="{BE6D334E-3812-4AFC-B745-6B0E249493F8}">
      <dsp:nvSpPr>
        <dsp:cNvPr id="0" name=""/>
        <dsp:cNvSpPr/>
      </dsp:nvSpPr>
      <dsp:spPr>
        <a:xfrm rot="5400000">
          <a:off x="4690609" y="-843819"/>
          <a:ext cx="1019625" cy="82047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700" kern="1200" dirty="0" err="1" smtClean="0">
              <a:latin typeface="12롯데마트드림Bold" pitchFamily="18" charset="-127"/>
              <a:ea typeface="12롯데마트드림Bold" pitchFamily="18" charset="-127"/>
            </a:rPr>
            <a:t>송대</a:t>
          </a: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 건축양식과 일본 전통양식</a:t>
          </a:r>
          <a:endParaRPr lang="ko-KR" altLang="en-US" sz="27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700" kern="1200" dirty="0" err="1" smtClean="0">
              <a:latin typeface="12롯데마트드림Bold" pitchFamily="18" charset="-127"/>
              <a:ea typeface="12롯데마트드림Bold" pitchFamily="18" charset="-127"/>
            </a:rPr>
            <a:t>도다이사의</a:t>
          </a: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 남대문</a:t>
          </a:r>
          <a:r>
            <a:rPr lang="en-US" altLang="ko-KR" sz="2700" kern="1200" dirty="0" smtClean="0">
              <a:latin typeface="12롯데마트드림Bold" pitchFamily="18" charset="-127"/>
              <a:ea typeface="12롯데마트드림Bold" pitchFamily="18" charset="-127"/>
            </a:rPr>
            <a:t>, </a:t>
          </a:r>
          <a:r>
            <a:rPr lang="ko-KR" altLang="en-US" sz="2700" kern="1200" dirty="0" err="1" smtClean="0">
              <a:latin typeface="12롯데마트드림Bold" pitchFamily="18" charset="-127"/>
              <a:ea typeface="12롯데마트드림Bold" pitchFamily="18" charset="-127"/>
            </a:rPr>
            <a:t>엔가쿠사의</a:t>
          </a:r>
          <a:r>
            <a:rPr lang="ko-KR" altLang="en-US" sz="2700" kern="1200" dirty="0" smtClean="0">
              <a:latin typeface="12롯데마트드림Bold" pitchFamily="18" charset="-127"/>
              <a:ea typeface="12롯데마트드림Bold" pitchFamily="18" charset="-127"/>
            </a:rPr>
            <a:t> 사리탑</a:t>
          </a:r>
          <a:endParaRPr lang="ko-KR" altLang="en-US" sz="27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4690609" y="-843819"/>
        <a:ext cx="1019625" cy="820472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283A9A-7A74-45F5-B670-9EC554E561F1}">
      <dsp:nvSpPr>
        <dsp:cNvPr id="0" name=""/>
        <dsp:cNvSpPr/>
      </dsp:nvSpPr>
      <dsp:spPr>
        <a:xfrm rot="5400000">
          <a:off x="-272408" y="276171"/>
          <a:ext cx="1816056" cy="1271239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3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조각</a:t>
          </a:r>
          <a:endParaRPr lang="ko-KR" altLang="en-US" sz="33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72408" y="276171"/>
        <a:ext cx="1816056" cy="1271239"/>
      </dsp:txXfrm>
    </dsp:sp>
    <dsp:sp modelId="{3E50F877-ED5F-4F95-AA36-5DE161C468F4}">
      <dsp:nvSpPr>
        <dsp:cNvPr id="0" name=""/>
        <dsp:cNvSpPr/>
      </dsp:nvSpPr>
      <dsp:spPr>
        <a:xfrm rot="5400000">
          <a:off x="5141311" y="-3866308"/>
          <a:ext cx="1180436" cy="89205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3100" kern="1200" dirty="0" smtClean="0">
              <a:latin typeface="12롯데마트드림Bold" pitchFamily="18" charset="-127"/>
              <a:ea typeface="12롯데마트드림Bold" pitchFamily="18" charset="-127"/>
            </a:rPr>
            <a:t>‘</a:t>
          </a:r>
          <a:r>
            <a:rPr lang="ko-KR" altLang="en-US" sz="3100" kern="1200" dirty="0" err="1" smtClean="0">
              <a:latin typeface="12롯데마트드림Bold" pitchFamily="18" charset="-127"/>
              <a:ea typeface="12롯데마트드림Bold" pitchFamily="18" charset="-127"/>
            </a:rPr>
            <a:t>케이파</a:t>
          </a:r>
          <a:r>
            <a:rPr lang="en-US" altLang="ko-KR" sz="3100" kern="1200" dirty="0" smtClean="0">
              <a:latin typeface="12롯데마트드림Bold" pitchFamily="18" charset="-127"/>
              <a:ea typeface="12롯데마트드림Bold" pitchFamily="18" charset="-127"/>
            </a:rPr>
            <a:t>’</a:t>
          </a:r>
          <a:r>
            <a:rPr lang="ko-KR" altLang="en-US" sz="3100" kern="1200" dirty="0" smtClean="0">
              <a:latin typeface="12롯데마트드림Bold" pitchFamily="18" charset="-127"/>
              <a:ea typeface="12롯데마트드림Bold" pitchFamily="18" charset="-127"/>
            </a:rPr>
            <a:t>라는 조각 양식</a:t>
          </a:r>
          <a:endParaRPr lang="ko-KR" altLang="en-US" sz="31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100" kern="1200" dirty="0" err="1" smtClean="0">
              <a:latin typeface="12롯데마트드림Bold" pitchFamily="18" charset="-127"/>
              <a:ea typeface="12롯데마트드림Bold" pitchFamily="18" charset="-127"/>
            </a:rPr>
            <a:t>도다이사</a:t>
          </a:r>
          <a:r>
            <a:rPr lang="ko-KR" altLang="en-US" sz="3100" kern="1200" dirty="0" smtClean="0">
              <a:latin typeface="12롯데마트드림Bold" pitchFamily="18" charset="-127"/>
              <a:ea typeface="12롯데마트드림Bold" pitchFamily="18" charset="-127"/>
            </a:rPr>
            <a:t> 남대문의 금강역사상</a:t>
          </a:r>
          <a:endParaRPr lang="ko-KR" altLang="en-US" sz="31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5141311" y="-3866308"/>
        <a:ext cx="1180436" cy="8920581"/>
      </dsp:txXfrm>
    </dsp:sp>
    <dsp:sp modelId="{EB8136B6-F832-4CCB-8C70-BF0D796A43DB}">
      <dsp:nvSpPr>
        <dsp:cNvPr id="0" name=""/>
        <dsp:cNvSpPr/>
      </dsp:nvSpPr>
      <dsp:spPr>
        <a:xfrm rot="5400000">
          <a:off x="-272408" y="1900429"/>
          <a:ext cx="1816056" cy="1271239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3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문학</a:t>
          </a:r>
          <a:endParaRPr lang="ko-KR" altLang="en-US" sz="33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72408" y="1900429"/>
        <a:ext cx="1816056" cy="1271239"/>
      </dsp:txXfrm>
    </dsp:sp>
    <dsp:sp modelId="{FB6575F9-40CF-44F2-B271-EB9BBE8EEE0C}">
      <dsp:nvSpPr>
        <dsp:cNvPr id="0" name=""/>
        <dsp:cNvSpPr/>
      </dsp:nvSpPr>
      <dsp:spPr>
        <a:xfrm rot="5400000">
          <a:off x="5141311" y="-2242051"/>
          <a:ext cx="1180436" cy="89205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>
              <a:latin typeface="12롯데마트드림Bold" pitchFamily="18" charset="-127"/>
              <a:ea typeface="12롯데마트드림Bold" pitchFamily="18" charset="-127"/>
            </a:rPr>
            <a:t>무사들의 싸움을 묘사하는 </a:t>
          </a:r>
          <a:r>
            <a:rPr lang="ko-KR" altLang="en-US" sz="2400" kern="1200" dirty="0" err="1" smtClean="0">
              <a:latin typeface="12롯데마트드림Bold" pitchFamily="18" charset="-127"/>
              <a:ea typeface="12롯데마트드림Bold" pitchFamily="18" charset="-127"/>
            </a:rPr>
            <a:t>군기물</a:t>
          </a:r>
          <a:endParaRPr lang="ko-KR" altLang="en-US" sz="24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>
              <a:latin typeface="12롯데마트드림Bold" pitchFamily="18" charset="-127"/>
              <a:ea typeface="12롯데마트드림Bold" pitchFamily="18" charset="-127"/>
            </a:rPr>
            <a:t>있는 그대로 한어를 섞어 강력한 문체로 묘사</a:t>
          </a:r>
          <a:endParaRPr lang="ko-KR" altLang="en-US" sz="24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err="1" smtClean="0">
              <a:latin typeface="12롯데마트드림Bold" pitchFamily="18" charset="-127"/>
              <a:ea typeface="12롯데마트드림Bold" pitchFamily="18" charset="-127"/>
            </a:rPr>
            <a:t>헤이케모노가타리</a:t>
          </a:r>
          <a:endParaRPr lang="ko-KR" altLang="en-US" sz="24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5141311" y="-2242051"/>
        <a:ext cx="1180436" cy="8920581"/>
      </dsp:txXfrm>
    </dsp:sp>
    <dsp:sp modelId="{3CBAADCD-7929-4909-B855-C3933D517D1B}">
      <dsp:nvSpPr>
        <dsp:cNvPr id="0" name=""/>
        <dsp:cNvSpPr/>
      </dsp:nvSpPr>
      <dsp:spPr>
        <a:xfrm rot="5400000">
          <a:off x="-272408" y="3524686"/>
          <a:ext cx="1816056" cy="1271239"/>
        </a:xfrm>
        <a:prstGeom prst="chevron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300" kern="1200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rPr>
            <a:t>의복</a:t>
          </a:r>
          <a:endParaRPr lang="ko-KR" altLang="en-US" sz="3300" kern="1200" dirty="0">
            <a:solidFill>
              <a:srgbClr val="FF0000"/>
            </a:solidFill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-272408" y="3524686"/>
        <a:ext cx="1816056" cy="1271239"/>
      </dsp:txXfrm>
    </dsp:sp>
    <dsp:sp modelId="{F884B145-D379-4478-B64C-85DAE1944EAE}">
      <dsp:nvSpPr>
        <dsp:cNvPr id="0" name=""/>
        <dsp:cNvSpPr/>
      </dsp:nvSpPr>
      <dsp:spPr>
        <a:xfrm rot="5400000">
          <a:off x="5141311" y="-617794"/>
          <a:ext cx="1180436" cy="89205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800" kern="1200" dirty="0" smtClean="0">
              <a:latin typeface="12롯데마트드림Bold" pitchFamily="18" charset="-127"/>
              <a:ea typeface="12롯데마트드림Bold" pitchFamily="18" charset="-127"/>
            </a:rPr>
            <a:t>의복의 간소화를 추구</a:t>
          </a:r>
          <a:endParaRPr lang="ko-KR" altLang="en-US" sz="2800" kern="1200" dirty="0">
            <a:latin typeface="12롯데마트드림Bold" pitchFamily="18" charset="-127"/>
            <a:ea typeface="12롯데마트드림Bold" pitchFamily="18" charset="-127"/>
          </a:endParaRPr>
        </a:p>
        <a:p>
          <a:pPr marL="285750" lvl="1" indent="-285750" algn="l" defTabSz="12446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800" kern="1200" dirty="0" smtClean="0">
              <a:latin typeface="12롯데마트드림Bold" pitchFamily="18" charset="-127"/>
              <a:ea typeface="12롯데마트드림Bold" pitchFamily="18" charset="-127"/>
            </a:rPr>
            <a:t>염색기술의 발달</a:t>
          </a:r>
          <a:endParaRPr lang="ko-KR" altLang="en-US" sz="2800" kern="1200" dirty="0">
            <a:latin typeface="12롯데마트드림Bold" pitchFamily="18" charset="-127"/>
            <a:ea typeface="12롯데마트드림Bold" pitchFamily="18" charset="-127"/>
          </a:endParaRPr>
        </a:p>
      </dsp:txBody>
      <dsp:txXfrm rot="5400000">
        <a:off x="5141311" y="-617794"/>
        <a:ext cx="1180436" cy="892058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DE70E7-6695-42D6-8DA9-BA1432B449DC}">
      <dsp:nvSpPr>
        <dsp:cNvPr id="0" name=""/>
        <dsp:cNvSpPr/>
      </dsp:nvSpPr>
      <dsp:spPr>
        <a:xfrm rot="16200000">
          <a:off x="801" y="51593"/>
          <a:ext cx="3960812" cy="3960812"/>
        </a:xfrm>
        <a:prstGeom prst="downArrow">
          <a:avLst>
            <a:gd name="adj1" fmla="val 50000"/>
            <a:gd name="adj2" fmla="val 35000"/>
          </a:avLst>
        </a:prstGeom>
        <a:solidFill>
          <a:srgbClr val="A57B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err="1" smtClean="0"/>
            <a:t>호소카와</a:t>
          </a:r>
          <a:r>
            <a:rPr lang="ko-KR" altLang="en-US" sz="2000" kern="1200" dirty="0" smtClean="0"/>
            <a:t> </a:t>
          </a:r>
          <a:r>
            <a:rPr lang="ko-KR" altLang="en-US" sz="2000" kern="1200" dirty="0" err="1" smtClean="0"/>
            <a:t>가쓰모토</a:t>
          </a:r>
          <a:endParaRPr lang="en-US" altLang="ko-KR" sz="2000" kern="1200" dirty="0" smtClean="0"/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/>
            <a:t>동군</a:t>
          </a:r>
          <a:r>
            <a:rPr lang="en-US" altLang="ko-KR" sz="1600" kern="1200" dirty="0" smtClean="0"/>
            <a:t>(24</a:t>
          </a:r>
          <a:r>
            <a:rPr lang="ko-KR" altLang="en-US" sz="1600" kern="1200" dirty="0" smtClean="0"/>
            <a:t>개국 </a:t>
          </a:r>
          <a:r>
            <a:rPr lang="en-US" altLang="ko-KR" sz="1600" kern="1200" dirty="0" smtClean="0"/>
            <a:t>16</a:t>
          </a:r>
          <a:r>
            <a:rPr lang="ko-KR" altLang="en-US" sz="1600" kern="1200" dirty="0" err="1" smtClean="0"/>
            <a:t>만명</a:t>
          </a:r>
          <a:r>
            <a:rPr lang="en-US" altLang="ko-KR" sz="1600" kern="1200" dirty="0" smtClean="0"/>
            <a:t>)</a:t>
          </a:r>
          <a:endParaRPr lang="ko-KR" altLang="en-US" sz="1600" kern="1200" dirty="0"/>
        </a:p>
      </dsp:txBody>
      <dsp:txXfrm rot="16200000">
        <a:off x="801" y="51593"/>
        <a:ext cx="3960812" cy="3960812"/>
      </dsp:txXfrm>
    </dsp:sp>
    <dsp:sp modelId="{75B31F2D-9652-44DF-94F6-74D78E9F7ACA}">
      <dsp:nvSpPr>
        <dsp:cNvPr id="0" name=""/>
        <dsp:cNvSpPr/>
      </dsp:nvSpPr>
      <dsp:spPr>
        <a:xfrm rot="5400000">
          <a:off x="4167187" y="51593"/>
          <a:ext cx="3960812" cy="39608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err="1" smtClean="0"/>
            <a:t>야마나</a:t>
          </a:r>
          <a:r>
            <a:rPr lang="ko-KR" altLang="en-US" sz="2000" kern="1200" dirty="0" smtClean="0"/>
            <a:t> 소젠</a:t>
          </a:r>
          <a:endParaRPr lang="en-US" altLang="ko-KR" sz="2000" kern="1200" dirty="0" smtClean="0"/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/>
            <a:t>서군</a:t>
          </a:r>
          <a:r>
            <a:rPr lang="en-US" altLang="ko-KR" sz="1600" kern="1200" dirty="0" smtClean="0"/>
            <a:t>(20</a:t>
          </a:r>
          <a:r>
            <a:rPr lang="ko-KR" altLang="en-US" sz="1600" kern="1200" dirty="0" smtClean="0"/>
            <a:t>개국 </a:t>
          </a:r>
          <a:r>
            <a:rPr lang="en-US" altLang="ko-KR" sz="1600" kern="1200" dirty="0" smtClean="0"/>
            <a:t>9</a:t>
          </a:r>
          <a:r>
            <a:rPr lang="ko-KR" altLang="en-US" sz="1600" kern="1200" dirty="0" err="1" smtClean="0"/>
            <a:t>만명</a:t>
          </a:r>
          <a:r>
            <a:rPr lang="en-US" altLang="ko-KR" sz="1600" kern="1200" dirty="0" smtClean="0"/>
            <a:t>)</a:t>
          </a:r>
          <a:endParaRPr lang="ko-KR" altLang="en-US" sz="1600" kern="1200" dirty="0"/>
        </a:p>
      </dsp:txBody>
      <dsp:txXfrm rot="5400000">
        <a:off x="4167187" y="51593"/>
        <a:ext cx="3960812" cy="39608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5F36FD-E519-4529-BE45-948196B8B25F}">
      <dsp:nvSpPr>
        <dsp:cNvPr id="0" name=""/>
        <dsp:cNvSpPr/>
      </dsp:nvSpPr>
      <dsp:spPr>
        <a:xfrm>
          <a:off x="0" y="0"/>
          <a:ext cx="9248576" cy="1580104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err="1" smtClean="0"/>
            <a:t>오닌의</a:t>
          </a:r>
          <a:r>
            <a:rPr lang="ko-KR" altLang="en-US" sz="2000" kern="1200" dirty="0" smtClean="0"/>
            <a:t> 난 초기 양군 세력 분포</a:t>
          </a:r>
          <a:endParaRPr lang="ko-KR" altLang="en-US" sz="2000" kern="1200" dirty="0"/>
        </a:p>
      </dsp:txBody>
      <dsp:txXfrm>
        <a:off x="2007725" y="0"/>
        <a:ext cx="7240850" cy="1580104"/>
      </dsp:txXfrm>
    </dsp:sp>
    <dsp:sp modelId="{374E2C64-0BF5-4B7E-B7E8-9B4DB823F585}">
      <dsp:nvSpPr>
        <dsp:cNvPr id="0" name=""/>
        <dsp:cNvSpPr/>
      </dsp:nvSpPr>
      <dsp:spPr>
        <a:xfrm>
          <a:off x="158010" y="158010"/>
          <a:ext cx="1849715" cy="12640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35085-AEEC-4CB1-9F86-DC25B1E7DFAE}">
      <dsp:nvSpPr>
        <dsp:cNvPr id="0" name=""/>
        <dsp:cNvSpPr/>
      </dsp:nvSpPr>
      <dsp:spPr>
        <a:xfrm>
          <a:off x="0" y="1728192"/>
          <a:ext cx="9248576" cy="158010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/>
            <a:t>주요 </a:t>
          </a:r>
          <a:r>
            <a:rPr lang="ko-KR" altLang="en-US" sz="2000" kern="1200" dirty="0" err="1" smtClean="0"/>
            <a:t>전장터</a:t>
          </a:r>
          <a:r>
            <a:rPr lang="ko-KR" altLang="en-US" sz="2000" kern="1200" dirty="0" smtClean="0"/>
            <a:t> </a:t>
          </a:r>
          <a:r>
            <a:rPr lang="ko-KR" altLang="en-US" sz="2000" kern="1200" dirty="0" err="1" smtClean="0"/>
            <a:t>교토의</a:t>
          </a:r>
          <a:r>
            <a:rPr lang="ko-KR" altLang="en-US" sz="2000" kern="1200" dirty="0" smtClean="0"/>
            <a:t> 황폐화</a:t>
          </a:r>
          <a:endParaRPr lang="ko-KR" altLang="en-US" sz="2000" kern="1200" dirty="0"/>
        </a:p>
      </dsp:txBody>
      <dsp:txXfrm>
        <a:off x="2007725" y="1728192"/>
        <a:ext cx="7240850" cy="1580104"/>
      </dsp:txXfrm>
    </dsp:sp>
    <dsp:sp modelId="{855737FF-95D4-483B-97A0-C5F781536919}">
      <dsp:nvSpPr>
        <dsp:cNvPr id="0" name=""/>
        <dsp:cNvSpPr/>
      </dsp:nvSpPr>
      <dsp:spPr>
        <a:xfrm>
          <a:off x="158010" y="1896125"/>
          <a:ext cx="1849715" cy="12640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5668C-5139-4BC4-812B-01BAEAC79127}">
      <dsp:nvSpPr>
        <dsp:cNvPr id="0" name=""/>
        <dsp:cNvSpPr/>
      </dsp:nvSpPr>
      <dsp:spPr>
        <a:xfrm>
          <a:off x="0" y="3476230"/>
          <a:ext cx="9248576" cy="158010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err="1" smtClean="0"/>
            <a:t>이시가루</a:t>
          </a:r>
          <a:r>
            <a:rPr lang="en-US" altLang="ko-KR" sz="2000" kern="1200" dirty="0" smtClean="0"/>
            <a:t>(</a:t>
          </a:r>
          <a:r>
            <a:rPr lang="ko-KR" altLang="en-US" sz="2000" kern="1200" dirty="0" err="1" smtClean="0"/>
            <a:t>足經</a:t>
          </a:r>
          <a:r>
            <a:rPr lang="en-US" altLang="ko-KR" sz="2000" kern="1200" dirty="0" smtClean="0"/>
            <a:t>)</a:t>
          </a:r>
          <a:r>
            <a:rPr lang="ko-KR" altLang="en-US" sz="2000" kern="1200" dirty="0" smtClean="0"/>
            <a:t>의 등장</a:t>
          </a:r>
          <a:endParaRPr lang="ko-KR" altLang="en-US" sz="20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err="1" smtClean="0"/>
            <a:t>경무장을</a:t>
          </a:r>
          <a:r>
            <a:rPr lang="ko-KR" altLang="en-US" sz="1600" kern="1200" dirty="0" smtClean="0"/>
            <a:t> 한 용병적 성격의 존재로 전국 시대에 이르러 조직화된 보병집단을 구성하게 된다 신출귀몰한 민첩성과 방화</a:t>
          </a:r>
          <a:r>
            <a:rPr lang="en-US" altLang="ko-KR" sz="1600" kern="1200" dirty="0" smtClean="0"/>
            <a:t>,</a:t>
          </a:r>
          <a:r>
            <a:rPr lang="ko-KR" altLang="en-US" sz="1600" kern="1200" dirty="0" smtClean="0"/>
            <a:t>약탈 등을 행하는 새로운 형태의 무사</a:t>
          </a:r>
          <a:endParaRPr lang="ko-KR" altLang="en-US" sz="1600" kern="1200" dirty="0"/>
        </a:p>
      </dsp:txBody>
      <dsp:txXfrm>
        <a:off x="2007725" y="3476230"/>
        <a:ext cx="7240850" cy="1580104"/>
      </dsp:txXfrm>
    </dsp:sp>
    <dsp:sp modelId="{5C0A2095-C0BB-4885-889B-850A234D1A0A}">
      <dsp:nvSpPr>
        <dsp:cNvPr id="0" name=""/>
        <dsp:cNvSpPr/>
      </dsp:nvSpPr>
      <dsp:spPr>
        <a:xfrm>
          <a:off x="158010" y="3634241"/>
          <a:ext cx="1849715" cy="12640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E593A-6B44-487E-B64A-BF4872A4BE59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1E8CA-136D-40F0-9B6E-207DA0E2B8D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72955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21305-0361-42BE-9171-332B4705A6EF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B421E-4735-4A8F-81BA-D54C96B597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74C7D-B763-4124-A34D-5607B644745B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 userDrawn="1"/>
        </p:nvSpPr>
        <p:spPr>
          <a:xfrm>
            <a:off x="288758" y="256674"/>
            <a:ext cx="11670631" cy="6344652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자유형 3"/>
          <p:cNvSpPr/>
          <p:nvPr userDrawn="1"/>
        </p:nvSpPr>
        <p:spPr>
          <a:xfrm>
            <a:off x="288757" y="1054769"/>
            <a:ext cx="11670631" cy="5546557"/>
          </a:xfrm>
          <a:custGeom>
            <a:avLst/>
            <a:gdLst>
              <a:gd name="connsiteX0" fmla="*/ 0 w 11670631"/>
              <a:gd name="connsiteY0" fmla="*/ 0 h 5546557"/>
              <a:gd name="connsiteX1" fmla="*/ 11670631 w 11670631"/>
              <a:gd name="connsiteY1" fmla="*/ 0 h 5546557"/>
              <a:gd name="connsiteX2" fmla="*/ 11670631 w 11670631"/>
              <a:gd name="connsiteY2" fmla="*/ 300788 h 5546557"/>
              <a:gd name="connsiteX3" fmla="*/ 11670631 w 11670631"/>
              <a:gd name="connsiteY3" fmla="*/ 677778 h 5546557"/>
              <a:gd name="connsiteX4" fmla="*/ 11670631 w 11670631"/>
              <a:gd name="connsiteY4" fmla="*/ 5290106 h 5546557"/>
              <a:gd name="connsiteX5" fmla="*/ 11414180 w 11670631"/>
              <a:gd name="connsiteY5" fmla="*/ 5546557 h 5546557"/>
              <a:gd name="connsiteX6" fmla="*/ 256451 w 11670631"/>
              <a:gd name="connsiteY6" fmla="*/ 5546557 h 5546557"/>
              <a:gd name="connsiteX7" fmla="*/ 0 w 11670631"/>
              <a:gd name="connsiteY7" fmla="*/ 5290106 h 5546557"/>
              <a:gd name="connsiteX8" fmla="*/ 0 w 11670631"/>
              <a:gd name="connsiteY8" fmla="*/ 677778 h 5546557"/>
              <a:gd name="connsiteX9" fmla="*/ 0 w 11670631"/>
              <a:gd name="connsiteY9" fmla="*/ 300788 h 554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70631" h="5546557">
                <a:moveTo>
                  <a:pt x="0" y="0"/>
                </a:moveTo>
                <a:lnTo>
                  <a:pt x="11670631" y="0"/>
                </a:lnTo>
                <a:lnTo>
                  <a:pt x="11670631" y="300788"/>
                </a:lnTo>
                <a:lnTo>
                  <a:pt x="11670631" y="677778"/>
                </a:lnTo>
                <a:lnTo>
                  <a:pt x="11670631" y="5290106"/>
                </a:lnTo>
                <a:cubicBezTo>
                  <a:pt x="11670631" y="5431740"/>
                  <a:pt x="11555814" y="5546557"/>
                  <a:pt x="11414180" y="5546557"/>
                </a:cubicBezTo>
                <a:lnTo>
                  <a:pt x="256451" y="5546557"/>
                </a:lnTo>
                <a:cubicBezTo>
                  <a:pt x="114817" y="5546557"/>
                  <a:pt x="0" y="5431740"/>
                  <a:pt x="0" y="5290106"/>
                </a:cubicBezTo>
                <a:lnTo>
                  <a:pt x="0" y="677778"/>
                </a:lnTo>
                <a:lnTo>
                  <a:pt x="0" y="300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 4"/>
          <p:cNvSpPr/>
          <p:nvPr userDrawn="1"/>
        </p:nvSpPr>
        <p:spPr>
          <a:xfrm>
            <a:off x="280049" y="256674"/>
            <a:ext cx="786063" cy="6344652"/>
          </a:xfrm>
          <a:custGeom>
            <a:avLst/>
            <a:gdLst>
              <a:gd name="connsiteX0" fmla="*/ 256451 w 786063"/>
              <a:gd name="connsiteY0" fmla="*/ 0 h 6344652"/>
              <a:gd name="connsiteX1" fmla="*/ 786063 w 786063"/>
              <a:gd name="connsiteY1" fmla="*/ 0 h 6344652"/>
              <a:gd name="connsiteX2" fmla="*/ 786063 w 786063"/>
              <a:gd name="connsiteY2" fmla="*/ 6344652 h 6344652"/>
              <a:gd name="connsiteX3" fmla="*/ 256451 w 786063"/>
              <a:gd name="connsiteY3" fmla="*/ 6344652 h 6344652"/>
              <a:gd name="connsiteX4" fmla="*/ 0 w 786063"/>
              <a:gd name="connsiteY4" fmla="*/ 6088201 h 6344652"/>
              <a:gd name="connsiteX5" fmla="*/ 0 w 786063"/>
              <a:gd name="connsiteY5" fmla="*/ 256451 h 6344652"/>
              <a:gd name="connsiteX6" fmla="*/ 256451 w 786063"/>
              <a:gd name="connsiteY6" fmla="*/ 0 h 634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6063" h="6344652">
                <a:moveTo>
                  <a:pt x="256451" y="0"/>
                </a:moveTo>
                <a:lnTo>
                  <a:pt x="786063" y="0"/>
                </a:lnTo>
                <a:lnTo>
                  <a:pt x="786063" y="6344652"/>
                </a:lnTo>
                <a:lnTo>
                  <a:pt x="256451" y="6344652"/>
                </a:lnTo>
                <a:cubicBezTo>
                  <a:pt x="114817" y="6344652"/>
                  <a:pt x="0" y="6229835"/>
                  <a:pt x="0" y="6088201"/>
                </a:cubicBezTo>
                <a:lnTo>
                  <a:pt x="0" y="256451"/>
                </a:lnTo>
                <a:cubicBezTo>
                  <a:pt x="0" y="114817"/>
                  <a:pt x="114817" y="0"/>
                  <a:pt x="256451" y="0"/>
                </a:cubicBezTo>
                <a:close/>
              </a:path>
            </a:pathLst>
          </a:custGeom>
          <a:solidFill>
            <a:srgbClr val="0E1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 userDrawn="1"/>
        </p:nvGrpSpPr>
        <p:grpSpPr>
          <a:xfrm>
            <a:off x="1254723" y="397042"/>
            <a:ext cx="4427621" cy="529390"/>
            <a:chOff x="7307180" y="397042"/>
            <a:chExt cx="4427621" cy="529390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7307180" y="397042"/>
              <a:ext cx="4427621" cy="52939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 rot="20380773">
              <a:off x="7498081" y="519777"/>
              <a:ext cx="243235" cy="313350"/>
              <a:chOff x="7467602" y="477782"/>
              <a:chExt cx="243235" cy="313350"/>
            </a:xfrm>
          </p:grpSpPr>
          <p:sp>
            <p:nvSpPr>
              <p:cNvPr id="13" name="타원 12"/>
              <p:cNvSpPr/>
              <p:nvPr/>
            </p:nvSpPr>
            <p:spPr>
              <a:xfrm>
                <a:off x="7467602" y="477782"/>
                <a:ext cx="232610" cy="232610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" name="직선 연결선 13"/>
              <p:cNvCxnSpPr/>
              <p:nvPr/>
            </p:nvCxnSpPr>
            <p:spPr>
              <a:xfrm>
                <a:off x="7647505" y="683156"/>
                <a:ext cx="63332" cy="107976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" name="그룹 9"/>
            <p:cNvGrpSpPr/>
            <p:nvPr/>
          </p:nvGrpSpPr>
          <p:grpSpPr>
            <a:xfrm>
              <a:off x="11303727" y="613846"/>
              <a:ext cx="243840" cy="132080"/>
              <a:chOff x="12697097" y="-113211"/>
              <a:chExt cx="418012" cy="226423"/>
            </a:xfrm>
          </p:grpSpPr>
          <p:cxnSp>
            <p:nvCxnSpPr>
              <p:cNvPr id="11" name="직선 연결선 10"/>
              <p:cNvCxnSpPr/>
              <p:nvPr/>
            </p:nvCxnSpPr>
            <p:spPr>
              <a:xfrm>
                <a:off x="12697097" y="-113211"/>
                <a:ext cx="209006" cy="217714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" name="직선 연결선 11"/>
              <p:cNvCxnSpPr/>
              <p:nvPr/>
            </p:nvCxnSpPr>
            <p:spPr>
              <a:xfrm flipH="1">
                <a:off x="12906103" y="-113211"/>
                <a:ext cx="209006" cy="226423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cxnSp>
        <p:nvCxnSpPr>
          <p:cNvPr id="15" name="직선 연결선 14"/>
          <p:cNvCxnSpPr/>
          <p:nvPr userDrawn="1"/>
        </p:nvCxnSpPr>
        <p:spPr>
          <a:xfrm>
            <a:off x="334590" y="1053733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>
            <a:off x="334590" y="1746065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>
            <a:off x="334590" y="2438397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334590" y="3130729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 userDrawn="1"/>
        </p:nvCxnSpPr>
        <p:spPr>
          <a:xfrm>
            <a:off x="334590" y="3823061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 userDrawn="1"/>
        </p:nvCxnSpPr>
        <p:spPr>
          <a:xfrm>
            <a:off x="334590" y="4515393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>
            <a:off x="334590" y="5207725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 userDrawn="1"/>
        </p:nvCxnSpPr>
        <p:spPr>
          <a:xfrm>
            <a:off x="334590" y="5900057"/>
            <a:ext cx="687977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3072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AFE30-CE99-44E2-887B-671B604A8DB1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A87CF1-EAF7-409B-A6C1-6C428483A4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2531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AFE30-CE99-44E2-887B-671B604A8DB1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A87CF1-EAF7-409B-A6C1-6C428483A4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8980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4934364"/>
            <a:ext cx="12192000" cy="1928803"/>
            <a:chOff x="0" y="4929198"/>
            <a:chExt cx="9144000" cy="1928803"/>
          </a:xfrm>
        </p:grpSpPr>
        <p:sp>
          <p:nvSpPr>
            <p:cNvPr id="20" name="자유형 19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09720" y="364331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5210" y="87923"/>
            <a:ext cx="1333508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제목 20"/>
          <p:cNvSpPr>
            <a:spLocks noGrp="1"/>
          </p:cNvSpPr>
          <p:nvPr>
            <p:ph type="ctrTitle"/>
          </p:nvPr>
        </p:nvSpPr>
        <p:spPr>
          <a:xfrm>
            <a:off x="609600" y="2285992"/>
            <a:ext cx="109728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34364"/>
            <a:ext cx="12192000" cy="1928803"/>
            <a:chOff x="0" y="4929198"/>
            <a:chExt cx="9144000" cy="1928803"/>
          </a:xfrm>
        </p:grpSpPr>
        <p:sp>
          <p:nvSpPr>
            <p:cNvPr id="25" name="자유형 2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자유형 25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1461" y="1600203"/>
            <a:ext cx="11010939" cy="4525963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3968" y="357166"/>
            <a:ext cx="9963181" cy="1000132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95210" y="106211"/>
            <a:ext cx="1333508" cy="1036773"/>
            <a:chOff x="13317" y="34771"/>
            <a:chExt cx="1272534" cy="1310103"/>
          </a:xfrm>
        </p:grpSpPr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8"/>
            <a:ext cx="12192000" cy="1928803"/>
            <a:chOff x="0" y="4929198"/>
            <a:chExt cx="9144000" cy="1928803"/>
          </a:xfrm>
        </p:grpSpPr>
        <p:sp>
          <p:nvSpPr>
            <p:cNvPr id="21" name="자유형 20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19219" y="1857365"/>
            <a:ext cx="920957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black"/>
                </a:solidFill>
              </a:rPr>
              <a:pPr/>
              <a:t>2015-10-07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19219" y="3286125"/>
            <a:ext cx="9220192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grpSp>
        <p:nvGrpSpPr>
          <p:cNvPr id="8" name="그룹 7"/>
          <p:cNvGrpSpPr/>
          <p:nvPr/>
        </p:nvGrpSpPr>
        <p:grpSpPr>
          <a:xfrm>
            <a:off x="190461" y="1857365"/>
            <a:ext cx="1333508" cy="1036773"/>
            <a:chOff x="13317" y="34771"/>
            <a:chExt cx="1272534" cy="1310103"/>
          </a:xfrm>
        </p:grpSpPr>
        <p:sp>
          <p:nvSpPr>
            <p:cNvPr id="26" name="자유형 25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자유형 26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자유형 27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자유형 28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자유형 29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95210" y="87923"/>
            <a:ext cx="1333508" cy="1036773"/>
            <a:chOff x="13317" y="34771"/>
            <a:chExt cx="1272534" cy="1310103"/>
          </a:xfrm>
        </p:grpSpPr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0" y="4934364"/>
            <a:ext cx="12192000" cy="1928803"/>
            <a:chOff x="0" y="4929198"/>
            <a:chExt cx="9144000" cy="1928803"/>
          </a:xfrm>
        </p:grpSpPr>
        <p:sp>
          <p:nvSpPr>
            <p:cNvPr id="11" name="자유형 10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black"/>
                </a:solidFill>
              </a:rPr>
              <a:pPr/>
              <a:t>2015-10-07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solidFill>
            <a:schemeClr val="accent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95210" y="71414"/>
            <a:ext cx="1333508" cy="1036774"/>
            <a:chOff x="13317" y="34771"/>
            <a:chExt cx="1272535" cy="1310104"/>
          </a:xfrm>
        </p:grpSpPr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자유형 20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자유형 22"/>
            <p:cNvSpPr>
              <a:spLocks/>
            </p:cNvSpPr>
            <p:nvPr userDrawn="1"/>
          </p:nvSpPr>
          <p:spPr bwMode="gray">
            <a:xfrm>
              <a:off x="969940" y="1030550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자유형 23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4929198"/>
            <a:ext cx="12192000" cy="1928803"/>
            <a:chOff x="0" y="4929198"/>
            <a:chExt cx="9144000" cy="1928803"/>
          </a:xfrm>
        </p:grpSpPr>
        <p:sp>
          <p:nvSpPr>
            <p:cNvPr id="16" name="자유형 15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  <a:prstDash val="solid"/>
                </a:ln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black"/>
                </a:solidFill>
              </a:rPr>
              <a:pPr/>
              <a:t>2015-10-07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5210" y="106212"/>
            <a:ext cx="1333508" cy="1036773"/>
            <a:chOff x="13317" y="34771"/>
            <a:chExt cx="1272534" cy="1310103"/>
          </a:xfrm>
        </p:grpSpPr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자유형 19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자유형 20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자유형 21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자유형 22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0" y="4929198"/>
            <a:ext cx="12192000" cy="1928803"/>
            <a:chOff x="0" y="4929198"/>
            <a:chExt cx="9144000" cy="19288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95210" y="87923"/>
            <a:ext cx="1333508" cy="1036773"/>
            <a:chOff x="13317" y="34771"/>
            <a:chExt cx="1272534" cy="1310103"/>
          </a:xfrm>
        </p:grpSpPr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5200" y="384598"/>
            <a:ext cx="10001320" cy="4817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b"/>
          <a:lstStyle>
            <a:lvl1pPr algn="l">
              <a:defRPr sz="2400" b="1">
                <a:ln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76883" y="1089026"/>
            <a:ext cx="6248405" cy="5054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562107" y="1089027"/>
            <a:ext cx="3581384" cy="50546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>
            <a:spLocks/>
          </p:cNvSpPr>
          <p:nvPr/>
        </p:nvSpPr>
        <p:spPr bwMode="gray">
          <a:xfrm>
            <a:off x="454540" y="106211"/>
            <a:ext cx="331051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>
            <a:spLocks/>
          </p:cNvSpPr>
          <p:nvPr/>
        </p:nvSpPr>
        <p:spPr bwMode="gray">
          <a:xfrm>
            <a:off x="95209" y="653956"/>
            <a:ext cx="329387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자유형 12"/>
          <p:cNvSpPr>
            <a:spLocks/>
          </p:cNvSpPr>
          <p:nvPr/>
        </p:nvSpPr>
        <p:spPr bwMode="gray">
          <a:xfrm>
            <a:off x="98536" y="106211"/>
            <a:ext cx="331051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자유형 13"/>
          <p:cNvSpPr>
            <a:spLocks/>
          </p:cNvSpPr>
          <p:nvPr/>
        </p:nvSpPr>
        <p:spPr bwMode="gray">
          <a:xfrm>
            <a:off x="1097669" y="894238"/>
            <a:ext cx="331049" cy="24874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자유형 14"/>
          <p:cNvSpPr>
            <a:spLocks/>
          </p:cNvSpPr>
          <p:nvPr/>
        </p:nvSpPr>
        <p:spPr bwMode="gray">
          <a:xfrm>
            <a:off x="458805" y="376692"/>
            <a:ext cx="638809" cy="517546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66624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72253" y="928670"/>
            <a:ext cx="5143536" cy="928694"/>
          </a:xfrm>
        </p:spPr>
        <p:txBody>
          <a:bodyPr anchor="b"/>
          <a:lstStyle>
            <a:lvl1pPr algn="l">
              <a:defRPr sz="2000" b="1">
                <a:ln>
                  <a:noFill/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572253" y="1928802"/>
            <a:ext cx="5143536" cy="335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 rot="21422455">
            <a:off x="812163" y="1000108"/>
            <a:ext cx="5334037" cy="4857784"/>
          </a:xfrm>
          <a:prstGeom prst="rect">
            <a:avLst/>
          </a:prstGeom>
          <a:solidFill>
            <a:srgbClr val="F8F8F8"/>
          </a:solidFill>
          <a:ln w="3175" cap="sq" cmpd="sng" algn="ctr">
            <a:solidFill>
              <a:srgbClr val="C0C0C0"/>
            </a:solidFill>
            <a:prstDash val="solid"/>
          </a:ln>
          <a:effectLst>
            <a:outerShdw blurRad="5715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"/>
          </p:nvPr>
        </p:nvSpPr>
        <p:spPr>
          <a:xfrm>
            <a:off x="857213" y="1000108"/>
            <a:ext cx="5339187" cy="4857784"/>
          </a:xfrm>
          <a:prstGeom prst="rect">
            <a:avLst/>
          </a:prstGeom>
          <a:solidFill>
            <a:schemeClr val="accent3"/>
          </a:solidFill>
          <a:ln w="3175" cap="sq" cmpd="sng" algn="ctr">
            <a:solidFill>
              <a:srgbClr val="F8F8F8"/>
            </a:solidFill>
            <a:prstDash val="solid"/>
            <a:miter lim="800000"/>
          </a:ln>
          <a:effectLst>
            <a:outerShdw blurRad="38100" dist="50800" dir="3000000" algn="tl" rotWithShape="0">
              <a:srgbClr val="000000">
                <a:alpha val="40000"/>
              </a:srgbClr>
            </a:outerShdw>
          </a:effectLst>
          <a:sp3d contourW="12700" prstMaterial="plastic">
            <a:contourClr>
              <a:srgbClr val="000000">
                <a:alpha val="35294"/>
              </a:srgbClr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grpSp>
        <p:nvGrpSpPr>
          <p:cNvPr id="3" name="그룹 2"/>
          <p:cNvGrpSpPr/>
          <p:nvPr/>
        </p:nvGrpSpPr>
        <p:grpSpPr>
          <a:xfrm>
            <a:off x="10821959" y="45697"/>
            <a:ext cx="1333508" cy="1036773"/>
            <a:chOff x="13317" y="34771"/>
            <a:chExt cx="1272534" cy="1310103"/>
          </a:xfrm>
        </p:grpSpPr>
        <p:sp>
          <p:nvSpPr>
            <p:cNvPr id="13" name="자유형 12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자유형 16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black"/>
                </a:solidFill>
              </a:rPr>
              <a:pPr/>
              <a:t>2015-10-07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83018" y="51348"/>
            <a:ext cx="1333508" cy="1036773"/>
            <a:chOff x="13317" y="34771"/>
            <a:chExt cx="1272534" cy="13101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56217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gray">
            <a:xfrm>
              <a:off x="13317" y="726921"/>
              <a:ext cx="314325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자유형 13"/>
            <p:cNvSpPr>
              <a:spLocks/>
            </p:cNvSpPr>
            <p:nvPr userDrawn="1"/>
          </p:nvSpPr>
          <p:spPr bwMode="gray">
            <a:xfrm>
              <a:off x="16492" y="34771"/>
              <a:ext cx="315913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자유형 14"/>
            <p:cNvSpPr>
              <a:spLocks/>
            </p:cNvSpPr>
            <p:nvPr userDrawn="1"/>
          </p:nvSpPr>
          <p:spPr bwMode="gray">
            <a:xfrm>
              <a:off x="969939" y="1030549"/>
              <a:ext cx="315912" cy="314325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자유형 15"/>
            <p:cNvSpPr>
              <a:spLocks/>
            </p:cNvSpPr>
            <p:nvPr userDrawn="1"/>
          </p:nvSpPr>
          <p:spPr bwMode="gray">
            <a:xfrm>
              <a:off x="360286" y="376562"/>
              <a:ext cx="609600" cy="65398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anchor="ctr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4929198"/>
            <a:ext cx="12192000" cy="1928803"/>
            <a:chOff x="0" y="4929198"/>
            <a:chExt cx="9144000" cy="19288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ltGray">
            <a:xfrm>
              <a:off x="0" y="4929198"/>
              <a:ext cx="9144000" cy="1928802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ltGray">
            <a:xfrm>
              <a:off x="0" y="5358120"/>
              <a:ext cx="9144000" cy="1499881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239272" y="428607"/>
            <a:ext cx="2343128" cy="5357851"/>
          </a:xfrm>
        </p:spPr>
        <p:txBody>
          <a:bodyPr vert="eaVert"/>
          <a:lstStyle>
            <a:lvl1pPr algn="l">
              <a:defRPr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71462" y="428607"/>
            <a:ext cx="8477309" cy="536893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제목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16" name="날짜 개체 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27" name="내용 개체 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5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9" name="날짜 개체 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바닥글 개체 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4" name="내용 개체 틀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슬라이드 번호 개체 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25" name="텍스트 개체 틀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8" name="내용 개체 틀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바닥글 개체 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7555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26" name="텍스트 개체 틀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내용 개체 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5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바닥글 개체 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슬라이드 번호 개체 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제목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26" name="텍스트 개체 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03431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FFF39D"/>
                </a:solidFill>
              </a:rPr>
              <a:pPr/>
              <a:t>2015-10-07</a:t>
            </a:fld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/>
          <p:cNvSpPr>
            <a:spLocks noGrp="1"/>
          </p:cNvSpPr>
          <p:nvPr>
            <p:ph type="pic" sz="quarter" idx="10"/>
          </p:nvPr>
        </p:nvSpPr>
        <p:spPr>
          <a:xfrm>
            <a:off x="1227138" y="1247775"/>
            <a:ext cx="4883150" cy="51022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1858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AFE30-CE99-44E2-887B-671B604A8DB1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A87CF1-EAF7-409B-A6C1-6C428483A4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1750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AFE30-CE99-44E2-887B-671B604A8DB1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A87CF1-EAF7-409B-A6C1-6C428483A4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2770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AFE30-CE99-44E2-887B-671B604A8DB1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A87CF1-EAF7-409B-A6C1-6C428483A4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8168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AFE30-CE99-44E2-887B-671B604A8DB1}" type="datetimeFigureOut">
              <a:rPr lang="ko-KR" altLang="en-US" smtClean="0"/>
              <a:pPr/>
              <a:t>2015-10-07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A87CF1-EAF7-409B-A6C1-6C428483A4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6593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leehyekang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0B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85760" y="6309360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hlinkClick r:id="rId13"/>
              </a:rPr>
              <a:t>http://</a:t>
            </a:r>
            <a:r>
              <a:rPr lang="en-US" altLang="ko-KR" smtClean="0">
                <a:solidFill>
                  <a:schemeClr val="bg1"/>
                </a:solidFill>
                <a:hlinkClick r:id="rId13"/>
              </a:rPr>
              <a:t>leehyekang.com</a:t>
            </a:r>
            <a:r>
              <a:rPr lang="en-US" altLang="ko-KR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친절한 </a:t>
            </a:r>
            <a:r>
              <a:rPr lang="ko-KR" altLang="en-US" dirty="0" err="1" smtClean="0">
                <a:solidFill>
                  <a:schemeClr val="bg1"/>
                </a:solidFill>
              </a:rPr>
              <a:t>혜강씨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594"/>
            <a:ext cx="12223539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987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61000">
                <a:schemeClr val="bg1">
                  <a:alpha val="40000"/>
                </a:schemeClr>
              </a:gs>
            </a:gsLst>
            <a:lin ang="5400000" scaled="1"/>
            <a:tileRect/>
          </a:gradFill>
          <a:ln w="1905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7EDE9B0-CE66-4D20-A919-659933444884}" type="datetimeFigureOut">
              <a:rPr lang="ko-KR" altLang="en-US" smtClean="0">
                <a:solidFill>
                  <a:prstClr val="white"/>
                </a:solidFill>
              </a:rPr>
              <a:pPr/>
              <a:t>2015-10-07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0D3461D-A559-48DD-9B31-DE7DEC2EAB30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pc="50" dirty="0" smtClean="0">
          <a:ln>
            <a:noFill/>
            <a:prstDash val="solid"/>
          </a:ln>
          <a:gradFill flip="none" rotWithShape="1">
            <a:gsLst>
              <a:gs pos="0">
                <a:schemeClr val="tx2"/>
              </a:gs>
              <a:gs pos="26000">
                <a:schemeClr val="tx2"/>
              </a:gs>
              <a:gs pos="41000">
                <a:schemeClr val="tx2">
                  <a:shade val="90000"/>
                </a:schemeClr>
              </a:gs>
              <a:gs pos="67000">
                <a:schemeClr val="tx2">
                  <a:shade val="50000"/>
                </a:schemeClr>
              </a:gs>
              <a:gs pos="95000">
                <a:schemeClr val="tx2"/>
              </a:gs>
            </a:gsLst>
            <a:lin ang="5400000" scaled="1"/>
            <a:tileRect/>
          </a:gradFill>
          <a:effectLst>
            <a:outerShdw blurRad="50800" dist="50800" dir="54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3"/>
        </a:buClr>
        <a:buSzPct val="85000"/>
        <a:buFont typeface="Wingdings"/>
        <a:buChar char="u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4"/>
        </a:buClr>
        <a:buSzPct val="80000"/>
        <a:buFont typeface="Wingdings"/>
        <a:buChar char="u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5"/>
        </a:buClr>
        <a:buSzPct val="75000"/>
        <a:buFont typeface="Wingdings"/>
        <a:buChar char="u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70000"/>
        <a:buFont typeface="Wingdings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tx2"/>
        </a:buClr>
        <a:buSzPct val="60000"/>
        <a:buFont typeface="Wingdings"/>
        <a:buChar char="u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"/>
        <a:buChar char="u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55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50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1" name="날짜 개체 틀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750DEC6-B23E-4FD3-97B7-9291462B0CAE}" type="datetimeFigureOut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2015-10-07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8F6021-5C68-4EEF-93E6-0C7CB22F3ED8}" type="slidenum">
              <a:rPr lang="ko-KR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제목 개체 틀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1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4CD97-BB63-4774-A8FD-F444F98AEF0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D92A7-3D72-4747-9678-8B634C733AC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50DEC6-B23E-4FD3-97B7-9291462B0CAE}" type="datetimeFigureOut">
              <a:rPr lang="ko-KR" altLang="en-US" smtClean="0">
                <a:solidFill>
                  <a:srgbClr val="575F6D"/>
                </a:solidFill>
              </a:rPr>
              <a:pPr/>
              <a:t>2015-10-07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58F6021-5C68-4EEF-93E6-0C7CB22F3E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1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jpeg"/><Relationship Id="rId7" Type="http://schemas.openxmlformats.org/officeDocument/2006/relationships/image" Target="../media/image6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daNobunaga_mausoleum.jpg?uselang=ko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eg"/><Relationship Id="rId5" Type="http://schemas.openxmlformats.org/officeDocument/2006/relationships/image" Target="../media/image48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po2666?Redirect=Log&amp;logNo=130100376633&amp;jumpingVid=2231382C06D55A0AFBF0E8D424D9DC76EA78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7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3" descr="은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521469">
            <a:off x="8926822" y="456499"/>
            <a:ext cx="2100399" cy="1584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https://attachment.namu.wiki/%EB%AF%B8%EB%82%98%EB%AA%A8%ED%86%A0%EB%85%B8%20%EC%9A%94%EB%A6%AC%ED%86%A0%EB%AA%A8__%EC%9A%94%EB%A6%AC%ED%86%A0%EB%AA%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532" y="3861048"/>
            <a:ext cx="2907732" cy="2686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 descr="C:\Users\도훈\Desktop\후시미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97703">
            <a:off x="1045175" y="576453"/>
            <a:ext cx="2712612" cy="1736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한효진\Desktop\kjkj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9402" y="2791968"/>
            <a:ext cx="2465877" cy="224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063552" y="2564904"/>
            <a:ext cx="8229600" cy="1390306"/>
          </a:xfrm>
        </p:spPr>
        <p:txBody>
          <a:bodyPr>
            <a:noAutofit/>
          </a:bodyPr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2</a:t>
            </a:r>
            <a:r>
              <a:rPr lang="ko-KR" altLang="en-US" sz="3600" dirty="0" smtClean="0">
                <a:solidFill>
                  <a:schemeClr val="tx1"/>
                </a:solidFill>
              </a:rPr>
              <a:t>조 일본의 중세시대 </a:t>
            </a:r>
            <a:r>
              <a:rPr lang="ko-KR" altLang="en-US" sz="3600" dirty="0" err="1" smtClean="0">
                <a:solidFill>
                  <a:schemeClr val="tx1"/>
                </a:solidFill>
              </a:rPr>
              <a:t>카마쿠라</a:t>
            </a:r>
            <a:r>
              <a:rPr lang="en-US" altLang="ko-KR" sz="3600" dirty="0" smtClean="0">
                <a:solidFill>
                  <a:schemeClr val="tx1"/>
                </a:solidFill>
              </a:rPr>
              <a:t/>
            </a:r>
            <a:br>
              <a:rPr lang="en-US" altLang="ko-KR" sz="3600" dirty="0" smtClean="0">
                <a:solidFill>
                  <a:schemeClr val="tx1"/>
                </a:solidFill>
              </a:rPr>
            </a:br>
            <a:r>
              <a:rPr lang="ko-KR" altLang="en-US" sz="3600" dirty="0" err="1" smtClean="0">
                <a:solidFill>
                  <a:schemeClr val="tx1"/>
                </a:solidFill>
              </a:rPr>
              <a:t>마로마치</a:t>
            </a:r>
            <a:r>
              <a:rPr lang="en-US" altLang="ko-KR" sz="3600" dirty="0" smtClean="0">
                <a:solidFill>
                  <a:schemeClr val="tx1"/>
                </a:solidFill>
              </a:rPr>
              <a:t> </a:t>
            </a:r>
            <a:r>
              <a:rPr lang="ko-KR" altLang="en-US" sz="3600" dirty="0" err="1" smtClean="0">
                <a:solidFill>
                  <a:schemeClr val="tx1"/>
                </a:solidFill>
              </a:rPr>
              <a:t>아즈치모모야마</a:t>
            </a:r>
            <a:r>
              <a:rPr lang="en-US" altLang="ko-KR" sz="3600" dirty="0" smtClean="0">
                <a:solidFill>
                  <a:schemeClr val="tx1"/>
                </a:solidFill>
              </a:rPr>
              <a:t> </a:t>
            </a:r>
            <a:r>
              <a:rPr lang="ko-KR" altLang="en-US" sz="3600" dirty="0" smtClean="0">
                <a:solidFill>
                  <a:schemeClr val="tx1"/>
                </a:solidFill>
              </a:rPr>
              <a:t>전국시대의 </a:t>
            </a:r>
            <a:r>
              <a:rPr lang="en-US" altLang="ko-KR" sz="3600" dirty="0" smtClean="0">
                <a:solidFill>
                  <a:schemeClr val="tx1"/>
                </a:solidFill>
              </a:rPr>
              <a:t/>
            </a:r>
            <a:br>
              <a:rPr lang="en-US" altLang="ko-KR" sz="3600" dirty="0" smtClean="0">
                <a:solidFill>
                  <a:schemeClr val="tx1"/>
                </a:solidFill>
              </a:rPr>
            </a:br>
            <a:r>
              <a:rPr lang="ko-KR" altLang="en-US" sz="3600" dirty="0" smtClean="0">
                <a:solidFill>
                  <a:schemeClr val="tx1"/>
                </a:solidFill>
              </a:rPr>
              <a:t>정치</a:t>
            </a:r>
            <a:r>
              <a:rPr lang="en-US" altLang="ko-KR" sz="3600" dirty="0" smtClean="0">
                <a:solidFill>
                  <a:schemeClr val="tx1"/>
                </a:solidFill>
              </a:rPr>
              <a:t>,</a:t>
            </a:r>
            <a:r>
              <a:rPr lang="ko-KR" altLang="en-US" sz="3600" dirty="0" smtClean="0">
                <a:solidFill>
                  <a:schemeClr val="tx1"/>
                </a:solidFill>
              </a:rPr>
              <a:t>문화와 역사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615948" y="5157192"/>
            <a:ext cx="6576053" cy="1371600"/>
          </a:xfrm>
        </p:spPr>
        <p:txBody>
          <a:bodyPr>
            <a:normAutofit fontScale="92500"/>
          </a:bodyPr>
          <a:lstStyle/>
          <a:p>
            <a:r>
              <a:rPr lang="en-US" altLang="ko-KR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21106254 </a:t>
            </a:r>
            <a:r>
              <a:rPr lang="ko-KR" altLang="en-US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이가은 </a:t>
            </a:r>
            <a:r>
              <a:rPr lang="en-US" altLang="ko-KR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21201706 </a:t>
            </a:r>
            <a:r>
              <a:rPr lang="ko-KR" altLang="en-US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이지윤</a:t>
            </a:r>
            <a:endParaRPr lang="en-US" altLang="ko-KR" sz="3400" dirty="0" smtClean="0">
              <a:solidFill>
                <a:schemeClr val="tx1"/>
              </a:solidFill>
              <a:latin typeface="MD아롱체" pitchFamily="18" charset="-127"/>
              <a:ea typeface="MD아롱체" pitchFamily="18" charset="-127"/>
            </a:endParaRPr>
          </a:p>
          <a:p>
            <a:pPr fontAlgn="base" latinLnBrk="0"/>
            <a:r>
              <a:rPr lang="en-US" altLang="ko-KR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21106898 </a:t>
            </a:r>
            <a:r>
              <a:rPr lang="ko-KR" altLang="en-US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한효진 </a:t>
            </a:r>
            <a:r>
              <a:rPr lang="en-US" altLang="ko-KR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21247252 </a:t>
            </a:r>
            <a:r>
              <a:rPr lang="ko-KR" altLang="en-US" sz="3400" dirty="0" smtClean="0">
                <a:solidFill>
                  <a:schemeClr val="tx1"/>
                </a:solidFill>
                <a:latin typeface="MD아롱체" pitchFamily="18" charset="-127"/>
                <a:ea typeface="MD아롱체" pitchFamily="18" charset="-127"/>
              </a:rPr>
              <a:t>한상열</a:t>
            </a:r>
          </a:p>
          <a:p>
            <a:endParaRPr lang="ko-KR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3.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시대의 문화 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-1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9" name="다이어그램 8"/>
          <p:cNvGraphicFramePr/>
          <p:nvPr/>
        </p:nvGraphicFramePr>
        <p:xfrm>
          <a:off x="1047716" y="1214422"/>
          <a:ext cx="9302787" cy="431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C:\Users\freecom\Desktop\도다이사의 남대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8625" y="2143116"/>
            <a:ext cx="8853377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3.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시대의 문화 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-2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8" name="다이어그램 7"/>
          <p:cNvGraphicFramePr/>
          <p:nvPr/>
        </p:nvGraphicFramePr>
        <p:xfrm>
          <a:off x="857215" y="1142984"/>
          <a:ext cx="10191821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" descr="C:\Users\freecom\Desktop\도다이사 금강역사상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252" y="569715"/>
            <a:ext cx="6000749" cy="60358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4970" y="2571747"/>
            <a:ext cx="866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black"/>
                </a:solidFill>
              </a:rPr>
              <a:t>THE END</a:t>
            </a:r>
            <a:endParaRPr lang="ko-KR" altLang="en-US" sz="7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2669059"/>
            <a:ext cx="12192000" cy="28750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239"/>
          <p:cNvSpPr>
            <a:spLocks noChangeArrowheads="1"/>
          </p:cNvSpPr>
          <p:nvPr/>
        </p:nvSpPr>
        <p:spPr bwMode="auto">
          <a:xfrm>
            <a:off x="1621151" y="1246281"/>
            <a:ext cx="85693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 eaLnBrk="1" latinLnBrk="1" hangingPunct="1">
              <a:lnSpc>
                <a:spcPct val="90000"/>
              </a:lnSpc>
              <a:defRPr/>
            </a:pP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무로 마치 시대</a:t>
            </a:r>
            <a:endParaRPr lang="en-US" altLang="ko-K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78475" y="1971213"/>
            <a:ext cx="6613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1" hangingPunct="1">
              <a:defRPr/>
            </a:pPr>
            <a:r>
              <a:rPr lang="en-US" altLang="ko-KR" sz="40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21106898 </a:t>
            </a:r>
            <a:r>
              <a:rPr lang="ko-KR" altLang="en-US" sz="40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사법학과 한효진</a:t>
            </a:r>
            <a:endParaRPr lang="ko-KR" altLang="en-US" sz="400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18433" name="Picture 1" descr="C:\Users\한효진\Desktop\jjj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01551"/>
            <a:ext cx="3175000" cy="2540000"/>
          </a:xfrm>
          <a:prstGeom prst="rect">
            <a:avLst/>
          </a:prstGeom>
          <a:noFill/>
        </p:spPr>
      </p:pic>
      <p:pic>
        <p:nvPicPr>
          <p:cNvPr id="18434" name="Picture 2" descr="C:\Users\한효진\Desktop\kjkj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9805" y="2800865"/>
            <a:ext cx="3251544" cy="2561624"/>
          </a:xfrm>
          <a:prstGeom prst="rect">
            <a:avLst/>
          </a:prstGeom>
          <a:noFill/>
        </p:spPr>
      </p:pic>
      <p:pic>
        <p:nvPicPr>
          <p:cNvPr id="18435" name="Picture 3" descr="C:\Users\한효진\Desktop\s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1989" y="2817341"/>
            <a:ext cx="3138616" cy="2582562"/>
          </a:xfrm>
          <a:prstGeom prst="rect">
            <a:avLst/>
          </a:prstGeom>
          <a:noFill/>
        </p:spPr>
      </p:pic>
      <p:pic>
        <p:nvPicPr>
          <p:cNvPr id="18436" name="Picture 4" descr="C:\Users\한효진\Desktop\c0009268_245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8843" y="2817341"/>
            <a:ext cx="2603157" cy="2570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94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1752344" y="448962"/>
            <a:ext cx="374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남 </a:t>
            </a:r>
            <a:r>
              <a:rPr lang="ko-KR" altLang="en-US" sz="2000" dirty="0" err="1" smtClean="0">
                <a:latin typeface="나눔바른고딕" pitchFamily="50" charset="-127"/>
                <a:ea typeface="나눔바른고딕" pitchFamily="50" charset="-127"/>
              </a:rPr>
              <a:t>북조</a:t>
            </a:r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시대 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– </a:t>
            </a:r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천황이 둘이 존재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?</a:t>
            </a:r>
            <a:endParaRPr lang="ko-KR" altLang="en-US" sz="2000" dirty="0"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78" name="그룹 77"/>
          <p:cNvGrpSpPr/>
          <p:nvPr/>
        </p:nvGrpSpPr>
        <p:grpSpPr>
          <a:xfrm>
            <a:off x="279418" y="1078915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57089" y="5192241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40496" y="4544198"/>
            <a:ext cx="662116" cy="662116"/>
          </a:xfrm>
          <a:prstGeom prst="rect">
            <a:avLst/>
          </a:prstGeom>
          <a:noFill/>
        </p:spPr>
      </p:pic>
      <p:pic>
        <p:nvPicPr>
          <p:cNvPr id="1034" name="Picture 10" descr="C:\Users\한효진\Desktop\52603-20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24675" y="2369064"/>
            <a:ext cx="1467708" cy="1467708"/>
          </a:xfrm>
          <a:prstGeom prst="rect">
            <a:avLst/>
          </a:prstGeom>
          <a:noFill/>
        </p:spPr>
      </p:pic>
      <p:pic>
        <p:nvPicPr>
          <p:cNvPr id="1035" name="Picture 11" descr="C:\Users\한효진\Desktop\57323-2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4618" y="2396066"/>
            <a:ext cx="1799281" cy="1439333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2404533" y="4542938"/>
            <a:ext cx="3008870" cy="816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</a:rPr>
              <a:t>60</a:t>
            </a:r>
            <a:r>
              <a:rPr lang="ko-KR" altLang="en-US" sz="2400" dirty="0" smtClean="0">
                <a:solidFill>
                  <a:schemeClr val="tx1"/>
                </a:solidFill>
              </a:rPr>
              <a:t>년간 </a:t>
            </a:r>
            <a:r>
              <a:rPr lang="en-US" altLang="ko-KR" sz="2400" dirty="0" smtClean="0">
                <a:solidFill>
                  <a:schemeClr val="tx1"/>
                </a:solidFill>
              </a:rPr>
              <a:t>2</a:t>
            </a:r>
            <a:r>
              <a:rPr lang="ko-KR" altLang="en-US" sz="2400" dirty="0" smtClean="0">
                <a:solidFill>
                  <a:schemeClr val="tx1"/>
                </a:solidFill>
              </a:rPr>
              <a:t>명</a:t>
            </a:r>
            <a:r>
              <a:rPr lang="ko-KR" altLang="en-US" sz="2000" dirty="0" smtClean="0">
                <a:solidFill>
                  <a:schemeClr val="tx1"/>
                </a:solidFill>
              </a:rPr>
              <a:t>의 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</a:rPr>
              <a:t>천황 체제 지속 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243667" y="1498601"/>
            <a:ext cx="1278467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남조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4021666" y="1498601"/>
            <a:ext cx="1278467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chemeClr val="tx1"/>
                </a:solidFill>
              </a:rPr>
              <a:t>북조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2106876" y="1923535"/>
            <a:ext cx="15985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dirty="0" err="1" smtClean="0">
                <a:solidFill>
                  <a:srgbClr val="C00000"/>
                </a:solidFill>
              </a:rPr>
              <a:t>고카메야마</a:t>
            </a:r>
            <a:r>
              <a:rPr lang="ko-KR" altLang="en-US" sz="1500" dirty="0" smtClean="0">
                <a:solidFill>
                  <a:srgbClr val="C00000"/>
                </a:solidFill>
              </a:rPr>
              <a:t> 천황</a:t>
            </a:r>
            <a:endParaRPr lang="ko-KR" altLang="en-US" sz="1500" dirty="0">
              <a:solidFill>
                <a:srgbClr val="C00000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3961076" y="1932001"/>
            <a:ext cx="140615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dirty="0" err="1" smtClean="0">
                <a:solidFill>
                  <a:srgbClr val="C00000"/>
                </a:solidFill>
              </a:rPr>
              <a:t>고코마스</a:t>
            </a:r>
            <a:r>
              <a:rPr lang="ko-KR" altLang="en-US" sz="1500" dirty="0" smtClean="0">
                <a:solidFill>
                  <a:srgbClr val="C00000"/>
                </a:solidFill>
              </a:rPr>
              <a:t> 천황</a:t>
            </a:r>
            <a:endParaRPr lang="ko-KR" altLang="en-US" sz="1500" dirty="0">
              <a:solidFill>
                <a:srgbClr val="C00000"/>
              </a:solidFill>
            </a:endParaRPr>
          </a:p>
        </p:txBody>
      </p:sp>
      <p:pic>
        <p:nvPicPr>
          <p:cNvPr id="81" name="Picture 11" descr="C:\Users\한효진\Desktop\57323-2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65760" y="1922619"/>
            <a:ext cx="2708123" cy="2116667"/>
          </a:xfrm>
          <a:prstGeom prst="rect">
            <a:avLst/>
          </a:prstGeom>
          <a:noFill/>
        </p:spPr>
      </p:pic>
      <p:sp>
        <p:nvSpPr>
          <p:cNvPr id="85" name="직사각형 84"/>
          <p:cNvSpPr/>
          <p:nvPr/>
        </p:nvSpPr>
        <p:spPr>
          <a:xfrm>
            <a:off x="7941733" y="4394202"/>
            <a:ext cx="284480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accent5"/>
                </a:solidFill>
              </a:rPr>
              <a:t>북조의</a:t>
            </a:r>
            <a:r>
              <a:rPr lang="ko-KR" altLang="en-US" b="1" dirty="0" smtClean="0">
                <a:solidFill>
                  <a:schemeClr val="accent5"/>
                </a:solidFill>
              </a:rPr>
              <a:t> 통일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남북조의 동란의 끝이 남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4" name="타원 113"/>
          <p:cNvSpPr/>
          <p:nvPr/>
        </p:nvSpPr>
        <p:spPr>
          <a:xfrm>
            <a:off x="7422292" y="1705497"/>
            <a:ext cx="3921211" cy="383032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38 -0.0118 0.01132 -0.0155 0.01705 -0.0229 C 0.02226 -0.02198 0.02721 -0.02105 0.03203 -0.01782 C 0.03385 -0.01319 0.03619 -0.01041 0.03854 -0.00648 C 0.03958 0 0.04127 0.00416 0.04427 0.00763 C 0.04518 0.01272 0.04817 0.01943 0.05065 0.02267 C 0.05195 0.02452 0.05351 0.02614 0.05494 0.02775 C 0.0556 0.02868 0.05703 0.0303 0.05703 0.0303 C 0.05872 0.03493 0.05989 0.03631 0.06276 0.03793 C 0.06276 0.03793 0.06836 0.03701 0.06927 0.03539 C 0.07044 0.03331 0.07213 0.02775 0.07213 0.02775 C 0.07409 0.01642 0.07786 0.00185 0.08346 -0.00509 C 0.08541 -0.01041 0.08802 -0.01088 0.0914 -0.01273 C 0.0957 -0.01226 0.10091 -0.01504 0.10416 -0.01018 C 0.10859 -0.00371 0.10234 -0.00856 0.10781 -0.00509 C 0.10859 -0.00047 0.11185 0.00416 0.11354 0.00879 C 0.11406 0.00994 0.11497 0.01249 0.11497 0.01249 C 0.11601 0.0185 0.11627 0.02313 0.11927 0.0266 C 0.12148 0.03238 0.12409 0.03493 0.12773 0.03678 C 0.14349 0.03446 0.13294 0.03724 0.13997 0.02914 C 0.14153 0.02475 0.14388 0.01781 0.14635 0.01642 C 0.14804 0.01179 0.14922 0.01041 0.15208 0.00879 C 0.15429 0.003 0.15833 -0.00047 0.16211 -0.00255 C 0.1694 -0.00185 0.17252 -0.00209 0.17851 0.00115 C 0.1806 0.0037 0.18333 0.00508 0.18489 0.00879 C 0.18737 0.01434 0.18971 0.01804 0.19349 0.02012 C 0.19687 0.02614 0.20182 0.02752 0.20638 0.0303 C 0.21458 0.03516 0.22109 0.03886 0.22994 0.03932 C 0.23632 0.03955 0.24284 0.03932 0.24922 0.03932 " pathEditMode="relative" ptsTypes="ffffffffffffffffffffffffffffA">
                                      <p:cBhvr>
                                        <p:cTn id="4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38 -0.0118 0.01132 -0.0155 0.01705 -0.0229 C 0.02226 -0.02198 0.02721 -0.02105 0.03203 -0.01782 C 0.03385 -0.01319 0.03619 -0.01041 0.03854 -0.00648 C 0.03958 0 0.04127 0.00416 0.04427 0.00763 C 0.04518 0.01272 0.04817 0.01943 0.05065 0.02267 C 0.05195 0.02452 0.05351 0.02614 0.05494 0.02775 C 0.0556 0.02868 0.05703 0.0303 0.05703 0.0303 C 0.05872 0.03493 0.05989 0.03631 0.06276 0.03793 C 0.06276 0.03793 0.06836 0.03701 0.06927 0.03539 C 0.07044 0.03331 0.07213 0.02775 0.07213 0.02775 C 0.07409 0.01642 0.07786 0.00185 0.08346 -0.00509 C 0.08541 -0.01041 0.08802 -0.01088 0.0914 -0.01273 C 0.0957 -0.01226 0.10091 -0.01504 0.10416 -0.01018 C 0.10859 -0.00371 0.10234 -0.00856 0.10781 -0.00509 C 0.10859 -0.00047 0.11185 0.00416 0.11354 0.00879 C 0.11406 0.00994 0.11497 0.01249 0.11497 0.01249 C 0.11601 0.0185 0.11627 0.02313 0.11927 0.0266 C 0.12148 0.03238 0.12409 0.03493 0.12773 0.03678 C 0.14349 0.03446 0.13294 0.03724 0.13997 0.02914 C 0.14153 0.02475 0.14388 0.01781 0.14635 0.01642 C 0.14804 0.01179 0.14922 0.01041 0.15208 0.00879 C 0.15429 0.003 0.15833 -0.00047 0.16211 -0.00255 C 0.1694 -0.00185 0.17252 -0.00209 0.17851 0.00115 C 0.1806 0.0037 0.18333 0.00508 0.18489 0.00879 C 0.18737 0.01434 0.18971 0.01804 0.19349 0.02012 C 0.19687 0.02614 0.20182 0.02752 0.20638 0.0303 C 0.21458 0.03516 0.22109 0.03886 0.22994 0.03932 C 0.23632 0.03955 0.24284 0.03932 0.24922 0.03932 " pathEditMode="relative" ptsTypes="ffffffffffffffffffffffffffffA">
                                      <p:cBhvr>
                                        <p:cTn id="4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38 -0.0118 0.01132 -0.0155 0.01705 -0.0229 C 0.02226 -0.02198 0.02721 -0.02105 0.03203 -0.01782 C 0.03385 -0.01319 0.03619 -0.01041 0.03854 -0.00648 C 0.03958 0 0.04127 0.00416 0.04427 0.00763 C 0.04518 0.01272 0.04817 0.01943 0.05065 0.02267 C 0.05195 0.02452 0.05351 0.02614 0.05494 0.02775 C 0.0556 0.02868 0.05703 0.0303 0.05703 0.0303 C 0.05872 0.03493 0.05989 0.03631 0.06276 0.03793 C 0.06276 0.03793 0.06836 0.03701 0.06927 0.03539 C 0.07044 0.03331 0.07213 0.02775 0.07213 0.02775 C 0.07409 0.01642 0.07786 0.00185 0.08346 -0.00509 C 0.08541 -0.01041 0.08802 -0.01088 0.0914 -0.01273 C 0.0957 -0.01226 0.10091 -0.01504 0.10416 -0.01018 C 0.10859 -0.00371 0.10234 -0.00856 0.10781 -0.00509 C 0.10859 -0.00047 0.11185 0.00416 0.11354 0.00879 C 0.11406 0.00994 0.11497 0.01249 0.11497 0.01249 C 0.11601 0.0185 0.11627 0.02313 0.11927 0.0266 C 0.12148 0.03238 0.12409 0.03493 0.12773 0.03678 C 0.14349 0.03446 0.13294 0.03724 0.13997 0.02914 C 0.14153 0.02475 0.14388 0.01781 0.14635 0.01642 C 0.14804 0.01179 0.14922 0.01041 0.15208 0.00879 C 0.15429 0.003 0.15833 -0.00047 0.16211 -0.00255 C 0.1694 -0.00185 0.17252 -0.00209 0.17851 0.00115 C 0.1806 0.0037 0.18333 0.00508 0.18489 0.00879 C 0.18737 0.01434 0.18971 0.01804 0.19349 0.02012 C 0.19687 0.02614 0.20182 0.02752 0.20638 0.0303 C 0.21458 0.03516 0.22109 0.03886 0.22994 0.03932 C 0.23632 0.03955 0.24284 0.03932 0.24922 0.03932 " pathEditMode="relative" ptsTypes="ffffffffffffffffffffffffffffA">
                                      <p:cBhvr>
                                        <p:cTn id="4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/>
      <p:bldP spid="68" grpId="0"/>
      <p:bldP spid="68" grpId="1"/>
      <p:bldP spid="72" grpId="1"/>
      <p:bldP spid="79" grpId="0"/>
      <p:bldP spid="7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1752344" y="448962"/>
            <a:ext cx="293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남 </a:t>
            </a:r>
            <a:r>
              <a:rPr lang="ko-KR" altLang="en-US" sz="2000" dirty="0" err="1" smtClean="0">
                <a:latin typeface="나눔바른고딕" pitchFamily="50" charset="-127"/>
                <a:ea typeface="나눔바른고딕" pitchFamily="50" charset="-127"/>
              </a:rPr>
              <a:t>북조</a:t>
            </a:r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시대 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– </a:t>
            </a:r>
            <a:r>
              <a:rPr lang="ko-KR" altLang="en-US" sz="2000" dirty="0" err="1" smtClean="0">
                <a:latin typeface="나눔바른고딕" pitchFamily="50" charset="-127"/>
                <a:ea typeface="나눔바른고딕" pitchFamily="50" charset="-127"/>
              </a:rPr>
              <a:t>슈고영고제</a:t>
            </a:r>
            <a:endParaRPr lang="ko-KR" altLang="en-US" sz="2000" dirty="0"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7" name="그룹 77"/>
          <p:cNvGrpSpPr/>
          <p:nvPr/>
        </p:nvGrpSpPr>
        <p:grpSpPr>
          <a:xfrm>
            <a:off x="262942" y="1795607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45075" y="5184002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5783" y="4568912"/>
            <a:ext cx="662116" cy="662116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2323755" y="4670167"/>
            <a:ext cx="8361178" cy="1391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err="1" smtClean="0">
                <a:solidFill>
                  <a:srgbClr val="C00000"/>
                </a:solidFill>
              </a:rPr>
              <a:t>슈고</a:t>
            </a:r>
            <a:r>
              <a:rPr lang="ko-KR" altLang="en-US" sz="30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3000" b="1" dirty="0" err="1" smtClean="0">
                <a:solidFill>
                  <a:srgbClr val="C00000"/>
                </a:solidFill>
              </a:rPr>
              <a:t>다이묘</a:t>
            </a:r>
            <a:r>
              <a:rPr lang="ko-KR" altLang="en-US" sz="3000" b="1" dirty="0" smtClean="0">
                <a:solidFill>
                  <a:srgbClr val="C00000"/>
                </a:solidFill>
              </a:rPr>
              <a:t> </a:t>
            </a:r>
            <a:endParaRPr lang="en-US" altLang="ko-KR" sz="3000" b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ko-KR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[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봉건영주가 된 사람 </a:t>
            </a:r>
            <a:r>
              <a:rPr lang="en-US" altLang="ko-KR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관할 지역을 영국이라 부르고</a:t>
            </a:r>
            <a:r>
              <a:rPr lang="en-US" altLang="ko-KR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국내의 무사를 가신으로 삼아 일국 전체에 영주 권력을 </a:t>
            </a:r>
            <a:r>
              <a:rPr lang="ko-KR" altLang="en-US" sz="2500" b="1" dirty="0" err="1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확림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r>
              <a:rPr lang="ko-KR" altLang="en-US" sz="2500" b="1" dirty="0" err="1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가마쿠라시대의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r>
              <a:rPr lang="ko-KR" altLang="en-US" sz="2500" b="1" dirty="0" err="1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슈고와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 구별 </a:t>
            </a:r>
            <a:r>
              <a:rPr lang="en-US" altLang="ko-KR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“</a:t>
            </a:r>
            <a:r>
              <a:rPr lang="ko-KR" altLang="en-US" sz="2500" b="1" dirty="0" err="1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슈고다이묘</a:t>
            </a:r>
            <a:r>
              <a:rPr lang="en-US" altLang="ko-KR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”</a:t>
            </a:r>
            <a:r>
              <a:rPr lang="ko-KR" altLang="en-US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라 칭함 </a:t>
            </a:r>
            <a:r>
              <a:rPr lang="en-US" altLang="ko-KR" sz="2500" b="1" dirty="0" smtClean="0">
                <a:solidFill>
                  <a:srgbClr val="C00000"/>
                </a:solidFill>
                <a:latin typeface="나눔손글씨 펜" pitchFamily="66" charset="-127"/>
                <a:ea typeface="나눔손글씨 펜" pitchFamily="66" charset="-127"/>
              </a:rPr>
              <a:t>]</a:t>
            </a:r>
            <a:endParaRPr lang="ko-KR" altLang="en-US" sz="2500" b="1" dirty="0">
              <a:solidFill>
                <a:srgbClr val="C00000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29698" name="Picture 2" descr="C:\Users\한효진\Desktop\무사백동수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5689" y="1697224"/>
            <a:ext cx="2512311" cy="2512311"/>
          </a:xfrm>
          <a:prstGeom prst="rect">
            <a:avLst/>
          </a:prstGeom>
          <a:noFill/>
        </p:spPr>
      </p:pic>
      <p:sp>
        <p:nvSpPr>
          <p:cNvPr id="27" name="모서리가 둥근 직사각형 26"/>
          <p:cNvSpPr/>
          <p:nvPr/>
        </p:nvSpPr>
        <p:spPr>
          <a:xfrm>
            <a:off x="7108738" y="1896533"/>
            <a:ext cx="4057192" cy="498917"/>
          </a:xfrm>
          <a:prstGeom prst="roundRect">
            <a:avLst>
              <a:gd name="adj" fmla="val 50000"/>
            </a:avLst>
          </a:prstGeom>
          <a:solidFill>
            <a:srgbClr val="EE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반제령</a:t>
            </a:r>
            <a:r>
              <a:rPr lang="ko-KR" altLang="en-US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실시</a:t>
            </a:r>
            <a:endParaRPr lang="ko-KR" altLang="en-US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7176472" y="2607734"/>
            <a:ext cx="4057192" cy="498917"/>
          </a:xfrm>
          <a:prstGeom prst="roundRect">
            <a:avLst>
              <a:gd name="adj" fmla="val 50000"/>
            </a:avLst>
          </a:prstGeom>
          <a:solidFill>
            <a:srgbClr val="EE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“</a:t>
            </a:r>
            <a:r>
              <a:rPr lang="ko-KR" altLang="en-US" sz="15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고쿠진</a:t>
            </a:r>
            <a:r>
              <a:rPr lang="en-US" altLang="ko-KR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” </a:t>
            </a:r>
            <a:r>
              <a:rPr lang="ko-KR" altLang="en-US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이라 불리는 무사로</a:t>
            </a:r>
            <a:endParaRPr lang="en-US" altLang="ko-KR" sz="1500" dirty="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/>
            <a:r>
              <a:rPr lang="ko-KR" altLang="en-US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탈바꿈</a:t>
            </a:r>
            <a:r>
              <a:rPr lang="en-US" altLang="ko-KR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 </a:t>
            </a:r>
            <a:r>
              <a:rPr lang="ko-KR" altLang="en-US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해가는 중소집단이 생성</a:t>
            </a:r>
            <a:endParaRPr lang="ko-KR" altLang="en-US" sz="1500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7201872" y="3318933"/>
            <a:ext cx="4057192" cy="498917"/>
          </a:xfrm>
          <a:prstGeom prst="roundRect">
            <a:avLst>
              <a:gd name="adj" fmla="val 50000"/>
            </a:avLst>
          </a:prstGeom>
          <a:solidFill>
            <a:srgbClr val="EE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dirty="0" err="1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고쿠진의</a:t>
            </a:r>
            <a:r>
              <a:rPr lang="ko-KR" altLang="en-US" sz="1500" dirty="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가신화</a:t>
            </a:r>
            <a:endParaRPr lang="ko-KR" altLang="en-US" sz="1500" dirty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한효진\Desktop\ddd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156" y="2661509"/>
            <a:ext cx="2540000" cy="2540000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752344" y="448962"/>
            <a:ext cx="2852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/>
              <a:t>무로 마치 막부의 확립</a:t>
            </a:r>
            <a:r>
              <a:rPr lang="en-US" sz="2000" dirty="0" smtClean="0"/>
              <a:t> 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312369" y="2462872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3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15900" y="5241667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9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32259" y="4519485"/>
            <a:ext cx="662116" cy="662116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2274329" y="4488937"/>
            <a:ext cx="2890796" cy="39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chemeClr val="tx1"/>
                </a:solidFill>
              </a:rPr>
              <a:t>“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하나 </a:t>
            </a:r>
            <a:r>
              <a:rPr lang="ko-KR" altLang="en-US" sz="1500" b="1" dirty="0" err="1" smtClean="0">
                <a:solidFill>
                  <a:schemeClr val="tx1"/>
                </a:solidFill>
              </a:rPr>
              <a:t>노고쇼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en-US" altLang="ko-KR" sz="15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훗날 </a:t>
            </a:r>
            <a:r>
              <a:rPr lang="ko-KR" altLang="en-US" sz="1500" b="1" dirty="0" err="1" smtClean="0">
                <a:solidFill>
                  <a:schemeClr val="tx1"/>
                </a:solidFill>
              </a:rPr>
              <a:t>무로마치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 막부라 불림</a:t>
            </a:r>
            <a:endParaRPr lang="ko-KR" altLang="en-US" sz="1500" b="1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Users\한효진\Desktop\dd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1583" y="1713468"/>
            <a:ext cx="2589771" cy="2589771"/>
          </a:xfrm>
          <a:prstGeom prst="rect">
            <a:avLst/>
          </a:prstGeom>
          <a:noFill/>
        </p:spPr>
      </p:pic>
      <p:cxnSp>
        <p:nvCxnSpPr>
          <p:cNvPr id="22" name="직선 연결선 21"/>
          <p:cNvCxnSpPr/>
          <p:nvPr/>
        </p:nvCxnSpPr>
        <p:spPr>
          <a:xfrm rot="16200000" flipH="1">
            <a:off x="3834714" y="3439297"/>
            <a:ext cx="4110681" cy="659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7" descr="C:\Users\한효진\Desktop\ffff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02825" y="1581665"/>
            <a:ext cx="1799281" cy="1799281"/>
          </a:xfrm>
          <a:prstGeom prst="rect">
            <a:avLst/>
          </a:prstGeom>
          <a:noFill/>
        </p:spPr>
      </p:pic>
      <p:pic>
        <p:nvPicPr>
          <p:cNvPr id="30728" name="Picture 8" descr="C:\Users\한효진\Desktop\fgfgfgf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74940" y="2020329"/>
            <a:ext cx="1729946" cy="1583038"/>
          </a:xfrm>
          <a:prstGeom prst="rect">
            <a:avLst/>
          </a:prstGeom>
          <a:noFill/>
        </p:spPr>
      </p:pic>
      <p:sp>
        <p:nvSpPr>
          <p:cNvPr id="30" name="직사각형 29"/>
          <p:cNvSpPr/>
          <p:nvPr/>
        </p:nvSpPr>
        <p:spPr>
          <a:xfrm>
            <a:off x="6656175" y="3575221"/>
            <a:ext cx="1210962" cy="469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가 옥 세 </a:t>
            </a:r>
            <a:endParaRPr lang="en-US" altLang="ko-KR" sz="1500" b="1" dirty="0" smtClean="0">
              <a:solidFill>
                <a:schemeClr val="accent5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/>
            <a:r>
              <a:rPr lang="ko-KR" altLang="en-US" sz="1500" b="1" dirty="0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동 별 전</a:t>
            </a:r>
            <a:endParaRPr lang="ko-KR" altLang="en-US" sz="1500" b="1" dirty="0">
              <a:solidFill>
                <a:schemeClr val="accent5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928921" y="4600832"/>
            <a:ext cx="1210962" cy="469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관전 부과</a:t>
            </a:r>
            <a:endParaRPr lang="ko-KR" altLang="en-US" sz="1500" b="1" dirty="0">
              <a:solidFill>
                <a:schemeClr val="accent5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9539417" y="3262184"/>
            <a:ext cx="1886464" cy="469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배 교통 발달 요지마다</a:t>
            </a:r>
            <a:endParaRPr lang="en-US" altLang="ko-KR" sz="1500" b="1" dirty="0" smtClean="0">
              <a:solidFill>
                <a:schemeClr val="accent5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/>
            <a:r>
              <a:rPr lang="ko-KR" altLang="en-US" sz="1500" b="1" dirty="0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500" b="1" dirty="0" err="1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세키쇼</a:t>
            </a:r>
            <a:r>
              <a:rPr lang="ko-KR" altLang="en-US" sz="1500" b="1" dirty="0" smtClean="0">
                <a:solidFill>
                  <a:schemeClr val="accent5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부과</a:t>
            </a:r>
            <a:endParaRPr lang="ko-KR" altLang="en-US" sz="1500" b="1" dirty="0">
              <a:solidFill>
                <a:schemeClr val="accent5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1752344" y="448962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/>
              <a:t>무로마치</a:t>
            </a:r>
            <a:r>
              <a:rPr lang="ko-KR" altLang="en-US" sz="2000" dirty="0" smtClean="0"/>
              <a:t> 막부의 사회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279418" y="3154850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5052" y="5221301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58116" y="4516968"/>
            <a:ext cx="662116" cy="662116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1532924" y="1160850"/>
            <a:ext cx="2890796" cy="39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 smtClean="0">
                <a:solidFill>
                  <a:schemeClr val="accent5">
                    <a:lumMod val="50000"/>
                  </a:schemeClr>
                </a:solidFill>
              </a:rPr>
              <a:t>● 농업과 상업의 발달</a:t>
            </a:r>
            <a:endParaRPr lang="ko-KR" alt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746" name="Picture 2" descr="C:\Users\한효진\Desktop\fff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0951" y="1615303"/>
            <a:ext cx="1918730" cy="1918730"/>
          </a:xfrm>
          <a:prstGeom prst="rect">
            <a:avLst/>
          </a:prstGeom>
          <a:noFill/>
        </p:spPr>
      </p:pic>
      <p:pic>
        <p:nvPicPr>
          <p:cNvPr id="31747" name="Picture 3" descr="C:\Users\한효진\Desktop\hh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92616" y="1351691"/>
            <a:ext cx="2540000" cy="2540000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1596390" y="4117545"/>
            <a:ext cx="73581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● 소와 </a:t>
            </a:r>
            <a:r>
              <a:rPr lang="ko-KR" altLang="en-US" b="1" dirty="0" err="1" smtClean="0"/>
              <a:t>잇키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– </a:t>
            </a:r>
            <a:r>
              <a:rPr lang="ko-KR" altLang="en-US" sz="1500" dirty="0" err="1" smtClean="0"/>
              <a:t>쓰치</a:t>
            </a:r>
            <a:r>
              <a:rPr lang="ko-KR" altLang="en-US" sz="1500" dirty="0" smtClean="0"/>
              <a:t> </a:t>
            </a:r>
            <a:r>
              <a:rPr lang="ko-KR" altLang="en-US" sz="1500" dirty="0" err="1" smtClean="0"/>
              <a:t>잇키</a:t>
            </a:r>
            <a:r>
              <a:rPr lang="en-US" sz="1500" dirty="0" smtClean="0"/>
              <a:t>" "</a:t>
            </a:r>
            <a:r>
              <a:rPr lang="ko-KR" altLang="en-US" sz="1500" dirty="0" err="1" smtClean="0"/>
              <a:t>잇키</a:t>
            </a:r>
            <a:r>
              <a:rPr lang="en-US" sz="1500" dirty="0" smtClean="0"/>
              <a:t>"</a:t>
            </a:r>
            <a:r>
              <a:rPr lang="ko-KR" altLang="en-US" sz="1500" dirty="0" smtClean="0"/>
              <a:t>라 하는 것은</a:t>
            </a:r>
            <a:r>
              <a:rPr lang="en-US" sz="1500" dirty="0" smtClean="0"/>
              <a:t> "</a:t>
            </a:r>
            <a:r>
              <a:rPr lang="ko-KR" altLang="en-US" sz="1500" dirty="0" smtClean="0"/>
              <a:t>마음을 합하여 행동한다</a:t>
            </a:r>
            <a:r>
              <a:rPr lang="en-US" sz="1500" dirty="0" smtClean="0"/>
              <a:t>“ </a:t>
            </a:r>
            <a:r>
              <a:rPr lang="ko-KR" altLang="en-US" sz="1500" dirty="0" smtClean="0"/>
              <a:t>라는 뜻</a:t>
            </a:r>
            <a:endParaRPr lang="en-US" altLang="ko-KR" sz="1500" dirty="0" smtClean="0"/>
          </a:p>
          <a:p>
            <a:r>
              <a:rPr lang="en-US" sz="1500" dirty="0" smtClean="0"/>
              <a:t> </a:t>
            </a:r>
            <a:r>
              <a:rPr lang="ko-KR" altLang="en-US" sz="1500" dirty="0" smtClean="0"/>
              <a:t>처음에는 무사들이 중심이 되어 </a:t>
            </a:r>
            <a:r>
              <a:rPr lang="ko-KR" altLang="en-US" sz="1500" dirty="0" err="1" smtClean="0"/>
              <a:t>잇키가</a:t>
            </a:r>
            <a:r>
              <a:rPr lang="ko-KR" altLang="en-US" sz="1500" dirty="0" smtClean="0"/>
              <a:t> 결성</a:t>
            </a:r>
            <a:r>
              <a:rPr lang="en-US" altLang="ko-KR" sz="1500" b="1" dirty="0" smtClean="0"/>
              <a:t> </a:t>
            </a:r>
            <a:r>
              <a:rPr lang="ko-KR" altLang="en-US" sz="1500" dirty="0" smtClean="0"/>
              <a:t> 점차 농민들도 무사처럼 </a:t>
            </a:r>
            <a:r>
              <a:rPr lang="ko-KR" altLang="en-US" sz="1500" dirty="0" err="1" smtClean="0"/>
              <a:t>잇키를</a:t>
            </a:r>
            <a:r>
              <a:rPr lang="ko-KR" altLang="en-US" sz="1500" dirty="0" smtClean="0"/>
              <a:t> 결성</a:t>
            </a:r>
            <a:endParaRPr lang="ko-KR" altLang="en-US" sz="1500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18952" y="5474272"/>
            <a:ext cx="872913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700" b="0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이런 막부의 권위 실추가 여러 권신들의 세력 쟁탈을 낳아서</a:t>
            </a:r>
            <a:r>
              <a:rPr kumimoji="1" lang="en-US" altLang="ko-KR" sz="2700" b="0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,  </a:t>
            </a:r>
            <a:r>
              <a:rPr kumimoji="1" lang="ko-KR" altLang="en-US" sz="2700" b="0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결국  </a:t>
            </a:r>
            <a:r>
              <a:rPr kumimoji="1" lang="en-US" altLang="ko-KR" sz="2700" b="1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'</a:t>
            </a:r>
            <a:r>
              <a:rPr kumimoji="1" lang="ko-KR" altLang="en-US" sz="2700" b="1" i="0" u="none" strike="noStrike" cap="none" normalizeH="0" baseline="0" dirty="0" err="1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오닌의</a:t>
            </a:r>
            <a:r>
              <a:rPr kumimoji="1" lang="ko-KR" altLang="en-US" sz="2700" b="1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 난</a:t>
            </a:r>
            <a:r>
              <a:rPr kumimoji="1" lang="en-US" altLang="ko-KR" sz="2700" b="1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‘ </a:t>
            </a:r>
            <a:r>
              <a:rPr kumimoji="1" lang="ko-KR" altLang="en-US" sz="2700" b="1" i="0" u="none" strike="noStrike" cap="none" normalizeH="0" baseline="0" dirty="0" err="1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이일어</a:t>
            </a:r>
            <a:r>
              <a:rPr kumimoji="1" lang="ko-KR" altLang="en-US" sz="2700" b="1" i="0" u="none" strike="noStrike" cap="none" normalizeH="0" baseline="0" dirty="0" smtClean="0">
                <a:ln>
                  <a:noFill/>
                </a:ln>
                <a:solidFill>
                  <a:srgbClr val="646464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 남</a:t>
            </a:r>
            <a:endParaRPr kumimoji="1" lang="en-US" altLang="ko-KR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손글씨 펜" pitchFamily="66" charset="-127"/>
              <a:ea typeface="나눔손글씨 펜" pitchFamily="66" charset="-127"/>
              <a:cs typeface="굴림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086065" y="1876853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②</a:t>
            </a:r>
            <a:r>
              <a:rPr lang="ko-KR" altLang="en-US" sz="1500" dirty="0" smtClean="0"/>
              <a:t>모시를 많이 재배</a:t>
            </a:r>
            <a:endParaRPr lang="ko-KR" altLang="en-US" sz="1500" dirty="0"/>
          </a:p>
        </p:txBody>
      </p:sp>
      <p:sp>
        <p:nvSpPr>
          <p:cNvPr id="33" name="직사각형 32"/>
          <p:cNvSpPr/>
          <p:nvPr/>
        </p:nvSpPr>
        <p:spPr>
          <a:xfrm>
            <a:off x="5880505" y="1423772"/>
            <a:ext cx="4253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  ①</a:t>
            </a:r>
            <a:r>
              <a:rPr lang="ko-KR" altLang="en-US" sz="1500" dirty="0" smtClean="0"/>
              <a:t>사람과 소와 말의 분뇨도 비료로 널리 사용</a:t>
            </a:r>
            <a:endParaRPr lang="ko-KR" altLang="en-US" sz="1500" dirty="0"/>
          </a:p>
        </p:txBody>
      </p:sp>
      <p:sp>
        <p:nvSpPr>
          <p:cNvPr id="34" name="직사각형 33"/>
          <p:cNvSpPr/>
          <p:nvPr/>
        </p:nvSpPr>
        <p:spPr>
          <a:xfrm>
            <a:off x="6096000" y="22671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smtClean="0"/>
              <a:t>③</a:t>
            </a:r>
            <a:r>
              <a:rPr lang="ko-KR" altLang="en-US" sz="1500" dirty="0" err="1" smtClean="0"/>
              <a:t>교토</a:t>
            </a:r>
            <a:r>
              <a:rPr lang="en-US" altLang="ko-KR" sz="1500" dirty="0" smtClean="0"/>
              <a:t>,</a:t>
            </a:r>
            <a:r>
              <a:rPr lang="ko-KR" altLang="en-US" sz="1500" dirty="0" smtClean="0"/>
              <a:t> 나라 같은 대도시에서는 상설 점포가 많이 생성</a:t>
            </a:r>
            <a:endParaRPr lang="en-US" altLang="ko-KR" sz="1500" dirty="0" smtClean="0"/>
          </a:p>
          <a:p>
            <a:r>
              <a:rPr lang="ko-KR" altLang="en-US" sz="1500" dirty="0" smtClean="0"/>
              <a:t>    </a:t>
            </a:r>
            <a:r>
              <a:rPr lang="ko-KR" altLang="en-US" sz="1500" dirty="0" err="1" smtClean="0"/>
              <a:t>좌대를</a:t>
            </a:r>
            <a:r>
              <a:rPr lang="ko-KR" altLang="en-US" sz="1500" dirty="0" smtClean="0"/>
              <a:t> 늘어놓고 상품을 팔았는데</a:t>
            </a:r>
            <a:r>
              <a:rPr lang="en-US" sz="1500" dirty="0" smtClean="0"/>
              <a:t>, </a:t>
            </a:r>
            <a:r>
              <a:rPr lang="ko-KR" altLang="en-US" sz="1500" dirty="0" smtClean="0"/>
              <a:t>정주상인들을</a:t>
            </a:r>
            <a:r>
              <a:rPr lang="en-US" sz="1500" dirty="0" smtClean="0"/>
              <a:t> </a:t>
            </a:r>
          </a:p>
          <a:p>
            <a:r>
              <a:rPr lang="en-US" sz="1500" dirty="0" smtClean="0"/>
              <a:t>    '</a:t>
            </a:r>
            <a:r>
              <a:rPr lang="ko-KR" altLang="en-US" sz="1500" dirty="0" err="1" smtClean="0"/>
              <a:t>조닌</a:t>
            </a:r>
            <a:r>
              <a:rPr lang="en-US" sz="1500" dirty="0" smtClean="0"/>
              <a:t>', </a:t>
            </a:r>
            <a:r>
              <a:rPr lang="ko-KR" altLang="en-US" sz="1500" dirty="0" smtClean="0"/>
              <a:t>또는</a:t>
            </a:r>
            <a:r>
              <a:rPr lang="en-US" sz="1500" dirty="0" smtClean="0"/>
              <a:t> '</a:t>
            </a:r>
            <a:r>
              <a:rPr lang="ko-KR" altLang="en-US" sz="1500" dirty="0" smtClean="0"/>
              <a:t>조의 사람</a:t>
            </a:r>
            <a:r>
              <a:rPr lang="en-US" sz="1500" dirty="0" smtClean="0"/>
              <a:t>'</a:t>
            </a:r>
            <a:endParaRPr lang="ko-KR" altLang="en-US" sz="1500" dirty="0"/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빗면 21"/>
          <p:cNvSpPr/>
          <p:nvPr/>
        </p:nvSpPr>
        <p:spPr>
          <a:xfrm>
            <a:off x="7521146" y="930876"/>
            <a:ext cx="3468130" cy="5329881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752344" y="448962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/>
              <a:t>무로마치</a:t>
            </a:r>
            <a:r>
              <a:rPr lang="ko-KR" altLang="en-US" sz="2000" dirty="0" smtClean="0"/>
              <a:t> 시대의 문화 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295893" y="3879780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082" y="3855308"/>
            <a:ext cx="711618" cy="703991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42330" y="5227481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41183" y="4533901"/>
            <a:ext cx="662116" cy="662116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1532924" y="1160850"/>
            <a:ext cx="2890796" cy="39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 smtClean="0">
                <a:solidFill>
                  <a:schemeClr val="accent5">
                    <a:lumMod val="50000"/>
                  </a:schemeClr>
                </a:solidFill>
              </a:rPr>
              <a:t>● 기타 </a:t>
            </a:r>
            <a:r>
              <a:rPr lang="ko-KR" altLang="en-US" sz="1600" b="1" dirty="0" err="1" smtClean="0">
                <a:solidFill>
                  <a:schemeClr val="accent5">
                    <a:lumMod val="50000"/>
                  </a:schemeClr>
                </a:solidFill>
              </a:rPr>
              <a:t>야마</a:t>
            </a:r>
            <a:r>
              <a:rPr lang="ko-KR" altLang="en-US" sz="1600" b="1" dirty="0" smtClean="0">
                <a:solidFill>
                  <a:schemeClr val="accent5">
                    <a:lumMod val="50000"/>
                  </a:schemeClr>
                </a:solidFill>
              </a:rPr>
              <a:t> 문화</a:t>
            </a:r>
            <a:endParaRPr lang="ko-KR" alt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30488" y="1530865"/>
            <a:ext cx="3307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err="1" smtClean="0"/>
              <a:t>아시카가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요시미쓰가</a:t>
            </a:r>
            <a:r>
              <a:rPr lang="ko-KR" altLang="en-US" sz="1400" dirty="0" smtClean="0"/>
              <a:t> 세운 금각이 유명</a:t>
            </a:r>
            <a:endParaRPr lang="ko-KR" altLang="en-US" sz="1400" dirty="0"/>
          </a:p>
        </p:txBody>
      </p:sp>
      <p:pic>
        <p:nvPicPr>
          <p:cNvPr id="32770" name="Picture 2" descr="C:\Users\한효진\Desktop\금각사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12939" y="1020190"/>
            <a:ext cx="3242234" cy="2715772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36135" y="1904999"/>
            <a:ext cx="6451599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금각</a:t>
            </a:r>
            <a:r>
              <a:rPr kumimoji="1" lang="en-US" altLang="ko-KR" sz="1500" b="0" i="0" u="none" strike="noStrike" cap="none" normalizeH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</a:t>
            </a: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층</a:t>
            </a:r>
            <a:r>
              <a:rPr kumimoji="1" lang="ko-KR" altLang="en-US" sz="1500" b="0" i="0" u="none" strike="noStrike" cap="none" normalizeH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왕조 귀족의 생활 </a:t>
            </a:r>
            <a:r>
              <a:rPr kumimoji="1" lang="ko-KR" altLang="en-US" sz="2000" b="0" i="0" u="none" strike="noStrike" cap="none" normalizeH="0" baseline="0" dirty="0" err="1" smtClean="0">
                <a:ln>
                  <a:noFill/>
                </a:ln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신데즈쿠리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 양식</a:t>
            </a:r>
            <a:endParaRPr kumimoji="1" lang="en-US" altLang="ko-KR" sz="2000" b="0" i="0" u="none" strike="noStrike" cap="none" normalizeH="0" baseline="0" dirty="0" smtClean="0">
              <a:ln>
                <a:noFill/>
              </a:ln>
              <a:effectLst/>
              <a:latin typeface="나눔손글씨 펜" pitchFamily="66" charset="-127"/>
              <a:ea typeface="나눔손글씨 펜" pitchFamily="66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2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층은 무사들의 취향 화요 건축의 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불당 양식</a:t>
            </a:r>
            <a:r>
              <a:rPr kumimoji="1" lang="en-US" altLang="ko-KR" sz="2000" b="0" i="0" u="none" strike="noStrike" cap="none" normalizeH="0" baseline="0" dirty="0" smtClean="0">
                <a:ln>
                  <a:noFill/>
                </a:ln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3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층은 선종 양식의 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불당</a:t>
            </a:r>
            <a:endParaRPr kumimoji="1" lang="en-US" altLang="ko-KR" sz="2000" dirty="0" smtClean="0">
              <a:latin typeface="나눔손글씨 펜" pitchFamily="66" charset="-127"/>
              <a:ea typeface="나눔손글씨 펜" pitchFamily="66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3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300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3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사루가쿠</a:t>
            </a:r>
            <a:r>
              <a:rPr kumimoji="1" lang="ko-KR" altLang="en-US" sz="1500" b="0" i="0" u="none" strike="noStrike" cap="none" normalizeH="0" baseline="0" dirty="0" err="1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는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곡예나 사람을 웃기기 위해 흉내 내는 재주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여기에 노래와 무용이 첨가되어 </a:t>
            </a:r>
            <a:r>
              <a:rPr kumimoji="1" lang="ko-KR" altLang="en-US" sz="1500" b="0" i="0" u="none" strike="noStrike" cap="none" normalizeH="0" baseline="0" dirty="0" err="1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사루가쿠노로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되어</a:t>
            </a: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 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공가나 사사의 행사에도 여흥</a:t>
            </a:r>
            <a:endParaRPr kumimoji="1" lang="en-US" altLang="ko-KR" sz="1500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500" b="0" i="0" u="none" strike="noStrike" cap="none" normalizeH="0" baseline="0" dirty="0" smtClean="0">
              <a:ln>
                <a:noFill/>
              </a:ln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300" dirty="0" smtClean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3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덴가쿠</a:t>
            </a:r>
            <a:r>
              <a:rPr kumimoji="1" lang="ko-KR" altLang="en-US" sz="1500" b="0" i="0" u="none" strike="noStrike" cap="none" normalizeH="0" baseline="0" dirty="0" err="1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는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모심기할 때에 신에게 풍년을 기원하기 위해 행하던 예능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</a:t>
            </a:r>
            <a:r>
              <a:rPr kumimoji="1" lang="ko-KR" altLang="en-US" sz="1500" b="0" i="0" u="none" strike="noStrike" cap="none" normalizeH="0" baseline="0" dirty="0" err="1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덴가쿠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역시 </a:t>
            </a:r>
            <a:r>
              <a:rPr kumimoji="1" lang="ko-KR" altLang="en-US" sz="1500" b="0" i="0" u="none" strike="noStrike" cap="none" normalizeH="0" baseline="0" dirty="0" err="1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교토에서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성행</a:t>
            </a:r>
            <a:r>
              <a:rPr kumimoji="1" lang="ko-KR" altLang="en-US" sz="1500" b="0" i="0" u="none" strike="noStrike" cap="none" normalizeH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altLang="en-US" sz="1500" b="0" i="0" u="none" strike="noStrike" cap="none" normalizeH="0" baseline="0" dirty="0" err="1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덴가쿠노라고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불림 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 노를 행하는 사람들의 지위는 아주 낮음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3315" name="Picture 3" descr="C:\Users\한효진\Desktop\sds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8239" y="3721967"/>
            <a:ext cx="3255748" cy="2432083"/>
          </a:xfrm>
          <a:prstGeom prst="rect">
            <a:avLst/>
          </a:prstGeom>
          <a:noFill/>
        </p:spPr>
      </p:pic>
      <p:pic>
        <p:nvPicPr>
          <p:cNvPr id="13316" name="Picture 4" descr="C:\Users\한효진\Desktop\fgfgf.png"/>
          <p:cNvPicPr>
            <a:picLocks noChangeAspect="1" noChangeArrowheads="1"/>
          </p:cNvPicPr>
          <p:nvPr/>
        </p:nvPicPr>
        <p:blipFill>
          <a:blip r:embed="rId11" cstate="print">
            <a:lum bright="54000" contrast="-6000"/>
          </a:blip>
          <a:srcRect/>
          <a:stretch>
            <a:fillRect/>
          </a:stretch>
        </p:blipFill>
        <p:spPr bwMode="auto">
          <a:xfrm>
            <a:off x="6301945" y="3536094"/>
            <a:ext cx="930875" cy="1159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빗면 21"/>
          <p:cNvSpPr/>
          <p:nvPr/>
        </p:nvSpPr>
        <p:spPr>
          <a:xfrm>
            <a:off x="7521145" y="1243914"/>
            <a:ext cx="3608173" cy="4201297"/>
          </a:xfrm>
          <a:prstGeom prst="bevel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752344" y="448962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/>
              <a:t>무로마치</a:t>
            </a:r>
            <a:r>
              <a:rPr lang="ko-KR" altLang="en-US" sz="2000" dirty="0" smtClean="0"/>
              <a:t> 시대의 문화 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312370" y="3838590"/>
            <a:ext cx="737616" cy="716934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91187" y="5192241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48735" y="4568912"/>
            <a:ext cx="662116" cy="662116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1532924" y="1160850"/>
            <a:ext cx="2890796" cy="39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 smtClean="0">
                <a:solidFill>
                  <a:schemeClr val="accent5">
                    <a:lumMod val="50000"/>
                  </a:schemeClr>
                </a:solidFill>
              </a:rPr>
              <a:t>● </a:t>
            </a:r>
            <a:r>
              <a:rPr lang="ko-KR" altLang="en-US" sz="1600" b="1" dirty="0" err="1" smtClean="0">
                <a:solidFill>
                  <a:schemeClr val="accent5">
                    <a:lumMod val="50000"/>
                  </a:schemeClr>
                </a:solidFill>
              </a:rPr>
              <a:t>히가시</a:t>
            </a:r>
            <a:r>
              <a:rPr lang="ko-KR" altLang="en-US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ko-KR" altLang="en-US" sz="1600" b="1" dirty="0" err="1" smtClean="0">
                <a:solidFill>
                  <a:schemeClr val="accent5">
                    <a:lumMod val="50000"/>
                  </a:schemeClr>
                </a:solidFill>
              </a:rPr>
              <a:t>야마</a:t>
            </a:r>
            <a:r>
              <a:rPr lang="ko-KR" altLang="en-US" sz="1600" b="1" dirty="0" smtClean="0">
                <a:solidFill>
                  <a:schemeClr val="accent5">
                    <a:lumMod val="50000"/>
                  </a:schemeClr>
                </a:solidFill>
              </a:rPr>
              <a:t> 문화</a:t>
            </a:r>
            <a:endParaRPr lang="ko-KR" alt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30488" y="1530865"/>
            <a:ext cx="43075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8</a:t>
            </a:r>
            <a:r>
              <a:rPr lang="ko-KR" altLang="en-US" sz="1400" dirty="0" smtClean="0"/>
              <a:t>대 쇼군 </a:t>
            </a:r>
            <a:r>
              <a:rPr lang="en-US" altLang="ko-KR" sz="1400" dirty="0" smtClean="0"/>
              <a:t>“</a:t>
            </a:r>
            <a:r>
              <a:rPr lang="ko-KR" altLang="en-US" sz="1400" dirty="0" err="1" smtClean="0"/>
              <a:t>아시카가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요시마사</a:t>
            </a:r>
            <a:r>
              <a:rPr lang="en-US" altLang="ko-KR" sz="1400" dirty="0" smtClean="0"/>
              <a:t>”</a:t>
            </a:r>
            <a:r>
              <a:rPr lang="ko-KR" altLang="en-US" sz="1400" dirty="0" smtClean="0"/>
              <a:t>가 세운 은각이 유명</a:t>
            </a:r>
            <a:endParaRPr lang="ko-KR" altLang="en-US" sz="14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36135" y="1904999"/>
            <a:ext cx="6451599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400" dirty="0" smtClean="0"/>
              <a:t> 금각을 모방</a:t>
            </a:r>
            <a:endParaRPr lang="en-US" altLang="ko-KR" sz="1400" dirty="0" smtClean="0"/>
          </a:p>
          <a:p>
            <a:endParaRPr lang="ko-KR" altLang="en-US" sz="1400" dirty="0" smtClean="0"/>
          </a:p>
          <a:p>
            <a:r>
              <a:rPr lang="en-US" sz="1400" dirty="0" smtClean="0"/>
              <a:t> </a:t>
            </a:r>
            <a:r>
              <a:rPr lang="ko-KR" altLang="en-US" sz="1400" dirty="0" smtClean="0"/>
              <a:t>조용한 간소함</a:t>
            </a:r>
            <a:r>
              <a:rPr lang="en-US" sz="1400" dirty="0" smtClean="0"/>
              <a:t>, </a:t>
            </a:r>
            <a:r>
              <a:rPr lang="ko-KR" altLang="en-US" sz="1400" dirty="0" smtClean="0"/>
              <a:t>소란한 세상에서 벗어나 살아가고자 한 </a:t>
            </a:r>
            <a:r>
              <a:rPr lang="ko-KR" altLang="en-US" sz="1400" dirty="0" err="1" smtClean="0"/>
              <a:t>요시마사의</a:t>
            </a:r>
            <a:r>
              <a:rPr lang="ko-KR" altLang="en-US" sz="1400" dirty="0" smtClean="0"/>
              <a:t> 취향</a:t>
            </a:r>
          </a:p>
          <a:p>
            <a:r>
              <a:rPr lang="en-US" sz="1400" dirty="0" smtClean="0"/>
              <a:t> </a:t>
            </a:r>
            <a:r>
              <a:rPr lang="ko-KR" altLang="en-US" sz="1400" dirty="0" err="1" smtClean="0"/>
              <a:t>히가시야마</a:t>
            </a:r>
            <a:r>
              <a:rPr lang="ko-KR" altLang="en-US" sz="1400" dirty="0" smtClean="0"/>
              <a:t> 문화는</a:t>
            </a:r>
            <a:r>
              <a:rPr lang="en-US" sz="1400" dirty="0" smtClean="0"/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'</a:t>
            </a:r>
            <a:r>
              <a:rPr lang="ko-KR" altLang="en-US" sz="2000" b="1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간가</a:t>
            </a:r>
            <a:r>
              <a:rPr lang="en-US" sz="2000" b="1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'</a:t>
            </a:r>
            <a:r>
              <a:rPr lang="ko-KR" altLang="en-US" sz="2000" b="1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의 추구</a:t>
            </a:r>
            <a:endParaRPr lang="en-US" altLang="ko-KR" sz="2000" b="1" dirty="0" smtClean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ko-KR" altLang="en-US" sz="1400" dirty="0" smtClean="0"/>
              <a:t> 외로움을 느낄 정도의 조용함 속에 있는 기품이 있는 것을</a:t>
            </a:r>
            <a:r>
              <a:rPr lang="en-US" sz="1400" dirty="0" smtClean="0"/>
              <a:t> '</a:t>
            </a:r>
            <a:r>
              <a:rPr lang="ko-KR" altLang="en-US" sz="1400" dirty="0" smtClean="0"/>
              <a:t>간가</a:t>
            </a:r>
            <a:r>
              <a:rPr lang="en-US" sz="1400" dirty="0" smtClean="0"/>
              <a:t>'</a:t>
            </a:r>
            <a:r>
              <a:rPr lang="ko-KR" altLang="en-US" sz="1400" dirty="0" smtClean="0"/>
              <a:t>라고 함</a:t>
            </a:r>
            <a:endParaRPr lang="en-US" altLang="ko-KR" sz="1400" dirty="0" smtClean="0"/>
          </a:p>
          <a:p>
            <a:r>
              <a:rPr lang="en-US" sz="1400" dirty="0" smtClean="0"/>
              <a:t> </a:t>
            </a:r>
            <a:r>
              <a:rPr lang="ko-KR" altLang="en-US" sz="1400" dirty="0" err="1" smtClean="0"/>
              <a:t>은각은</a:t>
            </a:r>
            <a:r>
              <a:rPr lang="en-US" sz="1400" dirty="0" smtClean="0"/>
              <a:t> 2</a:t>
            </a:r>
            <a:r>
              <a:rPr lang="ko-KR" altLang="en-US" sz="1400" dirty="0" smtClean="0"/>
              <a:t>층으로 된 간소한 건물</a:t>
            </a:r>
            <a:r>
              <a:rPr lang="en-US" sz="1400" dirty="0" smtClean="0"/>
              <a:t> 1</a:t>
            </a:r>
            <a:r>
              <a:rPr lang="ko-KR" altLang="en-US" sz="1400" dirty="0" smtClean="0"/>
              <a:t>층은</a:t>
            </a:r>
            <a:r>
              <a:rPr lang="en-US" sz="1400" dirty="0" smtClean="0"/>
              <a:t> '</a:t>
            </a:r>
            <a:r>
              <a:rPr lang="ko-KR" altLang="en-US" sz="1400" dirty="0" err="1" smtClean="0"/>
              <a:t>쇼인즈쿠리</a:t>
            </a:r>
            <a:r>
              <a:rPr lang="en-US" sz="1400" dirty="0" smtClean="0"/>
              <a:t>' </a:t>
            </a:r>
            <a:r>
              <a:rPr lang="ko-KR" altLang="en-US" sz="1400" dirty="0" smtClean="0"/>
              <a:t>양식</a:t>
            </a:r>
            <a:endParaRPr lang="en-US" altLang="ko-KR" sz="1400" dirty="0" smtClean="0"/>
          </a:p>
          <a:p>
            <a:endParaRPr lang="ko-KR" altLang="en-US" sz="1400" dirty="0" smtClean="0"/>
          </a:p>
          <a:p>
            <a:r>
              <a:rPr lang="en-US" sz="1400" dirty="0" smtClean="0"/>
              <a:t>  </a:t>
            </a:r>
            <a:r>
              <a:rPr lang="ko-KR" altLang="en-US" sz="2500" dirty="0" err="1" smtClean="0">
                <a:latin typeface="나눔손글씨 펜" pitchFamily="66" charset="-127"/>
                <a:ea typeface="나눔손글씨 펜" pitchFamily="66" charset="-127"/>
              </a:rPr>
              <a:t>쇼인즈쿠리</a:t>
            </a:r>
            <a:r>
              <a:rPr lang="ko-KR" altLang="en-US" sz="2500" dirty="0" smtClean="0">
                <a:latin typeface="나눔손글씨 펜" pitchFamily="66" charset="-127"/>
                <a:ea typeface="나눔손글씨 펜" pitchFamily="66" charset="-127"/>
              </a:rPr>
              <a:t> 양식</a:t>
            </a:r>
            <a:endParaRPr lang="en-US" altLang="ko-KR" sz="2500" dirty="0" smtClean="0"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en-US" sz="1400" dirty="0" smtClean="0"/>
              <a:t> </a:t>
            </a:r>
            <a:r>
              <a:rPr lang="ko-KR" altLang="en-US" sz="1400" dirty="0" smtClean="0"/>
              <a:t>독서를 위한 창문과 선반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</a:t>
            </a:r>
            <a:r>
              <a:rPr lang="ko-KR" altLang="en-US" sz="1400" dirty="0" smtClean="0"/>
              <a:t>다른 한편으로는 </a:t>
            </a:r>
            <a:r>
              <a:rPr lang="ko-KR" altLang="en-US" sz="1400" dirty="0" err="1" smtClean="0"/>
              <a:t>도코노마라는</a:t>
            </a:r>
            <a:r>
              <a:rPr lang="ko-KR" altLang="en-US" sz="1400" dirty="0" smtClean="0"/>
              <a:t> 공간과 </a:t>
            </a:r>
            <a:r>
              <a:rPr lang="ko-KR" altLang="en-US" sz="1400" dirty="0" err="1" smtClean="0"/>
              <a:t>지가이타나를</a:t>
            </a:r>
            <a:r>
              <a:rPr lang="ko-KR" altLang="en-US" sz="1400" dirty="0" smtClean="0"/>
              <a:t> 설치</a:t>
            </a:r>
            <a:endParaRPr lang="en-US" altLang="ko-KR" sz="1400" dirty="0" smtClean="0"/>
          </a:p>
          <a:p>
            <a:r>
              <a:rPr lang="ko-KR" altLang="en-US" sz="1400" dirty="0" smtClean="0"/>
              <a:t> 바닥에는 </a:t>
            </a:r>
            <a:r>
              <a:rPr lang="ko-KR" altLang="en-US" sz="2000" b="1" dirty="0" err="1" smtClean="0">
                <a:latin typeface="나눔손글씨 펜" pitchFamily="66" charset="-127"/>
                <a:ea typeface="나눔손글씨 펜" pitchFamily="66" charset="-127"/>
              </a:rPr>
              <a:t>다타미</a:t>
            </a:r>
            <a:r>
              <a:rPr lang="ko-KR" altLang="en-US" sz="2000" dirty="0" err="1" smtClean="0">
                <a:latin typeface="나눔손글씨 펜" pitchFamily="66" charset="-127"/>
                <a:ea typeface="나눔손글씨 펜" pitchFamily="66" charset="-127"/>
              </a:rPr>
              <a:t>를</a:t>
            </a:r>
            <a:r>
              <a:rPr lang="ko-KR" altLang="en-US" sz="2000" dirty="0" smtClean="0">
                <a:latin typeface="나눔손글씨 펜" pitchFamily="66" charset="-127"/>
                <a:ea typeface="나눔손글씨 펜" pitchFamily="66" charset="-127"/>
              </a:rPr>
              <a:t> 깐 방</a:t>
            </a:r>
            <a:endParaRPr lang="en-US" altLang="ko-KR" sz="2000" dirty="0" smtClean="0"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en-US" sz="1400" dirty="0" smtClean="0"/>
              <a:t> </a:t>
            </a:r>
            <a:r>
              <a:rPr lang="ko-KR" altLang="en-US" sz="1400" dirty="0" smtClean="0"/>
              <a:t>훗날 일본 주택 건축의 주류가 된 양식</a:t>
            </a:r>
            <a:endParaRPr lang="ko-KR" altLang="en-US" sz="1400" dirty="0"/>
          </a:p>
        </p:txBody>
      </p:sp>
      <p:pic>
        <p:nvPicPr>
          <p:cNvPr id="8" name="Picture 2" descr="C:\Users\한효진\Desktop\은각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7796" y="1383958"/>
            <a:ext cx="3313241" cy="3904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1463" y="1785926"/>
            <a:ext cx="11049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i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4800" i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시대 </a:t>
            </a:r>
            <a:r>
              <a:rPr lang="ko-KR" altLang="en-US" sz="4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의</a:t>
            </a:r>
            <a:endParaRPr lang="en-US" altLang="ko-KR" sz="40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ko-KR" altLang="en-US" sz="4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정치와 사회</a:t>
            </a:r>
            <a:r>
              <a:rPr lang="en-US" altLang="ko-KR" sz="4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, </a:t>
            </a:r>
            <a:r>
              <a:rPr lang="ko-KR" altLang="en-US" sz="4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문화</a:t>
            </a:r>
            <a:endParaRPr lang="ko-KR" altLang="en-US" sz="40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11" y="5214950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사법학과 </a:t>
            </a:r>
            <a:r>
              <a:rPr lang="en-US" altLang="ko-KR" sz="2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4</a:t>
            </a:r>
            <a:r>
              <a:rPr lang="ko-KR" altLang="en-US" sz="2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학년</a:t>
            </a:r>
            <a:endParaRPr lang="en-US" altLang="ko-KR" sz="20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이가은</a:t>
            </a:r>
            <a:r>
              <a:rPr lang="en-US" altLang="ko-KR" sz="20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(21106254)</a:t>
            </a:r>
            <a:endParaRPr lang="ko-KR" altLang="en-US" sz="20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1824680" y="4032423"/>
            <a:ext cx="8048368" cy="2471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812324" y="1219201"/>
            <a:ext cx="8048368" cy="2471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752344" y="448962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/>
              <a:t>무로마치</a:t>
            </a:r>
            <a:r>
              <a:rPr lang="ko-KR" altLang="en-US" sz="2000" dirty="0" smtClean="0"/>
              <a:t> 시대의 문화 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312369" y="4547045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06516" y="5208716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81686" y="4552436"/>
            <a:ext cx="662116" cy="662116"/>
          </a:xfrm>
          <a:prstGeom prst="rect">
            <a:avLst/>
          </a:prstGeom>
          <a:noFill/>
        </p:spPr>
      </p:pic>
      <p:pic>
        <p:nvPicPr>
          <p:cNvPr id="33794" name="Picture 2" descr="C:\Users\한효진\Desktop\ddd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90055" y="1491049"/>
            <a:ext cx="3550507" cy="2100647"/>
          </a:xfrm>
          <a:prstGeom prst="rect">
            <a:avLst/>
          </a:prstGeom>
          <a:noFill/>
        </p:spPr>
      </p:pic>
      <p:pic>
        <p:nvPicPr>
          <p:cNvPr id="33795" name="Picture 3" descr="C:\Users\한효진\Desktop\gfg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9460" y="4324864"/>
            <a:ext cx="3402227" cy="2100649"/>
          </a:xfrm>
          <a:prstGeom prst="rect">
            <a:avLst/>
          </a:prstGeom>
          <a:noFill/>
        </p:spPr>
      </p:pic>
      <p:sp>
        <p:nvSpPr>
          <p:cNvPr id="23" name="직사각형 22"/>
          <p:cNvSpPr/>
          <p:nvPr/>
        </p:nvSpPr>
        <p:spPr>
          <a:xfrm>
            <a:off x="1902941" y="1680520"/>
            <a:ext cx="4011826" cy="1515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교실의 반 정도 되는 장소에 크고 작은 몇 개의 돌을 조합하여</a:t>
            </a:r>
            <a:r>
              <a:rPr lang="en-US" altLang="ko-KR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 만든 것으로</a:t>
            </a:r>
            <a:r>
              <a:rPr 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흙이나 나무는</a:t>
            </a:r>
            <a:endParaRPr lang="en-US" altLang="ko-KR" sz="1500" dirty="0" smtClean="0">
              <a:solidFill>
                <a:srgbClr val="002060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ko-KR" alt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 일체 사용하지 않고 폭포에서 물이 흘러</a:t>
            </a:r>
            <a:endParaRPr lang="en-US" altLang="ko-KR" sz="1500" dirty="0" smtClean="0">
              <a:solidFill>
                <a:srgbClr val="002060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ko-KR" alt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</a:rPr>
              <a:t> 떨어지는 </a:t>
            </a:r>
            <a:r>
              <a:rPr lang="ko-KR" altLang="en-US" sz="2200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자연 풍경을 상징적으로 표현</a:t>
            </a:r>
            <a:endParaRPr lang="ko-KR" altLang="en-US" sz="22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651157" y="4543855"/>
            <a:ext cx="403654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백지 위에 묵의 색만으로 자연의 산수를 표현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나눔바른고딕" pitchFamily="50" charset="-127"/>
              <a:ea typeface="나눔바른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 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수묵화가 지향하는 세계는 바로 석정이 </a:t>
            </a:r>
            <a:endParaRPr kumimoji="1" lang="en-US" altLang="ko-K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나눔손글씨 펜" pitchFamily="66" charset="-127"/>
              <a:ea typeface="나눔손글씨 펜" pitchFamily="66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 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추구하는 것과 </a:t>
            </a:r>
            <a:r>
              <a:rPr kumimoji="1" lang="ko-KR" altLang="en-US" sz="2000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  <a:cs typeface="굴림" pitchFamily="50" charset="-127"/>
              </a:rPr>
              <a:t>동일</a:t>
            </a:r>
            <a:endParaRPr kumimoji="1" lang="en-US" altLang="ko-KR" sz="2000" dirty="0" smtClean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 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실물과 닮게 그리는 것이 아니라</a:t>
            </a:r>
            <a:r>
              <a:rPr kumimoji="1" lang="en-US" altLang="ko-KR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, </a:t>
            </a: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주로 보는 사람이</a:t>
            </a:r>
            <a:endParaRPr kumimoji="1" lang="en-US" altLang="ko-KR" sz="15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나눔바른고딕" pitchFamily="50" charset="-127"/>
              <a:ea typeface="나눔바른고딕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 마음 속으로 느끼게 </a:t>
            </a:r>
            <a:r>
              <a:rPr kumimoji="1" lang="ko-KR" altLang="en-US" sz="1500" dirty="0" smtClean="0">
                <a:solidFill>
                  <a:srgbClr val="002060"/>
                </a:solidFill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하고자 함</a:t>
            </a:r>
            <a:endParaRPr kumimoji="1" lang="en-US" altLang="ko-KR" sz="1500" dirty="0" smtClean="0">
              <a:solidFill>
                <a:srgbClr val="002060"/>
              </a:solidFill>
              <a:latin typeface="나눔바른고딕" pitchFamily="50" charset="-127"/>
              <a:ea typeface="나눔바른고딕" pitchFamily="50" charset="-127"/>
              <a:cs typeface="굴림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148649" y="996778"/>
            <a:ext cx="1301578" cy="430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석정</a:t>
            </a:r>
            <a:endParaRPr lang="ko-KR" altLang="en-US" sz="3000" b="1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996249" y="3842951"/>
            <a:ext cx="1301578" cy="430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수묵화</a:t>
            </a:r>
            <a:endParaRPr lang="ko-KR" altLang="en-US" sz="3000" b="1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1647567" y="1375720"/>
            <a:ext cx="5857103" cy="355050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4925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752344" y="448962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/>
              <a:t>무로마치</a:t>
            </a:r>
            <a:r>
              <a:rPr lang="ko-KR" altLang="en-US" sz="2000" dirty="0" smtClean="0"/>
              <a:t> 시대의 문화 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295893" y="4530569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2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60408" y="5187206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66583" y="4542368"/>
            <a:ext cx="662116" cy="662116"/>
          </a:xfrm>
          <a:prstGeom prst="rect">
            <a:avLst/>
          </a:prstGeom>
          <a:noFill/>
        </p:spPr>
      </p:pic>
      <p:pic>
        <p:nvPicPr>
          <p:cNvPr id="33796" name="Picture 4" descr="C:\Users\한효진\Desktop\ggg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40257" y="1551546"/>
            <a:ext cx="3028305" cy="3176974"/>
          </a:xfrm>
          <a:prstGeom prst="rect">
            <a:avLst/>
          </a:prstGeom>
          <a:noFill/>
        </p:spPr>
      </p:pic>
      <p:pic>
        <p:nvPicPr>
          <p:cNvPr id="33797" name="Picture 5" descr="C:\Users\한효진\Desktop\hhh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1563" y="1554764"/>
            <a:ext cx="2428875" cy="3171825"/>
          </a:xfrm>
          <a:prstGeom prst="rect">
            <a:avLst/>
          </a:prstGeom>
          <a:noFill/>
        </p:spPr>
      </p:pic>
      <p:sp>
        <p:nvSpPr>
          <p:cNvPr id="19" name="이등변 삼각형 18"/>
          <p:cNvSpPr/>
          <p:nvPr/>
        </p:nvSpPr>
        <p:spPr>
          <a:xfrm rot="5400000">
            <a:off x="7908324" y="2767917"/>
            <a:ext cx="683741" cy="58488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9056766" y="1793262"/>
            <a:ext cx="14269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나눔손글씨 펜" pitchFamily="66" charset="-127"/>
                <a:ea typeface="나눔손글씨 펜" pitchFamily="66" charset="-127"/>
              </a:rPr>
              <a:t>다도 문화</a:t>
            </a:r>
            <a:endParaRPr lang="ko-KR" alt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135025" y="3593230"/>
            <a:ext cx="14013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나눔손글씨 펜" pitchFamily="66" charset="-127"/>
                <a:ea typeface="나눔손글씨 펜" pitchFamily="66" charset="-127"/>
              </a:rPr>
              <a:t>화도 문화</a:t>
            </a:r>
            <a:endParaRPr lang="ko-KR" alt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Users\한효진\Desktop\gg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590" y="980302"/>
            <a:ext cx="6929052" cy="6051253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752344" y="448962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/>
              <a:t>무로마치</a:t>
            </a:r>
            <a:r>
              <a:rPr lang="ko-KR" altLang="en-US" sz="2000" dirty="0" smtClean="0"/>
              <a:t> 시대의 문화 </a:t>
            </a:r>
            <a:endParaRPr lang="ko-KR" altLang="en-US" sz="2000" dirty="0"/>
          </a:p>
        </p:txBody>
      </p:sp>
      <p:grpSp>
        <p:nvGrpSpPr>
          <p:cNvPr id="7" name="그룹 77"/>
          <p:cNvGrpSpPr/>
          <p:nvPr/>
        </p:nvGrpSpPr>
        <p:grpSpPr>
          <a:xfrm>
            <a:off x="320608" y="5239023"/>
            <a:ext cx="737616" cy="637661"/>
            <a:chOff x="286675" y="1057144"/>
            <a:chExt cx="737616" cy="637661"/>
          </a:xfrm>
        </p:grpSpPr>
        <p:sp>
          <p:nvSpPr>
            <p:cNvPr id="74" name="직사각형 73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6" name="직선 연결선 75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C:\Users\한효진\Desktop\fdf.png"/>
          <p:cNvPicPr>
            <a:picLocks noChangeAspect="1" noChangeArrowheads="1"/>
          </p:cNvPicPr>
          <p:nvPr/>
        </p:nvPicPr>
        <p:blipFill>
          <a:blip r:embed="rId3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342900" y="1041400"/>
            <a:ext cx="711200" cy="711200"/>
          </a:xfrm>
          <a:prstGeom prst="rect">
            <a:avLst/>
          </a:prstGeom>
          <a:noFill/>
        </p:spPr>
      </p:pic>
      <p:pic>
        <p:nvPicPr>
          <p:cNvPr id="3" name="Picture 3" descr="C:\Users\한효진\Desktop\126500-200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9400" y="1638300"/>
            <a:ext cx="787400" cy="787400"/>
          </a:xfrm>
          <a:prstGeom prst="rect">
            <a:avLst/>
          </a:prstGeom>
          <a:noFill/>
        </p:spPr>
      </p:pic>
      <p:pic>
        <p:nvPicPr>
          <p:cNvPr id="4" name="Picture 4" descr="C:\Users\한효진\Desktop\14845-200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7500" y="2438400"/>
            <a:ext cx="685800" cy="685800"/>
          </a:xfrm>
          <a:prstGeom prst="rect">
            <a:avLst/>
          </a:prstGeom>
          <a:noFill/>
        </p:spPr>
      </p:pic>
      <p:pic>
        <p:nvPicPr>
          <p:cNvPr id="5" name="Picture 5" descr="C:\Users\한효진\Desktop\9084-200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175000"/>
            <a:ext cx="711200" cy="596900"/>
          </a:xfrm>
          <a:prstGeom prst="rect">
            <a:avLst/>
          </a:prstGeom>
          <a:noFill/>
        </p:spPr>
      </p:pic>
      <p:pic>
        <p:nvPicPr>
          <p:cNvPr id="1030" name="Picture 6" descr="C:\Users\한효진\Desktop\5235-200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92100" y="3822700"/>
            <a:ext cx="736600" cy="736600"/>
          </a:xfrm>
          <a:prstGeom prst="rect">
            <a:avLst/>
          </a:prstGeom>
          <a:noFill/>
        </p:spPr>
      </p:pic>
      <p:pic>
        <p:nvPicPr>
          <p:cNvPr id="6" name="Picture 7" descr="C:\Users\한효진\Desktop\4499-200.png"/>
          <p:cNvPicPr>
            <a:picLocks noChangeAspect="1" noChangeArrowheads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87867" y="5210089"/>
            <a:ext cx="787400" cy="673100"/>
          </a:xfrm>
          <a:prstGeom prst="rect">
            <a:avLst/>
          </a:prstGeom>
          <a:noFill/>
        </p:spPr>
      </p:pic>
      <p:pic>
        <p:nvPicPr>
          <p:cNvPr id="1033" name="Picture 9" descr="C:\Users\한효진\Desktop\97326-200.png"/>
          <p:cNvPicPr>
            <a:picLocks noChangeAspect="1" noChangeArrowheads="1"/>
          </p:cNvPicPr>
          <p:nvPr/>
        </p:nvPicPr>
        <p:blipFill>
          <a:blip r:embed="rId9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15783" y="4559301"/>
            <a:ext cx="662116" cy="662116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606799" y="1861293"/>
            <a:ext cx="266700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500" b="1" i="0" u="none" strike="noStrike" cap="none" normalizeH="0" baseline="0" dirty="0" err="1" smtClean="0">
                <a:ln>
                  <a:noFill/>
                </a:ln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교토</a:t>
            </a:r>
            <a:r>
              <a:rPr kumimoji="1" lang="ko-KR" sz="1500" b="1" i="0" u="none" strike="noStrike" cap="none" normalizeH="0" baseline="0" dirty="0" smtClean="0">
                <a:ln>
                  <a:noFill/>
                </a:ln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 문화의 지방 전파</a:t>
            </a:r>
            <a:endParaRPr kumimoji="1" lang="ko-KR" sz="1500" b="0" i="0" u="none" strike="noStrike" cap="none" normalizeH="0" baseline="0" dirty="0" smtClean="0">
              <a:ln>
                <a:noFill/>
              </a:ln>
              <a:effectLst/>
              <a:latin typeface="나눔바른고딕" pitchFamily="50" charset="-127"/>
              <a:ea typeface="나눔바른고딕" pitchFamily="50" charset="-127"/>
              <a:cs typeface="굴림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794938" y="2328790"/>
            <a:ext cx="319510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700" dirty="0" err="1" smtClean="0">
                <a:latin typeface="나눔손글씨 펜" pitchFamily="66" charset="-127"/>
                <a:ea typeface="나눔손글씨 펜" pitchFamily="66" charset="-127"/>
              </a:rPr>
              <a:t>무로마치</a:t>
            </a:r>
            <a:r>
              <a:rPr lang="ko-KR" altLang="en-US" sz="1700" dirty="0" smtClean="0">
                <a:latin typeface="나눔손글씨 펜" pitchFamily="66" charset="-127"/>
                <a:ea typeface="나눔손글씨 펜" pitchFamily="66" charset="-127"/>
              </a:rPr>
              <a:t> 시대 문화는 공가</a:t>
            </a:r>
            <a:r>
              <a:rPr lang="en-US" sz="1700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1700" dirty="0" smtClean="0">
                <a:latin typeface="나눔손글씨 펜" pitchFamily="66" charset="-127"/>
                <a:ea typeface="나눔손글씨 펜" pitchFamily="66" charset="-127"/>
              </a:rPr>
              <a:t>무가</a:t>
            </a:r>
            <a:r>
              <a:rPr lang="en-US" sz="1700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1700" dirty="0" smtClean="0">
                <a:latin typeface="나눔손글씨 펜" pitchFamily="66" charset="-127"/>
                <a:ea typeface="나눔손글씨 펜" pitchFamily="66" charset="-127"/>
              </a:rPr>
              <a:t>선승 중심</a:t>
            </a:r>
            <a:endParaRPr lang="en-US" altLang="ko-KR" sz="1700" dirty="0" smtClean="0"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ko-KR" altLang="en-US" sz="1200" dirty="0" smtClean="0"/>
              <a:t> </a:t>
            </a:r>
            <a:endParaRPr lang="en-US" altLang="ko-KR" sz="1200" dirty="0" smtClean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7869194" y="3698560"/>
            <a:ext cx="266700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500" b="1" i="0" u="none" strike="noStrike" cap="none" normalizeH="0" baseline="0" dirty="0" smtClean="0">
                <a:ln>
                  <a:noFill/>
                </a:ln>
                <a:effectLst/>
                <a:latin typeface="나눔바른고딕" pitchFamily="50" charset="-127"/>
                <a:ea typeface="나눔바른고딕" pitchFamily="50" charset="-127"/>
                <a:cs typeface="굴림" pitchFamily="50" charset="-127"/>
              </a:rPr>
              <a:t>민중과 불교 </a:t>
            </a:r>
            <a:endParaRPr kumimoji="1" lang="ko-KR" sz="1500" b="1" i="0" u="none" strike="noStrike" cap="none" normalizeH="0" baseline="0" dirty="0" smtClean="0">
              <a:ln>
                <a:noFill/>
              </a:ln>
              <a:effectLst/>
              <a:latin typeface="나눔바른고딕" pitchFamily="50" charset="-127"/>
              <a:ea typeface="나눔바른고딕" pitchFamily="50" charset="-127"/>
              <a:cs typeface="굴림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360908" y="4116400"/>
            <a:ext cx="342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가마쿠라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시대 이어 무사 </a:t>
            </a:r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계습을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중심으로 선종이 보급</a:t>
            </a:r>
            <a:endParaRPr lang="ko-KR" altLang="en-US" dirty="0"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644714" y="4514964"/>
            <a:ext cx="3443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중국 송을 모방</a:t>
            </a:r>
            <a:endParaRPr lang="en-US" dirty="0" smtClean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024677" y="2890108"/>
            <a:ext cx="359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 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지방 문화는 </a:t>
            </a:r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센고쿠다이묘의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 </a:t>
            </a:r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조가마치를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중심으로 번영</a:t>
            </a:r>
            <a:endParaRPr lang="en-US" altLang="ko-KR" dirty="0" smtClean="0"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509981" y="3400853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슈고다이묘</a:t>
            </a:r>
            <a:r>
              <a:rPr lang="en-US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가신들에 의해 지방으로 전파 </a:t>
            </a:r>
            <a:endParaRPr lang="en-US" altLang="ko-KR" dirty="0" smtClean="0"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521147" y="4891901"/>
            <a:ext cx="2977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교토와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</a:t>
            </a:r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가마쿠라에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오산제도</a:t>
            </a:r>
            <a:endParaRPr lang="en-US" altLang="ko-KR" dirty="0" smtClean="0"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en-US" dirty="0" smtClean="0">
                <a:latin typeface="나눔손글씨 펜" pitchFamily="66" charset="-127"/>
                <a:ea typeface="나눔손글씨 펜" pitchFamily="66" charset="-127"/>
              </a:rPr>
              <a:t>( </a:t>
            </a:r>
            <a:r>
              <a:rPr lang="ko-KR" altLang="en-US" dirty="0" err="1" smtClean="0">
                <a:latin typeface="나눔손글씨 펜" pitchFamily="66" charset="-127"/>
                <a:ea typeface="나눔손글씨 펜" pitchFamily="66" charset="-127"/>
              </a:rPr>
              <a:t>최고위의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 다섯 절을 세우는 제도</a:t>
            </a:r>
            <a:r>
              <a:rPr lang="en-US" dirty="0" smtClean="0">
                <a:latin typeface="나눔손글씨 펜" pitchFamily="66" charset="-127"/>
                <a:ea typeface="나눔손글씨 펜" pitchFamily="66" charset="-127"/>
              </a:rPr>
              <a:t>)</a:t>
            </a:r>
            <a:r>
              <a:rPr lang="ko-KR" altLang="en-US" dirty="0" smtClean="0">
                <a:latin typeface="나눔손글씨 펜" pitchFamily="66" charset="-127"/>
                <a:ea typeface="나눔손글씨 펜" pitchFamily="66" charset="-127"/>
              </a:rPr>
              <a:t>를 도입</a:t>
            </a:r>
          </a:p>
          <a:p>
            <a:r>
              <a:rPr lang="en-US" dirty="0" smtClean="0">
                <a:latin typeface="나눔손글씨 펜" pitchFamily="66" charset="-127"/>
                <a:ea typeface="나눔손글씨 펜" pitchFamily="66" charset="-127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034174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9"/>
          <p:cNvSpPr>
            <a:spLocks noChangeArrowheads="1"/>
          </p:cNvSpPr>
          <p:nvPr/>
        </p:nvSpPr>
        <p:spPr bwMode="auto">
          <a:xfrm>
            <a:off x="1860048" y="3669280"/>
            <a:ext cx="85693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 eaLnBrk="1" latinLnBrk="1" hangingPunct="1">
              <a:lnSpc>
                <a:spcPct val="90000"/>
              </a:lnSpc>
              <a:defRPr/>
            </a:pPr>
            <a:r>
              <a:rPr lang="ko-KR" altLang="en-US" sz="5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감사합니다</a:t>
            </a:r>
            <a:endParaRPr lang="en-US" altLang="ko-K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837948" y="3165256"/>
            <a:ext cx="6613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1" hangingPunct="1">
              <a:defRPr/>
            </a:pPr>
            <a:r>
              <a:rPr lang="en-US" altLang="ko-KR" sz="28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Thank you for your attention</a:t>
            </a:r>
            <a:endParaRPr lang="ko-KR" altLang="en-US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1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 descr="아시카가 요시하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372" y="476672"/>
            <a:ext cx="3072341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그림 38" descr="Odanobuna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8181" y="260648"/>
            <a:ext cx="3793099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그림 39" descr="도요토미 히데요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4032" y="2780928"/>
            <a:ext cx="3648405" cy="358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그림 42" descr="아케치 미츠히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68" y="3501008"/>
            <a:ext cx="3648405" cy="287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직사각형 4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B58B8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이등변 삼각형 16"/>
          <p:cNvSpPr/>
          <p:nvPr/>
        </p:nvSpPr>
        <p:spPr>
          <a:xfrm>
            <a:off x="5423927" y="1052736"/>
            <a:ext cx="1344149" cy="936104"/>
          </a:xfrm>
          <a:prstGeom prst="triangl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prstClr val="white"/>
                </a:solidFill>
              </a:rPr>
              <a:t>03</a:t>
            </a:r>
            <a:endParaRPr lang="ko-KR" altLang="en-US" sz="2000" dirty="0">
              <a:solidFill>
                <a:prstClr val="white"/>
              </a:solidFill>
            </a:endParaRPr>
          </a:p>
        </p:txBody>
      </p:sp>
      <p:cxnSp>
        <p:nvCxnSpPr>
          <p:cNvPr id="31" name="직선 화살표 연결선 30"/>
          <p:cNvCxnSpPr/>
          <p:nvPr/>
        </p:nvCxnSpPr>
        <p:spPr>
          <a:xfrm flipH="1" flipV="1">
            <a:off x="7824192" y="620688"/>
            <a:ext cx="576064" cy="648072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제목 33"/>
          <p:cNvSpPr>
            <a:spLocks noGrp="1"/>
          </p:cNvSpPr>
          <p:nvPr>
            <p:ph type="title"/>
          </p:nvPr>
        </p:nvSpPr>
        <p:spPr>
          <a:xfrm>
            <a:off x="527381" y="2636912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b="1" dirty="0" err="1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아즈치모모야마시대</a:t>
            </a:r>
            <a:r>
              <a:rPr lang="ko-KR" altLang="en-US" b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</a:br>
            <a:r>
              <a:rPr lang="en-US" altLang="ko-KR" b="1" i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[ </a:t>
            </a:r>
            <a:r>
              <a:rPr lang="ko-KR" altLang="en-US" b="1" i="1" dirty="0" err="1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安土桃山時代</a:t>
            </a:r>
            <a:r>
              <a:rPr lang="en-US" altLang="ko-KR" b="1" i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b="1" i="1" dirty="0" err="1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안토도산시대</a:t>
            </a:r>
            <a:r>
              <a:rPr lang="en-US" altLang="ko-KR" b="1" i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) ] </a:t>
            </a:r>
            <a:r>
              <a:rPr lang="en-US" altLang="ko-KR" b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</a:br>
            <a:endParaRPr lang="ko-KR" altLang="en-US" b="1" dirty="0">
              <a:solidFill>
                <a:schemeClr val="tx1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592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도훈\Desktop\아즈치 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5" y="1772819"/>
            <a:ext cx="4416491" cy="2208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도훈\Desktop\후시미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085" y="1844824"/>
            <a:ext cx="4511680" cy="220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직사각형 4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제목 14"/>
          <p:cNvSpPr>
            <a:spLocks noGrp="1"/>
          </p:cNvSpPr>
          <p:nvPr>
            <p:ph type="title"/>
          </p:nvPr>
        </p:nvSpPr>
        <p:spPr>
          <a:xfrm>
            <a:off x="4847861" y="476672"/>
            <a:ext cx="230425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휴먼옛체" pitchFamily="18" charset="-127"/>
                <a:ea typeface="휴먼옛체" pitchFamily="18" charset="-127"/>
              </a:rPr>
              <a:t>정의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20" name="내용 개체 틀 5" descr="100px-Oda_emblem_svg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" y="5445222"/>
            <a:ext cx="1638000" cy="1098141"/>
          </a:xfrm>
        </p:spPr>
      </p:pic>
      <p:pic>
        <p:nvPicPr>
          <p:cNvPr id="22" name="내용 개체 틀 5" descr="100px-Oda_emblem_svg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0581062" y="332656"/>
            <a:ext cx="1610940" cy="1080000"/>
          </a:xfrm>
        </p:spPr>
      </p:pic>
      <p:sp>
        <p:nvSpPr>
          <p:cNvPr id="25" name="TextBox 24"/>
          <p:cNvSpPr txBox="1"/>
          <p:nvPr/>
        </p:nvSpPr>
        <p:spPr>
          <a:xfrm>
            <a:off x="527381" y="2708923"/>
            <a:ext cx="1065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ko-KR" altLang="en-US" sz="36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아즈치와 모모야마시대란</a:t>
            </a:r>
            <a:r>
              <a:rPr lang="en-US" altLang="ko-KR" sz="36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~?</a:t>
            </a:r>
            <a:endParaRPr lang="ko-KR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9995" y="4365104"/>
            <a:ext cx="336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오다노부나가의</a:t>
            </a:r>
            <a:endParaRPr lang="ko-KR" alt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79499" y="4365104"/>
            <a:ext cx="451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도요토미</a:t>
            </a:r>
            <a:r>
              <a:rPr lang="ko-KR" alt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히데요시의</a:t>
            </a:r>
            <a:endParaRPr lang="ko-KR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36428" y="4365104"/>
            <a:ext cx="15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후시미성</a:t>
            </a:r>
            <a:endParaRPr lang="ko-KR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36428" y="4365104"/>
            <a:ext cx="254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모모야마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649" y="4365104"/>
            <a:ext cx="211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아즈치</a:t>
            </a:r>
            <a:endParaRPr lang="ko-KR" alt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367809" y="4365104"/>
            <a:ext cx="6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성</a:t>
            </a:r>
            <a:endParaRPr lang="ko-KR" altLang="en-US" sz="20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119672" y="2492899"/>
            <a:ext cx="4992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아즈치</a:t>
            </a:r>
            <a:r>
              <a:rPr lang="ko-KR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모모야마</a:t>
            </a:r>
            <a:endParaRPr lang="ko-KR" altLang="en-US" sz="3600" dirty="0">
              <a:solidFill>
                <a:srgbClr val="FFC000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7131839" y="2475646"/>
            <a:ext cx="12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시대</a:t>
            </a:r>
            <a:r>
              <a:rPr lang="en-US" altLang="ko-KR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)</a:t>
            </a:r>
            <a:endParaRPr lang="ko-KR" altLang="en-US" sz="3600" dirty="0">
              <a:solidFill>
                <a:prstClr val="black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498446" y="3212976"/>
            <a:ext cx="4992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u="sng" dirty="0" smtClean="0">
                <a:solidFill>
                  <a:srgbClr val="4E3B3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☆</a:t>
            </a:r>
            <a:r>
              <a:rPr lang="en-US" altLang="ko-KR" sz="2800" b="1" u="sng" dirty="0" smtClean="0">
                <a:solidFill>
                  <a:srgbClr val="4E3B3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1568</a:t>
            </a:r>
            <a:r>
              <a:rPr lang="ko-KR" altLang="en-US" sz="2800" b="1" u="sng" dirty="0" smtClean="0">
                <a:solidFill>
                  <a:srgbClr val="4E3B3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년</a:t>
            </a:r>
            <a:r>
              <a:rPr lang="en-US" altLang="ko-KR" sz="2800" b="1" u="sng" dirty="0" smtClean="0">
                <a:solidFill>
                  <a:srgbClr val="4E3B3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~1603</a:t>
            </a:r>
            <a:r>
              <a:rPr lang="ko-KR" altLang="en-US" sz="2800" b="1" u="sng" dirty="0" smtClean="0">
                <a:solidFill>
                  <a:srgbClr val="4E3B3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옛체" pitchFamily="18" charset="-127"/>
                <a:ea typeface="휴먼옛체" pitchFamily="18" charset="-127"/>
              </a:rPr>
              <a:t>년☆</a:t>
            </a:r>
            <a:endParaRPr lang="ko-KR" altLang="en-US" sz="2800" u="sng" dirty="0">
              <a:solidFill>
                <a:srgbClr val="4E3B30">
                  <a:lumMod val="75000"/>
                </a:srgbClr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1" name="그림 20" descr="Goshichi_no_kiri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54280" y="5517232"/>
            <a:ext cx="1537720" cy="1080000"/>
          </a:xfrm>
          <a:prstGeom prst="rect">
            <a:avLst/>
          </a:prstGeom>
        </p:spPr>
      </p:pic>
      <p:pic>
        <p:nvPicPr>
          <p:cNvPr id="23" name="그림 22" descr="Goshichi_no_kiri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0648"/>
            <a:ext cx="1537720" cy="108000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3706266" y="2544657"/>
            <a:ext cx="1056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(</a:t>
            </a:r>
            <a:endParaRPr lang="ko-KR" alt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96035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Right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6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6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7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8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6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73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4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347 -0.00717 C 0.01615 0.00093 0.0165 -0.00185 0.0349 -0.00347 C 0.03768 -0.00463 0.04063 -0.00602 0.04341 -0.00717 C 0.04479 -0.00787 0.04775 -0.00926 0.04775 -0.00902 C 0.05261 -0.01527 0.0599 -0.01852 0.06632 -0.0206 C 0.06771 -0.02222 0.07101 -0.02615 0.07205 -0.02824 C 0.07413 -0.03194 0.07778 -0.03958 0.07778 -0.03935 C 0.08195 -0.06759 0.09341 -0.09444 0.09341 -0.12338 " pathEditMode="relative" rAng="0" ptsTypes="fffffffA">
                                      <p:cBhvr>
                                        <p:cTn id="79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5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0226 0.02199 -0.00296 0.05116 -0.02153 0.05903 C -0.0283 0.06505 -0.02691 0.0662 -0.03577 0.06852 C -0.04896 0.08056 -0.06928 0.08218 -0.08438 0.0838 C -0.10695 0.09375 -0.08993 0.08704 -0.14723 0.0838 C -0.1757 0.08218 -0.20122 0.06227 -0.22865 0.05718 C -0.2415 0.05116 -0.254 0.04421 -0.26719 0.04005 C -0.27188 0.03565 -0.27327 0.03102 -0.27865 0.02847 C -0.28403 0.02315 -0.28803 0.0162 -0.29428 0.01343 C -0.29757 0.0088 -0.30174 0.00532 -0.30434 -1.85185E-6 C -0.30712 -0.00579 -0.30851 -0.01134 -0.31146 -0.01713 C -0.31198 -0.01898 -0.31216 -0.02106 -0.31285 -0.02292 C -0.31355 -0.025 -0.31511 -0.02639 -0.3158 -0.02847 C -0.31702 -0.03218 -0.31858 -0.04005 -0.31858 -0.04005 C -0.32171 -0.06968 -0.32709 -0.09375 -0.32709 -0.12384 " pathEditMode="relative" ptsTypes="ffffffffffffffA">
                                      <p:cBhvr>
                                        <p:cTn id="81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4" presetID="4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85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" presetClass="emph" presetSubtype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9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0" dur="indefinit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2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3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4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Top)">
                                      <p:cBhvr>
                                        <p:cTn id="9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/>
      <p:bldP spid="4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27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인물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人物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11425" y="1052736"/>
            <a:ext cx="3887755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b="1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오다노부나가</a:t>
            </a:r>
            <a:r>
              <a:rPr lang="ko-KR" altLang="en-US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ko-KR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織田信長</a:t>
            </a:r>
            <a:r>
              <a:rPr lang="en-US" altLang="ko-KR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4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5636" y="332656"/>
            <a:ext cx="1636365" cy="1080000"/>
          </a:xfrm>
          <a:prstGeom prst="rect">
            <a:avLst/>
          </a:prstGeom>
        </p:spPr>
      </p:pic>
      <p:pic>
        <p:nvPicPr>
          <p:cNvPr id="36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45224"/>
            <a:ext cx="1636365" cy="1080000"/>
          </a:xfrm>
          <a:prstGeom prst="rect">
            <a:avLst/>
          </a:prstGeom>
        </p:spPr>
      </p:pic>
      <p:pic>
        <p:nvPicPr>
          <p:cNvPr id="30" name="그림 29" descr="Odanobuna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0000" y="900000"/>
            <a:ext cx="5119125" cy="4320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5361" y="2348880"/>
            <a:ext cx="5327915" cy="18158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출생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1534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년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6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월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23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일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사망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1582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년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6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월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21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일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혼노지의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변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성격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자기중심적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특징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명석한 판단과 좋은 이해력을 가짐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별명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제육천마왕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멍청이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제도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err="1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낙시낙좌</a:t>
            </a:r>
            <a:r>
              <a:rPr lang="en-US" altLang="ko-KR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자유무역정책</a:t>
            </a:r>
            <a:r>
              <a:rPr lang="en-US" altLang="ko-KR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) , </a:t>
            </a:r>
            <a:r>
              <a:rPr lang="ko-KR" altLang="en-US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서양문호개방</a:t>
            </a:r>
            <a:endParaRPr lang="en-US" altLang="ko-KR" sz="1600" dirty="0" smtClean="0">
              <a:solidFill>
                <a:srgbClr val="FFC000"/>
              </a:solidFill>
              <a:latin typeface="휴먼옛체" pitchFamily="18" charset="-127"/>
              <a:ea typeface="휴먼옛체" pitchFamily="18" charset="-127"/>
            </a:endParaRPr>
          </a:p>
          <a:p>
            <a:endParaRPr lang="ko-KR" altLang="ko-KR" sz="16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240000" y="404664"/>
            <a:ext cx="3648405" cy="144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484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문화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文化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4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5636" y="332656"/>
            <a:ext cx="1636365" cy="1080000"/>
          </a:xfrm>
          <a:prstGeom prst="rect">
            <a:avLst/>
          </a:prstGeom>
        </p:spPr>
      </p:pic>
      <p:pic>
        <p:nvPicPr>
          <p:cNvPr id="36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79730"/>
            <a:ext cx="1636365" cy="1080000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타원 26"/>
          <p:cNvSpPr/>
          <p:nvPr/>
        </p:nvSpPr>
        <p:spPr>
          <a:xfrm>
            <a:off x="623392" y="1772816"/>
            <a:ext cx="3456384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4559829" y="1772816"/>
            <a:ext cx="3168352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04" y="1844824"/>
            <a:ext cx="3277243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4247" y="1844824"/>
            <a:ext cx="2979309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2026807" y="4327601"/>
            <a:ext cx="124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스모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56375" y="4293096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바둑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092" y="1879330"/>
            <a:ext cx="3072341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타원 15"/>
          <p:cNvSpPr/>
          <p:nvPr/>
        </p:nvSpPr>
        <p:spPr>
          <a:xfrm>
            <a:off x="8208235" y="1772816"/>
            <a:ext cx="3168352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74741" y="4293096"/>
            <a:ext cx="124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마츠리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1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388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white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정권확립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政權</a:t>
            </a:r>
            <a:r>
              <a:rPr lang="ko-KR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確立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4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5636" y="332656"/>
            <a:ext cx="1636365" cy="1080000"/>
          </a:xfrm>
          <a:prstGeom prst="rect">
            <a:avLst/>
          </a:prstGeom>
        </p:spPr>
      </p:pic>
      <p:pic>
        <p:nvPicPr>
          <p:cNvPr id="36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45224"/>
            <a:ext cx="1636365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그림 29" descr="Odanobuna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9997" y="899993"/>
            <a:ext cx="5136643" cy="432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그림 12" descr="아시카가 요시하키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381" y="1844824"/>
            <a:ext cx="3072341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직사각형 20"/>
          <p:cNvSpPr/>
          <p:nvPr/>
        </p:nvSpPr>
        <p:spPr>
          <a:xfrm>
            <a:off x="-207034" y="4664398"/>
            <a:ext cx="455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아시카가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요시아키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(</a:t>
            </a:r>
            <a:r>
              <a:rPr lang="ko-KR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1537 ~ 1597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2" name="왼쪽/오른쪽 화살표 21"/>
          <p:cNvSpPr/>
          <p:nvPr/>
        </p:nvSpPr>
        <p:spPr>
          <a:xfrm>
            <a:off x="3983765" y="2708920"/>
            <a:ext cx="2304256" cy="72008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3610" y="28529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적대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9305" y="2835683"/>
            <a:ext cx="182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</a:rPr>
              <a:t>       </a:t>
            </a:r>
            <a:r>
              <a:rPr lang="ko-KR" altLang="en-US" dirty="0" smtClean="0">
                <a:solidFill>
                  <a:srgbClr val="00B050"/>
                </a:solidFill>
                <a:latin typeface="휴먼옛체" pitchFamily="18" charset="-127"/>
                <a:ea typeface="휴먼옛체" pitchFamily="18" charset="-127"/>
              </a:rPr>
              <a:t>공존</a:t>
            </a:r>
            <a:endParaRPr lang="ko-KR" altLang="en-US" dirty="0">
              <a:solidFill>
                <a:srgbClr val="00B050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6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7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"/>
                            </p:stCondLst>
                            <p:childTnLst>
                              <p:par>
                                <p:cTn id="3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-0.20191 -0.00811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85 -0.00809 L -0.00507 0.0025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/>
      <p:bldP spid="2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정권확립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政權</a:t>
            </a:r>
            <a:r>
              <a:rPr lang="ko-KR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確立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4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5636" y="332656"/>
            <a:ext cx="1636365" cy="1080000"/>
          </a:xfrm>
          <a:prstGeom prst="rect">
            <a:avLst/>
          </a:prstGeom>
        </p:spPr>
      </p:pic>
      <p:pic>
        <p:nvPicPr>
          <p:cNvPr id="36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45224"/>
            <a:ext cx="1636365" cy="1080000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그림 14" descr="엔랴쿠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8183" y="3852934"/>
            <a:ext cx="3072341" cy="16561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직사각형 15"/>
          <p:cNvSpPr/>
          <p:nvPr/>
        </p:nvSpPr>
        <p:spPr>
          <a:xfrm>
            <a:off x="7440149" y="5613378"/>
            <a:ext cx="3791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히에이잔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엔랴쿠지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사원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431371" y="1412776"/>
            <a:ext cx="6048672" cy="1440160"/>
          </a:xfrm>
          <a:prstGeom prst="rightArrow">
            <a:avLst>
              <a:gd name="adj1" fmla="val 50000"/>
              <a:gd name="adj2" fmla="val 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335361" y="3876058"/>
            <a:ext cx="6144683" cy="1440160"/>
          </a:xfrm>
          <a:prstGeom prst="rightArrow">
            <a:avLst>
              <a:gd name="adj1" fmla="val 50000"/>
              <a:gd name="adj2" fmla="val 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7" name="그림 26" descr="아사이 나가마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2064" y="1405406"/>
            <a:ext cx="2573536" cy="1739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그림 27" descr="아사쿠라 요시카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82877" y="1378905"/>
            <a:ext cx="2331440" cy="1721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9023648" y="30863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아사쿠라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요시카게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(1533~1573)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6053" y="3086340"/>
            <a:ext cx="268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아사이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나가마사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(1545~1573)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656" y="4250972"/>
            <a:ext cx="499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  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히에이잔에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불을 질러 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    건물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3000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개 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파괴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및 중들을 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학살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endParaRPr lang="ko-KR" altLang="en-US" sz="16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5360" y="1797701"/>
            <a:ext cx="6384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아사이</a:t>
            </a:r>
            <a:r>
              <a:rPr lang="ko-KR" altLang="en-US" sz="1600" dirty="0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err="1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나가마사</a:t>
            </a:r>
            <a:r>
              <a:rPr lang="ko-KR" altLang="en-US" sz="1600" dirty="0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와 </a:t>
            </a:r>
            <a:r>
              <a:rPr lang="ko-KR" altLang="en-US" sz="1600" dirty="0" err="1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아사쿠라</a:t>
            </a:r>
            <a:r>
              <a:rPr lang="ko-KR" altLang="en-US" sz="1600" dirty="0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err="1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요시카게</a:t>
            </a:r>
            <a:r>
              <a:rPr lang="ko-KR" altLang="en-US" sz="1600" dirty="0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격파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영토 편입</a:t>
            </a:r>
            <a:endParaRPr lang="ko-KR" altLang="en-US" sz="16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7" grpId="0" animBg="1"/>
      <p:bldP spid="17" grpId="1" animBg="1"/>
      <p:bldP spid="25" grpId="0" animBg="1"/>
      <p:bldP spid="25" grpId="1" animBg="1"/>
      <p:bldP spid="31" grpId="0" build="allAtOnce"/>
      <p:bldP spid="32" grpId="0" build="allAtOnce"/>
      <p:bldP spid="33" grpId="0" build="allAtOnce"/>
      <p:bldP spid="3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9404" y="1628800"/>
            <a:ext cx="10849205" cy="4801314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카마쿠라시대의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정치</a:t>
            </a:r>
            <a:endParaRPr lang="en-US" altLang="ko-KR" sz="2400" b="1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 (1)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막부의 창립</a:t>
            </a: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 (2)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싯켄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정치의 시작</a:t>
            </a: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 (3)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막부의 멸망</a:t>
            </a:r>
          </a:p>
          <a:p>
            <a:pPr marL="342900" indent="-342900"/>
            <a:endParaRPr lang="en-US" altLang="ko-KR" sz="2400" b="1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2.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카마쿠라시대의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 사회</a:t>
            </a:r>
            <a:endParaRPr lang="en-US" altLang="ko-KR" sz="2400" b="1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(1) 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봉건제도의 확립</a:t>
            </a: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(2) 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종교적 특징</a:t>
            </a: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(3)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시대의 법</a:t>
            </a:r>
          </a:p>
          <a:p>
            <a:pPr marL="342900" indent="-342900"/>
            <a:endParaRPr lang="en-US" altLang="ko-KR" sz="2400" b="1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marL="342900" indent="-342900"/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3.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카마쿠라시대의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문화</a:t>
            </a:r>
            <a:endParaRPr lang="en-US" altLang="ko-KR" sz="2400" b="1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endParaRPr lang="ko-KR" altLang="en-US" b="1" dirty="0">
              <a:solidFill>
                <a:srgbClr val="FB6D6D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rPr>
              <a:t>INDEX</a:t>
            </a:r>
            <a:endParaRPr lang="ko-KR" altLang="en-US" sz="2800" dirty="0">
              <a:ln w="18415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" pitchFamily="18" charset="-127"/>
              <a:ea typeface="나눔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4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5636" y="332656"/>
            <a:ext cx="1636365" cy="1080000"/>
          </a:xfrm>
          <a:prstGeom prst="rect">
            <a:avLst/>
          </a:prstGeom>
        </p:spPr>
      </p:pic>
      <p:pic>
        <p:nvPicPr>
          <p:cNvPr id="36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45224"/>
            <a:ext cx="1636365" cy="1080000"/>
          </a:xfrm>
          <a:prstGeom prst="rect">
            <a:avLst/>
          </a:prstGeom>
        </p:spPr>
      </p:pic>
      <p:pic>
        <p:nvPicPr>
          <p:cNvPr id="30" name="그림 29" descr="Odanobuna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2064" y="908720"/>
            <a:ext cx="5119125" cy="42671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그림 22" descr="도요토미 히데요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908720"/>
            <a:ext cx="1871531" cy="1296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그림 23" descr="아케치 미츠히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2492896"/>
            <a:ext cx="1871531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그림 24" descr="Takigawa_Kazumas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4221090"/>
            <a:ext cx="1871531" cy="15157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직사각형 12"/>
          <p:cNvSpPr/>
          <p:nvPr/>
        </p:nvSpPr>
        <p:spPr>
          <a:xfrm>
            <a:off x="1583499" y="1052739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히데미</a:t>
            </a:r>
            <a:r>
              <a:rPr lang="ko-KR" altLang="en-US" sz="12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히데요시</a:t>
            </a:r>
            <a:endParaRPr lang="en-US" altLang="ko-KR" sz="12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871531" y="2780928"/>
            <a:ext cx="177552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아케치</a:t>
            </a:r>
            <a:r>
              <a:rPr lang="ko-KR" altLang="en-US" sz="12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미쓰히데</a:t>
            </a:r>
            <a:endParaRPr lang="en-US" altLang="ko-KR" sz="12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295467" y="4653139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다키가와</a:t>
            </a:r>
            <a:r>
              <a:rPr lang="ko-KR" altLang="en-US" sz="12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가즈마스</a:t>
            </a:r>
            <a:endParaRPr lang="ko-KR" altLang="en-US" sz="12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9509" y="1340768"/>
            <a:ext cx="211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농민</a:t>
            </a:r>
            <a:r>
              <a:rPr lang="ko-KR" altLang="en-US" dirty="0" smtClean="0">
                <a:solidFill>
                  <a:srgbClr val="FFFF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출신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3291" y="2996955"/>
            <a:ext cx="192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 (</a:t>
            </a:r>
            <a:r>
              <a:rPr lang="ko-KR" altLang="en-US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낭인</a:t>
            </a:r>
            <a:r>
              <a:rPr lang="ko-KR" altLang="en-US" dirty="0" smtClean="0">
                <a:solidFill>
                  <a:srgbClr val="00B05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출신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2520" y="4869160"/>
            <a:ext cx="220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  (</a:t>
            </a:r>
            <a:r>
              <a:rPr lang="ko-KR" altLang="en-US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알 수 없음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1" name="왼쪽으로 구부러진 화살표 20"/>
          <p:cNvSpPr/>
          <p:nvPr/>
        </p:nvSpPr>
        <p:spPr>
          <a:xfrm>
            <a:off x="3983765" y="1772816"/>
            <a:ext cx="1248139" cy="3168352"/>
          </a:xfrm>
          <a:prstGeom prst="curvedLeftArrow">
            <a:avLst>
              <a:gd name="adj1" fmla="val 25000"/>
              <a:gd name="adj2" fmla="val 127364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78125" y="1340768"/>
            <a:ext cx="738664" cy="36724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ko-KR" altLang="ko-KR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인재 능력</a:t>
            </a:r>
            <a:r>
              <a:rPr lang="en-US" altLang="ko-KR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ko-KR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중시 </a:t>
            </a:r>
            <a:endParaRPr lang="en-US" altLang="ko-KR" dirty="0" smtClean="0">
              <a:solidFill>
                <a:srgbClr val="FFC000"/>
              </a:solidFill>
              <a:latin typeface="휴먼옛체" pitchFamily="18" charset="-127"/>
              <a:ea typeface="휴먼옛체" pitchFamily="18" charset="-127"/>
            </a:endParaRPr>
          </a:p>
          <a:p>
            <a:pPr algn="ctr"/>
            <a:r>
              <a:rPr lang="ko-KR" altLang="ko-KR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신분의 귀천</a:t>
            </a:r>
            <a:r>
              <a:rPr lang="en-US" altLang="ko-KR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ko-KR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없이 인재 등용</a:t>
            </a:r>
            <a:endParaRPr lang="ko-KR" altLang="en-US" dirty="0" smtClean="0">
              <a:solidFill>
                <a:srgbClr val="FFC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8" name="그림 27" descr="니와 나가히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43607" y="3140968"/>
            <a:ext cx="2035831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4559829" y="3429003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니와</a:t>
            </a:r>
            <a:r>
              <a:rPr lang="ko-KR" altLang="en-US" sz="12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나가히데</a:t>
            </a:r>
            <a:endParaRPr lang="ko-KR" altLang="en-US" sz="12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1" name="그림 30" descr="시바타 가쓰이에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7595" y="1340768"/>
            <a:ext cx="2016224" cy="1367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직사각형 38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67809" y="1556792"/>
            <a:ext cx="1824203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시바타</a:t>
            </a:r>
            <a:r>
              <a:rPr lang="ko-KR" altLang="en-US" sz="12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가쓰이에</a:t>
            </a:r>
            <a:endParaRPr lang="ko-KR" altLang="en-US" sz="12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정치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政治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21" grpId="0" animBg="1"/>
      <p:bldP spid="21" grpId="1" animBg="1"/>
      <p:bldP spid="27" grpId="0" build="allAtOnce"/>
      <p:bldP spid="29" grpId="0"/>
      <p:bldP spid="29" grpId="1"/>
      <p:bldP spid="32" grpId="0"/>
      <p:bldP spid="3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239349" y="404664"/>
            <a:ext cx="3648405" cy="144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자살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自殺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4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5636" y="332656"/>
            <a:ext cx="1636365" cy="1080000"/>
          </a:xfrm>
          <a:prstGeom prst="rect">
            <a:avLst/>
          </a:prstGeom>
        </p:spPr>
      </p:pic>
      <p:pic>
        <p:nvPicPr>
          <p:cNvPr id="36" name="내용 개체 틀 5" descr="100px-Oda_emblem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45224"/>
            <a:ext cx="1636365" cy="1080000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980731"/>
            <a:ext cx="42717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최종목표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</a:t>
            </a:r>
            <a:r>
              <a:rPr lang="en-US" altLang="ko-KR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모오리의</a:t>
            </a:r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제거</a:t>
            </a:r>
            <a:endParaRPr lang="en-US" altLang="ko-KR" dirty="0" smtClean="0">
              <a:solidFill>
                <a:srgbClr val="FF0000"/>
              </a:solidFill>
              <a:latin typeface="휴먼옛체" pitchFamily="18" charset="-127"/>
              <a:ea typeface="휴먼옛체" pitchFamily="18" charset="-127"/>
            </a:endParaRPr>
          </a:p>
          <a:p>
            <a:endParaRPr lang="en-US" altLang="ko-KR" dirty="0" smtClean="0">
              <a:solidFill>
                <a:srgbClr val="FF0000"/>
              </a:solidFill>
            </a:endParaRPr>
          </a:p>
          <a:p>
            <a:r>
              <a:rPr lang="ko-KR" altLang="en-US" sz="1600" dirty="0" smtClean="0">
                <a:solidFill>
                  <a:srgbClr val="00B05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선봉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도요토미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히데요시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srgbClr val="00B050"/>
                </a:solidFill>
                <a:latin typeface="휴먼옛체" pitchFamily="18" charset="-127"/>
                <a:ea typeface="휴먼옛체" pitchFamily="18" charset="-127"/>
              </a:rPr>
              <a:t>      </a:t>
            </a:r>
            <a:r>
              <a:rPr lang="ko-KR" altLang="en-US" sz="1600" dirty="0" err="1" smtClean="0">
                <a:solidFill>
                  <a:srgbClr val="002060"/>
                </a:solidFill>
                <a:latin typeface="휴먼옛체" pitchFamily="18" charset="-127"/>
                <a:ea typeface="휴먼옛체" pitchFamily="18" charset="-127"/>
              </a:rPr>
              <a:t>ㅡ</a:t>
            </a:r>
            <a:r>
              <a:rPr lang="en-US" altLang="ko-KR" sz="1600" dirty="0" smtClean="0">
                <a:solidFill>
                  <a:srgbClr val="002060"/>
                </a:solidFill>
                <a:latin typeface="휴먼옛체" pitchFamily="18" charset="-127"/>
                <a:ea typeface="휴먼옛체" pitchFamily="18" charset="-127"/>
              </a:rPr>
              <a:t>&gt; 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고전</a:t>
            </a:r>
            <a:r>
              <a:rPr lang="en-US" altLang="ko-KR" sz="1600" dirty="0" smtClean="0">
                <a:solidFill>
                  <a:srgbClr val="002060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원군요청</a:t>
            </a:r>
            <a:endParaRPr lang="ko-KR" altLang="en-US" sz="1600" dirty="0">
              <a:solidFill>
                <a:srgbClr val="FF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15362" name="Picture 2" descr="https://upload.wikimedia.org/wikipedia/commons/thumb/6/60/OdaNobunaga_mausoleum.jpg/250px-OdaNobunaga_mausoleu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9451" y="-26008013"/>
            <a:ext cx="3175000" cy="1562100"/>
          </a:xfrm>
          <a:prstGeom prst="rect">
            <a:avLst/>
          </a:prstGeom>
          <a:noFill/>
        </p:spPr>
      </p:pic>
      <p:pic>
        <p:nvPicPr>
          <p:cNvPr id="15364" name="Picture 4" descr="https://upload.wikimedia.org/wikipedia/commons/thumb/6/60/OdaNobunaga_mausoleum.jpg/250px-OdaNobunaga_mausoleu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9451" y="-26008013"/>
            <a:ext cx="3175000" cy="1562100"/>
          </a:xfrm>
          <a:prstGeom prst="rect">
            <a:avLst/>
          </a:prstGeom>
          <a:noFill/>
        </p:spPr>
      </p:pic>
      <p:pic>
        <p:nvPicPr>
          <p:cNvPr id="15366" name="Picture 6" descr="https://upload.wikimedia.org/wikipedia/commons/thumb/6/60/OdaNobunaga_mausoleum.jpg/250px-OdaNobunaga_mausoleu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9451" y="-26008013"/>
            <a:ext cx="3175000" cy="1562100"/>
          </a:xfrm>
          <a:prstGeom prst="rect">
            <a:avLst/>
          </a:prstGeom>
          <a:noFill/>
        </p:spPr>
      </p:pic>
      <p:pic>
        <p:nvPicPr>
          <p:cNvPr id="15" name="그림 14" descr="도요토미 히데요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2420888"/>
            <a:ext cx="2016224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그림 29" descr="Odanobuna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2064" y="908720"/>
            <a:ext cx="5119125" cy="42484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7" name="TextBox 16"/>
          <p:cNvSpPr txBox="1"/>
          <p:nvPr/>
        </p:nvSpPr>
        <p:spPr>
          <a:xfrm>
            <a:off x="3503713" y="1556795"/>
            <a:ext cx="326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원군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아케치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미쓰히데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err="1" smtClean="0">
                <a:solidFill>
                  <a:srgbClr val="002060"/>
                </a:solidFill>
                <a:latin typeface="휴먼옛체" pitchFamily="18" charset="-127"/>
                <a:ea typeface="휴먼옛체" pitchFamily="18" charset="-127"/>
              </a:rPr>
              <a:t>ㅡ</a:t>
            </a:r>
            <a:r>
              <a:rPr lang="en-US" altLang="ko-KR" sz="1600" dirty="0" smtClean="0">
                <a:solidFill>
                  <a:srgbClr val="002060"/>
                </a:solidFill>
                <a:latin typeface="휴먼옛체" pitchFamily="18" charset="-127"/>
                <a:ea typeface="휴먼옛체" pitchFamily="18" charset="-127"/>
              </a:rPr>
              <a:t>&gt; 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배반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err="1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혼노지</a:t>
            </a:r>
            <a:r>
              <a:rPr lang="ko-KR" altLang="en-US" sz="1600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 습격</a:t>
            </a:r>
            <a:endParaRPr lang="ko-KR" altLang="en-US" sz="1600" dirty="0">
              <a:solidFill>
                <a:srgbClr val="FF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13" name="그림 12" descr="혼노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8183" y="2348880"/>
            <a:ext cx="2784309" cy="2082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그림 15" descr="아케치 미츠히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5788" y="2420888"/>
            <a:ext cx="2069075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왼쪽/오른쪽 화살표 18"/>
          <p:cNvSpPr/>
          <p:nvPr/>
        </p:nvSpPr>
        <p:spPr>
          <a:xfrm>
            <a:off x="4655840" y="3068960"/>
            <a:ext cx="2592288" cy="720080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대 </a:t>
            </a:r>
            <a:r>
              <a:rPr lang="ko-KR" altLang="en-US" dirty="0" err="1" smtClean="0">
                <a:solidFill>
                  <a:srgbClr val="FF0000"/>
                </a:solidFill>
                <a:latin typeface="휴먼옛체" pitchFamily="18" charset="-127"/>
                <a:ea typeface="휴먼옛체" pitchFamily="18" charset="-127"/>
              </a:rPr>
              <a:t>립</a:t>
            </a:r>
            <a:endParaRPr lang="ko-KR" altLang="en-US" dirty="0">
              <a:solidFill>
                <a:srgbClr val="FF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52618" y="4526373"/>
            <a:ext cx="51845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모모야마</a:t>
            </a:r>
            <a:r>
              <a:rPr lang="ko-KR" altLang="en-US" sz="28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2800" dirty="0" err="1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시대</a:t>
            </a:r>
            <a:r>
              <a:rPr lang="ko-KR" altLang="en-US" sz="28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의시작</a:t>
            </a:r>
            <a:endParaRPr lang="ko-KR" altLang="en-US" sz="28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07691 -3.7037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73 0.17848 L 0.0335 0.1784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1 4.81481E-6 L 0.26962 4.81481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6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0533 L 0.15348 0.00533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48 0.00533 L 0.35816 0.00533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5125" y="260648"/>
            <a:ext cx="1356875" cy="108000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그림 18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517232"/>
            <a:ext cx="1356875" cy="108000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007435" y="1052736"/>
            <a:ext cx="4320480" cy="5760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b="1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도요토미</a:t>
            </a:r>
            <a:r>
              <a:rPr lang="ko-KR" altLang="en-US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b="1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히데요시</a:t>
            </a:r>
            <a:r>
              <a:rPr lang="en-US" altLang="ko-KR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ko-KR" b="1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豊臣秀吉</a:t>
            </a:r>
            <a:r>
              <a:rPr lang="en-US" altLang="ko-KR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381" y="2564907"/>
            <a:ext cx="5327915" cy="206210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출생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1537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년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3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월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17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일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사망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1598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년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9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월 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18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일 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성격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리더십이 강함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특징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다지증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일본 통일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도호쿠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규슈평정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임진왜란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대립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시바타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1600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도쿠가와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</a:p>
          <a:p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제도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: </a:t>
            </a:r>
            <a:r>
              <a:rPr lang="ko-KR" altLang="en-US" sz="1600" dirty="0" err="1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타이코</a:t>
            </a:r>
            <a:r>
              <a:rPr lang="ko-KR" altLang="en-US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1600" dirty="0" err="1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켄치</a:t>
            </a:r>
            <a:endParaRPr lang="en-US" altLang="ko-KR" sz="1600" dirty="0" smtClean="0">
              <a:solidFill>
                <a:srgbClr val="FFC000"/>
              </a:solidFill>
              <a:latin typeface="휴먼옛체" pitchFamily="18" charset="-127"/>
              <a:ea typeface="휴먼옛체" pitchFamily="18" charset="-127"/>
            </a:endParaRPr>
          </a:p>
          <a:p>
            <a:endParaRPr lang="ko-KR" altLang="ko-KR" sz="1600" dirty="0">
              <a:solidFill>
                <a:srgbClr val="FFC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4" name="그림 23" descr="도요토미 히데요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6053" y="908720"/>
            <a:ext cx="5280587" cy="4320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직사각형 9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40704" y="188643"/>
            <a:ext cx="27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인물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人物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517232"/>
            <a:ext cx="1356875" cy="108000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499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정치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政治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와 문화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文化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35" name="그림 34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5125" y="260648"/>
            <a:ext cx="1356875" cy="1080000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1325492" y="4365104"/>
            <a:ext cx="3648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타이코</a:t>
            </a:r>
            <a:r>
              <a:rPr lang="ko-KR" altLang="en-US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b="1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켄치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[</a:t>
            </a:r>
            <a:r>
              <a:rPr lang="ko-KR" altLang="en-US" dirty="0" err="1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太閤檢地</a:t>
            </a:r>
            <a:r>
              <a:rPr lang="en-US" altLang="ko-KR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]</a:t>
            </a:r>
            <a:endParaRPr lang="en-US" altLang="ko-KR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40" name="그림 39" descr="eb49_461_i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7436" y="1916832"/>
            <a:ext cx="307234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직사각형 41"/>
          <p:cNvSpPr/>
          <p:nvPr/>
        </p:nvSpPr>
        <p:spPr>
          <a:xfrm>
            <a:off x="815413" y="1844824"/>
            <a:ext cx="3456384" cy="23762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943872" y="1916832"/>
            <a:ext cx="3360373" cy="23762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7" name="그림 16" descr="338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9883" y="1988840"/>
            <a:ext cx="316835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6384033" y="4365104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노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0" name="그림 19" descr="d9f7d913-5404-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88289" y="1988840"/>
            <a:ext cx="2976331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타원 20"/>
          <p:cNvSpPr/>
          <p:nvPr/>
        </p:nvSpPr>
        <p:spPr>
          <a:xfrm>
            <a:off x="8592277" y="1916832"/>
            <a:ext cx="3168352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0417" y="4365104"/>
            <a:ext cx="96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다도</a:t>
            </a:r>
            <a:endParaRPr lang="ko-KR" altLang="en-US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 animBg="1"/>
      <p:bldP spid="16" grpId="0" animBg="1"/>
      <p:bldP spid="19" grpId="0"/>
      <p:bldP spid="21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9349" y="404664"/>
            <a:ext cx="3648405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260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40704" y="188643"/>
            <a:ext cx="581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 임진왜란</a:t>
            </a:r>
            <a:r>
              <a:rPr lang="en-US" altLang="ko-KR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(1592~1598)</a:t>
            </a:r>
            <a:r>
              <a:rPr lang="ko-KR" altLang="en-US" sz="24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과 죽음</a:t>
            </a:r>
            <a:endParaRPr lang="ko-KR" altLang="en-US" sz="24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그림 14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7232"/>
            <a:ext cx="1356875" cy="1080000"/>
          </a:xfrm>
          <a:prstGeom prst="rect">
            <a:avLst/>
          </a:prstGeom>
        </p:spPr>
      </p:pic>
      <p:pic>
        <p:nvPicPr>
          <p:cNvPr id="16" name="그림 15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5125" y="260648"/>
            <a:ext cx="1356875" cy="1080000"/>
          </a:xfrm>
          <a:prstGeom prst="rect">
            <a:avLst/>
          </a:prstGeom>
        </p:spPr>
      </p:pic>
      <p:pic>
        <p:nvPicPr>
          <p:cNvPr id="21" name="그림 20" descr="%C682B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0" y="1052736"/>
            <a:ext cx="5664629" cy="187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오른쪽 화살표 22"/>
          <p:cNvSpPr/>
          <p:nvPr/>
        </p:nvSpPr>
        <p:spPr>
          <a:xfrm>
            <a:off x="6288023" y="1484784"/>
            <a:ext cx="5376597" cy="1800200"/>
          </a:xfrm>
          <a:prstGeom prst="rightArrow">
            <a:avLst>
              <a:gd name="adj1" fmla="val 50000"/>
              <a:gd name="adj2" fmla="val 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명의 정복과 </a:t>
            </a:r>
            <a:r>
              <a:rPr lang="ko-KR" altLang="en-US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조선의 복속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을 목표로 </a:t>
            </a:r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한반도 남부에 침투함으로써 시작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.</a:t>
            </a:r>
          </a:p>
          <a:p>
            <a:pPr algn="ctr"/>
            <a:endParaRPr lang="en-US" altLang="ko-KR" sz="1600" dirty="0" smtClean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pic>
        <p:nvPicPr>
          <p:cNvPr id="26" name="그림 25" descr="%C0%D3~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360" y="3212976"/>
            <a:ext cx="5664629" cy="1790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오른쪽 화살표 27"/>
          <p:cNvSpPr/>
          <p:nvPr/>
        </p:nvSpPr>
        <p:spPr>
          <a:xfrm>
            <a:off x="6288023" y="3501008"/>
            <a:ext cx="5376597" cy="1872208"/>
          </a:xfrm>
          <a:prstGeom prst="rightArrow">
            <a:avLst>
              <a:gd name="adj1" fmla="val 50000"/>
              <a:gd name="adj2" fmla="val 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한성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평양을 점령하는 등 순조롭게 진행될 것으로 보였지만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명의 원군</a:t>
            </a:r>
            <a:r>
              <a:rPr lang="en-US" altLang="ko-KR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,</a:t>
            </a:r>
            <a:r>
              <a:rPr lang="ko-KR" altLang="en-US" sz="1600" dirty="0" smtClean="0">
                <a:solidFill>
                  <a:srgbClr val="FFC000"/>
                </a:solidFill>
                <a:latin typeface="휴먼옛체" pitchFamily="18" charset="-127"/>
                <a:ea typeface="휴먼옛체" pitchFamily="18" charset="-127"/>
              </a:rPr>
              <a:t>이순신</a:t>
            </a:r>
            <a:r>
              <a:rPr lang="ko-KR" altLang="en-US" sz="1600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에 의해 난항에 빠짐</a:t>
            </a:r>
            <a:endParaRPr lang="ko-KR" altLang="en-US" sz="1600" dirty="0">
              <a:solidFill>
                <a:prstClr val="black"/>
              </a:solidFill>
              <a:latin typeface="휴먼옛체" pitchFamily="18" charset="-127"/>
              <a:ea typeface="휴먼옛체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2782" y="0"/>
            <a:ext cx="1529220" cy="1080000"/>
          </a:xfrm>
          <a:prstGeom prst="rect">
            <a:avLst/>
          </a:prstGeom>
        </p:spPr>
      </p:pic>
      <p:pic>
        <p:nvPicPr>
          <p:cNvPr id="5" name="그림 4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778000"/>
            <a:ext cx="1356875" cy="10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1639" y="2924947"/>
            <a:ext cx="6576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  <a:latin typeface="휴먼옛체" pitchFamily="18" charset="-127"/>
                <a:ea typeface="휴먼옛체" pitchFamily="18" charset="-127"/>
              </a:rPr>
              <a:t>임진왜란</a:t>
            </a:r>
            <a:r>
              <a:rPr lang="en-US" altLang="ko-KR" dirty="0" smtClean="0">
                <a:solidFill>
                  <a:prstClr val="black"/>
                </a:solidFill>
                <a:hlinkClick r:id="rId3"/>
              </a:rPr>
              <a:t>http://blog.naver.com/po2666?Redirect=Log&amp;logNo=130100376633&amp;jumpingVid=2231382C06D55A0AFBF0E8D424D9DC76EA78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5423925" y="116632"/>
            <a:ext cx="2809280" cy="838200"/>
          </a:xfrm>
        </p:spPr>
        <p:txBody>
          <a:bodyPr/>
          <a:lstStyle/>
          <a:p>
            <a:r>
              <a:rPr lang="ko-KR" altLang="en-US" b="1" dirty="0" smtClean="0">
                <a:latin typeface="휴먼옛체" pitchFamily="18" charset="-127"/>
                <a:ea typeface="휴먼옛체" pitchFamily="18" charset="-127"/>
              </a:rPr>
              <a:t>영상</a:t>
            </a:r>
            <a:endParaRPr lang="ko-KR" altLang="en-US" b="1" dirty="0">
              <a:latin typeface="휴먼옛체" pitchFamily="18" charset="-127"/>
              <a:ea typeface="휴먼옛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2782" y="0"/>
            <a:ext cx="1529220" cy="1080000"/>
          </a:xfrm>
          <a:prstGeom prst="rect">
            <a:avLst/>
          </a:prstGeom>
        </p:spPr>
      </p:pic>
      <p:pic>
        <p:nvPicPr>
          <p:cNvPr id="5" name="그림 4" descr="Goshichi_no_kiri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778000"/>
            <a:ext cx="1356875" cy="1080000"/>
          </a:xfrm>
          <a:prstGeom prst="rect">
            <a:avLst/>
          </a:prstGeom>
        </p:spPr>
      </p:pic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655841" y="2132856"/>
            <a:ext cx="3552395" cy="838200"/>
          </a:xfrm>
        </p:spPr>
        <p:txBody>
          <a:bodyPr>
            <a:normAutofit/>
          </a:bodyPr>
          <a:lstStyle/>
          <a:p>
            <a:r>
              <a:rPr lang="ko-KR" altLang="en-US" b="1" smtClean="0">
                <a:latin typeface="휴먼옛체" pitchFamily="18" charset="-127"/>
                <a:ea typeface="휴먼옛체" pitchFamily="18" charset="-127"/>
              </a:rPr>
              <a:t>감사합니다</a:t>
            </a:r>
            <a:endParaRPr lang="ko-KR" altLang="en-US" b="1" dirty="0"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3925" y="3068960"/>
            <a:ext cx="1530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Q</a:t>
            </a:r>
            <a:r>
              <a:rPr lang="en-US" altLang="ko-KR" sz="24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&amp;A</a:t>
            </a:r>
            <a:endParaRPr lang="ko-KR" altLang="en-US" sz="48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윤고딕330" pitchFamily="18" charset="-127"/>
              <a:ea typeface="-윤고딕33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부제목 6"/>
          <p:cNvSpPr>
            <a:spLocks noGrp="1"/>
          </p:cNvSpPr>
          <p:nvPr>
            <p:ph idx="1"/>
          </p:nvPr>
        </p:nvSpPr>
        <p:spPr>
          <a:xfrm>
            <a:off x="571461" y="1600203"/>
            <a:ext cx="11010939" cy="7486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o-KR" altLang="en-US" dirty="0" err="1" smtClean="0"/>
              <a:t>오닌의</a:t>
            </a:r>
            <a:r>
              <a:rPr lang="ko-KR" altLang="en-US" dirty="0" smtClean="0"/>
              <a:t> 난</a:t>
            </a:r>
            <a:r>
              <a:rPr lang="en-US" altLang="ko-KR" dirty="0" smtClean="0"/>
              <a:t>(1467)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전국(戰國)시대의 시작 </a:t>
            </a:r>
            <a:endParaRPr lang="ko-KR" altLang="en-US" dirty="0"/>
          </a:p>
        </p:txBody>
      </p:sp>
      <p:graphicFrame>
        <p:nvGraphicFramePr>
          <p:cNvPr id="9" name="다이어그램 8"/>
          <p:cNvGraphicFramePr/>
          <p:nvPr/>
        </p:nvGraphicFramePr>
        <p:xfrm>
          <a:off x="2159563" y="2276872"/>
          <a:ext cx="812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다이어그램 5"/>
          <p:cNvGraphicFramePr/>
          <p:nvPr/>
        </p:nvGraphicFramePr>
        <p:xfrm>
          <a:off x="1583499" y="1124744"/>
          <a:ext cx="924857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내용 개체 틀 15" descr="전국 다이묘의 할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3552" y="980731"/>
            <a:ext cx="8071453" cy="3405145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295467" y="0"/>
            <a:ext cx="9963181" cy="1000132"/>
          </a:xfrm>
        </p:spPr>
        <p:txBody>
          <a:bodyPr/>
          <a:lstStyle/>
          <a:p>
            <a:r>
              <a:rPr lang="ko-KR" altLang="en-US" dirty="0" smtClean="0"/>
              <a:t>전국 </a:t>
            </a:r>
            <a:r>
              <a:rPr lang="ko-KR" altLang="en-US" dirty="0" err="1" smtClean="0"/>
              <a:t>다이묘</a:t>
            </a:r>
            <a:r>
              <a:rPr lang="ko-KR" altLang="en-US" dirty="0" err="1"/>
              <a:t>의</a:t>
            </a:r>
            <a:r>
              <a:rPr lang="ko-KR" altLang="en-US" dirty="0"/>
              <a:t> </a:t>
            </a:r>
            <a:r>
              <a:rPr lang="ko-KR" altLang="en-US" dirty="0" smtClean="0"/>
              <a:t>지배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967543" y="4509120"/>
            <a:ext cx="8256917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rgbClr val="00B0F0"/>
                </a:solidFill>
              </a:rPr>
              <a:t>오닌</a:t>
            </a:r>
            <a:r>
              <a:rPr lang="ko-KR" altLang="en-US" dirty="0" err="1">
                <a:solidFill>
                  <a:srgbClr val="00B0F0"/>
                </a:solidFill>
              </a:rPr>
              <a:t>의</a:t>
            </a:r>
            <a:r>
              <a:rPr lang="ko-KR" altLang="en-US" dirty="0">
                <a:solidFill>
                  <a:srgbClr val="00B0F0"/>
                </a:solidFill>
              </a:rPr>
              <a:t> </a:t>
            </a:r>
            <a:r>
              <a:rPr lang="ko-KR" altLang="en-US" dirty="0" smtClean="0">
                <a:solidFill>
                  <a:srgbClr val="00B0F0"/>
                </a:solidFill>
              </a:rPr>
              <a:t>난</a:t>
            </a:r>
            <a:r>
              <a:rPr lang="ko-KR" altLang="en-US" dirty="0" smtClean="0">
                <a:solidFill>
                  <a:prstClr val="white"/>
                </a:solidFill>
              </a:rPr>
              <a:t>을 계기로 </a:t>
            </a:r>
            <a:r>
              <a:rPr lang="ko-KR" altLang="en-US" dirty="0" err="1" smtClean="0">
                <a:solidFill>
                  <a:srgbClr val="FF0000"/>
                </a:solidFill>
              </a:rPr>
              <a:t>쇼군</a:t>
            </a:r>
            <a:r>
              <a:rPr lang="ko-KR" altLang="en-US" dirty="0" err="1" smtClean="0">
                <a:solidFill>
                  <a:prstClr val="white"/>
                </a:solidFill>
              </a:rPr>
              <a:t>과</a:t>
            </a:r>
            <a:r>
              <a:rPr lang="ko-KR" altLang="en-US" dirty="0" smtClean="0">
                <a:solidFill>
                  <a:prstClr val="white"/>
                </a:solidFill>
              </a:rPr>
              <a:t> </a:t>
            </a:r>
            <a:r>
              <a:rPr lang="ko-KR" altLang="en-US" dirty="0" smtClean="0">
                <a:solidFill>
                  <a:srgbClr val="92D050"/>
                </a:solidFill>
              </a:rPr>
              <a:t>막부</a:t>
            </a:r>
            <a:r>
              <a:rPr lang="ko-KR" altLang="en-US" dirty="0" smtClean="0">
                <a:solidFill>
                  <a:prstClr val="white"/>
                </a:solidFill>
              </a:rPr>
              <a:t>의 권위가 현저히 실추되자</a:t>
            </a:r>
            <a:r>
              <a:rPr lang="en-US" altLang="ko-KR" dirty="0" smtClean="0">
                <a:solidFill>
                  <a:prstClr val="white"/>
                </a:solidFill>
              </a:rPr>
              <a:t>, </a:t>
            </a:r>
            <a:r>
              <a:rPr lang="ko-KR" altLang="en-US" dirty="0" smtClean="0">
                <a:solidFill>
                  <a:prstClr val="white"/>
                </a:solidFill>
              </a:rPr>
              <a:t>지역을 독자적으로 지배하는 </a:t>
            </a:r>
            <a:r>
              <a:rPr lang="ko-KR" altLang="en-US" dirty="0" smtClean="0">
                <a:solidFill>
                  <a:srgbClr val="FFFF00"/>
                </a:solidFill>
              </a:rPr>
              <a:t>전국 </a:t>
            </a:r>
            <a:r>
              <a:rPr lang="ko-KR" altLang="en-US" dirty="0" err="1" smtClean="0">
                <a:solidFill>
                  <a:srgbClr val="FFFF00"/>
                </a:solidFill>
              </a:rPr>
              <a:t>다이묘</a:t>
            </a:r>
            <a:r>
              <a:rPr lang="en-US" altLang="ko-KR" dirty="0" smtClean="0">
                <a:solidFill>
                  <a:srgbClr val="FFFF00"/>
                </a:solidFill>
              </a:rPr>
              <a:t>(</a:t>
            </a:r>
            <a:r>
              <a:rPr lang="ko-KR" altLang="en-US" dirty="0" smtClean="0">
                <a:solidFill>
                  <a:srgbClr val="FFFF00"/>
                </a:solidFill>
              </a:rPr>
              <a:t>戰國大名</a:t>
            </a:r>
            <a:r>
              <a:rPr lang="en-US" altLang="ko-KR" dirty="0" smtClean="0">
                <a:solidFill>
                  <a:srgbClr val="FFFF00"/>
                </a:solidFill>
              </a:rPr>
              <a:t>)</a:t>
            </a:r>
            <a:r>
              <a:rPr lang="ko-KR" altLang="en-US" dirty="0" smtClean="0">
                <a:solidFill>
                  <a:prstClr val="white"/>
                </a:solidFill>
              </a:rPr>
              <a:t>들이 나타남</a:t>
            </a:r>
            <a:r>
              <a:rPr lang="en-US" altLang="ko-KR" dirty="0">
                <a:solidFill>
                  <a:prstClr val="white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1.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시대의 정치 </a:t>
            </a:r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- (1)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막부의 창립</a:t>
            </a:r>
          </a:p>
          <a:p>
            <a:endParaRPr lang="ko-KR" alt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9218" name="Picture 2" descr="https://attachment.namu.wiki/%EB%AF%B8%EB%82%98%EB%AA%A8%ED%86%A0%EB%85%B8%20%EC%9A%94%EB%A6%AC%ED%86%A0%EB%AA%A8__%EC%9A%94%EB%A6%AC%ED%86%A0%EB%AA%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0" y="785795"/>
            <a:ext cx="5069717" cy="56330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619748" y="857233"/>
            <a:ext cx="63817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600" dirty="0" smtClean="0">
                <a:solidFill>
                  <a:prstClr val="black"/>
                </a:solidFill>
              </a:rPr>
              <a:t> </a:t>
            </a:r>
            <a:r>
              <a:rPr lang="ko-KR" altLang="en-US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최초</a:t>
            </a:r>
            <a:r>
              <a:rPr lang="ko-KR" altLang="en-US" sz="36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의</a:t>
            </a:r>
            <a:r>
              <a:rPr lang="ko-KR" altLang="en-US" sz="36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막부</a:t>
            </a:r>
            <a:endParaRPr lang="en-US" altLang="ko-KR" sz="3600" b="1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미나모토노</a:t>
            </a:r>
            <a:r>
              <a:rPr lang="ko-KR" altLang="en-US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요리토모</a:t>
            </a:r>
            <a:endParaRPr lang="ko-KR" altLang="en-US" sz="4000" b="1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0066FF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36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3600" dirty="0" smtClean="0">
                <a:solidFill>
                  <a:prstClr val="black"/>
                </a:solidFill>
              </a:rPr>
              <a:t> </a:t>
            </a:r>
            <a:r>
              <a:rPr lang="ko-KR" altLang="en-US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쇼군</a:t>
            </a:r>
            <a:r>
              <a:rPr lang="ko-KR" altLang="en-US" sz="36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이</a:t>
            </a:r>
            <a:r>
              <a:rPr lang="ko-KR" altLang="en-US" sz="36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실질적인 지배권 행사 → 일본 특유의 </a:t>
            </a:r>
            <a:r>
              <a:rPr lang="ko-KR" altLang="en-US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봉건제도</a:t>
            </a: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36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시행</a:t>
            </a: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03447" y="0"/>
            <a:ext cx="9963181" cy="1000132"/>
          </a:xfrm>
        </p:spPr>
        <p:txBody>
          <a:bodyPr/>
          <a:lstStyle/>
          <a:p>
            <a:r>
              <a:rPr lang="ko-KR" altLang="en-US" dirty="0" smtClean="0"/>
              <a:t>난세</a:t>
            </a:r>
            <a:r>
              <a:rPr lang="ko-KR" altLang="en-US" dirty="0"/>
              <a:t>의 </a:t>
            </a:r>
            <a:r>
              <a:rPr lang="ko-KR" altLang="en-US" dirty="0" smtClean="0"/>
              <a:t>간웅 오다 </a:t>
            </a:r>
            <a:r>
              <a:rPr lang="ko-KR" altLang="en-US" dirty="0" err="1" smtClean="0"/>
              <a:t>노부나가</a:t>
            </a:r>
            <a:endParaRPr lang="ko-KR" altLang="en-US" dirty="0"/>
          </a:p>
        </p:txBody>
      </p:sp>
      <p:pic>
        <p:nvPicPr>
          <p:cNvPr id="5" name="내용 개체 틀 4" descr="노부나가 초상화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1637" y="1196752"/>
            <a:ext cx="5568619" cy="5070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571461" y="1196755"/>
            <a:ext cx="11010939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ko-KR" altLang="ko-KR" dirty="0" smtClean="0"/>
          </a:p>
          <a:p>
            <a:r>
              <a:rPr lang="ko-KR" altLang="ko-KR" dirty="0" smtClean="0"/>
              <a:t>《鳴かぬなら殺してしまえほととぎす (울지 않으면 죽여 버리겠다. 두견새)》</a:t>
            </a:r>
          </a:p>
          <a:p>
            <a:r>
              <a:rPr lang="ko-KR" altLang="ko-KR" dirty="0" smtClean="0"/>
              <a:t>《鳴かぬなら鳴かしてみせようほととぎす (울지 않으면 울게</a:t>
            </a:r>
            <a:r>
              <a:rPr lang="en-US" altLang="ko-KR" dirty="0" smtClean="0"/>
              <a:t> </a:t>
            </a:r>
            <a:r>
              <a:rPr lang="ko-KR" altLang="ko-KR" dirty="0" smtClean="0"/>
              <a:t>해 보이겠다. 두견새)》</a:t>
            </a:r>
          </a:p>
          <a:p>
            <a:r>
              <a:rPr lang="ko-KR" altLang="ko-KR" dirty="0" smtClean="0"/>
              <a:t>《鳴かぬなら鳴くまで待とうほととぎす (울지 않으면 울</a:t>
            </a:r>
            <a:r>
              <a:rPr lang="en-US" altLang="ko-KR" dirty="0" smtClean="0"/>
              <a:t> </a:t>
            </a:r>
            <a:r>
              <a:rPr lang="ko-KR" altLang="ko-KR" dirty="0" smtClean="0"/>
              <a:t>때까지 기다리겠다. 두견새)》</a:t>
            </a:r>
          </a:p>
          <a:p>
            <a:r>
              <a:rPr lang="ko-KR" altLang="ko-KR" dirty="0" smtClean="0"/>
              <a:t>《織田がつき羽柴がこねし</a:t>
            </a:r>
            <a:r>
              <a:rPr lang="ko-KR" altLang="ko-KR" dirty="0" err="1" smtClean="0"/>
              <a:t>天下餅</a:t>
            </a:r>
            <a:r>
              <a:rPr lang="ko-KR" altLang="ko-KR" dirty="0" smtClean="0"/>
              <a:t>すわりしままに食うは</a:t>
            </a:r>
            <a:r>
              <a:rPr lang="ko-KR" altLang="ko-KR" dirty="0" err="1" smtClean="0"/>
              <a:t>家康</a:t>
            </a:r>
            <a:r>
              <a:rPr lang="ko-KR" altLang="ko-KR" dirty="0" smtClean="0"/>
              <a:t> (오다가 준비하고, </a:t>
            </a:r>
            <a:r>
              <a:rPr lang="ko-KR" altLang="ko-KR" dirty="0" err="1" smtClean="0"/>
              <a:t>하시바</a:t>
            </a:r>
            <a:r>
              <a:rPr lang="ko-KR" altLang="ko-KR" dirty="0" smtClean="0"/>
              <a:t>(</a:t>
            </a:r>
            <a:r>
              <a:rPr lang="ko-KR" altLang="ko-KR" dirty="0" err="1" smtClean="0"/>
              <a:t>도요토미</a:t>
            </a:r>
            <a:r>
              <a:rPr lang="ko-KR" altLang="ko-KR" dirty="0" smtClean="0"/>
              <a:t>)가 반죽한 천하의 떡을 앉은 채로 먹는 </a:t>
            </a:r>
            <a:r>
              <a:rPr lang="ko-KR" altLang="ko-KR" dirty="0" err="1" smtClean="0"/>
              <a:t>이에야스</a:t>
            </a:r>
            <a:r>
              <a:rPr lang="ko-KR" altLang="ko-KR" dirty="0" smtClean="0"/>
              <a:t>)》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99456" y="0"/>
            <a:ext cx="9963181" cy="1000132"/>
          </a:xfrm>
        </p:spPr>
        <p:txBody>
          <a:bodyPr/>
          <a:lstStyle/>
          <a:p>
            <a:r>
              <a:rPr lang="ko-KR" altLang="en-US" dirty="0" smtClean="0"/>
              <a:t>전국시대의 </a:t>
            </a:r>
            <a:r>
              <a:rPr lang="en-US" altLang="ko-KR" dirty="0"/>
              <a:t>3</a:t>
            </a:r>
            <a:r>
              <a:rPr lang="ko-KR" altLang="en-US" dirty="0" smtClean="0"/>
              <a:t>대 영웅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487488" y="0"/>
            <a:ext cx="9963181" cy="1000132"/>
          </a:xfrm>
        </p:spPr>
        <p:txBody>
          <a:bodyPr/>
          <a:lstStyle/>
          <a:p>
            <a:r>
              <a:rPr lang="ko-KR" altLang="en-US" dirty="0" smtClean="0"/>
              <a:t>전국 </a:t>
            </a:r>
            <a:r>
              <a:rPr lang="ko-KR" altLang="en-US" dirty="0" err="1" smtClean="0"/>
              <a:t>다이묘의</a:t>
            </a:r>
            <a:r>
              <a:rPr lang="ko-KR" altLang="en-US" dirty="0" smtClean="0"/>
              <a:t> 지배체계</a:t>
            </a:r>
            <a:endParaRPr lang="ko-KR" altLang="en-US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571502" y="1600203"/>
          <a:ext cx="110109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4175787" y="1340770"/>
          <a:ext cx="7200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295467" y="0"/>
            <a:ext cx="9963181" cy="1000132"/>
          </a:xfrm>
        </p:spPr>
        <p:txBody>
          <a:bodyPr/>
          <a:lstStyle/>
          <a:p>
            <a:r>
              <a:rPr lang="ko-KR" altLang="en-US" smtClean="0"/>
              <a:t>전국시대의 경제</a:t>
            </a:r>
            <a:endParaRPr lang="ko-KR" altLang="en-US" dirty="0"/>
          </a:p>
        </p:txBody>
      </p:sp>
      <p:pic>
        <p:nvPicPr>
          <p:cNvPr id="6" name="그림 5" descr="20150915_2137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57684" y="1853827"/>
            <a:ext cx="4680520" cy="3510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각지의 특산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67" y="1340771"/>
            <a:ext cx="9874780" cy="4165923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99456" y="0"/>
            <a:ext cx="9963181" cy="1000132"/>
          </a:xfrm>
        </p:spPr>
        <p:txBody>
          <a:bodyPr/>
          <a:lstStyle/>
          <a:p>
            <a:r>
              <a:rPr lang="ko-KR" altLang="en-US" dirty="0" smtClean="0"/>
              <a:t>전국시대 각지의 특산물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내용 개체 틀 9"/>
          <p:cNvGraphicFramePr>
            <a:graphicFrameLocks noGrp="1"/>
          </p:cNvGraphicFramePr>
          <p:nvPr>
            <p:ph idx="1"/>
          </p:nvPr>
        </p:nvGraphicFramePr>
        <p:xfrm>
          <a:off x="623394" y="1196755"/>
          <a:ext cx="110109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03447" y="0"/>
            <a:ext cx="9963181" cy="1000132"/>
          </a:xfrm>
        </p:spPr>
        <p:txBody>
          <a:bodyPr/>
          <a:lstStyle/>
          <a:p>
            <a:r>
              <a:rPr lang="ko-KR" altLang="en-US" dirty="0" smtClean="0"/>
              <a:t>전국시대의 도시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은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3729208" cy="4176464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전국시대</a:t>
            </a:r>
            <a:r>
              <a:rPr lang="ko-KR" altLang="en-US" dirty="0"/>
              <a:t>의 </a:t>
            </a:r>
            <a:r>
              <a:rPr lang="ko-KR" altLang="en-US" dirty="0" smtClean="0"/>
              <a:t>문화</a:t>
            </a:r>
            <a:endParaRPr lang="ko-KR" altLang="en-US" dirty="0"/>
          </a:p>
        </p:txBody>
      </p:sp>
      <p:graphicFrame>
        <p:nvGraphicFramePr>
          <p:cNvPr id="6" name="다이어그램 5"/>
          <p:cNvGraphicFramePr/>
          <p:nvPr/>
        </p:nvGraphicFramePr>
        <p:xfrm>
          <a:off x="4064000" y="1484784"/>
          <a:ext cx="812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rPr>
              <a:t>Goal of this Project</a:t>
            </a:r>
            <a:endParaRPr lang="ko-KR" alt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7170" name="Picture 2" descr="http://vodfile2.edupia.com/dle/2Images/data2/26030_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09" y="285728"/>
            <a:ext cx="5048243" cy="62499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67504" y="857235"/>
            <a:ext cx="41910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무사</a:t>
            </a: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집권</a:t>
            </a:r>
            <a:endParaRPr lang="en-US" altLang="ko-KR" sz="36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고케닌</a:t>
            </a:r>
            <a:endParaRPr lang="en-US" altLang="ko-KR" sz="3600" b="1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주종</a:t>
            </a: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관계</a:t>
            </a:r>
            <a:endParaRPr lang="en-US" altLang="ko-KR" sz="36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봉건</a:t>
            </a:r>
            <a:r>
              <a:rPr lang="ko-KR" altLang="en-US" sz="36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제도</a:t>
            </a:r>
            <a:endParaRPr lang="en-US" altLang="ko-KR" sz="36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36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(2)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싯켄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정치의 시작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-1</a:t>
            </a:r>
            <a:endParaRPr lang="ko-KR" altLang="en-US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endParaRPr lang="ko-KR" alt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712" y="1285863"/>
            <a:ext cx="11239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미나모토노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요리토모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사망 후</a:t>
            </a:r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막부의 실권은 최고 </a:t>
            </a:r>
            <a:r>
              <a:rPr lang="ko-KR" altLang="en-US" sz="32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373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고케닌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가문인 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&lt;</a:t>
            </a:r>
            <a:r>
              <a:rPr lang="ko-KR" altLang="en-US" sz="32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B6D6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호죠씨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&gt;</a:t>
            </a:r>
            <a:endParaRPr lang="ko-KR" altLang="en-US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endParaRPr lang="ko-KR" altLang="en-US" sz="24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5714999" y="1785926"/>
            <a:ext cx="476253" cy="21431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5714999" y="2786058"/>
            <a:ext cx="476253" cy="204790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217" y="3071810"/>
            <a:ext cx="10096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막부의 중요관직과 지방관리 대부분을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호죠씨가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독점</a:t>
            </a:r>
          </a:p>
          <a:p>
            <a:pPr algn="ctr"/>
            <a:endParaRPr lang="ko-KR" altLang="en-US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5714999" y="3786190"/>
            <a:ext cx="476253" cy="204790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333467" y="4286259"/>
            <a:ext cx="9429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막부에 대한 </a:t>
            </a:r>
            <a:r>
              <a:rPr lang="ko-KR" altLang="en-US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373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지지도가</a:t>
            </a:r>
            <a:r>
              <a:rPr lang="ko-KR" altLang="en-US" sz="2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B6D6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하락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하는 계기</a:t>
            </a:r>
            <a:endParaRPr lang="ko-KR" altLang="en-US" sz="24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(2)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싯켄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정치의 시작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-2</a:t>
            </a:r>
            <a:endParaRPr lang="ko-KR" altLang="en-US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793026" y="1142987"/>
            <a:ext cx="5041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천황가는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373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막부 타도 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운동을 시작</a:t>
            </a:r>
            <a:endParaRPr lang="ko-KR" altLang="en-US" sz="28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57213" y="2071681"/>
            <a:ext cx="10858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천황가는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28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쇼군과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</a:t>
            </a:r>
            <a:r>
              <a:rPr lang="ko-KR" altLang="en-US" sz="28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호죠씨를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말살하기 위해 군을 모집하고 </a:t>
            </a:r>
            <a:r>
              <a:rPr lang="ko-KR" altLang="en-US" sz="2800" dirty="0" smtClean="0">
                <a:solidFill>
                  <a:srgbClr val="FF3737"/>
                </a:solidFill>
                <a:latin typeface="12롯데마트드림Bold" pitchFamily="18" charset="-127"/>
                <a:ea typeface="12롯데마트드림Bold" pitchFamily="18" charset="-127"/>
              </a:rPr>
              <a:t>‘</a:t>
            </a:r>
            <a:r>
              <a:rPr lang="ko-KR" altLang="en-US" sz="32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373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조큐의</a:t>
            </a:r>
            <a:r>
              <a:rPr lang="ko-KR" altLang="en-US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373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 난</a:t>
            </a:r>
            <a:r>
              <a:rPr lang="ko-KR" altLang="en-US" sz="3200" dirty="0" smtClean="0">
                <a:solidFill>
                  <a:srgbClr val="FF3737"/>
                </a:solidFill>
                <a:latin typeface="12롯데마트드림Bold" pitchFamily="18" charset="-127"/>
                <a:ea typeface="12롯데마트드림Bold" pitchFamily="18" charset="-127"/>
              </a:rPr>
              <a:t>’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을 일으킴</a:t>
            </a:r>
            <a:endParaRPr lang="ko-KR" altLang="en-US" sz="28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5714999" y="1785926"/>
            <a:ext cx="476253" cy="21431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5714999" y="3286124"/>
            <a:ext cx="476253" cy="21431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65" y="3571876"/>
            <a:ext cx="98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천황 유배</a:t>
            </a:r>
            <a:r>
              <a:rPr lang="en-US" altLang="ko-KR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, </a:t>
            </a:r>
            <a:r>
              <a:rPr lang="ko-KR" altLang="en-US" sz="28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고케닌들의</a:t>
            </a:r>
            <a:r>
              <a:rPr lang="ko-KR" altLang="en-US" sz="28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반발 </a:t>
            </a:r>
            <a:endParaRPr lang="ko-KR" altLang="en-US" sz="28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13" name="아래쪽 화살표 12"/>
          <p:cNvSpPr/>
          <p:nvPr/>
        </p:nvSpPr>
        <p:spPr>
          <a:xfrm>
            <a:off x="5714999" y="4429132"/>
            <a:ext cx="476253" cy="21431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858575" y="5072077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2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몰락 </a:t>
            </a:r>
            <a:r>
              <a:rPr lang="ko-KR" altLang="en-US" sz="36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12롯데마트드림Bold" pitchFamily="18" charset="-127"/>
                <a:ea typeface="12롯데마트드림Bold" pitchFamily="18" charset="-127"/>
              </a:rPr>
              <a:t>가속화</a:t>
            </a:r>
            <a:endParaRPr lang="ko-KR" altLang="en-US" sz="3600" dirty="0">
              <a:solidFill>
                <a:srgbClr val="0070C0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(3)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막부의 멸망</a:t>
            </a:r>
          </a:p>
          <a:p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9218" name="Picture 2" descr="http://upload.wikimedia.org/wikipedia/commons/1/18/Mooko-Suena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1" y="1428739"/>
            <a:ext cx="6350000" cy="24193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239009" y="1571615"/>
            <a:ext cx="4381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몽골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원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)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의 침입</a:t>
            </a:r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일본 특유의 날씨로 승리</a:t>
            </a:r>
            <a:endParaRPr lang="ko-KR" altLang="en-US" sz="2000" dirty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61" y="4000504"/>
            <a:ext cx="10668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BUT</a:t>
            </a:r>
          </a:p>
          <a:p>
            <a:r>
              <a:rPr lang="ko-KR" altLang="en-US" sz="2400" dirty="0" smtClean="0">
                <a:solidFill>
                  <a:prstClr val="black"/>
                </a:solidFill>
              </a:rPr>
              <a:t>① 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충분한 보상 </a:t>
            </a:r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X</a:t>
            </a:r>
          </a:p>
          <a:p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r>
              <a:rPr lang="ko-KR" altLang="en-US" sz="2400" dirty="0" smtClean="0">
                <a:solidFill>
                  <a:prstClr val="black"/>
                </a:solidFill>
              </a:rPr>
              <a:t>② 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불만 고조</a:t>
            </a:r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r>
              <a:rPr lang="ko-KR" altLang="en-US" sz="2400" dirty="0" smtClean="0">
                <a:solidFill>
                  <a:prstClr val="black"/>
                </a:solidFill>
              </a:rPr>
              <a:t>③ 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막부 타도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→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싯켄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정치 붕괴</a:t>
            </a:r>
            <a:r>
              <a:rPr lang="en-US" altLang="ko-KR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결국 </a:t>
            </a:r>
            <a:r>
              <a:rPr lang="ko-KR" altLang="en-US" sz="2400" b="1" dirty="0" err="1" smtClean="0">
                <a:solidFill>
                  <a:srgbClr val="0066FF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b="1" dirty="0" smtClean="0">
                <a:solidFill>
                  <a:srgbClr val="0066FF"/>
                </a:solidFill>
                <a:latin typeface="12롯데마트드림Bold" pitchFamily="18" charset="-127"/>
                <a:ea typeface="12롯데마트드림Bold" pitchFamily="18" charset="-127"/>
              </a:rPr>
              <a:t> 막부 멸망</a:t>
            </a:r>
            <a:endParaRPr lang="ko-KR" altLang="en-US" sz="2400" dirty="0">
              <a:solidFill>
                <a:srgbClr val="0066FF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FB6D6D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349" y="169479"/>
            <a:ext cx="1195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2. </a:t>
            </a:r>
            <a:r>
              <a:rPr lang="ko-KR" altLang="en-US" sz="2400" dirty="0" err="1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카마쿠라</a:t>
            </a:r>
            <a:r>
              <a:rPr lang="ko-KR" altLang="en-US" sz="2400" dirty="0" smtClean="0">
                <a:solidFill>
                  <a:prstClr val="black"/>
                </a:solidFill>
                <a:latin typeface="12롯데마트드림Bold" pitchFamily="18" charset="-127"/>
                <a:ea typeface="12롯데마트드림Bold" pitchFamily="18" charset="-127"/>
              </a:rPr>
              <a:t> 시대의 사회</a:t>
            </a:r>
            <a:endParaRPr lang="en-US" altLang="ko-KR" sz="2400" dirty="0" smtClean="0">
              <a:solidFill>
                <a:prstClr val="black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92699"/>
            <a:ext cx="12192000" cy="4571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14" name="다이어그램 13"/>
          <p:cNvGraphicFramePr/>
          <p:nvPr/>
        </p:nvGraphicFramePr>
        <p:xfrm>
          <a:off x="571463" y="1142984"/>
          <a:ext cx="11049077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고려청자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고려청자">
      <a:majorFont>
        <a:latin typeface="Georgia"/>
        <a:ea typeface=""/>
        <a:cs typeface=""/>
        <a:font script="Grek" typeface="Arial"/>
        <a:font script="Cyrl" typeface="Arial"/>
        <a:font script="Jpan" typeface="HG明朝E"/>
        <a:font script="Hang" typeface="HY견명조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려청자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6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378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2700000" algn="tl">
              <a:srgbClr val="000000">
                <a:alpha val="43137"/>
              </a:srgbClr>
            </a:outerShdw>
          </a:effectLst>
        </a:effectStyle>
        <a:effectStyle>
          <a:effectLst>
            <a:outerShdw blurRad="38100" dist="38100" dir="3000000" algn="tl">
              <a:srgbClr val="000000">
                <a:alpha val="45490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100000"/>
            </a:lightRig>
          </a:scene3d>
          <a:sp3d contourW="12700" prstMaterial="plastic">
            <a:bevelT w="50800" h="63500"/>
            <a:contourClr>
              <a:srgbClr val="000000">
                <a:alpha val="35294"/>
              </a:srgbClr>
            </a:contourClr>
          </a:sp3d>
        </a:effectStyle>
        <a:effectStyle>
          <a:effectLst>
            <a:outerShdw blurRad="63500" dist="63500" dir="3000000" algn="tl">
              <a:srgbClr val="000000">
                <a:alpha val="50196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8600000"/>
            </a:lightRig>
          </a:scene3d>
          <a:sp3d prstMaterial="plastic">
            <a:bevelT w="101600" h="63500"/>
            <a:contourClr>
              <a:srgbClr val="000000">
                <a:alpha val="40784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5000"/>
                <a:shade val="100000"/>
                <a:hueMod val="100000"/>
                <a:satMod val="100000"/>
              </a:schemeClr>
            </a:gs>
            <a:gs pos="20000">
              <a:schemeClr val="phClr">
                <a:tint val="100000"/>
                <a:shade val="75000"/>
                <a:hueMod val="100000"/>
                <a:satMod val="100000"/>
              </a:schemeClr>
            </a:gs>
            <a:gs pos="55000">
              <a:schemeClr val="phClr">
                <a:tint val="97000"/>
                <a:shade val="100000"/>
                <a:hueMod val="100000"/>
                <a:satMod val="100000"/>
              </a:schemeClr>
            </a:gs>
            <a:gs pos="85000">
              <a:schemeClr val="phClr">
                <a:tint val="100000"/>
                <a:shade val="65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0"/>
                <a:shade val="50000"/>
                <a:hueMod val="100000"/>
                <a:satMod val="100000"/>
              </a:schemeClr>
              <a:schemeClr val="phClr">
                <a:tint val="10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트렉">
  <a:themeElements>
    <a:clrScheme name="트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트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트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오렌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1464</Words>
  <Application>Microsoft Office PowerPoint</Application>
  <PresentationFormat>사용자 지정</PresentationFormat>
  <Paragraphs>321</Paragraphs>
  <Slides>46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46</vt:i4>
      </vt:variant>
    </vt:vector>
  </HeadingPairs>
  <TitlesOfParts>
    <vt:vector size="73" baseType="lpstr">
      <vt:lpstr>굴림</vt:lpstr>
      <vt:lpstr>Arial</vt:lpstr>
      <vt:lpstr>Century Schoolbook</vt:lpstr>
      <vt:lpstr>휴먼매직체</vt:lpstr>
      <vt:lpstr>MD아롱체</vt:lpstr>
      <vt:lpstr>Wingdings</vt:lpstr>
      <vt:lpstr>12롯데마트드림Bold</vt:lpstr>
      <vt:lpstr>나눔명조</vt:lpstr>
      <vt:lpstr>맑은 고딕</vt:lpstr>
      <vt:lpstr>나눔손글씨 펜</vt:lpstr>
      <vt:lpstr>나눔바른고딕</vt:lpstr>
      <vt:lpstr>나눔고딕</vt:lpstr>
      <vt:lpstr>Franklin Gothic Book</vt:lpstr>
      <vt:lpstr>돋움</vt:lpstr>
      <vt:lpstr>휴먼옛체</vt:lpstr>
      <vt:lpstr>Franklin Gothic Medium</vt:lpstr>
      <vt:lpstr>HY바다M</vt:lpstr>
      <vt:lpstr>-윤고딕330</vt:lpstr>
      <vt:lpstr>Verdana</vt:lpstr>
      <vt:lpstr>Wingdings 2</vt:lpstr>
      <vt:lpstr>Georgia</vt:lpstr>
      <vt:lpstr>HY견명조</vt:lpstr>
      <vt:lpstr>Office 테마</vt:lpstr>
      <vt:lpstr>고려청자</vt:lpstr>
      <vt:lpstr>트렉</vt:lpstr>
      <vt:lpstr>1_Office 테마</vt:lpstr>
      <vt:lpstr>오렌지</vt:lpstr>
      <vt:lpstr>2조 일본의 중세시대 카마쿠라 마로마치 아즈치모모야마 전국시대의  정치,문화와 역사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아즈치모모야마시대 [ 安土桃山時代(안토도산시대) ]  </vt:lpstr>
      <vt:lpstr>정의 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영상</vt:lpstr>
      <vt:lpstr>감사합니다</vt:lpstr>
      <vt:lpstr>전국(戰國)시대의 시작 </vt:lpstr>
      <vt:lpstr>슬라이드 38</vt:lpstr>
      <vt:lpstr>전국 다이묘의 지배</vt:lpstr>
      <vt:lpstr>난세의 간웅 오다 노부나가</vt:lpstr>
      <vt:lpstr>전국시대의 3대 영웅</vt:lpstr>
      <vt:lpstr>전국 다이묘의 지배체계</vt:lpstr>
      <vt:lpstr>전국시대의 경제</vt:lpstr>
      <vt:lpstr>전국시대 각지의 특산물</vt:lpstr>
      <vt:lpstr>전국시대의 도시</vt:lpstr>
      <vt:lpstr>전국시대의 문화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이혜강</dc:creator>
  <cp:lastModifiedBy>이도훈</cp:lastModifiedBy>
  <cp:revision>267</cp:revision>
  <dcterms:created xsi:type="dcterms:W3CDTF">2014-11-01T08:10:02Z</dcterms:created>
  <dcterms:modified xsi:type="dcterms:W3CDTF">2015-10-07T01:48:55Z</dcterms:modified>
</cp:coreProperties>
</file>