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69" r:id="rId4"/>
    <p:sldId id="268" r:id="rId5"/>
    <p:sldId id="258" r:id="rId6"/>
    <p:sldId id="260" r:id="rId7"/>
    <p:sldId id="261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조선일보명조" panose="020B0600000101010101" charset="-127"/>
      <p:regular r:id="rId17"/>
    </p:embeddedFont>
    <p:embeddedFont>
      <p:font typeface="배달의민족 주아" panose="02020603020101020101" pitchFamily="18" charset="-12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장미다방" panose="02020600000000000000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2AEE93C0-1AA8-4B5D-A0C0-74EAE6B6B991}">
          <p14:sldIdLst>
            <p14:sldId id="256"/>
            <p14:sldId id="257"/>
            <p14:sldId id="269"/>
            <p14:sldId id="268"/>
            <p14:sldId id="258"/>
            <p14:sldId id="260"/>
            <p14:sldId id="261"/>
            <p14:sldId id="265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  <p15:guide id="3" pos="1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580"/>
    <a:srgbClr val="EA8298"/>
    <a:srgbClr val="ED93A6"/>
    <a:srgbClr val="EE9AAC"/>
    <a:srgbClr val="E09D18"/>
    <a:srgbClr val="39A9BF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90" y="72"/>
      </p:cViewPr>
      <p:guideLst>
        <p:guide orient="horz" pos="2157"/>
        <p:guide pos="2878"/>
        <p:guide pos="14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media/hdphoto1.xml>II�    �    �   �        �        ��       ��       ��    ��B��    ��B��    �   ��    d�  ¼    �  ü    >      $��oN�K��=wv��WMPHOTO ��q�� p �cl HH�E@   ;_�m!�-#�>@�Ln�`Tb�o�� B�   �        F�pE���Ga@�A!6
��Y!��p @ �0����R�P��'��U��J�#H.��A�oZV�4j�  !S�pCl(�	
XNT<A��B��;��!UT�Z	9aO�JPRR�MAC�VUT�d����% )'aE��B���K@A�',)�	H
I�@��!UUL"A����%())aE��B���o�	,&�&C
�����J[
KH�T��	�0B���� �, 1�� ���A/��Pg @�`MA�@)�C�A���31db%�+A�}Eb�3b�*��8B� �$J�;	�c�]N��  ��0�	Ǡ /*`��e!R�1X��   @����dR�$Y �& E�{8$(�a%��A!6�Po  !	/`���iP��@~�3�D� + l%yb���rdT��p    ��
������@ ��  j\� Q�hՀek��$=�����  L	���B�b��*�E�5z	b�`�?11Q��c�RI��@�                                                           �Ha�^ �"�B#Q�DC�A�d�h2�����!�a�A2ҟ�6��A	 R� ��ф�;��e�4G��	@ ���a�"�K�W� Ca%H �q+��`�F)S�KCW� ��-1�$I�{0� �(�8f`cG���ba�b�6l�n��p���P� BEQa6��l=!�	��F����IU��� H��$���O;+%@�     C@  �д�  x            �         �bhIx����C��Ј���g��Aෞ�2I��"`E�#:L��D@�x;�	+BFЌ�M�2�		I}��qh�� ���U���`E!P$�UL�Dr�F��Jjj,������I}���s}�u���hJ	�Ҍe~�                  �fD�n\"(!A�@3x�˒5����&��	�7xh 8Lkq{�M~��	��A�.$������	�ɉ%�Ե��$��H"|"��@V;��N}��}��[���߁�R�@l�@          ?	i���W�a�H!�>��'�!���@b�cw9�����x�`�L��XIl%&��<!B�8����8>.>l��j���A��� ��{ؾ|�      �0L��6� ��Ex@��pC�8<
���Zn���Baa ��U��~nn�^"�" �@p����dɛ�;'�}��<x" A� �A ���CD�P      �J�%��vN�]��!88"N\
c��?�������xA�L>�E�E�G�DEx@p���0�a���ɓ&odܟ��m`��� �4hH4N%       �Q�Yq#����D|5�e�^yn���A ���A�hl/n�$��	I�/C�0�6��6h����r�Gvz�"�#H#XA	��_[?��       ~�	��(�"H$�*`B��p���C�XA��1��_������A����, p$  ?	/�ĐJE����P�P��w>6;�U�&�-�D�F|� �������˟/�/���|�lv4�ڦ�3R�      �A�a���t��=ğ� p�}���7���W)��@oZ{ze̷�
cDW�P�;=��!#d�.�h��L���"�"x!pD9�� �X�>��Q� ��B �     �$l�%p��@`�������N/+��A�}�"�[*�a�J��/?�)FF�=LPp�p��!PF��$�(�V��Aa�	�{ݓ����\m*�$�� '�2,Ȑ�����P�L�ײ���zE�p� �8C`���# �p�AVz�+�cG^�ƥX�LU�a�VDX"��j�@p z  �� ��  "O���lw��/�CBA }q��5�"��Oӏ�Kx�J�n!�������A٠��1}A�?�;����=��&����D� ���~�           x     =�('4d%�>~>( PG8���_|Xs�V������bOI���<8C���6�!8� �z�qcsG�S�E�ɽnJ��������@����ŋ#<z2�`� �   8)�R              <��H����GC焱�0���"��@r����@���]�+y��;��J�;	�I�O�ƀA�^����0�S����;�I���1����4ĉ�PBy�0�8CYK:�     � �QX8I�#�$\;8E�G�@�:�.6�� ��q�8A���8DE�B�a��ϗ��Q���0=���a���    ?�>-K� 0A���LK�v	Q�@p��EB�!�Cb?&τ�:�׈��G�5��L٦ȂD�9xC�����@0�p�p�!���:&,$��� K�JJ ��␫I+� �K��p#3@>         �BX"���CA�aA� ��*���,o�Ljɥ�[�ŀѝɷ_��	��
�/�h {�����Ra��Pj �nx x   f�z��j'������;ʟN�xBl@���� �+ B� x   A�,q#�D�[�VW%��|C��ߝD����f2�o]}P�� �����m������d�       �!PJ\|ՄK�u�;�;f�:E-�+u��	�p�(��䛋�           49A�" ���=����|�"���� �A���������&7ff���%DF'e*���ͤ.u����C` 7A@ �	��     �`�0I[� pF�@"���l^���l#|"Ӱ�B�n��$���%x�.L�ٍ�̾?���OY
x������R�>=�8�35����)W}8���
���u���� ;� ~�� �     ?	e���1�9��"��E�@bF�Ñ�b�+ýp��E�DXD���%��Q`�p�a!�:$��1�T�jQ��� �HI� ��  �C_�AbOB.Lޝ��̾?���'�)�񭳖��R���Y�ٙ�}0��S��*��0���]h�a� �( & �S��Ƃ��5���&;I�h@A��0d.h ;�qY%    ��A���K���_���A�U�"gcXB��Q}XC!����|�[�S����  G'����� @���J"��N����(�!�(��1���� f��1 �G��}�*�4U��/-��&�}���exQb��=G��NP���a�p�(xE���.#q�d�
7��A�N� d`#9x�e����\eD ��<"�a#7^�ǆ��B #�(�#�|,�$�F�/L����Y`�7eR��h�'0�$XL&I!�F �GE��`b��Aq�8P�>4w��1�XC�2�A���я��/x��a�� �t��Dk����B�Q��"�Ƕ`�1� gF ���2}����� "Q�[D��#~���A�@�A a��y8���A(e�� �.#�E�A"��	� � �'8�3�a�<"�A�q\w��A ��!z �n�=�e��h�6Ⱦ)��4F,�L��x\e"��ˁ�� t���DDa'��0���Ba
�08�3 ��d_y�x7���6�k?LA � �p�8��!�œߟ���17�(�D
bDy6慺�Ot����p�"L�3����sR�MF����%-%߷+���(�wZ������M���un��!AY��Rv��O(J[�	k�VF
�f���4򄆌В�Q�e�2��$�	Mu4�Ji�'�ӄO Q� B�L���D� t��I����Kn���(��]2Ⱦ�����z5ԴK�o�ګޯH����2I��ױ�����~�۫m�|$�i�}з�X!��+��	5��б���P�����n9���R�Q��I�KBOK��zK�a8Ւ���� ���RJT��Z�'�����@ 8��08�Z�}�/�=��ȹ̸��V�U'=.>��W�\�G�����`�G�'�㥴�m��V0a ���\�җn��@�����,ؙ9����pk4X���L"H�@�Le�~.���g˟����O��nι7�rn��mS��Ӧ�]��p�}벭�m�8asž$~�bq����佢\�@#�Q	��s��`�z��e+]2���E�UQ-i�Fa �cf��2܊K�n�քA-�#ߏ'_�=�� Ǆ����0�N����6%�|H�������a)鋰P�@��X@�ue���]jC@��i�(=�Φ�<��	�-�#{�'K���'WD���вBn�c�k��>b������2��$���S.l�z�$̈́sĂ1-��x������=�L�����Z%6��M��k�޶�c���}��k�ɰAo�{����{^-TJ���I���g��1������>_,| qp��_�����叄.8 k�_�X�|���ύ��{��{/��.|o����}�\U��N�����9qV;i:+z�m�
���������~ݿ�|r�V��v�?����������J��i����j%TJ��J�8�@�����Qc���ϗ>7�=����}��s�?��콗���5�����GcAV���`�������{^-D��i�ɽ��UD�Zd�������̢E�@��3��|O_/��=�.< w򿲨����^5�8@!�w�:[#jSi�s�)��4��b��"��B��l��׾_tJ螯M�xx{q^����`��u�cNl��< p@����|����ϟ/�=���������?���{���bZ��m��^��z�����Q_��~��j�Uh�i�{ŵD��J�������l 7�E����<!f��s���o����֬�����!1�L]���9�а@!{�#�>mJecI��bf�I͞4l�����9c�(�-�������\O�/�2���73�b��U�i!�[m����
�}�L�w�x X��"�{�����j�*�Q,����g��T��c`�FV-�����$�ŷ�\�A��y�>|o�����>]���a��Q"����W� +4&<ċ|���n��e���:r���m�{�:Lԙ����k�aqO{=��t<g^����{��Z�D�TK.f!�$r��MƾG�u�؟����c�E\sP@�@#f�{����~�ٱ�.'��>]���Pq�� ��.�i9�2��+I!�`+�ޱ����B�B�DX�xo��{�z��6o5TKM�U�L) �Ȝa�_#	1��`�[�0g�or�F�aa<^v<r�>��<5�'�[#�nW�͉0�ظE���q����8E�C�#\������s��_rC�#����f<��#9�^�<�1uzFC�_@�P8FJ1A�'��Я0�W;���X�ٽ�͚'�wӍ�N_� &~.|�ˍ��g����`��qL� �/Y��}Ӎ�H y���:ؠnAE;$��m���GS7���E��"D�����-O�łǳ��ew���Q-��b��	����:Ă]���m�Y<�� &\*��#v��L���`���S�;I�C(��K�14�5K1��3�����j��3Dgs�}p��[���A?B(
x�Ȃ8h�PN,!�R�� �C �ve~���w���*YY��t$���\v���@� ��Mu���3]��0B6���D8�J����v��u����#�q܁��aE��Fl�P.? Bl��r�@���;���#��b�l������И֋0�k���B=�@�����:�5��+���"�|��zhS�X�y�D���
�vH���ޯ�F�Y!�7��I���~�@�X�ƥ2[�gX�����&Z�(��'�m�	�EO$h��r����f6��	�b�$��p8�
�(Q� (�h���l���'�$�)� �!�@���<l��X��6E�Zz�2��& GGb!�Q����55	�0���r���>�f��b3`�Dp�Cb@3��'��	�l������E�� D�*��֘���Fă�YdL�Ġo�s���F8� �h�x�R�#
��,DMn�i&<H�rn�(�xӒ&l���m� �E��/�l��c���s�S�&���mdU2*� �@�{W�����B[.7�1|�W����Xo_b���"Q�HT��j��N�z�TO7ɹb�-�fe!R�.|H�#��Y�;���t[շ�N�����y{���o��}<"k�@=��>ٕ�+.|���Sߚg�#��������S`����E����p���6;��8A�c8A#� TDu6���*��\ ���.\�?�����dH9�w8a��&ThЍ
;��9`.g�-��-��7�Tkf��_\���B
�=!��!2x!2s�GS�D_MQ ��+:آc֎i!JEI$� ��*����/�1�vx 8'*s7u��#BF��-h���!2xxX��,a�,S;�gs��H!H��B��&?g�	�l������6kg��_�L�{��z"'?4�Qy6�[�� ���A �A��䇂W�Ym\��p�f�׉�*���k�]�2Š)lE׋�+� ������F^�B1��N�Ե�5�$�d�S$W� c���j�5�$%1� 8� l�r�u�@HB�l�m?��A�B�Y5���ܙZi�ʺЬ*0��6	�$ d)�I`��2l$ci�X��X��r��HH@�V2&a �$�PB���O��0E*>{	��gy8�+)���|�$H��]`�P��$���vw��VϹ���2THT���Dڰ}��"|_�Ă�jq�����c�X�/j��j�ES"�x��ω�x������A|��<L�D@�r�R�ߌ�\�+�Ֆ�"w����8F�0�ބ'�1D-rI5H{�$��$���5�(ei��Z��e��!2�Rhu�dI�ֹ�U&�
�Ls �M05̂�4�F�@��M+tm4�XHxD,�t� ��B�!@70c0^2��)y?���6�8�����F$����#�!8\�x�����a(�cT�a3���I��a;)�m
���[�-������I�'[&����l	��Q�����I�7(����@쥨M��c��E]��-5�F��2�1�yiyi�)	�8|z\���1#��DRw��0�@�0�$Pb{c^���S�3[��M���?�{G\C���\�@ȹ)�'&Ϥq��cy#	��	� ��2��F��*D �|�;�^x ���HbFI���(��ܰ%��偲�J��Sa3�jr��KP ����l�-`l�,Ike�`*KX
�lM��I�7,I66�:��Q�(Ե��@�3��"�&h�!��K6��8�'3z��׳"���ː��Ʈl ��Drp���CԄ�&ehI<���?��&�C�,�V����9;��{�^�m���4F&��![׺��ߛY8��q�<3	�H��C��#�q��DIa�o�s�B�%M�\�G���f���<`�����Dh�C<�����-�
�y���.4[�7�0H{J�ۣ$X�?�o���e�  	4�t9�Ab�b#E_fy
�,��t��2�     @ �0��%�pe�v]����"��$0C%��qt���'�Vd       ��T��[	�Z	���h!@J��� F��Z"Dt���   *�d/aA F���	b	4��� �$�`n� 
����" �JpR~�}p��9�F�� *���N8!���",%"4$�����*���N8!���l("�k���GH
��a'���x$@(Ia98D�M
���h	԰�E�S� �d@B���B�?|	����AP���1H���|��;� �"w����+  � @B�N�"�Me�!�vL!�DD�]E1�w<?���� ����Y����v     �@�`��Eg0T�"I  @
$�a��`�C��	L&�&*�Ts�)�q�	�z@��!�Dkc�  !L%�! �v  P0�@0$x�|��"Q9�7` �\U�e؞~��n~��#  � @0����P@� a � �y[���s+G�@Px˱6����#8�    Q  
                      �A'I�����S��Td"" �w��Eo.`�8�a�E��@��1/r��>*����-^l��}&2���a��_`� $ظ��| ��_�c �1DA��Z#��h -��rK�   d=�������ɝ�"�DA�S��_�+�#����# FC�8Z-�QJa�YP�tR      BР    ���                   �        �     ၙ�̈́i���txX=5���[5��WT���F�����o���$m	ϡ �Ft#8�@4$$$4�~��
��2���
��xE%|��*-֚Gj5i|��U)�#�E���b� ��i�I഑7�������SD"ǎ�H3s�⡂ �@�   ��x  a ��w�                    x`�C�`ٓafX7�H�6X�tA�/����赖߷t#h}����m����Wa:�DE�	1	C�K/p��C�,!^"h�.>Z:[�w���Z��@`���Ʉ���$��,L ��rv�b:���*6�w���-��X�.Z�Lʡ���y�  {�  $�              <      �L�0�4g@���"P����;/�$���\��0�6x����Έ���?nl���+� ������J� Jh!�J�A�	�C�	� ��%E�	����>��;��g�d��q�s0� @ h` �6C/ �    ��Id�����a� 0� �p��������a�	��D͓7�t��^��� �D0@0�!3���Ɖ��`0�0DH,%�cf��W
w�:ż&�r��ߧ		W���;��`�b��o8#��� ��� XD1��      ������:a D'�$p�p�XDG�< 0ExEpA0����b���jؙ+�� ����A � �	�64'��	i���.����A��&'�!��D��er�3�#�#| �8#�X�<��7��`�@ ��@ ����      p�R�����t���	-����R8!F�F���}���!���ݏ[kτj�Bm�b���dd�\#�X","�� ��Ž�Vgl���A�����6�@`���@-�8 y��� �� ,�C� x      �% ��7��4!����%v+pE�D0I���K��	�bk	[�l׾����;�'Q0�^z�A��0�y�+�Pp)�<#��� ~����:<\����S�/ΰ�U���֪��� ��8b�%�"Q�Gtx 8�.j��{2W�	Za�8H�4�@���pER� q$  �C�        Ys�&W�~	+���h0�d�#<���a!1�x..OH���g��	+��*6�Ƃ#����HO5�_5�sF�7\c�vı�>��ܖ�ō�+�m�ҞX��Or�J���M9���)ɛ��CD���`�%��+#@Ԧ�������"�����Iz� ��J؝(��NțK62��E�3�H��9�<���=w�)Z��.��J{C['�+@��5��u["��euHB+�X�l�fʘ��0     =�   ; �               x         �9�<|� �pA`���ɏ	Ķ��T�z�%|x��#�l��Q����GDXH��&��&D�_:��a��8Cp�Af�O$�$Z�3g���i/D̚��_6v��s�憌L�u��ụ��aJ�8���[鉐}3��,zG/           5�� P   ? H   �2�3��F}����<xH��9<[���6�Q?�/�O��<���ԲD��5���Π_�K%����FxF����T%   IPX �           �D<ft�9e|ja�*jل'8�|	o�O?�Ȥ!�� �����4S�/ ��8@�}��� 4|t�&f<(A<FT�C�     ����`���9�$��Ałl�AU���,��A �4��.�}0B10~��,Ҫ���!X���?&7'c�n-���hX��}�p�rL0 P< �`  �     񰉌&�"����0����0��:"&X��@�$��p�0�{"L  �o�#�ze��>M�(�hrF!�9�f� E�!�j\����Dw<�[��/�b����}�����7��nN��YyĴk�m��	� � !� -J@ �     �R���uPD�C��nۀo�U��Z �b��;p���&{o��e�?�G@p�� 8�#+��!��Bi�!���������`,"d�0�t �3C� 2a� |6Ā#7�e���OQ1��=�(����a����9�8�
ی �>%��      �    ��\"�A7DM�ryg��A�^B\HU�]˨,b!�  ��	 ٱ�+Tu*�Ϙ���N���N3��{u;l���kZJ	*8�L��6:0fP   ��   ��           �%M�0IU�k.x�`�ܴ͠ ��6i/�b�O�����^�"��F?�0˃������w����`��C`�A����;�u_�D�,"^��66.n�N6&�p/���n��"�Ū���a���`������s{/�n'�{}��^l�Z��     a�<� �?h���*�z%G>Υ>��{�-t��k/�c����y�^��"Z5�6���� � !� -�@  �     �`�	�A� �  G!�0���a0��S/��D)�(��!L!da u�H�b���k��
2��$g/z[�A�4��4aa�. oɴo�  ��� a�0��(�G�u�R�l&Z7��M��$h�6X�!�G3��9�� ���Q�xD(xP�B��/0�#ae���(�;��� �<,1Q�a�"���� �a���F��2�����-�P6E�LAqC�0�,",8O� �$|p�,(p�=G��A�aye�  9�����-��J0��8��G�0��$G���P�#��A�XC�Fo��"� B`�2���$4l�l��%�lܨ��m&�m	O�S��A�8���XE(z��[�"�����pc�e�x�I�I�/{-�B1�#a"��A\WS�+D(�<1Q,,"��� ���`���$�o��6	$,-�d�|(h�­&������a�xp�xp�\��|P�,2�=��(�"�������XۄKBK=��+�7���*�]PA`K�	<-�{����ї���D� t��Q!`�_KXo���)�� ���/�a��R��J�˚�j,4%�SB_n�5-��hzY�R�nӒM6�����������4��˻R�%�l�Z5$�OKu�:��a�g�S����A��sC����^%������B�5y/5򥤴ք���<��l�D����ˠ�B�]F��hZx[��楆�<��JXI�K�Q"���<�7�\����vU�����&J6ŕ�&�&Qߥ���L��{��$,�t%ү$I��%5�4$֯,�Ed6&D_���m���� ��>iO�l��2�-��|�1@Ff����C�A�� 0����f<p<��H��ppl�S�~s���׶\K�{�,,�A��-��|l�L�v�k���S�I6eΌ��5)48r*guo���?�2��l�V|B�I���g�>[焵2oo�L��h��0A��x;k�3�݆^�!x�KE�@?Ca ��g�����ɗ���Z���N�>�oa>,������h\��B�=�6m����f�>X���%���-s�C�����c���XD���眘A�%�F��Zr�M��K�$����u�s^߬���%��`�{йi,�������*��瘢-��� ~�0���>x����K,Z����������?�>6|XH�i2������OZM�9���iӦ_9b!�qo��2�ߨ���'��a�c��;)]4��	�,%횏?�������Z���{X x@����s�c��׏k�e�\�-�*:%6��i$�7���dމkm�c��;�o_��o����� ����m�,< j�w�X�������Z��r�=�,< j�w�X�������Z��r�=�,< j�w�X����Q�*m8+R�I�yW
�m8+R�M0yW
��8C��q[z��{/d��n�ه�<?�-��~��^�]�m��x~;�[�����1D,�c�^�ϗ-���;�_�b��X��ǆ�_.[W<�JM6��\���k`^���+�Zݶa���z�{߽���tĵ�l���(��`@(8gK`0�L y`�����+�叞,|o�ؑbڽ����o�3�
j>��h܈u:v�tT���@im&Ǔz�10���71��||{W�߷�����Q=��0�@O���lS���f���@��'6Od� ٣G��;� w<2�\�;ϛ<xl����2�s޺�{6�+�z�;&�����l| ���<���i��e+�Z�Ľ��ݓ�%��e����@0n3�dQ0pB�/���F�s�u��Y�M�����H_����o�p��U��������2�����$����X �ccq�<xk儿���i뱠x"+���M��A��Y2��P��W� /6$<ľL���q�SZ*��m�6tH�l���6J�'-�&/zt>e���[���^�d�D�?f.,!�og#�>���j�G�y�C��Y���h�'��cn4����#N��1+tA�ޏ�\V[��(��� ��4hh���L��[4lo�/���h��`�"��g�5���m���=YT�ܱ�U6�Hp8�z9FT)�!$Ld'�5�f�n�ݿ��VOD�zfB
!y��/���dU35��C^��˟-��5�6/���3D�N����2T� ���������4/�׋	6Z�T����C$��lA�L��f�ފ�GJ�q���TL��M���֨���͋�"ۋ�w:+�..%��y�L �Yk���m��c3[G�Q�8q�C����H�]���6MO�Ja/�l�ԧ/&)H��3���Iz���<�f�09g��	�Zf�А#�e"�O$æu�F�U>68MM%H��"�J����[	W)�(�f6�! ���̓�6>�@e�{ȇNG�fe�!��ut����D!4ʆA�H��R��(nQޠ�Șk�T�	��LmD�lU;�2;2ӄCA �N��B���ە��c<qչ��ja���(�u���PO��^Q��9W1B�YHS��YI�uY��Bv@a��f�W6�]b���{1�z��A����c�Lŵ�D���I�Ս���z�,�0�cĘ�fR%��D�/U��E�d���2*�A ��n6�ď�x"�{/�,4Z��4�oEľ&;��~{m�������m����[KZ���1�aOW��/�Mo�*�Բ{/�/߾5z'D��Nk'����(4q
����"Z9��Ά�h�u�8�A�|�r�� 0���=2�m��e6��E�D)r�m��~:��\��[|���D[)6��DЭ�����1�[t^�XĉO��j+M��+M��{�=d���P�I}�ŽYj�&6��o�����Z�g���b=i$����Ƒ��ɷ�֥R���̩M�b�/f��D�yH�a;�)$���N�m
�<�7���'���j�+[m �c珳��;�f.!�+Qz53����{^���%�|�$��xt�'mC#H6M ������ 4s �W�����B{,7��x՗U����\o~b���#Y�LVOj5{��|��*��:I�9m�����1s�E����w��䬷�/�:�>�>N�i���;�0 2*��@Z�H��ɛ
��+J6��T���A1u��<i2�O�R[`�Z {�P�@�3��0Bbq0k+��B؞�Y������(+%��#��`�֏7k*|���!gIR6+�&����Z6+L�oF�.�����M�Hu�m����R)~v61��`F��0N�Hخt��6�!�ɷ��"��V��Ba
*10��<$�ke��/���@!�g��2�be��,@�����jcc���~w!��� �0H��| 9"�����ٯ1;����Jgs��ۚ���OA�i&�#ԛEj�PgL��ug:6>@5PW�[!�P���Ы��wccV!�A1��Xڍ��`F��0#b�ΓHخt�F�j��dժL�V�0�gI@��gIA:J��\�5�m�C��o��q�Ώ��?	���t� a ��J+6��P��r���_�+u$=U��x�+'�W��8f��<A��a�"�"1l�n~d���	�6�ф��b	�!H+�D9`�`���8�Bg!�&Ĵl������M�d�>(�T�Z��9`��&� ���1"�F ��{ފ W��e4<9K� �J�FҸ$C�3�D<b�>Kd�v�Q��s��I=S�sS�U~A��BP�CH��D��nV��B 0��w9��.��W�ܝ���u���ŶKu��%�p��X��ۺ�u���d�Tt��)IZ�)�@�	��0B���s��F>':I$c�<�%#<�%#b-R[&��6�5�!���*FĹ�U:K#by�vɽRl��q��ci��0��&��@�f �� E̾�w�zw�z�F��8xA!"HB�qq�Ã��o�"�+�FXl�4r>{'�A�3�ZVZL�@dV���s*���%Z�O�� �m�v'�4�i5q��F؜��H����Ͷ�(������]���2�M%@rEGF�t^�����ڙ�-&�u�y�I�.zɶ)d���I�4Y�9��Ht�������$�����(�ԉ�T�~!T�jC"�o�R�Lc�.�s��G�����+��[���Fܓp^L`�������$;$���
�%�J��d�T�h��t�F�S��4:c!�&LP��4���I��mN�  4�t9�  @  @   � !�Y�#XC�������"V�C�Gb-���j�E+� @  !S �XC��=0�$�L̂50 b�+s{zK� @	T�i� �J3	G	x�0���BQ�KpA�'������[
�K�GP��0��DP��	�P	�ª�B`!"L&�j�@B�Nl"�M�	�z����OY�&�N�0��! T�:���v!Bk%�`$�
�Ld$,)(a'�B�(US
�>��P8�'Z��!0�Ѝ�C�	����"������&�p�!:�(	W�A���[	�0��D�NL����t��!��-��E��D|��X ���UT�$��
i�N��3s�(���j�eL[[�d$X�  L%� Г�섡�"'��	�آ�	�i�1mo1��c   @U0�C!,�'&<&��z@�����x����S��	2   ��S	i4$�Dp�����ہ�2;	  ��j�eL[[�d$X�  L"I�0��$�(�a)���$�<�v�#�V�kky���  � @B�a/�	��0��Ep�#	����FPTAa� �!�TG;� �                                                           �Axx\|h��D��qp�a��M��Qaa�a#D���F4��"��� �K����a
3$ء�Gu���#��dB1.$|@�|�x�����{�$aqC$F#� #�r ���Bd�q�ZR���s�T   :d!�>� �+�Z(XH�B���D�V��r   
�9����h|e(x^
M���p�D0�(��a�8H�4E��(b��0%w�e�=#���-�ޟX�     ` �� �    �     �JXƇ�D�x��|�GE���6��HmGŃR�WIB8�5�xG�$�	;��P�ЂZ�փp@�?����jk3��jUM�D�.`�ǰHZDezU���rx     DO����0B���D��`�a�o���pƻ�em�`��0E�@�.mY���Lh>����#�ZzPk��C�!�w�Dd�0�a#0��HU��G�pB����&� ��"�����.�i!sK�#\ yLV�8���@�G�a������n�h!0�m5�$L"݄�a% � ��t�ba�"�d�c�Bf�DF�����`������2.�$� �Ct G�K-�>d� XDA1� ���HH�qb���٘GFPD�H"� �@���@���A��A �Q�U,HH���"�vF�FL xB���aw(     �M�~	k	�w��'���� �x�;I�%��DXC2AFܒ@��ǂ6��;d�ڝz�!1��������k�4��� d ��D�       >�����۪����l�bBD��މkw=�E�DD�E�L�0�h�<
 �r2�簓�H$N?���� �A�B#�      <�����BL�.XD�i _���#p�pFs�6��
T&r-R�H�Ǚ�W�A�
{/7cA�O>_<$m4�CĄ,Ab��GH���J4-59�N<�+<i���&�	��0�h�$]Y1���a �$�V	��P�C0D��"5��x!�аA1�g�L����p�p��FdBIM����������NF�^��_�Vڵ�5�H< 8    ��`�����LH�3�N�xDW���8L]��0$���Ј.0~f\4��0�ЂP@f,,XH�S�:�J�"�EI�M�!��K	;�!8B�^q1I��E�	g�w�A ����ࠁ�� xJ���
a��.	�EpG��/a���hLQ`�Arf�H������[B�"��*�%�@af�?͏�A�UcTZ�,9
�Yo�nH!�3��_��9�!�� � 0�@�     [���b@>�	��E`0�!��A�A��$HM̪/���L$�<H!�0A��� �,_�Ka(�����)�#!�a���p�����S��g��d.���	�{б�g�� p ~ 0 0AL2� x     ?�_?�8����\]�C��]�x%Nh����4�K��C]_/d]e]'$�t��0�   #�   f�        ("�A(��| �� J�%4	_:�������!��%��O�W��o�k���p���6�-�:� �{���A���	���7�6i��Ԫlx!�@!0� �s���ɍ�A��3� >�� �<�x � ~ ��D�;�1_koB�����Ǉ+F)zze&�W=R82�\дoT����7ԥ�@��_   �   5   �     x(%��,P(d,#�p��H�0H(�ca�w�������͠��DY��A?A�.,̓�"�$�$��^\H ��Ll���H��*�0A����BAag�������H3� >��` ��� ,� @��(�D@ �C%��z��ksw�����JM�.k\�+��"�ֹ�ro�:NV��|   
t   �  �    �<��	�A	(>XHI�*`��C���	_l!0A!p����x �Bp+&�^��h#|#�uw�l�<�@<l�%��a�S8%$4��F�~/q�Õ��wڂ-��5XF�����G��� �!�@ �e�h 0BS�� , � 
$����{W�qx�	-��xz*b�I�JM�ri�	�����&�ro�SMJ�c�_   �   5   �     x(%L��,#yA�"�"�#X"<#�X �B0DXA��a��X��Ꝼ(� �A����|l\ 0 �z��+����EAb` ��,bO;A�D�-�᫳w��PD�A/����/�x@";	U�;>٩�#�ǀ�O�`H#��T��&e��@` � Ă"+dFGJ=��vG: y"$}�Ef�2l��m�L��4�ح�M���>��R��   :   j  �     ��L!C1' 8A$��%FA8Gc���K���X$v��w��w;�����,>��`�xH��E0Fp@�t�A���	0I\�M�l!��B``���h��xA"��&��f���WV4`��a
���̈́���"\�{��_N��d2@����F�8@2S���u�'����{M |���hN����"��79ʚ
8�p9�q�Shf(-��Ɓ_   �   5   �     x�IsV�\"���/�CBa }q	E ����$"��+�����K��p����`�@�?ĂmxBs)�w�#�$3�|�o��v1	��	A�\� �+i�K���	/ �.�tK�d�>4�וxǖ����ٍ�pP2a��C�YvB�S�9S�&��yȨp�G	�T\bd$�6/�Q��iM���@	�a��H�"V�uT}��d        
���     G'�LQ�D���G�"m�`�cYd�`�c�ѲT�M�dh�*��(��e�d��D���G�"m�`�#Yd�`�cYd�`�cYd�(�j�ѲT�M�dh�*J&ڄ���C�o��/us� ��(�Ό�yF �L�$�9-%�ȹ�(ģ-2G��q��D#x�&�8 �0C5�d"ņOD$٨�I	'���D�h�"k�0��M��?��� ����Å��:�$M�� �>4d:8i��a�7M�)�>]$��&�5�� <.3�v�!��A��b$���(�AXH��a&0�3�� �,$xh���� $4dh$�?�� �aXF,�7���j&�s��L�i�ѣ���o��4Lus�l������h��#I� ���j3	!���rL�8��?v(�1Qq�D,8p�뀌Q1b��=۰�`DQa���=��r�@� p���Ѣm�l<?`��Sa�a�ns*V[pph�LO},)�p�L���Bf�� �єM~�ߑ�3�=KD�#ˢ��� �@���4���1�b����g��a���d�d�5VI�ߑH!:Jz�QoT�R�""eM���O�@�Jm���(��A�� إV��P�F�qM�D��[��\r_I<-Ҵ��sQ�Z�;[�D4劺fC0�i�KIKN���	�kh�U6�x6��r�_��q���6��l�0rd�4�*QI$��%�=u�R][;Y�_���-�>O'�ԚX����s�e���"P%2*�\"�@�v�U� �a���/����9HR�;-k�^3[�T�b�0C#ֺ�0�����"z�W�����ha�ڝ�-&�gs�HdU�{d�d�OZƵG����I$)
E���H�h�*)jF��2�h/-!�I ,V��ũTIpq�3���_)��|��K���{�;�ۻ��A�.	&[��>L	���\�i����%3��w;6_CF������~����q����H d�Pa�r��*�ͤ�4�h-6�/Y��%�_[��{�*�z���Ls�l �� 3����[�+=1/l�'X�3S)$* ݤ�[6+�m9�}"Q�&V�|�@^��.b�O�
3q�͙�49�=Q��}����wn4H�2]m\�B0u��h�F��_Wm�%8ȪdUA[i?`�%�	���=�ߘ�~�*��[,5��|�&.,1 io��Kwe1ڎ_jM�C�mM4�
�e�$�� �h{��U��?�`���:�{��J��)��L���  �k�"�Ɖ9|�����ʔ�HE�Gx��\>0�B�v�/�֒�6�Qߝi|�}������Cc�����	��T�̡X���5�ek��$�@Z��Ƈ<<o�X��r���{��=�����Df���vۂP��sp�F���	�q�������z-��e��n�@!�88
yY�II�o)����2��R�zk�[z�e@��4>Ow�om�!_�^�e�[��B���r�&i��2��>%��z&>L�~2-GU_�/�t��;%vvƋ9yJZ©p��8@0>�F�e�|�gs�HdU��r�I	���.��R�4I�[V�������T��fje$��֊�d�T/ ޷[B�$��תk^�8C0�Cf��J���I��we�_.�!x@�a-/�k��������~��pJ�֙��[a���?��/[���3 ���.<6! `2Y���hѱbf��tJ���<6\L��e���D�W�3F���'Y2�5Rb�@�KZ;OAr^��f��>�\��#�K��ZFX��b�v]�&L��h�������-�%�g�{���c2���pU{]h�ŉQJ��ư��Y�y�D<&JO܉��<&C�����%�^�T�X���om����qwv�e6�fl�a"d�v��>\o��+ф�Tr٪��/$>m�q�m���G����?����3�`���E3
GcA�b>h����uE���<6\L�������(�@}�3�r䣜V�*�i�N�%<e�qi��9r��!���KFK�$H��T�TO䉚�ꝶނ�d�pb�m��`3�3o?�/I9^���g���*W���� 0��>E�����EY�L̩I$�*�����$J���~ikU��UU������7䍱[~ �B�����3+���fT� �HF �A"@*&!֕m���P+��Vi=}�d�v��o�@�o��������Nw{.6L�kk�\�s�'��~Q�D�B0n�m����m�(	��ci�W|?��	�b�ۋ�2��ćʡuF�88h�4��}�Y�<6\L���[w�"H XA�-��s���d�:NRr�g�V5Q��ft��)mm(�of�Ǩod�l��R,D���}1ZO��<!�ZT�_��&[D�mOwf6<{������c�w �bD��K���r�5�q{�J+�V1"N^&�l�<ެ"E��z�T"RA��DQ��DT�� es�3*P�+���Ҏ��L�B@{F�����uL}��~��7{&&W���L�(�؎�n�'���ɍ�7b�����q�e܍j�0D!>�!	��De��Q(�V�_�����) ��ccd�dɑ�Z���"D�D ?��g�: �#2��E:0D �b3-�pDS�Bg��l�1N�	��Fe��d�: 0D'x�f[8�LS�B�F#2�ǒ�t�������ws��1'i�B\|E�q�Rj�(P�B�(T�bG�ǎ���������.2��^����84��2x�^F�QϺ�t�z�1`�|��-O�oӚ�|��'-��e������r�Bbe���<!�.\ ��$4j�<<"M͚p�Z6|��� F���Q�gSQ����{V&���[.H����ǂ�hZ�oe��&<U{��%���a1��Xۤ�(O�i)$�JIII (�`�d��l� N�aF'C:i��1�C|$��*��$��4(gM0�H�q����,�g���&����1-,_~�����qr�_��>Xl 82H����S�D��*=M$�ᮡ)�n3�Oɶ�� ���b63�O�.H��Uz����[)�?�e��3J�L_qK�|�Й�-��������qr�E�~<X���[.[�-��G2;i��里8#��i�?|�"m��n�\xx~+t�n�������n�v��1��X۲I�S`l�@T�$��%���%���%�Q��Q��X�U6�(6���%��F�3��F�?�&6��`���oe��_?,|�И�r��}z�`���oe��_?,|�И�r��}z�`���oe��_?-w&�Z��m��ܛjpG)��`WrlU����;q����˒%��n��Ǉ�귎�v����ku��yq�����=;?�1���	�.[��_L< x@��o�g�ŏ�>&\��k���r�i�w
��pG+X��˒%����Ǉ�그���������wl��1��X۲JM��JM��J�P*c�d�1��L�
�aF�鰱��c�d�1����`T�4(gMB� ��c0@1�l�0�9�	Ĩ x@����r�+�u��>4&$X��o׾�!x8� ��RQ��Zt�Ez+��߿�=M4�����n�ĊBH��k�m����iY�����'�ޮ����V��6j�E35���$�>�&l�#�_�C��� �l�,6E�l���Bbe�\���鿅�5�k"~����{Tr�M�Xw8���G�sa����^�[9��˒%�����ci���d�
�d�
�d�$�T�$�T�$��5
4(gM�3���`�S$���Lpl��S`#H�P�H���@1�o�@^X�O����G�)���Ncu���SsO��C�i��ƅD}�|􇿷.!Z{��k9A{��fk`�0�o��e�[Ō���<4&|��|��s�<c0X ˇ/��C0�@�(x��efŬ� x@q/�ć˚w�Ĉs&�Z�G)��`Λ6��~��k���Bej�~� ��ow�o⟾\�:��m�X�&��c󷰀Bb��c����������k�ň̶��=)���i׭*�m,�LL��}��΄��!cn�&C�l�`T;�&�L
�d����$�:i@Κ�@Κ��`�S`l��S`*l�P*li:ji��ci��-<���<ѳCBg�-����ѳcG��oE޺���� 'S;���7X��l�ڑ̶���i���D���F�R$�RDG��K䉚�n����D���u{d����D�����f�6xL��o���Z�cf��'�~މ_lA���@K����m @��,9w�A�'��8hދ^k��-1[b4ظ�!��2�gM�uKA��Qki��˒���6_�֮��a���OZ-���ŎbH����� �?m�W�^�}�mK����c�Y��h�E:��p��'t�-d���L`���L����d�T�:L�$�T�;$�T�;$��5
4��5
4��5�
���%��T�;$�T�(�t�(���ch�$l�l�#�yA��'���ob�^���f��ċ���?E筽��L��m4,Y�9�\�&Xбŧ�{�u�z�^��Qv�|�"z��O��e�{��c`� B��_�����\�� U��l��	h�B��@k/��D����6��V�SHm6,]������*�vvɵ�N,XB<Ϛ�^u�޲U��T?_�K_�t�\����f�1�\X�`H� �&�$Md�&�`�L�bÙ�+��G��Ж�`�z��τ;$<$%�{��ͶI "h[$�4s,B�3�ȭ%�K�U4I&�'M �L s��U��� �s:A ���/�:�@b��ux u���{fot
��6.x�"[��D�� �A�hyZ���"Cz��8A#m! �@�����S�2)�0F@������צk�#���K���i�/x���#D@�!��!;��hZ�l�s��D��e5�M�ݦ��7B��� 1���7yo�����<e�@	
  �A g  ��N�o
-�ڌq"� @�`�/�%�� � 0�� (H9��F	��d�0�#|7#W�q� d�V�0� ����$C�A�3�>;���{����.ֱV6��R#��e�  ��O=�A7~H�V(�P   }1�� s��хhJ�J�8pd ���  ���'˗o�;�$V�"   ̚G)*5B���H �5� �� ���B�,|� &z����#��P�   N���K�E� }���a2�D�籡j[�%F  � ����#h��  0�R�E�}z�   2@�H��, �� ^�&�d$$�x��T�dafq��HH �LK	��(;<'D�� �<�3  !T�e��X$��c�R�a=p�Bj�%�:b�a2 E�P}��U0���)t�G�#�
MB$�L����UU0�l ���I
"DN�@B���D6s
[�$�L#��Ed*�����G��I
!GYP��UUK�	샄՘N^&Xa � �*�CLa8P��	���T#�R\Q�P  !M*�@L"a�B�B�@��(ƚ3�zȑ�j�  � �(  �Ѵ�i'�/$�c(-C�0�0`�T�Ё���J     $     4                    �AD�-?��Y����T��:O]�(� #0���(���_Z_��Zeψ���yM"y�u��X<\�T�� ���1N{�R������������Ԭ�4I !r@     �\   JҀ  x            �      � ~caa��#�����8���F����Q
<(x�M~�G&[�r� �2�n��A�F$MiVP  U�Ri          �$��$���6��	��B�(A8 � 4q���˹��P tд#�γ�ɂMaA�a`��L<�D�0AM��8�m��Be��^_�F�!�Fb �Do��������L��>���`qb��R#�$*Sb�Qr!NQ͓&�&]gXQ)�b4d)|�a�,N���R4e7�����A���x�|$��            �         ��H$�-�@_�64n���G�jtX<��5{��&�ܿ����'���[Z@b_5��:�Ȥ� �� &��      �0C����X �5��w'(��� �bq���8F0� x�     �^�A�-�.x!�0��Ap�p�E�f������b�'��<^�Ս�%0��F-^�ǝ20���M0��)��ɤ��[����1�B����ğ� !��  �� 0!0 *8v�C�LD��~�d����@  �*0ar��櫷���ɔBX����\ �A���		���C~�9�A� �H�P `E��3      ����<.C~ѱ��j�}���g<X<����١I�[F��˛��7ݐ�ɓ��Y��#[5��,��` >� �� ��E8@n�PB}9���d���>�Jޣ�T���.̛��       � ��7�,$.X\����/���{D�Z�KVz[��� �������b�uK�s1�e.�$/����U6����/�sr���"Ά�p�~��      aDB�|H 7y+�y
e��cz.���"L&�l��@1;�&!��0(�p�s	!F?�%�x��ʧ��ؙ�eĀX���Ka�i����
�"�5�GA���bpC`����ËA0|ACX��iEY[��Ga)��������+U���o�m�Z`N@�:�RP����K�蠇FL<����Ҩ �"�c�T���Єڥ�b�9���       �   ?�}��H��h�qb�A�8x �d�7w�\C� qd�7v��0�#���cc�C0�^�>a���o�ǋ��^�{���z���|         VBY������нu�V�\\ 3Ɖ���|�L�&�n|t�"h 8@�As�a ����_�_zT�� �b��V�h&^	���6	ap�a 8D����     �ǎ>x�Y�kF�;(�+u=�g�ij�f���Gu˯������FP�B��}o{�!p�xN�ɛ���:��p��>Ht��     >�Ho,${`���p,�� �c�fK��| vm�ʗ~ׄ�I"�Z4���� �R��aPG8EĔ� L6�$(I�4I� �!�Il$,8V<x���1`���r�=w9�~����hq��m{��IZ
X!�BZ��S,I���ĂIF�oD�u�L�  �i�H �B0oH1�������Q}H� x@0����B�� 0DxA|��8�Q�4��dV�i�4Q �A����	E��Ҽ           �     >>.X.l\�;���D`��ď7���_��ViwPFG�BcR�Q�-U�A ���7&�� ��_     �	=�AL`vf0��̦��J$)Z.�B.�����c����'LI���K�$��L"\Xx#�@��� >xHY�ǁ�k� B�|	��=�"�����$7�Ч��E�� �M�pA�"�	�7$�b�yA('�( q�Ia/�1�	1�7	D�P�+B� $	��S>����	LWN4>d��0>_<$d�s�H5�SCy���/���L��{��^�ςF�" �X$�����D9p�w�}������"X"$FL"��0@j�� �E	�Dt�"�Fi&E>�A%��Z���9M��3	�1�Y��]���Z��"�$V|�B`�d�)�� P���B`�ĳ��ڶ��	I�Dl#x"h�Bp���0�� ���` �(p !�Ё� �     >	E	�xC��ba�F��	���Ȉ����R��	<�p@�I���� �$Z�Ka�0�LA�Y��@0XZ}�h�a�"�x �EX��Ao��}���!`� �AA��S4hn��f�jI����`���ంcc{'�@      �'�M�3f����X_DK^���z�τ ��H|�8J�$�A*`�AA(��| �C��@���H��f�E�����Ǎ�       |<�f�#X46,!��,��z�^�\ 9��@`0B3��	�'	_�PK8!�C`��&"|!XB� �\U$B|ۄp��08#�ǈ       |Z/�>aAA�|<�\�l+\"�L"8 ��W.7�$~�~	Yh$�T�%H �,�B��0�x@0��q&H�{��h������v6j�@�x��      ����7�zg�^���R��M�H%�K	�:`�������0���x�U��'����z���x@`_M��@�C^�Yҷi�E�&��&., �B��'�m          �`��@c@`Y�D�q��rvK�7����O�7?�Ba�u��1���]��֬�I��A?`�l8��'�6/���HlU�Yg���z��EkAm� ���iǊ���                  �	jc@� ��@`@��?D��<��آA��,#���Og��PF8I �D9�2���1-���e��a�'ǂi���l�,�P@�0�F�S��b!�O �
����+�&9&?�d� #'XSD��'��$9�� �&��,��,�80�/T�@4� ��+��Gɫt�                     )�a��q�xxd(O��g��M3E�{�a	��8��m�:��ҍ`� �%��h�Rw��)�Ұ�����L��8��RJ�U,lr�Go5֍���1Ɔ�����$�k��3E�C�OI��CY_��UO�8�..�_Y9�8*�S����U�g��^�r�K�W�L׃��㇄�4tAt$|p�$mF��Qxl�:�oW0�4N�㌢8�2����6?��EO�b!PB4c�ţM�����0��N����8։M��3I}T\��^=]>OQ0akhZ�/)$<�
��Cѣ��%rx�MV���J�[J7�!�+��U]���0B�N-$!{�Y�����u�W'�wׇ���hH�s^D��W�ci����3R@��I0#�_����K��4�I~��D�mf��&�Y5��椐�jI#I$����ItI��M}i?"Lf�i:��a�D~�&[�+{��T������c�4}�*	h����ʤ���{YF���"��5��&�#�������b���pA� ���U3:�X�
��'����K,ҫY?`�����&D�&��AO{�D� $ ���L�,�(����7~E�CA�����L�\t� ����b֑@�fam*���I�VR�Z�Ԕ�F1���Z� @pF1(�|M�
��Ĝ|�ڗxK�L���4tY����[��v23��>$q�$M+~���֚�ړDS�ESB�v�-ԛ�T`�E��3m�OYM���������fQ��#.���3N��H�uɚq祕$��Փ��1�8�Ң�o�Bڒgk�&�2B�ʖg(FE�X�!��8�����9�&6��Q��M#9ҚF<h�9�M#��4��T�lNmR��9�I��`�t����IMJIA������&���3���C@�d C1�R3�i��a0B�8&\@�k2�J�6�&P'&P9h�C��q��Ox ��!O�&��3��L 8���<�ޜl v�_j��~Ҵ�@O4�����c�o���S&����D����k���/�)̨�����wX��A�L |nJ��!H�Gfc��j�.a��mC � �#� �
3����Ɏ��^3ar���1���ЮT�2���mbaB��A��F=4���+�2a�f(�0�gs��Դ۩'xfԨ��wA0��	���Ɨ��=��z�����C#0@�xALVl�AB�AB �٩�0�Z�B_ǃ(8B� ��ݗ2Ǩ#Be��U��A��)�h��
x��'�A�M�L.̾�%�&�["��d֤c&iG �DИ|W�Lg<'�P��^���	�a���oM�ą�ǉ��	�A0h�8����0D��8`�蠼&6��Pk`�RL5�I�&�m�M���Rl�$�Qv=&h���3@�]��`�M�  �t�t�$c�:Hɠj��d�9�w8��0E�0����SL8Z �p�a���		x���ޘ�ݕ)����2��8C �=���x<l�ɓ������cc�LE��	��,���&
�ce���\9<��-������:���e+�V�*wRԅu�vu[�B�����Zĩz���a�H ��H�&te<A$q�wP�H,a�wP�P�dU��h�,̱���qc��?U"������*�s}�q�o`�`�5D��_�6�k�E���4�X@��D��Dܙ��p��S ��F�M9��p��T�	,j��"�*B3L�2*Ѫ���[�1G�qF����c$�%]�M�G`�\�DBQ�`��I/��#�K��։���>�<Hޏ�����Z�P���[���C�� �5Nl�N���1��Xڃ��6I��I�M �����&�{T� HǩP���X�MT,lc3��#��@�IF=S��l��X�M8ȪdU���ѣ�-�-y-3oGĴ6[Z.z�(�<��#F�)l_���`�����%�7�~����� ������޼����(�@> ����$�2E�m;2� ��QQ"yw��L���+���G/V={��\�����$���?��M��*S�KtY�'�P�ʊ��짋ĥ2��Dl�*q��ZW�̨|�����0�pW�Ŭ��K`����=��2���o`��P{�!�'�Z��-i�)ԱfPAE��$[[�xq�
�_A�>�aD(lOQ�EQ�E�ox�r�8�����r%���!t��"&d��J����m��\_�
���Q�
!\�.�A��m �"��� P��1�4�/�a1��Xڌz�J�z�J�z��T�@��T�@��R�c�9�Bǲsj���w8��[d� �p�F�|KCe����^�P��B���>'����cs��_��*,(1 HY��5Nwu&-�_KMKI�R�%�&��Ġ���L���R, ������u�j9�����Ĩ���'��E�����c̤��p��dUDM<�]i��{eP�@�c��Fɮ�T��z�a;�c{�(�đ���p���m1d��ى�;��ٗ9�F�H_q����`�*%�˹�
�d���{�-���[(G(G&w8�s�^�$�$�("8�q4�Vݩ�I�	�:���~�(J�l��1(JY���$����c�̢|q?\uQ���q �_ x��DC���k���'׌ �Ⱦ�y�d���̻Z���0b�@�i�����ѯ��9"4L�#c1��8XWg&�EU2rV�6r��O#$UD$_��X��e �� 
"���1S����(�q`��.k�]���"�;��얈��W��կ������Ȫ�H�A1b�a�x����x�D��=�賍��᠀@�����_���S좆qw�G��ju[�y?_cD�Xh���i��m�M��W'3�gά�\���b�M�����4��O���N�r�R&6qD�
%��/Si2g�G�P�"�h�
te,��#M0g��^���)��/��rQc�6&[D�:h7�>1$"3^W�f���\ Aah�C?�\ BF-I���c?̊� ��,+�l���` �dfCF0��1#�,&k������_ A�fx����ƍ$H�-k���:8��b�yX|M��>�D&>+N�I
��bb�vދw�ɖ>r&3#���؟�d��mzd�	��T� �}�&L��������R	�б��a�~8�K�E;����d.4w�Qz-+�S<��:���O��%���u�6x��<�D��n��4��s����������( ����x)�ٝn[I'{R�gKE��Ow[�eM0P<�3Lf/7$H�?��ک�L藣)c1x��g�$0���!|�(��|�L��$Fgs�c�$�A� ����"�ď�,|���n�hб�ŏ׵��%x@5�	A�t���"�_�RH\���k�������Q3����?Y-}����������{�>Y�����,�gQ�50!�1�&e��dQ��`C��BL�g������&2f[8 r$D�ʂc!&e�2$E�T�f[a�E����2��/� �f���@�};0dcYm�L��&5�`��������	��:e<`�f�1� 1�1�Ѡ�g�[�R�[W��c���浟�o�/�zX��, v�����?��F����K!��^uAh�9qe�T�#��	r���OR G �B1��b>ś�'�z�<pq h�H�S8��e�E���=J�D������� ���	3���>>X��~'�:�'3/t�X�;��H Y�l���>�/4�pXET=8B�'H�->H�j�o+ D:4��i��f� � <�Ӣ��;��z�i����l�[#AD�#.�-QJ��5�%�%Fbq��Y0�<���_o����յ���X@���%?��,H�q�c&Q�;����18�->H�_��5�`��pC`����?�<�A�As�x�bW `)�@�侬�Rvw}ʉ�={�����k}�[� X��-<��b���'�����"6	c�&1��0��0�:E��PUU�T(%,9����Mt1o��9Zc2{5��s �Й2G��~�lX����$|����`�A��%��7ߛ(�Z�^jmy2H^��KVK��}=�;��ڶ��o�mW��� I���.��1��� .�2^%�[5�4-�ŋ-���a�p,� l�͓�ȵ�T(�M���
�L�'�ٛ�Fƚ�b�w�������������>j3�����p,\H��&_����b�G�H�2�߷m��KD����r�N��'_�L���u����[[���Y/j��Lllm^�z�W�� H�H�q#�$|�?_��.${d��'��v� 0@`��ĶX����, 0@l�[,O��k� 6q+,O��k��W���i�I�O��$��ْK����?��Uml�z'���V�����ն�u���\\][n�^�����ն�����������=��������0D@{����&z��l� 0<�?�,ď��t¦��3���zI��I����Dɿ����hn,Z��2_���a ����~�Y�C a$ @n�-�f�n+"����r�L~�ƍ��żZ�sh 0@��[k,_D���TZ.��)�&ͪ�B���Yi���m5����00��Y�1t5�����{�۷qqq4�+�4�����`HL8�q�}s�l��^r�2iϷB�W� e�2��$��<{e�L����_F���?1�fF
�P�N<U�"���ɉ�"�|xM�v�!�i��ߐZ�঎��	�L_饦wN�kIv�H]zD���j�n�p��є����)���zo�?%�@11�x��5�/)�>\��ǥe �$|m���<4>�p�#�*jB��kT�ﶖ󽀄ͻ6����q2�����[Ϳ�����"F��&(l���T�`d��G!p�ϭ���oQ?p�2���1"Ǵ&O��[[��p0�6!�2���Fċi��/f�h"K���0R�/�Bƍh׉�*��ݏյ�x��U�:�ZM-7�D�[�ؙ=���Vޝ�>l�"�K����{غ��~�'FȌ�d$��ɛ.N������C a$\X�m�����׶�$x@ Z>t��x���Z-��-E�mJ��@{Vu9�a	�L4����HU����R��7]���歶�L �"�-���\��d���~p��\�7Ψ�C���{�``� f#F�e�8čQ}�����N`��B!� +P���Ѥ�ڱ��BcRǨ2��1?�{������� b�x��c�EX@�N�&Ɏ��JB��ca��=���i�{\�+����i$���Ԧ(Ea��0�@"������������bǍ	������TL�ƴ.����^l�%h"H!@�O\[i�֖�pO�@+�����d�[w��Y�����OݒcD�
"��8�ku4��Dq��{4h[Eܹ��Ɓ{bF��Y��{4(�(xb*e�}�[�R&ؖ2[�?'��q�ڦP����LHp�e�M����1>�Xr` D���'ր���͔�ZW� �#	 ���ŏ���-wm�'�5g��賗���<^fd�y51[�6������5R�����&OZ��l�a��D��NO�>LL�|��oi��WMPHOTO ����  �      ���j��#�$B�.�/N30� B�   �      '�
��PBO�!؛`   B��-�!V
-�J&�"��  !2�\!d$�娄  ���*w�@ +B��	�  B�d.�P� &U��'�  ��r<  B��.�Ё  ���f  !=�Y�B#� !b�.  �8�c@ �
K� B�hL� '�X                        �(�yD>Oh�H(0��	�I���M��0���l�J3!�D�0� �w��%��>S�p�a�KqB	�+����L �(F�	$8aL��-�BR�$X�!uF8�D6��Ґ���!�4�͑�տhgIƶ��                   xUWB�*;�K��
"ЅP��zj��`J^	�y�W�
lН��R@��	)~�F�$\
JF�q��#8*v�#�J�B.�&(H
���_BB�3�       �6�M����0�NFs���FA0�J�$���uC��N�/���,E�:�C0�PIX&2.)��/�E�E�G�DxDxF8F8A��a�
������      ¦L*6���(U�a@,&�	!��A{�	����%�
��
�0�V1���&��@`��#�#x'�e �@  ­�*ۂ�x'r	��Ua*�p�%~�	���<%�
9aF�)���a;XP�
�.��8L^�	=�I�
�   *6¦H*z�s �Vc� �XI$����	��[�FrXN���F�	u���'���B�"L�  �l��x'�	��ep��'#	���a���J�#����L8U��RL�J�M�:�@p��L���)�80K�   p�wK�\(/��T^*dV,�8K� 8Sc
����
^�
�A�$�	;����G�$�o	��D�"p��J\"�"�$N���E�   )��^�N�L+X�JAK�#X'�	0RS�8�F �yp�,>�HA=�J�(�&N	 ����7	���~�����8Lg�Q���Oa�(0�xE�@@  xX��l�AD�3�&�Za��H��@2  �=�I,%�L+��(!�"	���(�Ď ���P�����a38<*q�ca �p8� 8I�*g�`�`�	W����@0�s� �6
a���"/�3}�^    I�?�A�A@D� a�A �f�[��dA!�G�#A�0�GC�H�(�0���]DpD�EJ�מ<W�aE"P�0�F�� b B ��[p���D�#�	�� �a��a�g�/	0��@a� C	0��"Q��E��H��; K�K�$P�
a=��!ʙ��Xa��$X�Q�$ᄈ�M0�#�"!����/��J% �A�0�Fh ��k���x ���} ����	(Zo�a �	�HB,A/L��0=�E��a1c(�a9ѐA8@��t�� H+�d��Q�(��B��p��\ �	�F�C��_���a�#1�Z0����Fq�4 ��	�DB�A�"�MX�"��@" a/D!�#�y�H�
M�"�FB�A-a�W�L��0	p �&�h��F*�s8"фa 0�#	6,lF�F�	(0�!B�A
0�N��"\&a A��a F�F�a�{�/F �%A�i��8e�H�ҟ����8� �����
P��YPP m	tBA@�<���E��EF��CU@��x�BK(5�U���zBc(K�E����t�#��mRm���A
���1T"��0 ���q0�MBQ@��%�	BLQ�z,��	oBPP�ZhUA$�x�����IO}ԷR�}����x�K�B`�F�"�
�������E� �Jz5T���@��C��#���KzJ���'hGT$ըAhE�������� 8D�@0�����/��xM�n| �L�X$"�Dt$'��P"�"�#�", �E�@p���A�	;�#a58K�&J	O�[���<&| �C8 �@��Q�&��Wh����'N&L��LL_&����2�I���7�Ѱ��G\�A���ep��D�H����O*&L���{/��ﺓ
a38K�%6h"� DH���+�@������F�\#H!�D�B`�p��@#�c@�r�2�"�Ņ��N�T3�&	)�!�A�@0�p��'g	��'ł=��� Ĩ%'��fra6L�E���p��b�a�"�+��p��A|'6	u]�����(��K�����	�[�3�6�6�"l >	��e�,$�<#��,!p�E�F<���Ϸww���~�	i�� 0�a!��� `PGp�(�.>�	m����@��CBA  P(^>>��A2�G�#���o��pB��a18L>1�����a��^O.F���3GX�G8<#��@����B`� J%��f#FL�H!�?�NFe��� ���A�%�{k�A�h0��&�	���E�#��"�����p0�p����D�Ap�0�a�	�(�K����,/�V���a1��@���G��OA���0��L(q�G�B`��B�����`�p�xH<"T	A���[���Ba�DA�=�?�G	��h0�\#��g�2�a  B��8"�"&�	��j��{7����AA�=�&��`��τE�Ge/6"x PC ����p��(�a�A`H:X8�A�B Dt_		�Pra9�P^	uXA��ذI*�.�(�K���	��l �("G��$�./W�7��	�M��f��"�""l���������e��&�^L\ xF0�I�tc'������A��U��$�!�	�� �{a����G8H����&L�콗�����_�4L����O����Nࠀ�
����j0��7�
�Ql PAH�H��^a50L�O���"��)�8A���C0��	��I��3�3�������&?
A0>���A �A,���H,��~�K��T�L.τ�<,"�",�K� �Gp��6�`�K'�	k���:����i0��(I��X@ �3A��)���HLW�����I�8��K�( A,8 �ES	��1�8|����xp�=�A �6�)�i���-𡙄�� ���*��a`�pF��^>�	��_��xHl$���PDط��&�/��������τ$� �A�p�CA����l$�:�C�X�x&�		�I�����&w$,s��PJȳy	��F7l���B�!��GX�I,%���Ap���O	;�_������&�"�!�@0�p����hX ^&\$^�C��	�'�/p��/{���8�C���ō�A��� �Ђ%�K�=�Ap�PL�L�`�s��C*	��Na(�xM6 �u�>��g!�JH$������^�x`����� ��I�����`�4q�����l �G�K�$$R	��~��xL^�v��6�7� \'��2^>N˖���� 0�����������{����&	�]��0�pB����$f��&�	�$��n{�	����A�D�"��I��R
M�`�� ��D���?����#	���D~�u�`�p�0�a0�{F6�'�JA�
�(�	�:�?��Ba08J| �@0�8@wu�E�D��`��_�!8�`Y�Ǝ��ϒ������  	��}�����|w�      �n��P����$e�AE���       ��T+>�Ko
|F�  H�-�!S�
��$?�  �V�^1�g+�� 
"!w,�P�&C� Q�$-(��(  �V�\!a�  B��]��f 	���*u� ���� L�+� �8 
�@ !O� O�  
��&j���8���"�"Q�E&�ɸ]`2w�H!9�2G� Z��31���"��d�����T��3a�O�|A3����zU�����r�"!bAH���c��d��D=d���                                                 �"��a'�B�<&�����l�I�f��@� I�z]B,��� ���0'v�hR���% F�))Eڄq��"�(�z�Pr*�Mm	y@A�E�"�X��I68ƂjS	Z�#W          �g�A'��Q<)�""�xI�$����S�"p����E�F�H�#l".�#�U;��5¨�\���c ��A��O	{���$��	��QA �8I�"\#X$n�fK��0���         �r �(B,�NȅB'�Y�T�RQ*	��f0��I� XGPL����2xK��
����
���$��	���
�	���%���)�� �     O
�$A3BXNd��} �N��]a@�$��	��N�pB�p�<m�U�҂UA;�K�%UA+�%|��8PK{	Z�    <(�"	�B��0�D��v��~��P�B�%�w	��[�
��"p��
�0��	̂l��V
A#��p�U��L,��A��R�0     �q��!	u¦%DHa3I�*v�����7�g����O	��]�lq��AB&�	��9�r ��I�&	Y�u� 0��a0�H%     ¬�Q)H~N�b�	{���aA|$TE����c2�P�	{`�u!P� ��������S��a)p�Aa"`����"( |)�UxTwy*
^��N�	5���E�JH#����    	�&�A"P�Y0U����J�Z����~�	�%1x#�$X ?���'w	=��@�"�&�	q]���Oa
��`�p�X(I���J�'��P	��$��&@  <&�D�$�
�b	�ɂ��XD�P�	g��#/�� ���^��a��MuDp�\� 8M>A;X�p�~	���(h'�� ��¦�&80XJ�(Eł7��( �(eWւ~?�E��D� =�  #|�!y3h���E�����D!�&#A��m8E� �"QhфA��.�BlH �	_"W����� 0�٨B�M���-�� G�!��	75�����>�0�*��a5�H��H�	a�$��w��EB	^Ј]	���"�X����hH
i	�І#/��3Д�&���WOuy�O8���hC樓5�p�ѸPJ[4�9� ��D��F�d�.�G�!&.�� ��,1��ځ��E�#�	�P��#`H�_50O���� �P�)����8N$	QЙx��� ��#o	Ɓ"`A�I�N�@Dm�ɡ�	�K��4#��BBe`�|ʚ�A�˂�!�"�/ �P�� @�@�� TN7�H��	!B;� hD�!1��**&��0$�����' ��.��P��(uLP��&��IB4� �$�P� C���A A(C`@`A� �Z�M����XKx$��	;��:�0E�7�Ͷ��S��
�[A��0�&Nג ��i��8K�%�c	��Dɋ��"�~7��~��P�	m��ap�p�A�IL4�_� ��K&+p���@#&��ujLv�f���`�8"�#h K��o��0L6�	k�a�&��XGPE\>���-ٝ���A1�K�","� P �pGpF^6>�c��%�� HL��PF�|_��p�$/��Sa� ����PHH"� �8ML�	��S�"��q�$L �C< �@���	�$�	3�2�a�	��D�MDL XM>#h 8A|�F&\F�v\"� Bp������a4K�&W	;��'�0l!�@`��B��a?�M./�ɞl#|��FA_d��{-U���
%�7pE�A� �H8 �B���!8H"l"8"<#!�D�@p���a�	.^�g��
�7�L�E���3��l !pE�F>�&�	��h��pG8@� �H D�DPE~$�#�#h$^l��#X �C��aaa�p�P^	��]Aa$�`��A��:�����;�������G��f0�A% ��;��p�|"Lh| ��������a?�N��O�}����E�H%'e�ec���(�6��in�"X"\ <_����A5xH( ��l" xD�G�F�6�%	q{������+4����&�	��i0�FY��/���A�)�������%��	��@A!��a `�`��Q�Xl&&	��e�0G�<#�U�#��	����b �|&b���y J��B�!PB0�x&*	��:�8��?������F�%��	��;�@��CA���  P�xo��7�A4�GE��2����  ��xExDXJ%��		�#	/6�#�!��M������ ���A���=�&��p��ce���%�3��o'V�"�"\ \'f	��c�0�����{��	A��AcC� ��e�DϞ��	Ԃ�D}���������$��
�[i�KwL'6
�.�	�	%�EE�I| =������ �xD�F�A�������[�M����a2�M�GI�A�	��"�%�����2�M�E�.&�<$�t�e�-��EG�a.�< �A`�A����(�A�xA`�� ��+</��&��8,�#�/e���y0�X'�	��� 7���	=�����K�&~	��p�pD��$�!^� �E0EXGPC�����A��&�v���j ��G�k�
	��{."��0A0��	�$�	3�2�a�	��D�^A5XL�Ho�"���a �S������n3��+�\hl$~�		��������AL&�C0p@ 8$$�	��5��a`�h&1��aA[.���2����vgc���C,%R���1�ǂKA-p���"����\�<0L��XE0F���`��!�"��I��L�\A@�	c���"�H#&+��E��
�J,Thl$�i��B�	���U_��a(��l%�����Cd�&�]b�ķ��>�
A�!��Kl#�D��#�\$��	_���I�#�[���[\L �Ap�� ���"n7�0P�	��DpFx�H8&��� τ���w��I�e���]E$��Q<+�	!�uK����
����L�"�!�<"!0@��b{	�	A��K��|#�$L�se�.l"^X$��	���$��<!���'	9��E�4�H��D�,}/���B
"2�]�)0�xG�G�H5�H�ve:	�?�"�<�	}�?�w��E�O4�#�%�)��壼���L\�t���2rL/����G�FpGD�C��b����b_6J��}���#��!�L����.�G�F�!�]�]�� ��aE�!�"��wzA 0��@0�0���\{#O��x)5�e�	jA��Ma�o���a�i`�N��}8E�G�@0��I�f5�O1���7��Y�u��s�0Jx �@ �@fM�0���a2�3l4!�Ba2��+�"&Ͱ�@  ��      O�2  �>� +±� X��@ ,Wak�	  B{��	�a@ ߰���J  B��-oa\�  ��v=��� 	����F$$�  ��l,�P�  B�<,��e��@ 
�������
[h�  &W�L*��M�	���   �k�V�ZP���t  ��3��W�K�d!�f1E�,                  �O(h �!�0���J�L��1n#�����
A �P���Q�S���@t(A A�HJ^� �aP��$O�(!&
�bVS��g �CX$�e�
� XP��	������� � 	��>�HaD�%|��	!�L^o����&�	��Oa1�LgQ���OAA'���E�@69 ��!�    ����{H2|���|��
�%0����	�RR�8�E�)��!��M�*�£�#�+X�`��?XI�w	�)`�8$�n	��D�"p��Jx"�"�$L���Ea$ �    UWL)z@	��w#�K�\#X'W
���8$�l&27�
`��
�R�$ e�'�	����M�����a'p��G^�
�0�>
�0��(����u`�a!���#|#�&O�pp�w
�,�      �oL&T�oF�J�*y�s ��	�����H(#Z�c�&	m�s0���O���0I%���[���"\&� ����    ੒�P��C[xQ�
� ��)����UT�	тW�+�.	Â[�Fh��XSK	�P>	o���b���I�"OTK�ۤ��     �m�	� 8*d£l*y��PNf�l���,$A�0���*0��
�0��	��u`�����3�GXF�N�a.�fH&��     �S	� �7R�	��e`���A'0�`�l%fv	�a`��S�K�(/�QxN��$TW	��
��K�F�A�	�#�1�2τ�T� E\7*A  ��         pM�0�b H��T�!H"�UW�60��
^�aDX!PN�|$�v����pG�*�0N��d��8I\'��	�%:�łE��	��`����H#� xE�E�A�����.RAB	�         pSb�G� ��P�	��OlC
A+��/�$0���&�,AaC<&�
%d��x,%�6h)����"�%����&p�����.���&C��	�EU˙"�h�X'���Ɓ�Gq����Ά~~*����kz�&ɦ:
   K��q"��d[v"� B� ��۴�BD �0B6�n"�J �� ��f�����;�&�&
�� �Hh�Y<$���3E�nl� ��&�C+B#�h�]��q\@�@���Z"0�%����� \)��A�0�p"��KpH%�H",&��`���vX&�	���-�AhC'T�ӂg��� �r������@a�A��-�~-����PK	̂4�-�[�#H��@�p<�K�&.D�������#lW��t̈́Ey���>�$yef	��?�I���B<"H��+D)�O��,'	��Q�"��pHz� �E���A' ��"`�l$��1�B|!��K�=�G�H�&W<<�s6��A��0�|"�!�GDBp�Bcz/6/�	!s�K��E"ЁP�x�����$�q ��K��I�XX�	\��XHu��0�!p�0�1 �q�!���a�x �@1�|�bA$0��J�w,jp��N���J|)C��A�[C�F<�D<#�_���}��i��� �N	1	����-����Ư~�� ��P̂P�X xE0 �F��IH^�	m�%�	��	�"�#�H#�)������x`�=�`��A@p���/����p��
�0�P�	T���Bp� X�GX�Ih~�]�=I����a0�x&1�.`�A@p� ���2ǂc����%�� 0@0XH,?i��	��K���� �+��		���pEp@���
	y���2pA ���H�����?2�!0D�A0�a� �a�@�<X�MF_���Aa4�@p�@<a�I �EExGPC��������a��L?����h �\!�I� �H��'����	���?�L����CrAτ��n�#�D�����S���O��D���	����G�B�<$$4��!�D�D�@0���	��3���L�}�a�Lb��vc�.	��l0�8"H$�b��&'W6��	�M�[�kyf4�!�?$���U]��I���K�D/��뭻Ԟ����pV	�D}��Ja3Bp�A����$�����D��=�t���A1��D�H#� x�JaB�FPF8FXHH"X"�#H#h �B �p�a���`��,'"	��%�Af�o��� �&��p�A'�8K�#�#�$$&6�!�A��_�A38MI�q���,�2�x!x<WS�E��*���[a10GpH$h6��a10L�����!|�!L>��AAaA@0KW*D���2�H#�#�#� �_�����Za10H#�$46?ʂg���&�	�q�eY�B�8<"���	C���\A��" ��B��A��/�	��l���$.x��#�" xF�6��䪂2�1�BAA���	�K�7T,����1�D��G�G�@��D^��`���B�� 2����0�H"<A38IH!xB`�p���A����Ԟ�����Nn����XHh\ �Ix"������	�[�M�wk/64�!@|$a���4pI8"L#� �@�$"��l{���4XI�!xF0�@�Aa �apDB���A�aA��OM� �A >x(���A�A�L�.X"<!]��`��ULL����k�U>�O�K���'�|!����# �����&	��'p��"���l6�Vh"�"�#�"(!�E�EPA0�����3AE�&�&'�a���@0���H���&�&L!�C  �('�	��^a2pJx �H�h"���gh(E���.p����6$&>��A��J�()���00K/A ��� ���#_>,̈́��1�K��E��w��F\6=wL�';��
a0�J�%��1���:�Kc�x�0p&	��\�0XL�����PF���-��	�����K	��8"���&}`���	Ba0�"� PA�F�IHl"�.HO�,j���	��Qa/��Q$�	���M���`����[a�11�D �{��-p�PJ�$�k�PE�6o��&� 8B �A�Ă�Ǎ��9�L�!��8"5��3��$�A�ax�ࣆb�	tA'?�ŋ����`�XGPI#�$(!PD��
�Bb�"����vT�" PB`x�@��cBy}��8G�L��q���6�.X$�*>�A$�&T��?�3�L'	��Na"�4���E2�" (�# �]�a$���H5z�,"L��x��0�������	��$~E�G�B0�h$&S	{2�]갗�E�F�L^\�Na�A����0C���a�����G�Y��B��1��B� 12�����A:�ExG�Mn�$��r�	�{�K�#l!��G�	��$l�	�>+p�����;bx���2����8�$/��$7�� p�Ba0�Aj	���a	䛄K�^| ��Ch�F	�&�	S�5a y�
�#m���W��![�&_zB����b�#   ��       !� B~� !O� V � !/�O .�Y{�	��L&q  ��,,�@ �S�]<a  !Cl.谜 (k��>d@ B��.�p� $�0�}�O� L[��	��Q  �#	��~�N��$U���@                          4A!H�l, ����a�  ���(eB`�'��*�(5E� ���� �i���	��`��"�ca ��(� 8'�
�0�� �}����*r��(��� ��xH�&�A`&<�"�l��BaI,�0 �a8�I|%��	��'�Ga%�����B�"� <ᅇ�(��0J�
	��A#�� 1�"]   6����
�$��$��	5�
OA ���!� ��0I%�	��NA�� p�p�`�pC���S�
� ��
��P�Tۄ���"��~�	
   QAdw	���H�;XT������CpP{	� J�Us�QxL�I�UA<�$twS��xM���A90P2	��h���'^	��b��pK8#�	B   (�0�����AA(Q��]�2xJ\%�Y����*{��h'
�4�O�H$.g		�	��%�   `�[�On�	����	K���.��E�.>
� ��
� ��'J	5�����-0��N���,   V�T��Q8Q	��y ��H� LTD�g�2�K�>�R$BAC'
	��g����8<$-�3xK�  �H�$p�XH$r	9OO���1�1������Na2XIl T�����GA*`�� �Ps���`�0I�&	��T�'�� �`��F�E�D���      ?�a98Lf	��^A#��0�8I|#"�^< ���q��F;	;c��������F('�
�K� �L�A,��������ED$�@     �^|�A�@�&?�2�Ra1�O�4��A��=�~���PI%v�	)	� :M^'��0L\��$+0��&>@���&wty � ��K����t#ꂴ{P��	���8�&r<O��ڐ�vP                               I���>1�qF##��0C���"������BF � ddx��"Q�@�qH�(ѧ��|�BlhB�@�J�$Ǌ�'��Ѐ@��B��V�M6�y@@�Гt!���h�}�#x⃁�4�$�+�����<��E� � �I�D�yy��K� pDPMvaݹ�xM>	[��4��N�>����<�"ظA���	��`#��GŋUuW���NH(#��aA�-��f�&{@�x<�K�&/<������#o'�xW�s��.�y���� ��Gۄ�#k+��O�R�$AŕJ��S���2�J8$Tj	�DQŦ���8�I� �H�&�	'��=�cKx!��KA=�G�H�&W>6�r.�A��O�A�eG
�nh���	����0�h"�!�F�D0B �G��@`��?�s�"���J|!�H�"�$�h"�!���k��	I ��ap�8Ap�S�]�	;n�1I �pQ����D�MF���%�xB����0G��L��!�A�[	I��A
�I,�!�H
���� r"��I�`��ND�	�����Da^./�A������Bb�B�8�$	B?�B>�ZA8�L\�0x@ �v�AAD���!�A. �\��LV,"( pCp��xI��DI$'(���30�ń�� �A��I��C��P��
*�$�����YA���A0pN6+�	m���#("�L�B�"� ��KZ$D�2���B�%�X%�<+�! ��&��xF�@��  �$&6hX[�6\���LT��@`�� �!`���2v��\Up��aa�3�<|~	�o��bp��"$�o$vHo4	��M���@�&S$o�)�������GP@ � �`��EPE�GPG�B �AA�!�������b��&�	):	�\X �p�|"!Ƣ0EpExG�D8DPE�FA ���	��x�M$��A�$�PE��.�"���	Ղ��J�G���Y�� a%�DPC8!�I$$q0���[���b`P#��F0@�"�$4��B����L�"�!�D0@� ���p���&�	��0�BA�(�AA��m���1�L~9�q���5�>���XD�!pJ�%du��BA# ������A:�P�	� �I\&F,�$5��A�����Ndӄ�a�4� �	 �$�x"��4( PB��CCA��c��A  �0I�#(#X$$l�,n<?��pL���� p��� �`1���C2	��jp��$&�l�_"fτoU��UA0pH#�$TTH!A`o졮H%d�	��:�@�! �pA ����dH%��	��@��" �B �`��b��a���&r	��@A�AŶ� @���"�"�&"	��f��`�pF�H�@3gXC�!XB��x&	��AA�  �`��;v_F���D0`�8&'	��L��"`�Ae����'�OO�o�?|ll( XC��a�p,H(I��* �g	i���	1�@��8!�IH'"	��k`�DpD��k���-�%"���a4xG� Fb�ayq࡬�����&S	/.<��� �Hx @ ��`0@��ƍ���Ŵ"	��9�4�FA!����AA�A��C���(��1�J��� ����B��Bw���[I'��&	Y���&0����EEۀ�$��<�j��H$�\!^>S	߁A�@0����`1b�����Q~	��'�1˄�aƅ�q �A�p� ��&"	��VA �@�"��E����.	��MA��" ���`�A���	��@���M���L���,�	ee��(�'�8�7��d� \(_����E�*p��C���EpEѰ�ag���)������Za
�.����A�� �x%���($N��EX(�D�8!�D� �l�	u��%�.�d&�6����``��x$��$t>$�B��`���	O�[�� XG�Ih�I	�.A7�K�&G	q�	���a��!������K�$��a$��J�(�YN�4�Z%�"V�P���L��	]���@p�8J�"W��(�qD�!��}(����BdY8`�P�@���[PD�t$�&�.�&��$���f�-����OA�rbq���E�Aq�XB?�MV�w��	Y�	��1���~z_O�J �"\!^�a����o�a" �`��2�Fv�s���>a�!�A��a��X��;���*�<�#H"�H!8�}��;��&�6��#D�i<
 ���90Ep�K� Qp�A��a`��DPK,$|\&����0�����&�w𒟂@z&����7�H�%4h$�	7�4^>^�A\=��Z�/��߂GE�#t��A$�������S��|L�N( pB����	۰� �PFPP3����I!�� �|(=Oq����
�&�%�A���"$[�K��3�I PC�CA*��r�V�O�A2�H�X!n��xC��.�4� �!�X/�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6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58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1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1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0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4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4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5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2447-FEDB-4BC6-A320-0A54A16AB068}" type="datetimeFigureOut">
              <a:rPr lang="ko-KR" altLang="en-US" smtClean="0"/>
              <a:t>2017-10-08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0395-D6C5-4153-92E4-E89C7C540E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6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kr/url?sa=i&amp;rct=j&amp;q=&amp;esrc=s&amp;source=images&amp;cd=&amp;cad=rja&amp;uact=8&amp;ved=0ahUKEwjNjqPnnM_WAhXJVbwKHXEhAfgQjRwIBw&amp;url=http://m.blog.naver.com/polly1203/220697830035&amp;psig=AOvVaw3GOUY5zb_qiBCEeRd7cEm3&amp;ust=1506940435313704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kr/url?sa=i&amp;rct=j&amp;q=&amp;esrc=s&amp;source=images&amp;cd=&amp;cad=rja&amp;uact=8&amp;ved=0ahUKEwihxeeE0M_WAhVFabwKHe1UBKsQjRwIBw&amp;url=http://kr.seaicons.com/%EB%8F%8C-%EA%B2%80-%EC%95%84%EC%9D%B4%EC%BD%98/&amp;psig=AOvVaw1zubeFrQS3j-qp-wWfz7w4&amp;ust=1506954192688938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46525" y="922394"/>
            <a:ext cx="2635250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949699" y="1503778"/>
            <a:ext cx="4953001" cy="18415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82658" y="43505"/>
            <a:ext cx="3894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강의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일본사회와역사 </a:t>
            </a:r>
            <a:endParaRPr lang="en-US" altLang="ko-KR" sz="15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r"/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교수 </a:t>
            </a:r>
            <a:r>
              <a:rPr lang="en-US" altLang="ko-KR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15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최장근</a:t>
            </a:r>
            <a:endParaRPr lang="ko-KR" altLang="en-US" sz="1500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6525" y="605480"/>
            <a:ext cx="513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일본열도와 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ko-KR" altLang="en-US" sz="4000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 민족의 형성과정</a:t>
            </a:r>
            <a:endParaRPr lang="en-US" altLang="ko-KR" sz="4000" dirty="0" smtClean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  <a:p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#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일본은 어떻게 시작되었을까</a:t>
            </a:r>
            <a:r>
              <a:rPr lang="en-US" altLang="ko-KR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?</a:t>
            </a:r>
            <a:r>
              <a:rPr lang="ko-KR" altLang="en-US" dirty="0" smtClean="0">
                <a:solidFill>
                  <a:srgbClr val="FAE7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 </a:t>
            </a:r>
            <a:endParaRPr lang="ko-KR" altLang="en-US" dirty="0">
              <a:solidFill>
                <a:srgbClr val="FAE7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5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328612" y="1381416"/>
            <a:ext cx="8496300" cy="5184196"/>
          </a:xfrm>
          <a:prstGeom prst="rect">
            <a:avLst/>
          </a:prstGeom>
          <a:solidFill>
            <a:srgbClr val="FBE5D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7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8519" y="1330904"/>
            <a:ext cx="59721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</a:rPr>
              <a:t>5.</a:t>
            </a:r>
            <a:r>
              <a:rPr lang="ko-KR" altLang="en-US" sz="2400" b="1" dirty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생활모습</a:t>
            </a:r>
            <a:endParaRPr lang="ko-KR" altLang="en-US" dirty="0"/>
          </a:p>
        </p:txBody>
      </p:sp>
      <p:pic>
        <p:nvPicPr>
          <p:cNvPr id="4098" name="Picture 2" descr="C:\Users\lg\Desktop\학교\과제\최장근2\동일본의 나이프형 석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6" y="2042638"/>
            <a:ext cx="3433369" cy="44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305300" y="26377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b="1" dirty="0"/>
              <a:t>식물의 </a:t>
            </a:r>
            <a:r>
              <a:rPr lang="ko-KR" altLang="en-US" b="1" dirty="0" smtClean="0"/>
              <a:t>가공보다 사냥에 </a:t>
            </a:r>
            <a:r>
              <a:rPr lang="ko-KR" altLang="en-US" b="1" dirty="0"/>
              <a:t>적합한 </a:t>
            </a:r>
            <a:endParaRPr lang="en-US" altLang="ko-KR" b="1" dirty="0" smtClean="0"/>
          </a:p>
          <a:p>
            <a:pPr algn="ctr" fontAlgn="base"/>
            <a:r>
              <a:rPr lang="ko-KR" altLang="en-US" b="1" dirty="0" smtClean="0"/>
              <a:t>끝이 </a:t>
            </a:r>
            <a:r>
              <a:rPr lang="ko-KR" altLang="en-US" b="1" dirty="0"/>
              <a:t>날카로운 석기가 </a:t>
            </a:r>
            <a:r>
              <a:rPr lang="ko-KR" altLang="en-US" b="1" dirty="0" smtClean="0"/>
              <a:t>발달돼 </a:t>
            </a:r>
            <a:r>
              <a:rPr lang="ko-KR" altLang="en-US" b="1" dirty="0"/>
              <a:t>있었기 때문</a:t>
            </a:r>
          </a:p>
        </p:txBody>
      </p:sp>
      <p:sp>
        <p:nvSpPr>
          <p:cNvPr id="24" name="아래쪽 화살표 23"/>
          <p:cNvSpPr/>
          <p:nvPr/>
        </p:nvSpPr>
        <p:spPr>
          <a:xfrm>
            <a:off x="5995911" y="3617445"/>
            <a:ext cx="452508" cy="339209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7" name="직사각형 26"/>
          <p:cNvSpPr/>
          <p:nvPr/>
        </p:nvSpPr>
        <p:spPr>
          <a:xfrm>
            <a:off x="5318122" y="4363789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/>
              <a:t>채집</a:t>
            </a:r>
            <a:r>
              <a:rPr lang="en-US" altLang="ko-KR" b="1" dirty="0" smtClean="0"/>
              <a:t>&lt;</a:t>
            </a:r>
            <a:r>
              <a:rPr lang="ko-KR" altLang="en-US" b="1" dirty="0" smtClean="0"/>
              <a:t>수렵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비중</a:t>
            </a:r>
            <a:r>
              <a:rPr lang="en-US" altLang="ko-KR" b="1" dirty="0" smtClean="0"/>
              <a:t>)</a:t>
            </a:r>
            <a:endParaRPr lang="en-US" altLang="ko-KR" b="1" dirty="0"/>
          </a:p>
        </p:txBody>
      </p:sp>
      <p:cxnSp>
        <p:nvCxnSpPr>
          <p:cNvPr id="28" name="직선 연결선 27"/>
          <p:cNvCxnSpPr/>
          <p:nvPr/>
        </p:nvCxnSpPr>
        <p:spPr>
          <a:xfrm>
            <a:off x="500456" y="1911929"/>
            <a:ext cx="21288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29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28612" y="1381416"/>
            <a:ext cx="8496300" cy="5184196"/>
          </a:xfrm>
          <a:prstGeom prst="rect">
            <a:avLst/>
          </a:prstGeom>
          <a:solidFill>
            <a:srgbClr val="FBE5D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8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8519" y="1330904"/>
            <a:ext cx="59721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</a:rPr>
              <a:t>5.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생활모습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148" name="Picture 4" descr="흑요석png에 대한 이미지 검색결과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06" y="2662237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224694" y="23390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b="1" dirty="0"/>
              <a:t>4</a:t>
            </a:r>
            <a:r>
              <a:rPr lang="ko-KR" altLang="en-US" b="1" dirty="0"/>
              <a:t>만년 전의 후기 </a:t>
            </a:r>
            <a:r>
              <a:rPr lang="ko-KR" altLang="en-US" b="1" dirty="0" err="1"/>
              <a:t>구석시시대</a:t>
            </a:r>
            <a:r>
              <a:rPr lang="ko-KR" altLang="en-US" b="1" dirty="0"/>
              <a:t> </a:t>
            </a:r>
            <a:r>
              <a:rPr lang="ko-KR" altLang="en-US" b="1" dirty="0" smtClean="0"/>
              <a:t>초기부터 </a:t>
            </a:r>
            <a:endParaRPr lang="en-US" altLang="ko-KR" b="1" dirty="0" smtClean="0"/>
          </a:p>
          <a:p>
            <a:pPr fontAlgn="base"/>
            <a:r>
              <a:rPr lang="ko-KR" altLang="en-US" b="1" dirty="0" err="1" smtClean="0"/>
              <a:t>흑요석</a:t>
            </a:r>
            <a:r>
              <a:rPr lang="ko-KR" altLang="en-US" b="1" dirty="0" smtClean="0"/>
              <a:t> 채굴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160169" y="3790949"/>
            <a:ext cx="437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/>
              <a:t>관동 지방이나 중부 지방에까지 널리 분포</a:t>
            </a:r>
          </a:p>
        </p:txBody>
      </p:sp>
      <p:sp>
        <p:nvSpPr>
          <p:cNvPr id="12" name="아래쪽 화살표 11"/>
          <p:cNvSpPr/>
          <p:nvPr/>
        </p:nvSpPr>
        <p:spPr>
          <a:xfrm>
            <a:off x="5734408" y="4267200"/>
            <a:ext cx="406036" cy="390525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006991" y="49108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b="1" dirty="0"/>
              <a:t>구석기 인류의 이동과 더불어 석기를 비롯한 물물의 교환</a:t>
            </a:r>
            <a:endParaRPr lang="ko-KR" altLang="en-US" dirty="0"/>
          </a:p>
        </p:txBody>
      </p:sp>
      <p:cxnSp>
        <p:nvCxnSpPr>
          <p:cNvPr id="24" name="직선 연결선 23"/>
          <p:cNvCxnSpPr/>
          <p:nvPr/>
        </p:nvCxnSpPr>
        <p:spPr>
          <a:xfrm>
            <a:off x="500456" y="1911929"/>
            <a:ext cx="21288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94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43885" y="3566159"/>
            <a:ext cx="6865620" cy="373381"/>
          </a:xfrm>
          <a:prstGeom prst="roundRect">
            <a:avLst>
              <a:gd name="adj" fmla="val 50000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523873" y="680031"/>
            <a:ext cx="8096252" cy="4987050"/>
            <a:chOff x="523873" y="699081"/>
            <a:chExt cx="8096252" cy="49870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17" b="13871"/>
            <a:stretch/>
          </p:blipFill>
          <p:spPr>
            <a:xfrm>
              <a:off x="3128389" y="699081"/>
              <a:ext cx="2935627" cy="217859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직선 연결선 2"/>
            <p:cNvCxnSpPr/>
            <p:nvPr/>
          </p:nvCxnSpPr>
          <p:spPr>
            <a:xfrm>
              <a:off x="655108" y="28599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795482" y="5362966"/>
              <a:ext cx="35475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JAPAN Of Society And History  </a:t>
              </a:r>
              <a:r>
                <a:rPr lang="ko-KR" alt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r>
                <a:rPr lang="en-US" altLang="ko-KR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 </a:t>
              </a:r>
              <a:endPara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7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구석기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437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조  몬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26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야오이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23125" y="4347549"/>
              <a:ext cx="1397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고  분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시  대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6858" y="3107109"/>
              <a:ext cx="1170517" cy="11705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5" name="직선 연결선 24"/>
            <p:cNvCxnSpPr/>
            <p:nvPr/>
          </p:nvCxnSpPr>
          <p:spPr>
            <a:xfrm>
              <a:off x="655108" y="5349168"/>
              <a:ext cx="7662334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774" y="3100759"/>
              <a:ext cx="1206501" cy="12065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524" y="3101260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399" y="3071627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376" y="3107109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74" y="3071626"/>
              <a:ext cx="1206000" cy="1206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825625" y="4347549"/>
              <a:ext cx="15176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일본의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민족구성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3873" y="4347549"/>
              <a:ext cx="15240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지질학적 </a:t>
              </a:r>
              <a:endParaRPr lang="en-US" altLang="ko-KR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  <a:p>
              <a:pPr algn="ctr"/>
              <a:r>
                <a:rPr lang="ko-KR" altLang="en-US" sz="2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  <a:cs typeface="조선일보명조" panose="02030304000000000000" pitchFamily="18" charset="-127"/>
                </a:rPr>
                <a:t>형성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7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820288" y="2437298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2160**** 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김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*</a:t>
            </a:r>
            <a:r>
              <a:rPr lang="ko-KR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희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7" b="13871"/>
          <a:stretch/>
        </p:blipFill>
        <p:spPr>
          <a:xfrm>
            <a:off x="3128389" y="680031"/>
            <a:ext cx="2935627" cy="2178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직선 연결선 2"/>
          <p:cNvCxnSpPr/>
          <p:nvPr/>
        </p:nvCxnSpPr>
        <p:spPr>
          <a:xfrm>
            <a:off x="655108" y="2840918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5482" y="4993462"/>
            <a:ext cx="35475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JAPAN Of Society And History  </a:t>
            </a:r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0370" y="4328499"/>
            <a:ext cx="26691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구 석 기  </a:t>
            </a:r>
            <a:r>
              <a:rPr lang="ko-KR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시  대</a:t>
            </a:r>
            <a:endParaRPr lang="ko-KR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55108" y="4979664"/>
            <a:ext cx="7662334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89767" y="6565612"/>
            <a:ext cx="35475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 panose="02030304000000000000" pitchFamily="18" charset="-127"/>
              </a:rPr>
              <a:t>2017. 10. 10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4" y="3081709"/>
            <a:ext cx="1206501" cy="12065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1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- 1 -</a:t>
            </a:r>
            <a:endParaRPr lang="ko-KR" altLang="en-US" sz="130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41121" y="14327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28612" y="1381416"/>
            <a:ext cx="8496300" cy="5184196"/>
          </a:xfrm>
          <a:prstGeom prst="rect">
            <a:avLst/>
          </a:prstGeom>
          <a:solidFill>
            <a:srgbClr val="FBE5D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AutoShape 8" descr="돌png에 대한 이미지 검색결과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8100" y="-5794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AutoShape 10" descr="돌png에 대한 이미지 검색결과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90500" y="-4270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" name="AutoShape 12" descr="돌png에 대한 이미지 검색결과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42900" y="-27463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47701" y="3295650"/>
            <a:ext cx="2720542" cy="581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352439" y="3295650"/>
            <a:ext cx="1912572" cy="581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263419" y="3295650"/>
            <a:ext cx="3038475" cy="58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이등변 삼각형 15"/>
          <p:cNvSpPr/>
          <p:nvPr/>
        </p:nvSpPr>
        <p:spPr>
          <a:xfrm>
            <a:off x="1665072" y="2971800"/>
            <a:ext cx="342900" cy="32385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이등변 삼각형 40"/>
          <p:cNvSpPr/>
          <p:nvPr/>
        </p:nvSpPr>
        <p:spPr>
          <a:xfrm rot="10800000">
            <a:off x="4170793" y="3841753"/>
            <a:ext cx="342900" cy="32385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/>
          <p:cNvSpPr/>
          <p:nvPr/>
        </p:nvSpPr>
        <p:spPr>
          <a:xfrm>
            <a:off x="6790378" y="2971800"/>
            <a:ext cx="342900" cy="32385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838200" y="2521505"/>
            <a:ext cx="3059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일본 열도의 형성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446498" y="4310537"/>
            <a:ext cx="3059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구석기시대 특징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361750" y="2554303"/>
            <a:ext cx="1200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생활모습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27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328612" y="1381416"/>
            <a:ext cx="8496300" cy="5184196"/>
          </a:xfrm>
          <a:prstGeom prst="rect">
            <a:avLst/>
          </a:prstGeom>
          <a:solidFill>
            <a:srgbClr val="FBE5D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2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  <a:endParaRPr lang="ko-KR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8365888" descr="EMB00001d68410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6" y="2241262"/>
            <a:ext cx="383818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733924" y="2222212"/>
            <a:ext cx="3059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•</a:t>
            </a:r>
            <a:r>
              <a:rPr lang="ko-KR" altLang="en-US" dirty="0"/>
              <a:t> </a:t>
            </a:r>
            <a:r>
              <a:rPr lang="ko-KR" altLang="en-US" b="1" dirty="0" err="1" smtClean="0"/>
              <a:t>갱신세</a:t>
            </a:r>
            <a:r>
              <a:rPr lang="en-US" altLang="ko-KR" b="1" dirty="0"/>
              <a:t>(</a:t>
            </a:r>
            <a:r>
              <a:rPr lang="ko-KR" altLang="en-US" b="1" dirty="0" err="1"/>
              <a:t>更新世</a:t>
            </a:r>
            <a:r>
              <a:rPr lang="en-US" altLang="ko-KR" b="1" dirty="0" smtClean="0"/>
              <a:t>)=</a:t>
            </a:r>
            <a:r>
              <a:rPr lang="ko-KR" altLang="en-US" b="1" dirty="0" smtClean="0"/>
              <a:t>빙하시대</a:t>
            </a:r>
            <a:endParaRPr lang="ko-KR" altLang="en-US" b="1" dirty="0"/>
          </a:p>
        </p:txBody>
      </p:sp>
      <p:sp>
        <p:nvSpPr>
          <p:cNvPr id="14" name="직사각형 13"/>
          <p:cNvSpPr/>
          <p:nvPr/>
        </p:nvSpPr>
        <p:spPr>
          <a:xfrm>
            <a:off x="4733924" y="2776061"/>
            <a:ext cx="3426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dirty="0" smtClean="0"/>
              <a:t>•</a:t>
            </a:r>
            <a:r>
              <a:rPr lang="ko-KR" altLang="en-US" dirty="0"/>
              <a:t> </a:t>
            </a:r>
            <a:r>
              <a:rPr lang="ko-KR" altLang="en-US" b="1" dirty="0" smtClean="0"/>
              <a:t>불완전한 </a:t>
            </a:r>
            <a:r>
              <a:rPr lang="ko-KR" altLang="en-US" b="1" dirty="0"/>
              <a:t>호상열도</a:t>
            </a:r>
            <a:r>
              <a:rPr lang="en-US" altLang="ko-KR" b="1" dirty="0"/>
              <a:t>(</a:t>
            </a:r>
            <a:r>
              <a:rPr lang="ko-KR" altLang="en-US" b="1" dirty="0"/>
              <a:t>弧状列島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15" name="직사각형 14"/>
          <p:cNvSpPr/>
          <p:nvPr/>
        </p:nvSpPr>
        <p:spPr>
          <a:xfrm>
            <a:off x="5022318" y="3920014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/>
              <a:t>유라시아 대륙과 연결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721943" y="4433323"/>
            <a:ext cx="3853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•</a:t>
            </a:r>
            <a:r>
              <a:rPr lang="ko-KR" altLang="en-US" dirty="0"/>
              <a:t> </a:t>
            </a:r>
            <a:r>
              <a:rPr lang="ko-KR" altLang="en-US" b="1" dirty="0" smtClean="0"/>
              <a:t>화산활동과 </a:t>
            </a:r>
            <a:r>
              <a:rPr lang="ko-KR" altLang="en-US" b="1" dirty="0"/>
              <a:t>빙기</a:t>
            </a:r>
            <a:r>
              <a:rPr lang="en-US" altLang="ko-KR" b="1" dirty="0"/>
              <a:t>, </a:t>
            </a:r>
            <a:r>
              <a:rPr lang="ko-KR" altLang="en-US" b="1" dirty="0"/>
              <a:t>간빙기를 거치며 </a:t>
            </a:r>
            <a:endParaRPr lang="en-US" altLang="ko-KR" b="1" dirty="0" smtClean="0"/>
          </a:p>
          <a:p>
            <a:pPr fontAlgn="base"/>
            <a:r>
              <a:rPr lang="ko-KR" altLang="en-US" b="1" dirty="0" smtClean="0"/>
              <a:t>지형의 변화 일어남</a:t>
            </a:r>
            <a:endParaRPr lang="ko-KR" altLang="en-US" b="1" dirty="0"/>
          </a:p>
          <a:p>
            <a:pPr fontAlgn="base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647292" y="5360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smtClean="0"/>
              <a:t>•</a:t>
            </a:r>
            <a:r>
              <a:rPr lang="ko-KR" altLang="en-US" dirty="0"/>
              <a:t> </a:t>
            </a:r>
            <a:r>
              <a:rPr lang="en-US" altLang="ko-KR" b="1" dirty="0" smtClean="0"/>
              <a:t>약 </a:t>
            </a:r>
            <a:r>
              <a:rPr lang="en-US" altLang="ko-KR" b="1" dirty="0"/>
              <a:t>1만 2천년 </a:t>
            </a:r>
            <a:r>
              <a:rPr lang="en-US" altLang="ko-KR" b="1" dirty="0" err="1" smtClean="0"/>
              <a:t>전에는</a:t>
            </a:r>
            <a:r>
              <a:rPr lang="ko-KR" altLang="en-US" b="1" dirty="0"/>
              <a:t>해면이 상승하여 </a:t>
            </a:r>
            <a:endParaRPr lang="en-US" altLang="ko-KR" b="1" dirty="0" smtClean="0"/>
          </a:p>
          <a:p>
            <a:pPr fontAlgn="base"/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지금과 </a:t>
            </a:r>
            <a:r>
              <a:rPr lang="ko-KR" altLang="en-US" b="1" dirty="0"/>
              <a:t>같은 일본 열도가 탄생</a:t>
            </a:r>
          </a:p>
          <a:p>
            <a:pPr fontAlgn="base"/>
            <a:endParaRPr lang="en-US" altLang="ko-KR" dirty="0"/>
          </a:p>
        </p:txBody>
      </p:sp>
      <p:sp>
        <p:nvSpPr>
          <p:cNvPr id="23" name="아래쪽 화살표 22"/>
          <p:cNvSpPr/>
          <p:nvPr/>
        </p:nvSpPr>
        <p:spPr>
          <a:xfrm>
            <a:off x="5976136" y="3364231"/>
            <a:ext cx="328615" cy="323850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38519" y="1330904"/>
            <a:ext cx="59721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</a:rPr>
              <a:t>1.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일본 열도의 형성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/>
        </p:nvCxnSpPr>
        <p:spPr>
          <a:xfrm>
            <a:off x="500456" y="1911929"/>
            <a:ext cx="286778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171450" y="1381416"/>
            <a:ext cx="8782050" cy="5184196"/>
          </a:xfrm>
          <a:prstGeom prst="rect">
            <a:avLst/>
          </a:prstGeom>
          <a:solidFill>
            <a:srgbClr val="FBE5D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3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8519" y="1330904"/>
            <a:ext cx="59721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</a:rPr>
              <a:t>2.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구석기시대 특징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500456" y="1911929"/>
            <a:ext cx="286778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4781168" descr="EMB00001de0448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" y="2371722"/>
            <a:ext cx="3928669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538091" y="3173968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/>
              <a:t>• </a:t>
            </a:r>
            <a:r>
              <a:rPr lang="en-US" altLang="ko-KR" dirty="0" smtClean="0"/>
              <a:t> </a:t>
            </a:r>
            <a:r>
              <a:rPr lang="ko-KR" altLang="en-US" b="1" dirty="0" err="1" smtClean="0"/>
              <a:t>선토기시대</a:t>
            </a:r>
            <a:r>
              <a:rPr lang="en-US" altLang="ko-KR" b="1" dirty="0"/>
              <a:t>, </a:t>
            </a:r>
            <a:r>
              <a:rPr lang="ko-KR" altLang="en-US" b="1" dirty="0" err="1"/>
              <a:t>무토기시대</a:t>
            </a:r>
            <a:endParaRPr lang="ko-KR" altLang="en-US" b="1" dirty="0"/>
          </a:p>
        </p:txBody>
      </p:sp>
      <p:sp>
        <p:nvSpPr>
          <p:cNvPr id="12" name="직사각형 11"/>
          <p:cNvSpPr/>
          <p:nvPr/>
        </p:nvSpPr>
        <p:spPr>
          <a:xfrm>
            <a:off x="4541836" y="37113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/>
              <a:t>• 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1949</a:t>
            </a:r>
            <a:r>
              <a:rPr lang="ko-KR" altLang="en-US" b="1" dirty="0"/>
              <a:t>년 </a:t>
            </a:r>
            <a:r>
              <a:rPr lang="ko-KR" altLang="en-US" b="1" dirty="0" err="1"/>
              <a:t>이와주쿠</a:t>
            </a:r>
            <a:r>
              <a:rPr lang="en-US" altLang="ko-KR" b="1" dirty="0"/>
              <a:t>(</a:t>
            </a:r>
            <a:r>
              <a:rPr lang="ko-KR" altLang="en-US" b="1" dirty="0" err="1"/>
              <a:t>岩宿</a:t>
            </a:r>
            <a:r>
              <a:rPr lang="en-US" altLang="ko-KR" b="1" dirty="0"/>
              <a:t>)</a:t>
            </a:r>
            <a:r>
              <a:rPr lang="ko-KR" altLang="en-US" b="1" dirty="0"/>
              <a:t>에서 구석기 </a:t>
            </a:r>
            <a:r>
              <a:rPr lang="ko-KR" altLang="en-US" b="1" dirty="0" smtClean="0"/>
              <a:t>유적         </a:t>
            </a:r>
            <a:r>
              <a:rPr lang="ko-KR" altLang="en-US" b="1" dirty="0"/>
              <a:t> </a:t>
            </a:r>
            <a:r>
              <a:rPr lang="ko-KR" altLang="en-US" b="1" dirty="0" smtClean="0"/>
              <a:t>  이 </a:t>
            </a:r>
            <a:r>
              <a:rPr lang="ko-KR" altLang="en-US" b="1" dirty="0"/>
              <a:t>발견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4578345" y="23717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smtClean="0"/>
              <a:t>•  </a:t>
            </a:r>
            <a:r>
              <a:rPr lang="en-US" altLang="ko-KR" b="1" dirty="0" smtClean="0"/>
              <a:t>1949</a:t>
            </a:r>
            <a:r>
              <a:rPr lang="ko-KR" altLang="en-US" b="1" dirty="0"/>
              <a:t>년 </a:t>
            </a:r>
            <a:r>
              <a:rPr lang="ko-KR" altLang="en-US" b="1" dirty="0" err="1"/>
              <a:t>이와주쿠</a:t>
            </a:r>
            <a:r>
              <a:rPr lang="en-US" altLang="ko-KR" b="1" dirty="0"/>
              <a:t>(</a:t>
            </a:r>
            <a:r>
              <a:rPr lang="ko-KR" altLang="en-US" b="1" dirty="0" err="1"/>
              <a:t>岩宿</a:t>
            </a:r>
            <a:r>
              <a:rPr lang="en-US" altLang="ko-KR" b="1" dirty="0"/>
              <a:t>)</a:t>
            </a:r>
            <a:r>
              <a:rPr lang="ko-KR" altLang="en-US" b="1" dirty="0"/>
              <a:t>에서 구석기 유적이 발견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4496389" y="4477940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/>
              <a:t>• 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유물의 </a:t>
            </a:r>
            <a:r>
              <a:rPr lang="ko-KR" altLang="en-US" b="1" dirty="0"/>
              <a:t>대부분은 석기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505871" y="50305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/>
              <a:t>• 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판 </a:t>
            </a:r>
            <a:r>
              <a:rPr lang="ko-KR" altLang="en-US" b="1" dirty="0"/>
              <a:t>모양의 목제품과 나무 기둥을 사용한 주거 자취 등도 발견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505871" y="583358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/>
              <a:t>• 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석기</a:t>
            </a:r>
            <a:r>
              <a:rPr lang="en-US" altLang="ko-KR" b="1" dirty="0" smtClean="0"/>
              <a:t>+</a:t>
            </a:r>
            <a:r>
              <a:rPr lang="ko-KR" altLang="en-US" b="1" dirty="0" smtClean="0"/>
              <a:t>나무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39171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180975" y="1381416"/>
            <a:ext cx="8801100" cy="5184196"/>
          </a:xfrm>
          <a:prstGeom prst="rect">
            <a:avLst/>
          </a:prstGeom>
          <a:solidFill>
            <a:srgbClr val="FBE5D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4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8519" y="1330904"/>
            <a:ext cx="59721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</a:rPr>
              <a:t>+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이와주쿠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유적지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500456" y="1911929"/>
            <a:ext cx="286778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lg\Desktop\학교\과제\최장근2\이와주쿠 유적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3" y="2009775"/>
            <a:ext cx="584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g\Desktop\학교\과제\최장근2\이와주쿠 문화의 도끼형 석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44" y="3127087"/>
            <a:ext cx="4762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171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328612" y="1381416"/>
            <a:ext cx="8496300" cy="5184196"/>
          </a:xfrm>
          <a:prstGeom prst="rect">
            <a:avLst/>
          </a:prstGeom>
          <a:solidFill>
            <a:srgbClr val="FBE5D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5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8519" y="1330904"/>
            <a:ext cx="59721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</a:rPr>
              <a:t>3.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생활모습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500456" y="1911929"/>
            <a:ext cx="21288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lg\Desktop\학교\과제\최장근2\채집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89" y="2170113"/>
            <a:ext cx="6573493" cy="33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1678781" y="5748024"/>
            <a:ext cx="5750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⇒ </a:t>
            </a:r>
            <a:r>
              <a:rPr lang="ko-KR" altLang="en-US" sz="2400" b="1" dirty="0" smtClean="0"/>
              <a:t>주로 </a:t>
            </a:r>
            <a:r>
              <a:rPr lang="ko-KR" altLang="en-US" sz="2400" b="1" dirty="0"/>
              <a:t>수렵과 채집을 통해 </a:t>
            </a:r>
            <a:r>
              <a:rPr lang="ko-KR" altLang="en-US" sz="2400" b="1" dirty="0" smtClean="0"/>
              <a:t>식량을 얻음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6729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328612" y="1381416"/>
            <a:ext cx="8496300" cy="5184196"/>
          </a:xfrm>
          <a:prstGeom prst="rect">
            <a:avLst/>
          </a:prstGeom>
          <a:solidFill>
            <a:srgbClr val="FBE5D6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800476" y="47037"/>
            <a:ext cx="776286" cy="1212850"/>
          </a:xfrm>
          <a:prstGeom prst="roundRect">
            <a:avLst>
              <a:gd name="adj" fmla="val 16667"/>
            </a:avLst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799292" y="6565612"/>
            <a:ext cx="354753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6 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/>
                <a:ea typeface="배달의민족 주아"/>
                <a:cs typeface="조선일보명조"/>
              </a:rPr>
              <a:t>-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/>
              <a:ea typeface="배달의민족 주아"/>
              <a:cs typeface="조선일보명조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69264" y="76213"/>
            <a:ext cx="4601430" cy="720000"/>
            <a:chOff x="2529614" y="76213"/>
            <a:chExt cx="4601430" cy="720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305900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634758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4082186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4858472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41104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529614" y="76213"/>
              <a:ext cx="720000" cy="720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3811586" y="796212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구석기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3059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조  몬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158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야오이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0444" y="809886"/>
            <a:ext cx="730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고  분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시  대</a:t>
            </a: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조선일보명조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4650" y="797187"/>
            <a:ext cx="9071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일본의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민족구성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4550" y="809886"/>
            <a:ext cx="931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지질학적 </a:t>
            </a:r>
          </a:p>
          <a:p>
            <a:pPr algn="ctr">
              <a:defRPr lang="ko-KR" altLang="en-US"/>
            </a:pPr>
            <a:r>
              <a:rPr lang="ko-KR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조선일보명조"/>
              </a:rPr>
              <a:t>형성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38519" y="1330904"/>
            <a:ext cx="59721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</a:rPr>
              <a:t>5.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생활모습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5348144" descr="EMB00001de044b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9" y="2247899"/>
            <a:ext cx="4341086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778690" y="2691525"/>
            <a:ext cx="4046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b="1" dirty="0" smtClean="0"/>
              <a:t>포유 </a:t>
            </a:r>
            <a:r>
              <a:rPr lang="ko-KR" altLang="en-US" b="1" dirty="0"/>
              <a:t>동물들의 뼈와 </a:t>
            </a:r>
            <a:endParaRPr lang="en-US" altLang="ko-KR" b="1" dirty="0" smtClean="0"/>
          </a:p>
          <a:p>
            <a:pPr algn="ctr" fontAlgn="base"/>
            <a:r>
              <a:rPr lang="ko-KR" altLang="en-US" b="1" dirty="0" smtClean="0"/>
              <a:t>대형 </a:t>
            </a:r>
            <a:r>
              <a:rPr lang="ko-KR" altLang="en-US" b="1" dirty="0"/>
              <a:t>포유동물을 해체하는 </a:t>
            </a:r>
            <a:endParaRPr lang="en-US" altLang="ko-KR" b="1" dirty="0" smtClean="0"/>
          </a:p>
          <a:p>
            <a:pPr algn="ctr" fontAlgn="base"/>
            <a:r>
              <a:rPr lang="ko-KR" altLang="en-US" b="1" dirty="0" smtClean="0"/>
              <a:t>작업장이 </a:t>
            </a:r>
            <a:r>
              <a:rPr lang="ko-KR" altLang="en-US" b="1" dirty="0"/>
              <a:t>발견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643269" y="4769522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/>
              <a:t>포유 동물을 주식으로 함</a:t>
            </a:r>
            <a:endParaRPr lang="ko-KR" altLang="en-US" b="1" dirty="0"/>
          </a:p>
        </p:txBody>
      </p:sp>
      <p:sp>
        <p:nvSpPr>
          <p:cNvPr id="15" name="아래쪽 화살표 14"/>
          <p:cNvSpPr/>
          <p:nvPr/>
        </p:nvSpPr>
        <p:spPr>
          <a:xfrm>
            <a:off x="6620499" y="3921889"/>
            <a:ext cx="362604" cy="309949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/>
          <p:nvPr/>
        </p:nvCxnSpPr>
        <p:spPr>
          <a:xfrm>
            <a:off x="500456" y="1911929"/>
            <a:ext cx="21288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71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410</Words>
  <Application>Microsoft Office PowerPoint</Application>
  <PresentationFormat>화면 슬라이드 쇼(4:3)</PresentationFormat>
  <Paragraphs>162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Arial</vt:lpstr>
      <vt:lpstr>Calibri Light</vt:lpstr>
      <vt:lpstr>맑은 고딕</vt:lpstr>
      <vt:lpstr>조선일보명조</vt:lpstr>
      <vt:lpstr>배달의민족 주아</vt:lpstr>
      <vt:lpstr>Calibri</vt:lpstr>
      <vt:lpstr>a장미다방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김명찬</dc:creator>
  <cp:lastModifiedBy>Windows 사용자</cp:lastModifiedBy>
  <cp:revision>79</cp:revision>
  <dcterms:created xsi:type="dcterms:W3CDTF">2017-09-26T13:07:18Z</dcterms:created>
  <dcterms:modified xsi:type="dcterms:W3CDTF">2017-10-08T06:07:58Z</dcterms:modified>
</cp:coreProperties>
</file>