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274" r:id="rId9"/>
    <p:sldId id="328" r:id="rId10"/>
    <p:sldId id="320" r:id="rId11"/>
    <p:sldId id="321" r:id="rId12"/>
    <p:sldId id="322" r:id="rId13"/>
    <p:sldId id="323" r:id="rId14"/>
    <p:sldId id="275" r:id="rId15"/>
    <p:sldId id="290" r:id="rId16"/>
    <p:sldId id="291" r:id="rId17"/>
    <p:sldId id="292" r:id="rId18"/>
    <p:sldId id="293" r:id="rId19"/>
    <p:sldId id="351" r:id="rId20"/>
    <p:sldId id="35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5" d="100"/>
          <a:sy n="75" d="100"/>
        </p:scale>
        <p:origin x="-9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3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중국동포가 생각하는 한국인들의 시선</a:t>
            </a:r>
            <a:endParaRPr lang="ko-KR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조선족에 대해 비교적 부정적인 이미지를 갖고 있다고 생각한다.</c:v>
                </c:pt>
                <c:pt idx="1">
                  <c:v>조선족에 대해 아주 부정적인 이미지를 갖고 있다고 생각한다.</c:v>
                </c:pt>
                <c:pt idx="2">
                  <c:v>조선족에 대해 비교적 긍정적인 이미지를 갖고 있다고 생각한다.</c:v>
                </c:pt>
                <c:pt idx="3">
                  <c:v>모르겠다.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</c:v>
                </c:pt>
                <c:pt idx="2">
                  <c:v>0.09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50368"/>
        <c:axId val="38251904"/>
      </c:barChart>
      <c:catAx>
        <c:axId val="3825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38251904"/>
        <c:crosses val="autoZero"/>
        <c:auto val="1"/>
        <c:lblAlgn val="ctr"/>
        <c:lblOffset val="100"/>
        <c:noMultiLvlLbl val="0"/>
      </c:catAx>
      <c:valAx>
        <c:axId val="38251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25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실제 한국인들의 시선</a:t>
            </a:r>
            <a:endParaRPr lang="ko-KR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조선족에 대해 비교적 부정적인 이미지를 갖고 있다고 생각한다.</c:v>
                </c:pt>
                <c:pt idx="1">
                  <c:v>조선족에 대해 아주 부정적인 이미지를 갖고 있다고 생각한다.</c:v>
                </c:pt>
                <c:pt idx="2">
                  <c:v>조선족에 대해 비교적 긍정적인 이미지를 갖고 있다고 생각한다.</c:v>
                </c:pt>
                <c:pt idx="3">
                  <c:v>모르겠다.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</c:v>
                </c:pt>
                <c:pt idx="2">
                  <c:v>0.09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32160"/>
        <c:axId val="38733696"/>
      </c:barChart>
      <c:catAx>
        <c:axId val="3873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38733696"/>
        <c:crosses val="autoZero"/>
        <c:auto val="1"/>
        <c:lblAlgn val="ctr"/>
        <c:lblOffset val="100"/>
        <c:noMultiLvlLbl val="0"/>
      </c:catAx>
      <c:valAx>
        <c:axId val="38733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73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한국인들이 가지고 있는 중국동포 들의 인식에 영향을 주는 것</a:t>
            </a:r>
            <a:endParaRPr lang="ko-KR" alt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 '조선족'에 대한 신문과 방송등의 언론매체를 통해서</c:v>
                </c:pt>
                <c:pt idx="1">
                  <c:v> '조선족'에 대한 역사와 문화에 대한 교육을 통해서</c:v>
                </c:pt>
                <c:pt idx="2">
                  <c:v>주변의 '조선족' 친구와 이웃을 통해서</c:v>
                </c:pt>
                <c:pt idx="3">
                  <c:v>주변의 한국인 친구와 이웃들의 이야기를 통해서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0.82</c:v>
                </c:pt>
                <c:pt idx="1">
                  <c:v>0.03</c:v>
                </c:pt>
                <c:pt idx="2">
                  <c:v>0.04</c:v>
                </c:pt>
                <c:pt idx="3">
                  <c:v>0.09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70944"/>
        <c:axId val="38776832"/>
      </c:barChart>
      <c:catAx>
        <c:axId val="3877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38776832"/>
        <c:crosses val="autoZero"/>
        <c:auto val="1"/>
        <c:lblAlgn val="ctr"/>
        <c:lblOffset val="100"/>
        <c:noMultiLvlLbl val="0"/>
      </c:catAx>
      <c:valAx>
        <c:axId val="38776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77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F2E4-69D6-4A3B-B94E-640A51A0FBF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39D6-7A06-4057-BF90-1AA138D70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0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v8-S66P6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841468" y="262211"/>
            <a:ext cx="8496944" cy="54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함초롬바탕"/>
              </a:rPr>
              <a:t>3. </a:t>
            </a:r>
            <a:r>
              <a:rPr lang="ko-KR" altLang="en-US" sz="3000" b="1" dirty="0" err="1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왕씨</a:t>
            </a:r>
            <a:r>
              <a:rPr lang="ko-KR" altLang="en-US" sz="30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 고려는 고구려를 계승한 국가가 아니다?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09604" y="1029710"/>
            <a:ext cx="7434185" cy="4163144"/>
          </a:xfrm>
          <a:prstGeom prst="rect">
            <a:avLst/>
          </a:prstGeom>
        </p:spPr>
      </p:pic>
      <p:sp>
        <p:nvSpPr>
          <p:cNvPr id="4" name="덧셈 기호 3"/>
          <p:cNvSpPr/>
          <p:nvPr/>
        </p:nvSpPr>
        <p:spPr>
          <a:xfrm rot="2760000">
            <a:off x="2575344" y="-520105"/>
            <a:ext cx="6300000" cy="6876000"/>
          </a:xfrm>
          <a:prstGeom prst="mathPlus">
            <a:avLst>
              <a:gd name="adj1" fmla="val 23520"/>
            </a:avLst>
          </a:prstGeom>
          <a:solidFill>
            <a:srgbClr val="FF0000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698013" cy="55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666483" cy="55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687503" cy="55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1"/>
            <a:ext cx="11708523" cy="558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68800" y="2610535"/>
            <a:ext cx="496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u="sng" dirty="0" smtClean="0">
                <a:latin typeface="굴림" panose="020B0600000101010101" pitchFamily="50" charset="-127"/>
                <a:ea typeface="굴림" panose="020B0600000101010101" pitchFamily="50" charset="-127"/>
                <a:hlinkClick r:id="rId3"/>
              </a:rPr>
              <a:t>https://www.youtube.com/watch?v=eCv8-S66P6Q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840" y="739567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굴림" panose="020B0600000101010101" pitchFamily="50" charset="-127"/>
                <a:ea typeface="굴림" panose="020B0600000101010101" pitchFamily="50" charset="-127"/>
              </a:rPr>
              <a:t>한국인들의  인식개선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4" y="4698124"/>
            <a:ext cx="30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발표자  </a:t>
            </a:r>
            <a:r>
              <a:rPr lang="en-US" altLang="ko-KR" b="1" dirty="0" smtClean="0"/>
              <a:t>:  </a:t>
            </a:r>
            <a:r>
              <a:rPr lang="ko-KR" altLang="en-US" b="1" dirty="0" smtClean="0"/>
              <a:t>장경</a:t>
            </a:r>
            <a:r>
              <a:rPr lang="ko-KR" altLang="en-US" b="1" dirty="0"/>
              <a:t>진</a:t>
            </a:r>
          </a:p>
        </p:txBody>
      </p:sp>
    </p:spTree>
    <p:extLst>
      <p:ext uri="{BB962C8B-B14F-4D97-AF65-F5344CB8AC3E}">
        <p14:creationId xmlns:p14="http://schemas.microsoft.com/office/powerpoint/2010/main" val="477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1424029470"/>
              </p:ext>
            </p:extLst>
          </p:nvPr>
        </p:nvGraphicFramePr>
        <p:xfrm>
          <a:off x="262757" y="147144"/>
          <a:ext cx="11298622" cy="527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04083" y="5770179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참고자료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코리안리서치통계자료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53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354855512"/>
              </p:ext>
            </p:extLst>
          </p:nvPr>
        </p:nvGraphicFramePr>
        <p:xfrm>
          <a:off x="262757" y="147144"/>
          <a:ext cx="11298622" cy="527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04083" y="5770179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참고자료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코리안리서치통계자료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1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700082761"/>
              </p:ext>
            </p:extLst>
          </p:nvPr>
        </p:nvGraphicFramePr>
        <p:xfrm>
          <a:off x="262757" y="147144"/>
          <a:ext cx="11298622" cy="527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4083" y="5770179"/>
            <a:ext cx="386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참고자료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코리안리서치통계자료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66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262" y="451945"/>
            <a:ext cx="606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대표적인 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조선족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 대해  부정적 인식을 심어주는 영화들</a:t>
            </a:r>
            <a:endParaRPr lang="ko-KR" altLang="en-US" b="1" dirty="0"/>
          </a:p>
        </p:txBody>
      </p:sp>
      <p:pic>
        <p:nvPicPr>
          <p:cNvPr id="5122" name="Picture 2" descr="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1" y="1117130"/>
            <a:ext cx="2880000" cy="40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77" y="1106060"/>
            <a:ext cx="2880000" cy="41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21" y="1106060"/>
            <a:ext cx="2880000" cy="4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ì´ë¯¸ì§ ê²ìê²°ê³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87" y="2009998"/>
            <a:ext cx="2880000" cy="41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ì´ë¯¸ì§ ê²ìê²°ê³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38" y="2009998"/>
            <a:ext cx="2880000" cy="4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800" y="2222500"/>
            <a:ext cx="683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동영상 시청 </a:t>
            </a:r>
            <a:r>
              <a:rPr lang="en-US" altLang="ko-KR" sz="4000" dirty="0" smtClean="0"/>
              <a:t>1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109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90481" y="129591"/>
            <a:ext cx="8215367" cy="54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709400" cy="56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857693" y="332656"/>
            <a:ext cx="4608512" cy="636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동북공정 대응방법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>
            <a:lum/>
          </a:blip>
          <a:srcRect t="1480"/>
          <a:stretch>
            <a:fillRect/>
          </a:stretch>
        </p:blipFill>
        <p:spPr>
          <a:xfrm>
            <a:off x="2401203" y="1221893"/>
            <a:ext cx="7142189" cy="40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2554697" y="499037"/>
            <a:ext cx="6704917" cy="48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3460744" y="122722"/>
            <a:ext cx="4600690" cy="53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797422" y="240857"/>
            <a:ext cx="782419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2">
            <a:lum/>
          </a:blip>
          <a:srcRect t="2320" r="1310"/>
          <a:stretch>
            <a:fillRect/>
          </a:stretch>
        </p:blipFill>
        <p:spPr>
          <a:xfrm>
            <a:off x="2110042" y="432185"/>
            <a:ext cx="799288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862488" cy="645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08523" cy="55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1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주요 이벤트</Template>
  <TotalTime>664</TotalTime>
  <Words>57</Words>
  <Application>Microsoft Office PowerPoint</Application>
  <PresentationFormat>사용자 지정</PresentationFormat>
  <Paragraphs>13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주요 이벤트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김형진</dc:creator>
  <cp:lastModifiedBy>User</cp:lastModifiedBy>
  <cp:revision>44</cp:revision>
  <dcterms:created xsi:type="dcterms:W3CDTF">2018-03-27T12:04:13Z</dcterms:created>
  <dcterms:modified xsi:type="dcterms:W3CDTF">2018-03-31T13:17:19Z</dcterms:modified>
</cp:coreProperties>
</file>