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8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361488" cy="57610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576" y="-102"/>
      </p:cViewPr>
      <p:guideLst>
        <p:guide orient="horz" pos="1815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1991-F444-46F6-985C-73E2A3BD3179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819E-10A6-43C4-AAD3-789B85337F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7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2112" y="1789656"/>
            <a:ext cx="7957265" cy="123488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4223" y="3264588"/>
            <a:ext cx="655304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9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3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49605" y="193369"/>
            <a:ext cx="2155093" cy="41300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9452" y="193369"/>
            <a:ext cx="6314128" cy="41300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8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7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9493" y="3702001"/>
            <a:ext cx="7957265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9493" y="2441774"/>
            <a:ext cx="7957265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7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9452" y="1129537"/>
            <a:ext cx="4233797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9275" y="1129537"/>
            <a:ext cx="4235423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7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4" y="1289566"/>
            <a:ext cx="4136283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074" y="1826996"/>
            <a:ext cx="4136283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755506" y="1289566"/>
            <a:ext cx="413790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55506" y="1826996"/>
            <a:ext cx="4137908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2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8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29375"/>
            <a:ext cx="3079865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60082" y="229375"/>
            <a:ext cx="5233332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8075" y="1205551"/>
            <a:ext cx="3079865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5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4917" y="4032727"/>
            <a:ext cx="5616893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34917" y="514759"/>
            <a:ext cx="5616893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34917" y="4508813"/>
            <a:ext cx="5616893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5" y="1344243"/>
            <a:ext cx="8425339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8075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98509" y="5339629"/>
            <a:ext cx="2964471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09067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1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1488" cy="478801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434345" y="526953"/>
            <a:ext cx="2547608" cy="47475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06938" y="496320"/>
            <a:ext cx="2547609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04" y="936303"/>
            <a:ext cx="1371476" cy="91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08634" y="2160439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고대시대부터 현대시대까지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정치의 변화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6768" y="4176663"/>
            <a:ext cx="1057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조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최경안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07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각 삼각형 5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27657" y="9455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0" y="970541"/>
            <a:ext cx="744211" cy="74421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0" y="1944415"/>
            <a:ext cx="2848072" cy="283062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12" y="1080318"/>
            <a:ext cx="3361394" cy="37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05628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72" y="249805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가마쿠라</a:t>
            </a:r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58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28316" y="900299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0" y="945174"/>
            <a:ext cx="744211" cy="74421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96" y="1151208"/>
            <a:ext cx="5622164" cy="34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05628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2512" y="259248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에도시대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9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28316" y="900299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4" y="900299"/>
            <a:ext cx="744211" cy="74421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28" y="1046953"/>
            <a:ext cx="3277076" cy="372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05628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913" y="2483772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메이지 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53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28316" y="900299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975953"/>
            <a:ext cx="744211" cy="74421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18" y="1116586"/>
            <a:ext cx="6083009" cy="35801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1038249"/>
            <a:ext cx="5327185" cy="37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05628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9049" y="2498050"/>
            <a:ext cx="4122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헤이세이</a:t>
            </a:r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28316" y="900299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0" y="900299"/>
            <a:ext cx="744211" cy="74421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04" y="1251515"/>
            <a:ext cx="4763165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" y="486513"/>
            <a:ext cx="9361488" cy="478801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152352" y="544869"/>
            <a:ext cx="3348912" cy="478801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52352" y="48698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TextBox 17"/>
          <p:cNvSpPr txBox="1"/>
          <p:nvPr/>
        </p:nvSpPr>
        <p:spPr>
          <a:xfrm>
            <a:off x="1041203" y="1152327"/>
            <a:ext cx="357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INDEX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0" y="1292424"/>
            <a:ext cx="643136" cy="6431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62" y="3000616"/>
            <a:ext cx="532528" cy="5325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78" y="2468088"/>
            <a:ext cx="532528" cy="53252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49" y="1944684"/>
            <a:ext cx="532528" cy="53252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62" y="4132397"/>
            <a:ext cx="532528" cy="53252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78" y="3570869"/>
            <a:ext cx="532528" cy="532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04480" y="2107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선사시대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4480" y="26312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고대시대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7139" y="31638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중세시대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7139" y="3743798"/>
            <a:ext cx="158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근세시대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7139" y="4320679"/>
            <a:ext cx="143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근현대시대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16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8" y="1475040"/>
            <a:ext cx="3348912" cy="309634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Narkisim" pitchFamily="34" charset="-79"/>
              </a:rPr>
              <a:t>선사시대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  <a:cs typeface="Narkisim" pitchFamily="34" charset="-79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792312" y="844211"/>
            <a:ext cx="7704856" cy="398052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8656" y="98590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야요이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시대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0" y="1391026"/>
            <a:ext cx="2976978" cy="32675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24" y="1420100"/>
            <a:ext cx="2219635" cy="327705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00" y="1934235"/>
            <a:ext cx="5649114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고대시대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827657" y="9455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656" y="90245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고훈 시대</a:t>
            </a:r>
            <a:endParaRPr lang="ko-KR" altLang="en-US" sz="2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92" y="1452241"/>
            <a:ext cx="4734586" cy="31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8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704" y="2736501"/>
            <a:ext cx="4392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나라시대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05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16" y="1038040"/>
            <a:ext cx="3459131" cy="3684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6808" y="417666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나호야마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동릉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96" y="682038"/>
            <a:ext cx="7030432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005628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442" y="2498050"/>
            <a:ext cx="3187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헤이안</a:t>
            </a:r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5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38</Words>
  <Application>Microsoft Office PowerPoint</Application>
  <PresentationFormat>사용자 지정</PresentationFormat>
  <Paragraphs>28</Paragraphs>
  <Slides>18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데데's 충만한 리뷰</dc:creator>
  <cp:lastModifiedBy>red</cp:lastModifiedBy>
  <cp:revision>14</cp:revision>
  <dcterms:created xsi:type="dcterms:W3CDTF">2017-08-25T11:15:14Z</dcterms:created>
  <dcterms:modified xsi:type="dcterms:W3CDTF">2018-04-10T14:55:32Z</dcterms:modified>
</cp:coreProperties>
</file>