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3" r:id="rId2"/>
    <p:sldId id="505" r:id="rId3"/>
    <p:sldId id="504" r:id="rId4"/>
    <p:sldId id="506" r:id="rId5"/>
    <p:sldId id="508" r:id="rId6"/>
    <p:sldId id="509" r:id="rId7"/>
    <p:sldId id="510" r:id="rId8"/>
    <p:sldId id="513" r:id="rId9"/>
    <p:sldId id="512" r:id="rId10"/>
    <p:sldId id="511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9CB4"/>
    <a:srgbClr val="535E6D"/>
    <a:srgbClr val="FF6699"/>
    <a:srgbClr val="2C2E3C"/>
    <a:srgbClr val="D86E9C"/>
    <a:srgbClr val="404257"/>
    <a:srgbClr val="2190C8"/>
    <a:srgbClr val="63C1C1"/>
    <a:srgbClr val="88725B"/>
    <a:srgbClr val="0D2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1" autoAdjust="0"/>
    <p:restoredTop sz="94660"/>
  </p:normalViewPr>
  <p:slideViewPr>
    <p:cSldViewPr snapToGrid="0">
      <p:cViewPr>
        <p:scale>
          <a:sx n="75" d="100"/>
          <a:sy n="75" d="100"/>
        </p:scale>
        <p:origin x="960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12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95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26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54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56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30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2018-10-27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75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51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16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74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47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1A05-FE79-4763-A84F-D4FE701A9E82}" type="datetimeFigureOut">
              <a:rPr lang="ko-KR" altLang="en-US" smtClean="0"/>
              <a:t>2018-10-27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1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35E6D"/>
            </a:gs>
            <a:gs pos="0">
              <a:srgbClr val="8A9CB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52"/>
          <p:cNvSpPr/>
          <p:nvPr/>
        </p:nvSpPr>
        <p:spPr>
          <a:xfrm>
            <a:off x="3498283" y="1249446"/>
            <a:ext cx="54847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smtClean="0">
                <a:solidFill>
                  <a:prstClr val="white">
                    <a:alpha val="50000"/>
                  </a:prstClr>
                </a:solidFill>
              </a:rPr>
              <a:t>다이쇼 시대의 경제</a:t>
            </a:r>
            <a:endParaRPr lang="en-US" altLang="ko-KR" sz="3200" smtClean="0">
              <a:solidFill>
                <a:prstClr val="white">
                  <a:alpha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>
                <a:solidFill>
                  <a:prstClr val="white">
                    <a:alpha val="50000"/>
                  </a:prstClr>
                </a:solidFill>
              </a:rPr>
              <a:t>(1912~1926)</a:t>
            </a:r>
            <a:endParaRPr lang="ko-KR" altLang="en-US" sz="1600">
              <a:solidFill>
                <a:prstClr val="white">
                  <a:alpha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3200" smtClean="0">
              <a:solidFill>
                <a:prstClr val="white">
                  <a:alpha val="50000"/>
                </a:prstClr>
              </a:solidFill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493518"/>
              </p:ext>
            </p:extLst>
          </p:nvPr>
        </p:nvGraphicFramePr>
        <p:xfrm>
          <a:off x="3025327" y="2719055"/>
          <a:ext cx="5281224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54"/>
                <a:gridCol w="496859"/>
                <a:gridCol w="496859"/>
                <a:gridCol w="496859"/>
                <a:gridCol w="496859"/>
                <a:gridCol w="496859"/>
                <a:gridCol w="496859"/>
                <a:gridCol w="496859"/>
                <a:gridCol w="496859"/>
                <a:gridCol w="496859"/>
                <a:gridCol w="496859"/>
                <a:gridCol w="159580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일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본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어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일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본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학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과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91104"/>
              </p:ext>
            </p:extLst>
          </p:nvPr>
        </p:nvGraphicFramePr>
        <p:xfrm>
          <a:off x="4016558" y="3541361"/>
          <a:ext cx="5281224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54"/>
                <a:gridCol w="496859"/>
                <a:gridCol w="496859"/>
                <a:gridCol w="496859"/>
                <a:gridCol w="496859"/>
                <a:gridCol w="496859"/>
                <a:gridCol w="496859"/>
                <a:gridCol w="496859"/>
                <a:gridCol w="496859"/>
                <a:gridCol w="496859"/>
                <a:gridCol w="496859"/>
                <a:gridCol w="159580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2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2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7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4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8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78065"/>
              </p:ext>
            </p:extLst>
          </p:nvPr>
        </p:nvGraphicFramePr>
        <p:xfrm>
          <a:off x="5011170" y="4363667"/>
          <a:ext cx="2796929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54"/>
                <a:gridCol w="496859"/>
                <a:gridCol w="496859"/>
                <a:gridCol w="496859"/>
                <a:gridCol w="496859"/>
                <a:gridCol w="496859"/>
                <a:gridCol w="159580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최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승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민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6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35E6D"/>
            </a:gs>
            <a:gs pos="0">
              <a:srgbClr val="8A9CB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82249"/>
              </p:ext>
            </p:extLst>
          </p:nvPr>
        </p:nvGraphicFramePr>
        <p:xfrm>
          <a:off x="264695" y="27255"/>
          <a:ext cx="11646564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7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351917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04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다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이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쇼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말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기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71250"/>
              </p:ext>
            </p:extLst>
          </p:nvPr>
        </p:nvGraphicFramePr>
        <p:xfrm>
          <a:off x="266400" y="1015200"/>
          <a:ext cx="11646568" cy="578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6"/>
                <a:gridCol w="10957124"/>
                <a:gridCol w="351918"/>
              </a:tblGrid>
              <a:tr h="168923"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3513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940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7900" y="1371600"/>
            <a:ext cx="364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관동 대지진</a:t>
            </a:r>
            <a:r>
              <a:rPr lang="en-US" altLang="ko-KR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(1923)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9700" y="1271078"/>
            <a:ext cx="410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사상자 </a:t>
            </a: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– 40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만명 추정</a:t>
            </a:r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피해액 </a:t>
            </a: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– 65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억엔 정도로 추정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139884"/>
            <a:ext cx="4940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일본 은행</a:t>
            </a: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지폐 공장의 화재 </a:t>
            </a: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지폐의 소실</a:t>
            </a:r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제국 부흥 협의회 </a:t>
            </a: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– 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도로 정비</a:t>
            </a:r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하수도 정비</a:t>
            </a: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라디오 방송의 시작</a:t>
            </a:r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국제 연맹 총회 </a:t>
            </a: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– 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구제 기금 </a:t>
            </a:r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지진재해어음 </a:t>
            </a: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–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정부 지불 →부실채권까지</a:t>
            </a:r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1924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 내진건축법 통과 </a:t>
            </a: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– 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현대식 건축</a:t>
            </a:r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1926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 </a:t>
            </a: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12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월 </a:t>
            </a: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25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일 다이쇼 천황 붕어</a:t>
            </a:r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917409"/>
            <a:ext cx="5499100" cy="44706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917406"/>
            <a:ext cx="5499100" cy="447069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917412"/>
            <a:ext cx="5499100" cy="44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5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35E6D"/>
            </a:gs>
            <a:gs pos="0">
              <a:srgbClr val="8A9CB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52"/>
          <p:cNvSpPr/>
          <p:nvPr/>
        </p:nvSpPr>
        <p:spPr>
          <a:xfrm>
            <a:off x="3230773" y="517531"/>
            <a:ext cx="5484781" cy="73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smtClean="0">
                <a:solidFill>
                  <a:schemeClr val="bg1">
                    <a:lumMod val="95000"/>
                    <a:alpha val="50000"/>
                  </a:schemeClr>
                </a:solidFill>
              </a:rPr>
              <a:t>목  차</a:t>
            </a:r>
            <a:endParaRPr lang="ko-KR" altLang="en-US" sz="3200" dirty="0">
              <a:solidFill>
                <a:schemeClr val="bg1">
                  <a:lumMod val="95000"/>
                  <a:alpha val="50000"/>
                </a:schemeClr>
              </a:solidFill>
            </a:endParaRPr>
          </a:p>
        </p:txBody>
      </p:sp>
      <p:sp>
        <p:nvSpPr>
          <p:cNvPr id="14" name="자유형 13"/>
          <p:cNvSpPr>
            <a:spLocks/>
          </p:cNvSpPr>
          <p:nvPr/>
        </p:nvSpPr>
        <p:spPr bwMode="auto">
          <a:xfrm>
            <a:off x="2319428" y="4128736"/>
            <a:ext cx="1340666" cy="649121"/>
          </a:xfrm>
          <a:custGeom>
            <a:avLst/>
            <a:gdLst>
              <a:gd name="connsiteX0" fmla="*/ 101759 w 611188"/>
              <a:gd name="connsiteY0" fmla="*/ 253842 h 257176"/>
              <a:gd name="connsiteX1" fmla="*/ 102235 w 611188"/>
              <a:gd name="connsiteY1" fmla="*/ 254318 h 257176"/>
              <a:gd name="connsiteX2" fmla="*/ 103188 w 611188"/>
              <a:gd name="connsiteY2" fmla="*/ 254795 h 257176"/>
              <a:gd name="connsiteX3" fmla="*/ 102235 w 611188"/>
              <a:gd name="connsiteY3" fmla="*/ 254795 h 257176"/>
              <a:gd name="connsiteX4" fmla="*/ 102235 w 611188"/>
              <a:gd name="connsiteY4" fmla="*/ 255747 h 257176"/>
              <a:gd name="connsiteX5" fmla="*/ 101283 w 611188"/>
              <a:gd name="connsiteY5" fmla="*/ 256223 h 257176"/>
              <a:gd name="connsiteX6" fmla="*/ 99854 w 611188"/>
              <a:gd name="connsiteY6" fmla="*/ 257176 h 257176"/>
              <a:gd name="connsiteX7" fmla="*/ 98901 w 611188"/>
              <a:gd name="connsiteY7" fmla="*/ 257176 h 257176"/>
              <a:gd name="connsiteX8" fmla="*/ 98425 w 611188"/>
              <a:gd name="connsiteY8" fmla="*/ 256223 h 257176"/>
              <a:gd name="connsiteX9" fmla="*/ 98901 w 611188"/>
              <a:gd name="connsiteY9" fmla="*/ 255747 h 257176"/>
              <a:gd name="connsiteX10" fmla="*/ 100330 w 611188"/>
              <a:gd name="connsiteY10" fmla="*/ 255747 h 257176"/>
              <a:gd name="connsiteX11" fmla="*/ 100330 w 611188"/>
              <a:gd name="connsiteY11" fmla="*/ 254795 h 257176"/>
              <a:gd name="connsiteX12" fmla="*/ 100330 w 611188"/>
              <a:gd name="connsiteY12" fmla="*/ 254318 h 257176"/>
              <a:gd name="connsiteX13" fmla="*/ 101283 w 611188"/>
              <a:gd name="connsiteY13" fmla="*/ 254318 h 257176"/>
              <a:gd name="connsiteX14" fmla="*/ 101759 w 611188"/>
              <a:gd name="connsiteY14" fmla="*/ 254318 h 257176"/>
              <a:gd name="connsiteX15" fmla="*/ 101759 w 611188"/>
              <a:gd name="connsiteY15" fmla="*/ 252413 h 257176"/>
              <a:gd name="connsiteX16" fmla="*/ 102235 w 611188"/>
              <a:gd name="connsiteY16" fmla="*/ 252889 h 257176"/>
              <a:gd name="connsiteX17" fmla="*/ 101759 w 611188"/>
              <a:gd name="connsiteY17" fmla="*/ 253842 h 257176"/>
              <a:gd name="connsiteX18" fmla="*/ 101283 w 611188"/>
              <a:gd name="connsiteY18" fmla="*/ 253842 h 257176"/>
              <a:gd name="connsiteX19" fmla="*/ 101759 w 611188"/>
              <a:gd name="connsiteY19" fmla="*/ 252889 h 257176"/>
              <a:gd name="connsiteX20" fmla="*/ 203994 w 611188"/>
              <a:gd name="connsiteY20" fmla="*/ 239713 h 257176"/>
              <a:gd name="connsiteX21" fmla="*/ 205581 w 611188"/>
              <a:gd name="connsiteY21" fmla="*/ 239713 h 257176"/>
              <a:gd name="connsiteX22" fmla="*/ 205581 w 611188"/>
              <a:gd name="connsiteY22" fmla="*/ 240242 h 257176"/>
              <a:gd name="connsiteX23" fmla="*/ 206375 w 611188"/>
              <a:gd name="connsiteY23" fmla="*/ 240242 h 257176"/>
              <a:gd name="connsiteX24" fmla="*/ 205581 w 611188"/>
              <a:gd name="connsiteY24" fmla="*/ 241301 h 257176"/>
              <a:gd name="connsiteX25" fmla="*/ 203200 w 611188"/>
              <a:gd name="connsiteY25" fmla="*/ 241301 h 257176"/>
              <a:gd name="connsiteX26" fmla="*/ 203994 w 611188"/>
              <a:gd name="connsiteY26" fmla="*/ 240242 h 257176"/>
              <a:gd name="connsiteX27" fmla="*/ 115358 w 611188"/>
              <a:gd name="connsiteY27" fmla="*/ 239713 h 257176"/>
              <a:gd name="connsiteX28" fmla="*/ 119591 w 611188"/>
              <a:gd name="connsiteY28" fmla="*/ 241999 h 257176"/>
              <a:gd name="connsiteX29" fmla="*/ 120650 w 611188"/>
              <a:gd name="connsiteY29" fmla="*/ 243714 h 257176"/>
              <a:gd name="connsiteX30" fmla="*/ 120650 w 611188"/>
              <a:gd name="connsiteY30" fmla="*/ 250572 h 257176"/>
              <a:gd name="connsiteX31" fmla="*/ 118533 w 611188"/>
              <a:gd name="connsiteY31" fmla="*/ 254001 h 257176"/>
              <a:gd name="connsiteX32" fmla="*/ 113770 w 611188"/>
              <a:gd name="connsiteY32" fmla="*/ 252287 h 257176"/>
              <a:gd name="connsiteX33" fmla="*/ 110066 w 611188"/>
              <a:gd name="connsiteY33" fmla="*/ 251143 h 257176"/>
              <a:gd name="connsiteX34" fmla="*/ 108478 w 611188"/>
              <a:gd name="connsiteY34" fmla="*/ 250572 h 257176"/>
              <a:gd name="connsiteX35" fmla="*/ 106362 w 611188"/>
              <a:gd name="connsiteY35" fmla="*/ 249429 h 257176"/>
              <a:gd name="connsiteX36" fmla="*/ 106362 w 611188"/>
              <a:gd name="connsiteY36" fmla="*/ 247714 h 257176"/>
              <a:gd name="connsiteX37" fmla="*/ 106362 w 611188"/>
              <a:gd name="connsiteY37" fmla="*/ 247143 h 257176"/>
              <a:gd name="connsiteX38" fmla="*/ 107949 w 611188"/>
              <a:gd name="connsiteY38" fmla="*/ 247143 h 257176"/>
              <a:gd name="connsiteX39" fmla="*/ 108478 w 611188"/>
              <a:gd name="connsiteY39" fmla="*/ 244857 h 257176"/>
              <a:gd name="connsiteX40" fmla="*/ 108478 w 611188"/>
              <a:gd name="connsiteY40" fmla="*/ 245428 h 257176"/>
              <a:gd name="connsiteX41" fmla="*/ 109537 w 611188"/>
              <a:gd name="connsiteY41" fmla="*/ 246571 h 257176"/>
              <a:gd name="connsiteX42" fmla="*/ 109537 w 611188"/>
              <a:gd name="connsiteY42" fmla="*/ 245428 h 257176"/>
              <a:gd name="connsiteX43" fmla="*/ 110066 w 611188"/>
              <a:gd name="connsiteY43" fmla="*/ 243714 h 257176"/>
              <a:gd name="connsiteX44" fmla="*/ 111124 w 611188"/>
              <a:gd name="connsiteY44" fmla="*/ 245428 h 257176"/>
              <a:gd name="connsiteX45" fmla="*/ 111654 w 611188"/>
              <a:gd name="connsiteY45" fmla="*/ 247143 h 257176"/>
              <a:gd name="connsiteX46" fmla="*/ 113241 w 611188"/>
              <a:gd name="connsiteY46" fmla="*/ 245428 h 257176"/>
              <a:gd name="connsiteX47" fmla="*/ 113241 w 611188"/>
              <a:gd name="connsiteY47" fmla="*/ 241428 h 257176"/>
              <a:gd name="connsiteX48" fmla="*/ 401864 w 611188"/>
              <a:gd name="connsiteY48" fmla="*/ 238579 h 257176"/>
              <a:gd name="connsiteX49" fmla="*/ 403225 w 611188"/>
              <a:gd name="connsiteY49" fmla="*/ 238579 h 257176"/>
              <a:gd name="connsiteX50" fmla="*/ 401864 w 611188"/>
              <a:gd name="connsiteY50" fmla="*/ 239940 h 257176"/>
              <a:gd name="connsiteX51" fmla="*/ 400050 w 611188"/>
              <a:gd name="connsiteY51" fmla="*/ 241301 h 257176"/>
              <a:gd name="connsiteX52" fmla="*/ 400957 w 611188"/>
              <a:gd name="connsiteY52" fmla="*/ 239940 h 257176"/>
              <a:gd name="connsiteX53" fmla="*/ 401410 w 611188"/>
              <a:gd name="connsiteY53" fmla="*/ 239940 h 257176"/>
              <a:gd name="connsiteX54" fmla="*/ 388937 w 611188"/>
              <a:gd name="connsiteY54" fmla="*/ 238125 h 257176"/>
              <a:gd name="connsiteX55" fmla="*/ 391054 w 611188"/>
              <a:gd name="connsiteY55" fmla="*/ 238125 h 257176"/>
              <a:gd name="connsiteX56" fmla="*/ 392641 w 611188"/>
              <a:gd name="connsiteY56" fmla="*/ 238125 h 257176"/>
              <a:gd name="connsiteX57" fmla="*/ 393170 w 611188"/>
              <a:gd name="connsiteY57" fmla="*/ 238760 h 257176"/>
              <a:gd name="connsiteX58" fmla="*/ 394229 w 611188"/>
              <a:gd name="connsiteY58" fmla="*/ 240030 h 257176"/>
              <a:gd name="connsiteX59" fmla="*/ 394758 w 611188"/>
              <a:gd name="connsiteY59" fmla="*/ 238760 h 257176"/>
              <a:gd name="connsiteX60" fmla="*/ 396346 w 611188"/>
              <a:gd name="connsiteY60" fmla="*/ 238125 h 257176"/>
              <a:gd name="connsiteX61" fmla="*/ 396346 w 611188"/>
              <a:gd name="connsiteY61" fmla="*/ 238760 h 257176"/>
              <a:gd name="connsiteX62" fmla="*/ 396875 w 611188"/>
              <a:gd name="connsiteY62" fmla="*/ 240030 h 257176"/>
              <a:gd name="connsiteX63" fmla="*/ 396346 w 611188"/>
              <a:gd name="connsiteY63" fmla="*/ 240030 h 257176"/>
              <a:gd name="connsiteX64" fmla="*/ 395816 w 611188"/>
              <a:gd name="connsiteY64" fmla="*/ 238760 h 257176"/>
              <a:gd name="connsiteX65" fmla="*/ 394758 w 611188"/>
              <a:gd name="connsiteY65" fmla="*/ 240665 h 257176"/>
              <a:gd name="connsiteX66" fmla="*/ 394229 w 611188"/>
              <a:gd name="connsiteY66" fmla="*/ 241300 h 257176"/>
              <a:gd name="connsiteX67" fmla="*/ 393170 w 611188"/>
              <a:gd name="connsiteY67" fmla="*/ 241300 h 257176"/>
              <a:gd name="connsiteX68" fmla="*/ 393170 w 611188"/>
              <a:gd name="connsiteY68" fmla="*/ 240030 h 257176"/>
              <a:gd name="connsiteX69" fmla="*/ 392641 w 611188"/>
              <a:gd name="connsiteY69" fmla="*/ 240030 h 257176"/>
              <a:gd name="connsiteX70" fmla="*/ 392641 w 611188"/>
              <a:gd name="connsiteY70" fmla="*/ 238760 h 257176"/>
              <a:gd name="connsiteX71" fmla="*/ 391583 w 611188"/>
              <a:gd name="connsiteY71" fmla="*/ 240030 h 257176"/>
              <a:gd name="connsiteX72" fmla="*/ 389995 w 611188"/>
              <a:gd name="connsiteY72" fmla="*/ 240665 h 257176"/>
              <a:gd name="connsiteX73" fmla="*/ 389995 w 611188"/>
              <a:gd name="connsiteY73" fmla="*/ 238760 h 257176"/>
              <a:gd name="connsiteX74" fmla="*/ 175078 w 611188"/>
              <a:gd name="connsiteY74" fmla="*/ 238125 h 257176"/>
              <a:gd name="connsiteX75" fmla="*/ 176439 w 611188"/>
              <a:gd name="connsiteY75" fmla="*/ 239713 h 257176"/>
              <a:gd name="connsiteX76" fmla="*/ 176439 w 611188"/>
              <a:gd name="connsiteY76" fmla="*/ 238125 h 257176"/>
              <a:gd name="connsiteX77" fmla="*/ 177800 w 611188"/>
              <a:gd name="connsiteY77" fmla="*/ 238125 h 257176"/>
              <a:gd name="connsiteX78" fmla="*/ 177346 w 611188"/>
              <a:gd name="connsiteY78" fmla="*/ 239713 h 257176"/>
              <a:gd name="connsiteX79" fmla="*/ 175985 w 611188"/>
              <a:gd name="connsiteY79" fmla="*/ 241300 h 257176"/>
              <a:gd name="connsiteX80" fmla="*/ 175078 w 611188"/>
              <a:gd name="connsiteY80" fmla="*/ 239713 h 257176"/>
              <a:gd name="connsiteX81" fmla="*/ 174625 w 611188"/>
              <a:gd name="connsiteY81" fmla="*/ 239713 h 257176"/>
              <a:gd name="connsiteX82" fmla="*/ 165497 w 611188"/>
              <a:gd name="connsiteY82" fmla="*/ 237899 h 257176"/>
              <a:gd name="connsiteX83" fmla="*/ 165497 w 611188"/>
              <a:gd name="connsiteY83" fmla="*/ 239940 h 257176"/>
              <a:gd name="connsiteX84" fmla="*/ 166092 w 611188"/>
              <a:gd name="connsiteY84" fmla="*/ 239940 h 257176"/>
              <a:gd name="connsiteX85" fmla="*/ 166092 w 611188"/>
              <a:gd name="connsiteY85" fmla="*/ 240621 h 257176"/>
              <a:gd name="connsiteX86" fmla="*/ 164306 w 611188"/>
              <a:gd name="connsiteY86" fmla="*/ 240621 h 257176"/>
              <a:gd name="connsiteX87" fmla="*/ 161925 w 611188"/>
              <a:gd name="connsiteY87" fmla="*/ 241301 h 257176"/>
              <a:gd name="connsiteX88" fmla="*/ 162520 w 611188"/>
              <a:gd name="connsiteY88" fmla="*/ 239940 h 257176"/>
              <a:gd name="connsiteX89" fmla="*/ 163711 w 611188"/>
              <a:gd name="connsiteY89" fmla="*/ 240621 h 257176"/>
              <a:gd name="connsiteX90" fmla="*/ 163711 w 611188"/>
              <a:gd name="connsiteY90" fmla="*/ 238579 h 257176"/>
              <a:gd name="connsiteX91" fmla="*/ 170126 w 611188"/>
              <a:gd name="connsiteY91" fmla="*/ 237212 h 257176"/>
              <a:gd name="connsiteX92" fmla="*/ 170920 w 611188"/>
              <a:gd name="connsiteY92" fmla="*/ 238284 h 257176"/>
              <a:gd name="connsiteX93" fmla="*/ 170920 w 611188"/>
              <a:gd name="connsiteY93" fmla="*/ 239237 h 257176"/>
              <a:gd name="connsiteX94" fmla="*/ 169862 w 611188"/>
              <a:gd name="connsiteY94" fmla="*/ 239713 h 257176"/>
              <a:gd name="connsiteX95" fmla="*/ 169862 w 611188"/>
              <a:gd name="connsiteY95" fmla="*/ 237808 h 257176"/>
              <a:gd name="connsiteX96" fmla="*/ 170350 w 611188"/>
              <a:gd name="connsiteY96" fmla="*/ 236709 h 257176"/>
              <a:gd name="connsiteX97" fmla="*/ 170126 w 611188"/>
              <a:gd name="connsiteY97" fmla="*/ 237212 h 257176"/>
              <a:gd name="connsiteX98" fmla="*/ 169862 w 611188"/>
              <a:gd name="connsiteY98" fmla="*/ 236855 h 257176"/>
              <a:gd name="connsiteX99" fmla="*/ 444717 w 611188"/>
              <a:gd name="connsiteY99" fmla="*/ 236538 h 257176"/>
              <a:gd name="connsiteX100" fmla="*/ 446232 w 611188"/>
              <a:gd name="connsiteY100" fmla="*/ 238126 h 257176"/>
              <a:gd name="connsiteX101" fmla="*/ 448252 w 611188"/>
              <a:gd name="connsiteY101" fmla="*/ 237067 h 257176"/>
              <a:gd name="connsiteX102" fmla="*/ 447747 w 611188"/>
              <a:gd name="connsiteY102" fmla="*/ 237067 h 257176"/>
              <a:gd name="connsiteX103" fmla="*/ 446737 w 611188"/>
              <a:gd name="connsiteY103" fmla="*/ 237067 h 257176"/>
              <a:gd name="connsiteX104" fmla="*/ 447747 w 611188"/>
              <a:gd name="connsiteY104" fmla="*/ 236538 h 257176"/>
              <a:gd name="connsiteX105" fmla="*/ 449263 w 611188"/>
              <a:gd name="connsiteY105" fmla="*/ 236538 h 257176"/>
              <a:gd name="connsiteX106" fmla="*/ 449263 w 611188"/>
              <a:gd name="connsiteY106" fmla="*/ 238655 h 257176"/>
              <a:gd name="connsiteX107" fmla="*/ 447747 w 611188"/>
              <a:gd name="connsiteY107" fmla="*/ 238655 h 257176"/>
              <a:gd name="connsiteX108" fmla="*/ 444717 w 611188"/>
              <a:gd name="connsiteY108" fmla="*/ 238655 h 257176"/>
              <a:gd name="connsiteX109" fmla="*/ 444717 w 611188"/>
              <a:gd name="connsiteY109" fmla="*/ 238126 h 257176"/>
              <a:gd name="connsiteX110" fmla="*/ 444211 w 611188"/>
              <a:gd name="connsiteY110" fmla="*/ 238126 h 257176"/>
              <a:gd name="connsiteX111" fmla="*/ 444717 w 611188"/>
              <a:gd name="connsiteY111" fmla="*/ 237067 h 257176"/>
              <a:gd name="connsiteX112" fmla="*/ 440170 w 611188"/>
              <a:gd name="connsiteY112" fmla="*/ 236538 h 257176"/>
              <a:gd name="connsiteX113" fmla="*/ 443201 w 611188"/>
              <a:gd name="connsiteY113" fmla="*/ 236538 h 257176"/>
              <a:gd name="connsiteX114" fmla="*/ 444211 w 611188"/>
              <a:gd name="connsiteY114" fmla="*/ 237067 h 257176"/>
              <a:gd name="connsiteX115" fmla="*/ 444211 w 611188"/>
              <a:gd name="connsiteY115" fmla="*/ 238126 h 257176"/>
              <a:gd name="connsiteX116" fmla="*/ 443201 w 611188"/>
              <a:gd name="connsiteY116" fmla="*/ 239713 h 257176"/>
              <a:gd name="connsiteX117" fmla="*/ 442696 w 611188"/>
              <a:gd name="connsiteY117" fmla="*/ 238126 h 257176"/>
              <a:gd name="connsiteX118" fmla="*/ 442696 w 611188"/>
              <a:gd name="connsiteY118" fmla="*/ 238655 h 257176"/>
              <a:gd name="connsiteX119" fmla="*/ 442696 w 611188"/>
              <a:gd name="connsiteY119" fmla="*/ 239713 h 257176"/>
              <a:gd name="connsiteX120" fmla="*/ 440170 w 611188"/>
              <a:gd name="connsiteY120" fmla="*/ 239713 h 257176"/>
              <a:gd name="connsiteX121" fmla="*/ 439665 w 611188"/>
              <a:gd name="connsiteY121" fmla="*/ 238126 h 257176"/>
              <a:gd name="connsiteX122" fmla="*/ 439665 w 611188"/>
              <a:gd name="connsiteY122" fmla="*/ 238655 h 257176"/>
              <a:gd name="connsiteX123" fmla="*/ 439160 w 611188"/>
              <a:gd name="connsiteY123" fmla="*/ 239713 h 257176"/>
              <a:gd name="connsiteX124" fmla="*/ 439160 w 611188"/>
              <a:gd name="connsiteY124" fmla="*/ 238126 h 257176"/>
              <a:gd name="connsiteX125" fmla="*/ 438150 w 611188"/>
              <a:gd name="connsiteY125" fmla="*/ 238126 h 257176"/>
              <a:gd name="connsiteX126" fmla="*/ 401410 w 611188"/>
              <a:gd name="connsiteY126" fmla="*/ 236538 h 257176"/>
              <a:gd name="connsiteX127" fmla="*/ 401864 w 611188"/>
              <a:gd name="connsiteY127" fmla="*/ 236538 h 257176"/>
              <a:gd name="connsiteX128" fmla="*/ 401864 w 611188"/>
              <a:gd name="connsiteY128" fmla="*/ 238579 h 257176"/>
              <a:gd name="connsiteX129" fmla="*/ 401410 w 611188"/>
              <a:gd name="connsiteY129" fmla="*/ 237899 h 257176"/>
              <a:gd name="connsiteX130" fmla="*/ 166092 w 611188"/>
              <a:gd name="connsiteY130" fmla="*/ 236538 h 257176"/>
              <a:gd name="connsiteX131" fmla="*/ 166688 w 611188"/>
              <a:gd name="connsiteY131" fmla="*/ 237899 h 257176"/>
              <a:gd name="connsiteX132" fmla="*/ 166688 w 611188"/>
              <a:gd name="connsiteY132" fmla="*/ 239940 h 257176"/>
              <a:gd name="connsiteX133" fmla="*/ 166092 w 611188"/>
              <a:gd name="connsiteY133" fmla="*/ 239940 h 257176"/>
              <a:gd name="connsiteX134" fmla="*/ 166092 w 611188"/>
              <a:gd name="connsiteY134" fmla="*/ 237899 h 257176"/>
              <a:gd name="connsiteX135" fmla="*/ 117442 w 611188"/>
              <a:gd name="connsiteY135" fmla="*/ 236538 h 257176"/>
              <a:gd name="connsiteX136" fmla="*/ 131956 w 611188"/>
              <a:gd name="connsiteY136" fmla="*/ 236538 h 257176"/>
              <a:gd name="connsiteX137" fmla="*/ 131956 w 611188"/>
              <a:gd name="connsiteY137" fmla="*/ 237067 h 257176"/>
              <a:gd name="connsiteX138" fmla="*/ 131956 w 611188"/>
              <a:gd name="connsiteY138" fmla="*/ 238126 h 257176"/>
              <a:gd name="connsiteX139" fmla="*/ 124181 w 611188"/>
              <a:gd name="connsiteY139" fmla="*/ 238126 h 257176"/>
              <a:gd name="connsiteX140" fmla="*/ 118997 w 611188"/>
              <a:gd name="connsiteY140" fmla="*/ 239713 h 257176"/>
              <a:gd name="connsiteX141" fmla="*/ 118997 w 611188"/>
              <a:gd name="connsiteY141" fmla="*/ 238655 h 257176"/>
              <a:gd name="connsiteX142" fmla="*/ 118479 w 611188"/>
              <a:gd name="connsiteY142" fmla="*/ 237067 h 257176"/>
              <a:gd name="connsiteX143" fmla="*/ 117442 w 611188"/>
              <a:gd name="connsiteY143" fmla="*/ 238126 h 257176"/>
              <a:gd name="connsiteX144" fmla="*/ 118479 w 611188"/>
              <a:gd name="connsiteY144" fmla="*/ 238126 h 257176"/>
              <a:gd name="connsiteX145" fmla="*/ 118479 w 611188"/>
              <a:gd name="connsiteY145" fmla="*/ 239713 h 257176"/>
              <a:gd name="connsiteX146" fmla="*/ 116923 w 611188"/>
              <a:gd name="connsiteY146" fmla="*/ 238655 h 257176"/>
              <a:gd name="connsiteX147" fmla="*/ 115887 w 611188"/>
              <a:gd name="connsiteY147" fmla="*/ 237067 h 257176"/>
              <a:gd name="connsiteX148" fmla="*/ 117442 w 611188"/>
              <a:gd name="connsiteY148" fmla="*/ 237067 h 257176"/>
              <a:gd name="connsiteX149" fmla="*/ 249237 w 611188"/>
              <a:gd name="connsiteY149" fmla="*/ 234950 h 257176"/>
              <a:gd name="connsiteX150" fmla="*/ 250825 w 611188"/>
              <a:gd name="connsiteY150" fmla="*/ 234950 h 257176"/>
              <a:gd name="connsiteX151" fmla="*/ 250295 w 611188"/>
              <a:gd name="connsiteY151" fmla="*/ 236538 h 257176"/>
              <a:gd name="connsiteX152" fmla="*/ 235267 w 611188"/>
              <a:gd name="connsiteY152" fmla="*/ 234950 h 257176"/>
              <a:gd name="connsiteX153" fmla="*/ 235585 w 611188"/>
              <a:gd name="connsiteY153" fmla="*/ 234950 h 257176"/>
              <a:gd name="connsiteX154" fmla="*/ 235585 w 611188"/>
              <a:gd name="connsiteY154" fmla="*/ 236141 h 257176"/>
              <a:gd name="connsiteX155" fmla="*/ 236538 w 611188"/>
              <a:gd name="connsiteY155" fmla="*/ 236538 h 257176"/>
              <a:gd name="connsiteX156" fmla="*/ 236220 w 611188"/>
              <a:gd name="connsiteY156" fmla="*/ 236538 h 257176"/>
              <a:gd name="connsiteX157" fmla="*/ 235267 w 611188"/>
              <a:gd name="connsiteY157" fmla="*/ 236538 h 257176"/>
              <a:gd name="connsiteX158" fmla="*/ 235267 w 611188"/>
              <a:gd name="connsiteY158" fmla="*/ 236141 h 257176"/>
              <a:gd name="connsiteX159" fmla="*/ 234950 w 611188"/>
              <a:gd name="connsiteY159" fmla="*/ 235347 h 257176"/>
              <a:gd name="connsiteX160" fmla="*/ 171450 w 611188"/>
              <a:gd name="connsiteY160" fmla="*/ 234950 h 257176"/>
              <a:gd name="connsiteX161" fmla="*/ 171450 w 611188"/>
              <a:gd name="connsiteY161" fmla="*/ 236379 h 257176"/>
              <a:gd name="connsiteX162" fmla="*/ 170350 w 611188"/>
              <a:gd name="connsiteY162" fmla="*/ 236709 h 257176"/>
              <a:gd name="connsiteX163" fmla="*/ 170920 w 611188"/>
              <a:gd name="connsiteY163" fmla="*/ 235426 h 257176"/>
              <a:gd name="connsiteX164" fmla="*/ 143073 w 611188"/>
              <a:gd name="connsiteY164" fmla="*/ 234950 h 257176"/>
              <a:gd name="connsiteX165" fmla="*/ 144859 w 611188"/>
              <a:gd name="connsiteY165" fmla="*/ 234950 h 257176"/>
              <a:gd name="connsiteX166" fmla="*/ 144859 w 611188"/>
              <a:gd name="connsiteY166" fmla="*/ 236538 h 257176"/>
              <a:gd name="connsiteX167" fmla="*/ 146050 w 611188"/>
              <a:gd name="connsiteY167" fmla="*/ 237596 h 257176"/>
              <a:gd name="connsiteX168" fmla="*/ 144264 w 611188"/>
              <a:gd name="connsiteY168" fmla="*/ 238125 h 257176"/>
              <a:gd name="connsiteX169" fmla="*/ 143073 w 611188"/>
              <a:gd name="connsiteY169" fmla="*/ 236538 h 257176"/>
              <a:gd name="connsiteX170" fmla="*/ 143073 w 611188"/>
              <a:gd name="connsiteY170" fmla="*/ 237596 h 257176"/>
              <a:gd name="connsiteX171" fmla="*/ 143073 w 611188"/>
              <a:gd name="connsiteY171" fmla="*/ 238125 h 257176"/>
              <a:gd name="connsiteX172" fmla="*/ 142478 w 611188"/>
              <a:gd name="connsiteY172" fmla="*/ 237596 h 257176"/>
              <a:gd name="connsiteX173" fmla="*/ 141287 w 611188"/>
              <a:gd name="connsiteY173" fmla="*/ 238125 h 257176"/>
              <a:gd name="connsiteX174" fmla="*/ 141287 w 611188"/>
              <a:gd name="connsiteY174" fmla="*/ 237596 h 257176"/>
              <a:gd name="connsiteX175" fmla="*/ 141287 w 611188"/>
              <a:gd name="connsiteY175" fmla="*/ 236008 h 257176"/>
              <a:gd name="connsiteX176" fmla="*/ 332127 w 611188"/>
              <a:gd name="connsiteY176" fmla="*/ 234829 h 257176"/>
              <a:gd name="connsiteX177" fmla="*/ 331589 w 611188"/>
              <a:gd name="connsiteY177" fmla="*/ 235378 h 257176"/>
              <a:gd name="connsiteX178" fmla="*/ 330512 w 611188"/>
              <a:gd name="connsiteY178" fmla="*/ 235378 h 257176"/>
              <a:gd name="connsiteX179" fmla="*/ 139213 w 611188"/>
              <a:gd name="connsiteY179" fmla="*/ 234421 h 257176"/>
              <a:gd name="connsiteX180" fmla="*/ 140596 w 611188"/>
              <a:gd name="connsiteY180" fmla="*/ 234421 h 257176"/>
              <a:gd name="connsiteX181" fmla="*/ 139213 w 611188"/>
              <a:gd name="connsiteY181" fmla="*/ 236538 h 257176"/>
              <a:gd name="connsiteX182" fmla="*/ 134548 w 611188"/>
              <a:gd name="connsiteY182" fmla="*/ 238126 h 257176"/>
              <a:gd name="connsiteX183" fmla="*/ 134030 w 611188"/>
              <a:gd name="connsiteY183" fmla="*/ 238126 h 257176"/>
              <a:gd name="connsiteX184" fmla="*/ 134030 w 611188"/>
              <a:gd name="connsiteY184" fmla="*/ 238655 h 257176"/>
              <a:gd name="connsiteX185" fmla="*/ 132993 w 611188"/>
              <a:gd name="connsiteY185" fmla="*/ 238655 h 257176"/>
              <a:gd name="connsiteX186" fmla="*/ 134030 w 611188"/>
              <a:gd name="connsiteY186" fmla="*/ 237067 h 257176"/>
              <a:gd name="connsiteX187" fmla="*/ 132475 w 611188"/>
              <a:gd name="connsiteY187" fmla="*/ 237067 h 257176"/>
              <a:gd name="connsiteX188" fmla="*/ 131956 w 611188"/>
              <a:gd name="connsiteY188" fmla="*/ 236538 h 257176"/>
              <a:gd name="connsiteX189" fmla="*/ 137140 w 611188"/>
              <a:gd name="connsiteY189" fmla="*/ 236538 h 257176"/>
              <a:gd name="connsiteX190" fmla="*/ 137658 w 611188"/>
              <a:gd name="connsiteY190" fmla="*/ 235480 h 257176"/>
              <a:gd name="connsiteX191" fmla="*/ 137658 w 611188"/>
              <a:gd name="connsiteY191" fmla="*/ 234951 h 257176"/>
              <a:gd name="connsiteX192" fmla="*/ 138695 w 611188"/>
              <a:gd name="connsiteY192" fmla="*/ 235480 h 257176"/>
              <a:gd name="connsiteX193" fmla="*/ 139213 w 611188"/>
              <a:gd name="connsiteY193" fmla="*/ 235480 h 257176"/>
              <a:gd name="connsiteX194" fmla="*/ 139213 w 611188"/>
              <a:gd name="connsiteY194" fmla="*/ 234951 h 257176"/>
              <a:gd name="connsiteX195" fmla="*/ 236829 w 611188"/>
              <a:gd name="connsiteY195" fmla="*/ 233893 h 257176"/>
              <a:gd name="connsiteX196" fmla="*/ 237886 w 611188"/>
              <a:gd name="connsiteY196" fmla="*/ 234422 h 257176"/>
              <a:gd name="connsiteX197" fmla="*/ 236829 w 611188"/>
              <a:gd name="connsiteY197" fmla="*/ 234422 h 257176"/>
              <a:gd name="connsiteX198" fmla="*/ 236301 w 611188"/>
              <a:gd name="connsiteY198" fmla="*/ 234422 h 257176"/>
              <a:gd name="connsiteX199" fmla="*/ 141287 w 611188"/>
              <a:gd name="connsiteY199" fmla="*/ 233363 h 257176"/>
              <a:gd name="connsiteX200" fmla="*/ 140768 w 611188"/>
              <a:gd name="connsiteY200" fmla="*/ 234421 h 257176"/>
              <a:gd name="connsiteX201" fmla="*/ 140596 w 611188"/>
              <a:gd name="connsiteY201" fmla="*/ 234421 h 257176"/>
              <a:gd name="connsiteX202" fmla="*/ 382181 w 611188"/>
              <a:gd name="connsiteY202" fmla="*/ 231775 h 257176"/>
              <a:gd name="connsiteX203" fmla="*/ 382181 w 611188"/>
              <a:gd name="connsiteY203" fmla="*/ 233263 h 257176"/>
              <a:gd name="connsiteX204" fmla="*/ 382698 w 611188"/>
              <a:gd name="connsiteY204" fmla="*/ 233263 h 257176"/>
              <a:gd name="connsiteX205" fmla="*/ 383732 w 611188"/>
              <a:gd name="connsiteY205" fmla="*/ 233263 h 257176"/>
              <a:gd name="connsiteX206" fmla="*/ 385282 w 611188"/>
              <a:gd name="connsiteY206" fmla="*/ 233760 h 257176"/>
              <a:gd name="connsiteX207" fmla="*/ 386833 w 611188"/>
              <a:gd name="connsiteY207" fmla="*/ 233760 h 257176"/>
              <a:gd name="connsiteX208" fmla="*/ 385799 w 611188"/>
              <a:gd name="connsiteY208" fmla="*/ 235248 h 257176"/>
              <a:gd name="connsiteX209" fmla="*/ 384249 w 611188"/>
              <a:gd name="connsiteY209" fmla="*/ 234752 h 257176"/>
              <a:gd name="connsiteX210" fmla="*/ 382181 w 611188"/>
              <a:gd name="connsiteY210" fmla="*/ 235248 h 257176"/>
              <a:gd name="connsiteX211" fmla="*/ 382698 w 611188"/>
              <a:gd name="connsiteY211" fmla="*/ 235744 h 257176"/>
              <a:gd name="connsiteX212" fmla="*/ 382698 w 611188"/>
              <a:gd name="connsiteY212" fmla="*/ 236736 h 257176"/>
              <a:gd name="connsiteX213" fmla="*/ 382181 w 611188"/>
              <a:gd name="connsiteY213" fmla="*/ 236736 h 257176"/>
              <a:gd name="connsiteX214" fmla="*/ 381664 w 611188"/>
              <a:gd name="connsiteY214" fmla="*/ 235248 h 257176"/>
              <a:gd name="connsiteX215" fmla="*/ 380631 w 611188"/>
              <a:gd name="connsiteY215" fmla="*/ 233760 h 257176"/>
              <a:gd name="connsiteX216" fmla="*/ 379080 w 611188"/>
              <a:gd name="connsiteY216" fmla="*/ 235248 h 257176"/>
              <a:gd name="connsiteX217" fmla="*/ 378563 w 611188"/>
              <a:gd name="connsiteY217" fmla="*/ 234752 h 257176"/>
              <a:gd name="connsiteX218" fmla="*/ 378563 w 611188"/>
              <a:gd name="connsiteY218" fmla="*/ 235248 h 257176"/>
              <a:gd name="connsiteX219" fmla="*/ 378563 w 611188"/>
              <a:gd name="connsiteY219" fmla="*/ 236736 h 257176"/>
              <a:gd name="connsiteX220" fmla="*/ 377013 w 611188"/>
              <a:gd name="connsiteY220" fmla="*/ 237232 h 257176"/>
              <a:gd name="connsiteX221" fmla="*/ 377013 w 611188"/>
              <a:gd name="connsiteY221" fmla="*/ 238225 h 257176"/>
              <a:gd name="connsiteX222" fmla="*/ 377529 w 611188"/>
              <a:gd name="connsiteY222" fmla="*/ 238721 h 257176"/>
              <a:gd name="connsiteX223" fmla="*/ 377013 w 611188"/>
              <a:gd name="connsiteY223" fmla="*/ 238721 h 257176"/>
              <a:gd name="connsiteX224" fmla="*/ 375462 w 611188"/>
              <a:gd name="connsiteY224" fmla="*/ 239713 h 257176"/>
              <a:gd name="connsiteX225" fmla="*/ 375462 w 611188"/>
              <a:gd name="connsiteY225" fmla="*/ 238225 h 257176"/>
              <a:gd name="connsiteX226" fmla="*/ 375979 w 611188"/>
              <a:gd name="connsiteY226" fmla="*/ 238225 h 257176"/>
              <a:gd name="connsiteX227" fmla="*/ 375979 w 611188"/>
              <a:gd name="connsiteY227" fmla="*/ 237232 h 257176"/>
              <a:gd name="connsiteX228" fmla="*/ 375462 w 611188"/>
              <a:gd name="connsiteY228" fmla="*/ 236736 h 257176"/>
              <a:gd name="connsiteX229" fmla="*/ 375462 w 611188"/>
              <a:gd name="connsiteY229" fmla="*/ 237232 h 257176"/>
              <a:gd name="connsiteX230" fmla="*/ 375462 w 611188"/>
              <a:gd name="connsiteY230" fmla="*/ 238225 h 257176"/>
              <a:gd name="connsiteX231" fmla="*/ 373911 w 611188"/>
              <a:gd name="connsiteY231" fmla="*/ 237232 h 257176"/>
              <a:gd name="connsiteX232" fmla="*/ 373911 w 611188"/>
              <a:gd name="connsiteY232" fmla="*/ 238721 h 257176"/>
              <a:gd name="connsiteX233" fmla="*/ 371844 w 611188"/>
              <a:gd name="connsiteY233" fmla="*/ 238225 h 257176"/>
              <a:gd name="connsiteX234" fmla="*/ 370293 w 611188"/>
              <a:gd name="connsiteY234" fmla="*/ 238225 h 257176"/>
              <a:gd name="connsiteX235" fmla="*/ 369776 w 611188"/>
              <a:gd name="connsiteY235" fmla="*/ 238721 h 257176"/>
              <a:gd name="connsiteX236" fmla="*/ 370293 w 611188"/>
              <a:gd name="connsiteY236" fmla="*/ 238721 h 257176"/>
              <a:gd name="connsiteX237" fmla="*/ 369776 w 611188"/>
              <a:gd name="connsiteY237" fmla="*/ 239713 h 257176"/>
              <a:gd name="connsiteX238" fmla="*/ 368743 w 611188"/>
              <a:gd name="connsiteY238" fmla="*/ 239713 h 257176"/>
              <a:gd name="connsiteX239" fmla="*/ 368226 w 611188"/>
              <a:gd name="connsiteY239" fmla="*/ 238721 h 257176"/>
              <a:gd name="connsiteX240" fmla="*/ 368226 w 611188"/>
              <a:gd name="connsiteY240" fmla="*/ 238225 h 257176"/>
              <a:gd name="connsiteX241" fmla="*/ 367192 w 611188"/>
              <a:gd name="connsiteY241" fmla="*/ 238225 h 257176"/>
              <a:gd name="connsiteX242" fmla="*/ 367192 w 611188"/>
              <a:gd name="connsiteY242" fmla="*/ 238721 h 257176"/>
              <a:gd name="connsiteX243" fmla="*/ 365642 w 611188"/>
              <a:gd name="connsiteY243" fmla="*/ 237232 h 257176"/>
              <a:gd name="connsiteX244" fmla="*/ 366675 w 611188"/>
              <a:gd name="connsiteY244" fmla="*/ 235744 h 257176"/>
              <a:gd name="connsiteX245" fmla="*/ 366675 w 611188"/>
              <a:gd name="connsiteY245" fmla="*/ 236736 h 257176"/>
              <a:gd name="connsiteX246" fmla="*/ 366675 w 611188"/>
              <a:gd name="connsiteY246" fmla="*/ 237232 h 257176"/>
              <a:gd name="connsiteX247" fmla="*/ 367192 w 611188"/>
              <a:gd name="connsiteY247" fmla="*/ 236736 h 257176"/>
              <a:gd name="connsiteX248" fmla="*/ 368226 w 611188"/>
              <a:gd name="connsiteY248" fmla="*/ 235744 h 257176"/>
              <a:gd name="connsiteX249" fmla="*/ 368743 w 611188"/>
              <a:gd name="connsiteY249" fmla="*/ 237232 h 257176"/>
              <a:gd name="connsiteX250" fmla="*/ 369776 w 611188"/>
              <a:gd name="connsiteY250" fmla="*/ 238225 h 257176"/>
              <a:gd name="connsiteX251" fmla="*/ 369776 w 611188"/>
              <a:gd name="connsiteY251" fmla="*/ 237232 h 257176"/>
              <a:gd name="connsiteX252" fmla="*/ 369776 w 611188"/>
              <a:gd name="connsiteY252" fmla="*/ 236736 h 257176"/>
              <a:gd name="connsiteX253" fmla="*/ 370293 w 611188"/>
              <a:gd name="connsiteY253" fmla="*/ 235744 h 257176"/>
              <a:gd name="connsiteX254" fmla="*/ 368743 w 611188"/>
              <a:gd name="connsiteY254" fmla="*/ 233760 h 257176"/>
              <a:gd name="connsiteX255" fmla="*/ 366675 w 611188"/>
              <a:gd name="connsiteY255" fmla="*/ 234752 h 257176"/>
              <a:gd name="connsiteX256" fmla="*/ 366675 w 611188"/>
              <a:gd name="connsiteY256" fmla="*/ 233760 h 257176"/>
              <a:gd name="connsiteX257" fmla="*/ 366675 w 611188"/>
              <a:gd name="connsiteY257" fmla="*/ 233263 h 257176"/>
              <a:gd name="connsiteX258" fmla="*/ 368226 w 611188"/>
              <a:gd name="connsiteY258" fmla="*/ 233263 h 257176"/>
              <a:gd name="connsiteX259" fmla="*/ 369776 w 611188"/>
              <a:gd name="connsiteY259" fmla="*/ 233263 h 257176"/>
              <a:gd name="connsiteX260" fmla="*/ 375979 w 611188"/>
              <a:gd name="connsiteY260" fmla="*/ 232271 h 257176"/>
              <a:gd name="connsiteX261" fmla="*/ 342900 w 611188"/>
              <a:gd name="connsiteY261" fmla="*/ 231775 h 257176"/>
              <a:gd name="connsiteX262" fmla="*/ 343694 w 611188"/>
              <a:gd name="connsiteY262" fmla="*/ 232304 h 257176"/>
              <a:gd name="connsiteX263" fmla="*/ 344488 w 611188"/>
              <a:gd name="connsiteY263" fmla="*/ 232304 h 257176"/>
              <a:gd name="connsiteX264" fmla="*/ 343694 w 611188"/>
              <a:gd name="connsiteY264" fmla="*/ 233892 h 257176"/>
              <a:gd name="connsiteX265" fmla="*/ 342900 w 611188"/>
              <a:gd name="connsiteY265" fmla="*/ 234950 h 257176"/>
              <a:gd name="connsiteX266" fmla="*/ 343694 w 611188"/>
              <a:gd name="connsiteY266" fmla="*/ 233363 h 257176"/>
              <a:gd name="connsiteX267" fmla="*/ 279645 w 611188"/>
              <a:gd name="connsiteY267" fmla="*/ 231247 h 257176"/>
              <a:gd name="connsiteX268" fmla="*/ 278059 w 611188"/>
              <a:gd name="connsiteY268" fmla="*/ 232305 h 257176"/>
              <a:gd name="connsiteX269" fmla="*/ 277883 w 611188"/>
              <a:gd name="connsiteY269" fmla="*/ 232129 h 257176"/>
              <a:gd name="connsiteX270" fmla="*/ 341284 w 611188"/>
              <a:gd name="connsiteY270" fmla="*/ 230982 h 257176"/>
              <a:gd name="connsiteX271" fmla="*/ 342900 w 611188"/>
              <a:gd name="connsiteY271" fmla="*/ 230982 h 257176"/>
              <a:gd name="connsiteX272" fmla="*/ 342900 w 611188"/>
              <a:gd name="connsiteY272" fmla="*/ 231532 h 257176"/>
              <a:gd name="connsiteX273" fmla="*/ 342361 w 611188"/>
              <a:gd name="connsiteY273" fmla="*/ 231532 h 257176"/>
              <a:gd name="connsiteX274" fmla="*/ 341284 w 611188"/>
              <a:gd name="connsiteY274" fmla="*/ 231532 h 257176"/>
              <a:gd name="connsiteX275" fmla="*/ 342361 w 611188"/>
              <a:gd name="connsiteY275" fmla="*/ 232631 h 257176"/>
              <a:gd name="connsiteX276" fmla="*/ 340745 w 611188"/>
              <a:gd name="connsiteY276" fmla="*/ 232631 h 257176"/>
              <a:gd name="connsiteX277" fmla="*/ 339668 w 611188"/>
              <a:gd name="connsiteY277" fmla="*/ 232631 h 257176"/>
              <a:gd name="connsiteX278" fmla="*/ 105833 w 611188"/>
              <a:gd name="connsiteY278" fmla="*/ 230188 h 257176"/>
              <a:gd name="connsiteX279" fmla="*/ 106362 w 611188"/>
              <a:gd name="connsiteY279" fmla="*/ 230188 h 257176"/>
              <a:gd name="connsiteX280" fmla="*/ 107950 w 611188"/>
              <a:gd name="connsiteY280" fmla="*/ 230188 h 257176"/>
              <a:gd name="connsiteX281" fmla="*/ 107421 w 611188"/>
              <a:gd name="connsiteY281" fmla="*/ 230717 h 257176"/>
              <a:gd name="connsiteX282" fmla="*/ 107421 w 611188"/>
              <a:gd name="connsiteY282" fmla="*/ 231775 h 257176"/>
              <a:gd name="connsiteX283" fmla="*/ 104775 w 611188"/>
              <a:gd name="connsiteY283" fmla="*/ 228600 h 257176"/>
              <a:gd name="connsiteX284" fmla="*/ 105833 w 611188"/>
              <a:gd name="connsiteY284" fmla="*/ 228600 h 257176"/>
              <a:gd name="connsiteX285" fmla="*/ 105833 w 611188"/>
              <a:gd name="connsiteY285" fmla="*/ 230188 h 257176"/>
              <a:gd name="connsiteX286" fmla="*/ 305197 w 611188"/>
              <a:gd name="connsiteY286" fmla="*/ 228234 h 257176"/>
              <a:gd name="connsiteX287" fmla="*/ 305601 w 611188"/>
              <a:gd name="connsiteY287" fmla="*/ 228234 h 257176"/>
              <a:gd name="connsiteX288" fmla="*/ 305490 w 611188"/>
              <a:gd name="connsiteY288" fmla="*/ 228684 h 257176"/>
              <a:gd name="connsiteX289" fmla="*/ 305735 w 611188"/>
              <a:gd name="connsiteY289" fmla="*/ 227685 h 257176"/>
              <a:gd name="connsiteX290" fmla="*/ 305735 w 611188"/>
              <a:gd name="connsiteY290" fmla="*/ 228234 h 257176"/>
              <a:gd name="connsiteX291" fmla="*/ 305601 w 611188"/>
              <a:gd name="connsiteY291" fmla="*/ 228234 h 257176"/>
              <a:gd name="connsiteX292" fmla="*/ 328357 w 611188"/>
              <a:gd name="connsiteY292" fmla="*/ 227135 h 257176"/>
              <a:gd name="connsiteX293" fmla="*/ 328896 w 611188"/>
              <a:gd name="connsiteY293" fmla="*/ 227135 h 257176"/>
              <a:gd name="connsiteX294" fmla="*/ 328896 w 611188"/>
              <a:gd name="connsiteY294" fmla="*/ 227273 h 257176"/>
              <a:gd name="connsiteX295" fmla="*/ 338137 w 611188"/>
              <a:gd name="connsiteY295" fmla="*/ 225425 h 257176"/>
              <a:gd name="connsiteX296" fmla="*/ 339195 w 611188"/>
              <a:gd name="connsiteY296" fmla="*/ 226060 h 257176"/>
              <a:gd name="connsiteX297" fmla="*/ 339725 w 611188"/>
              <a:gd name="connsiteY297" fmla="*/ 226060 h 257176"/>
              <a:gd name="connsiteX298" fmla="*/ 339725 w 611188"/>
              <a:gd name="connsiteY298" fmla="*/ 227013 h 257176"/>
              <a:gd name="connsiteX299" fmla="*/ 339195 w 611188"/>
              <a:gd name="connsiteY299" fmla="*/ 226378 h 257176"/>
              <a:gd name="connsiteX300" fmla="*/ 338137 w 611188"/>
              <a:gd name="connsiteY300" fmla="*/ 226378 h 257176"/>
              <a:gd name="connsiteX301" fmla="*/ 338137 w 611188"/>
              <a:gd name="connsiteY301" fmla="*/ 226060 h 257176"/>
              <a:gd name="connsiteX302" fmla="*/ 106267 w 611188"/>
              <a:gd name="connsiteY302" fmla="*/ 224368 h 257176"/>
              <a:gd name="connsiteX303" fmla="*/ 107853 w 611188"/>
              <a:gd name="connsiteY303" fmla="*/ 225426 h 257176"/>
              <a:gd name="connsiteX304" fmla="*/ 106267 w 611188"/>
              <a:gd name="connsiteY304" fmla="*/ 225426 h 257176"/>
              <a:gd name="connsiteX305" fmla="*/ 105647 w 611188"/>
              <a:gd name="connsiteY305" fmla="*/ 222504 h 257176"/>
              <a:gd name="connsiteX306" fmla="*/ 107185 w 611188"/>
              <a:gd name="connsiteY306" fmla="*/ 222697 h 257176"/>
              <a:gd name="connsiteX307" fmla="*/ 106267 w 611188"/>
              <a:gd name="connsiteY307" fmla="*/ 222780 h 257176"/>
              <a:gd name="connsiteX308" fmla="*/ 80895 w 611188"/>
              <a:gd name="connsiteY308" fmla="*/ 220134 h 257176"/>
              <a:gd name="connsiteX309" fmla="*/ 86181 w 611188"/>
              <a:gd name="connsiteY309" fmla="*/ 220664 h 257176"/>
              <a:gd name="connsiteX310" fmla="*/ 93052 w 611188"/>
              <a:gd name="connsiteY310" fmla="*/ 221193 h 257176"/>
              <a:gd name="connsiteX311" fmla="*/ 94638 w 611188"/>
              <a:gd name="connsiteY311" fmla="*/ 220664 h 257176"/>
              <a:gd name="connsiteX312" fmla="*/ 96224 w 611188"/>
              <a:gd name="connsiteY312" fmla="*/ 222251 h 257176"/>
              <a:gd name="connsiteX313" fmla="*/ 97810 w 611188"/>
              <a:gd name="connsiteY313" fmla="*/ 222251 h 257176"/>
              <a:gd name="connsiteX314" fmla="*/ 98338 w 611188"/>
              <a:gd name="connsiteY314" fmla="*/ 221193 h 257176"/>
              <a:gd name="connsiteX315" fmla="*/ 99396 w 611188"/>
              <a:gd name="connsiteY315" fmla="*/ 222251 h 257176"/>
              <a:gd name="connsiteX316" fmla="*/ 99924 w 611188"/>
              <a:gd name="connsiteY316" fmla="*/ 222251 h 257176"/>
              <a:gd name="connsiteX317" fmla="*/ 99924 w 611188"/>
              <a:gd name="connsiteY317" fmla="*/ 221193 h 257176"/>
              <a:gd name="connsiteX318" fmla="*/ 100981 w 611188"/>
              <a:gd name="connsiteY318" fmla="*/ 220134 h 257176"/>
              <a:gd name="connsiteX319" fmla="*/ 101510 w 611188"/>
              <a:gd name="connsiteY319" fmla="*/ 221193 h 257176"/>
              <a:gd name="connsiteX320" fmla="*/ 101510 w 611188"/>
              <a:gd name="connsiteY320" fmla="*/ 220664 h 257176"/>
              <a:gd name="connsiteX321" fmla="*/ 105647 w 611188"/>
              <a:gd name="connsiteY321" fmla="*/ 222504 h 257176"/>
              <a:gd name="connsiteX322" fmla="*/ 103624 w 611188"/>
              <a:gd name="connsiteY322" fmla="*/ 222251 h 257176"/>
              <a:gd name="connsiteX323" fmla="*/ 101510 w 611188"/>
              <a:gd name="connsiteY323" fmla="*/ 225426 h 257176"/>
              <a:gd name="connsiteX324" fmla="*/ 100981 w 611188"/>
              <a:gd name="connsiteY324" fmla="*/ 224368 h 257176"/>
              <a:gd name="connsiteX325" fmla="*/ 99924 w 611188"/>
              <a:gd name="connsiteY325" fmla="*/ 225426 h 257176"/>
              <a:gd name="connsiteX326" fmla="*/ 96753 w 611188"/>
              <a:gd name="connsiteY326" fmla="*/ 224368 h 257176"/>
              <a:gd name="connsiteX327" fmla="*/ 94638 w 611188"/>
              <a:gd name="connsiteY327" fmla="*/ 225426 h 257176"/>
              <a:gd name="connsiteX328" fmla="*/ 95167 w 611188"/>
              <a:gd name="connsiteY328" fmla="*/ 224368 h 257176"/>
              <a:gd name="connsiteX329" fmla="*/ 96224 w 611188"/>
              <a:gd name="connsiteY329" fmla="*/ 223839 h 257176"/>
              <a:gd name="connsiteX330" fmla="*/ 96224 w 611188"/>
              <a:gd name="connsiteY330" fmla="*/ 222780 h 257176"/>
              <a:gd name="connsiteX331" fmla="*/ 95167 w 611188"/>
              <a:gd name="connsiteY331" fmla="*/ 222251 h 257176"/>
              <a:gd name="connsiteX332" fmla="*/ 90938 w 611188"/>
              <a:gd name="connsiteY332" fmla="*/ 221193 h 257176"/>
              <a:gd name="connsiteX333" fmla="*/ 86181 w 611188"/>
              <a:gd name="connsiteY333" fmla="*/ 221193 h 257176"/>
              <a:gd name="connsiteX334" fmla="*/ 83009 w 611188"/>
              <a:gd name="connsiteY334" fmla="*/ 220664 h 257176"/>
              <a:gd name="connsiteX335" fmla="*/ 115887 w 611188"/>
              <a:gd name="connsiteY335" fmla="*/ 219075 h 257176"/>
              <a:gd name="connsiteX336" fmla="*/ 115887 w 611188"/>
              <a:gd name="connsiteY336" fmla="*/ 219472 h 257176"/>
              <a:gd name="connsiteX337" fmla="*/ 115433 w 611188"/>
              <a:gd name="connsiteY337" fmla="*/ 219472 h 257176"/>
              <a:gd name="connsiteX338" fmla="*/ 115887 w 611188"/>
              <a:gd name="connsiteY338" fmla="*/ 220266 h 257176"/>
              <a:gd name="connsiteX339" fmla="*/ 115887 w 611188"/>
              <a:gd name="connsiteY339" fmla="*/ 220663 h 257176"/>
              <a:gd name="connsiteX340" fmla="*/ 114072 w 611188"/>
              <a:gd name="connsiteY340" fmla="*/ 220266 h 257176"/>
              <a:gd name="connsiteX341" fmla="*/ 112712 w 611188"/>
              <a:gd name="connsiteY341" fmla="*/ 220663 h 257176"/>
              <a:gd name="connsiteX342" fmla="*/ 113619 w 611188"/>
              <a:gd name="connsiteY342" fmla="*/ 220266 h 257176"/>
              <a:gd name="connsiteX343" fmla="*/ 113619 w 611188"/>
              <a:gd name="connsiteY343" fmla="*/ 219472 h 257176"/>
              <a:gd name="connsiteX344" fmla="*/ 114526 w 611188"/>
              <a:gd name="connsiteY344" fmla="*/ 219472 h 257176"/>
              <a:gd name="connsiteX345" fmla="*/ 107950 w 611188"/>
              <a:gd name="connsiteY345" fmla="*/ 219075 h 257176"/>
              <a:gd name="connsiteX346" fmla="*/ 109538 w 611188"/>
              <a:gd name="connsiteY346" fmla="*/ 219075 h 257176"/>
              <a:gd name="connsiteX347" fmla="*/ 109538 w 611188"/>
              <a:gd name="connsiteY347" fmla="*/ 220134 h 257176"/>
              <a:gd name="connsiteX348" fmla="*/ 109538 w 611188"/>
              <a:gd name="connsiteY348" fmla="*/ 220663 h 257176"/>
              <a:gd name="connsiteX349" fmla="*/ 404812 w 611188"/>
              <a:gd name="connsiteY349" fmla="*/ 215900 h 257176"/>
              <a:gd name="connsiteX350" fmla="*/ 406400 w 611188"/>
              <a:gd name="connsiteY350" fmla="*/ 215900 h 257176"/>
              <a:gd name="connsiteX351" fmla="*/ 405870 w 611188"/>
              <a:gd name="connsiteY351" fmla="*/ 216297 h 257176"/>
              <a:gd name="connsiteX352" fmla="*/ 404812 w 611188"/>
              <a:gd name="connsiteY352" fmla="*/ 217488 h 257176"/>
              <a:gd name="connsiteX353" fmla="*/ 340783 w 611188"/>
              <a:gd name="connsiteY353" fmla="*/ 214313 h 257176"/>
              <a:gd name="connsiteX354" fmla="*/ 342371 w 611188"/>
              <a:gd name="connsiteY354" fmla="*/ 214313 h 257176"/>
              <a:gd name="connsiteX355" fmla="*/ 342371 w 611188"/>
              <a:gd name="connsiteY355" fmla="*/ 214710 h 257176"/>
              <a:gd name="connsiteX356" fmla="*/ 342900 w 611188"/>
              <a:gd name="connsiteY356" fmla="*/ 215504 h 257176"/>
              <a:gd name="connsiteX357" fmla="*/ 342371 w 611188"/>
              <a:gd name="connsiteY357" fmla="*/ 215901 h 257176"/>
              <a:gd name="connsiteX358" fmla="*/ 341312 w 611188"/>
              <a:gd name="connsiteY358" fmla="*/ 214710 h 257176"/>
              <a:gd name="connsiteX359" fmla="*/ 339725 w 611188"/>
              <a:gd name="connsiteY359" fmla="*/ 214710 h 257176"/>
              <a:gd name="connsiteX360" fmla="*/ 94191 w 611188"/>
              <a:gd name="connsiteY360" fmla="*/ 213668 h 257176"/>
              <a:gd name="connsiteX361" fmla="*/ 93133 w 611188"/>
              <a:gd name="connsiteY361" fmla="*/ 214214 h 257176"/>
              <a:gd name="connsiteX362" fmla="*/ 92604 w 611188"/>
              <a:gd name="connsiteY362" fmla="*/ 214214 h 257176"/>
              <a:gd name="connsiteX363" fmla="*/ 91016 w 611188"/>
              <a:gd name="connsiteY363" fmla="*/ 213668 h 257176"/>
              <a:gd name="connsiteX364" fmla="*/ 91016 w 611188"/>
              <a:gd name="connsiteY364" fmla="*/ 215305 h 257176"/>
              <a:gd name="connsiteX365" fmla="*/ 89958 w 611188"/>
              <a:gd name="connsiteY365" fmla="*/ 215305 h 257176"/>
              <a:gd name="connsiteX366" fmla="*/ 89958 w 611188"/>
              <a:gd name="connsiteY366" fmla="*/ 214214 h 257176"/>
              <a:gd name="connsiteX367" fmla="*/ 336550 w 611188"/>
              <a:gd name="connsiteY367" fmla="*/ 211860 h 257176"/>
              <a:gd name="connsiteX368" fmla="*/ 336672 w 611188"/>
              <a:gd name="connsiteY368" fmla="*/ 212059 h 257176"/>
              <a:gd name="connsiteX369" fmla="*/ 336550 w 611188"/>
              <a:gd name="connsiteY369" fmla="*/ 212148 h 257176"/>
              <a:gd name="connsiteX370" fmla="*/ 341947 w 611188"/>
              <a:gd name="connsiteY370" fmla="*/ 211138 h 257176"/>
              <a:gd name="connsiteX371" fmla="*/ 342900 w 611188"/>
              <a:gd name="connsiteY371" fmla="*/ 212726 h 257176"/>
              <a:gd name="connsiteX372" fmla="*/ 341947 w 611188"/>
              <a:gd name="connsiteY372" fmla="*/ 212197 h 257176"/>
              <a:gd name="connsiteX373" fmla="*/ 341629 w 611188"/>
              <a:gd name="connsiteY373" fmla="*/ 211667 h 257176"/>
              <a:gd name="connsiteX374" fmla="*/ 341312 w 611188"/>
              <a:gd name="connsiteY374" fmla="*/ 211138 h 257176"/>
              <a:gd name="connsiteX375" fmla="*/ 341629 w 611188"/>
              <a:gd name="connsiteY375" fmla="*/ 211667 h 257176"/>
              <a:gd name="connsiteX376" fmla="*/ 341312 w 611188"/>
              <a:gd name="connsiteY376" fmla="*/ 212197 h 257176"/>
              <a:gd name="connsiteX377" fmla="*/ 338138 w 611188"/>
              <a:gd name="connsiteY377" fmla="*/ 210993 h 257176"/>
              <a:gd name="connsiteX378" fmla="*/ 337079 w 611188"/>
              <a:gd name="connsiteY378" fmla="*/ 212725 h 257176"/>
              <a:gd name="connsiteX379" fmla="*/ 336672 w 611188"/>
              <a:gd name="connsiteY379" fmla="*/ 212059 h 257176"/>
              <a:gd name="connsiteX380" fmla="*/ 580647 w 611188"/>
              <a:gd name="connsiteY380" fmla="*/ 209022 h 257176"/>
              <a:gd name="connsiteX381" fmla="*/ 582613 w 611188"/>
              <a:gd name="connsiteY381" fmla="*/ 209022 h 257176"/>
              <a:gd name="connsiteX382" fmla="*/ 581252 w 611188"/>
              <a:gd name="connsiteY382" fmla="*/ 209551 h 257176"/>
              <a:gd name="connsiteX383" fmla="*/ 355600 w 611188"/>
              <a:gd name="connsiteY383" fmla="*/ 209022 h 257176"/>
              <a:gd name="connsiteX384" fmla="*/ 357981 w 611188"/>
              <a:gd name="connsiteY384" fmla="*/ 209022 h 257176"/>
              <a:gd name="connsiteX385" fmla="*/ 358775 w 611188"/>
              <a:gd name="connsiteY385" fmla="*/ 209022 h 257176"/>
              <a:gd name="connsiteX386" fmla="*/ 357981 w 611188"/>
              <a:gd name="connsiteY386" fmla="*/ 209551 h 257176"/>
              <a:gd name="connsiteX387" fmla="*/ 355600 w 611188"/>
              <a:gd name="connsiteY387" fmla="*/ 209551 h 257176"/>
              <a:gd name="connsiteX388" fmla="*/ 102039 w 611188"/>
              <a:gd name="connsiteY388" fmla="*/ 208493 h 257176"/>
              <a:gd name="connsiteX389" fmla="*/ 102039 w 611188"/>
              <a:gd name="connsiteY389" fmla="*/ 209022 h 257176"/>
              <a:gd name="connsiteX390" fmla="*/ 101510 w 611188"/>
              <a:gd name="connsiteY390" fmla="*/ 210080 h 257176"/>
              <a:gd name="connsiteX391" fmla="*/ 102039 w 611188"/>
              <a:gd name="connsiteY391" fmla="*/ 210609 h 257176"/>
              <a:gd name="connsiteX392" fmla="*/ 102039 w 611188"/>
              <a:gd name="connsiteY392" fmla="*/ 211668 h 257176"/>
              <a:gd name="connsiteX393" fmla="*/ 103624 w 611188"/>
              <a:gd name="connsiteY393" fmla="*/ 210609 h 257176"/>
              <a:gd name="connsiteX394" fmla="*/ 103624 w 611188"/>
              <a:gd name="connsiteY394" fmla="*/ 210080 h 257176"/>
              <a:gd name="connsiteX395" fmla="*/ 104681 w 611188"/>
              <a:gd name="connsiteY395" fmla="*/ 210080 h 257176"/>
              <a:gd name="connsiteX396" fmla="*/ 104681 w 611188"/>
              <a:gd name="connsiteY396" fmla="*/ 211668 h 257176"/>
              <a:gd name="connsiteX397" fmla="*/ 103096 w 611188"/>
              <a:gd name="connsiteY397" fmla="*/ 213255 h 257176"/>
              <a:gd name="connsiteX398" fmla="*/ 102039 w 611188"/>
              <a:gd name="connsiteY398" fmla="*/ 212197 h 257176"/>
              <a:gd name="connsiteX399" fmla="*/ 100981 w 611188"/>
              <a:gd name="connsiteY399" fmla="*/ 211668 h 257176"/>
              <a:gd name="connsiteX400" fmla="*/ 100981 w 611188"/>
              <a:gd name="connsiteY400" fmla="*/ 209022 h 257176"/>
              <a:gd name="connsiteX401" fmla="*/ 336021 w 611188"/>
              <a:gd name="connsiteY401" fmla="*/ 208107 h 257176"/>
              <a:gd name="connsiteX402" fmla="*/ 336021 w 611188"/>
              <a:gd name="connsiteY402" fmla="*/ 209261 h 257176"/>
              <a:gd name="connsiteX403" fmla="*/ 336550 w 611188"/>
              <a:gd name="connsiteY403" fmla="*/ 209261 h 257176"/>
              <a:gd name="connsiteX404" fmla="*/ 336550 w 611188"/>
              <a:gd name="connsiteY404" fmla="*/ 208684 h 257176"/>
              <a:gd name="connsiteX405" fmla="*/ 337079 w 611188"/>
              <a:gd name="connsiteY405" fmla="*/ 208107 h 257176"/>
              <a:gd name="connsiteX406" fmla="*/ 337079 w 611188"/>
              <a:gd name="connsiteY406" fmla="*/ 208684 h 257176"/>
              <a:gd name="connsiteX407" fmla="*/ 337079 w 611188"/>
              <a:gd name="connsiteY407" fmla="*/ 210416 h 257176"/>
              <a:gd name="connsiteX408" fmla="*/ 336550 w 611188"/>
              <a:gd name="connsiteY408" fmla="*/ 210416 h 257176"/>
              <a:gd name="connsiteX409" fmla="*/ 336550 w 611188"/>
              <a:gd name="connsiteY409" fmla="*/ 211860 h 257176"/>
              <a:gd name="connsiteX410" fmla="*/ 336021 w 611188"/>
              <a:gd name="connsiteY410" fmla="*/ 210993 h 257176"/>
              <a:gd name="connsiteX411" fmla="*/ 336021 w 611188"/>
              <a:gd name="connsiteY411" fmla="*/ 210416 h 257176"/>
              <a:gd name="connsiteX412" fmla="*/ 334962 w 611188"/>
              <a:gd name="connsiteY412" fmla="*/ 210416 h 257176"/>
              <a:gd name="connsiteX413" fmla="*/ 334433 w 611188"/>
              <a:gd name="connsiteY413" fmla="*/ 208684 h 257176"/>
              <a:gd name="connsiteX414" fmla="*/ 333375 w 611188"/>
              <a:gd name="connsiteY414" fmla="*/ 208107 h 257176"/>
              <a:gd name="connsiteX415" fmla="*/ 334433 w 611188"/>
              <a:gd name="connsiteY415" fmla="*/ 208684 h 257176"/>
              <a:gd name="connsiteX416" fmla="*/ 334433 w 611188"/>
              <a:gd name="connsiteY416" fmla="*/ 209261 h 257176"/>
              <a:gd name="connsiteX417" fmla="*/ 333375 w 611188"/>
              <a:gd name="connsiteY417" fmla="*/ 209261 h 257176"/>
              <a:gd name="connsiteX418" fmla="*/ 588010 w 611188"/>
              <a:gd name="connsiteY418" fmla="*/ 207963 h 257176"/>
              <a:gd name="connsiteX419" fmla="*/ 588963 w 611188"/>
              <a:gd name="connsiteY419" fmla="*/ 207963 h 257176"/>
              <a:gd name="connsiteX420" fmla="*/ 588328 w 611188"/>
              <a:gd name="connsiteY420" fmla="*/ 209551 h 257176"/>
              <a:gd name="connsiteX421" fmla="*/ 587375 w 611188"/>
              <a:gd name="connsiteY421" fmla="*/ 209551 h 257176"/>
              <a:gd name="connsiteX422" fmla="*/ 579438 w 611188"/>
              <a:gd name="connsiteY422" fmla="*/ 207963 h 257176"/>
              <a:gd name="connsiteX423" fmla="*/ 580647 w 611188"/>
              <a:gd name="connsiteY423" fmla="*/ 209022 h 257176"/>
              <a:gd name="connsiteX424" fmla="*/ 580345 w 611188"/>
              <a:gd name="connsiteY424" fmla="*/ 209022 h 257176"/>
              <a:gd name="connsiteX425" fmla="*/ 332184 w 611188"/>
              <a:gd name="connsiteY425" fmla="*/ 207963 h 257176"/>
              <a:gd name="connsiteX426" fmla="*/ 333375 w 611188"/>
              <a:gd name="connsiteY426" fmla="*/ 211138 h 257176"/>
              <a:gd name="connsiteX427" fmla="*/ 332978 w 611188"/>
              <a:gd name="connsiteY427" fmla="*/ 211138 h 257176"/>
              <a:gd name="connsiteX428" fmla="*/ 332184 w 611188"/>
              <a:gd name="connsiteY428" fmla="*/ 208757 h 257176"/>
              <a:gd name="connsiteX429" fmla="*/ 332184 w 611188"/>
              <a:gd name="connsiteY429" fmla="*/ 209551 h 257176"/>
              <a:gd name="connsiteX430" fmla="*/ 331787 w 611188"/>
              <a:gd name="connsiteY430" fmla="*/ 209551 h 257176"/>
              <a:gd name="connsiteX431" fmla="*/ 331911 w 611188"/>
              <a:gd name="connsiteY431" fmla="*/ 209054 h 257176"/>
              <a:gd name="connsiteX432" fmla="*/ 329861 w 611188"/>
              <a:gd name="connsiteY432" fmla="*/ 210080 h 257176"/>
              <a:gd name="connsiteX433" fmla="*/ 329333 w 611188"/>
              <a:gd name="connsiteY433" fmla="*/ 208493 h 257176"/>
              <a:gd name="connsiteX434" fmla="*/ 331922 w 611188"/>
              <a:gd name="connsiteY434" fmla="*/ 209011 h 257176"/>
              <a:gd name="connsiteX435" fmla="*/ 368300 w 611188"/>
              <a:gd name="connsiteY435" fmla="*/ 207433 h 257176"/>
              <a:gd name="connsiteX436" fmla="*/ 368300 w 611188"/>
              <a:gd name="connsiteY436" fmla="*/ 207963 h 257176"/>
              <a:gd name="connsiteX437" fmla="*/ 368300 w 611188"/>
              <a:gd name="connsiteY437" fmla="*/ 209021 h 257176"/>
              <a:gd name="connsiteX438" fmla="*/ 366871 w 611188"/>
              <a:gd name="connsiteY438" fmla="*/ 209550 h 257176"/>
              <a:gd name="connsiteX439" fmla="*/ 366871 w 611188"/>
              <a:gd name="connsiteY439" fmla="*/ 207963 h 257176"/>
              <a:gd name="connsiteX440" fmla="*/ 364013 w 611188"/>
              <a:gd name="connsiteY440" fmla="*/ 207433 h 257176"/>
              <a:gd name="connsiteX441" fmla="*/ 364966 w 611188"/>
              <a:gd name="connsiteY441" fmla="*/ 207963 h 257176"/>
              <a:gd name="connsiteX442" fmla="*/ 365442 w 611188"/>
              <a:gd name="connsiteY442" fmla="*/ 207433 h 257176"/>
              <a:gd name="connsiteX443" fmla="*/ 366871 w 611188"/>
              <a:gd name="connsiteY443" fmla="*/ 207963 h 257176"/>
              <a:gd name="connsiteX444" fmla="*/ 366395 w 611188"/>
              <a:gd name="connsiteY444" fmla="*/ 209021 h 257176"/>
              <a:gd name="connsiteX445" fmla="*/ 365442 w 611188"/>
              <a:gd name="connsiteY445" fmla="*/ 209550 h 257176"/>
              <a:gd name="connsiteX446" fmla="*/ 365442 w 611188"/>
              <a:gd name="connsiteY446" fmla="*/ 209021 h 257176"/>
              <a:gd name="connsiteX447" fmla="*/ 366395 w 611188"/>
              <a:gd name="connsiteY447" fmla="*/ 207963 h 257176"/>
              <a:gd name="connsiteX448" fmla="*/ 364966 w 611188"/>
              <a:gd name="connsiteY448" fmla="*/ 209021 h 257176"/>
              <a:gd name="connsiteX449" fmla="*/ 363537 w 611188"/>
              <a:gd name="connsiteY449" fmla="*/ 207963 h 257176"/>
              <a:gd name="connsiteX450" fmla="*/ 392112 w 611188"/>
              <a:gd name="connsiteY450" fmla="*/ 206375 h 257176"/>
              <a:gd name="connsiteX451" fmla="*/ 393700 w 611188"/>
              <a:gd name="connsiteY451" fmla="*/ 206375 h 257176"/>
              <a:gd name="connsiteX452" fmla="*/ 393700 w 611188"/>
              <a:gd name="connsiteY452" fmla="*/ 207010 h 257176"/>
              <a:gd name="connsiteX453" fmla="*/ 392641 w 611188"/>
              <a:gd name="connsiteY453" fmla="*/ 207328 h 257176"/>
              <a:gd name="connsiteX454" fmla="*/ 392641 w 611188"/>
              <a:gd name="connsiteY454" fmla="*/ 207010 h 257176"/>
              <a:gd name="connsiteX455" fmla="*/ 392112 w 611188"/>
              <a:gd name="connsiteY455" fmla="*/ 207328 h 257176"/>
              <a:gd name="connsiteX456" fmla="*/ 392112 w 611188"/>
              <a:gd name="connsiteY456" fmla="*/ 207010 h 257176"/>
              <a:gd name="connsiteX457" fmla="*/ 365442 w 611188"/>
              <a:gd name="connsiteY457" fmla="*/ 206375 h 257176"/>
              <a:gd name="connsiteX458" fmla="*/ 366395 w 611188"/>
              <a:gd name="connsiteY458" fmla="*/ 206375 h 257176"/>
              <a:gd name="connsiteX459" fmla="*/ 366395 w 611188"/>
              <a:gd name="connsiteY459" fmla="*/ 207433 h 257176"/>
              <a:gd name="connsiteX460" fmla="*/ 365442 w 611188"/>
              <a:gd name="connsiteY460" fmla="*/ 207433 h 257176"/>
              <a:gd name="connsiteX461" fmla="*/ 360362 w 611188"/>
              <a:gd name="connsiteY461" fmla="*/ 206375 h 257176"/>
              <a:gd name="connsiteX462" fmla="*/ 361315 w 611188"/>
              <a:gd name="connsiteY462" fmla="*/ 206375 h 257176"/>
              <a:gd name="connsiteX463" fmla="*/ 361950 w 611188"/>
              <a:gd name="connsiteY463" fmla="*/ 208756 h 257176"/>
              <a:gd name="connsiteX464" fmla="*/ 361315 w 611188"/>
              <a:gd name="connsiteY464" fmla="*/ 208756 h 257176"/>
              <a:gd name="connsiteX465" fmla="*/ 361315 w 611188"/>
              <a:gd name="connsiteY465" fmla="*/ 207169 h 257176"/>
              <a:gd name="connsiteX466" fmla="*/ 360997 w 611188"/>
              <a:gd name="connsiteY466" fmla="*/ 207169 h 257176"/>
              <a:gd name="connsiteX467" fmla="*/ 361315 w 611188"/>
              <a:gd name="connsiteY467" fmla="*/ 209550 h 257176"/>
              <a:gd name="connsiteX468" fmla="*/ 360362 w 611188"/>
              <a:gd name="connsiteY468" fmla="*/ 209550 h 257176"/>
              <a:gd name="connsiteX469" fmla="*/ 360997 w 611188"/>
              <a:gd name="connsiteY469" fmla="*/ 208756 h 257176"/>
              <a:gd name="connsiteX470" fmla="*/ 336550 w 611188"/>
              <a:gd name="connsiteY470" fmla="*/ 206375 h 257176"/>
              <a:gd name="connsiteX471" fmla="*/ 337079 w 611188"/>
              <a:gd name="connsiteY471" fmla="*/ 206952 h 257176"/>
              <a:gd name="connsiteX472" fmla="*/ 337079 w 611188"/>
              <a:gd name="connsiteY472" fmla="*/ 208107 h 257176"/>
              <a:gd name="connsiteX473" fmla="*/ 336550 w 611188"/>
              <a:gd name="connsiteY473" fmla="*/ 206952 h 257176"/>
              <a:gd name="connsiteX474" fmla="*/ 378883 w 611188"/>
              <a:gd name="connsiteY474" fmla="*/ 206199 h 257176"/>
              <a:gd name="connsiteX475" fmla="*/ 378936 w 611188"/>
              <a:gd name="connsiteY475" fmla="*/ 206270 h 257176"/>
              <a:gd name="connsiteX476" fmla="*/ 378883 w 611188"/>
              <a:gd name="connsiteY476" fmla="*/ 206376 h 257176"/>
              <a:gd name="connsiteX477" fmla="*/ 328049 w 611188"/>
              <a:gd name="connsiteY477" fmla="*/ 205771 h 257176"/>
              <a:gd name="connsiteX478" fmla="*/ 328275 w 611188"/>
              <a:gd name="connsiteY478" fmla="*/ 205847 h 257176"/>
              <a:gd name="connsiteX479" fmla="*/ 328275 w 611188"/>
              <a:gd name="connsiteY479" fmla="*/ 206376 h 257176"/>
              <a:gd name="connsiteX480" fmla="*/ 327747 w 611188"/>
              <a:gd name="connsiteY480" fmla="*/ 206376 h 257176"/>
              <a:gd name="connsiteX481" fmla="*/ 347266 w 611188"/>
              <a:gd name="connsiteY481" fmla="*/ 205423 h 257176"/>
              <a:gd name="connsiteX482" fmla="*/ 347861 w 611188"/>
              <a:gd name="connsiteY482" fmla="*/ 205741 h 257176"/>
              <a:gd name="connsiteX483" fmla="*/ 346075 w 611188"/>
              <a:gd name="connsiteY483" fmla="*/ 206376 h 257176"/>
              <a:gd name="connsiteX484" fmla="*/ 379412 w 611188"/>
              <a:gd name="connsiteY484" fmla="*/ 205317 h 257176"/>
              <a:gd name="connsiteX485" fmla="*/ 380471 w 611188"/>
              <a:gd name="connsiteY485" fmla="*/ 206376 h 257176"/>
              <a:gd name="connsiteX486" fmla="*/ 381000 w 611188"/>
              <a:gd name="connsiteY486" fmla="*/ 206905 h 257176"/>
              <a:gd name="connsiteX487" fmla="*/ 380471 w 611188"/>
              <a:gd name="connsiteY487" fmla="*/ 207963 h 257176"/>
              <a:gd name="connsiteX488" fmla="*/ 379412 w 611188"/>
              <a:gd name="connsiteY488" fmla="*/ 206905 h 257176"/>
              <a:gd name="connsiteX489" fmla="*/ 378936 w 611188"/>
              <a:gd name="connsiteY489" fmla="*/ 206270 h 257176"/>
              <a:gd name="connsiteX490" fmla="*/ 412353 w 611188"/>
              <a:gd name="connsiteY490" fmla="*/ 204788 h 257176"/>
              <a:gd name="connsiteX491" fmla="*/ 412750 w 611188"/>
              <a:gd name="connsiteY491" fmla="*/ 204788 h 257176"/>
              <a:gd name="connsiteX492" fmla="*/ 412353 w 611188"/>
              <a:gd name="connsiteY492" fmla="*/ 206376 h 257176"/>
              <a:gd name="connsiteX493" fmla="*/ 411162 w 611188"/>
              <a:gd name="connsiteY493" fmla="*/ 206376 h 257176"/>
              <a:gd name="connsiteX494" fmla="*/ 388082 w 611188"/>
              <a:gd name="connsiteY494" fmla="*/ 204788 h 257176"/>
              <a:gd name="connsiteX495" fmla="*/ 390525 w 611188"/>
              <a:gd name="connsiteY495" fmla="*/ 206772 h 257176"/>
              <a:gd name="connsiteX496" fmla="*/ 390525 w 611188"/>
              <a:gd name="connsiteY496" fmla="*/ 207169 h 257176"/>
              <a:gd name="connsiteX497" fmla="*/ 390036 w 611188"/>
              <a:gd name="connsiteY497" fmla="*/ 207963 h 257176"/>
              <a:gd name="connsiteX498" fmla="*/ 388082 w 611188"/>
              <a:gd name="connsiteY498" fmla="*/ 206772 h 257176"/>
              <a:gd name="connsiteX499" fmla="*/ 385152 w 611188"/>
              <a:gd name="connsiteY499" fmla="*/ 207963 h 257176"/>
              <a:gd name="connsiteX500" fmla="*/ 384175 w 611188"/>
              <a:gd name="connsiteY500" fmla="*/ 207963 h 257176"/>
              <a:gd name="connsiteX501" fmla="*/ 384175 w 611188"/>
              <a:gd name="connsiteY501" fmla="*/ 207169 h 257176"/>
              <a:gd name="connsiteX502" fmla="*/ 385640 w 611188"/>
              <a:gd name="connsiteY502" fmla="*/ 206772 h 257176"/>
              <a:gd name="connsiteX503" fmla="*/ 386617 w 611188"/>
              <a:gd name="connsiteY503" fmla="*/ 206772 h 257176"/>
              <a:gd name="connsiteX504" fmla="*/ 385640 w 611188"/>
              <a:gd name="connsiteY504" fmla="*/ 205979 h 257176"/>
              <a:gd name="connsiteX505" fmla="*/ 377825 w 611188"/>
              <a:gd name="connsiteY505" fmla="*/ 204788 h 257176"/>
              <a:gd name="connsiteX506" fmla="*/ 377825 w 611188"/>
              <a:gd name="connsiteY506" fmla="*/ 207169 h 257176"/>
              <a:gd name="connsiteX507" fmla="*/ 377295 w 611188"/>
              <a:gd name="connsiteY507" fmla="*/ 207169 h 257176"/>
              <a:gd name="connsiteX508" fmla="*/ 377295 w 611188"/>
              <a:gd name="connsiteY508" fmla="*/ 207963 h 257176"/>
              <a:gd name="connsiteX509" fmla="*/ 376237 w 611188"/>
              <a:gd name="connsiteY509" fmla="*/ 205582 h 257176"/>
              <a:gd name="connsiteX510" fmla="*/ 377825 w 611188"/>
              <a:gd name="connsiteY510" fmla="*/ 204788 h 257176"/>
              <a:gd name="connsiteX511" fmla="*/ 378883 w 611188"/>
              <a:gd name="connsiteY511" fmla="*/ 205317 h 257176"/>
              <a:gd name="connsiteX512" fmla="*/ 378883 w 611188"/>
              <a:gd name="connsiteY512" fmla="*/ 206199 h 257176"/>
              <a:gd name="connsiteX513" fmla="*/ 349647 w 611188"/>
              <a:gd name="connsiteY513" fmla="*/ 204788 h 257176"/>
              <a:gd name="connsiteX514" fmla="*/ 350838 w 611188"/>
              <a:gd name="connsiteY514" fmla="*/ 205423 h 257176"/>
              <a:gd name="connsiteX515" fmla="*/ 350838 w 611188"/>
              <a:gd name="connsiteY515" fmla="*/ 205741 h 257176"/>
              <a:gd name="connsiteX516" fmla="*/ 347861 w 611188"/>
              <a:gd name="connsiteY516" fmla="*/ 205741 h 257176"/>
              <a:gd name="connsiteX517" fmla="*/ 347266 w 611188"/>
              <a:gd name="connsiteY517" fmla="*/ 204788 h 257176"/>
              <a:gd name="connsiteX518" fmla="*/ 347861 w 611188"/>
              <a:gd name="connsiteY518" fmla="*/ 204788 h 257176"/>
              <a:gd name="connsiteX519" fmla="*/ 347266 w 611188"/>
              <a:gd name="connsiteY519" fmla="*/ 205423 h 257176"/>
              <a:gd name="connsiteX520" fmla="*/ 122238 w 611188"/>
              <a:gd name="connsiteY520" fmla="*/ 202102 h 257176"/>
              <a:gd name="connsiteX521" fmla="*/ 121152 w 611188"/>
              <a:gd name="connsiteY521" fmla="*/ 202712 h 257176"/>
              <a:gd name="connsiteX522" fmla="*/ 120608 w 611188"/>
              <a:gd name="connsiteY522" fmla="*/ 203934 h 257176"/>
              <a:gd name="connsiteX523" fmla="*/ 121152 w 611188"/>
              <a:gd name="connsiteY523" fmla="*/ 204544 h 257176"/>
              <a:gd name="connsiteX524" fmla="*/ 118979 w 611188"/>
              <a:gd name="connsiteY524" fmla="*/ 206376 h 257176"/>
              <a:gd name="connsiteX525" fmla="*/ 115177 w 611188"/>
              <a:gd name="connsiteY525" fmla="*/ 206376 h 257176"/>
              <a:gd name="connsiteX526" fmla="*/ 113005 w 611188"/>
              <a:gd name="connsiteY526" fmla="*/ 202712 h 257176"/>
              <a:gd name="connsiteX527" fmla="*/ 116807 w 611188"/>
              <a:gd name="connsiteY527" fmla="*/ 202712 h 257176"/>
              <a:gd name="connsiteX528" fmla="*/ 91546 w 611188"/>
              <a:gd name="connsiteY528" fmla="*/ 200025 h 257176"/>
              <a:gd name="connsiteX529" fmla="*/ 92604 w 611188"/>
              <a:gd name="connsiteY529" fmla="*/ 200025 h 257176"/>
              <a:gd name="connsiteX530" fmla="*/ 93133 w 611188"/>
              <a:gd name="connsiteY530" fmla="*/ 200025 h 257176"/>
              <a:gd name="connsiteX531" fmla="*/ 94191 w 611188"/>
              <a:gd name="connsiteY531" fmla="*/ 202208 h 257176"/>
              <a:gd name="connsiteX532" fmla="*/ 96308 w 611188"/>
              <a:gd name="connsiteY532" fmla="*/ 201662 h 257176"/>
              <a:gd name="connsiteX533" fmla="*/ 96308 w 611188"/>
              <a:gd name="connsiteY533" fmla="*/ 202208 h 257176"/>
              <a:gd name="connsiteX534" fmla="*/ 96308 w 611188"/>
              <a:gd name="connsiteY534" fmla="*/ 203845 h 257176"/>
              <a:gd name="connsiteX535" fmla="*/ 94721 w 611188"/>
              <a:gd name="connsiteY535" fmla="*/ 203299 h 257176"/>
              <a:gd name="connsiteX536" fmla="*/ 94191 w 611188"/>
              <a:gd name="connsiteY536" fmla="*/ 203845 h 257176"/>
              <a:gd name="connsiteX537" fmla="*/ 96308 w 611188"/>
              <a:gd name="connsiteY537" fmla="*/ 205482 h 257176"/>
              <a:gd name="connsiteX538" fmla="*/ 98425 w 611188"/>
              <a:gd name="connsiteY538" fmla="*/ 204937 h 257176"/>
              <a:gd name="connsiteX539" fmla="*/ 96308 w 611188"/>
              <a:gd name="connsiteY539" fmla="*/ 207119 h 257176"/>
              <a:gd name="connsiteX540" fmla="*/ 93133 w 611188"/>
              <a:gd name="connsiteY540" fmla="*/ 210939 h 257176"/>
              <a:gd name="connsiteX541" fmla="*/ 91546 w 611188"/>
              <a:gd name="connsiteY541" fmla="*/ 210394 h 257176"/>
              <a:gd name="connsiteX542" fmla="*/ 91016 w 611188"/>
              <a:gd name="connsiteY542" fmla="*/ 212577 h 257176"/>
              <a:gd name="connsiteX543" fmla="*/ 89958 w 611188"/>
              <a:gd name="connsiteY543" fmla="*/ 212031 h 257176"/>
              <a:gd name="connsiteX544" fmla="*/ 89429 w 611188"/>
              <a:gd name="connsiteY544" fmla="*/ 210939 h 257176"/>
              <a:gd name="connsiteX545" fmla="*/ 89429 w 611188"/>
              <a:gd name="connsiteY545" fmla="*/ 212577 h 257176"/>
              <a:gd name="connsiteX546" fmla="*/ 87841 w 611188"/>
              <a:gd name="connsiteY546" fmla="*/ 212577 h 257176"/>
              <a:gd name="connsiteX547" fmla="*/ 87312 w 611188"/>
              <a:gd name="connsiteY547" fmla="*/ 213668 h 257176"/>
              <a:gd name="connsiteX548" fmla="*/ 87312 w 611188"/>
              <a:gd name="connsiteY548" fmla="*/ 214214 h 257176"/>
              <a:gd name="connsiteX549" fmla="*/ 89429 w 611188"/>
              <a:gd name="connsiteY549" fmla="*/ 215305 h 257176"/>
              <a:gd name="connsiteX550" fmla="*/ 89958 w 611188"/>
              <a:gd name="connsiteY550" fmla="*/ 215851 h 257176"/>
              <a:gd name="connsiteX551" fmla="*/ 91016 w 611188"/>
              <a:gd name="connsiteY551" fmla="*/ 215305 h 257176"/>
              <a:gd name="connsiteX552" fmla="*/ 92604 w 611188"/>
              <a:gd name="connsiteY552" fmla="*/ 214214 h 257176"/>
              <a:gd name="connsiteX553" fmla="*/ 92604 w 611188"/>
              <a:gd name="connsiteY553" fmla="*/ 215305 h 257176"/>
              <a:gd name="connsiteX554" fmla="*/ 92604 w 611188"/>
              <a:gd name="connsiteY554" fmla="*/ 215851 h 257176"/>
              <a:gd name="connsiteX555" fmla="*/ 91016 w 611188"/>
              <a:gd name="connsiteY555" fmla="*/ 216397 h 257176"/>
              <a:gd name="connsiteX556" fmla="*/ 89958 w 611188"/>
              <a:gd name="connsiteY556" fmla="*/ 217488 h 257176"/>
              <a:gd name="connsiteX557" fmla="*/ 87841 w 611188"/>
              <a:gd name="connsiteY557" fmla="*/ 215851 h 257176"/>
              <a:gd name="connsiteX558" fmla="*/ 84666 w 611188"/>
              <a:gd name="connsiteY558" fmla="*/ 213668 h 257176"/>
              <a:gd name="connsiteX559" fmla="*/ 84137 w 611188"/>
              <a:gd name="connsiteY559" fmla="*/ 213668 h 257176"/>
              <a:gd name="connsiteX560" fmla="*/ 83079 w 611188"/>
              <a:gd name="connsiteY560" fmla="*/ 213668 h 257176"/>
              <a:gd name="connsiteX561" fmla="*/ 82550 w 611188"/>
              <a:gd name="connsiteY561" fmla="*/ 212031 h 257176"/>
              <a:gd name="connsiteX562" fmla="*/ 80962 w 611188"/>
              <a:gd name="connsiteY562" fmla="*/ 212031 h 257176"/>
              <a:gd name="connsiteX563" fmla="*/ 78846 w 611188"/>
              <a:gd name="connsiteY563" fmla="*/ 208757 h 257176"/>
              <a:gd name="connsiteX564" fmla="*/ 76200 w 611188"/>
              <a:gd name="connsiteY564" fmla="*/ 205482 h 257176"/>
              <a:gd name="connsiteX565" fmla="*/ 77787 w 611188"/>
              <a:gd name="connsiteY565" fmla="*/ 205482 h 257176"/>
              <a:gd name="connsiteX566" fmla="*/ 82021 w 611188"/>
              <a:gd name="connsiteY566" fmla="*/ 205482 h 257176"/>
              <a:gd name="connsiteX567" fmla="*/ 89958 w 611188"/>
              <a:gd name="connsiteY567" fmla="*/ 206574 h 257176"/>
              <a:gd name="connsiteX568" fmla="*/ 93133 w 611188"/>
              <a:gd name="connsiteY568" fmla="*/ 203845 h 257176"/>
              <a:gd name="connsiteX569" fmla="*/ 91546 w 611188"/>
              <a:gd name="connsiteY569" fmla="*/ 204937 h 257176"/>
              <a:gd name="connsiteX570" fmla="*/ 89958 w 611188"/>
              <a:gd name="connsiteY570" fmla="*/ 205482 h 257176"/>
              <a:gd name="connsiteX571" fmla="*/ 91016 w 611188"/>
              <a:gd name="connsiteY571" fmla="*/ 203299 h 257176"/>
              <a:gd name="connsiteX572" fmla="*/ 93133 w 611188"/>
              <a:gd name="connsiteY572" fmla="*/ 201662 h 257176"/>
              <a:gd name="connsiteX573" fmla="*/ 92604 w 611188"/>
              <a:gd name="connsiteY573" fmla="*/ 201116 h 257176"/>
              <a:gd name="connsiteX574" fmla="*/ 104858 w 611188"/>
              <a:gd name="connsiteY574" fmla="*/ 198438 h 257176"/>
              <a:gd name="connsiteX575" fmla="*/ 104858 w 611188"/>
              <a:gd name="connsiteY575" fmla="*/ 199659 h 257176"/>
              <a:gd name="connsiteX576" fmla="*/ 105945 w 611188"/>
              <a:gd name="connsiteY576" fmla="*/ 201491 h 257176"/>
              <a:gd name="connsiteX577" fmla="*/ 108117 w 611188"/>
              <a:gd name="connsiteY577" fmla="*/ 201491 h 257176"/>
              <a:gd name="connsiteX578" fmla="*/ 108117 w 611188"/>
              <a:gd name="connsiteY578" fmla="*/ 202102 h 257176"/>
              <a:gd name="connsiteX579" fmla="*/ 108117 w 611188"/>
              <a:gd name="connsiteY579" fmla="*/ 202712 h 257176"/>
              <a:gd name="connsiteX580" fmla="*/ 109746 w 611188"/>
              <a:gd name="connsiteY580" fmla="*/ 202102 h 257176"/>
              <a:gd name="connsiteX581" fmla="*/ 111376 w 611188"/>
              <a:gd name="connsiteY581" fmla="*/ 200270 h 257176"/>
              <a:gd name="connsiteX582" fmla="*/ 111919 w 611188"/>
              <a:gd name="connsiteY582" fmla="*/ 201491 h 257176"/>
              <a:gd name="connsiteX583" fmla="*/ 113005 w 611188"/>
              <a:gd name="connsiteY583" fmla="*/ 201491 h 257176"/>
              <a:gd name="connsiteX584" fmla="*/ 113005 w 611188"/>
              <a:gd name="connsiteY584" fmla="*/ 202102 h 257176"/>
              <a:gd name="connsiteX585" fmla="*/ 111376 w 611188"/>
              <a:gd name="connsiteY585" fmla="*/ 201491 h 257176"/>
              <a:gd name="connsiteX586" fmla="*/ 111376 w 611188"/>
              <a:gd name="connsiteY586" fmla="*/ 202102 h 257176"/>
              <a:gd name="connsiteX587" fmla="*/ 111376 w 611188"/>
              <a:gd name="connsiteY587" fmla="*/ 202712 h 257176"/>
              <a:gd name="connsiteX588" fmla="*/ 113005 w 611188"/>
              <a:gd name="connsiteY588" fmla="*/ 202712 h 257176"/>
              <a:gd name="connsiteX589" fmla="*/ 109746 w 611188"/>
              <a:gd name="connsiteY589" fmla="*/ 205765 h 257176"/>
              <a:gd name="connsiteX590" fmla="*/ 108660 w 611188"/>
              <a:gd name="connsiteY590" fmla="*/ 205765 h 257176"/>
              <a:gd name="connsiteX591" fmla="*/ 108660 w 611188"/>
              <a:gd name="connsiteY591" fmla="*/ 203934 h 257176"/>
              <a:gd name="connsiteX592" fmla="*/ 108117 w 611188"/>
              <a:gd name="connsiteY592" fmla="*/ 205765 h 257176"/>
              <a:gd name="connsiteX593" fmla="*/ 107574 w 611188"/>
              <a:gd name="connsiteY593" fmla="*/ 206376 h 257176"/>
              <a:gd name="connsiteX594" fmla="*/ 107574 w 611188"/>
              <a:gd name="connsiteY594" fmla="*/ 205765 h 257176"/>
              <a:gd name="connsiteX595" fmla="*/ 107574 w 611188"/>
              <a:gd name="connsiteY595" fmla="*/ 204544 h 257176"/>
              <a:gd name="connsiteX596" fmla="*/ 105945 w 611188"/>
              <a:gd name="connsiteY596" fmla="*/ 203934 h 257176"/>
              <a:gd name="connsiteX597" fmla="*/ 104858 w 611188"/>
              <a:gd name="connsiteY597" fmla="*/ 202102 h 257176"/>
              <a:gd name="connsiteX598" fmla="*/ 104315 w 611188"/>
              <a:gd name="connsiteY598" fmla="*/ 202712 h 257176"/>
              <a:gd name="connsiteX599" fmla="*/ 102686 w 611188"/>
              <a:gd name="connsiteY599" fmla="*/ 202102 h 257176"/>
              <a:gd name="connsiteX600" fmla="*/ 103229 w 611188"/>
              <a:gd name="connsiteY600" fmla="*/ 201491 h 257176"/>
              <a:gd name="connsiteX601" fmla="*/ 101600 w 611188"/>
              <a:gd name="connsiteY601" fmla="*/ 201491 h 257176"/>
              <a:gd name="connsiteX602" fmla="*/ 103229 w 611188"/>
              <a:gd name="connsiteY602" fmla="*/ 199659 h 257176"/>
              <a:gd name="connsiteX603" fmla="*/ 83457 w 611188"/>
              <a:gd name="connsiteY603" fmla="*/ 198438 h 257176"/>
              <a:gd name="connsiteX604" fmla="*/ 85725 w 611188"/>
              <a:gd name="connsiteY604" fmla="*/ 200026 h 257176"/>
              <a:gd name="connsiteX605" fmla="*/ 83457 w 611188"/>
              <a:gd name="connsiteY605" fmla="*/ 200026 h 257176"/>
              <a:gd name="connsiteX606" fmla="*/ 82550 w 611188"/>
              <a:gd name="connsiteY606" fmla="*/ 199629 h 257176"/>
              <a:gd name="connsiteX607" fmla="*/ 446484 w 611188"/>
              <a:gd name="connsiteY607" fmla="*/ 193675 h 257176"/>
              <a:gd name="connsiteX608" fmla="*/ 447675 w 611188"/>
              <a:gd name="connsiteY608" fmla="*/ 195263 h 257176"/>
              <a:gd name="connsiteX609" fmla="*/ 446881 w 611188"/>
              <a:gd name="connsiteY609" fmla="*/ 195263 h 257176"/>
              <a:gd name="connsiteX610" fmla="*/ 446087 w 611188"/>
              <a:gd name="connsiteY610" fmla="*/ 195263 h 257176"/>
              <a:gd name="connsiteX611" fmla="*/ 93052 w 611188"/>
              <a:gd name="connsiteY611" fmla="*/ 189443 h 257176"/>
              <a:gd name="connsiteX612" fmla="*/ 93111 w 611188"/>
              <a:gd name="connsiteY612" fmla="*/ 189560 h 257176"/>
              <a:gd name="connsiteX613" fmla="*/ 93052 w 611188"/>
              <a:gd name="connsiteY613" fmla="*/ 189548 h 257176"/>
              <a:gd name="connsiteX614" fmla="*/ 92524 w 611188"/>
              <a:gd name="connsiteY614" fmla="*/ 189443 h 257176"/>
              <a:gd name="connsiteX615" fmla="*/ 93052 w 611188"/>
              <a:gd name="connsiteY615" fmla="*/ 189548 h 257176"/>
              <a:gd name="connsiteX616" fmla="*/ 93052 w 611188"/>
              <a:gd name="connsiteY616" fmla="*/ 189972 h 257176"/>
              <a:gd name="connsiteX617" fmla="*/ 93052 w 611188"/>
              <a:gd name="connsiteY617" fmla="*/ 191030 h 257176"/>
              <a:gd name="connsiteX618" fmla="*/ 92524 w 611188"/>
              <a:gd name="connsiteY618" fmla="*/ 189972 h 257176"/>
              <a:gd name="connsiteX619" fmla="*/ 119856 w 611188"/>
              <a:gd name="connsiteY619" fmla="*/ 188913 h 257176"/>
              <a:gd name="connsiteX620" fmla="*/ 120253 w 611188"/>
              <a:gd name="connsiteY620" fmla="*/ 189972 h 257176"/>
              <a:gd name="connsiteX621" fmla="*/ 120650 w 611188"/>
              <a:gd name="connsiteY621" fmla="*/ 190501 h 257176"/>
              <a:gd name="connsiteX622" fmla="*/ 119856 w 611188"/>
              <a:gd name="connsiteY622" fmla="*/ 190501 h 257176"/>
              <a:gd name="connsiteX623" fmla="*/ 119062 w 611188"/>
              <a:gd name="connsiteY623" fmla="*/ 190501 h 257176"/>
              <a:gd name="connsiteX624" fmla="*/ 119062 w 611188"/>
              <a:gd name="connsiteY624" fmla="*/ 189972 h 257176"/>
              <a:gd name="connsiteX625" fmla="*/ 86647 w 611188"/>
              <a:gd name="connsiteY625" fmla="*/ 185208 h 257176"/>
              <a:gd name="connsiteX626" fmla="*/ 88183 w 611188"/>
              <a:gd name="connsiteY626" fmla="*/ 185738 h 257176"/>
              <a:gd name="connsiteX627" fmla="*/ 89207 w 611188"/>
              <a:gd name="connsiteY627" fmla="*/ 185208 h 257176"/>
              <a:gd name="connsiteX628" fmla="*/ 89719 w 611188"/>
              <a:gd name="connsiteY628" fmla="*/ 186796 h 257176"/>
              <a:gd name="connsiteX629" fmla="*/ 92792 w 611188"/>
              <a:gd name="connsiteY629" fmla="*/ 186796 h 257176"/>
              <a:gd name="connsiteX630" fmla="*/ 93304 w 611188"/>
              <a:gd name="connsiteY630" fmla="*/ 188384 h 257176"/>
              <a:gd name="connsiteX631" fmla="*/ 95352 w 611188"/>
              <a:gd name="connsiteY631" fmla="*/ 186796 h 257176"/>
              <a:gd name="connsiteX632" fmla="*/ 98425 w 611188"/>
              <a:gd name="connsiteY632" fmla="*/ 185738 h 257176"/>
              <a:gd name="connsiteX633" fmla="*/ 97913 w 611188"/>
              <a:gd name="connsiteY633" fmla="*/ 187325 h 257176"/>
              <a:gd name="connsiteX634" fmla="*/ 96888 w 611188"/>
              <a:gd name="connsiteY634" fmla="*/ 187325 h 257176"/>
              <a:gd name="connsiteX635" fmla="*/ 94840 w 611188"/>
              <a:gd name="connsiteY635" fmla="*/ 187325 h 257176"/>
              <a:gd name="connsiteX636" fmla="*/ 94840 w 611188"/>
              <a:gd name="connsiteY636" fmla="*/ 188384 h 257176"/>
              <a:gd name="connsiteX637" fmla="*/ 94840 w 611188"/>
              <a:gd name="connsiteY637" fmla="*/ 188913 h 257176"/>
              <a:gd name="connsiteX638" fmla="*/ 91767 w 611188"/>
              <a:gd name="connsiteY638" fmla="*/ 188384 h 257176"/>
              <a:gd name="connsiteX639" fmla="*/ 89207 w 611188"/>
              <a:gd name="connsiteY639" fmla="*/ 186796 h 257176"/>
              <a:gd name="connsiteX640" fmla="*/ 87671 w 611188"/>
              <a:gd name="connsiteY640" fmla="*/ 187325 h 257176"/>
              <a:gd name="connsiteX641" fmla="*/ 86647 w 611188"/>
              <a:gd name="connsiteY641" fmla="*/ 188384 h 257176"/>
              <a:gd name="connsiteX642" fmla="*/ 86134 w 611188"/>
              <a:gd name="connsiteY642" fmla="*/ 188384 h 257176"/>
              <a:gd name="connsiteX643" fmla="*/ 86134 w 611188"/>
              <a:gd name="connsiteY643" fmla="*/ 186796 h 257176"/>
              <a:gd name="connsiteX644" fmla="*/ 86647 w 611188"/>
              <a:gd name="connsiteY644" fmla="*/ 185738 h 257176"/>
              <a:gd name="connsiteX645" fmla="*/ 82550 w 611188"/>
              <a:gd name="connsiteY645" fmla="*/ 184150 h 257176"/>
              <a:gd name="connsiteX646" fmla="*/ 83574 w 611188"/>
              <a:gd name="connsiteY646" fmla="*/ 185738 h 257176"/>
              <a:gd name="connsiteX647" fmla="*/ 84598 w 611188"/>
              <a:gd name="connsiteY647" fmla="*/ 185738 h 257176"/>
              <a:gd name="connsiteX648" fmla="*/ 86134 w 611188"/>
              <a:gd name="connsiteY648" fmla="*/ 186796 h 257176"/>
              <a:gd name="connsiteX649" fmla="*/ 84598 w 611188"/>
              <a:gd name="connsiteY649" fmla="*/ 187325 h 257176"/>
              <a:gd name="connsiteX650" fmla="*/ 83062 w 611188"/>
              <a:gd name="connsiteY650" fmla="*/ 186796 h 257176"/>
              <a:gd name="connsiteX651" fmla="*/ 83062 w 611188"/>
              <a:gd name="connsiteY651" fmla="*/ 185208 h 257176"/>
              <a:gd name="connsiteX652" fmla="*/ 82550 w 611188"/>
              <a:gd name="connsiteY652" fmla="*/ 185208 h 257176"/>
              <a:gd name="connsiteX653" fmla="*/ 82550 w 611188"/>
              <a:gd name="connsiteY653" fmla="*/ 182563 h 257176"/>
              <a:gd name="connsiteX654" fmla="*/ 84137 w 611188"/>
              <a:gd name="connsiteY654" fmla="*/ 182563 h 257176"/>
              <a:gd name="connsiteX655" fmla="*/ 85725 w 611188"/>
              <a:gd name="connsiteY655" fmla="*/ 184151 h 257176"/>
              <a:gd name="connsiteX656" fmla="*/ 84137 w 611188"/>
              <a:gd name="connsiteY656" fmla="*/ 184151 h 257176"/>
              <a:gd name="connsiteX657" fmla="*/ 94456 w 611188"/>
              <a:gd name="connsiteY657" fmla="*/ 180975 h 257176"/>
              <a:gd name="connsiteX658" fmla="*/ 94456 w 611188"/>
              <a:gd name="connsiteY658" fmla="*/ 182166 h 257176"/>
              <a:gd name="connsiteX659" fmla="*/ 95250 w 611188"/>
              <a:gd name="connsiteY659" fmla="*/ 182563 h 257176"/>
              <a:gd name="connsiteX660" fmla="*/ 93662 w 611188"/>
              <a:gd name="connsiteY660" fmla="*/ 182563 h 257176"/>
              <a:gd name="connsiteX661" fmla="*/ 93662 w 611188"/>
              <a:gd name="connsiteY661" fmla="*/ 181372 h 257176"/>
              <a:gd name="connsiteX662" fmla="*/ 108080 w 611188"/>
              <a:gd name="connsiteY662" fmla="*/ 179766 h 257176"/>
              <a:gd name="connsiteX663" fmla="*/ 107853 w 611188"/>
              <a:gd name="connsiteY663" fmla="*/ 180447 h 257176"/>
              <a:gd name="connsiteX664" fmla="*/ 107677 w 611188"/>
              <a:gd name="connsiteY664" fmla="*/ 180270 h 257176"/>
              <a:gd name="connsiteX665" fmla="*/ 107098 w 611188"/>
              <a:gd name="connsiteY665" fmla="*/ 179691 h 257176"/>
              <a:gd name="connsiteX666" fmla="*/ 107677 w 611188"/>
              <a:gd name="connsiteY666" fmla="*/ 180270 h 257176"/>
              <a:gd name="connsiteX667" fmla="*/ 106267 w 611188"/>
              <a:gd name="connsiteY667" fmla="*/ 182034 h 257176"/>
              <a:gd name="connsiteX668" fmla="*/ 106796 w 611188"/>
              <a:gd name="connsiteY668" fmla="*/ 180976 h 257176"/>
              <a:gd name="connsiteX669" fmla="*/ 106796 w 611188"/>
              <a:gd name="connsiteY669" fmla="*/ 180447 h 257176"/>
              <a:gd name="connsiteX670" fmla="*/ 100012 w 611188"/>
              <a:gd name="connsiteY670" fmla="*/ 176213 h 257176"/>
              <a:gd name="connsiteX671" fmla="*/ 101600 w 611188"/>
              <a:gd name="connsiteY671" fmla="*/ 176213 h 257176"/>
              <a:gd name="connsiteX672" fmla="*/ 101600 w 611188"/>
              <a:gd name="connsiteY672" fmla="*/ 177272 h 257176"/>
              <a:gd name="connsiteX673" fmla="*/ 101600 w 611188"/>
              <a:gd name="connsiteY673" fmla="*/ 177801 h 257176"/>
              <a:gd name="connsiteX674" fmla="*/ 100541 w 611188"/>
              <a:gd name="connsiteY674" fmla="*/ 177272 h 257176"/>
              <a:gd name="connsiteX675" fmla="*/ 592138 w 611188"/>
              <a:gd name="connsiteY675" fmla="*/ 166688 h 257176"/>
              <a:gd name="connsiteX676" fmla="*/ 593726 w 611188"/>
              <a:gd name="connsiteY676" fmla="*/ 166688 h 257176"/>
              <a:gd name="connsiteX677" fmla="*/ 593196 w 611188"/>
              <a:gd name="connsiteY677" fmla="*/ 167747 h 257176"/>
              <a:gd name="connsiteX678" fmla="*/ 592138 w 611188"/>
              <a:gd name="connsiteY678" fmla="*/ 168276 h 257176"/>
              <a:gd name="connsiteX679" fmla="*/ 592138 w 611188"/>
              <a:gd name="connsiteY679" fmla="*/ 167747 h 257176"/>
              <a:gd name="connsiteX680" fmla="*/ 573088 w 611188"/>
              <a:gd name="connsiteY680" fmla="*/ 166688 h 257176"/>
              <a:gd name="connsiteX681" fmla="*/ 574676 w 611188"/>
              <a:gd name="connsiteY681" fmla="*/ 166688 h 257176"/>
              <a:gd name="connsiteX682" fmla="*/ 573882 w 611188"/>
              <a:gd name="connsiteY682" fmla="*/ 168276 h 257176"/>
              <a:gd name="connsiteX683" fmla="*/ 573088 w 611188"/>
              <a:gd name="connsiteY683" fmla="*/ 167747 h 257176"/>
              <a:gd name="connsiteX684" fmla="*/ 442595 w 611188"/>
              <a:gd name="connsiteY684" fmla="*/ 166688 h 257176"/>
              <a:gd name="connsiteX685" fmla="*/ 443230 w 611188"/>
              <a:gd name="connsiteY685" fmla="*/ 166688 h 257176"/>
              <a:gd name="connsiteX686" fmla="*/ 443230 w 611188"/>
              <a:gd name="connsiteY686" fmla="*/ 168276 h 257176"/>
              <a:gd name="connsiteX687" fmla="*/ 441325 w 611188"/>
              <a:gd name="connsiteY687" fmla="*/ 168276 h 257176"/>
              <a:gd name="connsiteX688" fmla="*/ 582083 w 611188"/>
              <a:gd name="connsiteY688" fmla="*/ 165100 h 257176"/>
              <a:gd name="connsiteX689" fmla="*/ 582612 w 611188"/>
              <a:gd name="connsiteY689" fmla="*/ 165735 h 257176"/>
              <a:gd name="connsiteX690" fmla="*/ 584200 w 611188"/>
              <a:gd name="connsiteY690" fmla="*/ 165100 h 257176"/>
              <a:gd name="connsiteX691" fmla="*/ 583671 w 611188"/>
              <a:gd name="connsiteY691" fmla="*/ 165735 h 257176"/>
              <a:gd name="connsiteX692" fmla="*/ 582612 w 611188"/>
              <a:gd name="connsiteY692" fmla="*/ 166053 h 257176"/>
              <a:gd name="connsiteX693" fmla="*/ 582083 w 611188"/>
              <a:gd name="connsiteY693" fmla="*/ 166688 h 257176"/>
              <a:gd name="connsiteX694" fmla="*/ 581025 w 611188"/>
              <a:gd name="connsiteY694" fmla="*/ 166688 h 257176"/>
              <a:gd name="connsiteX695" fmla="*/ 582083 w 611188"/>
              <a:gd name="connsiteY695" fmla="*/ 166053 h 257176"/>
              <a:gd name="connsiteX696" fmla="*/ 588963 w 611188"/>
              <a:gd name="connsiteY696" fmla="*/ 163513 h 257176"/>
              <a:gd name="connsiteX697" fmla="*/ 590551 w 611188"/>
              <a:gd name="connsiteY697" fmla="*/ 163513 h 257176"/>
              <a:gd name="connsiteX698" fmla="*/ 590021 w 611188"/>
              <a:gd name="connsiteY698" fmla="*/ 165101 h 257176"/>
              <a:gd name="connsiteX699" fmla="*/ 588963 w 611188"/>
              <a:gd name="connsiteY699" fmla="*/ 165101 h 257176"/>
              <a:gd name="connsiteX700" fmla="*/ 447675 w 611188"/>
              <a:gd name="connsiteY700" fmla="*/ 158750 h 257176"/>
              <a:gd name="connsiteX701" fmla="*/ 447675 w 611188"/>
              <a:gd name="connsiteY701" fmla="*/ 160655 h 257176"/>
              <a:gd name="connsiteX702" fmla="*/ 447278 w 611188"/>
              <a:gd name="connsiteY702" fmla="*/ 161925 h 257176"/>
              <a:gd name="connsiteX703" fmla="*/ 446087 w 611188"/>
              <a:gd name="connsiteY703" fmla="*/ 160655 h 257176"/>
              <a:gd name="connsiteX704" fmla="*/ 345190 w 611188"/>
              <a:gd name="connsiteY704" fmla="*/ 149755 h 257176"/>
              <a:gd name="connsiteX705" fmla="*/ 346776 w 611188"/>
              <a:gd name="connsiteY705" fmla="*/ 150813 h 257176"/>
              <a:gd name="connsiteX706" fmla="*/ 345190 w 611188"/>
              <a:gd name="connsiteY706" fmla="*/ 150813 h 257176"/>
              <a:gd name="connsiteX707" fmla="*/ 344133 w 611188"/>
              <a:gd name="connsiteY707" fmla="*/ 149755 h 257176"/>
              <a:gd name="connsiteX708" fmla="*/ 344133 w 611188"/>
              <a:gd name="connsiteY708" fmla="*/ 150813 h 257176"/>
              <a:gd name="connsiteX709" fmla="*/ 343605 w 611188"/>
              <a:gd name="connsiteY709" fmla="*/ 150813 h 257176"/>
              <a:gd name="connsiteX710" fmla="*/ 347607 w 611188"/>
              <a:gd name="connsiteY710" fmla="*/ 147336 h 257176"/>
              <a:gd name="connsiteX711" fmla="*/ 348362 w 611188"/>
              <a:gd name="connsiteY711" fmla="*/ 147638 h 257176"/>
              <a:gd name="connsiteX712" fmla="*/ 347305 w 611188"/>
              <a:gd name="connsiteY712" fmla="*/ 147638 h 257176"/>
              <a:gd name="connsiteX713" fmla="*/ 354013 w 611188"/>
              <a:gd name="connsiteY713" fmla="*/ 144463 h 257176"/>
              <a:gd name="connsiteX714" fmla="*/ 354013 w 611188"/>
              <a:gd name="connsiteY714" fmla="*/ 144992 h 257176"/>
              <a:gd name="connsiteX715" fmla="*/ 352425 w 611188"/>
              <a:gd name="connsiteY715" fmla="*/ 146051 h 257176"/>
              <a:gd name="connsiteX716" fmla="*/ 344421 w 611188"/>
              <a:gd name="connsiteY716" fmla="*/ 141192 h 257176"/>
              <a:gd name="connsiteX717" fmla="*/ 344253 w 611188"/>
              <a:gd name="connsiteY717" fmla="*/ 141336 h 257176"/>
              <a:gd name="connsiteX718" fmla="*/ 344133 w 611188"/>
              <a:gd name="connsiteY718" fmla="*/ 141288 h 257176"/>
              <a:gd name="connsiteX719" fmla="*/ 346776 w 611188"/>
              <a:gd name="connsiteY719" fmla="*/ 139172 h 257176"/>
              <a:gd name="connsiteX720" fmla="*/ 348890 w 611188"/>
              <a:gd name="connsiteY720" fmla="*/ 139172 h 257176"/>
              <a:gd name="connsiteX721" fmla="*/ 347305 w 611188"/>
              <a:gd name="connsiteY721" fmla="*/ 141288 h 257176"/>
              <a:gd name="connsiteX722" fmla="*/ 345719 w 611188"/>
              <a:gd name="connsiteY722" fmla="*/ 140759 h 257176"/>
              <a:gd name="connsiteX723" fmla="*/ 344421 w 611188"/>
              <a:gd name="connsiteY723" fmla="*/ 141192 h 257176"/>
              <a:gd name="connsiteX724" fmla="*/ 474028 w 611188"/>
              <a:gd name="connsiteY724" fmla="*/ 137054 h 257176"/>
              <a:gd name="connsiteX725" fmla="*/ 474663 w 611188"/>
              <a:gd name="connsiteY725" fmla="*/ 138113 h 257176"/>
              <a:gd name="connsiteX726" fmla="*/ 474028 w 611188"/>
              <a:gd name="connsiteY726" fmla="*/ 138113 h 257176"/>
              <a:gd name="connsiteX727" fmla="*/ 474028 w 611188"/>
              <a:gd name="connsiteY727" fmla="*/ 136525 h 257176"/>
              <a:gd name="connsiteX728" fmla="*/ 474028 w 611188"/>
              <a:gd name="connsiteY728" fmla="*/ 137054 h 257176"/>
              <a:gd name="connsiteX729" fmla="*/ 473710 w 611188"/>
              <a:gd name="connsiteY729" fmla="*/ 137054 h 257176"/>
              <a:gd name="connsiteX730" fmla="*/ 473710 w 611188"/>
              <a:gd name="connsiteY730" fmla="*/ 138113 h 257176"/>
              <a:gd name="connsiteX731" fmla="*/ 473075 w 611188"/>
              <a:gd name="connsiteY731" fmla="*/ 137054 h 257176"/>
              <a:gd name="connsiteX732" fmla="*/ 390649 w 611188"/>
              <a:gd name="connsiteY732" fmla="*/ 125942 h 257176"/>
              <a:gd name="connsiteX733" fmla="*/ 390121 w 611188"/>
              <a:gd name="connsiteY733" fmla="*/ 127001 h 257176"/>
              <a:gd name="connsiteX734" fmla="*/ 390649 w 611188"/>
              <a:gd name="connsiteY734" fmla="*/ 127001 h 257176"/>
              <a:gd name="connsiteX735" fmla="*/ 391706 w 611188"/>
              <a:gd name="connsiteY735" fmla="*/ 125942 h 257176"/>
              <a:gd name="connsiteX736" fmla="*/ 395935 w 611188"/>
              <a:gd name="connsiteY736" fmla="*/ 125413 h 257176"/>
              <a:gd name="connsiteX737" fmla="*/ 395935 w 611188"/>
              <a:gd name="connsiteY737" fmla="*/ 125942 h 257176"/>
              <a:gd name="connsiteX738" fmla="*/ 395406 w 611188"/>
              <a:gd name="connsiteY738" fmla="*/ 125942 h 257176"/>
              <a:gd name="connsiteX739" fmla="*/ 436637 w 611188"/>
              <a:gd name="connsiteY739" fmla="*/ 123826 h 257176"/>
              <a:gd name="connsiteX740" fmla="*/ 438222 w 611188"/>
              <a:gd name="connsiteY740" fmla="*/ 123826 h 257176"/>
              <a:gd name="connsiteX741" fmla="*/ 437165 w 611188"/>
              <a:gd name="connsiteY741" fmla="*/ 124884 h 257176"/>
              <a:gd name="connsiteX742" fmla="*/ 610372 w 611188"/>
              <a:gd name="connsiteY742" fmla="*/ 120769 h 257176"/>
              <a:gd name="connsiteX743" fmla="*/ 609147 w 611188"/>
              <a:gd name="connsiteY743" fmla="*/ 121841 h 257176"/>
              <a:gd name="connsiteX744" fmla="*/ 606425 w 611188"/>
              <a:gd name="connsiteY744" fmla="*/ 122238 h 257176"/>
              <a:gd name="connsiteX745" fmla="*/ 608467 w 611188"/>
              <a:gd name="connsiteY745" fmla="*/ 121047 h 257176"/>
              <a:gd name="connsiteX746" fmla="*/ 610508 w 611188"/>
              <a:gd name="connsiteY746" fmla="*/ 120650 h 257176"/>
              <a:gd name="connsiteX747" fmla="*/ 611188 w 611188"/>
              <a:gd name="connsiteY747" fmla="*/ 120650 h 257176"/>
              <a:gd name="connsiteX748" fmla="*/ 610372 w 611188"/>
              <a:gd name="connsiteY748" fmla="*/ 120769 h 257176"/>
              <a:gd name="connsiteX749" fmla="*/ 566936 w 611188"/>
              <a:gd name="connsiteY749" fmla="*/ 112713 h 257176"/>
              <a:gd name="connsiteX750" fmla="*/ 568127 w 611188"/>
              <a:gd name="connsiteY750" fmla="*/ 114618 h 257176"/>
              <a:gd name="connsiteX751" fmla="*/ 569913 w 611188"/>
              <a:gd name="connsiteY751" fmla="*/ 116047 h 257176"/>
              <a:gd name="connsiteX752" fmla="*/ 569317 w 611188"/>
              <a:gd name="connsiteY752" fmla="*/ 116047 h 257176"/>
              <a:gd name="connsiteX753" fmla="*/ 569317 w 611188"/>
              <a:gd name="connsiteY753" fmla="*/ 117476 h 257176"/>
              <a:gd name="connsiteX754" fmla="*/ 568127 w 611188"/>
              <a:gd name="connsiteY754" fmla="*/ 117476 h 257176"/>
              <a:gd name="connsiteX755" fmla="*/ 566936 w 611188"/>
              <a:gd name="connsiteY755" fmla="*/ 117476 h 257176"/>
              <a:gd name="connsiteX756" fmla="*/ 566936 w 611188"/>
              <a:gd name="connsiteY756" fmla="*/ 116047 h 257176"/>
              <a:gd name="connsiteX757" fmla="*/ 565745 w 611188"/>
              <a:gd name="connsiteY757" fmla="*/ 116047 h 257176"/>
              <a:gd name="connsiteX758" fmla="*/ 566936 w 611188"/>
              <a:gd name="connsiteY758" fmla="*/ 115571 h 257176"/>
              <a:gd name="connsiteX759" fmla="*/ 565150 w 611188"/>
              <a:gd name="connsiteY759" fmla="*/ 114618 h 257176"/>
              <a:gd name="connsiteX760" fmla="*/ 566936 w 611188"/>
              <a:gd name="connsiteY760" fmla="*/ 114142 h 257176"/>
              <a:gd name="connsiteX761" fmla="*/ 74612 w 611188"/>
              <a:gd name="connsiteY761" fmla="*/ 107950 h 257176"/>
              <a:gd name="connsiteX762" fmla="*/ 75670 w 611188"/>
              <a:gd name="connsiteY762" fmla="*/ 107950 h 257176"/>
              <a:gd name="connsiteX763" fmla="*/ 76200 w 611188"/>
              <a:gd name="connsiteY763" fmla="*/ 111125 h 257176"/>
              <a:gd name="connsiteX764" fmla="*/ 75670 w 611188"/>
              <a:gd name="connsiteY764" fmla="*/ 110331 h 257176"/>
              <a:gd name="connsiteX765" fmla="*/ 480510 w 611188"/>
              <a:gd name="connsiteY765" fmla="*/ 106363 h 257176"/>
              <a:gd name="connsiteX766" fmla="*/ 480317 w 611188"/>
              <a:gd name="connsiteY766" fmla="*/ 106556 h 257176"/>
              <a:gd name="connsiteX767" fmla="*/ 481011 w 611188"/>
              <a:gd name="connsiteY767" fmla="*/ 106363 h 257176"/>
              <a:gd name="connsiteX768" fmla="*/ 593726 w 611188"/>
              <a:gd name="connsiteY768" fmla="*/ 103188 h 257176"/>
              <a:gd name="connsiteX769" fmla="*/ 593726 w 611188"/>
              <a:gd name="connsiteY769" fmla="*/ 104776 h 257176"/>
              <a:gd name="connsiteX770" fmla="*/ 592138 w 611188"/>
              <a:gd name="connsiteY770" fmla="*/ 104776 h 257176"/>
              <a:gd name="connsiteX771" fmla="*/ 593196 w 611188"/>
              <a:gd name="connsiteY771" fmla="*/ 103717 h 257176"/>
              <a:gd name="connsiteX772" fmla="*/ 588963 w 611188"/>
              <a:gd name="connsiteY772" fmla="*/ 103188 h 257176"/>
              <a:gd name="connsiteX773" fmla="*/ 589492 w 611188"/>
              <a:gd name="connsiteY773" fmla="*/ 103188 h 257176"/>
              <a:gd name="connsiteX774" fmla="*/ 592138 w 611188"/>
              <a:gd name="connsiteY774" fmla="*/ 103188 h 257176"/>
              <a:gd name="connsiteX775" fmla="*/ 590550 w 611188"/>
              <a:gd name="connsiteY775" fmla="*/ 104776 h 257176"/>
              <a:gd name="connsiteX776" fmla="*/ 594783 w 611188"/>
              <a:gd name="connsiteY776" fmla="*/ 101600 h 257176"/>
              <a:gd name="connsiteX777" fmla="*/ 595313 w 611188"/>
              <a:gd name="connsiteY777" fmla="*/ 102659 h 257176"/>
              <a:gd name="connsiteX778" fmla="*/ 594783 w 611188"/>
              <a:gd name="connsiteY778" fmla="*/ 103188 h 257176"/>
              <a:gd name="connsiteX779" fmla="*/ 593726 w 611188"/>
              <a:gd name="connsiteY779" fmla="*/ 103188 h 257176"/>
              <a:gd name="connsiteX780" fmla="*/ 593725 w 611188"/>
              <a:gd name="connsiteY780" fmla="*/ 103188 h 257176"/>
              <a:gd name="connsiteX781" fmla="*/ 598091 w 611188"/>
              <a:gd name="connsiteY781" fmla="*/ 100013 h 257176"/>
              <a:gd name="connsiteX782" fmla="*/ 598488 w 611188"/>
              <a:gd name="connsiteY782" fmla="*/ 100542 h 257176"/>
              <a:gd name="connsiteX783" fmla="*/ 598091 w 611188"/>
              <a:gd name="connsiteY783" fmla="*/ 101601 h 257176"/>
              <a:gd name="connsiteX784" fmla="*/ 596900 w 611188"/>
              <a:gd name="connsiteY784" fmla="*/ 101601 h 257176"/>
              <a:gd name="connsiteX785" fmla="*/ 591344 w 611188"/>
              <a:gd name="connsiteY785" fmla="*/ 100013 h 257176"/>
              <a:gd name="connsiteX786" fmla="*/ 593726 w 611188"/>
              <a:gd name="connsiteY786" fmla="*/ 101204 h 257176"/>
              <a:gd name="connsiteX787" fmla="*/ 593249 w 611188"/>
              <a:gd name="connsiteY787" fmla="*/ 101601 h 257176"/>
              <a:gd name="connsiteX788" fmla="*/ 592773 w 611188"/>
              <a:gd name="connsiteY788" fmla="*/ 101601 h 257176"/>
              <a:gd name="connsiteX789" fmla="*/ 592773 w 611188"/>
              <a:gd name="connsiteY789" fmla="*/ 101204 h 257176"/>
              <a:gd name="connsiteX790" fmla="*/ 590392 w 611188"/>
              <a:gd name="connsiteY790" fmla="*/ 101204 h 257176"/>
              <a:gd name="connsiteX791" fmla="*/ 588963 w 611188"/>
              <a:gd name="connsiteY791" fmla="*/ 101601 h 257176"/>
              <a:gd name="connsiteX792" fmla="*/ 571500 w 611188"/>
              <a:gd name="connsiteY792" fmla="*/ 98425 h 257176"/>
              <a:gd name="connsiteX793" fmla="*/ 573088 w 611188"/>
              <a:gd name="connsiteY793" fmla="*/ 98954 h 257176"/>
              <a:gd name="connsiteX794" fmla="*/ 572029 w 611188"/>
              <a:gd name="connsiteY794" fmla="*/ 100013 h 257176"/>
              <a:gd name="connsiteX795" fmla="*/ 571500 w 611188"/>
              <a:gd name="connsiteY795" fmla="*/ 98954 h 257176"/>
              <a:gd name="connsiteX796" fmla="*/ 558271 w 611188"/>
              <a:gd name="connsiteY796" fmla="*/ 98425 h 257176"/>
              <a:gd name="connsiteX797" fmla="*/ 558801 w 611188"/>
              <a:gd name="connsiteY797" fmla="*/ 100013 h 257176"/>
              <a:gd name="connsiteX798" fmla="*/ 557213 w 611188"/>
              <a:gd name="connsiteY798" fmla="*/ 100013 h 257176"/>
              <a:gd name="connsiteX799" fmla="*/ 543322 w 611188"/>
              <a:gd name="connsiteY799" fmla="*/ 97897 h 257176"/>
              <a:gd name="connsiteX800" fmla="*/ 546101 w 611188"/>
              <a:gd name="connsiteY800" fmla="*/ 97897 h 257176"/>
              <a:gd name="connsiteX801" fmla="*/ 544315 w 611188"/>
              <a:gd name="connsiteY801" fmla="*/ 98426 h 257176"/>
              <a:gd name="connsiteX802" fmla="*/ 541338 w 611188"/>
              <a:gd name="connsiteY802" fmla="*/ 96838 h 257176"/>
              <a:gd name="connsiteX803" fmla="*/ 543322 w 611188"/>
              <a:gd name="connsiteY803" fmla="*/ 97897 h 257176"/>
              <a:gd name="connsiteX804" fmla="*/ 543124 w 611188"/>
              <a:gd name="connsiteY804" fmla="*/ 97897 h 257176"/>
              <a:gd name="connsiteX805" fmla="*/ 503237 w 611188"/>
              <a:gd name="connsiteY805" fmla="*/ 93663 h 257176"/>
              <a:gd name="connsiteX806" fmla="*/ 504031 w 611188"/>
              <a:gd name="connsiteY806" fmla="*/ 94457 h 257176"/>
              <a:gd name="connsiteX807" fmla="*/ 504825 w 611188"/>
              <a:gd name="connsiteY807" fmla="*/ 93663 h 257176"/>
              <a:gd name="connsiteX808" fmla="*/ 504031 w 611188"/>
              <a:gd name="connsiteY808" fmla="*/ 95251 h 257176"/>
              <a:gd name="connsiteX809" fmla="*/ 499539 w 611188"/>
              <a:gd name="connsiteY809" fmla="*/ 84214 h 257176"/>
              <a:gd name="connsiteX810" fmla="*/ 499539 w 611188"/>
              <a:gd name="connsiteY810" fmla="*/ 85196 h 257176"/>
              <a:gd name="connsiteX811" fmla="*/ 499010 w 611188"/>
              <a:gd name="connsiteY811" fmla="*/ 85196 h 257176"/>
              <a:gd name="connsiteX812" fmla="*/ 499010 w 611188"/>
              <a:gd name="connsiteY812" fmla="*/ 84516 h 257176"/>
              <a:gd name="connsiteX813" fmla="*/ 503239 w 611188"/>
              <a:gd name="connsiteY813" fmla="*/ 82021 h 257176"/>
              <a:gd name="connsiteX814" fmla="*/ 504825 w 611188"/>
              <a:gd name="connsiteY814" fmla="*/ 82021 h 257176"/>
              <a:gd name="connsiteX815" fmla="*/ 504296 w 611188"/>
              <a:gd name="connsiteY815" fmla="*/ 82551 h 257176"/>
              <a:gd name="connsiteX816" fmla="*/ 50800 w 611188"/>
              <a:gd name="connsiteY816" fmla="*/ 65088 h 257176"/>
              <a:gd name="connsiteX817" fmla="*/ 49741 w 611188"/>
              <a:gd name="connsiteY817" fmla="*/ 66993 h 257176"/>
              <a:gd name="connsiteX818" fmla="*/ 50800 w 611188"/>
              <a:gd name="connsiteY818" fmla="*/ 66993 h 257176"/>
              <a:gd name="connsiteX819" fmla="*/ 49741 w 611188"/>
              <a:gd name="connsiteY819" fmla="*/ 68263 h 257176"/>
              <a:gd name="connsiteX820" fmla="*/ 49212 w 611188"/>
              <a:gd name="connsiteY820" fmla="*/ 66993 h 257176"/>
              <a:gd name="connsiteX821" fmla="*/ 49741 w 611188"/>
              <a:gd name="connsiteY821" fmla="*/ 66358 h 257176"/>
              <a:gd name="connsiteX822" fmla="*/ 375848 w 611188"/>
              <a:gd name="connsiteY822" fmla="*/ 63501 h 257176"/>
              <a:gd name="connsiteX823" fmla="*/ 376906 w 611188"/>
              <a:gd name="connsiteY823" fmla="*/ 63501 h 257176"/>
              <a:gd name="connsiteX824" fmla="*/ 376906 w 611188"/>
              <a:gd name="connsiteY824" fmla="*/ 64559 h 257176"/>
              <a:gd name="connsiteX825" fmla="*/ 375320 w 611188"/>
              <a:gd name="connsiteY825" fmla="*/ 62971 h 257176"/>
              <a:gd name="connsiteX826" fmla="*/ 375848 w 611188"/>
              <a:gd name="connsiteY826" fmla="*/ 63501 h 257176"/>
              <a:gd name="connsiteX827" fmla="*/ 375320 w 611188"/>
              <a:gd name="connsiteY827" fmla="*/ 63501 h 257176"/>
              <a:gd name="connsiteX828" fmla="*/ 375320 w 611188"/>
              <a:gd name="connsiteY828" fmla="*/ 64559 h 257176"/>
              <a:gd name="connsiteX829" fmla="*/ 374791 w 611188"/>
              <a:gd name="connsiteY829" fmla="*/ 64559 h 257176"/>
              <a:gd name="connsiteX830" fmla="*/ 388540 w 611188"/>
              <a:gd name="connsiteY830" fmla="*/ 55563 h 257176"/>
              <a:gd name="connsiteX831" fmla="*/ 390525 w 611188"/>
              <a:gd name="connsiteY831" fmla="*/ 55563 h 257176"/>
              <a:gd name="connsiteX832" fmla="*/ 387052 w 611188"/>
              <a:gd name="connsiteY832" fmla="*/ 56357 h 257176"/>
              <a:gd name="connsiteX833" fmla="*/ 384571 w 611188"/>
              <a:gd name="connsiteY833" fmla="*/ 55563 h 257176"/>
              <a:gd name="connsiteX834" fmla="*/ 387052 w 611188"/>
              <a:gd name="connsiteY834" fmla="*/ 56357 h 257176"/>
              <a:gd name="connsiteX835" fmla="*/ 383083 w 611188"/>
              <a:gd name="connsiteY835" fmla="*/ 57151 h 257176"/>
              <a:gd name="connsiteX836" fmla="*/ 382587 w 611188"/>
              <a:gd name="connsiteY836" fmla="*/ 56754 h 257176"/>
              <a:gd name="connsiteX837" fmla="*/ 382587 w 611188"/>
              <a:gd name="connsiteY837" fmla="*/ 56357 h 257176"/>
              <a:gd name="connsiteX838" fmla="*/ 380047 w 611188"/>
              <a:gd name="connsiteY838" fmla="*/ 55563 h 257176"/>
              <a:gd name="connsiteX839" fmla="*/ 381000 w 611188"/>
              <a:gd name="connsiteY839" fmla="*/ 55563 h 257176"/>
              <a:gd name="connsiteX840" fmla="*/ 380365 w 611188"/>
              <a:gd name="connsiteY840" fmla="*/ 56357 h 257176"/>
              <a:gd name="connsiteX841" fmla="*/ 380365 w 611188"/>
              <a:gd name="connsiteY841" fmla="*/ 57151 h 257176"/>
              <a:gd name="connsiteX842" fmla="*/ 379412 w 611188"/>
              <a:gd name="connsiteY842" fmla="*/ 56357 h 257176"/>
              <a:gd name="connsiteX843" fmla="*/ 357981 w 611188"/>
              <a:gd name="connsiteY843" fmla="*/ 53975 h 257176"/>
              <a:gd name="connsiteX844" fmla="*/ 360362 w 611188"/>
              <a:gd name="connsiteY844" fmla="*/ 53975 h 257176"/>
              <a:gd name="connsiteX845" fmla="*/ 357981 w 611188"/>
              <a:gd name="connsiteY845" fmla="*/ 55563 h 257176"/>
              <a:gd name="connsiteX846" fmla="*/ 357187 w 611188"/>
              <a:gd name="connsiteY846" fmla="*/ 55563 h 257176"/>
              <a:gd name="connsiteX847" fmla="*/ 371474 w 611188"/>
              <a:gd name="connsiteY847" fmla="*/ 50800 h 257176"/>
              <a:gd name="connsiteX848" fmla="*/ 372533 w 611188"/>
              <a:gd name="connsiteY848" fmla="*/ 51329 h 257176"/>
              <a:gd name="connsiteX849" fmla="*/ 373062 w 611188"/>
              <a:gd name="connsiteY849" fmla="*/ 51594 h 257176"/>
              <a:gd name="connsiteX850" fmla="*/ 372533 w 611188"/>
              <a:gd name="connsiteY850" fmla="*/ 51594 h 257176"/>
              <a:gd name="connsiteX851" fmla="*/ 370945 w 611188"/>
              <a:gd name="connsiteY851" fmla="*/ 51594 h 257176"/>
              <a:gd name="connsiteX852" fmla="*/ 369887 w 611188"/>
              <a:gd name="connsiteY852" fmla="*/ 52388 h 257176"/>
              <a:gd name="connsiteX853" fmla="*/ 313266 w 611188"/>
              <a:gd name="connsiteY853" fmla="*/ 50800 h 257176"/>
              <a:gd name="connsiteX854" fmla="*/ 313266 w 611188"/>
              <a:gd name="connsiteY854" fmla="*/ 51480 h 257176"/>
              <a:gd name="connsiteX855" fmla="*/ 314325 w 611188"/>
              <a:gd name="connsiteY855" fmla="*/ 51480 h 257176"/>
              <a:gd name="connsiteX856" fmla="*/ 312208 w 611188"/>
              <a:gd name="connsiteY856" fmla="*/ 52841 h 257176"/>
              <a:gd name="connsiteX857" fmla="*/ 309562 w 611188"/>
              <a:gd name="connsiteY857" fmla="*/ 53522 h 257176"/>
              <a:gd name="connsiteX858" fmla="*/ 309033 w 611188"/>
              <a:gd name="connsiteY858" fmla="*/ 51480 h 257176"/>
              <a:gd name="connsiteX859" fmla="*/ 311150 w 611188"/>
              <a:gd name="connsiteY859" fmla="*/ 51480 h 257176"/>
              <a:gd name="connsiteX860" fmla="*/ 366514 w 611188"/>
              <a:gd name="connsiteY860" fmla="*/ 50346 h 257176"/>
              <a:gd name="connsiteX861" fmla="*/ 369159 w 611188"/>
              <a:gd name="connsiteY861" fmla="*/ 50346 h 257176"/>
              <a:gd name="connsiteX862" fmla="*/ 368002 w 611188"/>
              <a:gd name="connsiteY862" fmla="*/ 50800 h 257176"/>
              <a:gd name="connsiteX863" fmla="*/ 365025 w 611188"/>
              <a:gd name="connsiteY863" fmla="*/ 50800 h 257176"/>
              <a:gd name="connsiteX864" fmla="*/ 363008 w 611188"/>
              <a:gd name="connsiteY864" fmla="*/ 50271 h 257176"/>
              <a:gd name="connsiteX865" fmla="*/ 363538 w 611188"/>
              <a:gd name="connsiteY865" fmla="*/ 50800 h 257176"/>
              <a:gd name="connsiteX866" fmla="*/ 363008 w 611188"/>
              <a:gd name="connsiteY866" fmla="*/ 51330 h 257176"/>
              <a:gd name="connsiteX867" fmla="*/ 361950 w 611188"/>
              <a:gd name="connsiteY867" fmla="*/ 52388 h 257176"/>
              <a:gd name="connsiteX868" fmla="*/ 361950 w 611188"/>
              <a:gd name="connsiteY868" fmla="*/ 51330 h 257176"/>
              <a:gd name="connsiteX869" fmla="*/ 363008 w 611188"/>
              <a:gd name="connsiteY869" fmla="*/ 50800 h 257176"/>
              <a:gd name="connsiteX870" fmla="*/ 369432 w 611188"/>
              <a:gd name="connsiteY870" fmla="*/ 50240 h 257176"/>
              <a:gd name="connsiteX871" fmla="*/ 369490 w 611188"/>
              <a:gd name="connsiteY871" fmla="*/ 50346 h 257176"/>
              <a:gd name="connsiteX872" fmla="*/ 369159 w 611188"/>
              <a:gd name="connsiteY872" fmla="*/ 50346 h 257176"/>
              <a:gd name="connsiteX873" fmla="*/ 243545 w 611188"/>
              <a:gd name="connsiteY873" fmla="*/ 49711 h 257176"/>
              <a:gd name="connsiteX874" fmla="*/ 243172 w 611188"/>
              <a:gd name="connsiteY874" fmla="*/ 50271 h 257176"/>
              <a:gd name="connsiteX875" fmla="*/ 241587 w 611188"/>
              <a:gd name="connsiteY875" fmla="*/ 50271 h 257176"/>
              <a:gd name="connsiteX876" fmla="*/ 368994 w 611188"/>
              <a:gd name="connsiteY876" fmla="*/ 49439 h 257176"/>
              <a:gd name="connsiteX877" fmla="*/ 369986 w 611188"/>
              <a:gd name="connsiteY877" fmla="*/ 49439 h 257176"/>
              <a:gd name="connsiteX878" fmla="*/ 371475 w 611188"/>
              <a:gd name="connsiteY878" fmla="*/ 49439 h 257176"/>
              <a:gd name="connsiteX879" fmla="*/ 369432 w 611188"/>
              <a:gd name="connsiteY879" fmla="*/ 50240 h 257176"/>
              <a:gd name="connsiteX880" fmla="*/ 361950 w 611188"/>
              <a:gd name="connsiteY880" fmla="*/ 49213 h 257176"/>
              <a:gd name="connsiteX881" fmla="*/ 363008 w 611188"/>
              <a:gd name="connsiteY881" fmla="*/ 49213 h 257176"/>
              <a:gd name="connsiteX882" fmla="*/ 363008 w 611188"/>
              <a:gd name="connsiteY882" fmla="*/ 50271 h 257176"/>
              <a:gd name="connsiteX883" fmla="*/ 361950 w 611188"/>
              <a:gd name="connsiteY883" fmla="*/ 50271 h 257176"/>
              <a:gd name="connsiteX884" fmla="*/ 367506 w 611188"/>
              <a:gd name="connsiteY884" fmla="*/ 48079 h 257176"/>
              <a:gd name="connsiteX885" fmla="*/ 368994 w 611188"/>
              <a:gd name="connsiteY885" fmla="*/ 49439 h 257176"/>
              <a:gd name="connsiteX886" fmla="*/ 367376 w 611188"/>
              <a:gd name="connsiteY886" fmla="*/ 48256 h 257176"/>
              <a:gd name="connsiteX887" fmla="*/ 208814 w 611188"/>
              <a:gd name="connsiteY887" fmla="*/ 47626 h 257176"/>
              <a:gd name="connsiteX888" fmla="*/ 210400 w 611188"/>
              <a:gd name="connsiteY888" fmla="*/ 48684 h 257176"/>
              <a:gd name="connsiteX889" fmla="*/ 209871 w 611188"/>
              <a:gd name="connsiteY889" fmla="*/ 48684 h 257176"/>
              <a:gd name="connsiteX890" fmla="*/ 366514 w 611188"/>
              <a:gd name="connsiteY890" fmla="*/ 47625 h 257176"/>
              <a:gd name="connsiteX891" fmla="*/ 367376 w 611188"/>
              <a:gd name="connsiteY891" fmla="*/ 48256 h 257176"/>
              <a:gd name="connsiteX892" fmla="*/ 366514 w 611188"/>
              <a:gd name="connsiteY892" fmla="*/ 49439 h 257176"/>
              <a:gd name="connsiteX893" fmla="*/ 363537 w 611188"/>
              <a:gd name="connsiteY893" fmla="*/ 49439 h 257176"/>
              <a:gd name="connsiteX894" fmla="*/ 245287 w 611188"/>
              <a:gd name="connsiteY894" fmla="*/ 47096 h 257176"/>
              <a:gd name="connsiteX895" fmla="*/ 245287 w 611188"/>
              <a:gd name="connsiteY895" fmla="*/ 47626 h 257176"/>
              <a:gd name="connsiteX896" fmla="*/ 245287 w 611188"/>
              <a:gd name="connsiteY896" fmla="*/ 49213 h 257176"/>
              <a:gd name="connsiteX897" fmla="*/ 243545 w 611188"/>
              <a:gd name="connsiteY897" fmla="*/ 49711 h 257176"/>
              <a:gd name="connsiteX898" fmla="*/ 243416 w 611188"/>
              <a:gd name="connsiteY898" fmla="*/ 46038 h 257176"/>
              <a:gd name="connsiteX899" fmla="*/ 244475 w 611188"/>
              <a:gd name="connsiteY899" fmla="*/ 47097 h 257176"/>
              <a:gd name="connsiteX900" fmla="*/ 243416 w 611188"/>
              <a:gd name="connsiteY900" fmla="*/ 47626 h 257176"/>
              <a:gd name="connsiteX901" fmla="*/ 242887 w 611188"/>
              <a:gd name="connsiteY901" fmla="*/ 47626 h 257176"/>
              <a:gd name="connsiteX902" fmla="*/ 28574 w 611188"/>
              <a:gd name="connsiteY902" fmla="*/ 46038 h 257176"/>
              <a:gd name="connsiteX903" fmla="*/ 30162 w 611188"/>
              <a:gd name="connsiteY903" fmla="*/ 46526 h 257176"/>
              <a:gd name="connsiteX904" fmla="*/ 29103 w 611188"/>
              <a:gd name="connsiteY904" fmla="*/ 47503 h 257176"/>
              <a:gd name="connsiteX905" fmla="*/ 30162 w 611188"/>
              <a:gd name="connsiteY905" fmla="*/ 49457 h 257176"/>
              <a:gd name="connsiteX906" fmla="*/ 29103 w 611188"/>
              <a:gd name="connsiteY906" fmla="*/ 50923 h 257176"/>
              <a:gd name="connsiteX907" fmla="*/ 29103 w 611188"/>
              <a:gd name="connsiteY907" fmla="*/ 52388 h 257176"/>
              <a:gd name="connsiteX908" fmla="*/ 27516 w 611188"/>
              <a:gd name="connsiteY908" fmla="*/ 51411 h 257176"/>
              <a:gd name="connsiteX909" fmla="*/ 26987 w 611188"/>
              <a:gd name="connsiteY909" fmla="*/ 50434 h 257176"/>
              <a:gd name="connsiteX910" fmla="*/ 28574 w 611188"/>
              <a:gd name="connsiteY910" fmla="*/ 50434 h 257176"/>
              <a:gd name="connsiteX911" fmla="*/ 28574 w 611188"/>
              <a:gd name="connsiteY911" fmla="*/ 47503 h 257176"/>
              <a:gd name="connsiteX912" fmla="*/ 27516 w 611188"/>
              <a:gd name="connsiteY912" fmla="*/ 47503 h 257176"/>
              <a:gd name="connsiteX913" fmla="*/ 255587 w 611188"/>
              <a:gd name="connsiteY913" fmla="*/ 45720 h 257176"/>
              <a:gd name="connsiteX914" fmla="*/ 257175 w 611188"/>
              <a:gd name="connsiteY914" fmla="*/ 46355 h 257176"/>
              <a:gd name="connsiteX915" fmla="*/ 256116 w 611188"/>
              <a:gd name="connsiteY915" fmla="*/ 47625 h 257176"/>
              <a:gd name="connsiteX916" fmla="*/ 234949 w 611188"/>
              <a:gd name="connsiteY916" fmla="*/ 44450 h 257176"/>
              <a:gd name="connsiteX917" fmla="*/ 234950 w 611188"/>
              <a:gd name="connsiteY917" fmla="*/ 44450 h 257176"/>
              <a:gd name="connsiteX918" fmla="*/ 238125 w 611188"/>
              <a:gd name="connsiteY918" fmla="*/ 44450 h 257176"/>
              <a:gd name="connsiteX919" fmla="*/ 235479 w 611188"/>
              <a:gd name="connsiteY919" fmla="*/ 45509 h 257176"/>
              <a:gd name="connsiteX920" fmla="*/ 233362 w 611188"/>
              <a:gd name="connsiteY920" fmla="*/ 46038 h 257176"/>
              <a:gd name="connsiteX921" fmla="*/ 4659 w 611188"/>
              <a:gd name="connsiteY921" fmla="*/ 42863 h 257176"/>
              <a:gd name="connsiteX922" fmla="*/ 7247 w 611188"/>
              <a:gd name="connsiteY922" fmla="*/ 43379 h 257176"/>
              <a:gd name="connsiteX923" fmla="*/ 8800 w 611188"/>
              <a:gd name="connsiteY923" fmla="*/ 44411 h 257176"/>
              <a:gd name="connsiteX924" fmla="*/ 8800 w 611188"/>
              <a:gd name="connsiteY924" fmla="*/ 45443 h 257176"/>
              <a:gd name="connsiteX925" fmla="*/ 8800 w 611188"/>
              <a:gd name="connsiteY925" fmla="*/ 46475 h 257176"/>
              <a:gd name="connsiteX926" fmla="*/ 11389 w 611188"/>
              <a:gd name="connsiteY926" fmla="*/ 49570 h 257176"/>
              <a:gd name="connsiteX927" fmla="*/ 13459 w 611188"/>
              <a:gd name="connsiteY927" fmla="*/ 52150 h 257176"/>
              <a:gd name="connsiteX928" fmla="*/ 13977 w 611188"/>
              <a:gd name="connsiteY928" fmla="*/ 52150 h 257176"/>
              <a:gd name="connsiteX929" fmla="*/ 13977 w 611188"/>
              <a:gd name="connsiteY929" fmla="*/ 53182 h 257176"/>
              <a:gd name="connsiteX930" fmla="*/ 15012 w 611188"/>
              <a:gd name="connsiteY930" fmla="*/ 53698 h 257176"/>
              <a:gd name="connsiteX931" fmla="*/ 16565 w 611188"/>
              <a:gd name="connsiteY931" fmla="*/ 53182 h 257176"/>
              <a:gd name="connsiteX932" fmla="*/ 16565 w 611188"/>
              <a:gd name="connsiteY932" fmla="*/ 55246 h 257176"/>
              <a:gd name="connsiteX933" fmla="*/ 17083 w 611188"/>
              <a:gd name="connsiteY933" fmla="*/ 55246 h 257176"/>
              <a:gd name="connsiteX934" fmla="*/ 17083 w 611188"/>
              <a:gd name="connsiteY934" fmla="*/ 54730 h 257176"/>
              <a:gd name="connsiteX935" fmla="*/ 18118 w 611188"/>
              <a:gd name="connsiteY935" fmla="*/ 55246 h 257176"/>
              <a:gd name="connsiteX936" fmla="*/ 18118 w 611188"/>
              <a:gd name="connsiteY936" fmla="*/ 56278 h 257176"/>
              <a:gd name="connsiteX937" fmla="*/ 18636 w 611188"/>
              <a:gd name="connsiteY937" fmla="*/ 56278 h 257176"/>
              <a:gd name="connsiteX938" fmla="*/ 18636 w 611188"/>
              <a:gd name="connsiteY938" fmla="*/ 55246 h 257176"/>
              <a:gd name="connsiteX939" fmla="*/ 20189 w 611188"/>
              <a:gd name="connsiteY939" fmla="*/ 56794 h 257176"/>
              <a:gd name="connsiteX940" fmla="*/ 20707 w 611188"/>
              <a:gd name="connsiteY940" fmla="*/ 58341 h 257176"/>
              <a:gd name="connsiteX941" fmla="*/ 22260 w 611188"/>
              <a:gd name="connsiteY941" fmla="*/ 58857 h 257176"/>
              <a:gd name="connsiteX942" fmla="*/ 23813 w 611188"/>
              <a:gd name="connsiteY942" fmla="*/ 61953 h 257176"/>
              <a:gd name="connsiteX943" fmla="*/ 21742 w 611188"/>
              <a:gd name="connsiteY943" fmla="*/ 63501 h 257176"/>
              <a:gd name="connsiteX944" fmla="*/ 18118 w 611188"/>
              <a:gd name="connsiteY944" fmla="*/ 60405 h 257176"/>
              <a:gd name="connsiteX945" fmla="*/ 15012 w 611188"/>
              <a:gd name="connsiteY945" fmla="*/ 59889 h 257176"/>
              <a:gd name="connsiteX946" fmla="*/ 13977 w 611188"/>
              <a:gd name="connsiteY946" fmla="*/ 57310 h 257176"/>
              <a:gd name="connsiteX947" fmla="*/ 11906 w 611188"/>
              <a:gd name="connsiteY947" fmla="*/ 57310 h 257176"/>
              <a:gd name="connsiteX948" fmla="*/ 11906 w 611188"/>
              <a:gd name="connsiteY948" fmla="*/ 56794 h 257176"/>
              <a:gd name="connsiteX949" fmla="*/ 11906 w 611188"/>
              <a:gd name="connsiteY949" fmla="*/ 55246 h 257176"/>
              <a:gd name="connsiteX950" fmla="*/ 10353 w 611188"/>
              <a:gd name="connsiteY950" fmla="*/ 55246 h 257176"/>
              <a:gd name="connsiteX951" fmla="*/ 9836 w 611188"/>
              <a:gd name="connsiteY951" fmla="*/ 55246 h 257176"/>
              <a:gd name="connsiteX952" fmla="*/ 6730 w 611188"/>
              <a:gd name="connsiteY952" fmla="*/ 58857 h 257176"/>
              <a:gd name="connsiteX953" fmla="*/ 2070 w 611188"/>
              <a:gd name="connsiteY953" fmla="*/ 61437 h 257176"/>
              <a:gd name="connsiteX954" fmla="*/ 1553 w 611188"/>
              <a:gd name="connsiteY954" fmla="*/ 60405 h 257176"/>
              <a:gd name="connsiteX955" fmla="*/ 517 w 611188"/>
              <a:gd name="connsiteY955" fmla="*/ 60405 h 257176"/>
              <a:gd name="connsiteX956" fmla="*/ 2070 w 611188"/>
              <a:gd name="connsiteY956" fmla="*/ 58341 h 257176"/>
              <a:gd name="connsiteX957" fmla="*/ 3106 w 611188"/>
              <a:gd name="connsiteY957" fmla="*/ 56278 h 257176"/>
              <a:gd name="connsiteX958" fmla="*/ 3106 w 611188"/>
              <a:gd name="connsiteY958" fmla="*/ 55246 h 257176"/>
              <a:gd name="connsiteX959" fmla="*/ 3106 w 611188"/>
              <a:gd name="connsiteY959" fmla="*/ 53698 h 257176"/>
              <a:gd name="connsiteX960" fmla="*/ 3623 w 611188"/>
              <a:gd name="connsiteY960" fmla="*/ 53698 h 257176"/>
              <a:gd name="connsiteX961" fmla="*/ 3106 w 611188"/>
              <a:gd name="connsiteY961" fmla="*/ 52150 h 257176"/>
              <a:gd name="connsiteX962" fmla="*/ 2070 w 611188"/>
              <a:gd name="connsiteY962" fmla="*/ 53698 h 257176"/>
              <a:gd name="connsiteX963" fmla="*/ 517 w 611188"/>
              <a:gd name="connsiteY963" fmla="*/ 53698 h 257176"/>
              <a:gd name="connsiteX964" fmla="*/ 0 w 611188"/>
              <a:gd name="connsiteY964" fmla="*/ 52150 h 257176"/>
              <a:gd name="connsiteX965" fmla="*/ 0 w 611188"/>
              <a:gd name="connsiteY965" fmla="*/ 51634 h 257176"/>
              <a:gd name="connsiteX966" fmla="*/ 1553 w 611188"/>
              <a:gd name="connsiteY966" fmla="*/ 51634 h 257176"/>
              <a:gd name="connsiteX967" fmla="*/ 2070 w 611188"/>
              <a:gd name="connsiteY967" fmla="*/ 50086 h 257176"/>
              <a:gd name="connsiteX968" fmla="*/ 5176 w 611188"/>
              <a:gd name="connsiteY968" fmla="*/ 48538 h 257176"/>
              <a:gd name="connsiteX969" fmla="*/ 8283 w 611188"/>
              <a:gd name="connsiteY969" fmla="*/ 46991 h 257176"/>
              <a:gd name="connsiteX970" fmla="*/ 7247 w 611188"/>
              <a:gd name="connsiteY970" fmla="*/ 44927 h 257176"/>
              <a:gd name="connsiteX971" fmla="*/ 5176 w 611188"/>
              <a:gd name="connsiteY971" fmla="*/ 45443 h 257176"/>
              <a:gd name="connsiteX972" fmla="*/ 4659 w 611188"/>
              <a:gd name="connsiteY972" fmla="*/ 46475 h 257176"/>
              <a:gd name="connsiteX973" fmla="*/ 3623 w 611188"/>
              <a:gd name="connsiteY973" fmla="*/ 44927 h 257176"/>
              <a:gd name="connsiteX974" fmla="*/ 3106 w 611188"/>
              <a:gd name="connsiteY974" fmla="*/ 44927 h 257176"/>
              <a:gd name="connsiteX975" fmla="*/ 300037 w 611188"/>
              <a:gd name="connsiteY975" fmla="*/ 39688 h 257176"/>
              <a:gd name="connsiteX976" fmla="*/ 301624 w 611188"/>
              <a:gd name="connsiteY976" fmla="*/ 39688 h 257176"/>
              <a:gd name="connsiteX977" fmla="*/ 303212 w 611188"/>
              <a:gd name="connsiteY977" fmla="*/ 39688 h 257176"/>
              <a:gd name="connsiteX978" fmla="*/ 301624 w 611188"/>
              <a:gd name="connsiteY978" fmla="*/ 41276 h 257176"/>
              <a:gd name="connsiteX979" fmla="*/ 312737 w 611188"/>
              <a:gd name="connsiteY979" fmla="*/ 38100 h 257176"/>
              <a:gd name="connsiteX980" fmla="*/ 313644 w 611188"/>
              <a:gd name="connsiteY980" fmla="*/ 38100 h 257176"/>
              <a:gd name="connsiteX981" fmla="*/ 315912 w 611188"/>
              <a:gd name="connsiteY981" fmla="*/ 39688 h 257176"/>
              <a:gd name="connsiteX982" fmla="*/ 314551 w 611188"/>
              <a:gd name="connsiteY982" fmla="*/ 39688 h 257176"/>
              <a:gd name="connsiteX983" fmla="*/ 275166 w 611188"/>
              <a:gd name="connsiteY983" fmla="*/ 38100 h 257176"/>
              <a:gd name="connsiteX984" fmla="*/ 276225 w 611188"/>
              <a:gd name="connsiteY984" fmla="*/ 38100 h 257176"/>
              <a:gd name="connsiteX985" fmla="*/ 276225 w 611188"/>
              <a:gd name="connsiteY985" fmla="*/ 38497 h 257176"/>
              <a:gd name="connsiteX986" fmla="*/ 275166 w 611188"/>
              <a:gd name="connsiteY986" fmla="*/ 39291 h 257176"/>
              <a:gd name="connsiteX987" fmla="*/ 258233 w 611188"/>
              <a:gd name="connsiteY987" fmla="*/ 37306 h 257176"/>
              <a:gd name="connsiteX988" fmla="*/ 258762 w 611188"/>
              <a:gd name="connsiteY988" fmla="*/ 37306 h 257176"/>
              <a:gd name="connsiteX989" fmla="*/ 257175 w 611188"/>
              <a:gd name="connsiteY989" fmla="*/ 39093 h 257176"/>
              <a:gd name="connsiteX990" fmla="*/ 246062 w 611188"/>
              <a:gd name="connsiteY990" fmla="*/ 36513 h 257176"/>
              <a:gd name="connsiteX991" fmla="*/ 246697 w 611188"/>
              <a:gd name="connsiteY991" fmla="*/ 36513 h 257176"/>
              <a:gd name="connsiteX992" fmla="*/ 247650 w 611188"/>
              <a:gd name="connsiteY992" fmla="*/ 36513 h 257176"/>
              <a:gd name="connsiteX993" fmla="*/ 247650 w 611188"/>
              <a:gd name="connsiteY993" fmla="*/ 37307 h 257176"/>
              <a:gd name="connsiteX994" fmla="*/ 246697 w 611188"/>
              <a:gd name="connsiteY994" fmla="*/ 38101 h 257176"/>
              <a:gd name="connsiteX995" fmla="*/ 222250 w 611188"/>
              <a:gd name="connsiteY995" fmla="*/ 36513 h 257176"/>
              <a:gd name="connsiteX996" fmla="*/ 222647 w 611188"/>
              <a:gd name="connsiteY996" fmla="*/ 36513 h 257176"/>
              <a:gd name="connsiteX997" fmla="*/ 223838 w 611188"/>
              <a:gd name="connsiteY997" fmla="*/ 36513 h 257176"/>
              <a:gd name="connsiteX998" fmla="*/ 223044 w 611188"/>
              <a:gd name="connsiteY998" fmla="*/ 38101 h 257176"/>
              <a:gd name="connsiteX999" fmla="*/ 258762 w 611188"/>
              <a:gd name="connsiteY999" fmla="*/ 35520 h 257176"/>
              <a:gd name="connsiteX1000" fmla="*/ 260350 w 611188"/>
              <a:gd name="connsiteY1000" fmla="*/ 35520 h 257176"/>
              <a:gd name="connsiteX1001" fmla="*/ 259821 w 611188"/>
              <a:gd name="connsiteY1001" fmla="*/ 37306 h 257176"/>
              <a:gd name="connsiteX1002" fmla="*/ 259821 w 611188"/>
              <a:gd name="connsiteY1002" fmla="*/ 37902 h 257176"/>
              <a:gd name="connsiteX1003" fmla="*/ 258762 w 611188"/>
              <a:gd name="connsiteY1003" fmla="*/ 37306 h 257176"/>
              <a:gd name="connsiteX1004" fmla="*/ 258762 w 611188"/>
              <a:gd name="connsiteY1004" fmla="*/ 36711 h 257176"/>
              <a:gd name="connsiteX1005" fmla="*/ 259821 w 611188"/>
              <a:gd name="connsiteY1005" fmla="*/ 36711 h 257176"/>
              <a:gd name="connsiteX1006" fmla="*/ 180799 w 611188"/>
              <a:gd name="connsiteY1006" fmla="*/ 34926 h 257176"/>
              <a:gd name="connsiteX1007" fmla="*/ 181327 w 611188"/>
              <a:gd name="connsiteY1007" fmla="*/ 34926 h 257176"/>
              <a:gd name="connsiteX1008" fmla="*/ 180799 w 611188"/>
              <a:gd name="connsiteY1008" fmla="*/ 36513 h 257176"/>
              <a:gd name="connsiteX1009" fmla="*/ 179741 w 611188"/>
              <a:gd name="connsiteY1009" fmla="*/ 35455 h 257176"/>
              <a:gd name="connsiteX1010" fmla="*/ 274638 w 611188"/>
              <a:gd name="connsiteY1010" fmla="*/ 34925 h 257176"/>
              <a:gd name="connsiteX1011" fmla="*/ 273050 w 611188"/>
              <a:gd name="connsiteY1011" fmla="*/ 35520 h 257176"/>
              <a:gd name="connsiteX1012" fmla="*/ 272521 w 611188"/>
              <a:gd name="connsiteY1012" fmla="*/ 35520 h 257176"/>
              <a:gd name="connsiteX1013" fmla="*/ 272521 w 611188"/>
              <a:gd name="connsiteY1013" fmla="*/ 36711 h 257176"/>
              <a:gd name="connsiteX1014" fmla="*/ 274109 w 611188"/>
              <a:gd name="connsiteY1014" fmla="*/ 36711 h 257176"/>
              <a:gd name="connsiteX1015" fmla="*/ 273050 w 611188"/>
              <a:gd name="connsiteY1015" fmla="*/ 37306 h 257176"/>
              <a:gd name="connsiteX1016" fmla="*/ 274109 w 611188"/>
              <a:gd name="connsiteY1016" fmla="*/ 37306 h 257176"/>
              <a:gd name="connsiteX1017" fmla="*/ 272521 w 611188"/>
              <a:gd name="connsiteY1017" fmla="*/ 37902 h 257176"/>
              <a:gd name="connsiteX1018" fmla="*/ 270404 w 611188"/>
              <a:gd name="connsiteY1018" fmla="*/ 37306 h 257176"/>
              <a:gd name="connsiteX1019" fmla="*/ 270639 w 611188"/>
              <a:gd name="connsiteY1019" fmla="*/ 38100 h 257176"/>
              <a:gd name="connsiteX1020" fmla="*/ 271463 w 611188"/>
              <a:gd name="connsiteY1020" fmla="*/ 38100 h 257176"/>
              <a:gd name="connsiteX1021" fmla="*/ 270893 w 611188"/>
              <a:gd name="connsiteY1021" fmla="*/ 38955 h 257176"/>
              <a:gd name="connsiteX1022" fmla="*/ 270933 w 611188"/>
              <a:gd name="connsiteY1022" fmla="*/ 39093 h 257176"/>
              <a:gd name="connsiteX1023" fmla="*/ 273050 w 611188"/>
              <a:gd name="connsiteY1023" fmla="*/ 39093 h 257176"/>
              <a:gd name="connsiteX1024" fmla="*/ 270404 w 611188"/>
              <a:gd name="connsiteY1024" fmla="*/ 39688 h 257176"/>
              <a:gd name="connsiteX1025" fmla="*/ 267229 w 611188"/>
              <a:gd name="connsiteY1025" fmla="*/ 39093 h 257176"/>
              <a:gd name="connsiteX1026" fmla="*/ 266700 w 611188"/>
              <a:gd name="connsiteY1026" fmla="*/ 39688 h 257176"/>
              <a:gd name="connsiteX1027" fmla="*/ 266700 w 611188"/>
              <a:gd name="connsiteY1027" fmla="*/ 39093 h 257176"/>
              <a:gd name="connsiteX1028" fmla="*/ 265642 w 611188"/>
              <a:gd name="connsiteY1028" fmla="*/ 37902 h 257176"/>
              <a:gd name="connsiteX1029" fmla="*/ 265112 w 611188"/>
              <a:gd name="connsiteY1029" fmla="*/ 39688 h 257176"/>
              <a:gd name="connsiteX1030" fmla="*/ 263525 w 611188"/>
              <a:gd name="connsiteY1030" fmla="*/ 37902 h 257176"/>
              <a:gd name="connsiteX1031" fmla="*/ 260879 w 611188"/>
              <a:gd name="connsiteY1031" fmla="*/ 39093 h 257176"/>
              <a:gd name="connsiteX1032" fmla="*/ 262467 w 611188"/>
              <a:gd name="connsiteY1032" fmla="*/ 37306 h 257176"/>
              <a:gd name="connsiteX1033" fmla="*/ 265112 w 611188"/>
              <a:gd name="connsiteY1033" fmla="*/ 37306 h 257176"/>
              <a:gd name="connsiteX1034" fmla="*/ 262467 w 611188"/>
              <a:gd name="connsiteY1034" fmla="*/ 35520 h 257176"/>
              <a:gd name="connsiteX1035" fmla="*/ 266700 w 611188"/>
              <a:gd name="connsiteY1035" fmla="*/ 35520 h 257176"/>
              <a:gd name="connsiteX1036" fmla="*/ 86181 w 611188"/>
              <a:gd name="connsiteY1036" fmla="*/ 30798 h 257176"/>
              <a:gd name="connsiteX1037" fmla="*/ 87238 w 611188"/>
              <a:gd name="connsiteY1037" fmla="*/ 31221 h 257176"/>
              <a:gd name="connsiteX1038" fmla="*/ 86181 w 611188"/>
              <a:gd name="connsiteY1038" fmla="*/ 31221 h 257176"/>
              <a:gd name="connsiteX1039" fmla="*/ 86181 w 611188"/>
              <a:gd name="connsiteY1039" fmla="*/ 29634 h 257176"/>
              <a:gd name="connsiteX1040" fmla="*/ 86181 w 611188"/>
              <a:gd name="connsiteY1040" fmla="*/ 30798 h 257176"/>
              <a:gd name="connsiteX1041" fmla="*/ 84595 w 611188"/>
              <a:gd name="connsiteY1041" fmla="*/ 30163 h 257176"/>
              <a:gd name="connsiteX1042" fmla="*/ 182913 w 611188"/>
              <a:gd name="connsiteY1042" fmla="*/ 23072 h 257176"/>
              <a:gd name="connsiteX1043" fmla="*/ 183970 w 611188"/>
              <a:gd name="connsiteY1043" fmla="*/ 23284 h 257176"/>
              <a:gd name="connsiteX1044" fmla="*/ 182913 w 611188"/>
              <a:gd name="connsiteY1044" fmla="*/ 23284 h 257176"/>
              <a:gd name="connsiteX1045" fmla="*/ 189063 w 611188"/>
              <a:gd name="connsiteY1045" fmla="*/ 22273 h 257176"/>
              <a:gd name="connsiteX1046" fmla="*/ 189785 w 611188"/>
              <a:gd name="connsiteY1046" fmla="*/ 22755 h 257176"/>
              <a:gd name="connsiteX1047" fmla="*/ 191370 w 611188"/>
              <a:gd name="connsiteY1047" fmla="*/ 23284 h 257176"/>
              <a:gd name="connsiteX1048" fmla="*/ 189256 w 611188"/>
              <a:gd name="connsiteY1048" fmla="*/ 22755 h 257176"/>
              <a:gd name="connsiteX1049" fmla="*/ 159126 w 611188"/>
              <a:gd name="connsiteY1049" fmla="*/ 21696 h 257176"/>
              <a:gd name="connsiteX1050" fmla="*/ 159655 w 611188"/>
              <a:gd name="connsiteY1050" fmla="*/ 21696 h 257176"/>
              <a:gd name="connsiteX1051" fmla="*/ 158598 w 611188"/>
              <a:gd name="connsiteY1051" fmla="*/ 22755 h 257176"/>
              <a:gd name="connsiteX1052" fmla="*/ 161769 w 611188"/>
              <a:gd name="connsiteY1052" fmla="*/ 20109 h 257176"/>
              <a:gd name="connsiteX1053" fmla="*/ 160712 w 611188"/>
              <a:gd name="connsiteY1053" fmla="*/ 21167 h 257176"/>
              <a:gd name="connsiteX1054" fmla="*/ 160184 w 611188"/>
              <a:gd name="connsiteY1054" fmla="*/ 21696 h 257176"/>
              <a:gd name="connsiteX1055" fmla="*/ 159655 w 611188"/>
              <a:gd name="connsiteY1055" fmla="*/ 21696 h 257176"/>
              <a:gd name="connsiteX1056" fmla="*/ 160184 w 611188"/>
              <a:gd name="connsiteY1056" fmla="*/ 21167 h 257176"/>
              <a:gd name="connsiteX1057" fmla="*/ 52387 w 611188"/>
              <a:gd name="connsiteY1057" fmla="*/ 15875 h 257176"/>
              <a:gd name="connsiteX1058" fmla="*/ 52916 w 611188"/>
              <a:gd name="connsiteY1058" fmla="*/ 16510 h 257176"/>
              <a:gd name="connsiteX1059" fmla="*/ 53975 w 611188"/>
              <a:gd name="connsiteY1059" fmla="*/ 17463 h 257176"/>
              <a:gd name="connsiteX1060" fmla="*/ 52916 w 611188"/>
              <a:gd name="connsiteY1060" fmla="*/ 16828 h 257176"/>
              <a:gd name="connsiteX1061" fmla="*/ 44450 w 611188"/>
              <a:gd name="connsiteY1061" fmla="*/ 12700 h 257176"/>
              <a:gd name="connsiteX1062" fmla="*/ 45641 w 611188"/>
              <a:gd name="connsiteY1062" fmla="*/ 12700 h 257176"/>
              <a:gd name="connsiteX1063" fmla="*/ 46038 w 611188"/>
              <a:gd name="connsiteY1063" fmla="*/ 14288 h 257176"/>
              <a:gd name="connsiteX1064" fmla="*/ 45641 w 611188"/>
              <a:gd name="connsiteY1064" fmla="*/ 14288 h 257176"/>
              <a:gd name="connsiteX1065" fmla="*/ 106796 w 611188"/>
              <a:gd name="connsiteY1065" fmla="*/ 11113 h 257176"/>
              <a:gd name="connsiteX1066" fmla="*/ 107853 w 611188"/>
              <a:gd name="connsiteY1066" fmla="*/ 13230 h 257176"/>
              <a:gd name="connsiteX1067" fmla="*/ 106796 w 611188"/>
              <a:gd name="connsiteY1067" fmla="*/ 14817 h 257176"/>
              <a:gd name="connsiteX1068" fmla="*/ 113139 w 611188"/>
              <a:gd name="connsiteY1068" fmla="*/ 17992 h 257176"/>
              <a:gd name="connsiteX1069" fmla="*/ 118425 w 611188"/>
              <a:gd name="connsiteY1069" fmla="*/ 18521 h 257176"/>
              <a:gd name="connsiteX1070" fmla="*/ 118425 w 611188"/>
              <a:gd name="connsiteY1070" fmla="*/ 17463 h 257176"/>
              <a:gd name="connsiteX1071" fmla="*/ 117368 w 611188"/>
              <a:gd name="connsiteY1071" fmla="*/ 15875 h 257176"/>
              <a:gd name="connsiteX1072" fmla="*/ 117368 w 611188"/>
              <a:gd name="connsiteY1072" fmla="*/ 14288 h 257176"/>
              <a:gd name="connsiteX1073" fmla="*/ 117368 w 611188"/>
              <a:gd name="connsiteY1073" fmla="*/ 12171 h 257176"/>
              <a:gd name="connsiteX1074" fmla="*/ 118425 w 611188"/>
              <a:gd name="connsiteY1074" fmla="*/ 12700 h 257176"/>
              <a:gd name="connsiteX1075" fmla="*/ 118953 w 611188"/>
              <a:gd name="connsiteY1075" fmla="*/ 13230 h 257176"/>
              <a:gd name="connsiteX1076" fmla="*/ 118953 w 611188"/>
              <a:gd name="connsiteY1076" fmla="*/ 14288 h 257176"/>
              <a:gd name="connsiteX1077" fmla="*/ 120011 w 611188"/>
              <a:gd name="connsiteY1077" fmla="*/ 14288 h 257176"/>
              <a:gd name="connsiteX1078" fmla="*/ 118953 w 611188"/>
              <a:gd name="connsiteY1078" fmla="*/ 14817 h 257176"/>
              <a:gd name="connsiteX1079" fmla="*/ 118953 w 611188"/>
              <a:gd name="connsiteY1079" fmla="*/ 15875 h 257176"/>
              <a:gd name="connsiteX1080" fmla="*/ 120011 w 611188"/>
              <a:gd name="connsiteY1080" fmla="*/ 15875 h 257176"/>
              <a:gd name="connsiteX1081" fmla="*/ 120539 w 611188"/>
              <a:gd name="connsiteY1081" fmla="*/ 16405 h 257176"/>
              <a:gd name="connsiteX1082" fmla="*/ 120539 w 611188"/>
              <a:gd name="connsiteY1082" fmla="*/ 15875 h 257176"/>
              <a:gd name="connsiteX1083" fmla="*/ 120539 w 611188"/>
              <a:gd name="connsiteY1083" fmla="*/ 14817 h 257176"/>
              <a:gd name="connsiteX1084" fmla="*/ 121068 w 611188"/>
              <a:gd name="connsiteY1084" fmla="*/ 14817 h 257176"/>
              <a:gd name="connsiteX1085" fmla="*/ 121068 w 611188"/>
              <a:gd name="connsiteY1085" fmla="*/ 17463 h 257176"/>
              <a:gd name="connsiteX1086" fmla="*/ 122125 w 611188"/>
              <a:gd name="connsiteY1086" fmla="*/ 16405 h 257176"/>
              <a:gd name="connsiteX1087" fmla="*/ 122654 w 611188"/>
              <a:gd name="connsiteY1087" fmla="*/ 17992 h 257176"/>
              <a:gd name="connsiteX1088" fmla="*/ 122654 w 611188"/>
              <a:gd name="connsiteY1088" fmla="*/ 17463 h 257176"/>
              <a:gd name="connsiteX1089" fmla="*/ 122654 w 611188"/>
              <a:gd name="connsiteY1089" fmla="*/ 16405 h 257176"/>
              <a:gd name="connsiteX1090" fmla="*/ 124239 w 611188"/>
              <a:gd name="connsiteY1090" fmla="*/ 16405 h 257176"/>
              <a:gd name="connsiteX1091" fmla="*/ 125825 w 611188"/>
              <a:gd name="connsiteY1091" fmla="*/ 15875 h 257176"/>
              <a:gd name="connsiteX1092" fmla="*/ 126882 w 611188"/>
              <a:gd name="connsiteY1092" fmla="*/ 16405 h 257176"/>
              <a:gd name="connsiteX1093" fmla="*/ 126882 w 611188"/>
              <a:gd name="connsiteY1093" fmla="*/ 17463 h 257176"/>
              <a:gd name="connsiteX1094" fmla="*/ 130582 w 611188"/>
              <a:gd name="connsiteY1094" fmla="*/ 17992 h 257176"/>
              <a:gd name="connsiteX1095" fmla="*/ 133225 w 611188"/>
              <a:gd name="connsiteY1095" fmla="*/ 19580 h 257176"/>
              <a:gd name="connsiteX1096" fmla="*/ 134283 w 611188"/>
              <a:gd name="connsiteY1096" fmla="*/ 18521 h 257176"/>
              <a:gd name="connsiteX1097" fmla="*/ 134283 w 611188"/>
              <a:gd name="connsiteY1097" fmla="*/ 17992 h 257176"/>
              <a:gd name="connsiteX1098" fmla="*/ 135868 w 611188"/>
              <a:gd name="connsiteY1098" fmla="*/ 19580 h 257176"/>
              <a:gd name="connsiteX1099" fmla="*/ 137454 w 611188"/>
              <a:gd name="connsiteY1099" fmla="*/ 21696 h 257176"/>
              <a:gd name="connsiteX1100" fmla="*/ 139040 w 611188"/>
              <a:gd name="connsiteY1100" fmla="*/ 21696 h 257176"/>
              <a:gd name="connsiteX1101" fmla="*/ 140097 w 611188"/>
              <a:gd name="connsiteY1101" fmla="*/ 21167 h 257176"/>
              <a:gd name="connsiteX1102" fmla="*/ 140097 w 611188"/>
              <a:gd name="connsiteY1102" fmla="*/ 20109 h 257176"/>
              <a:gd name="connsiteX1103" fmla="*/ 141154 w 611188"/>
              <a:gd name="connsiteY1103" fmla="*/ 20109 h 257176"/>
              <a:gd name="connsiteX1104" fmla="*/ 141154 w 611188"/>
              <a:gd name="connsiteY1104" fmla="*/ 21696 h 257176"/>
              <a:gd name="connsiteX1105" fmla="*/ 143269 w 611188"/>
              <a:gd name="connsiteY1105" fmla="*/ 21696 h 257176"/>
              <a:gd name="connsiteX1106" fmla="*/ 145912 w 611188"/>
              <a:gd name="connsiteY1106" fmla="*/ 21167 h 257176"/>
              <a:gd name="connsiteX1107" fmla="*/ 145912 w 611188"/>
              <a:gd name="connsiteY1107" fmla="*/ 22755 h 257176"/>
              <a:gd name="connsiteX1108" fmla="*/ 146440 w 611188"/>
              <a:gd name="connsiteY1108" fmla="*/ 23284 h 257176"/>
              <a:gd name="connsiteX1109" fmla="*/ 146969 w 611188"/>
              <a:gd name="connsiteY1109" fmla="*/ 23284 h 257176"/>
              <a:gd name="connsiteX1110" fmla="*/ 146969 w 611188"/>
              <a:gd name="connsiteY1110" fmla="*/ 22755 h 257176"/>
              <a:gd name="connsiteX1111" fmla="*/ 149612 w 611188"/>
              <a:gd name="connsiteY1111" fmla="*/ 22755 h 257176"/>
              <a:gd name="connsiteX1112" fmla="*/ 152255 w 611188"/>
              <a:gd name="connsiteY1112" fmla="*/ 20109 h 257176"/>
              <a:gd name="connsiteX1113" fmla="*/ 153312 w 611188"/>
              <a:gd name="connsiteY1113" fmla="*/ 20109 h 257176"/>
              <a:gd name="connsiteX1114" fmla="*/ 153312 w 611188"/>
              <a:gd name="connsiteY1114" fmla="*/ 21696 h 257176"/>
              <a:gd name="connsiteX1115" fmla="*/ 153840 w 611188"/>
              <a:gd name="connsiteY1115" fmla="*/ 21167 h 257176"/>
              <a:gd name="connsiteX1116" fmla="*/ 155426 w 611188"/>
              <a:gd name="connsiteY1116" fmla="*/ 20109 h 257176"/>
              <a:gd name="connsiteX1117" fmla="*/ 154898 w 611188"/>
              <a:gd name="connsiteY1117" fmla="*/ 21167 h 257176"/>
              <a:gd name="connsiteX1118" fmla="*/ 153840 w 611188"/>
              <a:gd name="connsiteY1118" fmla="*/ 22755 h 257176"/>
              <a:gd name="connsiteX1119" fmla="*/ 154898 w 611188"/>
              <a:gd name="connsiteY1119" fmla="*/ 23284 h 257176"/>
              <a:gd name="connsiteX1120" fmla="*/ 156483 w 611188"/>
              <a:gd name="connsiteY1120" fmla="*/ 24342 h 257176"/>
              <a:gd name="connsiteX1121" fmla="*/ 156483 w 611188"/>
              <a:gd name="connsiteY1121" fmla="*/ 23284 h 257176"/>
              <a:gd name="connsiteX1122" fmla="*/ 157012 w 611188"/>
              <a:gd name="connsiteY1122" fmla="*/ 23284 h 257176"/>
              <a:gd name="connsiteX1123" fmla="*/ 158069 w 611188"/>
              <a:gd name="connsiteY1123" fmla="*/ 23284 h 257176"/>
              <a:gd name="connsiteX1124" fmla="*/ 158069 w 611188"/>
              <a:gd name="connsiteY1124" fmla="*/ 24342 h 257176"/>
              <a:gd name="connsiteX1125" fmla="*/ 158598 w 611188"/>
              <a:gd name="connsiteY1125" fmla="*/ 22755 h 257176"/>
              <a:gd name="connsiteX1126" fmla="*/ 160184 w 611188"/>
              <a:gd name="connsiteY1126" fmla="*/ 21696 h 257176"/>
              <a:gd name="connsiteX1127" fmla="*/ 160712 w 611188"/>
              <a:gd name="connsiteY1127" fmla="*/ 22755 h 257176"/>
              <a:gd name="connsiteX1128" fmla="*/ 161769 w 611188"/>
              <a:gd name="connsiteY1128" fmla="*/ 22755 h 257176"/>
              <a:gd name="connsiteX1129" fmla="*/ 161769 w 611188"/>
              <a:gd name="connsiteY1129" fmla="*/ 23284 h 257176"/>
              <a:gd name="connsiteX1130" fmla="*/ 163355 w 611188"/>
              <a:gd name="connsiteY1130" fmla="*/ 23284 h 257176"/>
              <a:gd name="connsiteX1131" fmla="*/ 165469 w 611188"/>
              <a:gd name="connsiteY1131" fmla="*/ 22755 h 257176"/>
              <a:gd name="connsiteX1132" fmla="*/ 165998 w 611188"/>
              <a:gd name="connsiteY1132" fmla="*/ 24342 h 257176"/>
              <a:gd name="connsiteX1133" fmla="*/ 167055 w 611188"/>
              <a:gd name="connsiteY1133" fmla="*/ 23284 h 257176"/>
              <a:gd name="connsiteX1134" fmla="*/ 167584 w 611188"/>
              <a:gd name="connsiteY1134" fmla="*/ 24342 h 257176"/>
              <a:gd name="connsiteX1135" fmla="*/ 167584 w 611188"/>
              <a:gd name="connsiteY1135" fmla="*/ 23284 h 257176"/>
              <a:gd name="connsiteX1136" fmla="*/ 167055 w 611188"/>
              <a:gd name="connsiteY1136" fmla="*/ 22755 h 257176"/>
              <a:gd name="connsiteX1137" fmla="*/ 167584 w 611188"/>
              <a:gd name="connsiteY1137" fmla="*/ 21696 h 257176"/>
              <a:gd name="connsiteX1138" fmla="*/ 168641 w 611188"/>
              <a:gd name="connsiteY1138" fmla="*/ 22755 h 257176"/>
              <a:gd name="connsiteX1139" fmla="*/ 169170 w 611188"/>
              <a:gd name="connsiteY1139" fmla="*/ 21696 h 257176"/>
              <a:gd name="connsiteX1140" fmla="*/ 170227 w 611188"/>
              <a:gd name="connsiteY1140" fmla="*/ 21167 h 257176"/>
              <a:gd name="connsiteX1141" fmla="*/ 175513 w 611188"/>
              <a:gd name="connsiteY1141" fmla="*/ 20109 h 257176"/>
              <a:gd name="connsiteX1142" fmla="*/ 179741 w 611188"/>
              <a:gd name="connsiteY1142" fmla="*/ 20109 h 257176"/>
              <a:gd name="connsiteX1143" fmla="*/ 180799 w 611188"/>
              <a:gd name="connsiteY1143" fmla="*/ 19580 h 257176"/>
              <a:gd name="connsiteX1144" fmla="*/ 182384 w 611188"/>
              <a:gd name="connsiteY1144" fmla="*/ 19580 h 257176"/>
              <a:gd name="connsiteX1145" fmla="*/ 182384 w 611188"/>
              <a:gd name="connsiteY1145" fmla="*/ 20109 h 257176"/>
              <a:gd name="connsiteX1146" fmla="*/ 182384 w 611188"/>
              <a:gd name="connsiteY1146" fmla="*/ 21167 h 257176"/>
              <a:gd name="connsiteX1147" fmla="*/ 182913 w 611188"/>
              <a:gd name="connsiteY1147" fmla="*/ 21167 h 257176"/>
              <a:gd name="connsiteX1148" fmla="*/ 183970 w 611188"/>
              <a:gd name="connsiteY1148" fmla="*/ 20109 h 257176"/>
              <a:gd name="connsiteX1149" fmla="*/ 183970 w 611188"/>
              <a:gd name="connsiteY1149" fmla="*/ 19580 h 257176"/>
              <a:gd name="connsiteX1150" fmla="*/ 184499 w 611188"/>
              <a:gd name="connsiteY1150" fmla="*/ 19580 h 257176"/>
              <a:gd name="connsiteX1151" fmla="*/ 183970 w 611188"/>
              <a:gd name="connsiteY1151" fmla="*/ 21167 h 257176"/>
              <a:gd name="connsiteX1152" fmla="*/ 184499 w 611188"/>
              <a:gd name="connsiteY1152" fmla="*/ 21696 h 257176"/>
              <a:gd name="connsiteX1153" fmla="*/ 186084 w 611188"/>
              <a:gd name="connsiteY1153" fmla="*/ 21696 h 257176"/>
              <a:gd name="connsiteX1154" fmla="*/ 186084 w 611188"/>
              <a:gd name="connsiteY1154" fmla="*/ 21167 h 257176"/>
              <a:gd name="connsiteX1155" fmla="*/ 185027 w 611188"/>
              <a:gd name="connsiteY1155" fmla="*/ 20109 h 257176"/>
              <a:gd name="connsiteX1156" fmla="*/ 186613 w 611188"/>
              <a:gd name="connsiteY1156" fmla="*/ 20109 h 257176"/>
              <a:gd name="connsiteX1157" fmla="*/ 189256 w 611188"/>
              <a:gd name="connsiteY1157" fmla="*/ 19580 h 257176"/>
              <a:gd name="connsiteX1158" fmla="*/ 188199 w 611188"/>
              <a:gd name="connsiteY1158" fmla="*/ 20109 h 257176"/>
              <a:gd name="connsiteX1159" fmla="*/ 189063 w 611188"/>
              <a:gd name="connsiteY1159" fmla="*/ 22273 h 257176"/>
              <a:gd name="connsiteX1160" fmla="*/ 188199 w 611188"/>
              <a:gd name="connsiteY1160" fmla="*/ 21696 h 257176"/>
              <a:gd name="connsiteX1161" fmla="*/ 186613 w 611188"/>
              <a:gd name="connsiteY1161" fmla="*/ 22755 h 257176"/>
              <a:gd name="connsiteX1162" fmla="*/ 183970 w 611188"/>
              <a:gd name="connsiteY1162" fmla="*/ 21696 h 257176"/>
              <a:gd name="connsiteX1163" fmla="*/ 183970 w 611188"/>
              <a:gd name="connsiteY1163" fmla="*/ 22755 h 257176"/>
              <a:gd name="connsiteX1164" fmla="*/ 182913 w 611188"/>
              <a:gd name="connsiteY1164" fmla="*/ 22755 h 257176"/>
              <a:gd name="connsiteX1165" fmla="*/ 182913 w 611188"/>
              <a:gd name="connsiteY1165" fmla="*/ 23072 h 257176"/>
              <a:gd name="connsiteX1166" fmla="*/ 181327 w 611188"/>
              <a:gd name="connsiteY1166" fmla="*/ 22755 h 257176"/>
              <a:gd name="connsiteX1167" fmla="*/ 179741 w 611188"/>
              <a:gd name="connsiteY1167" fmla="*/ 24342 h 257176"/>
              <a:gd name="connsiteX1168" fmla="*/ 180799 w 611188"/>
              <a:gd name="connsiteY1168" fmla="*/ 24342 h 257176"/>
              <a:gd name="connsiteX1169" fmla="*/ 181327 w 611188"/>
              <a:gd name="connsiteY1169" fmla="*/ 24871 h 257176"/>
              <a:gd name="connsiteX1170" fmla="*/ 182384 w 611188"/>
              <a:gd name="connsiteY1170" fmla="*/ 24871 h 257176"/>
              <a:gd name="connsiteX1171" fmla="*/ 182913 w 611188"/>
              <a:gd name="connsiteY1171" fmla="*/ 24871 h 257176"/>
              <a:gd name="connsiteX1172" fmla="*/ 177627 w 611188"/>
              <a:gd name="connsiteY1172" fmla="*/ 26459 h 257176"/>
              <a:gd name="connsiteX1173" fmla="*/ 172870 w 611188"/>
              <a:gd name="connsiteY1173" fmla="*/ 26459 h 257176"/>
              <a:gd name="connsiteX1174" fmla="*/ 175513 w 611188"/>
              <a:gd name="connsiteY1174" fmla="*/ 26988 h 257176"/>
              <a:gd name="connsiteX1175" fmla="*/ 177098 w 611188"/>
              <a:gd name="connsiteY1175" fmla="*/ 28576 h 257176"/>
              <a:gd name="connsiteX1176" fmla="*/ 176041 w 611188"/>
              <a:gd name="connsiteY1176" fmla="*/ 28576 h 257176"/>
              <a:gd name="connsiteX1177" fmla="*/ 176041 w 611188"/>
              <a:gd name="connsiteY1177" fmla="*/ 29634 h 257176"/>
              <a:gd name="connsiteX1178" fmla="*/ 177098 w 611188"/>
              <a:gd name="connsiteY1178" fmla="*/ 29634 h 257176"/>
              <a:gd name="connsiteX1179" fmla="*/ 178156 w 611188"/>
              <a:gd name="connsiteY1179" fmla="*/ 31221 h 257176"/>
              <a:gd name="connsiteX1180" fmla="*/ 178156 w 611188"/>
              <a:gd name="connsiteY1180" fmla="*/ 30163 h 257176"/>
              <a:gd name="connsiteX1181" fmla="*/ 177627 w 611188"/>
              <a:gd name="connsiteY1181" fmla="*/ 29634 h 257176"/>
              <a:gd name="connsiteX1182" fmla="*/ 178156 w 611188"/>
              <a:gd name="connsiteY1182" fmla="*/ 29634 h 257176"/>
              <a:gd name="connsiteX1183" fmla="*/ 178156 w 611188"/>
              <a:gd name="connsiteY1183" fmla="*/ 28576 h 257176"/>
              <a:gd name="connsiteX1184" fmla="*/ 182384 w 611188"/>
              <a:gd name="connsiteY1184" fmla="*/ 30163 h 257176"/>
              <a:gd name="connsiteX1185" fmla="*/ 186084 w 611188"/>
              <a:gd name="connsiteY1185" fmla="*/ 29634 h 257176"/>
              <a:gd name="connsiteX1186" fmla="*/ 186084 w 611188"/>
              <a:gd name="connsiteY1186" fmla="*/ 30163 h 257176"/>
              <a:gd name="connsiteX1187" fmla="*/ 185027 w 611188"/>
              <a:gd name="connsiteY1187" fmla="*/ 31751 h 257176"/>
              <a:gd name="connsiteX1188" fmla="*/ 186613 w 611188"/>
              <a:gd name="connsiteY1188" fmla="*/ 30163 h 257176"/>
              <a:gd name="connsiteX1189" fmla="*/ 189256 w 611188"/>
              <a:gd name="connsiteY1189" fmla="*/ 30163 h 257176"/>
              <a:gd name="connsiteX1190" fmla="*/ 189256 w 611188"/>
              <a:gd name="connsiteY1190" fmla="*/ 31221 h 257176"/>
              <a:gd name="connsiteX1191" fmla="*/ 189785 w 611188"/>
              <a:gd name="connsiteY1191" fmla="*/ 31221 h 257176"/>
              <a:gd name="connsiteX1192" fmla="*/ 189785 w 611188"/>
              <a:gd name="connsiteY1192" fmla="*/ 30163 h 257176"/>
              <a:gd name="connsiteX1193" fmla="*/ 190842 w 611188"/>
              <a:gd name="connsiteY1193" fmla="*/ 31221 h 257176"/>
              <a:gd name="connsiteX1194" fmla="*/ 190842 w 611188"/>
              <a:gd name="connsiteY1194" fmla="*/ 31751 h 257176"/>
              <a:gd name="connsiteX1195" fmla="*/ 191899 w 611188"/>
              <a:gd name="connsiteY1195" fmla="*/ 31221 h 257176"/>
              <a:gd name="connsiteX1196" fmla="*/ 193485 w 611188"/>
              <a:gd name="connsiteY1196" fmla="*/ 30163 h 257176"/>
              <a:gd name="connsiteX1197" fmla="*/ 192956 w 611188"/>
              <a:gd name="connsiteY1197" fmla="*/ 31221 h 257176"/>
              <a:gd name="connsiteX1198" fmla="*/ 192956 w 611188"/>
              <a:gd name="connsiteY1198" fmla="*/ 31751 h 257176"/>
              <a:gd name="connsiteX1199" fmla="*/ 196128 w 611188"/>
              <a:gd name="connsiteY1199" fmla="*/ 30163 h 257176"/>
              <a:gd name="connsiteX1200" fmla="*/ 198242 w 611188"/>
              <a:gd name="connsiteY1200" fmla="*/ 30163 h 257176"/>
              <a:gd name="connsiteX1201" fmla="*/ 198242 w 611188"/>
              <a:gd name="connsiteY1201" fmla="*/ 31221 h 257176"/>
              <a:gd name="connsiteX1202" fmla="*/ 203528 w 611188"/>
              <a:gd name="connsiteY1202" fmla="*/ 31221 h 257176"/>
              <a:gd name="connsiteX1203" fmla="*/ 208814 w 611188"/>
              <a:gd name="connsiteY1203" fmla="*/ 31221 h 257176"/>
              <a:gd name="connsiteX1204" fmla="*/ 208285 w 611188"/>
              <a:gd name="connsiteY1204" fmla="*/ 31751 h 257176"/>
              <a:gd name="connsiteX1205" fmla="*/ 207228 w 611188"/>
              <a:gd name="connsiteY1205" fmla="*/ 31751 h 257176"/>
              <a:gd name="connsiteX1206" fmla="*/ 209871 w 611188"/>
              <a:gd name="connsiteY1206" fmla="*/ 33338 h 257176"/>
              <a:gd name="connsiteX1207" fmla="*/ 211985 w 611188"/>
              <a:gd name="connsiteY1207" fmla="*/ 32280 h 257176"/>
              <a:gd name="connsiteX1208" fmla="*/ 212514 w 611188"/>
              <a:gd name="connsiteY1208" fmla="*/ 33338 h 257176"/>
              <a:gd name="connsiteX1209" fmla="*/ 213571 w 611188"/>
              <a:gd name="connsiteY1209" fmla="*/ 33338 h 257176"/>
              <a:gd name="connsiteX1210" fmla="*/ 213571 w 611188"/>
              <a:gd name="connsiteY1210" fmla="*/ 32280 h 257176"/>
              <a:gd name="connsiteX1211" fmla="*/ 215157 w 611188"/>
              <a:gd name="connsiteY1211" fmla="*/ 32280 h 257176"/>
              <a:gd name="connsiteX1212" fmla="*/ 216214 w 611188"/>
              <a:gd name="connsiteY1212" fmla="*/ 33338 h 257176"/>
              <a:gd name="connsiteX1213" fmla="*/ 215157 w 611188"/>
              <a:gd name="connsiteY1213" fmla="*/ 33338 h 257176"/>
              <a:gd name="connsiteX1214" fmla="*/ 214100 w 611188"/>
              <a:gd name="connsiteY1214" fmla="*/ 33867 h 257176"/>
              <a:gd name="connsiteX1215" fmla="*/ 215686 w 611188"/>
              <a:gd name="connsiteY1215" fmla="*/ 35455 h 257176"/>
              <a:gd name="connsiteX1216" fmla="*/ 217271 w 611188"/>
              <a:gd name="connsiteY1216" fmla="*/ 37042 h 257176"/>
              <a:gd name="connsiteX1217" fmla="*/ 215686 w 611188"/>
              <a:gd name="connsiteY1217" fmla="*/ 36513 h 257176"/>
              <a:gd name="connsiteX1218" fmla="*/ 214100 w 611188"/>
              <a:gd name="connsiteY1218" fmla="*/ 36513 h 257176"/>
              <a:gd name="connsiteX1219" fmla="*/ 214100 w 611188"/>
              <a:gd name="connsiteY1219" fmla="*/ 35455 h 257176"/>
              <a:gd name="connsiteX1220" fmla="*/ 215157 w 611188"/>
              <a:gd name="connsiteY1220" fmla="*/ 35455 h 257176"/>
              <a:gd name="connsiteX1221" fmla="*/ 215157 w 611188"/>
              <a:gd name="connsiteY1221" fmla="*/ 34926 h 257176"/>
              <a:gd name="connsiteX1222" fmla="*/ 214100 w 611188"/>
              <a:gd name="connsiteY1222" fmla="*/ 34926 h 257176"/>
              <a:gd name="connsiteX1223" fmla="*/ 211985 w 611188"/>
              <a:gd name="connsiteY1223" fmla="*/ 36513 h 257176"/>
              <a:gd name="connsiteX1224" fmla="*/ 206700 w 611188"/>
              <a:gd name="connsiteY1224" fmla="*/ 33867 h 257176"/>
              <a:gd name="connsiteX1225" fmla="*/ 203528 w 611188"/>
              <a:gd name="connsiteY1225" fmla="*/ 37042 h 257176"/>
              <a:gd name="connsiteX1226" fmla="*/ 201414 w 611188"/>
              <a:gd name="connsiteY1226" fmla="*/ 35455 h 257176"/>
              <a:gd name="connsiteX1227" fmla="*/ 197185 w 611188"/>
              <a:gd name="connsiteY1227" fmla="*/ 36513 h 257176"/>
              <a:gd name="connsiteX1228" fmla="*/ 197185 w 611188"/>
              <a:gd name="connsiteY1228" fmla="*/ 35455 h 257176"/>
              <a:gd name="connsiteX1229" fmla="*/ 198242 w 611188"/>
              <a:gd name="connsiteY1229" fmla="*/ 34926 h 257176"/>
              <a:gd name="connsiteX1230" fmla="*/ 196656 w 611188"/>
              <a:gd name="connsiteY1230" fmla="*/ 34926 h 257176"/>
              <a:gd name="connsiteX1231" fmla="*/ 196656 w 611188"/>
              <a:gd name="connsiteY1231" fmla="*/ 36513 h 257176"/>
              <a:gd name="connsiteX1232" fmla="*/ 196128 w 611188"/>
              <a:gd name="connsiteY1232" fmla="*/ 35455 h 257176"/>
              <a:gd name="connsiteX1233" fmla="*/ 195071 w 611188"/>
              <a:gd name="connsiteY1233" fmla="*/ 36513 h 257176"/>
              <a:gd name="connsiteX1234" fmla="*/ 193485 w 611188"/>
              <a:gd name="connsiteY1234" fmla="*/ 34926 h 257176"/>
              <a:gd name="connsiteX1235" fmla="*/ 191899 w 611188"/>
              <a:gd name="connsiteY1235" fmla="*/ 33867 h 257176"/>
              <a:gd name="connsiteX1236" fmla="*/ 191899 w 611188"/>
              <a:gd name="connsiteY1236" fmla="*/ 34926 h 257176"/>
              <a:gd name="connsiteX1237" fmla="*/ 191899 w 611188"/>
              <a:gd name="connsiteY1237" fmla="*/ 35455 h 257176"/>
              <a:gd name="connsiteX1238" fmla="*/ 192956 w 611188"/>
              <a:gd name="connsiteY1238" fmla="*/ 36513 h 257176"/>
              <a:gd name="connsiteX1239" fmla="*/ 189256 w 611188"/>
              <a:gd name="connsiteY1239" fmla="*/ 36513 h 257176"/>
              <a:gd name="connsiteX1240" fmla="*/ 185027 w 611188"/>
              <a:gd name="connsiteY1240" fmla="*/ 33867 h 257176"/>
              <a:gd name="connsiteX1241" fmla="*/ 184499 w 611188"/>
              <a:gd name="connsiteY1241" fmla="*/ 34926 h 257176"/>
              <a:gd name="connsiteX1242" fmla="*/ 184499 w 611188"/>
              <a:gd name="connsiteY1242" fmla="*/ 35455 h 257176"/>
              <a:gd name="connsiteX1243" fmla="*/ 182913 w 611188"/>
              <a:gd name="connsiteY1243" fmla="*/ 34926 h 257176"/>
              <a:gd name="connsiteX1244" fmla="*/ 182913 w 611188"/>
              <a:gd name="connsiteY1244" fmla="*/ 33867 h 257176"/>
              <a:gd name="connsiteX1245" fmla="*/ 181327 w 611188"/>
              <a:gd name="connsiteY1245" fmla="*/ 34926 h 257176"/>
              <a:gd name="connsiteX1246" fmla="*/ 179741 w 611188"/>
              <a:gd name="connsiteY1246" fmla="*/ 33338 h 257176"/>
              <a:gd name="connsiteX1247" fmla="*/ 177098 w 611188"/>
              <a:gd name="connsiteY1247" fmla="*/ 34926 h 257176"/>
              <a:gd name="connsiteX1248" fmla="*/ 178156 w 611188"/>
              <a:gd name="connsiteY1248" fmla="*/ 35455 h 257176"/>
              <a:gd name="connsiteX1249" fmla="*/ 179213 w 611188"/>
              <a:gd name="connsiteY1249" fmla="*/ 36513 h 257176"/>
              <a:gd name="connsiteX1250" fmla="*/ 178156 w 611188"/>
              <a:gd name="connsiteY1250" fmla="*/ 37042 h 257176"/>
              <a:gd name="connsiteX1251" fmla="*/ 178156 w 611188"/>
              <a:gd name="connsiteY1251" fmla="*/ 38630 h 257176"/>
              <a:gd name="connsiteX1252" fmla="*/ 177098 w 611188"/>
              <a:gd name="connsiteY1252" fmla="*/ 38630 h 257176"/>
              <a:gd name="connsiteX1253" fmla="*/ 176041 w 611188"/>
              <a:gd name="connsiteY1253" fmla="*/ 39159 h 257176"/>
              <a:gd name="connsiteX1254" fmla="*/ 177098 w 611188"/>
              <a:gd name="connsiteY1254" fmla="*/ 39159 h 257176"/>
              <a:gd name="connsiteX1255" fmla="*/ 177627 w 611188"/>
              <a:gd name="connsiteY1255" fmla="*/ 40217 h 257176"/>
              <a:gd name="connsiteX1256" fmla="*/ 176041 w 611188"/>
              <a:gd name="connsiteY1256" fmla="*/ 40746 h 257176"/>
              <a:gd name="connsiteX1257" fmla="*/ 174455 w 611188"/>
              <a:gd name="connsiteY1257" fmla="*/ 40746 h 257176"/>
              <a:gd name="connsiteX1258" fmla="*/ 174455 w 611188"/>
              <a:gd name="connsiteY1258" fmla="*/ 41805 h 257176"/>
              <a:gd name="connsiteX1259" fmla="*/ 176041 w 611188"/>
              <a:gd name="connsiteY1259" fmla="*/ 40746 h 257176"/>
              <a:gd name="connsiteX1260" fmla="*/ 176041 w 611188"/>
              <a:gd name="connsiteY1260" fmla="*/ 41805 h 257176"/>
              <a:gd name="connsiteX1261" fmla="*/ 176041 w 611188"/>
              <a:gd name="connsiteY1261" fmla="*/ 42334 h 257176"/>
              <a:gd name="connsiteX1262" fmla="*/ 179213 w 611188"/>
              <a:gd name="connsiteY1262" fmla="*/ 43921 h 257176"/>
              <a:gd name="connsiteX1263" fmla="*/ 182384 w 611188"/>
              <a:gd name="connsiteY1263" fmla="*/ 45509 h 257176"/>
              <a:gd name="connsiteX1264" fmla="*/ 183970 w 611188"/>
              <a:gd name="connsiteY1264" fmla="*/ 44451 h 257176"/>
              <a:gd name="connsiteX1265" fmla="*/ 186084 w 611188"/>
              <a:gd name="connsiteY1265" fmla="*/ 47096 h 257176"/>
              <a:gd name="connsiteX1266" fmla="*/ 184499 w 611188"/>
              <a:gd name="connsiteY1266" fmla="*/ 47096 h 257176"/>
              <a:gd name="connsiteX1267" fmla="*/ 183970 w 611188"/>
              <a:gd name="connsiteY1267" fmla="*/ 49213 h 257176"/>
              <a:gd name="connsiteX1268" fmla="*/ 183970 w 611188"/>
              <a:gd name="connsiteY1268" fmla="*/ 48684 h 257176"/>
              <a:gd name="connsiteX1269" fmla="*/ 182913 w 611188"/>
              <a:gd name="connsiteY1269" fmla="*/ 47626 h 257176"/>
              <a:gd name="connsiteX1270" fmla="*/ 182913 w 611188"/>
              <a:gd name="connsiteY1270" fmla="*/ 49213 h 257176"/>
              <a:gd name="connsiteX1271" fmla="*/ 183970 w 611188"/>
              <a:gd name="connsiteY1271" fmla="*/ 49213 h 257176"/>
              <a:gd name="connsiteX1272" fmla="*/ 185027 w 611188"/>
              <a:gd name="connsiteY1272" fmla="*/ 48684 h 257176"/>
              <a:gd name="connsiteX1273" fmla="*/ 186084 w 611188"/>
              <a:gd name="connsiteY1273" fmla="*/ 48684 h 257176"/>
              <a:gd name="connsiteX1274" fmla="*/ 186084 w 611188"/>
              <a:gd name="connsiteY1274" fmla="*/ 47626 h 257176"/>
              <a:gd name="connsiteX1275" fmla="*/ 186084 w 611188"/>
              <a:gd name="connsiteY1275" fmla="*/ 47096 h 257176"/>
              <a:gd name="connsiteX1276" fmla="*/ 187670 w 611188"/>
              <a:gd name="connsiteY1276" fmla="*/ 47626 h 257176"/>
              <a:gd name="connsiteX1277" fmla="*/ 187670 w 611188"/>
              <a:gd name="connsiteY1277" fmla="*/ 48684 h 257176"/>
              <a:gd name="connsiteX1278" fmla="*/ 187670 w 611188"/>
              <a:gd name="connsiteY1278" fmla="*/ 49213 h 257176"/>
              <a:gd name="connsiteX1279" fmla="*/ 189785 w 611188"/>
              <a:gd name="connsiteY1279" fmla="*/ 48684 h 257176"/>
              <a:gd name="connsiteX1280" fmla="*/ 191899 w 611188"/>
              <a:gd name="connsiteY1280" fmla="*/ 48684 h 257176"/>
              <a:gd name="connsiteX1281" fmla="*/ 191899 w 611188"/>
              <a:gd name="connsiteY1281" fmla="*/ 47096 h 257176"/>
              <a:gd name="connsiteX1282" fmla="*/ 192956 w 611188"/>
              <a:gd name="connsiteY1282" fmla="*/ 47626 h 257176"/>
              <a:gd name="connsiteX1283" fmla="*/ 193485 w 611188"/>
              <a:gd name="connsiteY1283" fmla="*/ 49213 h 257176"/>
              <a:gd name="connsiteX1284" fmla="*/ 194542 w 611188"/>
              <a:gd name="connsiteY1284" fmla="*/ 49213 h 257176"/>
              <a:gd name="connsiteX1285" fmla="*/ 195071 w 611188"/>
              <a:gd name="connsiteY1285" fmla="*/ 48684 h 257176"/>
              <a:gd name="connsiteX1286" fmla="*/ 194542 w 611188"/>
              <a:gd name="connsiteY1286" fmla="*/ 47626 h 257176"/>
              <a:gd name="connsiteX1287" fmla="*/ 196128 w 611188"/>
              <a:gd name="connsiteY1287" fmla="*/ 48684 h 257176"/>
              <a:gd name="connsiteX1288" fmla="*/ 197185 w 611188"/>
              <a:gd name="connsiteY1288" fmla="*/ 47626 h 257176"/>
              <a:gd name="connsiteX1289" fmla="*/ 200356 w 611188"/>
              <a:gd name="connsiteY1289" fmla="*/ 49213 h 257176"/>
              <a:gd name="connsiteX1290" fmla="*/ 204057 w 611188"/>
              <a:gd name="connsiteY1290" fmla="*/ 47626 h 257176"/>
              <a:gd name="connsiteX1291" fmla="*/ 203528 w 611188"/>
              <a:gd name="connsiteY1291" fmla="*/ 48684 h 257176"/>
              <a:gd name="connsiteX1292" fmla="*/ 204057 w 611188"/>
              <a:gd name="connsiteY1292" fmla="*/ 49213 h 257176"/>
              <a:gd name="connsiteX1293" fmla="*/ 205642 w 611188"/>
              <a:gd name="connsiteY1293" fmla="*/ 48684 h 257176"/>
              <a:gd name="connsiteX1294" fmla="*/ 207228 w 611188"/>
              <a:gd name="connsiteY1294" fmla="*/ 50801 h 257176"/>
              <a:gd name="connsiteX1295" fmla="*/ 208814 w 611188"/>
              <a:gd name="connsiteY1295" fmla="*/ 49213 h 257176"/>
              <a:gd name="connsiteX1296" fmla="*/ 210400 w 611188"/>
              <a:gd name="connsiteY1296" fmla="*/ 48684 h 257176"/>
              <a:gd name="connsiteX1297" fmla="*/ 210928 w 611188"/>
              <a:gd name="connsiteY1297" fmla="*/ 47096 h 257176"/>
              <a:gd name="connsiteX1298" fmla="*/ 211985 w 611188"/>
              <a:gd name="connsiteY1298" fmla="*/ 48684 h 257176"/>
              <a:gd name="connsiteX1299" fmla="*/ 211985 w 611188"/>
              <a:gd name="connsiteY1299" fmla="*/ 49213 h 257176"/>
              <a:gd name="connsiteX1300" fmla="*/ 212514 w 611188"/>
              <a:gd name="connsiteY1300" fmla="*/ 49213 h 257176"/>
              <a:gd name="connsiteX1301" fmla="*/ 214100 w 611188"/>
              <a:gd name="connsiteY1301" fmla="*/ 48684 h 257176"/>
              <a:gd name="connsiteX1302" fmla="*/ 213571 w 611188"/>
              <a:gd name="connsiteY1302" fmla="*/ 47626 h 257176"/>
              <a:gd name="connsiteX1303" fmla="*/ 212514 w 611188"/>
              <a:gd name="connsiteY1303" fmla="*/ 47096 h 257176"/>
              <a:gd name="connsiteX1304" fmla="*/ 208814 w 611188"/>
              <a:gd name="connsiteY1304" fmla="*/ 46038 h 257176"/>
              <a:gd name="connsiteX1305" fmla="*/ 206700 w 611188"/>
              <a:gd name="connsiteY1305" fmla="*/ 47096 h 257176"/>
              <a:gd name="connsiteX1306" fmla="*/ 205114 w 611188"/>
              <a:gd name="connsiteY1306" fmla="*/ 45509 h 257176"/>
              <a:gd name="connsiteX1307" fmla="*/ 203528 w 611188"/>
              <a:gd name="connsiteY1307" fmla="*/ 47096 h 257176"/>
              <a:gd name="connsiteX1308" fmla="*/ 202999 w 611188"/>
              <a:gd name="connsiteY1308" fmla="*/ 44451 h 257176"/>
              <a:gd name="connsiteX1309" fmla="*/ 201414 w 611188"/>
              <a:gd name="connsiteY1309" fmla="*/ 45509 h 257176"/>
              <a:gd name="connsiteX1310" fmla="*/ 201414 w 611188"/>
              <a:gd name="connsiteY1310" fmla="*/ 43392 h 257176"/>
              <a:gd name="connsiteX1311" fmla="*/ 201414 w 611188"/>
              <a:gd name="connsiteY1311" fmla="*/ 38630 h 257176"/>
              <a:gd name="connsiteX1312" fmla="*/ 201942 w 611188"/>
              <a:gd name="connsiteY1312" fmla="*/ 37571 h 257176"/>
              <a:gd name="connsiteX1313" fmla="*/ 202999 w 611188"/>
              <a:gd name="connsiteY1313" fmla="*/ 37042 h 257176"/>
              <a:gd name="connsiteX1314" fmla="*/ 204057 w 611188"/>
              <a:gd name="connsiteY1314" fmla="*/ 38630 h 257176"/>
              <a:gd name="connsiteX1315" fmla="*/ 205642 w 611188"/>
              <a:gd name="connsiteY1315" fmla="*/ 37571 h 257176"/>
              <a:gd name="connsiteX1316" fmla="*/ 206700 w 611188"/>
              <a:gd name="connsiteY1316" fmla="*/ 40217 h 257176"/>
              <a:gd name="connsiteX1317" fmla="*/ 208285 w 611188"/>
              <a:gd name="connsiteY1317" fmla="*/ 38630 h 257176"/>
              <a:gd name="connsiteX1318" fmla="*/ 208814 w 611188"/>
              <a:gd name="connsiteY1318" fmla="*/ 39159 h 257176"/>
              <a:gd name="connsiteX1319" fmla="*/ 209871 w 611188"/>
              <a:gd name="connsiteY1319" fmla="*/ 41805 h 257176"/>
              <a:gd name="connsiteX1320" fmla="*/ 210400 w 611188"/>
              <a:gd name="connsiteY1320" fmla="*/ 40746 h 257176"/>
              <a:gd name="connsiteX1321" fmla="*/ 210928 w 611188"/>
              <a:gd name="connsiteY1321" fmla="*/ 39159 h 257176"/>
              <a:gd name="connsiteX1322" fmla="*/ 211985 w 611188"/>
              <a:gd name="connsiteY1322" fmla="*/ 40746 h 257176"/>
              <a:gd name="connsiteX1323" fmla="*/ 213571 w 611188"/>
              <a:gd name="connsiteY1323" fmla="*/ 40746 h 257176"/>
              <a:gd name="connsiteX1324" fmla="*/ 213571 w 611188"/>
              <a:gd name="connsiteY1324" fmla="*/ 40217 h 257176"/>
              <a:gd name="connsiteX1325" fmla="*/ 212514 w 611188"/>
              <a:gd name="connsiteY1325" fmla="*/ 40217 h 257176"/>
              <a:gd name="connsiteX1326" fmla="*/ 215686 w 611188"/>
              <a:gd name="connsiteY1326" fmla="*/ 39159 h 257176"/>
              <a:gd name="connsiteX1327" fmla="*/ 218857 w 611188"/>
              <a:gd name="connsiteY1327" fmla="*/ 40746 h 257176"/>
              <a:gd name="connsiteX1328" fmla="*/ 218857 w 611188"/>
              <a:gd name="connsiteY1328" fmla="*/ 40217 h 257176"/>
              <a:gd name="connsiteX1329" fmla="*/ 218857 w 611188"/>
              <a:gd name="connsiteY1329" fmla="*/ 39159 h 257176"/>
              <a:gd name="connsiteX1330" fmla="*/ 222557 w 611188"/>
              <a:gd name="connsiteY1330" fmla="*/ 41805 h 257176"/>
              <a:gd name="connsiteX1331" fmla="*/ 227315 w 611188"/>
              <a:gd name="connsiteY1331" fmla="*/ 41805 h 257176"/>
              <a:gd name="connsiteX1332" fmla="*/ 227315 w 611188"/>
              <a:gd name="connsiteY1332" fmla="*/ 42334 h 257176"/>
              <a:gd name="connsiteX1333" fmla="*/ 228900 w 611188"/>
              <a:gd name="connsiteY1333" fmla="*/ 42334 h 257176"/>
              <a:gd name="connsiteX1334" fmla="*/ 229958 w 611188"/>
              <a:gd name="connsiteY1334" fmla="*/ 43392 h 257176"/>
              <a:gd name="connsiteX1335" fmla="*/ 227843 w 611188"/>
              <a:gd name="connsiteY1335" fmla="*/ 43921 h 257176"/>
              <a:gd name="connsiteX1336" fmla="*/ 224672 w 611188"/>
              <a:gd name="connsiteY1336" fmla="*/ 44451 h 257176"/>
              <a:gd name="connsiteX1337" fmla="*/ 226257 w 611188"/>
              <a:gd name="connsiteY1337" fmla="*/ 45509 h 257176"/>
              <a:gd name="connsiteX1338" fmla="*/ 228900 w 611188"/>
              <a:gd name="connsiteY1338" fmla="*/ 47096 h 257176"/>
              <a:gd name="connsiteX1339" fmla="*/ 227843 w 611188"/>
              <a:gd name="connsiteY1339" fmla="*/ 45509 h 257176"/>
              <a:gd name="connsiteX1340" fmla="*/ 229429 w 611188"/>
              <a:gd name="connsiteY1340" fmla="*/ 47096 h 257176"/>
              <a:gd name="connsiteX1341" fmla="*/ 231015 w 611188"/>
              <a:gd name="connsiteY1341" fmla="*/ 46038 h 257176"/>
              <a:gd name="connsiteX1342" fmla="*/ 232600 w 611188"/>
              <a:gd name="connsiteY1342" fmla="*/ 45509 h 257176"/>
              <a:gd name="connsiteX1343" fmla="*/ 232600 w 611188"/>
              <a:gd name="connsiteY1343" fmla="*/ 47096 h 257176"/>
              <a:gd name="connsiteX1344" fmla="*/ 229958 w 611188"/>
              <a:gd name="connsiteY1344" fmla="*/ 47626 h 257176"/>
              <a:gd name="connsiteX1345" fmla="*/ 228900 w 611188"/>
              <a:gd name="connsiteY1345" fmla="*/ 49213 h 257176"/>
              <a:gd name="connsiteX1346" fmla="*/ 227843 w 611188"/>
              <a:gd name="connsiteY1346" fmla="*/ 49213 h 257176"/>
              <a:gd name="connsiteX1347" fmla="*/ 228900 w 611188"/>
              <a:gd name="connsiteY1347" fmla="*/ 47626 h 257176"/>
              <a:gd name="connsiteX1348" fmla="*/ 227843 w 611188"/>
              <a:gd name="connsiteY1348" fmla="*/ 48684 h 257176"/>
              <a:gd name="connsiteX1349" fmla="*/ 227315 w 611188"/>
              <a:gd name="connsiteY1349" fmla="*/ 50271 h 257176"/>
              <a:gd name="connsiteX1350" fmla="*/ 229429 w 611188"/>
              <a:gd name="connsiteY1350" fmla="*/ 50271 h 257176"/>
              <a:gd name="connsiteX1351" fmla="*/ 231015 w 611188"/>
              <a:gd name="connsiteY1351" fmla="*/ 49213 h 257176"/>
              <a:gd name="connsiteX1352" fmla="*/ 235243 w 611188"/>
              <a:gd name="connsiteY1352" fmla="*/ 50801 h 257176"/>
              <a:gd name="connsiteX1353" fmla="*/ 239472 w 611188"/>
              <a:gd name="connsiteY1353" fmla="*/ 48684 h 257176"/>
              <a:gd name="connsiteX1354" fmla="*/ 239472 w 611188"/>
              <a:gd name="connsiteY1354" fmla="*/ 49213 h 257176"/>
              <a:gd name="connsiteX1355" fmla="*/ 240001 w 611188"/>
              <a:gd name="connsiteY1355" fmla="*/ 50271 h 257176"/>
              <a:gd name="connsiteX1356" fmla="*/ 241587 w 611188"/>
              <a:gd name="connsiteY1356" fmla="*/ 50271 h 257176"/>
              <a:gd name="connsiteX1357" fmla="*/ 238415 w 611188"/>
              <a:gd name="connsiteY1357" fmla="*/ 51330 h 257176"/>
              <a:gd name="connsiteX1358" fmla="*/ 239472 w 611188"/>
              <a:gd name="connsiteY1358" fmla="*/ 52388 h 257176"/>
              <a:gd name="connsiteX1359" fmla="*/ 239472 w 611188"/>
              <a:gd name="connsiteY1359" fmla="*/ 52917 h 257176"/>
              <a:gd name="connsiteX1360" fmla="*/ 245287 w 611188"/>
              <a:gd name="connsiteY1360" fmla="*/ 52388 h 257176"/>
              <a:gd name="connsiteX1361" fmla="*/ 250044 w 611188"/>
              <a:gd name="connsiteY1361" fmla="*/ 51330 h 257176"/>
              <a:gd name="connsiteX1362" fmla="*/ 248987 w 611188"/>
              <a:gd name="connsiteY1362" fmla="*/ 52917 h 257176"/>
              <a:gd name="connsiteX1363" fmla="*/ 254273 w 611188"/>
              <a:gd name="connsiteY1363" fmla="*/ 52917 h 257176"/>
              <a:gd name="connsiteX1364" fmla="*/ 259030 w 611188"/>
              <a:gd name="connsiteY1364" fmla="*/ 50801 h 257176"/>
              <a:gd name="connsiteX1365" fmla="*/ 258501 w 611188"/>
              <a:gd name="connsiteY1365" fmla="*/ 52388 h 257176"/>
              <a:gd name="connsiteX1366" fmla="*/ 258501 w 611188"/>
              <a:gd name="connsiteY1366" fmla="*/ 52917 h 257176"/>
              <a:gd name="connsiteX1367" fmla="*/ 260616 w 611188"/>
              <a:gd name="connsiteY1367" fmla="*/ 53976 h 257176"/>
              <a:gd name="connsiteX1368" fmla="*/ 262730 w 611188"/>
              <a:gd name="connsiteY1368" fmla="*/ 52917 h 257176"/>
              <a:gd name="connsiteX1369" fmla="*/ 263787 w 611188"/>
              <a:gd name="connsiteY1369" fmla="*/ 53976 h 257176"/>
              <a:gd name="connsiteX1370" fmla="*/ 263787 w 611188"/>
              <a:gd name="connsiteY1370" fmla="*/ 54505 h 257176"/>
              <a:gd name="connsiteX1371" fmla="*/ 265373 w 611188"/>
              <a:gd name="connsiteY1371" fmla="*/ 53976 h 257176"/>
              <a:gd name="connsiteX1372" fmla="*/ 265902 w 611188"/>
              <a:gd name="connsiteY1372" fmla="*/ 53976 h 257176"/>
              <a:gd name="connsiteX1373" fmla="*/ 266959 w 611188"/>
              <a:gd name="connsiteY1373" fmla="*/ 54505 h 257176"/>
              <a:gd name="connsiteX1374" fmla="*/ 266959 w 611188"/>
              <a:gd name="connsiteY1374" fmla="*/ 56621 h 257176"/>
              <a:gd name="connsiteX1375" fmla="*/ 272773 w 611188"/>
              <a:gd name="connsiteY1375" fmla="*/ 54505 h 257176"/>
              <a:gd name="connsiteX1376" fmla="*/ 274888 w 611188"/>
              <a:gd name="connsiteY1376" fmla="*/ 53976 h 257176"/>
              <a:gd name="connsiteX1377" fmla="*/ 274888 w 611188"/>
              <a:gd name="connsiteY1377" fmla="*/ 54505 h 257176"/>
              <a:gd name="connsiteX1378" fmla="*/ 280174 w 611188"/>
              <a:gd name="connsiteY1378" fmla="*/ 53976 h 257176"/>
              <a:gd name="connsiteX1379" fmla="*/ 285988 w 611188"/>
              <a:gd name="connsiteY1379" fmla="*/ 54505 h 257176"/>
              <a:gd name="connsiteX1380" fmla="*/ 285988 w 611188"/>
              <a:gd name="connsiteY1380" fmla="*/ 53976 h 257176"/>
              <a:gd name="connsiteX1381" fmla="*/ 288103 w 611188"/>
              <a:gd name="connsiteY1381" fmla="*/ 55563 h 257176"/>
              <a:gd name="connsiteX1382" fmla="*/ 290217 w 611188"/>
              <a:gd name="connsiteY1382" fmla="*/ 53976 h 257176"/>
              <a:gd name="connsiteX1383" fmla="*/ 290217 w 611188"/>
              <a:gd name="connsiteY1383" fmla="*/ 54505 h 257176"/>
              <a:gd name="connsiteX1384" fmla="*/ 291274 w 611188"/>
              <a:gd name="connsiteY1384" fmla="*/ 53976 h 257176"/>
              <a:gd name="connsiteX1385" fmla="*/ 291803 w 611188"/>
              <a:gd name="connsiteY1385" fmla="*/ 52917 h 257176"/>
              <a:gd name="connsiteX1386" fmla="*/ 291803 w 611188"/>
              <a:gd name="connsiteY1386" fmla="*/ 53976 h 257176"/>
              <a:gd name="connsiteX1387" fmla="*/ 291803 w 611188"/>
              <a:gd name="connsiteY1387" fmla="*/ 54505 h 257176"/>
              <a:gd name="connsiteX1388" fmla="*/ 293917 w 611188"/>
              <a:gd name="connsiteY1388" fmla="*/ 54505 h 257176"/>
              <a:gd name="connsiteX1389" fmla="*/ 295503 w 611188"/>
              <a:gd name="connsiteY1389" fmla="*/ 54505 h 257176"/>
              <a:gd name="connsiteX1390" fmla="*/ 296560 w 611188"/>
              <a:gd name="connsiteY1390" fmla="*/ 53976 h 257176"/>
              <a:gd name="connsiteX1391" fmla="*/ 296560 w 611188"/>
              <a:gd name="connsiteY1391" fmla="*/ 52917 h 257176"/>
              <a:gd name="connsiteX1392" fmla="*/ 296560 w 611188"/>
              <a:gd name="connsiteY1392" fmla="*/ 52388 h 257176"/>
              <a:gd name="connsiteX1393" fmla="*/ 297089 w 611188"/>
              <a:gd name="connsiteY1393" fmla="*/ 52388 h 257176"/>
              <a:gd name="connsiteX1394" fmla="*/ 297089 w 611188"/>
              <a:gd name="connsiteY1394" fmla="*/ 52917 h 257176"/>
              <a:gd name="connsiteX1395" fmla="*/ 297089 w 611188"/>
              <a:gd name="connsiteY1395" fmla="*/ 53976 h 257176"/>
              <a:gd name="connsiteX1396" fmla="*/ 298146 w 611188"/>
              <a:gd name="connsiteY1396" fmla="*/ 53976 h 257176"/>
              <a:gd name="connsiteX1397" fmla="*/ 298674 w 611188"/>
              <a:gd name="connsiteY1397" fmla="*/ 53976 h 257176"/>
              <a:gd name="connsiteX1398" fmla="*/ 298674 w 611188"/>
              <a:gd name="connsiteY1398" fmla="*/ 52388 h 257176"/>
              <a:gd name="connsiteX1399" fmla="*/ 299203 w 611188"/>
              <a:gd name="connsiteY1399" fmla="*/ 52917 h 257176"/>
              <a:gd name="connsiteX1400" fmla="*/ 299203 w 611188"/>
              <a:gd name="connsiteY1400" fmla="*/ 53976 h 257176"/>
              <a:gd name="connsiteX1401" fmla="*/ 303432 w 611188"/>
              <a:gd name="connsiteY1401" fmla="*/ 54505 h 257176"/>
              <a:gd name="connsiteX1402" fmla="*/ 307132 w 611188"/>
              <a:gd name="connsiteY1402" fmla="*/ 52388 h 257176"/>
              <a:gd name="connsiteX1403" fmla="*/ 308522 w 611188"/>
              <a:gd name="connsiteY1403" fmla="*/ 53780 h 257176"/>
              <a:gd name="connsiteX1404" fmla="*/ 307975 w 611188"/>
              <a:gd name="connsiteY1404" fmla="*/ 52841 h 257176"/>
              <a:gd name="connsiteX1405" fmla="*/ 309562 w 611188"/>
              <a:gd name="connsiteY1405" fmla="*/ 53522 h 257176"/>
              <a:gd name="connsiteX1406" fmla="*/ 309562 w 611188"/>
              <a:gd name="connsiteY1406" fmla="*/ 54505 h 257176"/>
              <a:gd name="connsiteX1407" fmla="*/ 312418 w 611188"/>
              <a:gd name="connsiteY1407" fmla="*/ 54505 h 257176"/>
              <a:gd name="connsiteX1408" fmla="*/ 312946 w 611188"/>
              <a:gd name="connsiteY1408" fmla="*/ 55563 h 257176"/>
              <a:gd name="connsiteX1409" fmla="*/ 312956 w 611188"/>
              <a:gd name="connsiteY1409" fmla="*/ 55566 h 257176"/>
              <a:gd name="connsiteX1410" fmla="*/ 312964 w 611188"/>
              <a:gd name="connsiteY1410" fmla="*/ 55563 h 257176"/>
              <a:gd name="connsiteX1411" fmla="*/ 312989 w 611188"/>
              <a:gd name="connsiteY1411" fmla="*/ 55577 h 257176"/>
              <a:gd name="connsiteX1412" fmla="*/ 314532 w 611188"/>
              <a:gd name="connsiteY1412" fmla="*/ 56092 h 257176"/>
              <a:gd name="connsiteX1413" fmla="*/ 314532 w 611188"/>
              <a:gd name="connsiteY1413" fmla="*/ 54505 h 257176"/>
              <a:gd name="connsiteX1414" fmla="*/ 314532 w 611188"/>
              <a:gd name="connsiteY1414" fmla="*/ 53976 h 257176"/>
              <a:gd name="connsiteX1415" fmla="*/ 315589 w 611188"/>
              <a:gd name="connsiteY1415" fmla="*/ 54505 h 257176"/>
              <a:gd name="connsiteX1416" fmla="*/ 316118 w 611188"/>
              <a:gd name="connsiteY1416" fmla="*/ 56621 h 257176"/>
              <a:gd name="connsiteX1417" fmla="*/ 315589 w 611188"/>
              <a:gd name="connsiteY1417" fmla="*/ 56092 h 257176"/>
              <a:gd name="connsiteX1418" fmla="*/ 314532 w 611188"/>
              <a:gd name="connsiteY1418" fmla="*/ 56621 h 257176"/>
              <a:gd name="connsiteX1419" fmla="*/ 316118 w 611188"/>
              <a:gd name="connsiteY1419" fmla="*/ 56621 h 257176"/>
              <a:gd name="connsiteX1420" fmla="*/ 317175 w 611188"/>
              <a:gd name="connsiteY1420" fmla="*/ 56092 h 257176"/>
              <a:gd name="connsiteX1421" fmla="*/ 317175 w 611188"/>
              <a:gd name="connsiteY1421" fmla="*/ 55563 h 257176"/>
              <a:gd name="connsiteX1422" fmla="*/ 319289 w 611188"/>
              <a:gd name="connsiteY1422" fmla="*/ 55563 h 257176"/>
              <a:gd name="connsiteX1423" fmla="*/ 321404 w 611188"/>
              <a:gd name="connsiteY1423" fmla="*/ 56092 h 257176"/>
              <a:gd name="connsiteX1424" fmla="*/ 322461 w 611188"/>
              <a:gd name="connsiteY1424" fmla="*/ 55563 h 257176"/>
              <a:gd name="connsiteX1425" fmla="*/ 322461 w 611188"/>
              <a:gd name="connsiteY1425" fmla="*/ 53976 h 257176"/>
              <a:gd name="connsiteX1426" fmla="*/ 319289 w 611188"/>
              <a:gd name="connsiteY1426" fmla="*/ 54505 h 257176"/>
              <a:gd name="connsiteX1427" fmla="*/ 317175 w 611188"/>
              <a:gd name="connsiteY1427" fmla="*/ 52388 h 257176"/>
              <a:gd name="connsiteX1428" fmla="*/ 318232 w 611188"/>
              <a:gd name="connsiteY1428" fmla="*/ 52388 h 257176"/>
              <a:gd name="connsiteX1429" fmla="*/ 318232 w 611188"/>
              <a:gd name="connsiteY1429" fmla="*/ 50801 h 257176"/>
              <a:gd name="connsiteX1430" fmla="*/ 320875 w 611188"/>
              <a:gd name="connsiteY1430" fmla="*/ 50801 h 257176"/>
              <a:gd name="connsiteX1431" fmla="*/ 321404 w 611188"/>
              <a:gd name="connsiteY1431" fmla="*/ 51330 h 257176"/>
              <a:gd name="connsiteX1432" fmla="*/ 322461 w 611188"/>
              <a:gd name="connsiteY1432" fmla="*/ 50801 h 257176"/>
              <a:gd name="connsiteX1433" fmla="*/ 322990 w 611188"/>
              <a:gd name="connsiteY1433" fmla="*/ 50271 h 257176"/>
              <a:gd name="connsiteX1434" fmla="*/ 326690 w 611188"/>
              <a:gd name="connsiteY1434" fmla="*/ 50271 h 257176"/>
              <a:gd name="connsiteX1435" fmla="*/ 329861 w 611188"/>
              <a:gd name="connsiteY1435" fmla="*/ 51330 h 257176"/>
              <a:gd name="connsiteX1436" fmla="*/ 330918 w 611188"/>
              <a:gd name="connsiteY1436" fmla="*/ 51330 h 257176"/>
              <a:gd name="connsiteX1437" fmla="*/ 330918 w 611188"/>
              <a:gd name="connsiteY1437" fmla="*/ 50801 h 257176"/>
              <a:gd name="connsiteX1438" fmla="*/ 333561 w 611188"/>
              <a:gd name="connsiteY1438" fmla="*/ 49213 h 257176"/>
              <a:gd name="connsiteX1439" fmla="*/ 336733 w 611188"/>
              <a:gd name="connsiteY1439" fmla="*/ 50271 h 257176"/>
              <a:gd name="connsiteX1440" fmla="*/ 339904 w 611188"/>
              <a:gd name="connsiteY1440" fmla="*/ 50271 h 257176"/>
              <a:gd name="connsiteX1441" fmla="*/ 342019 w 611188"/>
              <a:gd name="connsiteY1441" fmla="*/ 48684 h 257176"/>
              <a:gd name="connsiteX1442" fmla="*/ 343076 w 611188"/>
              <a:gd name="connsiteY1442" fmla="*/ 50271 h 257176"/>
              <a:gd name="connsiteX1443" fmla="*/ 344133 w 611188"/>
              <a:gd name="connsiteY1443" fmla="*/ 50801 h 257176"/>
              <a:gd name="connsiteX1444" fmla="*/ 344133 w 611188"/>
              <a:gd name="connsiteY1444" fmla="*/ 49213 h 257176"/>
              <a:gd name="connsiteX1445" fmla="*/ 345190 w 611188"/>
              <a:gd name="connsiteY1445" fmla="*/ 50801 h 257176"/>
              <a:gd name="connsiteX1446" fmla="*/ 352062 w 611188"/>
              <a:gd name="connsiteY1446" fmla="*/ 50271 h 257176"/>
              <a:gd name="connsiteX1447" fmla="*/ 357348 w 611188"/>
              <a:gd name="connsiteY1447" fmla="*/ 47626 h 257176"/>
              <a:gd name="connsiteX1448" fmla="*/ 357877 w 611188"/>
              <a:gd name="connsiteY1448" fmla="*/ 48684 h 257176"/>
              <a:gd name="connsiteX1449" fmla="*/ 357877 w 611188"/>
              <a:gd name="connsiteY1449" fmla="*/ 47626 h 257176"/>
              <a:gd name="connsiteX1450" fmla="*/ 359462 w 611188"/>
              <a:gd name="connsiteY1450" fmla="*/ 48684 h 257176"/>
              <a:gd name="connsiteX1451" fmla="*/ 360519 w 611188"/>
              <a:gd name="connsiteY1451" fmla="*/ 48684 h 257176"/>
              <a:gd name="connsiteX1452" fmla="*/ 359462 w 611188"/>
              <a:gd name="connsiteY1452" fmla="*/ 49213 h 257176"/>
              <a:gd name="connsiteX1453" fmla="*/ 360519 w 611188"/>
              <a:gd name="connsiteY1453" fmla="*/ 50271 h 257176"/>
              <a:gd name="connsiteX1454" fmla="*/ 359462 w 611188"/>
              <a:gd name="connsiteY1454" fmla="*/ 50271 h 257176"/>
              <a:gd name="connsiteX1455" fmla="*/ 357348 w 611188"/>
              <a:gd name="connsiteY1455" fmla="*/ 49213 h 257176"/>
              <a:gd name="connsiteX1456" fmla="*/ 357877 w 611188"/>
              <a:gd name="connsiteY1456" fmla="*/ 50271 h 257176"/>
              <a:gd name="connsiteX1457" fmla="*/ 358934 w 611188"/>
              <a:gd name="connsiteY1457" fmla="*/ 50271 h 257176"/>
              <a:gd name="connsiteX1458" fmla="*/ 358028 w 611188"/>
              <a:gd name="connsiteY1458" fmla="*/ 50725 h 257176"/>
              <a:gd name="connsiteX1459" fmla="*/ 357348 w 611188"/>
              <a:gd name="connsiteY1459" fmla="*/ 50271 h 257176"/>
              <a:gd name="connsiteX1460" fmla="*/ 357877 w 611188"/>
              <a:gd name="connsiteY1460" fmla="*/ 50801 h 257176"/>
              <a:gd name="connsiteX1461" fmla="*/ 358028 w 611188"/>
              <a:gd name="connsiteY1461" fmla="*/ 50725 h 257176"/>
              <a:gd name="connsiteX1462" fmla="*/ 358934 w 611188"/>
              <a:gd name="connsiteY1462" fmla="*/ 51330 h 257176"/>
              <a:gd name="connsiteX1463" fmla="*/ 352591 w 611188"/>
              <a:gd name="connsiteY1463" fmla="*/ 51330 h 257176"/>
              <a:gd name="connsiteX1464" fmla="*/ 343605 w 611188"/>
              <a:gd name="connsiteY1464" fmla="*/ 52917 h 257176"/>
              <a:gd name="connsiteX1465" fmla="*/ 343076 w 611188"/>
              <a:gd name="connsiteY1465" fmla="*/ 52388 h 257176"/>
              <a:gd name="connsiteX1466" fmla="*/ 342019 w 611188"/>
              <a:gd name="connsiteY1466" fmla="*/ 51330 h 257176"/>
              <a:gd name="connsiteX1467" fmla="*/ 342019 w 611188"/>
              <a:gd name="connsiteY1467" fmla="*/ 52388 h 257176"/>
              <a:gd name="connsiteX1468" fmla="*/ 341490 w 611188"/>
              <a:gd name="connsiteY1468" fmla="*/ 52388 h 257176"/>
              <a:gd name="connsiteX1469" fmla="*/ 340433 w 611188"/>
              <a:gd name="connsiteY1469" fmla="*/ 52388 h 257176"/>
              <a:gd name="connsiteX1470" fmla="*/ 339904 w 611188"/>
              <a:gd name="connsiteY1470" fmla="*/ 51330 h 257176"/>
              <a:gd name="connsiteX1471" fmla="*/ 338319 w 611188"/>
              <a:gd name="connsiteY1471" fmla="*/ 52917 h 257176"/>
              <a:gd name="connsiteX1472" fmla="*/ 337261 w 611188"/>
              <a:gd name="connsiteY1472" fmla="*/ 53976 h 257176"/>
              <a:gd name="connsiteX1473" fmla="*/ 336733 w 611188"/>
              <a:gd name="connsiteY1473" fmla="*/ 52388 h 257176"/>
              <a:gd name="connsiteX1474" fmla="*/ 335147 w 611188"/>
              <a:gd name="connsiteY1474" fmla="*/ 53976 h 257176"/>
              <a:gd name="connsiteX1475" fmla="*/ 331976 w 611188"/>
              <a:gd name="connsiteY1475" fmla="*/ 54505 h 257176"/>
              <a:gd name="connsiteX1476" fmla="*/ 330918 w 611188"/>
              <a:gd name="connsiteY1476" fmla="*/ 53976 h 257176"/>
              <a:gd name="connsiteX1477" fmla="*/ 328275 w 611188"/>
              <a:gd name="connsiteY1477" fmla="*/ 54505 h 257176"/>
              <a:gd name="connsiteX1478" fmla="*/ 329861 w 611188"/>
              <a:gd name="connsiteY1478" fmla="*/ 56092 h 257176"/>
              <a:gd name="connsiteX1479" fmla="*/ 331976 w 611188"/>
              <a:gd name="connsiteY1479" fmla="*/ 55563 h 257176"/>
              <a:gd name="connsiteX1480" fmla="*/ 334619 w 611188"/>
              <a:gd name="connsiteY1480" fmla="*/ 56092 h 257176"/>
              <a:gd name="connsiteX1481" fmla="*/ 336733 w 611188"/>
              <a:gd name="connsiteY1481" fmla="*/ 56092 h 257176"/>
              <a:gd name="connsiteX1482" fmla="*/ 336733 w 611188"/>
              <a:gd name="connsiteY1482" fmla="*/ 56621 h 257176"/>
              <a:gd name="connsiteX1483" fmla="*/ 336204 w 611188"/>
              <a:gd name="connsiteY1483" fmla="*/ 57680 h 257176"/>
              <a:gd name="connsiteX1484" fmla="*/ 336204 w 611188"/>
              <a:gd name="connsiteY1484" fmla="*/ 58209 h 257176"/>
              <a:gd name="connsiteX1485" fmla="*/ 338319 w 611188"/>
              <a:gd name="connsiteY1485" fmla="*/ 58209 h 257176"/>
              <a:gd name="connsiteX1486" fmla="*/ 338847 w 611188"/>
              <a:gd name="connsiteY1486" fmla="*/ 57680 h 257176"/>
              <a:gd name="connsiteX1487" fmla="*/ 343076 w 611188"/>
              <a:gd name="connsiteY1487" fmla="*/ 57680 h 257176"/>
              <a:gd name="connsiteX1488" fmla="*/ 345719 w 611188"/>
              <a:gd name="connsiteY1488" fmla="*/ 59796 h 257176"/>
              <a:gd name="connsiteX1489" fmla="*/ 346776 w 611188"/>
              <a:gd name="connsiteY1489" fmla="*/ 59267 h 257176"/>
              <a:gd name="connsiteX1490" fmla="*/ 347305 w 611188"/>
              <a:gd name="connsiteY1490" fmla="*/ 59267 h 257176"/>
              <a:gd name="connsiteX1491" fmla="*/ 348890 w 611188"/>
              <a:gd name="connsiteY1491" fmla="*/ 60855 h 257176"/>
              <a:gd name="connsiteX1492" fmla="*/ 351005 w 611188"/>
              <a:gd name="connsiteY1492" fmla="*/ 59796 h 257176"/>
              <a:gd name="connsiteX1493" fmla="*/ 350476 w 611188"/>
              <a:gd name="connsiteY1493" fmla="*/ 59796 h 257176"/>
              <a:gd name="connsiteX1494" fmla="*/ 349948 w 611188"/>
              <a:gd name="connsiteY1494" fmla="*/ 59796 h 257176"/>
              <a:gd name="connsiteX1495" fmla="*/ 350476 w 611188"/>
              <a:gd name="connsiteY1495" fmla="*/ 58209 h 257176"/>
              <a:gd name="connsiteX1496" fmla="*/ 352591 w 611188"/>
              <a:gd name="connsiteY1496" fmla="*/ 59267 h 257176"/>
              <a:gd name="connsiteX1497" fmla="*/ 352062 w 611188"/>
              <a:gd name="connsiteY1497" fmla="*/ 59796 h 257176"/>
              <a:gd name="connsiteX1498" fmla="*/ 354176 w 611188"/>
              <a:gd name="connsiteY1498" fmla="*/ 60855 h 257176"/>
              <a:gd name="connsiteX1499" fmla="*/ 356291 w 611188"/>
              <a:gd name="connsiteY1499" fmla="*/ 60855 h 257176"/>
              <a:gd name="connsiteX1500" fmla="*/ 356291 w 611188"/>
              <a:gd name="connsiteY1500" fmla="*/ 59796 h 257176"/>
              <a:gd name="connsiteX1501" fmla="*/ 356291 w 611188"/>
              <a:gd name="connsiteY1501" fmla="*/ 59267 h 257176"/>
              <a:gd name="connsiteX1502" fmla="*/ 357348 w 611188"/>
              <a:gd name="connsiteY1502" fmla="*/ 59796 h 257176"/>
              <a:gd name="connsiteX1503" fmla="*/ 357348 w 611188"/>
              <a:gd name="connsiteY1503" fmla="*/ 59267 h 257176"/>
              <a:gd name="connsiteX1504" fmla="*/ 358934 w 611188"/>
              <a:gd name="connsiteY1504" fmla="*/ 59796 h 257176"/>
              <a:gd name="connsiteX1505" fmla="*/ 360519 w 611188"/>
              <a:gd name="connsiteY1505" fmla="*/ 59267 h 257176"/>
              <a:gd name="connsiteX1506" fmla="*/ 361048 w 611188"/>
              <a:gd name="connsiteY1506" fmla="*/ 59796 h 257176"/>
              <a:gd name="connsiteX1507" fmla="*/ 360519 w 611188"/>
              <a:gd name="connsiteY1507" fmla="*/ 59796 h 257176"/>
              <a:gd name="connsiteX1508" fmla="*/ 357348 w 611188"/>
              <a:gd name="connsiteY1508" fmla="*/ 60855 h 257176"/>
              <a:gd name="connsiteX1509" fmla="*/ 358934 w 611188"/>
              <a:gd name="connsiteY1509" fmla="*/ 62442 h 257176"/>
              <a:gd name="connsiteX1510" fmla="*/ 361048 w 611188"/>
              <a:gd name="connsiteY1510" fmla="*/ 61384 h 257176"/>
              <a:gd name="connsiteX1511" fmla="*/ 361048 w 611188"/>
              <a:gd name="connsiteY1511" fmla="*/ 62442 h 257176"/>
              <a:gd name="connsiteX1512" fmla="*/ 364748 w 611188"/>
              <a:gd name="connsiteY1512" fmla="*/ 62442 h 257176"/>
              <a:gd name="connsiteX1513" fmla="*/ 365805 w 611188"/>
              <a:gd name="connsiteY1513" fmla="*/ 63501 h 257176"/>
              <a:gd name="connsiteX1514" fmla="*/ 369506 w 611188"/>
              <a:gd name="connsiteY1514" fmla="*/ 64559 h 257176"/>
              <a:gd name="connsiteX1515" fmla="*/ 374263 w 611188"/>
              <a:gd name="connsiteY1515" fmla="*/ 64559 h 257176"/>
              <a:gd name="connsiteX1516" fmla="*/ 374263 w 611188"/>
              <a:gd name="connsiteY1516" fmla="*/ 65088 h 257176"/>
              <a:gd name="connsiteX1517" fmla="*/ 376906 w 611188"/>
              <a:gd name="connsiteY1517" fmla="*/ 65088 h 257176"/>
              <a:gd name="connsiteX1518" fmla="*/ 376906 w 611188"/>
              <a:gd name="connsiteY1518" fmla="*/ 64559 h 257176"/>
              <a:gd name="connsiteX1519" fmla="*/ 382192 w 611188"/>
              <a:gd name="connsiteY1519" fmla="*/ 63501 h 257176"/>
              <a:gd name="connsiteX1520" fmla="*/ 386420 w 611188"/>
              <a:gd name="connsiteY1520" fmla="*/ 66146 h 257176"/>
              <a:gd name="connsiteX1521" fmla="*/ 385363 w 611188"/>
              <a:gd name="connsiteY1521" fmla="*/ 65088 h 257176"/>
              <a:gd name="connsiteX1522" fmla="*/ 388535 w 611188"/>
              <a:gd name="connsiteY1522" fmla="*/ 65088 h 257176"/>
              <a:gd name="connsiteX1523" fmla="*/ 393292 w 611188"/>
              <a:gd name="connsiteY1523" fmla="*/ 65088 h 257176"/>
              <a:gd name="connsiteX1524" fmla="*/ 396992 w 611188"/>
              <a:gd name="connsiteY1524" fmla="*/ 64559 h 257176"/>
              <a:gd name="connsiteX1525" fmla="*/ 400692 w 611188"/>
              <a:gd name="connsiteY1525" fmla="*/ 66146 h 257176"/>
              <a:gd name="connsiteX1526" fmla="*/ 400692 w 611188"/>
              <a:gd name="connsiteY1526" fmla="*/ 65088 h 257176"/>
              <a:gd name="connsiteX1527" fmla="*/ 409678 w 611188"/>
              <a:gd name="connsiteY1527" fmla="*/ 65088 h 257176"/>
              <a:gd name="connsiteX1528" fmla="*/ 419193 w 611188"/>
              <a:gd name="connsiteY1528" fmla="*/ 64559 h 257176"/>
              <a:gd name="connsiteX1529" fmla="*/ 419193 w 611188"/>
              <a:gd name="connsiteY1529" fmla="*/ 65088 h 257176"/>
              <a:gd name="connsiteX1530" fmla="*/ 419193 w 611188"/>
              <a:gd name="connsiteY1530" fmla="*/ 66146 h 257176"/>
              <a:gd name="connsiteX1531" fmla="*/ 420250 w 611188"/>
              <a:gd name="connsiteY1531" fmla="*/ 66676 h 257176"/>
              <a:gd name="connsiteX1532" fmla="*/ 420250 w 611188"/>
              <a:gd name="connsiteY1532" fmla="*/ 65088 h 257176"/>
              <a:gd name="connsiteX1533" fmla="*/ 426065 w 611188"/>
              <a:gd name="connsiteY1533" fmla="*/ 65088 h 257176"/>
              <a:gd name="connsiteX1534" fmla="*/ 433465 w 611188"/>
              <a:gd name="connsiteY1534" fmla="*/ 65088 h 257176"/>
              <a:gd name="connsiteX1535" fmla="*/ 433465 w 611188"/>
              <a:gd name="connsiteY1535" fmla="*/ 66146 h 257176"/>
              <a:gd name="connsiteX1536" fmla="*/ 433994 w 611188"/>
              <a:gd name="connsiteY1536" fmla="*/ 65088 h 257176"/>
              <a:gd name="connsiteX1537" fmla="*/ 433994 w 611188"/>
              <a:gd name="connsiteY1537" fmla="*/ 66146 h 257176"/>
              <a:gd name="connsiteX1538" fmla="*/ 437165 w 611188"/>
              <a:gd name="connsiteY1538" fmla="*/ 65088 h 257176"/>
              <a:gd name="connsiteX1539" fmla="*/ 440337 w 611188"/>
              <a:gd name="connsiteY1539" fmla="*/ 64559 h 257176"/>
              <a:gd name="connsiteX1540" fmla="*/ 440865 w 611188"/>
              <a:gd name="connsiteY1540" fmla="*/ 65088 h 257176"/>
              <a:gd name="connsiteX1541" fmla="*/ 440865 w 611188"/>
              <a:gd name="connsiteY1541" fmla="*/ 66146 h 257176"/>
              <a:gd name="connsiteX1542" fmla="*/ 442451 w 611188"/>
              <a:gd name="connsiteY1542" fmla="*/ 66146 h 257176"/>
              <a:gd name="connsiteX1543" fmla="*/ 442451 w 611188"/>
              <a:gd name="connsiteY1543" fmla="*/ 64559 h 257176"/>
              <a:gd name="connsiteX1544" fmla="*/ 445094 w 611188"/>
              <a:gd name="connsiteY1544" fmla="*/ 66146 h 257176"/>
              <a:gd name="connsiteX1545" fmla="*/ 447737 w 611188"/>
              <a:gd name="connsiteY1545" fmla="*/ 66146 h 257176"/>
              <a:gd name="connsiteX1546" fmla="*/ 447737 w 611188"/>
              <a:gd name="connsiteY1546" fmla="*/ 66676 h 257176"/>
              <a:gd name="connsiteX1547" fmla="*/ 447737 w 611188"/>
              <a:gd name="connsiteY1547" fmla="*/ 67734 h 257176"/>
              <a:gd name="connsiteX1548" fmla="*/ 449323 w 611188"/>
              <a:gd name="connsiteY1548" fmla="*/ 66676 h 257176"/>
              <a:gd name="connsiteX1549" fmla="*/ 450908 w 611188"/>
              <a:gd name="connsiteY1549" fmla="*/ 67734 h 257176"/>
              <a:gd name="connsiteX1550" fmla="*/ 450908 w 611188"/>
              <a:gd name="connsiteY1550" fmla="*/ 68263 h 257176"/>
              <a:gd name="connsiteX1551" fmla="*/ 450380 w 611188"/>
              <a:gd name="connsiteY1551" fmla="*/ 69321 h 257176"/>
              <a:gd name="connsiteX1552" fmla="*/ 454609 w 611188"/>
              <a:gd name="connsiteY1552" fmla="*/ 69851 h 257176"/>
              <a:gd name="connsiteX1553" fmla="*/ 459366 w 611188"/>
              <a:gd name="connsiteY1553" fmla="*/ 69851 h 257176"/>
              <a:gd name="connsiteX1554" fmla="*/ 458433 w 611188"/>
              <a:gd name="connsiteY1554" fmla="*/ 71251 h 257176"/>
              <a:gd name="connsiteX1555" fmla="*/ 457780 w 611188"/>
              <a:gd name="connsiteY1555" fmla="*/ 71438 h 257176"/>
              <a:gd name="connsiteX1556" fmla="*/ 458309 w 611188"/>
              <a:gd name="connsiteY1556" fmla="*/ 71438 h 257176"/>
              <a:gd name="connsiteX1557" fmla="*/ 458433 w 611188"/>
              <a:gd name="connsiteY1557" fmla="*/ 71251 h 257176"/>
              <a:gd name="connsiteX1558" fmla="*/ 461480 w 611188"/>
              <a:gd name="connsiteY1558" fmla="*/ 70380 h 257176"/>
              <a:gd name="connsiteX1559" fmla="*/ 464652 w 611188"/>
              <a:gd name="connsiteY1559" fmla="*/ 71438 h 257176"/>
              <a:gd name="connsiteX1560" fmla="*/ 465180 w 611188"/>
              <a:gd name="connsiteY1560" fmla="*/ 70380 h 257176"/>
              <a:gd name="connsiteX1561" fmla="*/ 468352 w 611188"/>
              <a:gd name="connsiteY1561" fmla="*/ 71967 h 257176"/>
              <a:gd name="connsiteX1562" fmla="*/ 471524 w 611188"/>
              <a:gd name="connsiteY1562" fmla="*/ 70380 h 257176"/>
              <a:gd name="connsiteX1563" fmla="*/ 472052 w 611188"/>
              <a:gd name="connsiteY1563" fmla="*/ 73555 h 257176"/>
              <a:gd name="connsiteX1564" fmla="*/ 476809 w 611188"/>
              <a:gd name="connsiteY1564" fmla="*/ 73555 h 257176"/>
              <a:gd name="connsiteX1565" fmla="*/ 478395 w 611188"/>
              <a:gd name="connsiteY1565" fmla="*/ 74613 h 257176"/>
              <a:gd name="connsiteX1566" fmla="*/ 481567 w 611188"/>
              <a:gd name="connsiteY1566" fmla="*/ 73555 h 257176"/>
              <a:gd name="connsiteX1567" fmla="*/ 484210 w 611188"/>
              <a:gd name="connsiteY1567" fmla="*/ 75142 h 257176"/>
              <a:gd name="connsiteX1568" fmla="*/ 485267 w 611188"/>
              <a:gd name="connsiteY1568" fmla="*/ 74613 h 257176"/>
              <a:gd name="connsiteX1569" fmla="*/ 485795 w 611188"/>
              <a:gd name="connsiteY1569" fmla="*/ 74613 h 257176"/>
              <a:gd name="connsiteX1570" fmla="*/ 485267 w 611188"/>
              <a:gd name="connsiteY1570" fmla="*/ 75142 h 257176"/>
              <a:gd name="connsiteX1571" fmla="*/ 485795 w 611188"/>
              <a:gd name="connsiteY1571" fmla="*/ 75142 h 257176"/>
              <a:gd name="connsiteX1572" fmla="*/ 486853 w 611188"/>
              <a:gd name="connsiteY1572" fmla="*/ 74613 h 257176"/>
              <a:gd name="connsiteX1573" fmla="*/ 485795 w 611188"/>
              <a:gd name="connsiteY1573" fmla="*/ 74613 h 257176"/>
              <a:gd name="connsiteX1574" fmla="*/ 488967 w 611188"/>
              <a:gd name="connsiteY1574" fmla="*/ 73555 h 257176"/>
              <a:gd name="connsiteX1575" fmla="*/ 492139 w 611188"/>
              <a:gd name="connsiteY1575" fmla="*/ 73555 h 257176"/>
              <a:gd name="connsiteX1576" fmla="*/ 490024 w 611188"/>
              <a:gd name="connsiteY1576" fmla="*/ 75142 h 257176"/>
              <a:gd name="connsiteX1577" fmla="*/ 487381 w 611188"/>
              <a:gd name="connsiteY1577" fmla="*/ 74613 h 257176"/>
              <a:gd name="connsiteX1578" fmla="*/ 486853 w 611188"/>
              <a:gd name="connsiteY1578" fmla="*/ 75142 h 257176"/>
              <a:gd name="connsiteX1579" fmla="*/ 488438 w 611188"/>
              <a:gd name="connsiteY1579" fmla="*/ 76730 h 257176"/>
              <a:gd name="connsiteX1580" fmla="*/ 488967 w 611188"/>
              <a:gd name="connsiteY1580" fmla="*/ 75142 h 257176"/>
              <a:gd name="connsiteX1581" fmla="*/ 490553 w 611188"/>
              <a:gd name="connsiteY1581" fmla="*/ 76730 h 257176"/>
              <a:gd name="connsiteX1582" fmla="*/ 491081 w 611188"/>
              <a:gd name="connsiteY1582" fmla="*/ 77259 h 257176"/>
              <a:gd name="connsiteX1583" fmla="*/ 492139 w 611188"/>
              <a:gd name="connsiteY1583" fmla="*/ 76730 h 257176"/>
              <a:gd name="connsiteX1584" fmla="*/ 492667 w 611188"/>
              <a:gd name="connsiteY1584" fmla="*/ 75142 h 257176"/>
              <a:gd name="connsiteX1585" fmla="*/ 493724 w 611188"/>
              <a:gd name="connsiteY1585" fmla="*/ 77259 h 257176"/>
              <a:gd name="connsiteX1586" fmla="*/ 497424 w 611188"/>
              <a:gd name="connsiteY1586" fmla="*/ 77259 h 257176"/>
              <a:gd name="connsiteX1587" fmla="*/ 497953 w 611188"/>
              <a:gd name="connsiteY1587" fmla="*/ 78846 h 257176"/>
              <a:gd name="connsiteX1588" fmla="*/ 501125 w 611188"/>
              <a:gd name="connsiteY1588" fmla="*/ 78317 h 257176"/>
              <a:gd name="connsiteX1589" fmla="*/ 504825 w 611188"/>
              <a:gd name="connsiteY1589" fmla="*/ 78846 h 257176"/>
              <a:gd name="connsiteX1590" fmla="*/ 504296 w 611188"/>
              <a:gd name="connsiteY1590" fmla="*/ 80434 h 257176"/>
              <a:gd name="connsiteX1591" fmla="*/ 502710 w 611188"/>
              <a:gd name="connsiteY1591" fmla="*/ 81492 h 257176"/>
              <a:gd name="connsiteX1592" fmla="*/ 502710 w 611188"/>
              <a:gd name="connsiteY1592" fmla="*/ 82021 h 257176"/>
              <a:gd name="connsiteX1593" fmla="*/ 504296 w 611188"/>
              <a:gd name="connsiteY1593" fmla="*/ 82551 h 257176"/>
              <a:gd name="connsiteX1594" fmla="*/ 504296 w 611188"/>
              <a:gd name="connsiteY1594" fmla="*/ 83609 h 257176"/>
              <a:gd name="connsiteX1595" fmla="*/ 500596 w 611188"/>
              <a:gd name="connsiteY1595" fmla="*/ 83609 h 257176"/>
              <a:gd name="connsiteX1596" fmla="*/ 499539 w 611188"/>
              <a:gd name="connsiteY1596" fmla="*/ 84214 h 257176"/>
              <a:gd name="connsiteX1597" fmla="*/ 499539 w 611188"/>
              <a:gd name="connsiteY1597" fmla="*/ 84138 h 257176"/>
              <a:gd name="connsiteX1598" fmla="*/ 499010 w 611188"/>
              <a:gd name="connsiteY1598" fmla="*/ 84138 h 257176"/>
              <a:gd name="connsiteX1599" fmla="*/ 499010 w 611188"/>
              <a:gd name="connsiteY1599" fmla="*/ 84516 h 257176"/>
              <a:gd name="connsiteX1600" fmla="*/ 496896 w 611188"/>
              <a:gd name="connsiteY1600" fmla="*/ 85726 h 257176"/>
              <a:gd name="connsiteX1601" fmla="*/ 497953 w 611188"/>
              <a:gd name="connsiteY1601" fmla="*/ 85726 h 257176"/>
              <a:gd name="connsiteX1602" fmla="*/ 499539 w 611188"/>
              <a:gd name="connsiteY1602" fmla="*/ 85726 h 257176"/>
              <a:gd name="connsiteX1603" fmla="*/ 500596 w 611188"/>
              <a:gd name="connsiteY1603" fmla="*/ 86784 h 257176"/>
              <a:gd name="connsiteX1604" fmla="*/ 499010 w 611188"/>
              <a:gd name="connsiteY1604" fmla="*/ 87313 h 257176"/>
              <a:gd name="connsiteX1605" fmla="*/ 500596 w 611188"/>
              <a:gd name="connsiteY1605" fmla="*/ 87842 h 257176"/>
              <a:gd name="connsiteX1606" fmla="*/ 502182 w 611188"/>
              <a:gd name="connsiteY1606" fmla="*/ 87842 h 257176"/>
              <a:gd name="connsiteX1607" fmla="*/ 502182 w 611188"/>
              <a:gd name="connsiteY1607" fmla="*/ 88901 h 257176"/>
              <a:gd name="connsiteX1608" fmla="*/ 500596 w 611188"/>
              <a:gd name="connsiteY1608" fmla="*/ 88901 h 257176"/>
              <a:gd name="connsiteX1609" fmla="*/ 501125 w 611188"/>
              <a:gd name="connsiteY1609" fmla="*/ 90488 h 257176"/>
              <a:gd name="connsiteX1610" fmla="*/ 502710 w 611188"/>
              <a:gd name="connsiteY1610" fmla="*/ 90488 h 257176"/>
              <a:gd name="connsiteX1611" fmla="*/ 501125 w 611188"/>
              <a:gd name="connsiteY1611" fmla="*/ 92076 h 257176"/>
              <a:gd name="connsiteX1612" fmla="*/ 499010 w 611188"/>
              <a:gd name="connsiteY1612" fmla="*/ 91017 h 257176"/>
              <a:gd name="connsiteX1613" fmla="*/ 497953 w 611188"/>
              <a:gd name="connsiteY1613" fmla="*/ 92605 h 257176"/>
              <a:gd name="connsiteX1614" fmla="*/ 497424 w 611188"/>
              <a:gd name="connsiteY1614" fmla="*/ 92076 h 257176"/>
              <a:gd name="connsiteX1615" fmla="*/ 496896 w 611188"/>
              <a:gd name="connsiteY1615" fmla="*/ 93663 h 257176"/>
              <a:gd name="connsiteX1616" fmla="*/ 494253 w 611188"/>
              <a:gd name="connsiteY1616" fmla="*/ 94192 h 257176"/>
              <a:gd name="connsiteX1617" fmla="*/ 495310 w 611188"/>
              <a:gd name="connsiteY1617" fmla="*/ 93663 h 257176"/>
              <a:gd name="connsiteX1618" fmla="*/ 495310 w 611188"/>
              <a:gd name="connsiteY1618" fmla="*/ 92605 h 257176"/>
              <a:gd name="connsiteX1619" fmla="*/ 492667 w 611188"/>
              <a:gd name="connsiteY1619" fmla="*/ 93663 h 257176"/>
              <a:gd name="connsiteX1620" fmla="*/ 492139 w 611188"/>
              <a:gd name="connsiteY1620" fmla="*/ 96309 h 257176"/>
              <a:gd name="connsiteX1621" fmla="*/ 492667 w 611188"/>
              <a:gd name="connsiteY1621" fmla="*/ 96309 h 257176"/>
              <a:gd name="connsiteX1622" fmla="*/ 493724 w 611188"/>
              <a:gd name="connsiteY1622" fmla="*/ 96309 h 257176"/>
              <a:gd name="connsiteX1623" fmla="*/ 492667 w 611188"/>
              <a:gd name="connsiteY1623" fmla="*/ 97367 h 257176"/>
              <a:gd name="connsiteX1624" fmla="*/ 492139 w 611188"/>
              <a:gd name="connsiteY1624" fmla="*/ 99484 h 257176"/>
              <a:gd name="connsiteX1625" fmla="*/ 488967 w 611188"/>
              <a:gd name="connsiteY1625" fmla="*/ 99484 h 257176"/>
              <a:gd name="connsiteX1626" fmla="*/ 488967 w 611188"/>
              <a:gd name="connsiteY1626" fmla="*/ 101071 h 257176"/>
              <a:gd name="connsiteX1627" fmla="*/ 485795 w 611188"/>
              <a:gd name="connsiteY1627" fmla="*/ 101601 h 257176"/>
              <a:gd name="connsiteX1628" fmla="*/ 483681 w 611188"/>
              <a:gd name="connsiteY1628" fmla="*/ 103188 h 257176"/>
              <a:gd name="connsiteX1629" fmla="*/ 481567 w 611188"/>
              <a:gd name="connsiteY1629" fmla="*/ 101601 h 257176"/>
              <a:gd name="connsiteX1630" fmla="*/ 478924 w 611188"/>
              <a:gd name="connsiteY1630" fmla="*/ 104247 h 257176"/>
              <a:gd name="connsiteX1631" fmla="*/ 480510 w 611188"/>
              <a:gd name="connsiteY1631" fmla="*/ 105834 h 257176"/>
              <a:gd name="connsiteX1632" fmla="*/ 482095 w 611188"/>
              <a:gd name="connsiteY1632" fmla="*/ 104776 h 257176"/>
              <a:gd name="connsiteX1633" fmla="*/ 481567 w 611188"/>
              <a:gd name="connsiteY1633" fmla="*/ 106363 h 257176"/>
              <a:gd name="connsiteX1634" fmla="*/ 481012 w 611188"/>
              <a:gd name="connsiteY1634" fmla="*/ 106363 h 257176"/>
              <a:gd name="connsiteX1635" fmla="*/ 479981 w 611188"/>
              <a:gd name="connsiteY1635" fmla="*/ 107222 h 257176"/>
              <a:gd name="connsiteX1636" fmla="*/ 479981 w 611188"/>
              <a:gd name="connsiteY1636" fmla="*/ 107951 h 257176"/>
              <a:gd name="connsiteX1637" fmla="*/ 482095 w 611188"/>
              <a:gd name="connsiteY1637" fmla="*/ 107951 h 257176"/>
              <a:gd name="connsiteX1638" fmla="*/ 483681 w 611188"/>
              <a:gd name="connsiteY1638" fmla="*/ 108480 h 257176"/>
              <a:gd name="connsiteX1639" fmla="*/ 481567 w 611188"/>
              <a:gd name="connsiteY1639" fmla="*/ 109538 h 257176"/>
              <a:gd name="connsiteX1640" fmla="*/ 478395 w 611188"/>
              <a:gd name="connsiteY1640" fmla="*/ 110067 h 257176"/>
              <a:gd name="connsiteX1641" fmla="*/ 476281 w 611188"/>
              <a:gd name="connsiteY1641" fmla="*/ 110067 h 257176"/>
              <a:gd name="connsiteX1642" fmla="*/ 475224 w 611188"/>
              <a:gd name="connsiteY1642" fmla="*/ 111126 h 257176"/>
              <a:gd name="connsiteX1643" fmla="*/ 473109 w 611188"/>
              <a:gd name="connsiteY1643" fmla="*/ 110067 h 257176"/>
              <a:gd name="connsiteX1644" fmla="*/ 472052 w 611188"/>
              <a:gd name="connsiteY1644" fmla="*/ 112713 h 257176"/>
              <a:gd name="connsiteX1645" fmla="*/ 465180 w 611188"/>
              <a:gd name="connsiteY1645" fmla="*/ 113772 h 257176"/>
              <a:gd name="connsiteX1646" fmla="*/ 458309 w 611188"/>
              <a:gd name="connsiteY1646" fmla="*/ 114830 h 257176"/>
              <a:gd name="connsiteX1647" fmla="*/ 459366 w 611188"/>
              <a:gd name="connsiteY1647" fmla="*/ 115359 h 257176"/>
              <a:gd name="connsiteX1648" fmla="*/ 459895 w 611188"/>
              <a:gd name="connsiteY1648" fmla="*/ 115359 h 257176"/>
              <a:gd name="connsiteX1649" fmla="*/ 459895 w 611188"/>
              <a:gd name="connsiteY1649" fmla="*/ 116417 h 257176"/>
              <a:gd name="connsiteX1650" fmla="*/ 459895 w 611188"/>
              <a:gd name="connsiteY1650" fmla="*/ 116947 h 257176"/>
              <a:gd name="connsiteX1651" fmla="*/ 459366 w 611188"/>
              <a:gd name="connsiteY1651" fmla="*/ 116417 h 257176"/>
              <a:gd name="connsiteX1652" fmla="*/ 457780 w 611188"/>
              <a:gd name="connsiteY1652" fmla="*/ 114830 h 257176"/>
              <a:gd name="connsiteX1653" fmla="*/ 454080 w 611188"/>
              <a:gd name="connsiteY1653" fmla="*/ 115359 h 257176"/>
              <a:gd name="connsiteX1654" fmla="*/ 451966 w 611188"/>
              <a:gd name="connsiteY1654" fmla="*/ 116947 h 257176"/>
              <a:gd name="connsiteX1655" fmla="*/ 450380 w 611188"/>
              <a:gd name="connsiteY1655" fmla="*/ 116947 h 257176"/>
              <a:gd name="connsiteX1656" fmla="*/ 450380 w 611188"/>
              <a:gd name="connsiteY1656" fmla="*/ 118005 h 257176"/>
              <a:gd name="connsiteX1657" fmla="*/ 447737 w 611188"/>
              <a:gd name="connsiteY1657" fmla="*/ 118005 h 257176"/>
              <a:gd name="connsiteX1658" fmla="*/ 445623 w 611188"/>
              <a:gd name="connsiteY1658" fmla="*/ 118534 h 257176"/>
              <a:gd name="connsiteX1659" fmla="*/ 447208 w 611188"/>
              <a:gd name="connsiteY1659" fmla="*/ 120651 h 257176"/>
              <a:gd name="connsiteX1660" fmla="*/ 450380 w 611188"/>
              <a:gd name="connsiteY1660" fmla="*/ 120651 h 257176"/>
              <a:gd name="connsiteX1661" fmla="*/ 447208 w 611188"/>
              <a:gd name="connsiteY1661" fmla="*/ 121709 h 257176"/>
              <a:gd name="connsiteX1662" fmla="*/ 442451 w 611188"/>
              <a:gd name="connsiteY1662" fmla="*/ 122238 h 257176"/>
              <a:gd name="connsiteX1663" fmla="*/ 439279 w 611188"/>
              <a:gd name="connsiteY1663" fmla="*/ 121709 h 257176"/>
              <a:gd name="connsiteX1664" fmla="*/ 436637 w 611188"/>
              <a:gd name="connsiteY1664" fmla="*/ 121709 h 257176"/>
              <a:gd name="connsiteX1665" fmla="*/ 436637 w 611188"/>
              <a:gd name="connsiteY1665" fmla="*/ 123297 h 257176"/>
              <a:gd name="connsiteX1666" fmla="*/ 435051 w 611188"/>
              <a:gd name="connsiteY1666" fmla="*/ 122238 h 257176"/>
              <a:gd name="connsiteX1667" fmla="*/ 432936 w 611188"/>
              <a:gd name="connsiteY1667" fmla="*/ 123297 h 257176"/>
              <a:gd name="connsiteX1668" fmla="*/ 428708 w 611188"/>
              <a:gd name="connsiteY1668" fmla="*/ 123826 h 257176"/>
              <a:gd name="connsiteX1669" fmla="*/ 428708 w 611188"/>
              <a:gd name="connsiteY1669" fmla="*/ 123297 h 257176"/>
              <a:gd name="connsiteX1670" fmla="*/ 420250 w 611188"/>
              <a:gd name="connsiteY1670" fmla="*/ 122238 h 257176"/>
              <a:gd name="connsiteX1671" fmla="*/ 412321 w 611188"/>
              <a:gd name="connsiteY1671" fmla="*/ 121709 h 257176"/>
              <a:gd name="connsiteX1672" fmla="*/ 405450 w 611188"/>
              <a:gd name="connsiteY1672" fmla="*/ 122238 h 257176"/>
              <a:gd name="connsiteX1673" fmla="*/ 398578 w 611188"/>
              <a:gd name="connsiteY1673" fmla="*/ 121709 h 257176"/>
              <a:gd name="connsiteX1674" fmla="*/ 398578 w 611188"/>
              <a:gd name="connsiteY1674" fmla="*/ 123297 h 257176"/>
              <a:gd name="connsiteX1675" fmla="*/ 399107 w 611188"/>
              <a:gd name="connsiteY1675" fmla="*/ 123297 h 257176"/>
              <a:gd name="connsiteX1676" fmla="*/ 397521 w 611188"/>
              <a:gd name="connsiteY1676" fmla="*/ 123826 h 257176"/>
              <a:gd name="connsiteX1677" fmla="*/ 395406 w 611188"/>
              <a:gd name="connsiteY1677" fmla="*/ 123826 h 257176"/>
              <a:gd name="connsiteX1678" fmla="*/ 395935 w 611188"/>
              <a:gd name="connsiteY1678" fmla="*/ 123297 h 257176"/>
              <a:gd name="connsiteX1679" fmla="*/ 395935 w 611188"/>
              <a:gd name="connsiteY1679" fmla="*/ 122238 h 257176"/>
              <a:gd name="connsiteX1680" fmla="*/ 394878 w 611188"/>
              <a:gd name="connsiteY1680" fmla="*/ 122238 h 257176"/>
              <a:gd name="connsiteX1681" fmla="*/ 394878 w 611188"/>
              <a:gd name="connsiteY1681" fmla="*/ 123297 h 257176"/>
              <a:gd name="connsiteX1682" fmla="*/ 394878 w 611188"/>
              <a:gd name="connsiteY1682" fmla="*/ 123826 h 257176"/>
              <a:gd name="connsiteX1683" fmla="*/ 388006 w 611188"/>
              <a:gd name="connsiteY1683" fmla="*/ 123826 h 257176"/>
              <a:gd name="connsiteX1684" fmla="*/ 380077 w 611188"/>
              <a:gd name="connsiteY1684" fmla="*/ 123826 h 257176"/>
              <a:gd name="connsiteX1685" fmla="*/ 381135 w 611188"/>
              <a:gd name="connsiteY1685" fmla="*/ 125413 h 257176"/>
              <a:gd name="connsiteX1686" fmla="*/ 384835 w 611188"/>
              <a:gd name="connsiteY1686" fmla="*/ 124884 h 257176"/>
              <a:gd name="connsiteX1687" fmla="*/ 385363 w 611188"/>
              <a:gd name="connsiteY1687" fmla="*/ 125942 h 257176"/>
              <a:gd name="connsiteX1688" fmla="*/ 383777 w 611188"/>
              <a:gd name="connsiteY1688" fmla="*/ 125413 h 257176"/>
              <a:gd name="connsiteX1689" fmla="*/ 382192 w 611188"/>
              <a:gd name="connsiteY1689" fmla="*/ 125942 h 257176"/>
              <a:gd name="connsiteX1690" fmla="*/ 383249 w 611188"/>
              <a:gd name="connsiteY1690" fmla="*/ 127001 h 257176"/>
              <a:gd name="connsiteX1691" fmla="*/ 384835 w 611188"/>
              <a:gd name="connsiteY1691" fmla="*/ 125942 h 257176"/>
              <a:gd name="connsiteX1692" fmla="*/ 384835 w 611188"/>
              <a:gd name="connsiteY1692" fmla="*/ 127001 h 257176"/>
              <a:gd name="connsiteX1693" fmla="*/ 385363 w 611188"/>
              <a:gd name="connsiteY1693" fmla="*/ 125942 h 257176"/>
              <a:gd name="connsiteX1694" fmla="*/ 386420 w 611188"/>
              <a:gd name="connsiteY1694" fmla="*/ 127001 h 257176"/>
              <a:gd name="connsiteX1695" fmla="*/ 386420 w 611188"/>
              <a:gd name="connsiteY1695" fmla="*/ 125942 h 257176"/>
              <a:gd name="connsiteX1696" fmla="*/ 386949 w 611188"/>
              <a:gd name="connsiteY1696" fmla="*/ 124884 h 257176"/>
              <a:gd name="connsiteX1697" fmla="*/ 388535 w 611188"/>
              <a:gd name="connsiteY1697" fmla="*/ 124884 h 257176"/>
              <a:gd name="connsiteX1698" fmla="*/ 388535 w 611188"/>
              <a:gd name="connsiteY1698" fmla="*/ 125539 h 257176"/>
              <a:gd name="connsiteX1699" fmla="*/ 388837 w 611188"/>
              <a:gd name="connsiteY1699" fmla="*/ 125842 h 257176"/>
              <a:gd name="connsiteX1700" fmla="*/ 390121 w 611188"/>
              <a:gd name="connsiteY1700" fmla="*/ 125413 h 257176"/>
              <a:gd name="connsiteX1701" fmla="*/ 390649 w 611188"/>
              <a:gd name="connsiteY1701" fmla="*/ 125413 h 257176"/>
              <a:gd name="connsiteX1702" fmla="*/ 390649 w 611188"/>
              <a:gd name="connsiteY1702" fmla="*/ 124884 h 257176"/>
              <a:gd name="connsiteX1703" fmla="*/ 393292 w 611188"/>
              <a:gd name="connsiteY1703" fmla="*/ 125413 h 257176"/>
              <a:gd name="connsiteX1704" fmla="*/ 394878 w 611188"/>
              <a:gd name="connsiteY1704" fmla="*/ 125413 h 257176"/>
              <a:gd name="connsiteX1705" fmla="*/ 394878 w 611188"/>
              <a:gd name="connsiteY1705" fmla="*/ 125942 h 257176"/>
              <a:gd name="connsiteX1706" fmla="*/ 395406 w 611188"/>
              <a:gd name="connsiteY1706" fmla="*/ 125942 h 257176"/>
              <a:gd name="connsiteX1707" fmla="*/ 405450 w 611188"/>
              <a:gd name="connsiteY1707" fmla="*/ 127001 h 257176"/>
              <a:gd name="connsiteX1708" fmla="*/ 414436 w 611188"/>
              <a:gd name="connsiteY1708" fmla="*/ 127001 h 257176"/>
              <a:gd name="connsiteX1709" fmla="*/ 414436 w 611188"/>
              <a:gd name="connsiteY1709" fmla="*/ 125942 h 257176"/>
              <a:gd name="connsiteX1710" fmla="*/ 416550 w 611188"/>
              <a:gd name="connsiteY1710" fmla="*/ 125413 h 257176"/>
              <a:gd name="connsiteX1711" fmla="*/ 417607 w 611188"/>
              <a:gd name="connsiteY1711" fmla="*/ 127001 h 257176"/>
              <a:gd name="connsiteX1712" fmla="*/ 419193 w 611188"/>
              <a:gd name="connsiteY1712" fmla="*/ 127001 h 257176"/>
              <a:gd name="connsiteX1713" fmla="*/ 420250 w 611188"/>
              <a:gd name="connsiteY1713" fmla="*/ 125413 h 257176"/>
              <a:gd name="connsiteX1714" fmla="*/ 421307 w 611188"/>
              <a:gd name="connsiteY1714" fmla="*/ 125942 h 257176"/>
              <a:gd name="connsiteX1715" fmla="*/ 421836 w 611188"/>
              <a:gd name="connsiteY1715" fmla="*/ 127001 h 257176"/>
              <a:gd name="connsiteX1716" fmla="*/ 422893 w 611188"/>
              <a:gd name="connsiteY1716" fmla="*/ 125942 h 257176"/>
              <a:gd name="connsiteX1717" fmla="*/ 422893 w 611188"/>
              <a:gd name="connsiteY1717" fmla="*/ 125413 h 257176"/>
              <a:gd name="connsiteX1718" fmla="*/ 425008 w 611188"/>
              <a:gd name="connsiteY1718" fmla="*/ 125942 h 257176"/>
              <a:gd name="connsiteX1719" fmla="*/ 426593 w 611188"/>
              <a:gd name="connsiteY1719" fmla="*/ 125413 h 257176"/>
              <a:gd name="connsiteX1720" fmla="*/ 428708 w 611188"/>
              <a:gd name="connsiteY1720" fmla="*/ 125942 h 257176"/>
              <a:gd name="connsiteX1721" fmla="*/ 430293 w 611188"/>
              <a:gd name="connsiteY1721" fmla="*/ 127001 h 257176"/>
              <a:gd name="connsiteX1722" fmla="*/ 431351 w 611188"/>
              <a:gd name="connsiteY1722" fmla="*/ 127001 h 257176"/>
              <a:gd name="connsiteX1723" fmla="*/ 431351 w 611188"/>
              <a:gd name="connsiteY1723" fmla="*/ 125942 h 257176"/>
              <a:gd name="connsiteX1724" fmla="*/ 438751 w 611188"/>
              <a:gd name="connsiteY1724" fmla="*/ 125413 h 257176"/>
              <a:gd name="connsiteX1725" fmla="*/ 446151 w 611188"/>
              <a:gd name="connsiteY1725" fmla="*/ 125413 h 257176"/>
              <a:gd name="connsiteX1726" fmla="*/ 447208 w 611188"/>
              <a:gd name="connsiteY1726" fmla="*/ 127001 h 257176"/>
              <a:gd name="connsiteX1727" fmla="*/ 447737 w 611188"/>
              <a:gd name="connsiteY1727" fmla="*/ 127001 h 257176"/>
              <a:gd name="connsiteX1728" fmla="*/ 459895 w 611188"/>
              <a:gd name="connsiteY1728" fmla="*/ 125413 h 257176"/>
              <a:gd name="connsiteX1729" fmla="*/ 473109 w 611188"/>
              <a:gd name="connsiteY1729" fmla="*/ 125942 h 257176"/>
              <a:gd name="connsiteX1730" fmla="*/ 456194 w 611188"/>
              <a:gd name="connsiteY1730" fmla="*/ 127530 h 257176"/>
              <a:gd name="connsiteX1731" fmla="*/ 440865 w 611188"/>
              <a:gd name="connsiteY1731" fmla="*/ 127001 h 257176"/>
              <a:gd name="connsiteX1732" fmla="*/ 440865 w 611188"/>
              <a:gd name="connsiteY1732" fmla="*/ 127530 h 257176"/>
              <a:gd name="connsiteX1733" fmla="*/ 440337 w 611188"/>
              <a:gd name="connsiteY1733" fmla="*/ 129117 h 257176"/>
              <a:gd name="connsiteX1734" fmla="*/ 439279 w 611188"/>
              <a:gd name="connsiteY1734" fmla="*/ 127530 h 257176"/>
              <a:gd name="connsiteX1735" fmla="*/ 438751 w 611188"/>
              <a:gd name="connsiteY1735" fmla="*/ 127530 h 257176"/>
              <a:gd name="connsiteX1736" fmla="*/ 438222 w 611188"/>
              <a:gd name="connsiteY1736" fmla="*/ 127001 h 257176"/>
              <a:gd name="connsiteX1737" fmla="*/ 436637 w 611188"/>
              <a:gd name="connsiteY1737" fmla="*/ 127001 h 257176"/>
              <a:gd name="connsiteX1738" fmla="*/ 436637 w 611188"/>
              <a:gd name="connsiteY1738" fmla="*/ 128588 h 257176"/>
              <a:gd name="connsiteX1739" fmla="*/ 433994 w 611188"/>
              <a:gd name="connsiteY1739" fmla="*/ 127530 h 257176"/>
              <a:gd name="connsiteX1740" fmla="*/ 431879 w 611188"/>
              <a:gd name="connsiteY1740" fmla="*/ 129117 h 257176"/>
              <a:gd name="connsiteX1741" fmla="*/ 431879 w 611188"/>
              <a:gd name="connsiteY1741" fmla="*/ 128588 h 257176"/>
              <a:gd name="connsiteX1742" fmla="*/ 428179 w 611188"/>
              <a:gd name="connsiteY1742" fmla="*/ 129117 h 257176"/>
              <a:gd name="connsiteX1743" fmla="*/ 425008 w 611188"/>
              <a:gd name="connsiteY1743" fmla="*/ 127530 h 257176"/>
              <a:gd name="connsiteX1744" fmla="*/ 426065 w 611188"/>
              <a:gd name="connsiteY1744" fmla="*/ 129117 h 257176"/>
              <a:gd name="connsiteX1745" fmla="*/ 426065 w 611188"/>
              <a:gd name="connsiteY1745" fmla="*/ 130176 h 257176"/>
              <a:gd name="connsiteX1746" fmla="*/ 425008 w 611188"/>
              <a:gd name="connsiteY1746" fmla="*/ 129117 h 257176"/>
              <a:gd name="connsiteX1747" fmla="*/ 424479 w 611188"/>
              <a:gd name="connsiteY1747" fmla="*/ 128588 h 257176"/>
              <a:gd name="connsiteX1748" fmla="*/ 418136 w 611188"/>
              <a:gd name="connsiteY1748" fmla="*/ 129117 h 257176"/>
              <a:gd name="connsiteX1749" fmla="*/ 412321 w 611188"/>
              <a:gd name="connsiteY1749" fmla="*/ 127530 h 257176"/>
              <a:gd name="connsiteX1750" fmla="*/ 412321 w 611188"/>
              <a:gd name="connsiteY1750" fmla="*/ 128588 h 257176"/>
              <a:gd name="connsiteX1751" fmla="*/ 412850 w 611188"/>
              <a:gd name="connsiteY1751" fmla="*/ 128588 h 257176"/>
              <a:gd name="connsiteX1752" fmla="*/ 396992 w 611188"/>
              <a:gd name="connsiteY1752" fmla="*/ 129117 h 257176"/>
              <a:gd name="connsiteX1753" fmla="*/ 380077 w 611188"/>
              <a:gd name="connsiteY1753" fmla="*/ 130705 h 257176"/>
              <a:gd name="connsiteX1754" fmla="*/ 380077 w 611188"/>
              <a:gd name="connsiteY1754" fmla="*/ 132292 h 257176"/>
              <a:gd name="connsiteX1755" fmla="*/ 372677 w 611188"/>
              <a:gd name="connsiteY1755" fmla="*/ 131763 h 257176"/>
              <a:gd name="connsiteX1756" fmla="*/ 366334 w 611188"/>
              <a:gd name="connsiteY1756" fmla="*/ 133880 h 257176"/>
              <a:gd name="connsiteX1757" fmla="*/ 366334 w 611188"/>
              <a:gd name="connsiteY1757" fmla="*/ 132292 h 257176"/>
              <a:gd name="connsiteX1758" fmla="*/ 360519 w 611188"/>
              <a:gd name="connsiteY1758" fmla="*/ 134409 h 257176"/>
              <a:gd name="connsiteX1759" fmla="*/ 355234 w 611188"/>
              <a:gd name="connsiteY1759" fmla="*/ 133968 h 257176"/>
              <a:gd name="connsiteX1760" fmla="*/ 355234 w 611188"/>
              <a:gd name="connsiteY1760" fmla="*/ 133880 h 257176"/>
              <a:gd name="connsiteX1761" fmla="*/ 354176 w 611188"/>
              <a:gd name="connsiteY1761" fmla="*/ 133880 h 257176"/>
              <a:gd name="connsiteX1762" fmla="*/ 355234 w 611188"/>
              <a:gd name="connsiteY1762" fmla="*/ 133968 h 257176"/>
              <a:gd name="connsiteX1763" fmla="*/ 355234 w 611188"/>
              <a:gd name="connsiteY1763" fmla="*/ 134409 h 257176"/>
              <a:gd name="connsiteX1764" fmla="*/ 352062 w 611188"/>
              <a:gd name="connsiteY1764" fmla="*/ 133880 h 257176"/>
              <a:gd name="connsiteX1765" fmla="*/ 349948 w 611188"/>
              <a:gd name="connsiteY1765" fmla="*/ 135997 h 257176"/>
              <a:gd name="connsiteX1766" fmla="*/ 348890 w 611188"/>
              <a:gd name="connsiteY1766" fmla="*/ 135467 h 257176"/>
              <a:gd name="connsiteX1767" fmla="*/ 348890 w 611188"/>
              <a:gd name="connsiteY1767" fmla="*/ 134409 h 257176"/>
              <a:gd name="connsiteX1768" fmla="*/ 344133 w 611188"/>
              <a:gd name="connsiteY1768" fmla="*/ 137055 h 257176"/>
              <a:gd name="connsiteX1769" fmla="*/ 340433 w 611188"/>
              <a:gd name="connsiteY1769" fmla="*/ 135997 h 257176"/>
              <a:gd name="connsiteX1770" fmla="*/ 340433 w 611188"/>
              <a:gd name="connsiteY1770" fmla="*/ 137055 h 257176"/>
              <a:gd name="connsiteX1771" fmla="*/ 336733 w 611188"/>
              <a:gd name="connsiteY1771" fmla="*/ 137055 h 257176"/>
              <a:gd name="connsiteX1772" fmla="*/ 333033 w 611188"/>
              <a:gd name="connsiteY1772" fmla="*/ 138642 h 257176"/>
              <a:gd name="connsiteX1773" fmla="*/ 337261 w 611188"/>
              <a:gd name="connsiteY1773" fmla="*/ 139701 h 257176"/>
              <a:gd name="connsiteX1774" fmla="*/ 343605 w 611188"/>
              <a:gd name="connsiteY1774" fmla="*/ 139172 h 257176"/>
              <a:gd name="connsiteX1775" fmla="*/ 343605 w 611188"/>
              <a:gd name="connsiteY1775" fmla="*/ 140759 h 257176"/>
              <a:gd name="connsiteX1776" fmla="*/ 343076 w 611188"/>
              <a:gd name="connsiteY1776" fmla="*/ 142347 h 257176"/>
              <a:gd name="connsiteX1777" fmla="*/ 344253 w 611188"/>
              <a:gd name="connsiteY1777" fmla="*/ 141336 h 257176"/>
              <a:gd name="connsiteX1778" fmla="*/ 346776 w 611188"/>
              <a:gd name="connsiteY1778" fmla="*/ 142347 h 257176"/>
              <a:gd name="connsiteX1779" fmla="*/ 348890 w 611188"/>
              <a:gd name="connsiteY1779" fmla="*/ 142347 h 257176"/>
              <a:gd name="connsiteX1780" fmla="*/ 346776 w 611188"/>
              <a:gd name="connsiteY1780" fmla="*/ 142876 h 257176"/>
              <a:gd name="connsiteX1781" fmla="*/ 343605 w 611188"/>
              <a:gd name="connsiteY1781" fmla="*/ 144463 h 257176"/>
              <a:gd name="connsiteX1782" fmla="*/ 345190 w 611188"/>
              <a:gd name="connsiteY1782" fmla="*/ 144993 h 257176"/>
              <a:gd name="connsiteX1783" fmla="*/ 347305 w 611188"/>
              <a:gd name="connsiteY1783" fmla="*/ 144463 h 257176"/>
              <a:gd name="connsiteX1784" fmla="*/ 347305 w 611188"/>
              <a:gd name="connsiteY1784" fmla="*/ 144993 h 257176"/>
              <a:gd name="connsiteX1785" fmla="*/ 348362 w 611188"/>
              <a:gd name="connsiteY1785" fmla="*/ 144993 h 257176"/>
              <a:gd name="connsiteX1786" fmla="*/ 348890 w 611188"/>
              <a:gd name="connsiteY1786" fmla="*/ 144463 h 257176"/>
              <a:gd name="connsiteX1787" fmla="*/ 348362 w 611188"/>
              <a:gd name="connsiteY1787" fmla="*/ 146051 h 257176"/>
              <a:gd name="connsiteX1788" fmla="*/ 348890 w 611188"/>
              <a:gd name="connsiteY1788" fmla="*/ 146051 h 257176"/>
              <a:gd name="connsiteX1789" fmla="*/ 351005 w 611188"/>
              <a:gd name="connsiteY1789" fmla="*/ 144993 h 257176"/>
              <a:gd name="connsiteX1790" fmla="*/ 352062 w 611188"/>
              <a:gd name="connsiteY1790" fmla="*/ 146580 h 257176"/>
              <a:gd name="connsiteX1791" fmla="*/ 353648 w 611188"/>
              <a:gd name="connsiteY1791" fmla="*/ 146580 h 257176"/>
              <a:gd name="connsiteX1792" fmla="*/ 352591 w 611188"/>
              <a:gd name="connsiteY1792" fmla="*/ 148168 h 257176"/>
              <a:gd name="connsiteX1793" fmla="*/ 351005 w 611188"/>
              <a:gd name="connsiteY1793" fmla="*/ 146580 h 257176"/>
              <a:gd name="connsiteX1794" fmla="*/ 349948 w 611188"/>
              <a:gd name="connsiteY1794" fmla="*/ 146580 h 257176"/>
              <a:gd name="connsiteX1795" fmla="*/ 348362 w 611188"/>
              <a:gd name="connsiteY1795" fmla="*/ 146580 h 257176"/>
              <a:gd name="connsiteX1796" fmla="*/ 347607 w 611188"/>
              <a:gd name="connsiteY1796" fmla="*/ 147336 h 257176"/>
              <a:gd name="connsiteX1797" fmla="*/ 345719 w 611188"/>
              <a:gd name="connsiteY1797" fmla="*/ 146580 h 257176"/>
              <a:gd name="connsiteX1798" fmla="*/ 343076 w 611188"/>
              <a:gd name="connsiteY1798" fmla="*/ 146580 h 257176"/>
              <a:gd name="connsiteX1799" fmla="*/ 344133 w 611188"/>
              <a:gd name="connsiteY1799" fmla="*/ 147638 h 257176"/>
              <a:gd name="connsiteX1800" fmla="*/ 345719 w 611188"/>
              <a:gd name="connsiteY1800" fmla="*/ 148168 h 257176"/>
              <a:gd name="connsiteX1801" fmla="*/ 346776 w 611188"/>
              <a:gd name="connsiteY1801" fmla="*/ 149226 h 257176"/>
              <a:gd name="connsiteX1802" fmla="*/ 346776 w 611188"/>
              <a:gd name="connsiteY1802" fmla="*/ 149755 h 257176"/>
              <a:gd name="connsiteX1803" fmla="*/ 348890 w 611188"/>
              <a:gd name="connsiteY1803" fmla="*/ 149226 h 257176"/>
              <a:gd name="connsiteX1804" fmla="*/ 350383 w 611188"/>
              <a:gd name="connsiteY1804" fmla="*/ 149724 h 257176"/>
              <a:gd name="connsiteX1805" fmla="*/ 350124 w 611188"/>
              <a:gd name="connsiteY1805" fmla="*/ 149932 h 257176"/>
              <a:gd name="connsiteX1806" fmla="*/ 348362 w 611188"/>
              <a:gd name="connsiteY1806" fmla="*/ 150813 h 257176"/>
              <a:gd name="connsiteX1807" fmla="*/ 346776 w 611188"/>
              <a:gd name="connsiteY1807" fmla="*/ 150813 h 257176"/>
              <a:gd name="connsiteX1808" fmla="*/ 345719 w 611188"/>
              <a:gd name="connsiteY1808" fmla="*/ 149226 h 257176"/>
              <a:gd name="connsiteX1809" fmla="*/ 345190 w 611188"/>
              <a:gd name="connsiteY1809" fmla="*/ 148168 h 257176"/>
              <a:gd name="connsiteX1810" fmla="*/ 344133 w 611188"/>
              <a:gd name="connsiteY1810" fmla="*/ 149755 h 257176"/>
              <a:gd name="connsiteX1811" fmla="*/ 343605 w 611188"/>
              <a:gd name="connsiteY1811" fmla="*/ 149755 h 257176"/>
              <a:gd name="connsiteX1812" fmla="*/ 343076 w 611188"/>
              <a:gd name="connsiteY1812" fmla="*/ 151343 h 257176"/>
              <a:gd name="connsiteX1813" fmla="*/ 339904 w 611188"/>
              <a:gd name="connsiteY1813" fmla="*/ 151343 h 257176"/>
              <a:gd name="connsiteX1814" fmla="*/ 340433 w 611188"/>
              <a:gd name="connsiteY1814" fmla="*/ 151872 h 257176"/>
              <a:gd name="connsiteX1815" fmla="*/ 343076 w 611188"/>
              <a:gd name="connsiteY1815" fmla="*/ 151872 h 257176"/>
              <a:gd name="connsiteX1816" fmla="*/ 345719 w 611188"/>
              <a:gd name="connsiteY1816" fmla="*/ 151343 h 257176"/>
              <a:gd name="connsiteX1817" fmla="*/ 348362 w 611188"/>
              <a:gd name="connsiteY1817" fmla="*/ 151343 h 257176"/>
              <a:gd name="connsiteX1818" fmla="*/ 350124 w 611188"/>
              <a:gd name="connsiteY1818" fmla="*/ 149932 h 257176"/>
              <a:gd name="connsiteX1819" fmla="*/ 350476 w 611188"/>
              <a:gd name="connsiteY1819" fmla="*/ 149755 h 257176"/>
              <a:gd name="connsiteX1820" fmla="*/ 350383 w 611188"/>
              <a:gd name="connsiteY1820" fmla="*/ 149724 h 257176"/>
              <a:gd name="connsiteX1821" fmla="*/ 351005 w 611188"/>
              <a:gd name="connsiteY1821" fmla="*/ 149226 h 257176"/>
              <a:gd name="connsiteX1822" fmla="*/ 355234 w 611188"/>
              <a:gd name="connsiteY1822" fmla="*/ 148168 h 257176"/>
              <a:gd name="connsiteX1823" fmla="*/ 360519 w 611188"/>
              <a:gd name="connsiteY1823" fmla="*/ 147638 h 257176"/>
              <a:gd name="connsiteX1824" fmla="*/ 369506 w 611188"/>
              <a:gd name="connsiteY1824" fmla="*/ 147638 h 257176"/>
              <a:gd name="connsiteX1825" fmla="*/ 388535 w 611188"/>
              <a:gd name="connsiteY1825" fmla="*/ 146051 h 257176"/>
              <a:gd name="connsiteX1826" fmla="*/ 397521 w 611188"/>
              <a:gd name="connsiteY1826" fmla="*/ 148168 h 257176"/>
              <a:gd name="connsiteX1827" fmla="*/ 400692 w 611188"/>
              <a:gd name="connsiteY1827" fmla="*/ 147638 h 257176"/>
              <a:gd name="connsiteX1828" fmla="*/ 402807 w 611188"/>
              <a:gd name="connsiteY1828" fmla="*/ 146580 h 257176"/>
              <a:gd name="connsiteX1829" fmla="*/ 402278 w 611188"/>
              <a:gd name="connsiteY1829" fmla="*/ 147638 h 257176"/>
              <a:gd name="connsiteX1830" fmla="*/ 402807 w 611188"/>
              <a:gd name="connsiteY1830" fmla="*/ 148168 h 257176"/>
              <a:gd name="connsiteX1831" fmla="*/ 402278 w 611188"/>
              <a:gd name="connsiteY1831" fmla="*/ 149226 h 257176"/>
              <a:gd name="connsiteX1832" fmla="*/ 402278 w 611188"/>
              <a:gd name="connsiteY1832" fmla="*/ 150813 h 257176"/>
              <a:gd name="connsiteX1833" fmla="*/ 405450 w 611188"/>
              <a:gd name="connsiteY1833" fmla="*/ 151343 h 257176"/>
              <a:gd name="connsiteX1834" fmla="*/ 408093 w 611188"/>
              <a:gd name="connsiteY1834" fmla="*/ 151872 h 257176"/>
              <a:gd name="connsiteX1835" fmla="*/ 408093 w 611188"/>
              <a:gd name="connsiteY1835" fmla="*/ 153459 h 257176"/>
              <a:gd name="connsiteX1836" fmla="*/ 409150 w 611188"/>
              <a:gd name="connsiteY1836" fmla="*/ 154518 h 257176"/>
              <a:gd name="connsiteX1837" fmla="*/ 410736 w 611188"/>
              <a:gd name="connsiteY1837" fmla="*/ 151343 h 257176"/>
              <a:gd name="connsiteX1838" fmla="*/ 412850 w 611188"/>
              <a:gd name="connsiteY1838" fmla="*/ 149755 h 257176"/>
              <a:gd name="connsiteX1839" fmla="*/ 413907 w 611188"/>
              <a:gd name="connsiteY1839" fmla="*/ 149755 h 257176"/>
              <a:gd name="connsiteX1840" fmla="*/ 414436 w 611188"/>
              <a:gd name="connsiteY1840" fmla="*/ 150813 h 257176"/>
              <a:gd name="connsiteX1841" fmla="*/ 412321 w 611188"/>
              <a:gd name="connsiteY1841" fmla="*/ 151343 h 257176"/>
              <a:gd name="connsiteX1842" fmla="*/ 410736 w 611188"/>
              <a:gd name="connsiteY1842" fmla="*/ 151872 h 257176"/>
              <a:gd name="connsiteX1843" fmla="*/ 410736 w 611188"/>
              <a:gd name="connsiteY1843" fmla="*/ 153459 h 257176"/>
              <a:gd name="connsiteX1844" fmla="*/ 411264 w 611188"/>
              <a:gd name="connsiteY1844" fmla="*/ 153459 h 257176"/>
              <a:gd name="connsiteX1845" fmla="*/ 410736 w 611188"/>
              <a:gd name="connsiteY1845" fmla="*/ 154518 h 257176"/>
              <a:gd name="connsiteX1846" fmla="*/ 409678 w 611188"/>
              <a:gd name="connsiteY1846" fmla="*/ 154518 h 257176"/>
              <a:gd name="connsiteX1847" fmla="*/ 409678 w 611188"/>
              <a:gd name="connsiteY1847" fmla="*/ 155047 h 257176"/>
              <a:gd name="connsiteX1848" fmla="*/ 409678 w 611188"/>
              <a:gd name="connsiteY1848" fmla="*/ 156105 h 257176"/>
              <a:gd name="connsiteX1849" fmla="*/ 411264 w 611188"/>
              <a:gd name="connsiteY1849" fmla="*/ 156105 h 257176"/>
              <a:gd name="connsiteX1850" fmla="*/ 411264 w 611188"/>
              <a:gd name="connsiteY1850" fmla="*/ 155047 h 257176"/>
              <a:gd name="connsiteX1851" fmla="*/ 413907 w 611188"/>
              <a:gd name="connsiteY1851" fmla="*/ 155047 h 257176"/>
              <a:gd name="connsiteX1852" fmla="*/ 416022 w 611188"/>
              <a:gd name="connsiteY1852" fmla="*/ 154518 h 257176"/>
              <a:gd name="connsiteX1853" fmla="*/ 419722 w 611188"/>
              <a:gd name="connsiteY1853" fmla="*/ 156634 h 257176"/>
              <a:gd name="connsiteX1854" fmla="*/ 423422 w 611188"/>
              <a:gd name="connsiteY1854" fmla="*/ 155047 h 257176"/>
              <a:gd name="connsiteX1855" fmla="*/ 424479 w 611188"/>
              <a:gd name="connsiteY1855" fmla="*/ 155047 h 257176"/>
              <a:gd name="connsiteX1856" fmla="*/ 424479 w 611188"/>
              <a:gd name="connsiteY1856" fmla="*/ 156105 h 257176"/>
              <a:gd name="connsiteX1857" fmla="*/ 431351 w 611188"/>
              <a:gd name="connsiteY1857" fmla="*/ 154518 h 257176"/>
              <a:gd name="connsiteX1858" fmla="*/ 438222 w 611188"/>
              <a:gd name="connsiteY1858" fmla="*/ 155047 h 257176"/>
              <a:gd name="connsiteX1859" fmla="*/ 439279 w 611188"/>
              <a:gd name="connsiteY1859" fmla="*/ 155047 h 257176"/>
              <a:gd name="connsiteX1860" fmla="*/ 440337 w 611188"/>
              <a:gd name="connsiteY1860" fmla="*/ 156634 h 257176"/>
              <a:gd name="connsiteX1861" fmla="*/ 438222 w 611188"/>
              <a:gd name="connsiteY1861" fmla="*/ 158222 h 257176"/>
              <a:gd name="connsiteX1862" fmla="*/ 436637 w 611188"/>
              <a:gd name="connsiteY1862" fmla="*/ 159809 h 257176"/>
              <a:gd name="connsiteX1863" fmla="*/ 436637 w 611188"/>
              <a:gd name="connsiteY1863" fmla="*/ 161397 h 257176"/>
              <a:gd name="connsiteX1864" fmla="*/ 438222 w 611188"/>
              <a:gd name="connsiteY1864" fmla="*/ 161926 h 257176"/>
              <a:gd name="connsiteX1865" fmla="*/ 438751 w 611188"/>
              <a:gd name="connsiteY1865" fmla="*/ 161397 h 257176"/>
              <a:gd name="connsiteX1866" fmla="*/ 439279 w 611188"/>
              <a:gd name="connsiteY1866" fmla="*/ 159809 h 257176"/>
              <a:gd name="connsiteX1867" fmla="*/ 439279 w 611188"/>
              <a:gd name="connsiteY1867" fmla="*/ 160338 h 257176"/>
              <a:gd name="connsiteX1868" fmla="*/ 439279 w 611188"/>
              <a:gd name="connsiteY1868" fmla="*/ 161926 h 257176"/>
              <a:gd name="connsiteX1869" fmla="*/ 442451 w 611188"/>
              <a:gd name="connsiteY1869" fmla="*/ 162984 h 257176"/>
              <a:gd name="connsiteX1870" fmla="*/ 445094 w 611188"/>
              <a:gd name="connsiteY1870" fmla="*/ 164043 h 257176"/>
              <a:gd name="connsiteX1871" fmla="*/ 442451 w 611188"/>
              <a:gd name="connsiteY1871" fmla="*/ 164043 h 257176"/>
              <a:gd name="connsiteX1872" fmla="*/ 438751 w 611188"/>
              <a:gd name="connsiteY1872" fmla="*/ 163513 h 257176"/>
              <a:gd name="connsiteX1873" fmla="*/ 438222 w 611188"/>
              <a:gd name="connsiteY1873" fmla="*/ 164043 h 257176"/>
              <a:gd name="connsiteX1874" fmla="*/ 438222 w 611188"/>
              <a:gd name="connsiteY1874" fmla="*/ 165630 h 257176"/>
              <a:gd name="connsiteX1875" fmla="*/ 439279 w 611188"/>
              <a:gd name="connsiteY1875" fmla="*/ 167218 h 257176"/>
              <a:gd name="connsiteX1876" fmla="*/ 440865 w 611188"/>
              <a:gd name="connsiteY1876" fmla="*/ 167218 h 257176"/>
              <a:gd name="connsiteX1877" fmla="*/ 439279 w 611188"/>
              <a:gd name="connsiteY1877" fmla="*/ 168276 h 257176"/>
              <a:gd name="connsiteX1878" fmla="*/ 438222 w 611188"/>
              <a:gd name="connsiteY1878" fmla="*/ 168805 h 257176"/>
              <a:gd name="connsiteX1879" fmla="*/ 435051 w 611188"/>
              <a:gd name="connsiteY1879" fmla="*/ 167218 h 257176"/>
              <a:gd name="connsiteX1880" fmla="*/ 433465 w 611188"/>
              <a:gd name="connsiteY1880" fmla="*/ 170393 h 257176"/>
              <a:gd name="connsiteX1881" fmla="*/ 423422 w 611188"/>
              <a:gd name="connsiteY1881" fmla="*/ 170922 h 257176"/>
              <a:gd name="connsiteX1882" fmla="*/ 404393 w 611188"/>
              <a:gd name="connsiteY1882" fmla="*/ 175684 h 257176"/>
              <a:gd name="connsiteX1883" fmla="*/ 395406 w 611188"/>
              <a:gd name="connsiteY1883" fmla="*/ 175684 h 257176"/>
              <a:gd name="connsiteX1884" fmla="*/ 395406 w 611188"/>
              <a:gd name="connsiteY1884" fmla="*/ 176743 h 257176"/>
              <a:gd name="connsiteX1885" fmla="*/ 395406 w 611188"/>
              <a:gd name="connsiteY1885" fmla="*/ 177272 h 257176"/>
              <a:gd name="connsiteX1886" fmla="*/ 394878 w 611188"/>
              <a:gd name="connsiteY1886" fmla="*/ 176743 h 257176"/>
              <a:gd name="connsiteX1887" fmla="*/ 393292 w 611188"/>
              <a:gd name="connsiteY1887" fmla="*/ 176743 h 257176"/>
              <a:gd name="connsiteX1888" fmla="*/ 394878 w 611188"/>
              <a:gd name="connsiteY1888" fmla="*/ 177801 h 257176"/>
              <a:gd name="connsiteX1889" fmla="*/ 396992 w 611188"/>
              <a:gd name="connsiteY1889" fmla="*/ 177272 h 257176"/>
              <a:gd name="connsiteX1890" fmla="*/ 399107 w 611188"/>
              <a:gd name="connsiteY1890" fmla="*/ 177272 h 257176"/>
              <a:gd name="connsiteX1891" fmla="*/ 400692 w 611188"/>
              <a:gd name="connsiteY1891" fmla="*/ 177272 h 257176"/>
              <a:gd name="connsiteX1892" fmla="*/ 405450 w 611188"/>
              <a:gd name="connsiteY1892" fmla="*/ 177272 h 257176"/>
              <a:gd name="connsiteX1893" fmla="*/ 409678 w 611188"/>
              <a:gd name="connsiteY1893" fmla="*/ 177272 h 257176"/>
              <a:gd name="connsiteX1894" fmla="*/ 412321 w 611188"/>
              <a:gd name="connsiteY1894" fmla="*/ 178859 h 257176"/>
              <a:gd name="connsiteX1895" fmla="*/ 414436 w 611188"/>
              <a:gd name="connsiteY1895" fmla="*/ 177801 h 257176"/>
              <a:gd name="connsiteX1896" fmla="*/ 412321 w 611188"/>
              <a:gd name="connsiteY1896" fmla="*/ 179388 h 257176"/>
              <a:gd name="connsiteX1897" fmla="*/ 409678 w 611188"/>
              <a:gd name="connsiteY1897" fmla="*/ 178859 h 257176"/>
              <a:gd name="connsiteX1898" fmla="*/ 409150 w 611188"/>
              <a:gd name="connsiteY1898" fmla="*/ 180447 h 257176"/>
              <a:gd name="connsiteX1899" fmla="*/ 407035 w 611188"/>
              <a:gd name="connsiteY1899" fmla="*/ 180976 h 257176"/>
              <a:gd name="connsiteX1900" fmla="*/ 405978 w 611188"/>
              <a:gd name="connsiteY1900" fmla="*/ 180447 h 257176"/>
              <a:gd name="connsiteX1901" fmla="*/ 405978 w 611188"/>
              <a:gd name="connsiteY1901" fmla="*/ 180976 h 257176"/>
              <a:gd name="connsiteX1902" fmla="*/ 405978 w 611188"/>
              <a:gd name="connsiteY1902" fmla="*/ 182034 h 257176"/>
              <a:gd name="connsiteX1903" fmla="*/ 404393 w 611188"/>
              <a:gd name="connsiteY1903" fmla="*/ 180976 h 257176"/>
              <a:gd name="connsiteX1904" fmla="*/ 402807 w 611188"/>
              <a:gd name="connsiteY1904" fmla="*/ 183093 h 257176"/>
              <a:gd name="connsiteX1905" fmla="*/ 402278 w 611188"/>
              <a:gd name="connsiteY1905" fmla="*/ 182563 h 257176"/>
              <a:gd name="connsiteX1906" fmla="*/ 402807 w 611188"/>
              <a:gd name="connsiteY1906" fmla="*/ 182034 h 257176"/>
              <a:gd name="connsiteX1907" fmla="*/ 402278 w 611188"/>
              <a:gd name="connsiteY1907" fmla="*/ 182034 h 257176"/>
              <a:gd name="connsiteX1908" fmla="*/ 401221 w 611188"/>
              <a:gd name="connsiteY1908" fmla="*/ 182034 h 257176"/>
              <a:gd name="connsiteX1909" fmla="*/ 400692 w 611188"/>
              <a:gd name="connsiteY1909" fmla="*/ 182563 h 257176"/>
              <a:gd name="connsiteX1910" fmla="*/ 399107 w 611188"/>
              <a:gd name="connsiteY1910" fmla="*/ 183093 h 257176"/>
              <a:gd name="connsiteX1911" fmla="*/ 400164 w 611188"/>
              <a:gd name="connsiteY1911" fmla="*/ 184151 h 257176"/>
              <a:gd name="connsiteX1912" fmla="*/ 399107 w 611188"/>
              <a:gd name="connsiteY1912" fmla="*/ 184680 h 257176"/>
              <a:gd name="connsiteX1913" fmla="*/ 402278 w 611188"/>
              <a:gd name="connsiteY1913" fmla="*/ 185738 h 257176"/>
              <a:gd name="connsiteX1914" fmla="*/ 404393 w 611188"/>
              <a:gd name="connsiteY1914" fmla="*/ 186268 h 257176"/>
              <a:gd name="connsiteX1915" fmla="*/ 402278 w 611188"/>
              <a:gd name="connsiteY1915" fmla="*/ 186268 h 257176"/>
              <a:gd name="connsiteX1916" fmla="*/ 400692 w 611188"/>
              <a:gd name="connsiteY1916" fmla="*/ 187326 h 257176"/>
              <a:gd name="connsiteX1917" fmla="*/ 402807 w 611188"/>
              <a:gd name="connsiteY1917" fmla="*/ 188913 h 257176"/>
              <a:gd name="connsiteX1918" fmla="*/ 405978 w 611188"/>
              <a:gd name="connsiteY1918" fmla="*/ 187855 h 257176"/>
              <a:gd name="connsiteX1919" fmla="*/ 405450 w 611188"/>
              <a:gd name="connsiteY1919" fmla="*/ 189443 h 257176"/>
              <a:gd name="connsiteX1920" fmla="*/ 404393 w 611188"/>
              <a:gd name="connsiteY1920" fmla="*/ 189443 h 257176"/>
              <a:gd name="connsiteX1921" fmla="*/ 403864 w 611188"/>
              <a:gd name="connsiteY1921" fmla="*/ 189972 h 257176"/>
              <a:gd name="connsiteX1922" fmla="*/ 405978 w 611188"/>
              <a:gd name="connsiteY1922" fmla="*/ 189972 h 257176"/>
              <a:gd name="connsiteX1923" fmla="*/ 409150 w 611188"/>
              <a:gd name="connsiteY1923" fmla="*/ 191030 h 257176"/>
              <a:gd name="connsiteX1924" fmla="*/ 409678 w 611188"/>
              <a:gd name="connsiteY1924" fmla="*/ 192618 h 257176"/>
              <a:gd name="connsiteX1925" fmla="*/ 411264 w 611188"/>
              <a:gd name="connsiteY1925" fmla="*/ 193147 h 257176"/>
              <a:gd name="connsiteX1926" fmla="*/ 405978 w 611188"/>
              <a:gd name="connsiteY1926" fmla="*/ 194205 h 257176"/>
              <a:gd name="connsiteX1927" fmla="*/ 401221 w 611188"/>
              <a:gd name="connsiteY1927" fmla="*/ 194734 h 257176"/>
              <a:gd name="connsiteX1928" fmla="*/ 400692 w 611188"/>
              <a:gd name="connsiteY1928" fmla="*/ 194734 h 257176"/>
              <a:gd name="connsiteX1929" fmla="*/ 401221 w 611188"/>
              <a:gd name="connsiteY1929" fmla="*/ 195793 h 257176"/>
              <a:gd name="connsiteX1930" fmla="*/ 400050 w 611188"/>
              <a:gd name="connsiteY1930" fmla="*/ 195793 h 257176"/>
              <a:gd name="connsiteX1931" fmla="*/ 399415 w 611188"/>
              <a:gd name="connsiteY1931" fmla="*/ 196851 h 257176"/>
              <a:gd name="connsiteX1932" fmla="*/ 398581 w 611188"/>
              <a:gd name="connsiteY1932" fmla="*/ 195924 h 257176"/>
              <a:gd name="connsiteX1933" fmla="*/ 396992 w 611188"/>
              <a:gd name="connsiteY1933" fmla="*/ 196322 h 257176"/>
              <a:gd name="connsiteX1934" fmla="*/ 394878 w 611188"/>
              <a:gd name="connsiteY1934" fmla="*/ 194734 h 257176"/>
              <a:gd name="connsiteX1935" fmla="*/ 391706 w 611188"/>
              <a:gd name="connsiteY1935" fmla="*/ 196322 h 257176"/>
              <a:gd name="connsiteX1936" fmla="*/ 384835 w 611188"/>
              <a:gd name="connsiteY1936" fmla="*/ 195793 h 257176"/>
              <a:gd name="connsiteX1937" fmla="*/ 376906 w 611188"/>
              <a:gd name="connsiteY1937" fmla="*/ 194205 h 257176"/>
              <a:gd name="connsiteX1938" fmla="*/ 376377 w 611188"/>
              <a:gd name="connsiteY1938" fmla="*/ 195793 h 257176"/>
              <a:gd name="connsiteX1939" fmla="*/ 374263 w 611188"/>
              <a:gd name="connsiteY1939" fmla="*/ 196322 h 257176"/>
              <a:gd name="connsiteX1940" fmla="*/ 374791 w 611188"/>
              <a:gd name="connsiteY1940" fmla="*/ 195793 h 257176"/>
              <a:gd name="connsiteX1941" fmla="*/ 374791 w 611188"/>
              <a:gd name="connsiteY1941" fmla="*/ 194734 h 257176"/>
              <a:gd name="connsiteX1942" fmla="*/ 371091 w 611188"/>
              <a:gd name="connsiteY1942" fmla="*/ 196322 h 257176"/>
              <a:gd name="connsiteX1943" fmla="*/ 366334 w 611188"/>
              <a:gd name="connsiteY1943" fmla="*/ 198438 h 257176"/>
              <a:gd name="connsiteX1944" fmla="*/ 367920 w 611188"/>
              <a:gd name="connsiteY1944" fmla="*/ 198438 h 257176"/>
              <a:gd name="connsiteX1945" fmla="*/ 367920 w 611188"/>
              <a:gd name="connsiteY1945" fmla="*/ 199497 h 257176"/>
              <a:gd name="connsiteX1946" fmla="*/ 364748 w 611188"/>
              <a:gd name="connsiteY1946" fmla="*/ 199497 h 257176"/>
              <a:gd name="connsiteX1947" fmla="*/ 362105 w 611188"/>
              <a:gd name="connsiteY1947" fmla="*/ 201084 h 257176"/>
              <a:gd name="connsiteX1948" fmla="*/ 362105 w 611188"/>
              <a:gd name="connsiteY1948" fmla="*/ 200026 h 257176"/>
              <a:gd name="connsiteX1949" fmla="*/ 361048 w 611188"/>
              <a:gd name="connsiteY1949" fmla="*/ 199497 h 257176"/>
              <a:gd name="connsiteX1950" fmla="*/ 360519 w 611188"/>
              <a:gd name="connsiteY1950" fmla="*/ 201084 h 257176"/>
              <a:gd name="connsiteX1951" fmla="*/ 359462 w 611188"/>
              <a:gd name="connsiteY1951" fmla="*/ 201084 h 257176"/>
              <a:gd name="connsiteX1952" fmla="*/ 359462 w 611188"/>
              <a:gd name="connsiteY1952" fmla="*/ 200026 h 257176"/>
              <a:gd name="connsiteX1953" fmla="*/ 360519 w 611188"/>
              <a:gd name="connsiteY1953" fmla="*/ 199497 h 257176"/>
              <a:gd name="connsiteX1954" fmla="*/ 358934 w 611188"/>
              <a:gd name="connsiteY1954" fmla="*/ 200026 h 257176"/>
              <a:gd name="connsiteX1955" fmla="*/ 357348 w 611188"/>
              <a:gd name="connsiteY1955" fmla="*/ 200026 h 257176"/>
              <a:gd name="connsiteX1956" fmla="*/ 357348 w 611188"/>
              <a:gd name="connsiteY1956" fmla="*/ 201084 h 257176"/>
              <a:gd name="connsiteX1957" fmla="*/ 357877 w 611188"/>
              <a:gd name="connsiteY1957" fmla="*/ 202143 h 257176"/>
              <a:gd name="connsiteX1958" fmla="*/ 358934 w 611188"/>
              <a:gd name="connsiteY1958" fmla="*/ 201613 h 257176"/>
              <a:gd name="connsiteX1959" fmla="*/ 359462 w 611188"/>
              <a:gd name="connsiteY1959" fmla="*/ 201613 h 257176"/>
              <a:gd name="connsiteX1960" fmla="*/ 357877 w 611188"/>
              <a:gd name="connsiteY1960" fmla="*/ 203201 h 257176"/>
              <a:gd name="connsiteX1961" fmla="*/ 357348 w 611188"/>
              <a:gd name="connsiteY1961" fmla="*/ 203730 h 257176"/>
              <a:gd name="connsiteX1962" fmla="*/ 356291 w 611188"/>
              <a:gd name="connsiteY1962" fmla="*/ 203201 h 257176"/>
              <a:gd name="connsiteX1963" fmla="*/ 357348 w 611188"/>
              <a:gd name="connsiteY1963" fmla="*/ 202143 h 257176"/>
              <a:gd name="connsiteX1964" fmla="*/ 356291 w 611188"/>
              <a:gd name="connsiteY1964" fmla="*/ 200026 h 257176"/>
              <a:gd name="connsiteX1965" fmla="*/ 355234 w 611188"/>
              <a:gd name="connsiteY1965" fmla="*/ 201613 h 257176"/>
              <a:gd name="connsiteX1966" fmla="*/ 355762 w 611188"/>
              <a:gd name="connsiteY1966" fmla="*/ 201613 h 257176"/>
              <a:gd name="connsiteX1967" fmla="*/ 355234 w 611188"/>
              <a:gd name="connsiteY1967" fmla="*/ 203201 h 257176"/>
              <a:gd name="connsiteX1968" fmla="*/ 354176 w 611188"/>
              <a:gd name="connsiteY1968" fmla="*/ 203730 h 257176"/>
              <a:gd name="connsiteX1969" fmla="*/ 354176 w 611188"/>
              <a:gd name="connsiteY1969" fmla="*/ 202143 h 257176"/>
              <a:gd name="connsiteX1970" fmla="*/ 353648 w 611188"/>
              <a:gd name="connsiteY1970" fmla="*/ 201084 h 257176"/>
              <a:gd name="connsiteX1971" fmla="*/ 352062 w 611188"/>
              <a:gd name="connsiteY1971" fmla="*/ 201084 h 257176"/>
              <a:gd name="connsiteX1972" fmla="*/ 349948 w 611188"/>
              <a:gd name="connsiteY1972" fmla="*/ 201613 h 257176"/>
              <a:gd name="connsiteX1973" fmla="*/ 351005 w 611188"/>
              <a:gd name="connsiteY1973" fmla="*/ 201613 h 257176"/>
              <a:gd name="connsiteX1974" fmla="*/ 352062 w 611188"/>
              <a:gd name="connsiteY1974" fmla="*/ 203201 h 257176"/>
              <a:gd name="connsiteX1975" fmla="*/ 350476 w 611188"/>
              <a:gd name="connsiteY1975" fmla="*/ 202143 h 257176"/>
              <a:gd name="connsiteX1976" fmla="*/ 349948 w 611188"/>
              <a:gd name="connsiteY1976" fmla="*/ 203730 h 257176"/>
              <a:gd name="connsiteX1977" fmla="*/ 348362 w 611188"/>
              <a:gd name="connsiteY1977" fmla="*/ 201613 h 257176"/>
              <a:gd name="connsiteX1978" fmla="*/ 345719 w 611188"/>
              <a:gd name="connsiteY1978" fmla="*/ 204788 h 257176"/>
              <a:gd name="connsiteX1979" fmla="*/ 344133 w 611188"/>
              <a:gd name="connsiteY1979" fmla="*/ 203730 h 257176"/>
              <a:gd name="connsiteX1980" fmla="*/ 343605 w 611188"/>
              <a:gd name="connsiteY1980" fmla="*/ 204788 h 257176"/>
              <a:gd name="connsiteX1981" fmla="*/ 343076 w 611188"/>
              <a:gd name="connsiteY1981" fmla="*/ 203201 h 257176"/>
              <a:gd name="connsiteX1982" fmla="*/ 341490 w 611188"/>
              <a:gd name="connsiteY1982" fmla="*/ 203201 h 257176"/>
              <a:gd name="connsiteX1983" fmla="*/ 341490 w 611188"/>
              <a:gd name="connsiteY1983" fmla="*/ 203730 h 257176"/>
              <a:gd name="connsiteX1984" fmla="*/ 339904 w 611188"/>
              <a:gd name="connsiteY1984" fmla="*/ 203201 h 257176"/>
              <a:gd name="connsiteX1985" fmla="*/ 338319 w 611188"/>
              <a:gd name="connsiteY1985" fmla="*/ 203730 h 257176"/>
              <a:gd name="connsiteX1986" fmla="*/ 337261 w 611188"/>
              <a:gd name="connsiteY1986" fmla="*/ 204788 h 257176"/>
              <a:gd name="connsiteX1987" fmla="*/ 336808 w 611188"/>
              <a:gd name="connsiteY1987" fmla="*/ 203881 h 257176"/>
              <a:gd name="connsiteX1988" fmla="*/ 337261 w 611188"/>
              <a:gd name="connsiteY1988" fmla="*/ 203201 h 257176"/>
              <a:gd name="connsiteX1989" fmla="*/ 336733 w 611188"/>
              <a:gd name="connsiteY1989" fmla="*/ 203730 h 257176"/>
              <a:gd name="connsiteX1990" fmla="*/ 336808 w 611188"/>
              <a:gd name="connsiteY1990" fmla="*/ 203881 h 257176"/>
              <a:gd name="connsiteX1991" fmla="*/ 336204 w 611188"/>
              <a:gd name="connsiteY1991" fmla="*/ 204788 h 257176"/>
              <a:gd name="connsiteX1992" fmla="*/ 335147 w 611188"/>
              <a:gd name="connsiteY1992" fmla="*/ 205318 h 257176"/>
              <a:gd name="connsiteX1993" fmla="*/ 335147 w 611188"/>
              <a:gd name="connsiteY1993" fmla="*/ 204788 h 257176"/>
              <a:gd name="connsiteX1994" fmla="*/ 333561 w 611188"/>
              <a:gd name="connsiteY1994" fmla="*/ 203730 h 257176"/>
              <a:gd name="connsiteX1995" fmla="*/ 333561 w 611188"/>
              <a:gd name="connsiteY1995" fmla="*/ 206376 h 257176"/>
              <a:gd name="connsiteX1996" fmla="*/ 333033 w 611188"/>
              <a:gd name="connsiteY1996" fmla="*/ 204788 h 257176"/>
              <a:gd name="connsiteX1997" fmla="*/ 331976 w 611188"/>
              <a:gd name="connsiteY1997" fmla="*/ 205318 h 257176"/>
              <a:gd name="connsiteX1998" fmla="*/ 331976 w 611188"/>
              <a:gd name="connsiteY1998" fmla="*/ 206376 h 257176"/>
              <a:gd name="connsiteX1999" fmla="*/ 331447 w 611188"/>
              <a:gd name="connsiteY1999" fmla="*/ 204788 h 257176"/>
              <a:gd name="connsiteX2000" fmla="*/ 329861 w 611188"/>
              <a:gd name="connsiteY2000" fmla="*/ 206376 h 257176"/>
              <a:gd name="connsiteX2001" fmla="*/ 328275 w 611188"/>
              <a:gd name="connsiteY2001" fmla="*/ 205847 h 257176"/>
              <a:gd name="connsiteX2002" fmla="*/ 328275 w 611188"/>
              <a:gd name="connsiteY2002" fmla="*/ 205318 h 257176"/>
              <a:gd name="connsiteX2003" fmla="*/ 328049 w 611188"/>
              <a:gd name="connsiteY2003" fmla="*/ 205771 h 257176"/>
              <a:gd name="connsiteX2004" fmla="*/ 326690 w 611188"/>
              <a:gd name="connsiteY2004" fmla="*/ 205318 h 257176"/>
              <a:gd name="connsiteX2005" fmla="*/ 325104 w 611188"/>
              <a:gd name="connsiteY2005" fmla="*/ 207964 h 257176"/>
              <a:gd name="connsiteX2006" fmla="*/ 324575 w 611188"/>
              <a:gd name="connsiteY2006" fmla="*/ 208493 h 257176"/>
              <a:gd name="connsiteX2007" fmla="*/ 324047 w 611188"/>
              <a:gd name="connsiteY2007" fmla="*/ 207964 h 257176"/>
              <a:gd name="connsiteX2008" fmla="*/ 324047 w 611188"/>
              <a:gd name="connsiteY2008" fmla="*/ 208493 h 257176"/>
              <a:gd name="connsiteX2009" fmla="*/ 322990 w 611188"/>
              <a:gd name="connsiteY2009" fmla="*/ 208493 h 257176"/>
              <a:gd name="connsiteX2010" fmla="*/ 325104 w 611188"/>
              <a:gd name="connsiteY2010" fmla="*/ 209022 h 257176"/>
              <a:gd name="connsiteX2011" fmla="*/ 328275 w 611188"/>
              <a:gd name="connsiteY2011" fmla="*/ 209022 h 257176"/>
              <a:gd name="connsiteX2012" fmla="*/ 327747 w 611188"/>
              <a:gd name="connsiteY2012" fmla="*/ 207964 h 257176"/>
              <a:gd name="connsiteX2013" fmla="*/ 326690 w 611188"/>
              <a:gd name="connsiteY2013" fmla="*/ 206905 h 257176"/>
              <a:gd name="connsiteX2014" fmla="*/ 327747 w 611188"/>
              <a:gd name="connsiteY2014" fmla="*/ 206376 h 257176"/>
              <a:gd name="connsiteX2015" fmla="*/ 329333 w 611188"/>
              <a:gd name="connsiteY2015" fmla="*/ 208493 h 257176"/>
              <a:gd name="connsiteX2016" fmla="*/ 326161 w 611188"/>
              <a:gd name="connsiteY2016" fmla="*/ 210080 h 257176"/>
              <a:gd name="connsiteX2017" fmla="*/ 324575 w 611188"/>
              <a:gd name="connsiteY2017" fmla="*/ 213255 h 257176"/>
              <a:gd name="connsiteX2018" fmla="*/ 322990 w 611188"/>
              <a:gd name="connsiteY2018" fmla="*/ 212197 h 257176"/>
              <a:gd name="connsiteX2019" fmla="*/ 322461 w 611188"/>
              <a:gd name="connsiteY2019" fmla="*/ 212197 h 257176"/>
              <a:gd name="connsiteX2020" fmla="*/ 322263 w 611188"/>
              <a:gd name="connsiteY2020" fmla="*/ 212197 h 257176"/>
              <a:gd name="connsiteX2021" fmla="*/ 322263 w 611188"/>
              <a:gd name="connsiteY2021" fmla="*/ 212682 h 257176"/>
              <a:gd name="connsiteX2022" fmla="*/ 322990 w 611188"/>
              <a:gd name="connsiteY2022" fmla="*/ 212197 h 257176"/>
              <a:gd name="connsiteX2023" fmla="*/ 321404 w 611188"/>
              <a:gd name="connsiteY2023" fmla="*/ 214843 h 257176"/>
              <a:gd name="connsiteX2024" fmla="*/ 321404 w 611188"/>
              <a:gd name="connsiteY2024" fmla="*/ 213255 h 257176"/>
              <a:gd name="connsiteX2025" fmla="*/ 322230 w 611188"/>
              <a:gd name="connsiteY2025" fmla="*/ 212704 h 257176"/>
              <a:gd name="connsiteX2026" fmla="*/ 321469 w 611188"/>
              <a:gd name="connsiteY2026" fmla="*/ 212197 h 257176"/>
              <a:gd name="connsiteX2027" fmla="*/ 320875 w 611188"/>
              <a:gd name="connsiteY2027" fmla="*/ 212197 h 257176"/>
              <a:gd name="connsiteX2028" fmla="*/ 320875 w 611188"/>
              <a:gd name="connsiteY2028" fmla="*/ 213784 h 257176"/>
              <a:gd name="connsiteX2029" fmla="*/ 320875 w 611188"/>
              <a:gd name="connsiteY2029" fmla="*/ 214843 h 257176"/>
              <a:gd name="connsiteX2030" fmla="*/ 317175 w 611188"/>
              <a:gd name="connsiteY2030" fmla="*/ 213784 h 257176"/>
              <a:gd name="connsiteX2031" fmla="*/ 314003 w 611188"/>
              <a:gd name="connsiteY2031" fmla="*/ 214843 h 257176"/>
              <a:gd name="connsiteX2032" fmla="*/ 314532 w 611188"/>
              <a:gd name="connsiteY2032" fmla="*/ 214843 h 257176"/>
              <a:gd name="connsiteX2033" fmla="*/ 314003 w 611188"/>
              <a:gd name="connsiteY2033" fmla="*/ 215372 h 257176"/>
              <a:gd name="connsiteX2034" fmla="*/ 314003 w 611188"/>
              <a:gd name="connsiteY2034" fmla="*/ 215901 h 257176"/>
              <a:gd name="connsiteX2035" fmla="*/ 312946 w 611188"/>
              <a:gd name="connsiteY2035" fmla="*/ 215901 h 257176"/>
              <a:gd name="connsiteX2036" fmla="*/ 312418 w 611188"/>
              <a:gd name="connsiteY2036" fmla="*/ 215901 h 257176"/>
              <a:gd name="connsiteX2037" fmla="*/ 310832 w 611188"/>
              <a:gd name="connsiteY2037" fmla="*/ 215372 h 257176"/>
              <a:gd name="connsiteX2038" fmla="*/ 310832 w 611188"/>
              <a:gd name="connsiteY2038" fmla="*/ 214843 h 257176"/>
              <a:gd name="connsiteX2039" fmla="*/ 310303 w 611188"/>
              <a:gd name="connsiteY2039" fmla="*/ 214843 h 257176"/>
              <a:gd name="connsiteX2040" fmla="*/ 310303 w 611188"/>
              <a:gd name="connsiteY2040" fmla="*/ 215372 h 257176"/>
              <a:gd name="connsiteX2041" fmla="*/ 303960 w 611188"/>
              <a:gd name="connsiteY2041" fmla="*/ 215372 h 257176"/>
              <a:gd name="connsiteX2042" fmla="*/ 298674 w 611188"/>
              <a:gd name="connsiteY2042" fmla="*/ 214843 h 257176"/>
              <a:gd name="connsiteX2043" fmla="*/ 298146 w 611188"/>
              <a:gd name="connsiteY2043" fmla="*/ 214843 h 257176"/>
              <a:gd name="connsiteX2044" fmla="*/ 298674 w 611188"/>
              <a:gd name="connsiteY2044" fmla="*/ 215372 h 257176"/>
              <a:gd name="connsiteX2045" fmla="*/ 298146 w 611188"/>
              <a:gd name="connsiteY2045" fmla="*/ 215372 h 257176"/>
              <a:gd name="connsiteX2046" fmla="*/ 297089 w 611188"/>
              <a:gd name="connsiteY2046" fmla="*/ 214843 h 257176"/>
              <a:gd name="connsiteX2047" fmla="*/ 294974 w 611188"/>
              <a:gd name="connsiteY2047" fmla="*/ 215372 h 257176"/>
              <a:gd name="connsiteX2048" fmla="*/ 293543 w 611188"/>
              <a:gd name="connsiteY2048" fmla="*/ 215611 h 257176"/>
              <a:gd name="connsiteX2049" fmla="*/ 293460 w 611188"/>
              <a:gd name="connsiteY2049" fmla="*/ 215901 h 257176"/>
              <a:gd name="connsiteX2050" fmla="*/ 293168 w 611188"/>
              <a:gd name="connsiteY2050" fmla="*/ 215673 h 257176"/>
              <a:gd name="connsiteX2051" fmla="*/ 291803 w 611188"/>
              <a:gd name="connsiteY2051" fmla="*/ 215901 h 257176"/>
              <a:gd name="connsiteX2052" fmla="*/ 290217 w 611188"/>
              <a:gd name="connsiteY2052" fmla="*/ 214843 h 257176"/>
              <a:gd name="connsiteX2053" fmla="*/ 289688 w 611188"/>
              <a:gd name="connsiteY2053" fmla="*/ 214843 h 257176"/>
              <a:gd name="connsiteX2054" fmla="*/ 288925 w 611188"/>
              <a:gd name="connsiteY2054" fmla="*/ 214843 h 257176"/>
              <a:gd name="connsiteX2055" fmla="*/ 288925 w 611188"/>
              <a:gd name="connsiteY2055" fmla="*/ 215901 h 257176"/>
              <a:gd name="connsiteX2056" fmla="*/ 288631 w 611188"/>
              <a:gd name="connsiteY2056" fmla="*/ 215901 h 257176"/>
              <a:gd name="connsiteX2057" fmla="*/ 287337 w 611188"/>
              <a:gd name="connsiteY2057" fmla="*/ 215901 h 257176"/>
              <a:gd name="connsiteX2058" fmla="*/ 286517 w 611188"/>
              <a:gd name="connsiteY2058" fmla="*/ 215901 h 257176"/>
              <a:gd name="connsiteX2059" fmla="*/ 284931 w 611188"/>
              <a:gd name="connsiteY2059" fmla="*/ 215901 h 257176"/>
              <a:gd name="connsiteX2060" fmla="*/ 284931 w 611188"/>
              <a:gd name="connsiteY2060" fmla="*/ 217489 h 257176"/>
              <a:gd name="connsiteX2061" fmla="*/ 284402 w 611188"/>
              <a:gd name="connsiteY2061" fmla="*/ 217489 h 257176"/>
              <a:gd name="connsiteX2062" fmla="*/ 284402 w 611188"/>
              <a:gd name="connsiteY2062" fmla="*/ 216959 h 257176"/>
              <a:gd name="connsiteX2063" fmla="*/ 282817 w 611188"/>
              <a:gd name="connsiteY2063" fmla="*/ 216959 h 257176"/>
              <a:gd name="connsiteX2064" fmla="*/ 281759 w 611188"/>
              <a:gd name="connsiteY2064" fmla="*/ 217489 h 257176"/>
              <a:gd name="connsiteX2065" fmla="*/ 281231 w 611188"/>
              <a:gd name="connsiteY2065" fmla="*/ 217489 h 257176"/>
              <a:gd name="connsiteX2066" fmla="*/ 281759 w 611188"/>
              <a:gd name="connsiteY2066" fmla="*/ 216959 h 257176"/>
              <a:gd name="connsiteX2067" fmla="*/ 280175 w 611188"/>
              <a:gd name="connsiteY2067" fmla="*/ 217488 h 257176"/>
              <a:gd name="connsiteX2068" fmla="*/ 280194 w 611188"/>
              <a:gd name="connsiteY2068" fmla="*/ 217488 h 257176"/>
              <a:gd name="connsiteX2069" fmla="*/ 280988 w 611188"/>
              <a:gd name="connsiteY2069" fmla="*/ 217488 h 257176"/>
              <a:gd name="connsiteX2070" fmla="*/ 280988 w 611188"/>
              <a:gd name="connsiteY2070" fmla="*/ 218017 h 257176"/>
              <a:gd name="connsiteX2071" fmla="*/ 280194 w 611188"/>
              <a:gd name="connsiteY2071" fmla="*/ 218017 h 257176"/>
              <a:gd name="connsiteX2072" fmla="*/ 280194 w 611188"/>
              <a:gd name="connsiteY2072" fmla="*/ 219076 h 257176"/>
              <a:gd name="connsiteX2073" fmla="*/ 280174 w 611188"/>
              <a:gd name="connsiteY2073" fmla="*/ 219049 h 257176"/>
              <a:gd name="connsiteX2074" fmla="*/ 280174 w 611188"/>
              <a:gd name="connsiteY2074" fmla="*/ 219076 h 257176"/>
              <a:gd name="connsiteX2075" fmla="*/ 279645 w 611188"/>
              <a:gd name="connsiteY2075" fmla="*/ 220134 h 257176"/>
              <a:gd name="connsiteX2076" fmla="*/ 279645 w 611188"/>
              <a:gd name="connsiteY2076" fmla="*/ 219076 h 257176"/>
              <a:gd name="connsiteX2077" fmla="*/ 277531 w 611188"/>
              <a:gd name="connsiteY2077" fmla="*/ 219076 h 257176"/>
              <a:gd name="connsiteX2078" fmla="*/ 274359 w 611188"/>
              <a:gd name="connsiteY2078" fmla="*/ 220134 h 257176"/>
              <a:gd name="connsiteX2079" fmla="*/ 274359 w 611188"/>
              <a:gd name="connsiteY2079" fmla="*/ 219076 h 257176"/>
              <a:gd name="connsiteX2080" fmla="*/ 273302 w 611188"/>
              <a:gd name="connsiteY2080" fmla="*/ 218547 h 257176"/>
              <a:gd name="connsiteX2081" fmla="*/ 273302 w 611188"/>
              <a:gd name="connsiteY2081" fmla="*/ 220134 h 257176"/>
              <a:gd name="connsiteX2082" fmla="*/ 273302 w 611188"/>
              <a:gd name="connsiteY2082" fmla="*/ 220664 h 257176"/>
              <a:gd name="connsiteX2083" fmla="*/ 272797 w 611188"/>
              <a:gd name="connsiteY2083" fmla="*/ 221169 h 257176"/>
              <a:gd name="connsiteX2084" fmla="*/ 272653 w 611188"/>
              <a:gd name="connsiteY2084" fmla="*/ 221457 h 257176"/>
              <a:gd name="connsiteX2085" fmla="*/ 272245 w 611188"/>
              <a:gd name="connsiteY2085" fmla="*/ 221729 h 257176"/>
              <a:gd name="connsiteX2086" fmla="*/ 272245 w 611188"/>
              <a:gd name="connsiteY2086" fmla="*/ 222251 h 257176"/>
              <a:gd name="connsiteX2087" fmla="*/ 272245 w 611188"/>
              <a:gd name="connsiteY2087" fmla="*/ 223839 h 257176"/>
              <a:gd name="connsiteX2088" fmla="*/ 273302 w 611188"/>
              <a:gd name="connsiteY2088" fmla="*/ 222780 h 257176"/>
              <a:gd name="connsiteX2089" fmla="*/ 274359 w 611188"/>
              <a:gd name="connsiteY2089" fmla="*/ 221193 h 257176"/>
              <a:gd name="connsiteX2090" fmla="*/ 274359 w 611188"/>
              <a:gd name="connsiteY2090" fmla="*/ 222251 h 257176"/>
              <a:gd name="connsiteX2091" fmla="*/ 274888 w 611188"/>
              <a:gd name="connsiteY2091" fmla="*/ 222251 h 257176"/>
              <a:gd name="connsiteX2092" fmla="*/ 276474 w 611188"/>
              <a:gd name="connsiteY2092" fmla="*/ 220664 h 257176"/>
              <a:gd name="connsiteX2093" fmla="*/ 279116 w 611188"/>
              <a:gd name="connsiteY2093" fmla="*/ 220134 h 257176"/>
              <a:gd name="connsiteX2094" fmla="*/ 279116 w 611188"/>
              <a:gd name="connsiteY2094" fmla="*/ 220664 h 257176"/>
              <a:gd name="connsiteX2095" fmla="*/ 278059 w 611188"/>
              <a:gd name="connsiteY2095" fmla="*/ 221193 h 257176"/>
              <a:gd name="connsiteX2096" fmla="*/ 279645 w 611188"/>
              <a:gd name="connsiteY2096" fmla="*/ 220664 h 257176"/>
              <a:gd name="connsiteX2097" fmla="*/ 281231 w 611188"/>
              <a:gd name="connsiteY2097" fmla="*/ 219076 h 257176"/>
              <a:gd name="connsiteX2098" fmla="*/ 281231 w 611188"/>
              <a:gd name="connsiteY2098" fmla="*/ 220134 h 257176"/>
              <a:gd name="connsiteX2099" fmla="*/ 281759 w 611188"/>
              <a:gd name="connsiteY2099" fmla="*/ 220664 h 257176"/>
              <a:gd name="connsiteX2100" fmla="*/ 284402 w 611188"/>
              <a:gd name="connsiteY2100" fmla="*/ 220664 h 257176"/>
              <a:gd name="connsiteX2101" fmla="*/ 285988 w 611188"/>
              <a:gd name="connsiteY2101" fmla="*/ 219076 h 257176"/>
              <a:gd name="connsiteX2102" fmla="*/ 286517 w 611188"/>
              <a:gd name="connsiteY2102" fmla="*/ 220134 h 257176"/>
              <a:gd name="connsiteX2103" fmla="*/ 287045 w 611188"/>
              <a:gd name="connsiteY2103" fmla="*/ 220134 h 257176"/>
              <a:gd name="connsiteX2104" fmla="*/ 287045 w 611188"/>
              <a:gd name="connsiteY2104" fmla="*/ 219076 h 257176"/>
              <a:gd name="connsiteX2105" fmla="*/ 288631 w 611188"/>
              <a:gd name="connsiteY2105" fmla="*/ 219076 h 257176"/>
              <a:gd name="connsiteX2106" fmla="*/ 291274 w 611188"/>
              <a:gd name="connsiteY2106" fmla="*/ 220134 h 257176"/>
              <a:gd name="connsiteX2107" fmla="*/ 291274 w 611188"/>
              <a:gd name="connsiteY2107" fmla="*/ 220664 h 257176"/>
              <a:gd name="connsiteX2108" fmla="*/ 291274 w 611188"/>
              <a:gd name="connsiteY2108" fmla="*/ 221193 h 257176"/>
              <a:gd name="connsiteX2109" fmla="*/ 291803 w 611188"/>
              <a:gd name="connsiteY2109" fmla="*/ 220664 h 257176"/>
              <a:gd name="connsiteX2110" fmla="*/ 293388 w 611188"/>
              <a:gd name="connsiteY2110" fmla="*/ 220664 h 257176"/>
              <a:gd name="connsiteX2111" fmla="*/ 292860 w 611188"/>
              <a:gd name="connsiteY2111" fmla="*/ 220134 h 257176"/>
              <a:gd name="connsiteX2112" fmla="*/ 291274 w 611188"/>
              <a:gd name="connsiteY2112" fmla="*/ 219076 h 257176"/>
              <a:gd name="connsiteX2113" fmla="*/ 292860 w 611188"/>
              <a:gd name="connsiteY2113" fmla="*/ 219076 h 257176"/>
              <a:gd name="connsiteX2114" fmla="*/ 294974 w 611188"/>
              <a:gd name="connsiteY2114" fmla="*/ 219076 h 257176"/>
              <a:gd name="connsiteX2115" fmla="*/ 293917 w 611188"/>
              <a:gd name="connsiteY2115" fmla="*/ 220134 h 257176"/>
              <a:gd name="connsiteX2116" fmla="*/ 294974 w 611188"/>
              <a:gd name="connsiteY2116" fmla="*/ 220134 h 257176"/>
              <a:gd name="connsiteX2117" fmla="*/ 295503 w 611188"/>
              <a:gd name="connsiteY2117" fmla="*/ 221193 h 257176"/>
              <a:gd name="connsiteX2118" fmla="*/ 296560 w 611188"/>
              <a:gd name="connsiteY2118" fmla="*/ 220664 h 257176"/>
              <a:gd name="connsiteX2119" fmla="*/ 297089 w 611188"/>
              <a:gd name="connsiteY2119" fmla="*/ 220664 h 257176"/>
              <a:gd name="connsiteX2120" fmla="*/ 296560 w 611188"/>
              <a:gd name="connsiteY2120" fmla="*/ 220134 h 257176"/>
              <a:gd name="connsiteX2121" fmla="*/ 296560 w 611188"/>
              <a:gd name="connsiteY2121" fmla="*/ 218547 h 257176"/>
              <a:gd name="connsiteX2122" fmla="*/ 297089 w 611188"/>
              <a:gd name="connsiteY2122" fmla="*/ 220134 h 257176"/>
              <a:gd name="connsiteX2123" fmla="*/ 298674 w 611188"/>
              <a:gd name="connsiteY2123" fmla="*/ 220664 h 257176"/>
              <a:gd name="connsiteX2124" fmla="*/ 299203 w 611188"/>
              <a:gd name="connsiteY2124" fmla="*/ 220134 h 257176"/>
              <a:gd name="connsiteX2125" fmla="*/ 299203 w 611188"/>
              <a:gd name="connsiteY2125" fmla="*/ 220664 h 257176"/>
              <a:gd name="connsiteX2126" fmla="*/ 305017 w 611188"/>
              <a:gd name="connsiteY2126" fmla="*/ 219076 h 257176"/>
              <a:gd name="connsiteX2127" fmla="*/ 310832 w 611188"/>
              <a:gd name="connsiteY2127" fmla="*/ 218547 h 257176"/>
              <a:gd name="connsiteX2128" fmla="*/ 314532 w 611188"/>
              <a:gd name="connsiteY2128" fmla="*/ 217489 h 257176"/>
              <a:gd name="connsiteX2129" fmla="*/ 317704 w 611188"/>
              <a:gd name="connsiteY2129" fmla="*/ 217489 h 257176"/>
              <a:gd name="connsiteX2130" fmla="*/ 320875 w 611188"/>
              <a:gd name="connsiteY2130" fmla="*/ 216959 h 257176"/>
              <a:gd name="connsiteX2131" fmla="*/ 322461 w 611188"/>
              <a:gd name="connsiteY2131" fmla="*/ 217489 h 257176"/>
              <a:gd name="connsiteX2132" fmla="*/ 329333 w 611188"/>
              <a:gd name="connsiteY2132" fmla="*/ 217489 h 257176"/>
              <a:gd name="connsiteX2133" fmla="*/ 334619 w 611188"/>
              <a:gd name="connsiteY2133" fmla="*/ 216959 h 257176"/>
              <a:gd name="connsiteX2134" fmla="*/ 333561 w 611188"/>
              <a:gd name="connsiteY2134" fmla="*/ 217489 h 257176"/>
              <a:gd name="connsiteX2135" fmla="*/ 333561 w 611188"/>
              <a:gd name="connsiteY2135" fmla="*/ 218547 h 257176"/>
              <a:gd name="connsiteX2136" fmla="*/ 334619 w 611188"/>
              <a:gd name="connsiteY2136" fmla="*/ 218547 h 257176"/>
              <a:gd name="connsiteX2137" fmla="*/ 335147 w 611188"/>
              <a:gd name="connsiteY2137" fmla="*/ 218547 h 257176"/>
              <a:gd name="connsiteX2138" fmla="*/ 334619 w 611188"/>
              <a:gd name="connsiteY2138" fmla="*/ 217489 h 257176"/>
              <a:gd name="connsiteX2139" fmla="*/ 334619 w 611188"/>
              <a:gd name="connsiteY2139" fmla="*/ 216959 h 257176"/>
              <a:gd name="connsiteX2140" fmla="*/ 338319 w 611188"/>
              <a:gd name="connsiteY2140" fmla="*/ 216959 h 257176"/>
              <a:gd name="connsiteX2141" fmla="*/ 342019 w 611188"/>
              <a:gd name="connsiteY2141" fmla="*/ 215901 h 257176"/>
              <a:gd name="connsiteX2142" fmla="*/ 341490 w 611188"/>
              <a:gd name="connsiteY2142" fmla="*/ 216959 h 257176"/>
              <a:gd name="connsiteX2143" fmla="*/ 341490 w 611188"/>
              <a:gd name="connsiteY2143" fmla="*/ 217489 h 257176"/>
              <a:gd name="connsiteX2144" fmla="*/ 342019 w 611188"/>
              <a:gd name="connsiteY2144" fmla="*/ 215901 h 257176"/>
              <a:gd name="connsiteX2145" fmla="*/ 342371 w 611188"/>
              <a:gd name="connsiteY2145" fmla="*/ 215901 h 257176"/>
              <a:gd name="connsiteX2146" fmla="*/ 343076 w 611188"/>
              <a:gd name="connsiteY2146" fmla="*/ 215901 h 257176"/>
              <a:gd name="connsiteX2147" fmla="*/ 343076 w 611188"/>
              <a:gd name="connsiteY2147" fmla="*/ 216959 h 257176"/>
              <a:gd name="connsiteX2148" fmla="*/ 342019 w 611188"/>
              <a:gd name="connsiteY2148" fmla="*/ 216959 h 257176"/>
              <a:gd name="connsiteX2149" fmla="*/ 343605 w 611188"/>
              <a:gd name="connsiteY2149" fmla="*/ 217489 h 257176"/>
              <a:gd name="connsiteX2150" fmla="*/ 345190 w 611188"/>
              <a:gd name="connsiteY2150" fmla="*/ 216959 h 257176"/>
              <a:gd name="connsiteX2151" fmla="*/ 345190 w 611188"/>
              <a:gd name="connsiteY2151" fmla="*/ 215901 h 257176"/>
              <a:gd name="connsiteX2152" fmla="*/ 348362 w 611188"/>
              <a:gd name="connsiteY2152" fmla="*/ 216959 h 257176"/>
              <a:gd name="connsiteX2153" fmla="*/ 350476 w 611188"/>
              <a:gd name="connsiteY2153" fmla="*/ 215372 h 257176"/>
              <a:gd name="connsiteX2154" fmla="*/ 351005 w 611188"/>
              <a:gd name="connsiteY2154" fmla="*/ 215372 h 257176"/>
              <a:gd name="connsiteX2155" fmla="*/ 351005 w 611188"/>
              <a:gd name="connsiteY2155" fmla="*/ 215901 h 257176"/>
              <a:gd name="connsiteX2156" fmla="*/ 352062 w 611188"/>
              <a:gd name="connsiteY2156" fmla="*/ 215372 h 257176"/>
              <a:gd name="connsiteX2157" fmla="*/ 352062 w 611188"/>
              <a:gd name="connsiteY2157" fmla="*/ 213784 h 257176"/>
              <a:gd name="connsiteX2158" fmla="*/ 353648 w 611188"/>
              <a:gd name="connsiteY2158" fmla="*/ 215372 h 257176"/>
              <a:gd name="connsiteX2159" fmla="*/ 357348 w 611188"/>
              <a:gd name="connsiteY2159" fmla="*/ 214843 h 257176"/>
              <a:gd name="connsiteX2160" fmla="*/ 355762 w 611188"/>
              <a:gd name="connsiteY2160" fmla="*/ 215901 h 257176"/>
              <a:gd name="connsiteX2161" fmla="*/ 354176 w 611188"/>
              <a:gd name="connsiteY2161" fmla="*/ 217489 h 257176"/>
              <a:gd name="connsiteX2162" fmla="*/ 357877 w 611188"/>
              <a:gd name="connsiteY2162" fmla="*/ 216959 h 257176"/>
              <a:gd name="connsiteX2163" fmla="*/ 360519 w 611188"/>
              <a:gd name="connsiteY2163" fmla="*/ 215372 h 257176"/>
              <a:gd name="connsiteX2164" fmla="*/ 364220 w 611188"/>
              <a:gd name="connsiteY2164" fmla="*/ 215901 h 257176"/>
              <a:gd name="connsiteX2165" fmla="*/ 371091 w 611188"/>
              <a:gd name="connsiteY2165" fmla="*/ 214843 h 257176"/>
              <a:gd name="connsiteX2166" fmla="*/ 374791 w 611188"/>
              <a:gd name="connsiteY2166" fmla="*/ 215901 h 257176"/>
              <a:gd name="connsiteX2167" fmla="*/ 376377 w 611188"/>
              <a:gd name="connsiteY2167" fmla="*/ 214843 h 257176"/>
              <a:gd name="connsiteX2168" fmla="*/ 377963 w 611188"/>
              <a:gd name="connsiteY2168" fmla="*/ 214843 h 257176"/>
              <a:gd name="connsiteX2169" fmla="*/ 377963 w 611188"/>
              <a:gd name="connsiteY2169" fmla="*/ 215372 h 257176"/>
              <a:gd name="connsiteX2170" fmla="*/ 377963 w 611188"/>
              <a:gd name="connsiteY2170" fmla="*/ 215901 h 257176"/>
              <a:gd name="connsiteX2171" fmla="*/ 381135 w 611188"/>
              <a:gd name="connsiteY2171" fmla="*/ 214843 h 257176"/>
              <a:gd name="connsiteX2172" fmla="*/ 383777 w 611188"/>
              <a:gd name="connsiteY2172" fmla="*/ 215901 h 257176"/>
              <a:gd name="connsiteX2173" fmla="*/ 383249 w 611188"/>
              <a:gd name="connsiteY2173" fmla="*/ 215901 h 257176"/>
              <a:gd name="connsiteX2174" fmla="*/ 381663 w 611188"/>
              <a:gd name="connsiteY2174" fmla="*/ 215372 h 257176"/>
              <a:gd name="connsiteX2175" fmla="*/ 383249 w 611188"/>
              <a:gd name="connsiteY2175" fmla="*/ 217489 h 257176"/>
              <a:gd name="connsiteX2176" fmla="*/ 385363 w 611188"/>
              <a:gd name="connsiteY2176" fmla="*/ 217489 h 257176"/>
              <a:gd name="connsiteX2177" fmla="*/ 384835 w 611188"/>
              <a:gd name="connsiteY2177" fmla="*/ 219076 h 257176"/>
              <a:gd name="connsiteX2178" fmla="*/ 383777 w 611188"/>
              <a:gd name="connsiteY2178" fmla="*/ 220664 h 257176"/>
              <a:gd name="connsiteX2179" fmla="*/ 381663 w 611188"/>
              <a:gd name="connsiteY2179" fmla="*/ 219076 h 257176"/>
              <a:gd name="connsiteX2180" fmla="*/ 379549 w 611188"/>
              <a:gd name="connsiteY2180" fmla="*/ 220134 h 257176"/>
              <a:gd name="connsiteX2181" fmla="*/ 379549 w 611188"/>
              <a:gd name="connsiteY2181" fmla="*/ 219076 h 257176"/>
              <a:gd name="connsiteX2182" fmla="*/ 379549 w 611188"/>
              <a:gd name="connsiteY2182" fmla="*/ 218547 h 257176"/>
              <a:gd name="connsiteX2183" fmla="*/ 377963 w 611188"/>
              <a:gd name="connsiteY2183" fmla="*/ 219076 h 257176"/>
              <a:gd name="connsiteX2184" fmla="*/ 375320 w 611188"/>
              <a:gd name="connsiteY2184" fmla="*/ 220664 h 257176"/>
              <a:gd name="connsiteX2185" fmla="*/ 373206 w 611188"/>
              <a:gd name="connsiteY2185" fmla="*/ 219076 h 257176"/>
              <a:gd name="connsiteX2186" fmla="*/ 369506 w 611188"/>
              <a:gd name="connsiteY2186" fmla="*/ 220134 h 257176"/>
              <a:gd name="connsiteX2187" fmla="*/ 369506 w 611188"/>
              <a:gd name="connsiteY2187" fmla="*/ 221193 h 257176"/>
              <a:gd name="connsiteX2188" fmla="*/ 368977 w 611188"/>
              <a:gd name="connsiteY2188" fmla="*/ 221193 h 257176"/>
              <a:gd name="connsiteX2189" fmla="*/ 367920 w 611188"/>
              <a:gd name="connsiteY2189" fmla="*/ 220134 h 257176"/>
              <a:gd name="connsiteX2190" fmla="*/ 364220 w 611188"/>
              <a:gd name="connsiteY2190" fmla="*/ 220664 h 257176"/>
              <a:gd name="connsiteX2191" fmla="*/ 362634 w 611188"/>
              <a:gd name="connsiteY2191" fmla="*/ 220134 h 257176"/>
              <a:gd name="connsiteX2192" fmla="*/ 362634 w 611188"/>
              <a:gd name="connsiteY2192" fmla="*/ 220664 h 257176"/>
              <a:gd name="connsiteX2193" fmla="*/ 355234 w 611188"/>
              <a:gd name="connsiteY2193" fmla="*/ 220664 h 257176"/>
              <a:gd name="connsiteX2194" fmla="*/ 348890 w 611188"/>
              <a:gd name="connsiteY2194" fmla="*/ 221193 h 257176"/>
              <a:gd name="connsiteX2195" fmla="*/ 349948 w 611188"/>
              <a:gd name="connsiteY2195" fmla="*/ 220134 h 257176"/>
              <a:gd name="connsiteX2196" fmla="*/ 348362 w 611188"/>
              <a:gd name="connsiteY2196" fmla="*/ 221193 h 257176"/>
              <a:gd name="connsiteX2197" fmla="*/ 346776 w 611188"/>
              <a:gd name="connsiteY2197" fmla="*/ 222780 h 257176"/>
              <a:gd name="connsiteX2198" fmla="*/ 345544 w 611188"/>
              <a:gd name="connsiteY2198" fmla="*/ 221546 h 257176"/>
              <a:gd name="connsiteX2199" fmla="*/ 344602 w 611188"/>
              <a:gd name="connsiteY2199" fmla="*/ 222174 h 257176"/>
              <a:gd name="connsiteX2200" fmla="*/ 343605 w 611188"/>
              <a:gd name="connsiteY2200" fmla="*/ 223839 h 257176"/>
              <a:gd name="connsiteX2201" fmla="*/ 341490 w 611188"/>
              <a:gd name="connsiteY2201" fmla="*/ 221193 h 257176"/>
              <a:gd name="connsiteX2202" fmla="*/ 338847 w 611188"/>
              <a:gd name="connsiteY2202" fmla="*/ 222780 h 257176"/>
              <a:gd name="connsiteX2203" fmla="*/ 337261 w 611188"/>
              <a:gd name="connsiteY2203" fmla="*/ 221193 h 257176"/>
              <a:gd name="connsiteX2204" fmla="*/ 335147 w 611188"/>
              <a:gd name="connsiteY2204" fmla="*/ 222251 h 257176"/>
              <a:gd name="connsiteX2205" fmla="*/ 335147 w 611188"/>
              <a:gd name="connsiteY2205" fmla="*/ 222780 h 257176"/>
              <a:gd name="connsiteX2206" fmla="*/ 334619 w 611188"/>
              <a:gd name="connsiteY2206" fmla="*/ 222251 h 257176"/>
              <a:gd name="connsiteX2207" fmla="*/ 333561 w 611188"/>
              <a:gd name="connsiteY2207" fmla="*/ 223839 h 257176"/>
              <a:gd name="connsiteX2208" fmla="*/ 331976 w 611188"/>
              <a:gd name="connsiteY2208" fmla="*/ 222780 h 257176"/>
              <a:gd name="connsiteX2209" fmla="*/ 331447 w 611188"/>
              <a:gd name="connsiteY2209" fmla="*/ 221193 h 257176"/>
              <a:gd name="connsiteX2210" fmla="*/ 331447 w 611188"/>
              <a:gd name="connsiteY2210" fmla="*/ 222251 h 257176"/>
              <a:gd name="connsiteX2211" fmla="*/ 330918 w 611188"/>
              <a:gd name="connsiteY2211" fmla="*/ 221193 h 257176"/>
              <a:gd name="connsiteX2212" fmla="*/ 329861 w 611188"/>
              <a:gd name="connsiteY2212" fmla="*/ 222251 h 257176"/>
              <a:gd name="connsiteX2213" fmla="*/ 329333 w 611188"/>
              <a:gd name="connsiteY2213" fmla="*/ 222251 h 257176"/>
              <a:gd name="connsiteX2214" fmla="*/ 326690 w 611188"/>
              <a:gd name="connsiteY2214" fmla="*/ 221193 h 257176"/>
              <a:gd name="connsiteX2215" fmla="*/ 325104 w 611188"/>
              <a:gd name="connsiteY2215" fmla="*/ 222251 h 257176"/>
              <a:gd name="connsiteX2216" fmla="*/ 324575 w 611188"/>
              <a:gd name="connsiteY2216" fmla="*/ 222780 h 257176"/>
              <a:gd name="connsiteX2217" fmla="*/ 324047 w 611188"/>
              <a:gd name="connsiteY2217" fmla="*/ 223839 h 257176"/>
              <a:gd name="connsiteX2218" fmla="*/ 321404 w 611188"/>
              <a:gd name="connsiteY2218" fmla="*/ 222780 h 257176"/>
              <a:gd name="connsiteX2219" fmla="*/ 319289 w 611188"/>
              <a:gd name="connsiteY2219" fmla="*/ 224368 h 257176"/>
              <a:gd name="connsiteX2220" fmla="*/ 319818 w 611188"/>
              <a:gd name="connsiteY2220" fmla="*/ 222780 h 257176"/>
              <a:gd name="connsiteX2221" fmla="*/ 311889 w 611188"/>
              <a:gd name="connsiteY2221" fmla="*/ 223839 h 257176"/>
              <a:gd name="connsiteX2222" fmla="*/ 310677 w 611188"/>
              <a:gd name="connsiteY2222" fmla="*/ 224445 h 257176"/>
              <a:gd name="connsiteX2223" fmla="*/ 313276 w 611188"/>
              <a:gd name="connsiteY2223" fmla="*/ 226036 h 257176"/>
              <a:gd name="connsiteX2224" fmla="*/ 315969 w 611188"/>
              <a:gd name="connsiteY2224" fmla="*/ 223838 h 257176"/>
              <a:gd name="connsiteX2225" fmla="*/ 317585 w 611188"/>
              <a:gd name="connsiteY2225" fmla="*/ 225487 h 257176"/>
              <a:gd name="connsiteX2226" fmla="*/ 318662 w 611188"/>
              <a:gd name="connsiteY2226" fmla="*/ 227135 h 257176"/>
              <a:gd name="connsiteX2227" fmla="*/ 320278 w 611188"/>
              <a:gd name="connsiteY2227" fmla="*/ 226036 h 257176"/>
              <a:gd name="connsiteX2228" fmla="*/ 319739 w 611188"/>
              <a:gd name="connsiteY2228" fmla="*/ 227685 h 257176"/>
              <a:gd name="connsiteX2229" fmla="*/ 320278 w 611188"/>
              <a:gd name="connsiteY2229" fmla="*/ 228234 h 257176"/>
              <a:gd name="connsiteX2230" fmla="*/ 321355 w 611188"/>
              <a:gd name="connsiteY2230" fmla="*/ 227135 h 257176"/>
              <a:gd name="connsiteX2231" fmla="*/ 321894 w 611188"/>
              <a:gd name="connsiteY2231" fmla="*/ 227685 h 257176"/>
              <a:gd name="connsiteX2232" fmla="*/ 323510 w 611188"/>
              <a:gd name="connsiteY2232" fmla="*/ 226036 h 257176"/>
              <a:gd name="connsiteX2233" fmla="*/ 325125 w 611188"/>
              <a:gd name="connsiteY2233" fmla="*/ 226036 h 257176"/>
              <a:gd name="connsiteX2234" fmla="*/ 324587 w 611188"/>
              <a:gd name="connsiteY2234" fmla="*/ 227685 h 257176"/>
              <a:gd name="connsiteX2235" fmla="*/ 322971 w 611188"/>
              <a:gd name="connsiteY2235" fmla="*/ 227135 h 257176"/>
              <a:gd name="connsiteX2236" fmla="*/ 322971 w 611188"/>
              <a:gd name="connsiteY2236" fmla="*/ 227685 h 257176"/>
              <a:gd name="connsiteX2237" fmla="*/ 323510 w 611188"/>
              <a:gd name="connsiteY2237" fmla="*/ 228234 h 257176"/>
              <a:gd name="connsiteX2238" fmla="*/ 325125 w 611188"/>
              <a:gd name="connsiteY2238" fmla="*/ 227685 h 257176"/>
              <a:gd name="connsiteX2239" fmla="*/ 326741 w 611188"/>
              <a:gd name="connsiteY2239" fmla="*/ 228234 h 257176"/>
              <a:gd name="connsiteX2240" fmla="*/ 325664 w 611188"/>
              <a:gd name="connsiteY2240" fmla="*/ 227135 h 257176"/>
              <a:gd name="connsiteX2241" fmla="*/ 325664 w 611188"/>
              <a:gd name="connsiteY2241" fmla="*/ 226036 h 257176"/>
              <a:gd name="connsiteX2242" fmla="*/ 326741 w 611188"/>
              <a:gd name="connsiteY2242" fmla="*/ 227685 h 257176"/>
              <a:gd name="connsiteX2243" fmla="*/ 327280 w 611188"/>
              <a:gd name="connsiteY2243" fmla="*/ 228234 h 257176"/>
              <a:gd name="connsiteX2244" fmla="*/ 327280 w 611188"/>
              <a:gd name="connsiteY2244" fmla="*/ 227135 h 257176"/>
              <a:gd name="connsiteX2245" fmla="*/ 328896 w 611188"/>
              <a:gd name="connsiteY2245" fmla="*/ 227685 h 257176"/>
              <a:gd name="connsiteX2246" fmla="*/ 328896 w 611188"/>
              <a:gd name="connsiteY2246" fmla="*/ 227273 h 257176"/>
              <a:gd name="connsiteX2247" fmla="*/ 330512 w 611188"/>
              <a:gd name="connsiteY2247" fmla="*/ 227685 h 257176"/>
              <a:gd name="connsiteX2248" fmla="*/ 332666 w 611188"/>
              <a:gd name="connsiteY2248" fmla="*/ 227685 h 257176"/>
              <a:gd name="connsiteX2249" fmla="*/ 333743 w 611188"/>
              <a:gd name="connsiteY2249" fmla="*/ 227135 h 257176"/>
              <a:gd name="connsiteX2250" fmla="*/ 332127 w 611188"/>
              <a:gd name="connsiteY2250" fmla="*/ 228234 h 257176"/>
              <a:gd name="connsiteX2251" fmla="*/ 332666 w 611188"/>
              <a:gd name="connsiteY2251" fmla="*/ 228234 h 257176"/>
              <a:gd name="connsiteX2252" fmla="*/ 332666 w 611188"/>
              <a:gd name="connsiteY2252" fmla="*/ 229333 h 257176"/>
              <a:gd name="connsiteX2253" fmla="*/ 333743 w 611188"/>
              <a:gd name="connsiteY2253" fmla="*/ 229333 h 257176"/>
              <a:gd name="connsiteX2254" fmla="*/ 334282 w 611188"/>
              <a:gd name="connsiteY2254" fmla="*/ 229883 h 257176"/>
              <a:gd name="connsiteX2255" fmla="*/ 335359 w 611188"/>
              <a:gd name="connsiteY2255" fmla="*/ 229333 h 257176"/>
              <a:gd name="connsiteX2256" fmla="*/ 333743 w 611188"/>
              <a:gd name="connsiteY2256" fmla="*/ 228234 h 257176"/>
              <a:gd name="connsiteX2257" fmla="*/ 335359 w 611188"/>
              <a:gd name="connsiteY2257" fmla="*/ 228234 h 257176"/>
              <a:gd name="connsiteX2258" fmla="*/ 335359 w 611188"/>
              <a:gd name="connsiteY2258" fmla="*/ 227685 h 257176"/>
              <a:gd name="connsiteX2259" fmla="*/ 336975 w 611188"/>
              <a:gd name="connsiteY2259" fmla="*/ 228234 h 257176"/>
              <a:gd name="connsiteX2260" fmla="*/ 337514 w 611188"/>
              <a:gd name="connsiteY2260" fmla="*/ 228234 h 257176"/>
              <a:gd name="connsiteX2261" fmla="*/ 337514 w 611188"/>
              <a:gd name="connsiteY2261" fmla="*/ 229883 h 257176"/>
              <a:gd name="connsiteX2262" fmla="*/ 337969 w 611188"/>
              <a:gd name="connsiteY2262" fmla="*/ 228489 h 257176"/>
              <a:gd name="connsiteX2263" fmla="*/ 337344 w 611188"/>
              <a:gd name="connsiteY2263" fmla="*/ 228072 h 257176"/>
              <a:gd name="connsiteX2264" fmla="*/ 336550 w 611188"/>
              <a:gd name="connsiteY2264" fmla="*/ 228072 h 257176"/>
              <a:gd name="connsiteX2265" fmla="*/ 336550 w 611188"/>
              <a:gd name="connsiteY2265" fmla="*/ 227013 h 257176"/>
              <a:gd name="connsiteX2266" fmla="*/ 337344 w 611188"/>
              <a:gd name="connsiteY2266" fmla="*/ 227013 h 257176"/>
              <a:gd name="connsiteX2267" fmla="*/ 338014 w 611188"/>
              <a:gd name="connsiteY2267" fmla="*/ 228353 h 257176"/>
              <a:gd name="connsiteX2268" fmla="*/ 338052 w 611188"/>
              <a:gd name="connsiteY2268" fmla="*/ 228234 h 257176"/>
              <a:gd name="connsiteX2269" fmla="*/ 339129 w 611188"/>
              <a:gd name="connsiteY2269" fmla="*/ 228234 h 257176"/>
              <a:gd name="connsiteX2270" fmla="*/ 338052 w 611188"/>
              <a:gd name="connsiteY2270" fmla="*/ 229333 h 257176"/>
              <a:gd name="connsiteX2271" fmla="*/ 337514 w 611188"/>
              <a:gd name="connsiteY2271" fmla="*/ 230982 h 257176"/>
              <a:gd name="connsiteX2272" fmla="*/ 338052 w 611188"/>
              <a:gd name="connsiteY2272" fmla="*/ 229883 h 257176"/>
              <a:gd name="connsiteX2273" fmla="*/ 339668 w 611188"/>
              <a:gd name="connsiteY2273" fmla="*/ 229333 h 257176"/>
              <a:gd name="connsiteX2274" fmla="*/ 339668 w 611188"/>
              <a:gd name="connsiteY2274" fmla="*/ 229883 h 257176"/>
              <a:gd name="connsiteX2275" fmla="*/ 339668 w 611188"/>
              <a:gd name="connsiteY2275" fmla="*/ 230982 h 257176"/>
              <a:gd name="connsiteX2276" fmla="*/ 339129 w 611188"/>
              <a:gd name="connsiteY2276" fmla="*/ 229883 h 257176"/>
              <a:gd name="connsiteX2277" fmla="*/ 338052 w 611188"/>
              <a:gd name="connsiteY2277" fmla="*/ 231532 h 257176"/>
              <a:gd name="connsiteX2278" fmla="*/ 339668 w 611188"/>
              <a:gd name="connsiteY2278" fmla="*/ 232631 h 257176"/>
              <a:gd name="connsiteX2279" fmla="*/ 339129 w 611188"/>
              <a:gd name="connsiteY2279" fmla="*/ 232631 h 257176"/>
              <a:gd name="connsiteX2280" fmla="*/ 339129 w 611188"/>
              <a:gd name="connsiteY2280" fmla="*/ 233180 h 257176"/>
              <a:gd name="connsiteX2281" fmla="*/ 338052 w 611188"/>
              <a:gd name="connsiteY2281" fmla="*/ 234279 h 257176"/>
              <a:gd name="connsiteX2282" fmla="*/ 337514 w 611188"/>
              <a:gd name="connsiteY2282" fmla="*/ 234829 h 257176"/>
              <a:gd name="connsiteX2283" fmla="*/ 335359 w 611188"/>
              <a:gd name="connsiteY2283" fmla="*/ 234279 h 257176"/>
              <a:gd name="connsiteX2284" fmla="*/ 332666 w 611188"/>
              <a:gd name="connsiteY2284" fmla="*/ 234829 h 257176"/>
              <a:gd name="connsiteX2285" fmla="*/ 331589 w 611188"/>
              <a:gd name="connsiteY2285" fmla="*/ 234279 h 257176"/>
              <a:gd name="connsiteX2286" fmla="*/ 328896 w 611188"/>
              <a:gd name="connsiteY2286" fmla="*/ 234279 h 257176"/>
              <a:gd name="connsiteX2287" fmla="*/ 330512 w 611188"/>
              <a:gd name="connsiteY2287" fmla="*/ 235378 h 257176"/>
              <a:gd name="connsiteX2288" fmla="*/ 328896 w 611188"/>
              <a:gd name="connsiteY2288" fmla="*/ 235378 h 257176"/>
              <a:gd name="connsiteX2289" fmla="*/ 328357 w 611188"/>
              <a:gd name="connsiteY2289" fmla="*/ 234829 h 257176"/>
              <a:gd name="connsiteX2290" fmla="*/ 328357 w 611188"/>
              <a:gd name="connsiteY2290" fmla="*/ 234279 h 257176"/>
              <a:gd name="connsiteX2291" fmla="*/ 326741 w 611188"/>
              <a:gd name="connsiteY2291" fmla="*/ 234279 h 257176"/>
              <a:gd name="connsiteX2292" fmla="*/ 325125 w 611188"/>
              <a:gd name="connsiteY2292" fmla="*/ 233180 h 257176"/>
              <a:gd name="connsiteX2293" fmla="*/ 321894 w 611188"/>
              <a:gd name="connsiteY2293" fmla="*/ 235378 h 257176"/>
              <a:gd name="connsiteX2294" fmla="*/ 319739 w 611188"/>
              <a:gd name="connsiteY2294" fmla="*/ 235378 h 257176"/>
              <a:gd name="connsiteX2295" fmla="*/ 305197 w 611188"/>
              <a:gd name="connsiteY2295" fmla="*/ 236477 h 257176"/>
              <a:gd name="connsiteX2296" fmla="*/ 287961 w 611188"/>
              <a:gd name="connsiteY2296" fmla="*/ 238126 h 257176"/>
              <a:gd name="connsiteX2297" fmla="*/ 287961 w 611188"/>
              <a:gd name="connsiteY2297" fmla="*/ 236477 h 257176"/>
              <a:gd name="connsiteX2298" fmla="*/ 286884 w 611188"/>
              <a:gd name="connsiteY2298" fmla="*/ 238126 h 257176"/>
              <a:gd name="connsiteX2299" fmla="*/ 286884 w 611188"/>
              <a:gd name="connsiteY2299" fmla="*/ 237027 h 257176"/>
              <a:gd name="connsiteX2300" fmla="*/ 284729 w 611188"/>
              <a:gd name="connsiteY2300" fmla="*/ 238126 h 257176"/>
              <a:gd name="connsiteX2301" fmla="*/ 282575 w 611188"/>
              <a:gd name="connsiteY2301" fmla="*/ 238126 h 257176"/>
              <a:gd name="connsiteX2302" fmla="*/ 287961 w 611188"/>
              <a:gd name="connsiteY2302" fmla="*/ 234829 h 257176"/>
              <a:gd name="connsiteX2303" fmla="*/ 293886 w 611188"/>
              <a:gd name="connsiteY2303" fmla="*/ 235378 h 257176"/>
              <a:gd name="connsiteX2304" fmla="*/ 294963 w 611188"/>
              <a:gd name="connsiteY2304" fmla="*/ 234279 h 257176"/>
              <a:gd name="connsiteX2305" fmla="*/ 295502 w 611188"/>
              <a:gd name="connsiteY2305" fmla="*/ 234829 h 257176"/>
              <a:gd name="connsiteX2306" fmla="*/ 299272 w 611188"/>
              <a:gd name="connsiteY2306" fmla="*/ 233180 h 257176"/>
              <a:gd name="connsiteX2307" fmla="*/ 303581 w 611188"/>
              <a:gd name="connsiteY2307" fmla="*/ 232631 h 257176"/>
              <a:gd name="connsiteX2308" fmla="*/ 303581 w 611188"/>
              <a:gd name="connsiteY2308" fmla="*/ 233180 h 257176"/>
              <a:gd name="connsiteX2309" fmla="*/ 305197 w 611188"/>
              <a:gd name="connsiteY2309" fmla="*/ 231532 h 257176"/>
              <a:gd name="connsiteX2310" fmla="*/ 306274 w 611188"/>
              <a:gd name="connsiteY2310" fmla="*/ 232631 h 257176"/>
              <a:gd name="connsiteX2311" fmla="*/ 307351 w 611188"/>
              <a:gd name="connsiteY2311" fmla="*/ 232631 h 257176"/>
              <a:gd name="connsiteX2312" fmla="*/ 307890 w 611188"/>
              <a:gd name="connsiteY2312" fmla="*/ 231532 h 257176"/>
              <a:gd name="connsiteX2313" fmla="*/ 305197 w 611188"/>
              <a:gd name="connsiteY2313" fmla="*/ 229883 h 257176"/>
              <a:gd name="connsiteX2314" fmla="*/ 305490 w 611188"/>
              <a:gd name="connsiteY2314" fmla="*/ 228684 h 257176"/>
              <a:gd name="connsiteX2315" fmla="*/ 306274 w 611188"/>
              <a:gd name="connsiteY2315" fmla="*/ 229883 h 257176"/>
              <a:gd name="connsiteX2316" fmla="*/ 307890 w 611188"/>
              <a:gd name="connsiteY2316" fmla="*/ 227685 h 257176"/>
              <a:gd name="connsiteX2317" fmla="*/ 307351 w 611188"/>
              <a:gd name="connsiteY2317" fmla="*/ 227685 h 257176"/>
              <a:gd name="connsiteX2318" fmla="*/ 306274 w 611188"/>
              <a:gd name="connsiteY2318" fmla="*/ 227135 h 257176"/>
              <a:gd name="connsiteX2319" fmla="*/ 308967 w 611188"/>
              <a:gd name="connsiteY2319" fmla="*/ 226036 h 257176"/>
              <a:gd name="connsiteX2320" fmla="*/ 310381 w 611188"/>
              <a:gd name="connsiteY2320" fmla="*/ 224594 h 257176"/>
              <a:gd name="connsiteX2321" fmla="*/ 303432 w 611188"/>
              <a:gd name="connsiteY2321" fmla="*/ 228072 h 257176"/>
              <a:gd name="connsiteX2322" fmla="*/ 303960 w 611188"/>
              <a:gd name="connsiteY2322" fmla="*/ 229130 h 257176"/>
              <a:gd name="connsiteX2323" fmla="*/ 303960 w 611188"/>
              <a:gd name="connsiteY2323" fmla="*/ 229659 h 257176"/>
              <a:gd name="connsiteX2324" fmla="*/ 303432 w 611188"/>
              <a:gd name="connsiteY2324" fmla="*/ 229659 h 257176"/>
              <a:gd name="connsiteX2325" fmla="*/ 301846 w 611188"/>
              <a:gd name="connsiteY2325" fmla="*/ 230718 h 257176"/>
              <a:gd name="connsiteX2326" fmla="*/ 301846 w 611188"/>
              <a:gd name="connsiteY2326" fmla="*/ 229659 h 257176"/>
              <a:gd name="connsiteX2327" fmla="*/ 302374 w 611188"/>
              <a:gd name="connsiteY2327" fmla="*/ 229659 h 257176"/>
              <a:gd name="connsiteX2328" fmla="*/ 301846 w 611188"/>
              <a:gd name="connsiteY2328" fmla="*/ 229130 h 257176"/>
              <a:gd name="connsiteX2329" fmla="*/ 300789 w 611188"/>
              <a:gd name="connsiteY2329" fmla="*/ 229130 h 257176"/>
              <a:gd name="connsiteX2330" fmla="*/ 300789 w 611188"/>
              <a:gd name="connsiteY2330" fmla="*/ 229659 h 257176"/>
              <a:gd name="connsiteX2331" fmla="*/ 300260 w 611188"/>
              <a:gd name="connsiteY2331" fmla="*/ 229659 h 257176"/>
              <a:gd name="connsiteX2332" fmla="*/ 300260 w 611188"/>
              <a:gd name="connsiteY2332" fmla="*/ 230718 h 257176"/>
              <a:gd name="connsiteX2333" fmla="*/ 299203 w 611188"/>
              <a:gd name="connsiteY2333" fmla="*/ 230718 h 257176"/>
              <a:gd name="connsiteX2334" fmla="*/ 299203 w 611188"/>
              <a:gd name="connsiteY2334" fmla="*/ 229659 h 257176"/>
              <a:gd name="connsiteX2335" fmla="*/ 298674 w 611188"/>
              <a:gd name="connsiteY2335" fmla="*/ 229659 h 257176"/>
              <a:gd name="connsiteX2336" fmla="*/ 298674 w 611188"/>
              <a:gd name="connsiteY2336" fmla="*/ 230718 h 257176"/>
              <a:gd name="connsiteX2337" fmla="*/ 293388 w 611188"/>
              <a:gd name="connsiteY2337" fmla="*/ 232305 h 257176"/>
              <a:gd name="connsiteX2338" fmla="*/ 288631 w 611188"/>
              <a:gd name="connsiteY2338" fmla="*/ 232305 h 257176"/>
              <a:gd name="connsiteX2339" fmla="*/ 287045 w 611188"/>
              <a:gd name="connsiteY2339" fmla="*/ 232305 h 257176"/>
              <a:gd name="connsiteX2340" fmla="*/ 284931 w 611188"/>
              <a:gd name="connsiteY2340" fmla="*/ 232834 h 257176"/>
              <a:gd name="connsiteX2341" fmla="*/ 282817 w 611188"/>
              <a:gd name="connsiteY2341" fmla="*/ 230718 h 257176"/>
              <a:gd name="connsiteX2342" fmla="*/ 281759 w 611188"/>
              <a:gd name="connsiteY2342" fmla="*/ 231247 h 257176"/>
              <a:gd name="connsiteX2343" fmla="*/ 280174 w 611188"/>
              <a:gd name="connsiteY2343" fmla="*/ 231247 h 257176"/>
              <a:gd name="connsiteX2344" fmla="*/ 279116 w 611188"/>
              <a:gd name="connsiteY2344" fmla="*/ 229130 h 257176"/>
              <a:gd name="connsiteX2345" fmla="*/ 276474 w 611188"/>
              <a:gd name="connsiteY2345" fmla="*/ 230718 h 257176"/>
              <a:gd name="connsiteX2346" fmla="*/ 277883 w 611188"/>
              <a:gd name="connsiteY2346" fmla="*/ 232129 h 257176"/>
              <a:gd name="connsiteX2347" fmla="*/ 276474 w 611188"/>
              <a:gd name="connsiteY2347" fmla="*/ 232834 h 257176"/>
              <a:gd name="connsiteX2348" fmla="*/ 274359 w 611188"/>
              <a:gd name="connsiteY2348" fmla="*/ 234422 h 257176"/>
              <a:gd name="connsiteX2349" fmla="*/ 271188 w 611188"/>
              <a:gd name="connsiteY2349" fmla="*/ 233893 h 257176"/>
              <a:gd name="connsiteX2350" fmla="*/ 268016 w 611188"/>
              <a:gd name="connsiteY2350" fmla="*/ 234422 h 257176"/>
              <a:gd name="connsiteX2351" fmla="*/ 268016 w 611188"/>
              <a:gd name="connsiteY2351" fmla="*/ 232834 h 257176"/>
              <a:gd name="connsiteX2352" fmla="*/ 267487 w 611188"/>
              <a:gd name="connsiteY2352" fmla="*/ 232305 h 257176"/>
              <a:gd name="connsiteX2353" fmla="*/ 266959 w 611188"/>
              <a:gd name="connsiteY2353" fmla="*/ 232834 h 257176"/>
              <a:gd name="connsiteX2354" fmla="*/ 267487 w 611188"/>
              <a:gd name="connsiteY2354" fmla="*/ 234422 h 257176"/>
              <a:gd name="connsiteX2355" fmla="*/ 262730 w 611188"/>
              <a:gd name="connsiteY2355" fmla="*/ 234951 h 257176"/>
              <a:gd name="connsiteX2356" fmla="*/ 258501 w 611188"/>
              <a:gd name="connsiteY2356" fmla="*/ 234951 h 257176"/>
              <a:gd name="connsiteX2357" fmla="*/ 258501 w 611188"/>
              <a:gd name="connsiteY2357" fmla="*/ 236009 h 257176"/>
              <a:gd name="connsiteX2358" fmla="*/ 258501 w 611188"/>
              <a:gd name="connsiteY2358" fmla="*/ 236539 h 257176"/>
              <a:gd name="connsiteX2359" fmla="*/ 255330 w 611188"/>
              <a:gd name="connsiteY2359" fmla="*/ 236539 h 257176"/>
              <a:gd name="connsiteX2360" fmla="*/ 253744 w 611188"/>
              <a:gd name="connsiteY2360" fmla="*/ 237597 h 257176"/>
              <a:gd name="connsiteX2361" fmla="*/ 253216 w 611188"/>
              <a:gd name="connsiteY2361" fmla="*/ 236009 h 257176"/>
              <a:gd name="connsiteX2362" fmla="*/ 251630 w 611188"/>
              <a:gd name="connsiteY2362" fmla="*/ 236539 h 257176"/>
              <a:gd name="connsiteX2363" fmla="*/ 252158 w 611188"/>
              <a:gd name="connsiteY2363" fmla="*/ 236009 h 257176"/>
              <a:gd name="connsiteX2364" fmla="*/ 252158 w 611188"/>
              <a:gd name="connsiteY2364" fmla="*/ 234951 h 257176"/>
              <a:gd name="connsiteX2365" fmla="*/ 251630 w 611188"/>
              <a:gd name="connsiteY2365" fmla="*/ 234951 h 257176"/>
              <a:gd name="connsiteX2366" fmla="*/ 251630 w 611188"/>
              <a:gd name="connsiteY2366" fmla="*/ 234422 h 257176"/>
              <a:gd name="connsiteX2367" fmla="*/ 253216 w 611188"/>
              <a:gd name="connsiteY2367" fmla="*/ 233893 h 257176"/>
              <a:gd name="connsiteX2368" fmla="*/ 253216 w 611188"/>
              <a:gd name="connsiteY2368" fmla="*/ 232305 h 257176"/>
              <a:gd name="connsiteX2369" fmla="*/ 254273 w 611188"/>
              <a:gd name="connsiteY2369" fmla="*/ 232834 h 257176"/>
              <a:gd name="connsiteX2370" fmla="*/ 257444 w 611188"/>
              <a:gd name="connsiteY2370" fmla="*/ 232305 h 257176"/>
              <a:gd name="connsiteX2371" fmla="*/ 255858 w 611188"/>
              <a:gd name="connsiteY2371" fmla="*/ 231247 h 257176"/>
              <a:gd name="connsiteX2372" fmla="*/ 254273 w 611188"/>
              <a:gd name="connsiteY2372" fmla="*/ 230718 h 257176"/>
              <a:gd name="connsiteX2373" fmla="*/ 253744 w 611188"/>
              <a:gd name="connsiteY2373" fmla="*/ 232305 h 257176"/>
              <a:gd name="connsiteX2374" fmla="*/ 253216 w 611188"/>
              <a:gd name="connsiteY2374" fmla="*/ 231247 h 257176"/>
              <a:gd name="connsiteX2375" fmla="*/ 253744 w 611188"/>
              <a:gd name="connsiteY2375" fmla="*/ 230718 h 257176"/>
              <a:gd name="connsiteX2376" fmla="*/ 253216 w 611188"/>
              <a:gd name="connsiteY2376" fmla="*/ 230718 h 257176"/>
              <a:gd name="connsiteX2377" fmla="*/ 251630 w 611188"/>
              <a:gd name="connsiteY2377" fmla="*/ 231247 h 257176"/>
              <a:gd name="connsiteX2378" fmla="*/ 252158 w 611188"/>
              <a:gd name="connsiteY2378" fmla="*/ 231247 h 257176"/>
              <a:gd name="connsiteX2379" fmla="*/ 250573 w 611188"/>
              <a:gd name="connsiteY2379" fmla="*/ 232305 h 257176"/>
              <a:gd name="connsiteX2380" fmla="*/ 250573 w 611188"/>
              <a:gd name="connsiteY2380" fmla="*/ 231247 h 257176"/>
              <a:gd name="connsiteX2381" fmla="*/ 250044 w 611188"/>
              <a:gd name="connsiteY2381" fmla="*/ 231247 h 257176"/>
              <a:gd name="connsiteX2382" fmla="*/ 248987 w 611188"/>
              <a:gd name="connsiteY2382" fmla="*/ 232305 h 257176"/>
              <a:gd name="connsiteX2383" fmla="*/ 248723 w 611188"/>
              <a:gd name="connsiteY2383" fmla="*/ 231776 h 257176"/>
              <a:gd name="connsiteX2384" fmla="*/ 248987 w 611188"/>
              <a:gd name="connsiteY2384" fmla="*/ 231247 h 257176"/>
              <a:gd name="connsiteX2385" fmla="*/ 248458 w 611188"/>
              <a:gd name="connsiteY2385" fmla="*/ 231247 h 257176"/>
              <a:gd name="connsiteX2386" fmla="*/ 248723 w 611188"/>
              <a:gd name="connsiteY2386" fmla="*/ 231776 h 257176"/>
              <a:gd name="connsiteX2387" fmla="*/ 248458 w 611188"/>
              <a:gd name="connsiteY2387" fmla="*/ 232305 h 257176"/>
              <a:gd name="connsiteX2388" fmla="*/ 246872 w 611188"/>
              <a:gd name="connsiteY2388" fmla="*/ 231247 h 257176"/>
              <a:gd name="connsiteX2389" fmla="*/ 246872 w 611188"/>
              <a:gd name="connsiteY2389" fmla="*/ 232305 h 257176"/>
              <a:gd name="connsiteX2390" fmla="*/ 244758 w 611188"/>
              <a:gd name="connsiteY2390" fmla="*/ 231247 h 257176"/>
              <a:gd name="connsiteX2391" fmla="*/ 245287 w 611188"/>
              <a:gd name="connsiteY2391" fmla="*/ 232305 h 257176"/>
              <a:gd name="connsiteX2392" fmla="*/ 245287 w 611188"/>
              <a:gd name="connsiteY2392" fmla="*/ 232834 h 257176"/>
              <a:gd name="connsiteX2393" fmla="*/ 244758 w 611188"/>
              <a:gd name="connsiteY2393" fmla="*/ 232305 h 257176"/>
              <a:gd name="connsiteX2394" fmla="*/ 243701 w 611188"/>
              <a:gd name="connsiteY2394" fmla="*/ 231247 h 257176"/>
              <a:gd name="connsiteX2395" fmla="*/ 241587 w 611188"/>
              <a:gd name="connsiteY2395" fmla="*/ 232834 h 257176"/>
              <a:gd name="connsiteX2396" fmla="*/ 238415 w 611188"/>
              <a:gd name="connsiteY2396" fmla="*/ 233893 h 257176"/>
              <a:gd name="connsiteX2397" fmla="*/ 238415 w 611188"/>
              <a:gd name="connsiteY2397" fmla="*/ 232834 h 257176"/>
              <a:gd name="connsiteX2398" fmla="*/ 237886 w 611188"/>
              <a:gd name="connsiteY2398" fmla="*/ 232834 h 257176"/>
              <a:gd name="connsiteX2399" fmla="*/ 236829 w 611188"/>
              <a:gd name="connsiteY2399" fmla="*/ 232834 h 257176"/>
              <a:gd name="connsiteX2400" fmla="*/ 235243 w 611188"/>
              <a:gd name="connsiteY2400" fmla="*/ 232834 h 257176"/>
              <a:gd name="connsiteX2401" fmla="*/ 234715 w 611188"/>
              <a:gd name="connsiteY2401" fmla="*/ 232305 h 257176"/>
              <a:gd name="connsiteX2402" fmla="*/ 234715 w 611188"/>
              <a:gd name="connsiteY2402" fmla="*/ 232834 h 257176"/>
              <a:gd name="connsiteX2403" fmla="*/ 234715 w 611188"/>
              <a:gd name="connsiteY2403" fmla="*/ 233893 h 257176"/>
              <a:gd name="connsiteX2404" fmla="*/ 233129 w 611188"/>
              <a:gd name="connsiteY2404" fmla="*/ 232834 h 257176"/>
              <a:gd name="connsiteX2405" fmla="*/ 232600 w 611188"/>
              <a:gd name="connsiteY2405" fmla="*/ 234951 h 257176"/>
              <a:gd name="connsiteX2406" fmla="*/ 231015 w 611188"/>
              <a:gd name="connsiteY2406" fmla="*/ 236009 h 257176"/>
              <a:gd name="connsiteX2407" fmla="*/ 227843 w 611188"/>
              <a:gd name="connsiteY2407" fmla="*/ 237597 h 257176"/>
              <a:gd name="connsiteX2408" fmla="*/ 227843 w 611188"/>
              <a:gd name="connsiteY2408" fmla="*/ 236539 h 257176"/>
              <a:gd name="connsiteX2409" fmla="*/ 227315 w 611188"/>
              <a:gd name="connsiteY2409" fmla="*/ 236539 h 257176"/>
              <a:gd name="connsiteX2410" fmla="*/ 227315 w 611188"/>
              <a:gd name="connsiteY2410" fmla="*/ 237597 h 257176"/>
              <a:gd name="connsiteX2411" fmla="*/ 226257 w 611188"/>
              <a:gd name="connsiteY2411" fmla="*/ 238126 h 257176"/>
              <a:gd name="connsiteX2412" fmla="*/ 225729 w 611188"/>
              <a:gd name="connsiteY2412" fmla="*/ 237597 h 257176"/>
              <a:gd name="connsiteX2413" fmla="*/ 224672 w 611188"/>
              <a:gd name="connsiteY2413" fmla="*/ 237597 h 257176"/>
              <a:gd name="connsiteX2414" fmla="*/ 224672 w 611188"/>
              <a:gd name="connsiteY2414" fmla="*/ 236539 h 257176"/>
              <a:gd name="connsiteX2415" fmla="*/ 224672 w 611188"/>
              <a:gd name="connsiteY2415" fmla="*/ 236009 h 257176"/>
              <a:gd name="connsiteX2416" fmla="*/ 224143 w 611188"/>
              <a:gd name="connsiteY2416" fmla="*/ 237597 h 257176"/>
              <a:gd name="connsiteX2417" fmla="*/ 222557 w 611188"/>
              <a:gd name="connsiteY2417" fmla="*/ 238126 h 257176"/>
              <a:gd name="connsiteX2418" fmla="*/ 222557 w 611188"/>
              <a:gd name="connsiteY2418" fmla="*/ 236539 h 257176"/>
              <a:gd name="connsiteX2419" fmla="*/ 222029 w 611188"/>
              <a:gd name="connsiteY2419" fmla="*/ 237597 h 257176"/>
              <a:gd name="connsiteX2420" fmla="*/ 220971 w 611188"/>
              <a:gd name="connsiteY2420" fmla="*/ 236539 h 257176"/>
              <a:gd name="connsiteX2421" fmla="*/ 220971 w 611188"/>
              <a:gd name="connsiteY2421" fmla="*/ 236538 h 257176"/>
              <a:gd name="connsiteX2422" fmla="*/ 220662 w 611188"/>
              <a:gd name="connsiteY2422" fmla="*/ 236538 h 257176"/>
              <a:gd name="connsiteX2423" fmla="*/ 220887 w 611188"/>
              <a:gd name="connsiteY2423" fmla="*/ 236454 h 257176"/>
              <a:gd name="connsiteX2424" fmla="*/ 220443 w 611188"/>
              <a:gd name="connsiteY2424" fmla="*/ 236009 h 257176"/>
              <a:gd name="connsiteX2425" fmla="*/ 219386 w 611188"/>
              <a:gd name="connsiteY2425" fmla="*/ 236539 h 257176"/>
              <a:gd name="connsiteX2426" fmla="*/ 218857 w 611188"/>
              <a:gd name="connsiteY2426" fmla="*/ 234951 h 257176"/>
              <a:gd name="connsiteX2427" fmla="*/ 219386 w 611188"/>
              <a:gd name="connsiteY2427" fmla="*/ 234422 h 257176"/>
              <a:gd name="connsiteX2428" fmla="*/ 218857 w 611188"/>
              <a:gd name="connsiteY2428" fmla="*/ 234422 h 257176"/>
              <a:gd name="connsiteX2429" fmla="*/ 217800 w 611188"/>
              <a:gd name="connsiteY2429" fmla="*/ 234422 h 257176"/>
              <a:gd name="connsiteX2430" fmla="*/ 217800 w 611188"/>
              <a:gd name="connsiteY2430" fmla="*/ 234951 h 257176"/>
              <a:gd name="connsiteX2431" fmla="*/ 218857 w 611188"/>
              <a:gd name="connsiteY2431" fmla="*/ 236539 h 257176"/>
              <a:gd name="connsiteX2432" fmla="*/ 215686 w 611188"/>
              <a:gd name="connsiteY2432" fmla="*/ 236009 h 257176"/>
              <a:gd name="connsiteX2433" fmla="*/ 214100 w 611188"/>
              <a:gd name="connsiteY2433" fmla="*/ 234422 h 257176"/>
              <a:gd name="connsiteX2434" fmla="*/ 214100 w 611188"/>
              <a:gd name="connsiteY2434" fmla="*/ 234951 h 257176"/>
              <a:gd name="connsiteX2435" fmla="*/ 214100 w 611188"/>
              <a:gd name="connsiteY2435" fmla="*/ 236009 h 257176"/>
              <a:gd name="connsiteX2436" fmla="*/ 213571 w 611188"/>
              <a:gd name="connsiteY2436" fmla="*/ 234951 h 257176"/>
              <a:gd name="connsiteX2437" fmla="*/ 212514 w 611188"/>
              <a:gd name="connsiteY2437" fmla="*/ 233893 h 257176"/>
              <a:gd name="connsiteX2438" fmla="*/ 213571 w 611188"/>
              <a:gd name="connsiteY2438" fmla="*/ 232834 h 257176"/>
              <a:gd name="connsiteX2439" fmla="*/ 214100 w 611188"/>
              <a:gd name="connsiteY2439" fmla="*/ 232834 h 257176"/>
              <a:gd name="connsiteX2440" fmla="*/ 212514 w 611188"/>
              <a:gd name="connsiteY2440" fmla="*/ 232305 h 257176"/>
              <a:gd name="connsiteX2441" fmla="*/ 210400 w 611188"/>
              <a:gd name="connsiteY2441" fmla="*/ 232305 h 257176"/>
              <a:gd name="connsiteX2442" fmla="*/ 210928 w 611188"/>
              <a:gd name="connsiteY2442" fmla="*/ 233893 h 257176"/>
              <a:gd name="connsiteX2443" fmla="*/ 212514 w 611188"/>
              <a:gd name="connsiteY2443" fmla="*/ 234422 h 257176"/>
              <a:gd name="connsiteX2444" fmla="*/ 211985 w 611188"/>
              <a:gd name="connsiteY2444" fmla="*/ 234422 h 257176"/>
              <a:gd name="connsiteX2445" fmla="*/ 210400 w 611188"/>
              <a:gd name="connsiteY2445" fmla="*/ 234951 h 257176"/>
              <a:gd name="connsiteX2446" fmla="*/ 210400 w 611188"/>
              <a:gd name="connsiteY2446" fmla="*/ 234422 h 257176"/>
              <a:gd name="connsiteX2447" fmla="*/ 210400 w 611188"/>
              <a:gd name="connsiteY2447" fmla="*/ 233893 h 257176"/>
              <a:gd name="connsiteX2448" fmla="*/ 209871 w 611188"/>
              <a:gd name="connsiteY2448" fmla="*/ 233893 h 257176"/>
              <a:gd name="connsiteX2449" fmla="*/ 208814 w 611188"/>
              <a:gd name="connsiteY2449" fmla="*/ 234422 h 257176"/>
              <a:gd name="connsiteX2450" fmla="*/ 208814 w 611188"/>
              <a:gd name="connsiteY2450" fmla="*/ 233893 h 257176"/>
              <a:gd name="connsiteX2451" fmla="*/ 208814 w 611188"/>
              <a:gd name="connsiteY2451" fmla="*/ 232834 h 257176"/>
              <a:gd name="connsiteX2452" fmla="*/ 207228 w 611188"/>
              <a:gd name="connsiteY2452" fmla="*/ 234951 h 257176"/>
              <a:gd name="connsiteX2453" fmla="*/ 202999 w 611188"/>
              <a:gd name="connsiteY2453" fmla="*/ 234422 h 257176"/>
              <a:gd name="connsiteX2454" fmla="*/ 200356 w 611188"/>
              <a:gd name="connsiteY2454" fmla="*/ 236009 h 257176"/>
              <a:gd name="connsiteX2455" fmla="*/ 201414 w 611188"/>
              <a:gd name="connsiteY2455" fmla="*/ 234422 h 257176"/>
              <a:gd name="connsiteX2456" fmla="*/ 201942 w 611188"/>
              <a:gd name="connsiteY2456" fmla="*/ 232834 h 257176"/>
              <a:gd name="connsiteX2457" fmla="*/ 201942 w 611188"/>
              <a:gd name="connsiteY2457" fmla="*/ 232305 h 257176"/>
              <a:gd name="connsiteX2458" fmla="*/ 201414 w 611188"/>
              <a:gd name="connsiteY2458" fmla="*/ 232834 h 257176"/>
              <a:gd name="connsiteX2459" fmla="*/ 200356 w 611188"/>
              <a:gd name="connsiteY2459" fmla="*/ 230718 h 257176"/>
              <a:gd name="connsiteX2460" fmla="*/ 197185 w 611188"/>
              <a:gd name="connsiteY2460" fmla="*/ 232305 h 257176"/>
              <a:gd name="connsiteX2461" fmla="*/ 198242 w 611188"/>
              <a:gd name="connsiteY2461" fmla="*/ 230718 h 257176"/>
              <a:gd name="connsiteX2462" fmla="*/ 199828 w 611188"/>
              <a:gd name="connsiteY2462" fmla="*/ 229659 h 257176"/>
              <a:gd name="connsiteX2463" fmla="*/ 198242 w 611188"/>
              <a:gd name="connsiteY2463" fmla="*/ 229130 h 257176"/>
              <a:gd name="connsiteX2464" fmla="*/ 198242 w 611188"/>
              <a:gd name="connsiteY2464" fmla="*/ 230718 h 257176"/>
              <a:gd name="connsiteX2465" fmla="*/ 196656 w 611188"/>
              <a:gd name="connsiteY2465" fmla="*/ 230718 h 257176"/>
              <a:gd name="connsiteX2466" fmla="*/ 196128 w 611188"/>
              <a:gd name="connsiteY2466" fmla="*/ 230718 h 257176"/>
              <a:gd name="connsiteX2467" fmla="*/ 197185 w 611188"/>
              <a:gd name="connsiteY2467" fmla="*/ 229659 h 257176"/>
              <a:gd name="connsiteX2468" fmla="*/ 195071 w 611188"/>
              <a:gd name="connsiteY2468" fmla="*/ 228072 h 257176"/>
              <a:gd name="connsiteX2469" fmla="*/ 193485 w 611188"/>
              <a:gd name="connsiteY2469" fmla="*/ 229130 h 257176"/>
              <a:gd name="connsiteX2470" fmla="*/ 192956 w 611188"/>
              <a:gd name="connsiteY2470" fmla="*/ 229130 h 257176"/>
              <a:gd name="connsiteX2471" fmla="*/ 191370 w 611188"/>
              <a:gd name="connsiteY2471" fmla="*/ 229130 h 257176"/>
              <a:gd name="connsiteX2472" fmla="*/ 189785 w 611188"/>
              <a:gd name="connsiteY2472" fmla="*/ 228072 h 257176"/>
              <a:gd name="connsiteX2473" fmla="*/ 189256 w 611188"/>
              <a:gd name="connsiteY2473" fmla="*/ 229130 h 257176"/>
              <a:gd name="connsiteX2474" fmla="*/ 185027 w 611188"/>
              <a:gd name="connsiteY2474" fmla="*/ 228072 h 257176"/>
              <a:gd name="connsiteX2475" fmla="*/ 180799 w 611188"/>
              <a:gd name="connsiteY2475" fmla="*/ 230718 h 257176"/>
              <a:gd name="connsiteX2476" fmla="*/ 180799 w 611188"/>
              <a:gd name="connsiteY2476" fmla="*/ 229659 h 257176"/>
              <a:gd name="connsiteX2477" fmla="*/ 180799 w 611188"/>
              <a:gd name="connsiteY2477" fmla="*/ 229130 h 257176"/>
              <a:gd name="connsiteX2478" fmla="*/ 181327 w 611188"/>
              <a:gd name="connsiteY2478" fmla="*/ 229659 h 257176"/>
              <a:gd name="connsiteX2479" fmla="*/ 180799 w 611188"/>
              <a:gd name="connsiteY2479" fmla="*/ 228072 h 257176"/>
              <a:gd name="connsiteX2480" fmla="*/ 178156 w 611188"/>
              <a:gd name="connsiteY2480" fmla="*/ 228072 h 257176"/>
              <a:gd name="connsiteX2481" fmla="*/ 179213 w 611188"/>
              <a:gd name="connsiteY2481" fmla="*/ 229130 h 257176"/>
              <a:gd name="connsiteX2482" fmla="*/ 179213 w 611188"/>
              <a:gd name="connsiteY2482" fmla="*/ 229659 h 257176"/>
              <a:gd name="connsiteX2483" fmla="*/ 177098 w 611188"/>
              <a:gd name="connsiteY2483" fmla="*/ 228072 h 257176"/>
              <a:gd name="connsiteX2484" fmla="*/ 175513 w 611188"/>
              <a:gd name="connsiteY2484" fmla="*/ 229130 h 257176"/>
              <a:gd name="connsiteX2485" fmla="*/ 174455 w 611188"/>
              <a:gd name="connsiteY2485" fmla="*/ 229130 h 257176"/>
              <a:gd name="connsiteX2486" fmla="*/ 174455 w 611188"/>
              <a:gd name="connsiteY2486" fmla="*/ 228072 h 257176"/>
              <a:gd name="connsiteX2487" fmla="*/ 173927 w 611188"/>
              <a:gd name="connsiteY2487" fmla="*/ 228072 h 257176"/>
              <a:gd name="connsiteX2488" fmla="*/ 172870 w 611188"/>
              <a:gd name="connsiteY2488" fmla="*/ 228072 h 257176"/>
              <a:gd name="connsiteX2489" fmla="*/ 172870 w 611188"/>
              <a:gd name="connsiteY2489" fmla="*/ 229130 h 257176"/>
              <a:gd name="connsiteX2490" fmla="*/ 173927 w 611188"/>
              <a:gd name="connsiteY2490" fmla="*/ 229130 h 257176"/>
              <a:gd name="connsiteX2491" fmla="*/ 172341 w 611188"/>
              <a:gd name="connsiteY2491" fmla="*/ 229659 h 257176"/>
              <a:gd name="connsiteX2492" fmla="*/ 170755 w 611188"/>
              <a:gd name="connsiteY2492" fmla="*/ 230718 h 257176"/>
              <a:gd name="connsiteX2493" fmla="*/ 170227 w 611188"/>
              <a:gd name="connsiteY2493" fmla="*/ 229130 h 257176"/>
              <a:gd name="connsiteX2494" fmla="*/ 169170 w 611188"/>
              <a:gd name="connsiteY2494" fmla="*/ 228072 h 257176"/>
              <a:gd name="connsiteX2495" fmla="*/ 163355 w 611188"/>
              <a:gd name="connsiteY2495" fmla="*/ 230718 h 257176"/>
              <a:gd name="connsiteX2496" fmla="*/ 157012 w 611188"/>
              <a:gd name="connsiteY2496" fmla="*/ 229659 h 257176"/>
              <a:gd name="connsiteX2497" fmla="*/ 153840 w 611188"/>
              <a:gd name="connsiteY2497" fmla="*/ 230718 h 257176"/>
              <a:gd name="connsiteX2498" fmla="*/ 151197 w 611188"/>
              <a:gd name="connsiteY2498" fmla="*/ 231247 h 257176"/>
              <a:gd name="connsiteX2499" fmla="*/ 150140 w 611188"/>
              <a:gd name="connsiteY2499" fmla="*/ 230718 h 257176"/>
              <a:gd name="connsiteX2500" fmla="*/ 150140 w 611188"/>
              <a:gd name="connsiteY2500" fmla="*/ 229130 h 257176"/>
              <a:gd name="connsiteX2501" fmla="*/ 149612 w 611188"/>
              <a:gd name="connsiteY2501" fmla="*/ 229659 h 257176"/>
              <a:gd name="connsiteX2502" fmla="*/ 148555 w 611188"/>
              <a:gd name="connsiteY2502" fmla="*/ 229659 h 257176"/>
              <a:gd name="connsiteX2503" fmla="*/ 148555 w 611188"/>
              <a:gd name="connsiteY2503" fmla="*/ 231247 h 257176"/>
              <a:gd name="connsiteX2504" fmla="*/ 146440 w 611188"/>
              <a:gd name="connsiteY2504" fmla="*/ 232305 h 257176"/>
              <a:gd name="connsiteX2505" fmla="*/ 144326 w 611188"/>
              <a:gd name="connsiteY2505" fmla="*/ 233893 h 257176"/>
              <a:gd name="connsiteX2506" fmla="*/ 144854 w 611188"/>
              <a:gd name="connsiteY2506" fmla="*/ 232305 h 257176"/>
              <a:gd name="connsiteX2507" fmla="*/ 146440 w 611188"/>
              <a:gd name="connsiteY2507" fmla="*/ 231247 h 257176"/>
              <a:gd name="connsiteX2508" fmla="*/ 144854 w 611188"/>
              <a:gd name="connsiteY2508" fmla="*/ 229659 h 257176"/>
              <a:gd name="connsiteX2509" fmla="*/ 143269 w 611188"/>
              <a:gd name="connsiteY2509" fmla="*/ 230718 h 257176"/>
              <a:gd name="connsiteX2510" fmla="*/ 143269 w 611188"/>
              <a:gd name="connsiteY2510" fmla="*/ 229659 h 257176"/>
              <a:gd name="connsiteX2511" fmla="*/ 143269 w 611188"/>
              <a:gd name="connsiteY2511" fmla="*/ 229130 h 257176"/>
              <a:gd name="connsiteX2512" fmla="*/ 141683 w 611188"/>
              <a:gd name="connsiteY2512" fmla="*/ 230718 h 257176"/>
              <a:gd name="connsiteX2513" fmla="*/ 140097 w 611188"/>
              <a:gd name="connsiteY2513" fmla="*/ 229659 h 257176"/>
              <a:gd name="connsiteX2514" fmla="*/ 140097 w 611188"/>
              <a:gd name="connsiteY2514" fmla="*/ 231247 h 257176"/>
              <a:gd name="connsiteX2515" fmla="*/ 134811 w 611188"/>
              <a:gd name="connsiteY2515" fmla="*/ 230718 h 257176"/>
              <a:gd name="connsiteX2516" fmla="*/ 128997 w 611188"/>
              <a:gd name="connsiteY2516" fmla="*/ 230718 h 257176"/>
              <a:gd name="connsiteX2517" fmla="*/ 128997 w 611188"/>
              <a:gd name="connsiteY2517" fmla="*/ 231247 h 257176"/>
              <a:gd name="connsiteX2518" fmla="*/ 128997 w 611188"/>
              <a:gd name="connsiteY2518" fmla="*/ 232305 h 257176"/>
              <a:gd name="connsiteX2519" fmla="*/ 127411 w 611188"/>
              <a:gd name="connsiteY2519" fmla="*/ 232305 h 257176"/>
              <a:gd name="connsiteX2520" fmla="*/ 125825 w 611188"/>
              <a:gd name="connsiteY2520" fmla="*/ 232305 h 257176"/>
              <a:gd name="connsiteX2521" fmla="*/ 125825 w 611188"/>
              <a:gd name="connsiteY2521" fmla="*/ 232834 h 257176"/>
              <a:gd name="connsiteX2522" fmla="*/ 124239 w 611188"/>
              <a:gd name="connsiteY2522" fmla="*/ 231247 h 257176"/>
              <a:gd name="connsiteX2523" fmla="*/ 124239 w 611188"/>
              <a:gd name="connsiteY2523" fmla="*/ 232305 h 257176"/>
              <a:gd name="connsiteX2524" fmla="*/ 123711 w 611188"/>
              <a:gd name="connsiteY2524" fmla="*/ 232834 h 257176"/>
              <a:gd name="connsiteX2525" fmla="*/ 123711 w 611188"/>
              <a:gd name="connsiteY2525" fmla="*/ 231247 h 257176"/>
              <a:gd name="connsiteX2526" fmla="*/ 122654 w 611188"/>
              <a:gd name="connsiteY2526" fmla="*/ 230718 h 257176"/>
              <a:gd name="connsiteX2527" fmla="*/ 122125 w 611188"/>
              <a:gd name="connsiteY2527" fmla="*/ 231247 h 257176"/>
              <a:gd name="connsiteX2528" fmla="*/ 120539 w 611188"/>
              <a:gd name="connsiteY2528" fmla="*/ 232305 h 257176"/>
              <a:gd name="connsiteX2529" fmla="*/ 120539 w 611188"/>
              <a:gd name="connsiteY2529" fmla="*/ 231247 h 257176"/>
              <a:gd name="connsiteX2530" fmla="*/ 121068 w 611188"/>
              <a:gd name="connsiteY2530" fmla="*/ 231247 h 257176"/>
              <a:gd name="connsiteX2531" fmla="*/ 120539 w 611188"/>
              <a:gd name="connsiteY2531" fmla="*/ 229659 h 257176"/>
              <a:gd name="connsiteX2532" fmla="*/ 118953 w 611188"/>
              <a:gd name="connsiteY2532" fmla="*/ 230718 h 257176"/>
              <a:gd name="connsiteX2533" fmla="*/ 118953 w 611188"/>
              <a:gd name="connsiteY2533" fmla="*/ 232305 h 257176"/>
              <a:gd name="connsiteX2534" fmla="*/ 118425 w 611188"/>
              <a:gd name="connsiteY2534" fmla="*/ 231247 h 257176"/>
              <a:gd name="connsiteX2535" fmla="*/ 116839 w 611188"/>
              <a:gd name="connsiteY2535" fmla="*/ 230718 h 257176"/>
              <a:gd name="connsiteX2536" fmla="*/ 116839 w 611188"/>
              <a:gd name="connsiteY2536" fmla="*/ 231247 h 257176"/>
              <a:gd name="connsiteX2537" fmla="*/ 116839 w 611188"/>
              <a:gd name="connsiteY2537" fmla="*/ 232305 h 257176"/>
              <a:gd name="connsiteX2538" fmla="*/ 114196 w 611188"/>
              <a:gd name="connsiteY2538" fmla="*/ 230718 h 257176"/>
              <a:gd name="connsiteX2539" fmla="*/ 112082 w 611188"/>
              <a:gd name="connsiteY2539" fmla="*/ 230718 h 257176"/>
              <a:gd name="connsiteX2540" fmla="*/ 111553 w 611188"/>
              <a:gd name="connsiteY2540" fmla="*/ 230718 h 257176"/>
              <a:gd name="connsiteX2541" fmla="*/ 109967 w 611188"/>
              <a:gd name="connsiteY2541" fmla="*/ 229659 h 257176"/>
              <a:gd name="connsiteX2542" fmla="*/ 109967 w 611188"/>
              <a:gd name="connsiteY2542" fmla="*/ 229130 h 257176"/>
              <a:gd name="connsiteX2543" fmla="*/ 108382 w 611188"/>
              <a:gd name="connsiteY2543" fmla="*/ 229130 h 257176"/>
              <a:gd name="connsiteX2544" fmla="*/ 108910 w 611188"/>
              <a:gd name="connsiteY2544" fmla="*/ 228072 h 257176"/>
              <a:gd name="connsiteX2545" fmla="*/ 108910 w 611188"/>
              <a:gd name="connsiteY2545" fmla="*/ 225955 h 257176"/>
              <a:gd name="connsiteX2546" fmla="*/ 108382 w 611188"/>
              <a:gd name="connsiteY2546" fmla="*/ 225955 h 257176"/>
              <a:gd name="connsiteX2547" fmla="*/ 108382 w 611188"/>
              <a:gd name="connsiteY2547" fmla="*/ 227014 h 257176"/>
              <a:gd name="connsiteX2548" fmla="*/ 107853 w 611188"/>
              <a:gd name="connsiteY2548" fmla="*/ 227543 h 257176"/>
              <a:gd name="connsiteX2549" fmla="*/ 107853 w 611188"/>
              <a:gd name="connsiteY2549" fmla="*/ 225426 h 257176"/>
              <a:gd name="connsiteX2550" fmla="*/ 106796 w 611188"/>
              <a:gd name="connsiteY2550" fmla="*/ 223839 h 257176"/>
              <a:gd name="connsiteX2551" fmla="*/ 106267 w 611188"/>
              <a:gd name="connsiteY2551" fmla="*/ 223839 h 257176"/>
              <a:gd name="connsiteX2552" fmla="*/ 107853 w 611188"/>
              <a:gd name="connsiteY2552" fmla="*/ 222780 h 257176"/>
              <a:gd name="connsiteX2553" fmla="*/ 107185 w 611188"/>
              <a:gd name="connsiteY2553" fmla="*/ 222697 h 257176"/>
              <a:gd name="connsiteX2554" fmla="*/ 112082 w 611188"/>
              <a:gd name="connsiteY2554" fmla="*/ 222251 h 257176"/>
              <a:gd name="connsiteX2555" fmla="*/ 114196 w 611188"/>
              <a:gd name="connsiteY2555" fmla="*/ 223839 h 257176"/>
              <a:gd name="connsiteX2556" fmla="*/ 116839 w 611188"/>
              <a:gd name="connsiteY2556" fmla="*/ 222780 h 257176"/>
              <a:gd name="connsiteX2557" fmla="*/ 115782 w 611188"/>
              <a:gd name="connsiteY2557" fmla="*/ 222780 h 257176"/>
              <a:gd name="connsiteX2558" fmla="*/ 115253 w 611188"/>
              <a:gd name="connsiteY2558" fmla="*/ 222251 h 257176"/>
              <a:gd name="connsiteX2559" fmla="*/ 116839 w 611188"/>
              <a:gd name="connsiteY2559" fmla="*/ 222251 h 257176"/>
              <a:gd name="connsiteX2560" fmla="*/ 117368 w 611188"/>
              <a:gd name="connsiteY2560" fmla="*/ 221193 h 257176"/>
              <a:gd name="connsiteX2561" fmla="*/ 118425 w 611188"/>
              <a:gd name="connsiteY2561" fmla="*/ 223839 h 257176"/>
              <a:gd name="connsiteX2562" fmla="*/ 120539 w 611188"/>
              <a:gd name="connsiteY2562" fmla="*/ 222780 h 257176"/>
              <a:gd name="connsiteX2563" fmla="*/ 120011 w 611188"/>
              <a:gd name="connsiteY2563" fmla="*/ 222251 h 257176"/>
              <a:gd name="connsiteX2564" fmla="*/ 118953 w 611188"/>
              <a:gd name="connsiteY2564" fmla="*/ 222251 h 257176"/>
              <a:gd name="connsiteX2565" fmla="*/ 122654 w 611188"/>
              <a:gd name="connsiteY2565" fmla="*/ 221193 h 257176"/>
              <a:gd name="connsiteX2566" fmla="*/ 127411 w 611188"/>
              <a:gd name="connsiteY2566" fmla="*/ 222251 h 257176"/>
              <a:gd name="connsiteX2567" fmla="*/ 127939 w 611188"/>
              <a:gd name="connsiteY2567" fmla="*/ 222251 h 257176"/>
              <a:gd name="connsiteX2568" fmla="*/ 127939 w 611188"/>
              <a:gd name="connsiteY2568" fmla="*/ 222780 h 257176"/>
              <a:gd name="connsiteX2569" fmla="*/ 132168 w 611188"/>
              <a:gd name="connsiteY2569" fmla="*/ 222251 h 257176"/>
              <a:gd name="connsiteX2570" fmla="*/ 134811 w 611188"/>
              <a:gd name="connsiteY2570" fmla="*/ 222251 h 257176"/>
              <a:gd name="connsiteX2571" fmla="*/ 139568 w 611188"/>
              <a:gd name="connsiteY2571" fmla="*/ 222780 h 257176"/>
              <a:gd name="connsiteX2572" fmla="*/ 144326 w 611188"/>
              <a:gd name="connsiteY2572" fmla="*/ 221193 h 257176"/>
              <a:gd name="connsiteX2573" fmla="*/ 144326 w 611188"/>
              <a:gd name="connsiteY2573" fmla="*/ 220134 h 257176"/>
              <a:gd name="connsiteX2574" fmla="*/ 143269 w 611188"/>
              <a:gd name="connsiteY2574" fmla="*/ 220664 h 257176"/>
              <a:gd name="connsiteX2575" fmla="*/ 142740 w 611188"/>
              <a:gd name="connsiteY2575" fmla="*/ 219076 h 257176"/>
              <a:gd name="connsiteX2576" fmla="*/ 141683 w 611188"/>
              <a:gd name="connsiteY2576" fmla="*/ 220134 h 257176"/>
              <a:gd name="connsiteX2577" fmla="*/ 142740 w 611188"/>
              <a:gd name="connsiteY2577" fmla="*/ 220664 h 257176"/>
              <a:gd name="connsiteX2578" fmla="*/ 143269 w 611188"/>
              <a:gd name="connsiteY2578" fmla="*/ 221193 h 257176"/>
              <a:gd name="connsiteX2579" fmla="*/ 142740 w 611188"/>
              <a:gd name="connsiteY2579" fmla="*/ 221193 h 257176"/>
              <a:gd name="connsiteX2580" fmla="*/ 141154 w 611188"/>
              <a:gd name="connsiteY2580" fmla="*/ 221193 h 257176"/>
              <a:gd name="connsiteX2581" fmla="*/ 141154 w 611188"/>
              <a:gd name="connsiteY2581" fmla="*/ 219076 h 257176"/>
              <a:gd name="connsiteX2582" fmla="*/ 140097 w 611188"/>
              <a:gd name="connsiteY2582" fmla="*/ 219076 h 257176"/>
              <a:gd name="connsiteX2583" fmla="*/ 140097 w 611188"/>
              <a:gd name="connsiteY2583" fmla="*/ 218547 h 257176"/>
              <a:gd name="connsiteX2584" fmla="*/ 141683 w 611188"/>
              <a:gd name="connsiteY2584" fmla="*/ 217489 h 257176"/>
              <a:gd name="connsiteX2585" fmla="*/ 139040 w 611188"/>
              <a:gd name="connsiteY2585" fmla="*/ 215901 h 257176"/>
              <a:gd name="connsiteX2586" fmla="*/ 139040 w 611188"/>
              <a:gd name="connsiteY2586" fmla="*/ 217489 h 257176"/>
              <a:gd name="connsiteX2587" fmla="*/ 136397 w 611188"/>
              <a:gd name="connsiteY2587" fmla="*/ 217489 h 257176"/>
              <a:gd name="connsiteX2588" fmla="*/ 136397 w 611188"/>
              <a:gd name="connsiteY2588" fmla="*/ 218547 h 257176"/>
              <a:gd name="connsiteX2589" fmla="*/ 134283 w 611188"/>
              <a:gd name="connsiteY2589" fmla="*/ 218547 h 257176"/>
              <a:gd name="connsiteX2590" fmla="*/ 132697 w 611188"/>
              <a:gd name="connsiteY2590" fmla="*/ 217489 h 257176"/>
              <a:gd name="connsiteX2591" fmla="*/ 132168 w 611188"/>
              <a:gd name="connsiteY2591" fmla="*/ 218547 h 257176"/>
              <a:gd name="connsiteX2592" fmla="*/ 130582 w 611188"/>
              <a:gd name="connsiteY2592" fmla="*/ 220134 h 257176"/>
              <a:gd name="connsiteX2593" fmla="*/ 130582 w 611188"/>
              <a:gd name="connsiteY2593" fmla="*/ 219076 h 257176"/>
              <a:gd name="connsiteX2594" fmla="*/ 128997 w 611188"/>
              <a:gd name="connsiteY2594" fmla="*/ 220664 h 257176"/>
              <a:gd name="connsiteX2595" fmla="*/ 127939 w 611188"/>
              <a:gd name="connsiteY2595" fmla="*/ 219076 h 257176"/>
              <a:gd name="connsiteX2596" fmla="*/ 129525 w 611188"/>
              <a:gd name="connsiteY2596" fmla="*/ 219076 h 257176"/>
              <a:gd name="connsiteX2597" fmla="*/ 129525 w 611188"/>
              <a:gd name="connsiteY2597" fmla="*/ 217489 h 257176"/>
              <a:gd name="connsiteX2598" fmla="*/ 126882 w 611188"/>
              <a:gd name="connsiteY2598" fmla="*/ 217489 h 257176"/>
              <a:gd name="connsiteX2599" fmla="*/ 122654 w 611188"/>
              <a:gd name="connsiteY2599" fmla="*/ 218547 h 257176"/>
              <a:gd name="connsiteX2600" fmla="*/ 122125 w 611188"/>
              <a:gd name="connsiteY2600" fmla="*/ 217489 h 257176"/>
              <a:gd name="connsiteX2601" fmla="*/ 122125 w 611188"/>
              <a:gd name="connsiteY2601" fmla="*/ 216959 h 257176"/>
              <a:gd name="connsiteX2602" fmla="*/ 117368 w 611188"/>
              <a:gd name="connsiteY2602" fmla="*/ 217489 h 257176"/>
              <a:gd name="connsiteX2603" fmla="*/ 113668 w 611188"/>
              <a:gd name="connsiteY2603" fmla="*/ 217489 h 257176"/>
              <a:gd name="connsiteX2604" fmla="*/ 113668 w 611188"/>
              <a:gd name="connsiteY2604" fmla="*/ 215901 h 257176"/>
              <a:gd name="connsiteX2605" fmla="*/ 112082 w 611188"/>
              <a:gd name="connsiteY2605" fmla="*/ 217489 h 257176"/>
              <a:gd name="connsiteX2606" fmla="*/ 111553 w 611188"/>
              <a:gd name="connsiteY2606" fmla="*/ 216959 h 257176"/>
              <a:gd name="connsiteX2607" fmla="*/ 112082 w 611188"/>
              <a:gd name="connsiteY2607" fmla="*/ 215901 h 257176"/>
              <a:gd name="connsiteX2608" fmla="*/ 113139 w 611188"/>
              <a:gd name="connsiteY2608" fmla="*/ 215372 h 257176"/>
              <a:gd name="connsiteX2609" fmla="*/ 110496 w 611188"/>
              <a:gd name="connsiteY2609" fmla="*/ 215372 h 257176"/>
              <a:gd name="connsiteX2610" fmla="*/ 108910 w 611188"/>
              <a:gd name="connsiteY2610" fmla="*/ 213784 h 257176"/>
              <a:gd name="connsiteX2611" fmla="*/ 108910 w 611188"/>
              <a:gd name="connsiteY2611" fmla="*/ 215372 h 257176"/>
              <a:gd name="connsiteX2612" fmla="*/ 108382 w 611188"/>
              <a:gd name="connsiteY2612" fmla="*/ 215372 h 257176"/>
              <a:gd name="connsiteX2613" fmla="*/ 106796 w 611188"/>
              <a:gd name="connsiteY2613" fmla="*/ 214843 h 257176"/>
              <a:gd name="connsiteX2614" fmla="*/ 106267 w 611188"/>
              <a:gd name="connsiteY2614" fmla="*/ 214843 h 257176"/>
              <a:gd name="connsiteX2615" fmla="*/ 106267 w 611188"/>
              <a:gd name="connsiteY2615" fmla="*/ 215901 h 257176"/>
              <a:gd name="connsiteX2616" fmla="*/ 103624 w 611188"/>
              <a:gd name="connsiteY2616" fmla="*/ 215901 h 257176"/>
              <a:gd name="connsiteX2617" fmla="*/ 100981 w 611188"/>
              <a:gd name="connsiteY2617" fmla="*/ 215901 h 257176"/>
              <a:gd name="connsiteX2618" fmla="*/ 101510 w 611188"/>
              <a:gd name="connsiteY2618" fmla="*/ 214843 h 257176"/>
              <a:gd name="connsiteX2619" fmla="*/ 100981 w 611188"/>
              <a:gd name="connsiteY2619" fmla="*/ 213255 h 257176"/>
              <a:gd name="connsiteX2620" fmla="*/ 103624 w 611188"/>
              <a:gd name="connsiteY2620" fmla="*/ 213784 h 257176"/>
              <a:gd name="connsiteX2621" fmla="*/ 105778 w 611188"/>
              <a:gd name="connsiteY2621" fmla="*/ 212491 h 257176"/>
              <a:gd name="connsiteX2622" fmla="*/ 106267 w 611188"/>
              <a:gd name="connsiteY2622" fmla="*/ 212858 h 257176"/>
              <a:gd name="connsiteX2623" fmla="*/ 106267 w 611188"/>
              <a:gd name="connsiteY2623" fmla="*/ 213255 h 257176"/>
              <a:gd name="connsiteX2624" fmla="*/ 106796 w 611188"/>
              <a:gd name="connsiteY2624" fmla="*/ 213255 h 257176"/>
              <a:gd name="connsiteX2625" fmla="*/ 106267 w 611188"/>
              <a:gd name="connsiteY2625" fmla="*/ 212858 h 257176"/>
              <a:gd name="connsiteX2626" fmla="*/ 106267 w 611188"/>
              <a:gd name="connsiteY2626" fmla="*/ 212197 h 257176"/>
              <a:gd name="connsiteX2627" fmla="*/ 105778 w 611188"/>
              <a:gd name="connsiteY2627" fmla="*/ 212491 h 257176"/>
              <a:gd name="connsiteX2628" fmla="*/ 104681 w 611188"/>
              <a:gd name="connsiteY2628" fmla="*/ 211668 h 257176"/>
              <a:gd name="connsiteX2629" fmla="*/ 105210 w 611188"/>
              <a:gd name="connsiteY2629" fmla="*/ 210080 h 257176"/>
              <a:gd name="connsiteX2630" fmla="*/ 106267 w 611188"/>
              <a:gd name="connsiteY2630" fmla="*/ 210609 h 257176"/>
              <a:gd name="connsiteX2631" fmla="*/ 106267 w 611188"/>
              <a:gd name="connsiteY2631" fmla="*/ 210080 h 257176"/>
              <a:gd name="connsiteX2632" fmla="*/ 106796 w 611188"/>
              <a:gd name="connsiteY2632" fmla="*/ 209022 h 257176"/>
              <a:gd name="connsiteX2633" fmla="*/ 108910 w 611188"/>
              <a:gd name="connsiteY2633" fmla="*/ 209022 h 257176"/>
              <a:gd name="connsiteX2634" fmla="*/ 113139 w 611188"/>
              <a:gd name="connsiteY2634" fmla="*/ 209022 h 257176"/>
              <a:gd name="connsiteX2635" fmla="*/ 113139 w 611188"/>
              <a:gd name="connsiteY2635" fmla="*/ 210080 h 257176"/>
              <a:gd name="connsiteX2636" fmla="*/ 114196 w 611188"/>
              <a:gd name="connsiteY2636" fmla="*/ 209022 h 257176"/>
              <a:gd name="connsiteX2637" fmla="*/ 116839 w 611188"/>
              <a:gd name="connsiteY2637" fmla="*/ 209022 h 257176"/>
              <a:gd name="connsiteX2638" fmla="*/ 116839 w 611188"/>
              <a:gd name="connsiteY2638" fmla="*/ 208493 h 257176"/>
              <a:gd name="connsiteX2639" fmla="*/ 115782 w 611188"/>
              <a:gd name="connsiteY2639" fmla="*/ 207964 h 257176"/>
              <a:gd name="connsiteX2640" fmla="*/ 118953 w 611188"/>
              <a:gd name="connsiteY2640" fmla="*/ 207964 h 257176"/>
              <a:gd name="connsiteX2641" fmla="*/ 122125 w 611188"/>
              <a:gd name="connsiteY2641" fmla="*/ 206376 h 257176"/>
              <a:gd name="connsiteX2642" fmla="*/ 122654 w 611188"/>
              <a:gd name="connsiteY2642" fmla="*/ 206905 h 257176"/>
              <a:gd name="connsiteX2643" fmla="*/ 124239 w 611188"/>
              <a:gd name="connsiteY2643" fmla="*/ 207964 h 257176"/>
              <a:gd name="connsiteX2644" fmla="*/ 125825 w 611188"/>
              <a:gd name="connsiteY2644" fmla="*/ 206905 h 257176"/>
              <a:gd name="connsiteX2645" fmla="*/ 125825 w 611188"/>
              <a:gd name="connsiteY2645" fmla="*/ 206376 h 257176"/>
              <a:gd name="connsiteX2646" fmla="*/ 126882 w 611188"/>
              <a:gd name="connsiteY2646" fmla="*/ 206376 h 257176"/>
              <a:gd name="connsiteX2647" fmla="*/ 126882 w 611188"/>
              <a:gd name="connsiteY2647" fmla="*/ 207964 h 257176"/>
              <a:gd name="connsiteX2648" fmla="*/ 127939 w 611188"/>
              <a:gd name="connsiteY2648" fmla="*/ 206905 h 257176"/>
              <a:gd name="connsiteX2649" fmla="*/ 128997 w 611188"/>
              <a:gd name="connsiteY2649" fmla="*/ 206376 h 257176"/>
              <a:gd name="connsiteX2650" fmla="*/ 129525 w 611188"/>
              <a:gd name="connsiteY2650" fmla="*/ 206905 h 257176"/>
              <a:gd name="connsiteX2651" fmla="*/ 129525 w 611188"/>
              <a:gd name="connsiteY2651" fmla="*/ 207964 h 257176"/>
              <a:gd name="connsiteX2652" fmla="*/ 130582 w 611188"/>
              <a:gd name="connsiteY2652" fmla="*/ 206905 h 257176"/>
              <a:gd name="connsiteX2653" fmla="*/ 131111 w 611188"/>
              <a:gd name="connsiteY2653" fmla="*/ 206376 h 257176"/>
              <a:gd name="connsiteX2654" fmla="*/ 131111 w 611188"/>
              <a:gd name="connsiteY2654" fmla="*/ 206905 h 257176"/>
              <a:gd name="connsiteX2655" fmla="*/ 132168 w 611188"/>
              <a:gd name="connsiteY2655" fmla="*/ 206376 h 257176"/>
              <a:gd name="connsiteX2656" fmla="*/ 132697 w 611188"/>
              <a:gd name="connsiteY2656" fmla="*/ 206376 h 257176"/>
              <a:gd name="connsiteX2657" fmla="*/ 133225 w 611188"/>
              <a:gd name="connsiteY2657" fmla="*/ 206905 h 257176"/>
              <a:gd name="connsiteX2658" fmla="*/ 134283 w 611188"/>
              <a:gd name="connsiteY2658" fmla="*/ 207964 h 257176"/>
              <a:gd name="connsiteX2659" fmla="*/ 135868 w 611188"/>
              <a:gd name="connsiteY2659" fmla="*/ 206905 h 257176"/>
              <a:gd name="connsiteX2660" fmla="*/ 136397 w 611188"/>
              <a:gd name="connsiteY2660" fmla="*/ 205318 h 257176"/>
              <a:gd name="connsiteX2661" fmla="*/ 137983 w 611188"/>
              <a:gd name="connsiteY2661" fmla="*/ 206376 h 257176"/>
              <a:gd name="connsiteX2662" fmla="*/ 139568 w 611188"/>
              <a:gd name="connsiteY2662" fmla="*/ 206376 h 257176"/>
              <a:gd name="connsiteX2663" fmla="*/ 140097 w 611188"/>
              <a:gd name="connsiteY2663" fmla="*/ 206376 h 257176"/>
              <a:gd name="connsiteX2664" fmla="*/ 141154 w 611188"/>
              <a:gd name="connsiteY2664" fmla="*/ 206905 h 257176"/>
              <a:gd name="connsiteX2665" fmla="*/ 144854 w 611188"/>
              <a:gd name="connsiteY2665" fmla="*/ 206376 h 257176"/>
              <a:gd name="connsiteX2666" fmla="*/ 148555 w 611188"/>
              <a:gd name="connsiteY2666" fmla="*/ 204788 h 257176"/>
              <a:gd name="connsiteX2667" fmla="*/ 149612 w 611188"/>
              <a:gd name="connsiteY2667" fmla="*/ 202143 h 257176"/>
              <a:gd name="connsiteX2668" fmla="*/ 148555 w 611188"/>
              <a:gd name="connsiteY2668" fmla="*/ 201613 h 257176"/>
              <a:gd name="connsiteX2669" fmla="*/ 151726 w 611188"/>
              <a:gd name="connsiteY2669" fmla="*/ 201084 h 257176"/>
              <a:gd name="connsiteX2670" fmla="*/ 151197 w 611188"/>
              <a:gd name="connsiteY2670" fmla="*/ 198438 h 257176"/>
              <a:gd name="connsiteX2671" fmla="*/ 150140 w 611188"/>
              <a:gd name="connsiteY2671" fmla="*/ 198438 h 257176"/>
              <a:gd name="connsiteX2672" fmla="*/ 150140 w 611188"/>
              <a:gd name="connsiteY2672" fmla="*/ 199497 h 257176"/>
              <a:gd name="connsiteX2673" fmla="*/ 146969 w 611188"/>
              <a:gd name="connsiteY2673" fmla="*/ 197909 h 257176"/>
              <a:gd name="connsiteX2674" fmla="*/ 144854 w 611188"/>
              <a:gd name="connsiteY2674" fmla="*/ 200026 h 257176"/>
              <a:gd name="connsiteX2675" fmla="*/ 136397 w 611188"/>
              <a:gd name="connsiteY2675" fmla="*/ 200026 h 257176"/>
              <a:gd name="connsiteX2676" fmla="*/ 128997 w 611188"/>
              <a:gd name="connsiteY2676" fmla="*/ 199497 h 257176"/>
              <a:gd name="connsiteX2677" fmla="*/ 127939 w 611188"/>
              <a:gd name="connsiteY2677" fmla="*/ 196851 h 257176"/>
              <a:gd name="connsiteX2678" fmla="*/ 125297 w 611188"/>
              <a:gd name="connsiteY2678" fmla="*/ 196851 h 257176"/>
              <a:gd name="connsiteX2679" fmla="*/ 123711 w 611188"/>
              <a:gd name="connsiteY2679" fmla="*/ 197909 h 257176"/>
              <a:gd name="connsiteX2680" fmla="*/ 117368 w 611188"/>
              <a:gd name="connsiteY2680" fmla="*/ 197909 h 257176"/>
              <a:gd name="connsiteX2681" fmla="*/ 110496 w 611188"/>
              <a:gd name="connsiteY2681" fmla="*/ 198438 h 257176"/>
              <a:gd name="connsiteX2682" fmla="*/ 110496 w 611188"/>
              <a:gd name="connsiteY2682" fmla="*/ 197909 h 257176"/>
              <a:gd name="connsiteX2683" fmla="*/ 110496 w 611188"/>
              <a:gd name="connsiteY2683" fmla="*/ 196851 h 257176"/>
              <a:gd name="connsiteX2684" fmla="*/ 109967 w 611188"/>
              <a:gd name="connsiteY2684" fmla="*/ 197909 h 257176"/>
              <a:gd name="connsiteX2685" fmla="*/ 109967 w 611188"/>
              <a:gd name="connsiteY2685" fmla="*/ 198438 h 257176"/>
              <a:gd name="connsiteX2686" fmla="*/ 107853 w 611188"/>
              <a:gd name="connsiteY2686" fmla="*/ 197909 h 257176"/>
              <a:gd name="connsiteX2687" fmla="*/ 106267 w 611188"/>
              <a:gd name="connsiteY2687" fmla="*/ 196322 h 257176"/>
              <a:gd name="connsiteX2688" fmla="*/ 105210 w 611188"/>
              <a:gd name="connsiteY2688" fmla="*/ 196851 h 257176"/>
              <a:gd name="connsiteX2689" fmla="*/ 104681 w 611188"/>
              <a:gd name="connsiteY2689" fmla="*/ 197909 h 257176"/>
              <a:gd name="connsiteX2690" fmla="*/ 104681 w 611188"/>
              <a:gd name="connsiteY2690" fmla="*/ 196322 h 257176"/>
              <a:gd name="connsiteX2691" fmla="*/ 104681 w 611188"/>
              <a:gd name="connsiteY2691" fmla="*/ 195793 h 257176"/>
              <a:gd name="connsiteX2692" fmla="*/ 105210 w 611188"/>
              <a:gd name="connsiteY2692" fmla="*/ 196322 h 257176"/>
              <a:gd name="connsiteX2693" fmla="*/ 106267 w 611188"/>
              <a:gd name="connsiteY2693" fmla="*/ 194734 h 257176"/>
              <a:gd name="connsiteX2694" fmla="*/ 103624 w 611188"/>
              <a:gd name="connsiteY2694" fmla="*/ 193147 h 257176"/>
              <a:gd name="connsiteX2695" fmla="*/ 102039 w 611188"/>
              <a:gd name="connsiteY2695" fmla="*/ 193147 h 257176"/>
              <a:gd name="connsiteX2696" fmla="*/ 101510 w 611188"/>
              <a:gd name="connsiteY2696" fmla="*/ 194734 h 257176"/>
              <a:gd name="connsiteX2697" fmla="*/ 100981 w 611188"/>
              <a:gd name="connsiteY2697" fmla="*/ 194734 h 257176"/>
              <a:gd name="connsiteX2698" fmla="*/ 100981 w 611188"/>
              <a:gd name="connsiteY2698" fmla="*/ 193147 h 257176"/>
              <a:gd name="connsiteX2699" fmla="*/ 97810 w 611188"/>
              <a:gd name="connsiteY2699" fmla="*/ 191559 h 257176"/>
              <a:gd name="connsiteX2700" fmla="*/ 96224 w 611188"/>
              <a:gd name="connsiteY2700" fmla="*/ 193147 h 257176"/>
              <a:gd name="connsiteX2701" fmla="*/ 94110 w 611188"/>
              <a:gd name="connsiteY2701" fmla="*/ 191559 h 257176"/>
              <a:gd name="connsiteX2702" fmla="*/ 93111 w 611188"/>
              <a:gd name="connsiteY2702" fmla="*/ 189560 h 257176"/>
              <a:gd name="connsiteX2703" fmla="*/ 95167 w 611188"/>
              <a:gd name="connsiteY2703" fmla="*/ 189972 h 257176"/>
              <a:gd name="connsiteX2704" fmla="*/ 97810 w 611188"/>
              <a:gd name="connsiteY2704" fmla="*/ 189972 h 257176"/>
              <a:gd name="connsiteX2705" fmla="*/ 97810 w 611188"/>
              <a:gd name="connsiteY2705" fmla="*/ 191030 h 257176"/>
              <a:gd name="connsiteX2706" fmla="*/ 99396 w 611188"/>
              <a:gd name="connsiteY2706" fmla="*/ 191559 h 257176"/>
              <a:gd name="connsiteX2707" fmla="*/ 100981 w 611188"/>
              <a:gd name="connsiteY2707" fmla="*/ 191030 h 257176"/>
              <a:gd name="connsiteX2708" fmla="*/ 103096 w 611188"/>
              <a:gd name="connsiteY2708" fmla="*/ 192618 h 257176"/>
              <a:gd name="connsiteX2709" fmla="*/ 106267 w 611188"/>
              <a:gd name="connsiteY2709" fmla="*/ 192618 h 257176"/>
              <a:gd name="connsiteX2710" fmla="*/ 106267 w 611188"/>
              <a:gd name="connsiteY2710" fmla="*/ 193147 h 257176"/>
              <a:gd name="connsiteX2711" fmla="*/ 106267 w 611188"/>
              <a:gd name="connsiteY2711" fmla="*/ 194205 h 257176"/>
              <a:gd name="connsiteX2712" fmla="*/ 109967 w 611188"/>
              <a:gd name="connsiteY2712" fmla="*/ 194734 h 257176"/>
              <a:gd name="connsiteX2713" fmla="*/ 113139 w 611188"/>
              <a:gd name="connsiteY2713" fmla="*/ 195793 h 257176"/>
              <a:gd name="connsiteX2714" fmla="*/ 120011 w 611188"/>
              <a:gd name="connsiteY2714" fmla="*/ 195793 h 257176"/>
              <a:gd name="connsiteX2715" fmla="*/ 126882 w 611188"/>
              <a:gd name="connsiteY2715" fmla="*/ 195793 h 257176"/>
              <a:gd name="connsiteX2716" fmla="*/ 125825 w 611188"/>
              <a:gd name="connsiteY2716" fmla="*/ 191559 h 257176"/>
              <a:gd name="connsiteX2717" fmla="*/ 126882 w 611188"/>
              <a:gd name="connsiteY2717" fmla="*/ 188913 h 257176"/>
              <a:gd name="connsiteX2718" fmla="*/ 126882 w 611188"/>
              <a:gd name="connsiteY2718" fmla="*/ 187855 h 257176"/>
              <a:gd name="connsiteX2719" fmla="*/ 125297 w 611188"/>
              <a:gd name="connsiteY2719" fmla="*/ 188913 h 257176"/>
              <a:gd name="connsiteX2720" fmla="*/ 124239 w 611188"/>
              <a:gd name="connsiteY2720" fmla="*/ 187855 h 257176"/>
              <a:gd name="connsiteX2721" fmla="*/ 125825 w 611188"/>
              <a:gd name="connsiteY2721" fmla="*/ 187855 h 257176"/>
              <a:gd name="connsiteX2722" fmla="*/ 127411 w 611188"/>
              <a:gd name="connsiteY2722" fmla="*/ 187326 h 257176"/>
              <a:gd name="connsiteX2723" fmla="*/ 127939 w 611188"/>
              <a:gd name="connsiteY2723" fmla="*/ 185738 h 257176"/>
              <a:gd name="connsiteX2724" fmla="*/ 128997 w 611188"/>
              <a:gd name="connsiteY2724" fmla="*/ 184151 h 257176"/>
              <a:gd name="connsiteX2725" fmla="*/ 127939 w 611188"/>
              <a:gd name="connsiteY2725" fmla="*/ 183093 h 257176"/>
              <a:gd name="connsiteX2726" fmla="*/ 127411 w 611188"/>
              <a:gd name="connsiteY2726" fmla="*/ 182563 h 257176"/>
              <a:gd name="connsiteX2727" fmla="*/ 128997 w 611188"/>
              <a:gd name="connsiteY2727" fmla="*/ 182034 h 257176"/>
              <a:gd name="connsiteX2728" fmla="*/ 129525 w 611188"/>
              <a:gd name="connsiteY2728" fmla="*/ 180976 h 257176"/>
              <a:gd name="connsiteX2729" fmla="*/ 125825 w 611188"/>
              <a:gd name="connsiteY2729" fmla="*/ 180976 h 257176"/>
              <a:gd name="connsiteX2730" fmla="*/ 121068 w 611188"/>
              <a:gd name="connsiteY2730" fmla="*/ 179388 h 257176"/>
              <a:gd name="connsiteX2731" fmla="*/ 121068 w 611188"/>
              <a:gd name="connsiteY2731" fmla="*/ 180447 h 257176"/>
              <a:gd name="connsiteX2732" fmla="*/ 122125 w 611188"/>
              <a:gd name="connsiteY2732" fmla="*/ 180447 h 257176"/>
              <a:gd name="connsiteX2733" fmla="*/ 120539 w 611188"/>
              <a:gd name="connsiteY2733" fmla="*/ 180976 h 257176"/>
              <a:gd name="connsiteX2734" fmla="*/ 120011 w 611188"/>
              <a:gd name="connsiteY2734" fmla="*/ 179388 h 257176"/>
              <a:gd name="connsiteX2735" fmla="*/ 117368 w 611188"/>
              <a:gd name="connsiteY2735" fmla="*/ 180976 h 257176"/>
              <a:gd name="connsiteX2736" fmla="*/ 115253 w 611188"/>
              <a:gd name="connsiteY2736" fmla="*/ 182563 h 257176"/>
              <a:gd name="connsiteX2737" fmla="*/ 115782 w 611188"/>
              <a:gd name="connsiteY2737" fmla="*/ 184151 h 257176"/>
              <a:gd name="connsiteX2738" fmla="*/ 117368 w 611188"/>
              <a:gd name="connsiteY2738" fmla="*/ 184151 h 257176"/>
              <a:gd name="connsiteX2739" fmla="*/ 117368 w 611188"/>
              <a:gd name="connsiteY2739" fmla="*/ 185738 h 257176"/>
              <a:gd name="connsiteX2740" fmla="*/ 117368 w 611188"/>
              <a:gd name="connsiteY2740" fmla="*/ 186268 h 257176"/>
              <a:gd name="connsiteX2741" fmla="*/ 116839 w 611188"/>
              <a:gd name="connsiteY2741" fmla="*/ 186268 h 257176"/>
              <a:gd name="connsiteX2742" fmla="*/ 116839 w 611188"/>
              <a:gd name="connsiteY2742" fmla="*/ 185738 h 257176"/>
              <a:gd name="connsiteX2743" fmla="*/ 116839 w 611188"/>
              <a:gd name="connsiteY2743" fmla="*/ 184680 h 257176"/>
              <a:gd name="connsiteX2744" fmla="*/ 115253 w 611188"/>
              <a:gd name="connsiteY2744" fmla="*/ 184151 h 257176"/>
              <a:gd name="connsiteX2745" fmla="*/ 114196 w 611188"/>
              <a:gd name="connsiteY2745" fmla="*/ 184151 h 257176"/>
              <a:gd name="connsiteX2746" fmla="*/ 114196 w 611188"/>
              <a:gd name="connsiteY2746" fmla="*/ 184680 h 257176"/>
              <a:gd name="connsiteX2747" fmla="*/ 115253 w 611188"/>
              <a:gd name="connsiteY2747" fmla="*/ 185738 h 257176"/>
              <a:gd name="connsiteX2748" fmla="*/ 116839 w 611188"/>
              <a:gd name="connsiteY2748" fmla="*/ 185738 h 257176"/>
              <a:gd name="connsiteX2749" fmla="*/ 115782 w 611188"/>
              <a:gd name="connsiteY2749" fmla="*/ 186268 h 257176"/>
              <a:gd name="connsiteX2750" fmla="*/ 115253 w 611188"/>
              <a:gd name="connsiteY2750" fmla="*/ 186268 h 257176"/>
              <a:gd name="connsiteX2751" fmla="*/ 115782 w 611188"/>
              <a:gd name="connsiteY2751" fmla="*/ 187855 h 257176"/>
              <a:gd name="connsiteX2752" fmla="*/ 117368 w 611188"/>
              <a:gd name="connsiteY2752" fmla="*/ 188913 h 257176"/>
              <a:gd name="connsiteX2753" fmla="*/ 114196 w 611188"/>
              <a:gd name="connsiteY2753" fmla="*/ 188913 h 257176"/>
              <a:gd name="connsiteX2754" fmla="*/ 110496 w 611188"/>
              <a:gd name="connsiteY2754" fmla="*/ 187855 h 257176"/>
              <a:gd name="connsiteX2755" fmla="*/ 107853 w 611188"/>
              <a:gd name="connsiteY2755" fmla="*/ 187326 h 257176"/>
              <a:gd name="connsiteX2756" fmla="*/ 106796 w 611188"/>
              <a:gd name="connsiteY2756" fmla="*/ 183093 h 257176"/>
              <a:gd name="connsiteX2757" fmla="*/ 108382 w 611188"/>
              <a:gd name="connsiteY2757" fmla="*/ 180976 h 257176"/>
              <a:gd name="connsiteX2758" fmla="*/ 110496 w 611188"/>
              <a:gd name="connsiteY2758" fmla="*/ 180447 h 257176"/>
              <a:gd name="connsiteX2759" fmla="*/ 108382 w 611188"/>
              <a:gd name="connsiteY2759" fmla="*/ 179388 h 257176"/>
              <a:gd name="connsiteX2760" fmla="*/ 108080 w 611188"/>
              <a:gd name="connsiteY2760" fmla="*/ 179766 h 257176"/>
              <a:gd name="connsiteX2761" fmla="*/ 108382 w 611188"/>
              <a:gd name="connsiteY2761" fmla="*/ 178859 h 257176"/>
              <a:gd name="connsiteX2762" fmla="*/ 107853 w 611188"/>
              <a:gd name="connsiteY2762" fmla="*/ 177801 h 257176"/>
              <a:gd name="connsiteX2763" fmla="*/ 107098 w 611188"/>
              <a:gd name="connsiteY2763" fmla="*/ 179691 h 257176"/>
              <a:gd name="connsiteX2764" fmla="*/ 106796 w 611188"/>
              <a:gd name="connsiteY2764" fmla="*/ 179388 h 257176"/>
              <a:gd name="connsiteX2765" fmla="*/ 106796 w 611188"/>
              <a:gd name="connsiteY2765" fmla="*/ 180447 h 257176"/>
              <a:gd name="connsiteX2766" fmla="*/ 104681 w 611188"/>
              <a:gd name="connsiteY2766" fmla="*/ 178859 h 257176"/>
              <a:gd name="connsiteX2767" fmla="*/ 103096 w 611188"/>
              <a:gd name="connsiteY2767" fmla="*/ 179388 h 257176"/>
              <a:gd name="connsiteX2768" fmla="*/ 103624 w 611188"/>
              <a:gd name="connsiteY2768" fmla="*/ 177801 h 257176"/>
              <a:gd name="connsiteX2769" fmla="*/ 104681 w 611188"/>
              <a:gd name="connsiteY2769" fmla="*/ 177272 h 257176"/>
              <a:gd name="connsiteX2770" fmla="*/ 103624 w 611188"/>
              <a:gd name="connsiteY2770" fmla="*/ 176743 h 257176"/>
              <a:gd name="connsiteX2771" fmla="*/ 103096 w 611188"/>
              <a:gd name="connsiteY2771" fmla="*/ 176743 h 257176"/>
              <a:gd name="connsiteX2772" fmla="*/ 104681 w 611188"/>
              <a:gd name="connsiteY2772" fmla="*/ 175155 h 257176"/>
              <a:gd name="connsiteX2773" fmla="*/ 105210 w 611188"/>
              <a:gd name="connsiteY2773" fmla="*/ 173568 h 257176"/>
              <a:gd name="connsiteX2774" fmla="*/ 103624 w 611188"/>
              <a:gd name="connsiteY2774" fmla="*/ 172509 h 257176"/>
              <a:gd name="connsiteX2775" fmla="*/ 104681 w 611188"/>
              <a:gd name="connsiteY2775" fmla="*/ 170922 h 257176"/>
              <a:gd name="connsiteX2776" fmla="*/ 104681 w 611188"/>
              <a:gd name="connsiteY2776" fmla="*/ 171980 h 257176"/>
              <a:gd name="connsiteX2777" fmla="*/ 105210 w 611188"/>
              <a:gd name="connsiteY2777" fmla="*/ 170922 h 257176"/>
              <a:gd name="connsiteX2778" fmla="*/ 104681 w 611188"/>
              <a:gd name="connsiteY2778" fmla="*/ 169863 h 257176"/>
              <a:gd name="connsiteX2779" fmla="*/ 103096 w 611188"/>
              <a:gd name="connsiteY2779" fmla="*/ 170393 h 257176"/>
              <a:gd name="connsiteX2780" fmla="*/ 103096 w 611188"/>
              <a:gd name="connsiteY2780" fmla="*/ 169863 h 257176"/>
              <a:gd name="connsiteX2781" fmla="*/ 99924 w 611188"/>
              <a:gd name="connsiteY2781" fmla="*/ 168805 h 257176"/>
              <a:gd name="connsiteX2782" fmla="*/ 97810 w 611188"/>
              <a:gd name="connsiteY2782" fmla="*/ 170393 h 257176"/>
              <a:gd name="connsiteX2783" fmla="*/ 98338 w 611188"/>
              <a:gd name="connsiteY2783" fmla="*/ 171980 h 257176"/>
              <a:gd name="connsiteX2784" fmla="*/ 99396 w 611188"/>
              <a:gd name="connsiteY2784" fmla="*/ 172509 h 257176"/>
              <a:gd name="connsiteX2785" fmla="*/ 98338 w 611188"/>
              <a:gd name="connsiteY2785" fmla="*/ 174097 h 257176"/>
              <a:gd name="connsiteX2786" fmla="*/ 95167 w 611188"/>
              <a:gd name="connsiteY2786" fmla="*/ 173568 h 257176"/>
              <a:gd name="connsiteX2787" fmla="*/ 94110 w 611188"/>
              <a:gd name="connsiteY2787" fmla="*/ 175155 h 257176"/>
              <a:gd name="connsiteX2788" fmla="*/ 92524 w 611188"/>
              <a:gd name="connsiteY2788" fmla="*/ 174097 h 257176"/>
              <a:gd name="connsiteX2789" fmla="*/ 91467 w 611188"/>
              <a:gd name="connsiteY2789" fmla="*/ 174097 h 257176"/>
              <a:gd name="connsiteX2790" fmla="*/ 90938 w 611188"/>
              <a:gd name="connsiteY2790" fmla="*/ 174097 h 257176"/>
              <a:gd name="connsiteX2791" fmla="*/ 86181 w 611188"/>
              <a:gd name="connsiteY2791" fmla="*/ 176743 h 257176"/>
              <a:gd name="connsiteX2792" fmla="*/ 87238 w 611188"/>
              <a:gd name="connsiteY2792" fmla="*/ 177272 h 257176"/>
              <a:gd name="connsiteX2793" fmla="*/ 93052 w 611188"/>
              <a:gd name="connsiteY2793" fmla="*/ 177801 h 257176"/>
              <a:gd name="connsiteX2794" fmla="*/ 98338 w 611188"/>
              <a:gd name="connsiteY2794" fmla="*/ 177801 h 257176"/>
              <a:gd name="connsiteX2795" fmla="*/ 96224 w 611188"/>
              <a:gd name="connsiteY2795" fmla="*/ 178859 h 257176"/>
              <a:gd name="connsiteX2796" fmla="*/ 93052 w 611188"/>
              <a:gd name="connsiteY2796" fmla="*/ 180447 h 257176"/>
              <a:gd name="connsiteX2797" fmla="*/ 93052 w 611188"/>
              <a:gd name="connsiteY2797" fmla="*/ 178859 h 257176"/>
              <a:gd name="connsiteX2798" fmla="*/ 87238 w 611188"/>
              <a:gd name="connsiteY2798" fmla="*/ 179388 h 257176"/>
              <a:gd name="connsiteX2799" fmla="*/ 81952 w 611188"/>
              <a:gd name="connsiteY2799" fmla="*/ 180447 h 257176"/>
              <a:gd name="connsiteX2800" fmla="*/ 80366 w 611188"/>
              <a:gd name="connsiteY2800" fmla="*/ 183093 h 257176"/>
              <a:gd name="connsiteX2801" fmla="*/ 77723 w 611188"/>
              <a:gd name="connsiteY2801" fmla="*/ 182563 h 257176"/>
              <a:gd name="connsiteX2802" fmla="*/ 72437 w 611188"/>
              <a:gd name="connsiteY2802" fmla="*/ 184151 h 257176"/>
              <a:gd name="connsiteX2803" fmla="*/ 69794 w 611188"/>
              <a:gd name="connsiteY2803" fmla="*/ 183093 h 257176"/>
              <a:gd name="connsiteX2804" fmla="*/ 65037 w 611188"/>
              <a:gd name="connsiteY2804" fmla="*/ 184151 h 257176"/>
              <a:gd name="connsiteX2805" fmla="*/ 60280 w 611188"/>
              <a:gd name="connsiteY2805" fmla="*/ 183093 h 257176"/>
              <a:gd name="connsiteX2806" fmla="*/ 61337 w 611188"/>
              <a:gd name="connsiteY2806" fmla="*/ 180976 h 257176"/>
              <a:gd name="connsiteX2807" fmla="*/ 61866 w 611188"/>
              <a:gd name="connsiteY2807" fmla="*/ 179388 h 257176"/>
              <a:gd name="connsiteX2808" fmla="*/ 65037 w 611188"/>
              <a:gd name="connsiteY2808" fmla="*/ 179388 h 257176"/>
              <a:gd name="connsiteX2809" fmla="*/ 67152 w 611188"/>
              <a:gd name="connsiteY2809" fmla="*/ 177801 h 257176"/>
              <a:gd name="connsiteX2810" fmla="*/ 62923 w 611188"/>
              <a:gd name="connsiteY2810" fmla="*/ 175155 h 257176"/>
              <a:gd name="connsiteX2811" fmla="*/ 58694 w 611188"/>
              <a:gd name="connsiteY2811" fmla="*/ 172509 h 257176"/>
              <a:gd name="connsiteX2812" fmla="*/ 58694 w 611188"/>
              <a:gd name="connsiteY2812" fmla="*/ 171980 h 257176"/>
              <a:gd name="connsiteX2813" fmla="*/ 58165 w 611188"/>
              <a:gd name="connsiteY2813" fmla="*/ 171980 h 257176"/>
              <a:gd name="connsiteX2814" fmla="*/ 58694 w 611188"/>
              <a:gd name="connsiteY2814" fmla="*/ 169863 h 257176"/>
              <a:gd name="connsiteX2815" fmla="*/ 59751 w 611188"/>
              <a:gd name="connsiteY2815" fmla="*/ 168805 h 257176"/>
              <a:gd name="connsiteX2816" fmla="*/ 58165 w 611188"/>
              <a:gd name="connsiteY2816" fmla="*/ 168276 h 257176"/>
              <a:gd name="connsiteX2817" fmla="*/ 56051 w 611188"/>
              <a:gd name="connsiteY2817" fmla="*/ 167218 h 257176"/>
              <a:gd name="connsiteX2818" fmla="*/ 56051 w 611188"/>
              <a:gd name="connsiteY2818" fmla="*/ 165630 h 257176"/>
              <a:gd name="connsiteX2819" fmla="*/ 56580 w 611188"/>
              <a:gd name="connsiteY2819" fmla="*/ 165630 h 257176"/>
              <a:gd name="connsiteX2820" fmla="*/ 56051 w 611188"/>
              <a:gd name="connsiteY2820" fmla="*/ 165101 h 257176"/>
              <a:gd name="connsiteX2821" fmla="*/ 54994 w 611188"/>
              <a:gd name="connsiteY2821" fmla="*/ 165630 h 257176"/>
              <a:gd name="connsiteX2822" fmla="*/ 54465 w 611188"/>
              <a:gd name="connsiteY2822" fmla="*/ 165101 h 257176"/>
              <a:gd name="connsiteX2823" fmla="*/ 52880 w 611188"/>
              <a:gd name="connsiteY2823" fmla="*/ 165101 h 257176"/>
              <a:gd name="connsiteX2824" fmla="*/ 52880 w 611188"/>
              <a:gd name="connsiteY2824" fmla="*/ 163513 h 257176"/>
              <a:gd name="connsiteX2825" fmla="*/ 52880 w 611188"/>
              <a:gd name="connsiteY2825" fmla="*/ 162984 h 257176"/>
              <a:gd name="connsiteX2826" fmla="*/ 51822 w 611188"/>
              <a:gd name="connsiteY2826" fmla="*/ 162984 h 257176"/>
              <a:gd name="connsiteX2827" fmla="*/ 51294 w 611188"/>
              <a:gd name="connsiteY2827" fmla="*/ 162984 h 257176"/>
              <a:gd name="connsiteX2828" fmla="*/ 51822 w 611188"/>
              <a:gd name="connsiteY2828" fmla="*/ 161926 h 257176"/>
              <a:gd name="connsiteX2829" fmla="*/ 51822 w 611188"/>
              <a:gd name="connsiteY2829" fmla="*/ 161397 h 257176"/>
              <a:gd name="connsiteX2830" fmla="*/ 53408 w 611188"/>
              <a:gd name="connsiteY2830" fmla="*/ 163513 h 257176"/>
              <a:gd name="connsiteX2831" fmla="*/ 54994 w 611188"/>
              <a:gd name="connsiteY2831" fmla="*/ 165101 h 257176"/>
              <a:gd name="connsiteX2832" fmla="*/ 54465 w 611188"/>
              <a:gd name="connsiteY2832" fmla="*/ 164043 h 257176"/>
              <a:gd name="connsiteX2833" fmla="*/ 53408 w 611188"/>
              <a:gd name="connsiteY2833" fmla="*/ 162984 h 257176"/>
              <a:gd name="connsiteX2834" fmla="*/ 54465 w 611188"/>
              <a:gd name="connsiteY2834" fmla="*/ 162984 h 257176"/>
              <a:gd name="connsiteX2835" fmla="*/ 54465 w 611188"/>
              <a:gd name="connsiteY2835" fmla="*/ 161926 h 257176"/>
              <a:gd name="connsiteX2836" fmla="*/ 52880 w 611188"/>
              <a:gd name="connsiteY2836" fmla="*/ 158222 h 257176"/>
              <a:gd name="connsiteX2837" fmla="*/ 49179 w 611188"/>
              <a:gd name="connsiteY2837" fmla="*/ 158222 h 257176"/>
              <a:gd name="connsiteX2838" fmla="*/ 48122 w 611188"/>
              <a:gd name="connsiteY2838" fmla="*/ 157693 h 257176"/>
              <a:gd name="connsiteX2839" fmla="*/ 49179 w 611188"/>
              <a:gd name="connsiteY2839" fmla="*/ 154518 h 257176"/>
              <a:gd name="connsiteX2840" fmla="*/ 49708 w 611188"/>
              <a:gd name="connsiteY2840" fmla="*/ 154518 h 257176"/>
              <a:gd name="connsiteX2841" fmla="*/ 49179 w 611188"/>
              <a:gd name="connsiteY2841" fmla="*/ 153459 h 257176"/>
              <a:gd name="connsiteX2842" fmla="*/ 49708 w 611188"/>
              <a:gd name="connsiteY2842" fmla="*/ 153459 h 257176"/>
              <a:gd name="connsiteX2843" fmla="*/ 49179 w 611188"/>
              <a:gd name="connsiteY2843" fmla="*/ 151343 h 257176"/>
              <a:gd name="connsiteX2844" fmla="*/ 47594 w 611188"/>
              <a:gd name="connsiteY2844" fmla="*/ 149226 h 257176"/>
              <a:gd name="connsiteX2845" fmla="*/ 46008 w 611188"/>
              <a:gd name="connsiteY2845" fmla="*/ 142876 h 257176"/>
              <a:gd name="connsiteX2846" fmla="*/ 48122 w 611188"/>
              <a:gd name="connsiteY2846" fmla="*/ 139172 h 257176"/>
              <a:gd name="connsiteX2847" fmla="*/ 49179 w 611188"/>
              <a:gd name="connsiteY2847" fmla="*/ 137584 h 257176"/>
              <a:gd name="connsiteX2848" fmla="*/ 49708 w 611188"/>
              <a:gd name="connsiteY2848" fmla="*/ 137055 h 257176"/>
              <a:gd name="connsiteX2849" fmla="*/ 52880 w 611188"/>
              <a:gd name="connsiteY2849" fmla="*/ 135467 h 257176"/>
              <a:gd name="connsiteX2850" fmla="*/ 54994 w 611188"/>
              <a:gd name="connsiteY2850" fmla="*/ 132292 h 257176"/>
              <a:gd name="connsiteX2851" fmla="*/ 56580 w 611188"/>
              <a:gd name="connsiteY2851" fmla="*/ 131763 h 257176"/>
              <a:gd name="connsiteX2852" fmla="*/ 58165 w 611188"/>
              <a:gd name="connsiteY2852" fmla="*/ 127530 h 257176"/>
              <a:gd name="connsiteX2853" fmla="*/ 60280 w 611188"/>
              <a:gd name="connsiteY2853" fmla="*/ 127530 h 257176"/>
              <a:gd name="connsiteX2854" fmla="*/ 60280 w 611188"/>
              <a:gd name="connsiteY2854" fmla="*/ 129117 h 257176"/>
              <a:gd name="connsiteX2855" fmla="*/ 61866 w 611188"/>
              <a:gd name="connsiteY2855" fmla="*/ 129117 h 257176"/>
              <a:gd name="connsiteX2856" fmla="*/ 66623 w 611188"/>
              <a:gd name="connsiteY2856" fmla="*/ 132292 h 257176"/>
              <a:gd name="connsiteX2857" fmla="*/ 68737 w 611188"/>
              <a:gd name="connsiteY2857" fmla="*/ 131763 h 257176"/>
              <a:gd name="connsiteX2858" fmla="*/ 66623 w 611188"/>
              <a:gd name="connsiteY2858" fmla="*/ 128588 h 257176"/>
              <a:gd name="connsiteX2859" fmla="*/ 65037 w 611188"/>
              <a:gd name="connsiteY2859" fmla="*/ 124884 h 257176"/>
              <a:gd name="connsiteX2860" fmla="*/ 65566 w 611188"/>
              <a:gd name="connsiteY2860" fmla="*/ 124884 h 257176"/>
              <a:gd name="connsiteX2861" fmla="*/ 65566 w 611188"/>
              <a:gd name="connsiteY2861" fmla="*/ 123826 h 257176"/>
              <a:gd name="connsiteX2862" fmla="*/ 65037 w 611188"/>
              <a:gd name="connsiteY2862" fmla="*/ 123297 h 257176"/>
              <a:gd name="connsiteX2863" fmla="*/ 65037 w 611188"/>
              <a:gd name="connsiteY2863" fmla="*/ 122238 h 257176"/>
              <a:gd name="connsiteX2864" fmla="*/ 65566 w 611188"/>
              <a:gd name="connsiteY2864" fmla="*/ 123297 h 257176"/>
              <a:gd name="connsiteX2865" fmla="*/ 66623 w 611188"/>
              <a:gd name="connsiteY2865" fmla="*/ 120122 h 257176"/>
              <a:gd name="connsiteX2866" fmla="*/ 67152 w 611188"/>
              <a:gd name="connsiteY2866" fmla="*/ 116417 h 257176"/>
              <a:gd name="connsiteX2867" fmla="*/ 68209 w 611188"/>
              <a:gd name="connsiteY2867" fmla="*/ 116417 h 257176"/>
              <a:gd name="connsiteX2868" fmla="*/ 68737 w 611188"/>
              <a:gd name="connsiteY2868" fmla="*/ 114830 h 257176"/>
              <a:gd name="connsiteX2869" fmla="*/ 70323 w 611188"/>
              <a:gd name="connsiteY2869" fmla="*/ 115359 h 257176"/>
              <a:gd name="connsiteX2870" fmla="*/ 70852 w 611188"/>
              <a:gd name="connsiteY2870" fmla="*/ 113242 h 257176"/>
              <a:gd name="connsiteX2871" fmla="*/ 74023 w 611188"/>
              <a:gd name="connsiteY2871" fmla="*/ 116947 h 257176"/>
              <a:gd name="connsiteX2872" fmla="*/ 77195 w 611188"/>
              <a:gd name="connsiteY2872" fmla="*/ 119592 h 257176"/>
              <a:gd name="connsiteX2873" fmla="*/ 77195 w 611188"/>
              <a:gd name="connsiteY2873" fmla="*/ 120122 h 257176"/>
              <a:gd name="connsiteX2874" fmla="*/ 77723 w 611188"/>
              <a:gd name="connsiteY2874" fmla="*/ 120651 h 257176"/>
              <a:gd name="connsiteX2875" fmla="*/ 77195 w 611188"/>
              <a:gd name="connsiteY2875" fmla="*/ 121709 h 257176"/>
              <a:gd name="connsiteX2876" fmla="*/ 79309 w 611188"/>
              <a:gd name="connsiteY2876" fmla="*/ 123826 h 257176"/>
              <a:gd name="connsiteX2877" fmla="*/ 80895 w 611188"/>
              <a:gd name="connsiteY2877" fmla="*/ 125942 h 257176"/>
              <a:gd name="connsiteX2878" fmla="*/ 83009 w 611188"/>
              <a:gd name="connsiteY2878" fmla="*/ 124884 h 257176"/>
              <a:gd name="connsiteX2879" fmla="*/ 85652 w 611188"/>
              <a:gd name="connsiteY2879" fmla="*/ 125413 h 257176"/>
              <a:gd name="connsiteX2880" fmla="*/ 85652 w 611188"/>
              <a:gd name="connsiteY2880" fmla="*/ 123826 h 257176"/>
              <a:gd name="connsiteX2881" fmla="*/ 84595 w 611188"/>
              <a:gd name="connsiteY2881" fmla="*/ 123297 h 257176"/>
              <a:gd name="connsiteX2882" fmla="*/ 84595 w 611188"/>
              <a:gd name="connsiteY2882" fmla="*/ 123826 h 257176"/>
              <a:gd name="connsiteX2883" fmla="*/ 84066 w 611188"/>
              <a:gd name="connsiteY2883" fmla="*/ 123826 h 257176"/>
              <a:gd name="connsiteX2884" fmla="*/ 84066 w 611188"/>
              <a:gd name="connsiteY2884" fmla="*/ 122238 h 257176"/>
              <a:gd name="connsiteX2885" fmla="*/ 83009 w 611188"/>
              <a:gd name="connsiteY2885" fmla="*/ 122238 h 257176"/>
              <a:gd name="connsiteX2886" fmla="*/ 84066 w 611188"/>
              <a:gd name="connsiteY2886" fmla="*/ 121709 h 257176"/>
              <a:gd name="connsiteX2887" fmla="*/ 84066 w 611188"/>
              <a:gd name="connsiteY2887" fmla="*/ 120651 h 257176"/>
              <a:gd name="connsiteX2888" fmla="*/ 84066 w 611188"/>
              <a:gd name="connsiteY2888" fmla="*/ 119592 h 257176"/>
              <a:gd name="connsiteX2889" fmla="*/ 83009 w 611188"/>
              <a:gd name="connsiteY2889" fmla="*/ 120122 h 257176"/>
              <a:gd name="connsiteX2890" fmla="*/ 82481 w 611188"/>
              <a:gd name="connsiteY2890" fmla="*/ 121709 h 257176"/>
              <a:gd name="connsiteX2891" fmla="*/ 82481 w 611188"/>
              <a:gd name="connsiteY2891" fmla="*/ 119592 h 257176"/>
              <a:gd name="connsiteX2892" fmla="*/ 80895 w 611188"/>
              <a:gd name="connsiteY2892" fmla="*/ 118534 h 257176"/>
              <a:gd name="connsiteX2893" fmla="*/ 81952 w 611188"/>
              <a:gd name="connsiteY2893" fmla="*/ 118005 h 257176"/>
              <a:gd name="connsiteX2894" fmla="*/ 80895 w 611188"/>
              <a:gd name="connsiteY2894" fmla="*/ 116947 h 257176"/>
              <a:gd name="connsiteX2895" fmla="*/ 80895 w 611188"/>
              <a:gd name="connsiteY2895" fmla="*/ 116417 h 257176"/>
              <a:gd name="connsiteX2896" fmla="*/ 80366 w 611188"/>
              <a:gd name="connsiteY2896" fmla="*/ 115359 h 257176"/>
              <a:gd name="connsiteX2897" fmla="*/ 80895 w 611188"/>
              <a:gd name="connsiteY2897" fmla="*/ 113242 h 257176"/>
              <a:gd name="connsiteX2898" fmla="*/ 79309 w 611188"/>
              <a:gd name="connsiteY2898" fmla="*/ 112713 h 257176"/>
              <a:gd name="connsiteX2899" fmla="*/ 79309 w 611188"/>
              <a:gd name="connsiteY2899" fmla="*/ 110067 h 257176"/>
              <a:gd name="connsiteX2900" fmla="*/ 77723 w 611188"/>
              <a:gd name="connsiteY2900" fmla="*/ 109538 h 257176"/>
              <a:gd name="connsiteX2901" fmla="*/ 77723 w 611188"/>
              <a:gd name="connsiteY2901" fmla="*/ 108480 h 257176"/>
              <a:gd name="connsiteX2902" fmla="*/ 78781 w 611188"/>
              <a:gd name="connsiteY2902" fmla="*/ 108480 h 257176"/>
              <a:gd name="connsiteX2903" fmla="*/ 77195 w 611188"/>
              <a:gd name="connsiteY2903" fmla="*/ 105834 h 257176"/>
              <a:gd name="connsiteX2904" fmla="*/ 71909 w 611188"/>
              <a:gd name="connsiteY2904" fmla="*/ 104776 h 257176"/>
              <a:gd name="connsiteX2905" fmla="*/ 68737 w 611188"/>
              <a:gd name="connsiteY2905" fmla="*/ 104776 h 257176"/>
              <a:gd name="connsiteX2906" fmla="*/ 68737 w 611188"/>
              <a:gd name="connsiteY2906" fmla="*/ 105834 h 257176"/>
              <a:gd name="connsiteX2907" fmla="*/ 68209 w 611188"/>
              <a:gd name="connsiteY2907" fmla="*/ 105834 h 257176"/>
              <a:gd name="connsiteX2908" fmla="*/ 66623 w 611188"/>
              <a:gd name="connsiteY2908" fmla="*/ 104776 h 257176"/>
              <a:gd name="connsiteX2909" fmla="*/ 66623 w 611188"/>
              <a:gd name="connsiteY2909" fmla="*/ 105834 h 257176"/>
              <a:gd name="connsiteX2910" fmla="*/ 66623 w 611188"/>
              <a:gd name="connsiteY2910" fmla="*/ 106363 h 257176"/>
              <a:gd name="connsiteX2911" fmla="*/ 59751 w 611188"/>
              <a:gd name="connsiteY2911" fmla="*/ 107951 h 257176"/>
              <a:gd name="connsiteX2912" fmla="*/ 52880 w 611188"/>
              <a:gd name="connsiteY2912" fmla="*/ 108480 h 257176"/>
              <a:gd name="connsiteX2913" fmla="*/ 52880 w 611188"/>
              <a:gd name="connsiteY2913" fmla="*/ 109538 h 257176"/>
              <a:gd name="connsiteX2914" fmla="*/ 52880 w 611188"/>
              <a:gd name="connsiteY2914" fmla="*/ 110067 h 257176"/>
              <a:gd name="connsiteX2915" fmla="*/ 48122 w 611188"/>
              <a:gd name="connsiteY2915" fmla="*/ 111655 h 257176"/>
              <a:gd name="connsiteX2916" fmla="*/ 43894 w 611188"/>
              <a:gd name="connsiteY2916" fmla="*/ 113242 h 257176"/>
              <a:gd name="connsiteX2917" fmla="*/ 43894 w 611188"/>
              <a:gd name="connsiteY2917" fmla="*/ 113772 h 257176"/>
              <a:gd name="connsiteX2918" fmla="*/ 44422 w 611188"/>
              <a:gd name="connsiteY2918" fmla="*/ 114830 h 257176"/>
              <a:gd name="connsiteX2919" fmla="*/ 42836 w 611188"/>
              <a:gd name="connsiteY2919" fmla="*/ 114830 h 257176"/>
              <a:gd name="connsiteX2920" fmla="*/ 42836 w 611188"/>
              <a:gd name="connsiteY2920" fmla="*/ 116417 h 257176"/>
              <a:gd name="connsiteX2921" fmla="*/ 41251 w 611188"/>
              <a:gd name="connsiteY2921" fmla="*/ 115359 h 257176"/>
              <a:gd name="connsiteX2922" fmla="*/ 39665 w 611188"/>
              <a:gd name="connsiteY2922" fmla="*/ 115359 h 257176"/>
              <a:gd name="connsiteX2923" fmla="*/ 40722 w 611188"/>
              <a:gd name="connsiteY2923" fmla="*/ 116417 h 257176"/>
              <a:gd name="connsiteX2924" fmla="*/ 35436 w 611188"/>
              <a:gd name="connsiteY2924" fmla="*/ 115359 h 257176"/>
              <a:gd name="connsiteX2925" fmla="*/ 30150 w 611188"/>
              <a:gd name="connsiteY2925" fmla="*/ 110067 h 257176"/>
              <a:gd name="connsiteX2926" fmla="*/ 26979 w 611188"/>
              <a:gd name="connsiteY2926" fmla="*/ 113772 h 257176"/>
              <a:gd name="connsiteX2927" fmla="*/ 24864 w 611188"/>
              <a:gd name="connsiteY2927" fmla="*/ 118534 h 257176"/>
              <a:gd name="connsiteX2928" fmla="*/ 23278 w 611188"/>
              <a:gd name="connsiteY2928" fmla="*/ 115359 h 257176"/>
              <a:gd name="connsiteX2929" fmla="*/ 21693 w 611188"/>
              <a:gd name="connsiteY2929" fmla="*/ 113242 h 257176"/>
              <a:gd name="connsiteX2930" fmla="*/ 22221 w 611188"/>
              <a:gd name="connsiteY2930" fmla="*/ 111126 h 257176"/>
              <a:gd name="connsiteX2931" fmla="*/ 21693 w 611188"/>
              <a:gd name="connsiteY2931" fmla="*/ 109538 h 257176"/>
              <a:gd name="connsiteX2932" fmla="*/ 24864 w 611188"/>
              <a:gd name="connsiteY2932" fmla="*/ 107951 h 257176"/>
              <a:gd name="connsiteX2933" fmla="*/ 28564 w 611188"/>
              <a:gd name="connsiteY2933" fmla="*/ 106892 h 257176"/>
              <a:gd name="connsiteX2934" fmla="*/ 25921 w 611188"/>
              <a:gd name="connsiteY2934" fmla="*/ 104247 h 257176"/>
              <a:gd name="connsiteX2935" fmla="*/ 25393 w 611188"/>
              <a:gd name="connsiteY2935" fmla="*/ 99484 h 257176"/>
              <a:gd name="connsiteX2936" fmla="*/ 25921 w 611188"/>
              <a:gd name="connsiteY2936" fmla="*/ 98955 h 257176"/>
              <a:gd name="connsiteX2937" fmla="*/ 26979 w 611188"/>
              <a:gd name="connsiteY2937" fmla="*/ 97367 h 257176"/>
              <a:gd name="connsiteX2938" fmla="*/ 25921 w 611188"/>
              <a:gd name="connsiteY2938" fmla="*/ 96309 h 257176"/>
              <a:gd name="connsiteX2939" fmla="*/ 25921 w 611188"/>
              <a:gd name="connsiteY2939" fmla="*/ 95780 h 257176"/>
              <a:gd name="connsiteX2940" fmla="*/ 26979 w 611188"/>
              <a:gd name="connsiteY2940" fmla="*/ 94192 h 257176"/>
              <a:gd name="connsiteX2941" fmla="*/ 26979 w 611188"/>
              <a:gd name="connsiteY2941" fmla="*/ 92605 h 257176"/>
              <a:gd name="connsiteX2942" fmla="*/ 30150 w 611188"/>
              <a:gd name="connsiteY2942" fmla="*/ 90488 h 257176"/>
              <a:gd name="connsiteX2943" fmla="*/ 32793 w 611188"/>
              <a:gd name="connsiteY2943" fmla="*/ 88901 h 257176"/>
              <a:gd name="connsiteX2944" fmla="*/ 32265 w 611188"/>
              <a:gd name="connsiteY2944" fmla="*/ 82551 h 257176"/>
              <a:gd name="connsiteX2945" fmla="*/ 30679 w 611188"/>
              <a:gd name="connsiteY2945" fmla="*/ 77259 h 257176"/>
              <a:gd name="connsiteX2946" fmla="*/ 30150 w 611188"/>
              <a:gd name="connsiteY2946" fmla="*/ 77259 h 257176"/>
              <a:gd name="connsiteX2947" fmla="*/ 30150 w 611188"/>
              <a:gd name="connsiteY2947" fmla="*/ 78317 h 257176"/>
              <a:gd name="connsiteX2948" fmla="*/ 27507 w 611188"/>
              <a:gd name="connsiteY2948" fmla="*/ 75142 h 257176"/>
              <a:gd name="connsiteX2949" fmla="*/ 27507 w 611188"/>
              <a:gd name="connsiteY2949" fmla="*/ 71438 h 257176"/>
              <a:gd name="connsiteX2950" fmla="*/ 24864 w 611188"/>
              <a:gd name="connsiteY2950" fmla="*/ 69321 h 257176"/>
              <a:gd name="connsiteX2951" fmla="*/ 22221 w 611188"/>
              <a:gd name="connsiteY2951" fmla="*/ 66676 h 257176"/>
              <a:gd name="connsiteX2952" fmla="*/ 26979 w 611188"/>
              <a:gd name="connsiteY2952" fmla="*/ 67734 h 257176"/>
              <a:gd name="connsiteX2953" fmla="*/ 30150 w 611188"/>
              <a:gd name="connsiteY2953" fmla="*/ 69321 h 257176"/>
              <a:gd name="connsiteX2954" fmla="*/ 30679 w 611188"/>
              <a:gd name="connsiteY2954" fmla="*/ 68263 h 257176"/>
              <a:gd name="connsiteX2955" fmla="*/ 30679 w 611188"/>
              <a:gd name="connsiteY2955" fmla="*/ 66146 h 257176"/>
              <a:gd name="connsiteX2956" fmla="*/ 31207 w 611188"/>
              <a:gd name="connsiteY2956" fmla="*/ 66146 h 257176"/>
              <a:gd name="connsiteX2957" fmla="*/ 30679 w 611188"/>
              <a:gd name="connsiteY2957" fmla="*/ 64559 h 257176"/>
              <a:gd name="connsiteX2958" fmla="*/ 30679 w 611188"/>
              <a:gd name="connsiteY2958" fmla="*/ 62971 h 257176"/>
              <a:gd name="connsiteX2959" fmla="*/ 29093 w 611188"/>
              <a:gd name="connsiteY2959" fmla="*/ 62971 h 257176"/>
              <a:gd name="connsiteX2960" fmla="*/ 29093 w 611188"/>
              <a:gd name="connsiteY2960" fmla="*/ 61384 h 257176"/>
              <a:gd name="connsiteX2961" fmla="*/ 27507 w 611188"/>
              <a:gd name="connsiteY2961" fmla="*/ 62442 h 257176"/>
              <a:gd name="connsiteX2962" fmla="*/ 26979 w 611188"/>
              <a:gd name="connsiteY2962" fmla="*/ 62971 h 257176"/>
              <a:gd name="connsiteX2963" fmla="*/ 26979 w 611188"/>
              <a:gd name="connsiteY2963" fmla="*/ 62442 h 257176"/>
              <a:gd name="connsiteX2964" fmla="*/ 26979 w 611188"/>
              <a:gd name="connsiteY2964" fmla="*/ 61384 h 257176"/>
              <a:gd name="connsiteX2965" fmla="*/ 23807 w 611188"/>
              <a:gd name="connsiteY2965" fmla="*/ 57680 h 257176"/>
              <a:gd name="connsiteX2966" fmla="*/ 21693 w 611188"/>
              <a:gd name="connsiteY2966" fmla="*/ 52917 h 257176"/>
              <a:gd name="connsiteX2967" fmla="*/ 20107 w 611188"/>
              <a:gd name="connsiteY2967" fmla="*/ 53976 h 257176"/>
              <a:gd name="connsiteX2968" fmla="*/ 19050 w 611188"/>
              <a:gd name="connsiteY2968" fmla="*/ 52917 h 257176"/>
              <a:gd name="connsiteX2969" fmla="*/ 20636 w 611188"/>
              <a:gd name="connsiteY2969" fmla="*/ 51330 h 257176"/>
              <a:gd name="connsiteX2970" fmla="*/ 24864 w 611188"/>
              <a:gd name="connsiteY2970" fmla="*/ 55563 h 257176"/>
              <a:gd name="connsiteX2971" fmla="*/ 26979 w 611188"/>
              <a:gd name="connsiteY2971" fmla="*/ 56092 h 257176"/>
              <a:gd name="connsiteX2972" fmla="*/ 26979 w 611188"/>
              <a:gd name="connsiteY2972" fmla="*/ 54505 h 257176"/>
              <a:gd name="connsiteX2973" fmla="*/ 26979 w 611188"/>
              <a:gd name="connsiteY2973" fmla="*/ 52917 h 257176"/>
              <a:gd name="connsiteX2974" fmla="*/ 28564 w 611188"/>
              <a:gd name="connsiteY2974" fmla="*/ 54505 h 257176"/>
              <a:gd name="connsiteX2975" fmla="*/ 28564 w 611188"/>
              <a:gd name="connsiteY2975" fmla="*/ 52917 h 257176"/>
              <a:gd name="connsiteX2976" fmla="*/ 29093 w 611188"/>
              <a:gd name="connsiteY2976" fmla="*/ 53976 h 257176"/>
              <a:gd name="connsiteX2977" fmla="*/ 30150 w 611188"/>
              <a:gd name="connsiteY2977" fmla="*/ 54505 h 257176"/>
              <a:gd name="connsiteX2978" fmla="*/ 30150 w 611188"/>
              <a:gd name="connsiteY2978" fmla="*/ 55563 h 257176"/>
              <a:gd name="connsiteX2979" fmla="*/ 29093 w 611188"/>
              <a:gd name="connsiteY2979" fmla="*/ 54505 h 257176"/>
              <a:gd name="connsiteX2980" fmla="*/ 30150 w 611188"/>
              <a:gd name="connsiteY2980" fmla="*/ 56092 h 257176"/>
              <a:gd name="connsiteX2981" fmla="*/ 30679 w 611188"/>
              <a:gd name="connsiteY2981" fmla="*/ 56092 h 257176"/>
              <a:gd name="connsiteX2982" fmla="*/ 31207 w 611188"/>
              <a:gd name="connsiteY2982" fmla="*/ 59267 h 257176"/>
              <a:gd name="connsiteX2983" fmla="*/ 32265 w 611188"/>
              <a:gd name="connsiteY2983" fmla="*/ 62442 h 257176"/>
              <a:gd name="connsiteX2984" fmla="*/ 32265 w 611188"/>
              <a:gd name="connsiteY2984" fmla="*/ 62971 h 257176"/>
              <a:gd name="connsiteX2985" fmla="*/ 31207 w 611188"/>
              <a:gd name="connsiteY2985" fmla="*/ 63501 h 257176"/>
              <a:gd name="connsiteX2986" fmla="*/ 32793 w 611188"/>
              <a:gd name="connsiteY2986" fmla="*/ 64559 h 257176"/>
              <a:gd name="connsiteX2987" fmla="*/ 33850 w 611188"/>
              <a:gd name="connsiteY2987" fmla="*/ 62442 h 257176"/>
              <a:gd name="connsiteX2988" fmla="*/ 35965 w 611188"/>
              <a:gd name="connsiteY2988" fmla="*/ 63501 h 257176"/>
              <a:gd name="connsiteX2989" fmla="*/ 37550 w 611188"/>
              <a:gd name="connsiteY2989" fmla="*/ 65088 h 257176"/>
              <a:gd name="connsiteX2990" fmla="*/ 37550 w 611188"/>
              <a:gd name="connsiteY2990" fmla="*/ 69321 h 257176"/>
              <a:gd name="connsiteX2991" fmla="*/ 37022 w 611188"/>
              <a:gd name="connsiteY2991" fmla="*/ 71438 h 257176"/>
              <a:gd name="connsiteX2992" fmla="*/ 37550 w 611188"/>
              <a:gd name="connsiteY2992" fmla="*/ 73026 h 257176"/>
              <a:gd name="connsiteX2993" fmla="*/ 39665 w 611188"/>
              <a:gd name="connsiteY2993" fmla="*/ 73555 h 257176"/>
              <a:gd name="connsiteX2994" fmla="*/ 40722 w 611188"/>
              <a:gd name="connsiteY2994" fmla="*/ 75671 h 257176"/>
              <a:gd name="connsiteX2995" fmla="*/ 44951 w 611188"/>
              <a:gd name="connsiteY2995" fmla="*/ 78846 h 257176"/>
              <a:gd name="connsiteX2996" fmla="*/ 46008 w 611188"/>
              <a:gd name="connsiteY2996" fmla="*/ 81492 h 257176"/>
              <a:gd name="connsiteX2997" fmla="*/ 50237 w 611188"/>
              <a:gd name="connsiteY2997" fmla="*/ 82551 h 257176"/>
              <a:gd name="connsiteX2998" fmla="*/ 54465 w 611188"/>
              <a:gd name="connsiteY2998" fmla="*/ 82551 h 257176"/>
              <a:gd name="connsiteX2999" fmla="*/ 54465 w 611188"/>
              <a:gd name="connsiteY2999" fmla="*/ 83609 h 257176"/>
              <a:gd name="connsiteX3000" fmla="*/ 54465 w 611188"/>
              <a:gd name="connsiteY3000" fmla="*/ 84138 h 257176"/>
              <a:gd name="connsiteX3001" fmla="*/ 57108 w 611188"/>
              <a:gd name="connsiteY3001" fmla="*/ 84138 h 257176"/>
              <a:gd name="connsiteX3002" fmla="*/ 59751 w 611188"/>
              <a:gd name="connsiteY3002" fmla="*/ 87313 h 257176"/>
              <a:gd name="connsiteX3003" fmla="*/ 62923 w 611188"/>
              <a:gd name="connsiteY3003" fmla="*/ 87842 h 257176"/>
              <a:gd name="connsiteX3004" fmla="*/ 65037 w 611188"/>
              <a:gd name="connsiteY3004" fmla="*/ 90488 h 257176"/>
              <a:gd name="connsiteX3005" fmla="*/ 65037 w 611188"/>
              <a:gd name="connsiteY3005" fmla="*/ 92076 h 257176"/>
              <a:gd name="connsiteX3006" fmla="*/ 63980 w 611188"/>
              <a:gd name="connsiteY3006" fmla="*/ 92076 h 257176"/>
              <a:gd name="connsiteX3007" fmla="*/ 65037 w 611188"/>
              <a:gd name="connsiteY3007" fmla="*/ 94192 h 257176"/>
              <a:gd name="connsiteX3008" fmla="*/ 66623 w 611188"/>
              <a:gd name="connsiteY3008" fmla="*/ 94721 h 257176"/>
              <a:gd name="connsiteX3009" fmla="*/ 69794 w 611188"/>
              <a:gd name="connsiteY3009" fmla="*/ 95780 h 257176"/>
              <a:gd name="connsiteX3010" fmla="*/ 73495 w 611188"/>
              <a:gd name="connsiteY3010" fmla="*/ 96309 h 257176"/>
              <a:gd name="connsiteX3011" fmla="*/ 71909 w 611188"/>
              <a:gd name="connsiteY3011" fmla="*/ 92076 h 257176"/>
              <a:gd name="connsiteX3012" fmla="*/ 70323 w 611188"/>
              <a:gd name="connsiteY3012" fmla="*/ 87842 h 257176"/>
              <a:gd name="connsiteX3013" fmla="*/ 70323 w 611188"/>
              <a:gd name="connsiteY3013" fmla="*/ 86784 h 257176"/>
              <a:gd name="connsiteX3014" fmla="*/ 69794 w 611188"/>
              <a:gd name="connsiteY3014" fmla="*/ 85726 h 257176"/>
              <a:gd name="connsiteX3015" fmla="*/ 70323 w 611188"/>
              <a:gd name="connsiteY3015" fmla="*/ 85196 h 257176"/>
              <a:gd name="connsiteX3016" fmla="*/ 70852 w 611188"/>
              <a:gd name="connsiteY3016" fmla="*/ 85196 h 257176"/>
              <a:gd name="connsiteX3017" fmla="*/ 70323 w 611188"/>
              <a:gd name="connsiteY3017" fmla="*/ 84138 h 257176"/>
              <a:gd name="connsiteX3018" fmla="*/ 69794 w 611188"/>
              <a:gd name="connsiteY3018" fmla="*/ 84138 h 257176"/>
              <a:gd name="connsiteX3019" fmla="*/ 69794 w 611188"/>
              <a:gd name="connsiteY3019" fmla="*/ 82021 h 257176"/>
              <a:gd name="connsiteX3020" fmla="*/ 69794 w 611188"/>
              <a:gd name="connsiteY3020" fmla="*/ 79905 h 257176"/>
              <a:gd name="connsiteX3021" fmla="*/ 66623 w 611188"/>
              <a:gd name="connsiteY3021" fmla="*/ 75671 h 257176"/>
              <a:gd name="connsiteX3022" fmla="*/ 63980 w 611188"/>
              <a:gd name="connsiteY3022" fmla="*/ 71967 h 257176"/>
              <a:gd name="connsiteX3023" fmla="*/ 61337 w 611188"/>
              <a:gd name="connsiteY3023" fmla="*/ 61384 h 257176"/>
              <a:gd name="connsiteX3024" fmla="*/ 59751 w 611188"/>
              <a:gd name="connsiteY3024" fmla="*/ 50801 h 257176"/>
              <a:gd name="connsiteX3025" fmla="*/ 58694 w 611188"/>
              <a:gd name="connsiteY3025" fmla="*/ 50271 h 257176"/>
              <a:gd name="connsiteX3026" fmla="*/ 58694 w 611188"/>
              <a:gd name="connsiteY3026" fmla="*/ 48684 h 257176"/>
              <a:gd name="connsiteX3027" fmla="*/ 59751 w 611188"/>
              <a:gd name="connsiteY3027" fmla="*/ 47626 h 257176"/>
              <a:gd name="connsiteX3028" fmla="*/ 58694 w 611188"/>
              <a:gd name="connsiteY3028" fmla="*/ 47626 h 257176"/>
              <a:gd name="connsiteX3029" fmla="*/ 58694 w 611188"/>
              <a:gd name="connsiteY3029" fmla="*/ 47096 h 257176"/>
              <a:gd name="connsiteX3030" fmla="*/ 59751 w 611188"/>
              <a:gd name="connsiteY3030" fmla="*/ 43921 h 257176"/>
              <a:gd name="connsiteX3031" fmla="*/ 58694 w 611188"/>
              <a:gd name="connsiteY3031" fmla="*/ 39159 h 257176"/>
              <a:gd name="connsiteX3032" fmla="*/ 59751 w 611188"/>
              <a:gd name="connsiteY3032" fmla="*/ 39159 h 257176"/>
              <a:gd name="connsiteX3033" fmla="*/ 60280 w 611188"/>
              <a:gd name="connsiteY3033" fmla="*/ 39159 h 257176"/>
              <a:gd name="connsiteX3034" fmla="*/ 59751 w 611188"/>
              <a:gd name="connsiteY3034" fmla="*/ 35455 h 257176"/>
              <a:gd name="connsiteX3035" fmla="*/ 60280 w 611188"/>
              <a:gd name="connsiteY3035" fmla="*/ 31221 h 257176"/>
              <a:gd name="connsiteX3036" fmla="*/ 63980 w 611188"/>
              <a:gd name="connsiteY3036" fmla="*/ 30163 h 257176"/>
              <a:gd name="connsiteX3037" fmla="*/ 69794 w 611188"/>
              <a:gd name="connsiteY3037" fmla="*/ 22755 h 257176"/>
              <a:gd name="connsiteX3038" fmla="*/ 72437 w 611188"/>
              <a:gd name="connsiteY3038" fmla="*/ 21696 h 257176"/>
              <a:gd name="connsiteX3039" fmla="*/ 73495 w 611188"/>
              <a:gd name="connsiteY3039" fmla="*/ 24342 h 257176"/>
              <a:gd name="connsiteX3040" fmla="*/ 74023 w 611188"/>
              <a:gd name="connsiteY3040" fmla="*/ 24871 h 257176"/>
              <a:gd name="connsiteX3041" fmla="*/ 70323 w 611188"/>
              <a:gd name="connsiteY3041" fmla="*/ 29634 h 257176"/>
              <a:gd name="connsiteX3042" fmla="*/ 66623 w 611188"/>
              <a:gd name="connsiteY3042" fmla="*/ 33867 h 257176"/>
              <a:gd name="connsiteX3043" fmla="*/ 66623 w 611188"/>
              <a:gd name="connsiteY3043" fmla="*/ 34926 h 257176"/>
              <a:gd name="connsiteX3044" fmla="*/ 67152 w 611188"/>
              <a:gd name="connsiteY3044" fmla="*/ 35455 h 257176"/>
              <a:gd name="connsiteX3045" fmla="*/ 67152 w 611188"/>
              <a:gd name="connsiteY3045" fmla="*/ 34926 h 257176"/>
              <a:gd name="connsiteX3046" fmla="*/ 68209 w 611188"/>
              <a:gd name="connsiteY3046" fmla="*/ 34926 h 257176"/>
              <a:gd name="connsiteX3047" fmla="*/ 68209 w 611188"/>
              <a:gd name="connsiteY3047" fmla="*/ 37042 h 257176"/>
              <a:gd name="connsiteX3048" fmla="*/ 71909 w 611188"/>
              <a:gd name="connsiteY3048" fmla="*/ 35455 h 257176"/>
              <a:gd name="connsiteX3049" fmla="*/ 73495 w 611188"/>
              <a:gd name="connsiteY3049" fmla="*/ 34926 h 257176"/>
              <a:gd name="connsiteX3050" fmla="*/ 74023 w 611188"/>
              <a:gd name="connsiteY3050" fmla="*/ 35455 h 257176"/>
              <a:gd name="connsiteX3051" fmla="*/ 75080 w 611188"/>
              <a:gd name="connsiteY3051" fmla="*/ 36513 h 257176"/>
              <a:gd name="connsiteX3052" fmla="*/ 77195 w 611188"/>
              <a:gd name="connsiteY3052" fmla="*/ 34926 h 257176"/>
              <a:gd name="connsiteX3053" fmla="*/ 79309 w 611188"/>
              <a:gd name="connsiteY3053" fmla="*/ 35455 h 257176"/>
              <a:gd name="connsiteX3054" fmla="*/ 83009 w 611188"/>
              <a:gd name="connsiteY3054" fmla="*/ 33338 h 257176"/>
              <a:gd name="connsiteX3055" fmla="*/ 87238 w 611188"/>
              <a:gd name="connsiteY3055" fmla="*/ 33867 h 257176"/>
              <a:gd name="connsiteX3056" fmla="*/ 82481 w 611188"/>
              <a:gd name="connsiteY3056" fmla="*/ 33867 h 257176"/>
              <a:gd name="connsiteX3057" fmla="*/ 78781 w 611188"/>
              <a:gd name="connsiteY3057" fmla="*/ 37571 h 257176"/>
              <a:gd name="connsiteX3058" fmla="*/ 80366 w 611188"/>
              <a:gd name="connsiteY3058" fmla="*/ 38630 h 257176"/>
              <a:gd name="connsiteX3059" fmla="*/ 81952 w 611188"/>
              <a:gd name="connsiteY3059" fmla="*/ 37042 h 257176"/>
              <a:gd name="connsiteX3060" fmla="*/ 80895 w 611188"/>
              <a:gd name="connsiteY3060" fmla="*/ 38630 h 257176"/>
              <a:gd name="connsiteX3061" fmla="*/ 80366 w 611188"/>
              <a:gd name="connsiteY3061" fmla="*/ 39159 h 257176"/>
              <a:gd name="connsiteX3062" fmla="*/ 81952 w 611188"/>
              <a:gd name="connsiteY3062" fmla="*/ 40217 h 257176"/>
              <a:gd name="connsiteX3063" fmla="*/ 83009 w 611188"/>
              <a:gd name="connsiteY3063" fmla="*/ 37571 h 257176"/>
              <a:gd name="connsiteX3064" fmla="*/ 86181 w 611188"/>
              <a:gd name="connsiteY3064" fmla="*/ 40217 h 257176"/>
              <a:gd name="connsiteX3065" fmla="*/ 88824 w 611188"/>
              <a:gd name="connsiteY3065" fmla="*/ 37571 h 257176"/>
              <a:gd name="connsiteX3066" fmla="*/ 87767 w 611188"/>
              <a:gd name="connsiteY3066" fmla="*/ 37042 h 257176"/>
              <a:gd name="connsiteX3067" fmla="*/ 87238 w 611188"/>
              <a:gd name="connsiteY3067" fmla="*/ 36513 h 257176"/>
              <a:gd name="connsiteX3068" fmla="*/ 87767 w 611188"/>
              <a:gd name="connsiteY3068" fmla="*/ 35455 h 257176"/>
              <a:gd name="connsiteX3069" fmla="*/ 88824 w 611188"/>
              <a:gd name="connsiteY3069" fmla="*/ 34926 h 257176"/>
              <a:gd name="connsiteX3070" fmla="*/ 87767 w 611188"/>
              <a:gd name="connsiteY3070" fmla="*/ 33338 h 257176"/>
              <a:gd name="connsiteX3071" fmla="*/ 87238 w 611188"/>
              <a:gd name="connsiteY3071" fmla="*/ 33338 h 257176"/>
              <a:gd name="connsiteX3072" fmla="*/ 87238 w 611188"/>
              <a:gd name="connsiteY3072" fmla="*/ 31221 h 257176"/>
              <a:gd name="connsiteX3073" fmla="*/ 87238 w 611188"/>
              <a:gd name="connsiteY3073" fmla="*/ 30163 h 257176"/>
              <a:gd name="connsiteX3074" fmla="*/ 87767 w 611188"/>
              <a:gd name="connsiteY3074" fmla="*/ 31221 h 257176"/>
              <a:gd name="connsiteX3075" fmla="*/ 87767 w 611188"/>
              <a:gd name="connsiteY3075" fmla="*/ 29634 h 257176"/>
              <a:gd name="connsiteX3076" fmla="*/ 87767 w 611188"/>
              <a:gd name="connsiteY3076" fmla="*/ 26459 h 257176"/>
              <a:gd name="connsiteX3077" fmla="*/ 89352 w 611188"/>
              <a:gd name="connsiteY3077" fmla="*/ 25400 h 257176"/>
              <a:gd name="connsiteX3078" fmla="*/ 91467 w 611188"/>
              <a:gd name="connsiteY3078" fmla="*/ 23284 h 257176"/>
              <a:gd name="connsiteX3079" fmla="*/ 90938 w 611188"/>
              <a:gd name="connsiteY3079" fmla="*/ 21696 h 257176"/>
              <a:gd name="connsiteX3080" fmla="*/ 91467 w 611188"/>
              <a:gd name="connsiteY3080" fmla="*/ 21696 h 257176"/>
              <a:gd name="connsiteX3081" fmla="*/ 91467 w 611188"/>
              <a:gd name="connsiteY3081" fmla="*/ 22755 h 257176"/>
              <a:gd name="connsiteX3082" fmla="*/ 93052 w 611188"/>
              <a:gd name="connsiteY3082" fmla="*/ 21696 h 257176"/>
              <a:gd name="connsiteX3083" fmla="*/ 95167 w 611188"/>
              <a:gd name="connsiteY3083" fmla="*/ 21167 h 257176"/>
              <a:gd name="connsiteX3084" fmla="*/ 96224 w 611188"/>
              <a:gd name="connsiteY3084" fmla="*/ 18521 h 257176"/>
              <a:gd name="connsiteX3085" fmla="*/ 98338 w 611188"/>
              <a:gd name="connsiteY3085" fmla="*/ 17992 h 257176"/>
              <a:gd name="connsiteX3086" fmla="*/ 97810 w 611188"/>
              <a:gd name="connsiteY3086" fmla="*/ 15875 h 257176"/>
              <a:gd name="connsiteX3087" fmla="*/ 97810 w 611188"/>
              <a:gd name="connsiteY3087" fmla="*/ 13230 h 257176"/>
              <a:gd name="connsiteX3088" fmla="*/ 99924 w 611188"/>
              <a:gd name="connsiteY3088" fmla="*/ 12700 h 257176"/>
              <a:gd name="connsiteX3089" fmla="*/ 105210 w 611188"/>
              <a:gd name="connsiteY3089" fmla="*/ 14817 h 257176"/>
              <a:gd name="connsiteX3090" fmla="*/ 44450 w 611188"/>
              <a:gd name="connsiteY3090" fmla="*/ 9525 h 257176"/>
              <a:gd name="connsiteX3091" fmla="*/ 46038 w 611188"/>
              <a:gd name="connsiteY3091" fmla="*/ 11113 h 257176"/>
              <a:gd name="connsiteX3092" fmla="*/ 44979 w 611188"/>
              <a:gd name="connsiteY3092" fmla="*/ 11113 h 257176"/>
              <a:gd name="connsiteX3093" fmla="*/ 44450 w 611188"/>
              <a:gd name="connsiteY3093" fmla="*/ 10054 h 257176"/>
              <a:gd name="connsiteX3094" fmla="*/ 113506 w 611188"/>
              <a:gd name="connsiteY3094" fmla="*/ 1587 h 257176"/>
              <a:gd name="connsiteX3095" fmla="*/ 114300 w 611188"/>
              <a:gd name="connsiteY3095" fmla="*/ 1587 h 257176"/>
              <a:gd name="connsiteX3096" fmla="*/ 114300 w 611188"/>
              <a:gd name="connsiteY3096" fmla="*/ 3175 h 257176"/>
              <a:gd name="connsiteX3097" fmla="*/ 111125 w 611188"/>
              <a:gd name="connsiteY3097" fmla="*/ 0 h 257176"/>
              <a:gd name="connsiteX3098" fmla="*/ 113506 w 611188"/>
              <a:gd name="connsiteY3098" fmla="*/ 0 h 257176"/>
              <a:gd name="connsiteX3099" fmla="*/ 113506 w 611188"/>
              <a:gd name="connsiteY3099" fmla="*/ 1587 h 257176"/>
              <a:gd name="connsiteX3100" fmla="*/ 111125 w 611188"/>
              <a:gd name="connsiteY3100" fmla="*/ 1587 h 257176"/>
              <a:gd name="connsiteX3101" fmla="*/ 111125 w 611188"/>
              <a:gd name="connsiteY3101" fmla="*/ 529 h 25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</a:cxnLst>
            <a:rect l="l" t="t" r="r" b="b"/>
            <a:pathLst>
              <a:path w="611188" h="257176">
                <a:moveTo>
                  <a:pt x="101759" y="253842"/>
                </a:moveTo>
                <a:lnTo>
                  <a:pt x="102235" y="254318"/>
                </a:lnTo>
                <a:lnTo>
                  <a:pt x="103188" y="254795"/>
                </a:lnTo>
                <a:lnTo>
                  <a:pt x="102235" y="254795"/>
                </a:lnTo>
                <a:lnTo>
                  <a:pt x="102235" y="255747"/>
                </a:lnTo>
                <a:lnTo>
                  <a:pt x="101283" y="256223"/>
                </a:lnTo>
                <a:lnTo>
                  <a:pt x="99854" y="257176"/>
                </a:lnTo>
                <a:lnTo>
                  <a:pt x="98901" y="257176"/>
                </a:lnTo>
                <a:lnTo>
                  <a:pt x="98425" y="256223"/>
                </a:lnTo>
                <a:lnTo>
                  <a:pt x="98901" y="255747"/>
                </a:lnTo>
                <a:lnTo>
                  <a:pt x="100330" y="255747"/>
                </a:lnTo>
                <a:lnTo>
                  <a:pt x="100330" y="254795"/>
                </a:lnTo>
                <a:lnTo>
                  <a:pt x="100330" y="254318"/>
                </a:lnTo>
                <a:lnTo>
                  <a:pt x="101283" y="254318"/>
                </a:lnTo>
                <a:lnTo>
                  <a:pt x="101759" y="254318"/>
                </a:lnTo>
                <a:close/>
                <a:moveTo>
                  <a:pt x="101759" y="252413"/>
                </a:moveTo>
                <a:lnTo>
                  <a:pt x="102235" y="252889"/>
                </a:lnTo>
                <a:lnTo>
                  <a:pt x="101759" y="253842"/>
                </a:lnTo>
                <a:lnTo>
                  <a:pt x="101283" y="253842"/>
                </a:lnTo>
                <a:lnTo>
                  <a:pt x="101759" y="252889"/>
                </a:lnTo>
                <a:close/>
                <a:moveTo>
                  <a:pt x="203994" y="239713"/>
                </a:moveTo>
                <a:lnTo>
                  <a:pt x="205581" y="239713"/>
                </a:lnTo>
                <a:lnTo>
                  <a:pt x="205581" y="240242"/>
                </a:lnTo>
                <a:lnTo>
                  <a:pt x="206375" y="240242"/>
                </a:lnTo>
                <a:lnTo>
                  <a:pt x="205581" y="241301"/>
                </a:lnTo>
                <a:lnTo>
                  <a:pt x="203200" y="241301"/>
                </a:lnTo>
                <a:lnTo>
                  <a:pt x="203994" y="240242"/>
                </a:lnTo>
                <a:close/>
                <a:moveTo>
                  <a:pt x="115358" y="239713"/>
                </a:moveTo>
                <a:lnTo>
                  <a:pt x="119591" y="241999"/>
                </a:lnTo>
                <a:lnTo>
                  <a:pt x="120650" y="243714"/>
                </a:lnTo>
                <a:lnTo>
                  <a:pt x="120650" y="250572"/>
                </a:lnTo>
                <a:lnTo>
                  <a:pt x="118533" y="254001"/>
                </a:lnTo>
                <a:lnTo>
                  <a:pt x="113770" y="252287"/>
                </a:lnTo>
                <a:lnTo>
                  <a:pt x="110066" y="251143"/>
                </a:lnTo>
                <a:lnTo>
                  <a:pt x="108478" y="250572"/>
                </a:lnTo>
                <a:lnTo>
                  <a:pt x="106362" y="249429"/>
                </a:lnTo>
                <a:lnTo>
                  <a:pt x="106362" y="247714"/>
                </a:lnTo>
                <a:lnTo>
                  <a:pt x="106362" y="247143"/>
                </a:lnTo>
                <a:lnTo>
                  <a:pt x="107949" y="247143"/>
                </a:lnTo>
                <a:lnTo>
                  <a:pt x="108478" y="244857"/>
                </a:lnTo>
                <a:lnTo>
                  <a:pt x="108478" y="245428"/>
                </a:lnTo>
                <a:lnTo>
                  <a:pt x="109537" y="246571"/>
                </a:lnTo>
                <a:lnTo>
                  <a:pt x="109537" y="245428"/>
                </a:lnTo>
                <a:lnTo>
                  <a:pt x="110066" y="243714"/>
                </a:lnTo>
                <a:lnTo>
                  <a:pt x="111124" y="245428"/>
                </a:lnTo>
                <a:lnTo>
                  <a:pt x="111654" y="247143"/>
                </a:lnTo>
                <a:lnTo>
                  <a:pt x="113241" y="245428"/>
                </a:lnTo>
                <a:lnTo>
                  <a:pt x="113241" y="241428"/>
                </a:lnTo>
                <a:close/>
                <a:moveTo>
                  <a:pt x="401864" y="238579"/>
                </a:moveTo>
                <a:lnTo>
                  <a:pt x="403225" y="238579"/>
                </a:lnTo>
                <a:lnTo>
                  <a:pt x="401864" y="239940"/>
                </a:lnTo>
                <a:lnTo>
                  <a:pt x="400050" y="241301"/>
                </a:lnTo>
                <a:lnTo>
                  <a:pt x="400957" y="239940"/>
                </a:lnTo>
                <a:lnTo>
                  <a:pt x="401410" y="239940"/>
                </a:lnTo>
                <a:close/>
                <a:moveTo>
                  <a:pt x="388937" y="238125"/>
                </a:moveTo>
                <a:lnTo>
                  <a:pt x="391054" y="238125"/>
                </a:lnTo>
                <a:lnTo>
                  <a:pt x="392641" y="238125"/>
                </a:lnTo>
                <a:lnTo>
                  <a:pt x="393170" y="238760"/>
                </a:lnTo>
                <a:lnTo>
                  <a:pt x="394229" y="240030"/>
                </a:lnTo>
                <a:lnTo>
                  <a:pt x="394758" y="238760"/>
                </a:lnTo>
                <a:lnTo>
                  <a:pt x="396346" y="238125"/>
                </a:lnTo>
                <a:lnTo>
                  <a:pt x="396346" y="238760"/>
                </a:lnTo>
                <a:lnTo>
                  <a:pt x="396875" y="240030"/>
                </a:lnTo>
                <a:lnTo>
                  <a:pt x="396346" y="240030"/>
                </a:lnTo>
                <a:lnTo>
                  <a:pt x="395816" y="238760"/>
                </a:lnTo>
                <a:lnTo>
                  <a:pt x="394758" y="240665"/>
                </a:lnTo>
                <a:lnTo>
                  <a:pt x="394229" y="241300"/>
                </a:lnTo>
                <a:lnTo>
                  <a:pt x="393170" y="241300"/>
                </a:lnTo>
                <a:lnTo>
                  <a:pt x="393170" y="240030"/>
                </a:lnTo>
                <a:lnTo>
                  <a:pt x="392641" y="240030"/>
                </a:lnTo>
                <a:lnTo>
                  <a:pt x="392641" y="238760"/>
                </a:lnTo>
                <a:lnTo>
                  <a:pt x="391583" y="240030"/>
                </a:lnTo>
                <a:lnTo>
                  <a:pt x="389995" y="240665"/>
                </a:lnTo>
                <a:lnTo>
                  <a:pt x="389995" y="238760"/>
                </a:lnTo>
                <a:close/>
                <a:moveTo>
                  <a:pt x="175078" y="238125"/>
                </a:moveTo>
                <a:lnTo>
                  <a:pt x="176439" y="239713"/>
                </a:lnTo>
                <a:lnTo>
                  <a:pt x="176439" y="238125"/>
                </a:lnTo>
                <a:lnTo>
                  <a:pt x="177800" y="238125"/>
                </a:lnTo>
                <a:lnTo>
                  <a:pt x="177346" y="239713"/>
                </a:lnTo>
                <a:lnTo>
                  <a:pt x="175985" y="241300"/>
                </a:lnTo>
                <a:lnTo>
                  <a:pt x="175078" y="239713"/>
                </a:lnTo>
                <a:lnTo>
                  <a:pt x="174625" y="239713"/>
                </a:lnTo>
                <a:close/>
                <a:moveTo>
                  <a:pt x="165497" y="237899"/>
                </a:moveTo>
                <a:lnTo>
                  <a:pt x="165497" y="239940"/>
                </a:lnTo>
                <a:lnTo>
                  <a:pt x="166092" y="239940"/>
                </a:lnTo>
                <a:lnTo>
                  <a:pt x="166092" y="240621"/>
                </a:lnTo>
                <a:lnTo>
                  <a:pt x="164306" y="240621"/>
                </a:lnTo>
                <a:lnTo>
                  <a:pt x="161925" y="241301"/>
                </a:lnTo>
                <a:lnTo>
                  <a:pt x="162520" y="239940"/>
                </a:lnTo>
                <a:lnTo>
                  <a:pt x="163711" y="240621"/>
                </a:lnTo>
                <a:lnTo>
                  <a:pt x="163711" y="238579"/>
                </a:lnTo>
                <a:close/>
                <a:moveTo>
                  <a:pt x="170126" y="237212"/>
                </a:moveTo>
                <a:lnTo>
                  <a:pt x="170920" y="238284"/>
                </a:lnTo>
                <a:lnTo>
                  <a:pt x="170920" y="239237"/>
                </a:lnTo>
                <a:lnTo>
                  <a:pt x="169862" y="239713"/>
                </a:lnTo>
                <a:lnTo>
                  <a:pt x="169862" y="237808"/>
                </a:lnTo>
                <a:close/>
                <a:moveTo>
                  <a:pt x="170350" y="236709"/>
                </a:moveTo>
                <a:lnTo>
                  <a:pt x="170126" y="237212"/>
                </a:lnTo>
                <a:lnTo>
                  <a:pt x="169862" y="236855"/>
                </a:lnTo>
                <a:close/>
                <a:moveTo>
                  <a:pt x="444717" y="236538"/>
                </a:moveTo>
                <a:lnTo>
                  <a:pt x="446232" y="238126"/>
                </a:lnTo>
                <a:lnTo>
                  <a:pt x="448252" y="237067"/>
                </a:lnTo>
                <a:lnTo>
                  <a:pt x="447747" y="237067"/>
                </a:lnTo>
                <a:lnTo>
                  <a:pt x="446737" y="237067"/>
                </a:lnTo>
                <a:lnTo>
                  <a:pt x="447747" y="236538"/>
                </a:lnTo>
                <a:lnTo>
                  <a:pt x="449263" y="236538"/>
                </a:lnTo>
                <a:lnTo>
                  <a:pt x="449263" y="238655"/>
                </a:lnTo>
                <a:lnTo>
                  <a:pt x="447747" y="238655"/>
                </a:lnTo>
                <a:lnTo>
                  <a:pt x="444717" y="238655"/>
                </a:lnTo>
                <a:lnTo>
                  <a:pt x="444717" y="238126"/>
                </a:lnTo>
                <a:lnTo>
                  <a:pt x="444211" y="238126"/>
                </a:lnTo>
                <a:lnTo>
                  <a:pt x="444717" y="237067"/>
                </a:lnTo>
                <a:close/>
                <a:moveTo>
                  <a:pt x="440170" y="236538"/>
                </a:moveTo>
                <a:lnTo>
                  <a:pt x="443201" y="236538"/>
                </a:lnTo>
                <a:lnTo>
                  <a:pt x="444211" y="237067"/>
                </a:lnTo>
                <a:lnTo>
                  <a:pt x="444211" y="238126"/>
                </a:lnTo>
                <a:lnTo>
                  <a:pt x="443201" y="239713"/>
                </a:lnTo>
                <a:lnTo>
                  <a:pt x="442696" y="238126"/>
                </a:lnTo>
                <a:lnTo>
                  <a:pt x="442696" y="238655"/>
                </a:lnTo>
                <a:lnTo>
                  <a:pt x="442696" y="239713"/>
                </a:lnTo>
                <a:lnTo>
                  <a:pt x="440170" y="239713"/>
                </a:lnTo>
                <a:lnTo>
                  <a:pt x="439665" y="238126"/>
                </a:lnTo>
                <a:lnTo>
                  <a:pt x="439665" y="238655"/>
                </a:lnTo>
                <a:lnTo>
                  <a:pt x="439160" y="239713"/>
                </a:lnTo>
                <a:lnTo>
                  <a:pt x="439160" y="238126"/>
                </a:lnTo>
                <a:lnTo>
                  <a:pt x="438150" y="238126"/>
                </a:lnTo>
                <a:close/>
                <a:moveTo>
                  <a:pt x="401410" y="236538"/>
                </a:moveTo>
                <a:lnTo>
                  <a:pt x="401864" y="236538"/>
                </a:lnTo>
                <a:lnTo>
                  <a:pt x="401864" y="238579"/>
                </a:lnTo>
                <a:lnTo>
                  <a:pt x="401410" y="237899"/>
                </a:lnTo>
                <a:close/>
                <a:moveTo>
                  <a:pt x="166092" y="236538"/>
                </a:moveTo>
                <a:lnTo>
                  <a:pt x="166688" y="237899"/>
                </a:lnTo>
                <a:lnTo>
                  <a:pt x="166688" y="239940"/>
                </a:lnTo>
                <a:lnTo>
                  <a:pt x="166092" y="239940"/>
                </a:lnTo>
                <a:lnTo>
                  <a:pt x="166092" y="237899"/>
                </a:lnTo>
                <a:close/>
                <a:moveTo>
                  <a:pt x="117442" y="236538"/>
                </a:moveTo>
                <a:lnTo>
                  <a:pt x="131956" y="236538"/>
                </a:lnTo>
                <a:lnTo>
                  <a:pt x="131956" y="237067"/>
                </a:lnTo>
                <a:lnTo>
                  <a:pt x="131956" y="238126"/>
                </a:lnTo>
                <a:lnTo>
                  <a:pt x="124181" y="238126"/>
                </a:lnTo>
                <a:lnTo>
                  <a:pt x="118997" y="239713"/>
                </a:lnTo>
                <a:lnTo>
                  <a:pt x="118997" y="238655"/>
                </a:lnTo>
                <a:lnTo>
                  <a:pt x="118479" y="237067"/>
                </a:lnTo>
                <a:lnTo>
                  <a:pt x="117442" y="238126"/>
                </a:lnTo>
                <a:lnTo>
                  <a:pt x="118479" y="238126"/>
                </a:lnTo>
                <a:lnTo>
                  <a:pt x="118479" y="239713"/>
                </a:lnTo>
                <a:lnTo>
                  <a:pt x="116923" y="238655"/>
                </a:lnTo>
                <a:lnTo>
                  <a:pt x="115887" y="237067"/>
                </a:lnTo>
                <a:lnTo>
                  <a:pt x="117442" y="237067"/>
                </a:lnTo>
                <a:close/>
                <a:moveTo>
                  <a:pt x="249237" y="234950"/>
                </a:moveTo>
                <a:lnTo>
                  <a:pt x="250825" y="234950"/>
                </a:lnTo>
                <a:lnTo>
                  <a:pt x="250295" y="236538"/>
                </a:lnTo>
                <a:close/>
                <a:moveTo>
                  <a:pt x="235267" y="234950"/>
                </a:moveTo>
                <a:lnTo>
                  <a:pt x="235585" y="234950"/>
                </a:lnTo>
                <a:lnTo>
                  <a:pt x="235585" y="236141"/>
                </a:lnTo>
                <a:lnTo>
                  <a:pt x="236538" y="236538"/>
                </a:lnTo>
                <a:lnTo>
                  <a:pt x="236220" y="236538"/>
                </a:lnTo>
                <a:lnTo>
                  <a:pt x="235267" y="236538"/>
                </a:lnTo>
                <a:lnTo>
                  <a:pt x="235267" y="236141"/>
                </a:lnTo>
                <a:lnTo>
                  <a:pt x="234950" y="235347"/>
                </a:lnTo>
                <a:close/>
                <a:moveTo>
                  <a:pt x="171450" y="234950"/>
                </a:moveTo>
                <a:lnTo>
                  <a:pt x="171450" y="236379"/>
                </a:lnTo>
                <a:lnTo>
                  <a:pt x="170350" y="236709"/>
                </a:lnTo>
                <a:lnTo>
                  <a:pt x="170920" y="235426"/>
                </a:lnTo>
                <a:close/>
                <a:moveTo>
                  <a:pt x="143073" y="234950"/>
                </a:moveTo>
                <a:lnTo>
                  <a:pt x="144859" y="234950"/>
                </a:lnTo>
                <a:lnTo>
                  <a:pt x="144859" y="236538"/>
                </a:lnTo>
                <a:lnTo>
                  <a:pt x="146050" y="237596"/>
                </a:lnTo>
                <a:lnTo>
                  <a:pt x="144264" y="238125"/>
                </a:lnTo>
                <a:lnTo>
                  <a:pt x="143073" y="236538"/>
                </a:lnTo>
                <a:lnTo>
                  <a:pt x="143073" y="237596"/>
                </a:lnTo>
                <a:lnTo>
                  <a:pt x="143073" y="238125"/>
                </a:lnTo>
                <a:lnTo>
                  <a:pt x="142478" y="237596"/>
                </a:lnTo>
                <a:lnTo>
                  <a:pt x="141287" y="238125"/>
                </a:lnTo>
                <a:lnTo>
                  <a:pt x="141287" y="237596"/>
                </a:lnTo>
                <a:lnTo>
                  <a:pt x="141287" y="236008"/>
                </a:lnTo>
                <a:close/>
                <a:moveTo>
                  <a:pt x="332127" y="234829"/>
                </a:moveTo>
                <a:lnTo>
                  <a:pt x="331589" y="235378"/>
                </a:lnTo>
                <a:lnTo>
                  <a:pt x="330512" y="235378"/>
                </a:lnTo>
                <a:close/>
                <a:moveTo>
                  <a:pt x="139213" y="234421"/>
                </a:moveTo>
                <a:lnTo>
                  <a:pt x="140596" y="234421"/>
                </a:lnTo>
                <a:lnTo>
                  <a:pt x="139213" y="236538"/>
                </a:lnTo>
                <a:lnTo>
                  <a:pt x="134548" y="238126"/>
                </a:lnTo>
                <a:lnTo>
                  <a:pt x="134030" y="238126"/>
                </a:lnTo>
                <a:lnTo>
                  <a:pt x="134030" y="238655"/>
                </a:lnTo>
                <a:lnTo>
                  <a:pt x="132993" y="238655"/>
                </a:lnTo>
                <a:lnTo>
                  <a:pt x="134030" y="237067"/>
                </a:lnTo>
                <a:lnTo>
                  <a:pt x="132475" y="237067"/>
                </a:lnTo>
                <a:lnTo>
                  <a:pt x="131956" y="236538"/>
                </a:lnTo>
                <a:lnTo>
                  <a:pt x="137140" y="236538"/>
                </a:lnTo>
                <a:lnTo>
                  <a:pt x="137658" y="235480"/>
                </a:lnTo>
                <a:lnTo>
                  <a:pt x="137658" y="234951"/>
                </a:lnTo>
                <a:lnTo>
                  <a:pt x="138695" y="235480"/>
                </a:lnTo>
                <a:lnTo>
                  <a:pt x="139213" y="235480"/>
                </a:lnTo>
                <a:lnTo>
                  <a:pt x="139213" y="234951"/>
                </a:lnTo>
                <a:close/>
                <a:moveTo>
                  <a:pt x="236829" y="233893"/>
                </a:moveTo>
                <a:lnTo>
                  <a:pt x="237886" y="234422"/>
                </a:lnTo>
                <a:lnTo>
                  <a:pt x="236829" y="234422"/>
                </a:lnTo>
                <a:lnTo>
                  <a:pt x="236301" y="234422"/>
                </a:lnTo>
                <a:close/>
                <a:moveTo>
                  <a:pt x="141287" y="233363"/>
                </a:moveTo>
                <a:lnTo>
                  <a:pt x="140768" y="234421"/>
                </a:lnTo>
                <a:lnTo>
                  <a:pt x="140596" y="234421"/>
                </a:lnTo>
                <a:close/>
                <a:moveTo>
                  <a:pt x="382181" y="231775"/>
                </a:moveTo>
                <a:lnTo>
                  <a:pt x="382181" y="233263"/>
                </a:lnTo>
                <a:lnTo>
                  <a:pt x="382698" y="233263"/>
                </a:lnTo>
                <a:lnTo>
                  <a:pt x="383732" y="233263"/>
                </a:lnTo>
                <a:lnTo>
                  <a:pt x="385282" y="233760"/>
                </a:lnTo>
                <a:lnTo>
                  <a:pt x="386833" y="233760"/>
                </a:lnTo>
                <a:lnTo>
                  <a:pt x="385799" y="235248"/>
                </a:lnTo>
                <a:lnTo>
                  <a:pt x="384249" y="234752"/>
                </a:lnTo>
                <a:lnTo>
                  <a:pt x="382181" y="235248"/>
                </a:lnTo>
                <a:lnTo>
                  <a:pt x="382698" y="235744"/>
                </a:lnTo>
                <a:lnTo>
                  <a:pt x="382698" y="236736"/>
                </a:lnTo>
                <a:lnTo>
                  <a:pt x="382181" y="236736"/>
                </a:lnTo>
                <a:lnTo>
                  <a:pt x="381664" y="235248"/>
                </a:lnTo>
                <a:lnTo>
                  <a:pt x="380631" y="233760"/>
                </a:lnTo>
                <a:lnTo>
                  <a:pt x="379080" y="235248"/>
                </a:lnTo>
                <a:lnTo>
                  <a:pt x="378563" y="234752"/>
                </a:lnTo>
                <a:lnTo>
                  <a:pt x="378563" y="235248"/>
                </a:lnTo>
                <a:lnTo>
                  <a:pt x="378563" y="236736"/>
                </a:lnTo>
                <a:lnTo>
                  <a:pt x="377013" y="237232"/>
                </a:lnTo>
                <a:lnTo>
                  <a:pt x="377013" y="238225"/>
                </a:lnTo>
                <a:lnTo>
                  <a:pt x="377529" y="238721"/>
                </a:lnTo>
                <a:lnTo>
                  <a:pt x="377013" y="238721"/>
                </a:lnTo>
                <a:lnTo>
                  <a:pt x="375462" y="239713"/>
                </a:lnTo>
                <a:lnTo>
                  <a:pt x="375462" y="238225"/>
                </a:lnTo>
                <a:lnTo>
                  <a:pt x="375979" y="238225"/>
                </a:lnTo>
                <a:lnTo>
                  <a:pt x="375979" y="237232"/>
                </a:lnTo>
                <a:lnTo>
                  <a:pt x="375462" y="236736"/>
                </a:lnTo>
                <a:lnTo>
                  <a:pt x="375462" y="237232"/>
                </a:lnTo>
                <a:lnTo>
                  <a:pt x="375462" y="238225"/>
                </a:lnTo>
                <a:lnTo>
                  <a:pt x="373911" y="237232"/>
                </a:lnTo>
                <a:lnTo>
                  <a:pt x="373911" y="238721"/>
                </a:lnTo>
                <a:lnTo>
                  <a:pt x="371844" y="238225"/>
                </a:lnTo>
                <a:lnTo>
                  <a:pt x="370293" y="238225"/>
                </a:lnTo>
                <a:lnTo>
                  <a:pt x="369776" y="238721"/>
                </a:lnTo>
                <a:lnTo>
                  <a:pt x="370293" y="238721"/>
                </a:lnTo>
                <a:lnTo>
                  <a:pt x="369776" y="239713"/>
                </a:lnTo>
                <a:lnTo>
                  <a:pt x="368743" y="239713"/>
                </a:lnTo>
                <a:lnTo>
                  <a:pt x="368226" y="238721"/>
                </a:lnTo>
                <a:lnTo>
                  <a:pt x="368226" y="238225"/>
                </a:lnTo>
                <a:lnTo>
                  <a:pt x="367192" y="238225"/>
                </a:lnTo>
                <a:lnTo>
                  <a:pt x="367192" y="238721"/>
                </a:lnTo>
                <a:lnTo>
                  <a:pt x="365642" y="237232"/>
                </a:lnTo>
                <a:lnTo>
                  <a:pt x="366675" y="235744"/>
                </a:lnTo>
                <a:lnTo>
                  <a:pt x="366675" y="236736"/>
                </a:lnTo>
                <a:lnTo>
                  <a:pt x="366675" y="237232"/>
                </a:lnTo>
                <a:lnTo>
                  <a:pt x="367192" y="236736"/>
                </a:lnTo>
                <a:lnTo>
                  <a:pt x="368226" y="235744"/>
                </a:lnTo>
                <a:lnTo>
                  <a:pt x="368743" y="237232"/>
                </a:lnTo>
                <a:lnTo>
                  <a:pt x="369776" y="238225"/>
                </a:lnTo>
                <a:lnTo>
                  <a:pt x="369776" y="237232"/>
                </a:lnTo>
                <a:lnTo>
                  <a:pt x="369776" y="236736"/>
                </a:lnTo>
                <a:lnTo>
                  <a:pt x="370293" y="235744"/>
                </a:lnTo>
                <a:lnTo>
                  <a:pt x="368743" y="233760"/>
                </a:lnTo>
                <a:lnTo>
                  <a:pt x="366675" y="234752"/>
                </a:lnTo>
                <a:lnTo>
                  <a:pt x="366675" y="233760"/>
                </a:lnTo>
                <a:lnTo>
                  <a:pt x="366675" y="233263"/>
                </a:lnTo>
                <a:lnTo>
                  <a:pt x="368226" y="233263"/>
                </a:lnTo>
                <a:lnTo>
                  <a:pt x="369776" y="233263"/>
                </a:lnTo>
                <a:lnTo>
                  <a:pt x="375979" y="232271"/>
                </a:lnTo>
                <a:close/>
                <a:moveTo>
                  <a:pt x="342900" y="231775"/>
                </a:moveTo>
                <a:lnTo>
                  <a:pt x="343694" y="232304"/>
                </a:lnTo>
                <a:lnTo>
                  <a:pt x="344488" y="232304"/>
                </a:lnTo>
                <a:lnTo>
                  <a:pt x="343694" y="233892"/>
                </a:lnTo>
                <a:lnTo>
                  <a:pt x="342900" y="234950"/>
                </a:lnTo>
                <a:lnTo>
                  <a:pt x="343694" y="233363"/>
                </a:lnTo>
                <a:close/>
                <a:moveTo>
                  <a:pt x="279645" y="231247"/>
                </a:moveTo>
                <a:lnTo>
                  <a:pt x="278059" y="232305"/>
                </a:lnTo>
                <a:lnTo>
                  <a:pt x="277883" y="232129"/>
                </a:lnTo>
                <a:close/>
                <a:moveTo>
                  <a:pt x="341284" y="230982"/>
                </a:moveTo>
                <a:lnTo>
                  <a:pt x="342900" y="230982"/>
                </a:lnTo>
                <a:lnTo>
                  <a:pt x="342900" y="231532"/>
                </a:lnTo>
                <a:lnTo>
                  <a:pt x="342361" y="231532"/>
                </a:lnTo>
                <a:lnTo>
                  <a:pt x="341284" y="231532"/>
                </a:lnTo>
                <a:lnTo>
                  <a:pt x="342361" y="232631"/>
                </a:lnTo>
                <a:lnTo>
                  <a:pt x="340745" y="232631"/>
                </a:lnTo>
                <a:lnTo>
                  <a:pt x="339668" y="232631"/>
                </a:lnTo>
                <a:close/>
                <a:moveTo>
                  <a:pt x="105833" y="230188"/>
                </a:moveTo>
                <a:lnTo>
                  <a:pt x="106362" y="230188"/>
                </a:lnTo>
                <a:lnTo>
                  <a:pt x="107950" y="230188"/>
                </a:lnTo>
                <a:lnTo>
                  <a:pt x="107421" y="230717"/>
                </a:lnTo>
                <a:lnTo>
                  <a:pt x="107421" y="231775"/>
                </a:lnTo>
                <a:close/>
                <a:moveTo>
                  <a:pt x="104775" y="228600"/>
                </a:moveTo>
                <a:lnTo>
                  <a:pt x="105833" y="228600"/>
                </a:lnTo>
                <a:lnTo>
                  <a:pt x="105833" y="230188"/>
                </a:lnTo>
                <a:close/>
                <a:moveTo>
                  <a:pt x="305197" y="228234"/>
                </a:moveTo>
                <a:lnTo>
                  <a:pt x="305601" y="228234"/>
                </a:lnTo>
                <a:lnTo>
                  <a:pt x="305490" y="228684"/>
                </a:lnTo>
                <a:close/>
                <a:moveTo>
                  <a:pt x="305735" y="227685"/>
                </a:moveTo>
                <a:lnTo>
                  <a:pt x="305735" y="228234"/>
                </a:lnTo>
                <a:lnTo>
                  <a:pt x="305601" y="228234"/>
                </a:lnTo>
                <a:close/>
                <a:moveTo>
                  <a:pt x="328357" y="227135"/>
                </a:moveTo>
                <a:lnTo>
                  <a:pt x="328896" y="227135"/>
                </a:lnTo>
                <a:lnTo>
                  <a:pt x="328896" y="227273"/>
                </a:lnTo>
                <a:close/>
                <a:moveTo>
                  <a:pt x="338137" y="225425"/>
                </a:moveTo>
                <a:lnTo>
                  <a:pt x="339195" y="226060"/>
                </a:lnTo>
                <a:lnTo>
                  <a:pt x="339725" y="226060"/>
                </a:lnTo>
                <a:lnTo>
                  <a:pt x="339725" y="227013"/>
                </a:lnTo>
                <a:lnTo>
                  <a:pt x="339195" y="226378"/>
                </a:lnTo>
                <a:lnTo>
                  <a:pt x="338137" y="226378"/>
                </a:lnTo>
                <a:lnTo>
                  <a:pt x="338137" y="226060"/>
                </a:lnTo>
                <a:close/>
                <a:moveTo>
                  <a:pt x="106267" y="224368"/>
                </a:moveTo>
                <a:lnTo>
                  <a:pt x="107853" y="225426"/>
                </a:lnTo>
                <a:lnTo>
                  <a:pt x="106267" y="225426"/>
                </a:lnTo>
                <a:close/>
                <a:moveTo>
                  <a:pt x="105647" y="222504"/>
                </a:moveTo>
                <a:lnTo>
                  <a:pt x="107185" y="222697"/>
                </a:lnTo>
                <a:lnTo>
                  <a:pt x="106267" y="222780"/>
                </a:lnTo>
                <a:close/>
                <a:moveTo>
                  <a:pt x="80895" y="220134"/>
                </a:moveTo>
                <a:lnTo>
                  <a:pt x="86181" y="220664"/>
                </a:lnTo>
                <a:lnTo>
                  <a:pt x="93052" y="221193"/>
                </a:lnTo>
                <a:lnTo>
                  <a:pt x="94638" y="220664"/>
                </a:lnTo>
                <a:lnTo>
                  <a:pt x="96224" y="222251"/>
                </a:lnTo>
                <a:lnTo>
                  <a:pt x="97810" y="222251"/>
                </a:lnTo>
                <a:lnTo>
                  <a:pt x="98338" y="221193"/>
                </a:lnTo>
                <a:lnTo>
                  <a:pt x="99396" y="222251"/>
                </a:lnTo>
                <a:lnTo>
                  <a:pt x="99924" y="222251"/>
                </a:lnTo>
                <a:lnTo>
                  <a:pt x="99924" y="221193"/>
                </a:lnTo>
                <a:lnTo>
                  <a:pt x="100981" y="220134"/>
                </a:lnTo>
                <a:lnTo>
                  <a:pt x="101510" y="221193"/>
                </a:lnTo>
                <a:lnTo>
                  <a:pt x="101510" y="220664"/>
                </a:lnTo>
                <a:lnTo>
                  <a:pt x="105647" y="222504"/>
                </a:lnTo>
                <a:lnTo>
                  <a:pt x="103624" y="222251"/>
                </a:lnTo>
                <a:lnTo>
                  <a:pt x="101510" y="225426"/>
                </a:lnTo>
                <a:lnTo>
                  <a:pt x="100981" y="224368"/>
                </a:lnTo>
                <a:lnTo>
                  <a:pt x="99924" y="225426"/>
                </a:lnTo>
                <a:lnTo>
                  <a:pt x="96753" y="224368"/>
                </a:lnTo>
                <a:lnTo>
                  <a:pt x="94638" y="225426"/>
                </a:lnTo>
                <a:lnTo>
                  <a:pt x="95167" y="224368"/>
                </a:lnTo>
                <a:lnTo>
                  <a:pt x="96224" y="223839"/>
                </a:lnTo>
                <a:lnTo>
                  <a:pt x="96224" y="222780"/>
                </a:lnTo>
                <a:lnTo>
                  <a:pt x="95167" y="222251"/>
                </a:lnTo>
                <a:lnTo>
                  <a:pt x="90938" y="221193"/>
                </a:lnTo>
                <a:lnTo>
                  <a:pt x="86181" y="221193"/>
                </a:lnTo>
                <a:lnTo>
                  <a:pt x="83009" y="220664"/>
                </a:lnTo>
                <a:close/>
                <a:moveTo>
                  <a:pt x="115887" y="219075"/>
                </a:moveTo>
                <a:lnTo>
                  <a:pt x="115887" y="219472"/>
                </a:lnTo>
                <a:lnTo>
                  <a:pt x="115433" y="219472"/>
                </a:lnTo>
                <a:lnTo>
                  <a:pt x="115887" y="220266"/>
                </a:lnTo>
                <a:lnTo>
                  <a:pt x="115887" y="220663"/>
                </a:lnTo>
                <a:lnTo>
                  <a:pt x="114072" y="220266"/>
                </a:lnTo>
                <a:lnTo>
                  <a:pt x="112712" y="220663"/>
                </a:lnTo>
                <a:lnTo>
                  <a:pt x="113619" y="220266"/>
                </a:lnTo>
                <a:lnTo>
                  <a:pt x="113619" y="219472"/>
                </a:lnTo>
                <a:lnTo>
                  <a:pt x="114526" y="219472"/>
                </a:lnTo>
                <a:close/>
                <a:moveTo>
                  <a:pt x="107950" y="219075"/>
                </a:moveTo>
                <a:lnTo>
                  <a:pt x="109538" y="219075"/>
                </a:lnTo>
                <a:lnTo>
                  <a:pt x="109538" y="220134"/>
                </a:lnTo>
                <a:lnTo>
                  <a:pt x="109538" y="220663"/>
                </a:lnTo>
                <a:close/>
                <a:moveTo>
                  <a:pt x="404812" y="215900"/>
                </a:moveTo>
                <a:lnTo>
                  <a:pt x="406400" y="215900"/>
                </a:lnTo>
                <a:lnTo>
                  <a:pt x="405870" y="216297"/>
                </a:lnTo>
                <a:lnTo>
                  <a:pt x="404812" y="217488"/>
                </a:lnTo>
                <a:close/>
                <a:moveTo>
                  <a:pt x="340783" y="214313"/>
                </a:moveTo>
                <a:lnTo>
                  <a:pt x="342371" y="214313"/>
                </a:lnTo>
                <a:lnTo>
                  <a:pt x="342371" y="214710"/>
                </a:lnTo>
                <a:lnTo>
                  <a:pt x="342900" y="215504"/>
                </a:lnTo>
                <a:lnTo>
                  <a:pt x="342371" y="215901"/>
                </a:lnTo>
                <a:lnTo>
                  <a:pt x="341312" y="214710"/>
                </a:lnTo>
                <a:lnTo>
                  <a:pt x="339725" y="214710"/>
                </a:lnTo>
                <a:close/>
                <a:moveTo>
                  <a:pt x="94191" y="213668"/>
                </a:moveTo>
                <a:lnTo>
                  <a:pt x="93133" y="214214"/>
                </a:lnTo>
                <a:lnTo>
                  <a:pt x="92604" y="214214"/>
                </a:lnTo>
                <a:close/>
                <a:moveTo>
                  <a:pt x="91016" y="213668"/>
                </a:moveTo>
                <a:lnTo>
                  <a:pt x="91016" y="215305"/>
                </a:lnTo>
                <a:lnTo>
                  <a:pt x="89958" y="215305"/>
                </a:lnTo>
                <a:lnTo>
                  <a:pt x="89958" y="214214"/>
                </a:lnTo>
                <a:close/>
                <a:moveTo>
                  <a:pt x="336550" y="211860"/>
                </a:moveTo>
                <a:lnTo>
                  <a:pt x="336672" y="212059"/>
                </a:lnTo>
                <a:lnTo>
                  <a:pt x="336550" y="212148"/>
                </a:lnTo>
                <a:close/>
                <a:moveTo>
                  <a:pt x="341947" y="211138"/>
                </a:moveTo>
                <a:lnTo>
                  <a:pt x="342900" y="212726"/>
                </a:lnTo>
                <a:lnTo>
                  <a:pt x="341947" y="212197"/>
                </a:lnTo>
                <a:lnTo>
                  <a:pt x="341629" y="211667"/>
                </a:lnTo>
                <a:close/>
                <a:moveTo>
                  <a:pt x="341312" y="211138"/>
                </a:moveTo>
                <a:lnTo>
                  <a:pt x="341629" y="211667"/>
                </a:lnTo>
                <a:lnTo>
                  <a:pt x="341312" y="212197"/>
                </a:lnTo>
                <a:close/>
                <a:moveTo>
                  <a:pt x="338138" y="210993"/>
                </a:moveTo>
                <a:lnTo>
                  <a:pt x="337079" y="212725"/>
                </a:lnTo>
                <a:lnTo>
                  <a:pt x="336672" y="212059"/>
                </a:lnTo>
                <a:close/>
                <a:moveTo>
                  <a:pt x="580647" y="209022"/>
                </a:moveTo>
                <a:lnTo>
                  <a:pt x="582613" y="209022"/>
                </a:lnTo>
                <a:lnTo>
                  <a:pt x="581252" y="209551"/>
                </a:lnTo>
                <a:close/>
                <a:moveTo>
                  <a:pt x="355600" y="209022"/>
                </a:moveTo>
                <a:lnTo>
                  <a:pt x="357981" y="209022"/>
                </a:lnTo>
                <a:lnTo>
                  <a:pt x="358775" y="209022"/>
                </a:lnTo>
                <a:lnTo>
                  <a:pt x="357981" y="209551"/>
                </a:lnTo>
                <a:lnTo>
                  <a:pt x="355600" y="209551"/>
                </a:lnTo>
                <a:close/>
                <a:moveTo>
                  <a:pt x="102039" y="208493"/>
                </a:moveTo>
                <a:lnTo>
                  <a:pt x="102039" y="209022"/>
                </a:lnTo>
                <a:lnTo>
                  <a:pt x="101510" y="210080"/>
                </a:lnTo>
                <a:lnTo>
                  <a:pt x="102039" y="210609"/>
                </a:lnTo>
                <a:lnTo>
                  <a:pt x="102039" y="211668"/>
                </a:lnTo>
                <a:lnTo>
                  <a:pt x="103624" y="210609"/>
                </a:lnTo>
                <a:lnTo>
                  <a:pt x="103624" y="210080"/>
                </a:lnTo>
                <a:lnTo>
                  <a:pt x="104681" y="210080"/>
                </a:lnTo>
                <a:lnTo>
                  <a:pt x="104681" y="211668"/>
                </a:lnTo>
                <a:lnTo>
                  <a:pt x="103096" y="213255"/>
                </a:lnTo>
                <a:lnTo>
                  <a:pt x="102039" y="212197"/>
                </a:lnTo>
                <a:lnTo>
                  <a:pt x="100981" y="211668"/>
                </a:lnTo>
                <a:lnTo>
                  <a:pt x="100981" y="209022"/>
                </a:lnTo>
                <a:close/>
                <a:moveTo>
                  <a:pt x="336021" y="208107"/>
                </a:moveTo>
                <a:lnTo>
                  <a:pt x="336021" y="209261"/>
                </a:lnTo>
                <a:lnTo>
                  <a:pt x="336550" y="209261"/>
                </a:lnTo>
                <a:lnTo>
                  <a:pt x="336550" y="208684"/>
                </a:lnTo>
                <a:lnTo>
                  <a:pt x="337079" y="208107"/>
                </a:lnTo>
                <a:lnTo>
                  <a:pt x="337079" y="208684"/>
                </a:lnTo>
                <a:lnTo>
                  <a:pt x="337079" y="210416"/>
                </a:lnTo>
                <a:lnTo>
                  <a:pt x="336550" y="210416"/>
                </a:lnTo>
                <a:lnTo>
                  <a:pt x="336550" y="211860"/>
                </a:lnTo>
                <a:lnTo>
                  <a:pt x="336021" y="210993"/>
                </a:lnTo>
                <a:lnTo>
                  <a:pt x="336021" y="210416"/>
                </a:lnTo>
                <a:lnTo>
                  <a:pt x="334962" y="210416"/>
                </a:lnTo>
                <a:lnTo>
                  <a:pt x="334433" y="208684"/>
                </a:lnTo>
                <a:close/>
                <a:moveTo>
                  <a:pt x="333375" y="208107"/>
                </a:moveTo>
                <a:lnTo>
                  <a:pt x="334433" y="208684"/>
                </a:lnTo>
                <a:lnTo>
                  <a:pt x="334433" y="209261"/>
                </a:lnTo>
                <a:lnTo>
                  <a:pt x="333375" y="209261"/>
                </a:lnTo>
                <a:close/>
                <a:moveTo>
                  <a:pt x="588010" y="207963"/>
                </a:moveTo>
                <a:lnTo>
                  <a:pt x="588963" y="207963"/>
                </a:lnTo>
                <a:lnTo>
                  <a:pt x="588328" y="209551"/>
                </a:lnTo>
                <a:lnTo>
                  <a:pt x="587375" y="209551"/>
                </a:lnTo>
                <a:close/>
                <a:moveTo>
                  <a:pt x="579438" y="207963"/>
                </a:moveTo>
                <a:lnTo>
                  <a:pt x="580647" y="209022"/>
                </a:lnTo>
                <a:lnTo>
                  <a:pt x="580345" y="209022"/>
                </a:lnTo>
                <a:close/>
                <a:moveTo>
                  <a:pt x="332184" y="207963"/>
                </a:moveTo>
                <a:lnTo>
                  <a:pt x="333375" y="211138"/>
                </a:lnTo>
                <a:lnTo>
                  <a:pt x="332978" y="211138"/>
                </a:lnTo>
                <a:lnTo>
                  <a:pt x="332184" y="208757"/>
                </a:lnTo>
                <a:lnTo>
                  <a:pt x="332184" y="209551"/>
                </a:lnTo>
                <a:lnTo>
                  <a:pt x="331787" y="209551"/>
                </a:lnTo>
                <a:lnTo>
                  <a:pt x="331911" y="209054"/>
                </a:lnTo>
                <a:lnTo>
                  <a:pt x="329861" y="210080"/>
                </a:lnTo>
                <a:lnTo>
                  <a:pt x="329333" y="208493"/>
                </a:lnTo>
                <a:lnTo>
                  <a:pt x="331922" y="209011"/>
                </a:lnTo>
                <a:close/>
                <a:moveTo>
                  <a:pt x="368300" y="207433"/>
                </a:moveTo>
                <a:lnTo>
                  <a:pt x="368300" y="207963"/>
                </a:lnTo>
                <a:lnTo>
                  <a:pt x="368300" y="209021"/>
                </a:lnTo>
                <a:lnTo>
                  <a:pt x="366871" y="209550"/>
                </a:lnTo>
                <a:lnTo>
                  <a:pt x="366871" y="207963"/>
                </a:lnTo>
                <a:close/>
                <a:moveTo>
                  <a:pt x="364013" y="207433"/>
                </a:moveTo>
                <a:lnTo>
                  <a:pt x="364966" y="207963"/>
                </a:lnTo>
                <a:lnTo>
                  <a:pt x="365442" y="207433"/>
                </a:lnTo>
                <a:lnTo>
                  <a:pt x="366871" y="207963"/>
                </a:lnTo>
                <a:lnTo>
                  <a:pt x="366395" y="209021"/>
                </a:lnTo>
                <a:lnTo>
                  <a:pt x="365442" y="209550"/>
                </a:lnTo>
                <a:lnTo>
                  <a:pt x="365442" y="209021"/>
                </a:lnTo>
                <a:lnTo>
                  <a:pt x="366395" y="207963"/>
                </a:lnTo>
                <a:lnTo>
                  <a:pt x="364966" y="209021"/>
                </a:lnTo>
                <a:lnTo>
                  <a:pt x="363537" y="207963"/>
                </a:lnTo>
                <a:close/>
                <a:moveTo>
                  <a:pt x="392112" y="206375"/>
                </a:moveTo>
                <a:lnTo>
                  <a:pt x="393700" y="206375"/>
                </a:lnTo>
                <a:lnTo>
                  <a:pt x="393700" y="207010"/>
                </a:lnTo>
                <a:lnTo>
                  <a:pt x="392641" y="207328"/>
                </a:lnTo>
                <a:lnTo>
                  <a:pt x="392641" y="207010"/>
                </a:lnTo>
                <a:lnTo>
                  <a:pt x="392112" y="207328"/>
                </a:lnTo>
                <a:lnTo>
                  <a:pt x="392112" y="207010"/>
                </a:lnTo>
                <a:close/>
                <a:moveTo>
                  <a:pt x="365442" y="206375"/>
                </a:moveTo>
                <a:lnTo>
                  <a:pt x="366395" y="206375"/>
                </a:lnTo>
                <a:lnTo>
                  <a:pt x="366395" y="207433"/>
                </a:lnTo>
                <a:lnTo>
                  <a:pt x="365442" y="207433"/>
                </a:lnTo>
                <a:close/>
                <a:moveTo>
                  <a:pt x="360362" y="206375"/>
                </a:moveTo>
                <a:lnTo>
                  <a:pt x="361315" y="206375"/>
                </a:lnTo>
                <a:lnTo>
                  <a:pt x="361950" y="208756"/>
                </a:lnTo>
                <a:lnTo>
                  <a:pt x="361315" y="208756"/>
                </a:lnTo>
                <a:lnTo>
                  <a:pt x="361315" y="207169"/>
                </a:lnTo>
                <a:lnTo>
                  <a:pt x="360997" y="207169"/>
                </a:lnTo>
                <a:lnTo>
                  <a:pt x="361315" y="209550"/>
                </a:lnTo>
                <a:lnTo>
                  <a:pt x="360362" y="209550"/>
                </a:lnTo>
                <a:lnTo>
                  <a:pt x="360997" y="208756"/>
                </a:lnTo>
                <a:close/>
                <a:moveTo>
                  <a:pt x="336550" y="206375"/>
                </a:moveTo>
                <a:lnTo>
                  <a:pt x="337079" y="206952"/>
                </a:lnTo>
                <a:lnTo>
                  <a:pt x="337079" y="208107"/>
                </a:lnTo>
                <a:lnTo>
                  <a:pt x="336550" y="206952"/>
                </a:lnTo>
                <a:close/>
                <a:moveTo>
                  <a:pt x="378883" y="206199"/>
                </a:moveTo>
                <a:lnTo>
                  <a:pt x="378936" y="206270"/>
                </a:lnTo>
                <a:lnTo>
                  <a:pt x="378883" y="206376"/>
                </a:lnTo>
                <a:close/>
                <a:moveTo>
                  <a:pt x="328049" y="205771"/>
                </a:moveTo>
                <a:lnTo>
                  <a:pt x="328275" y="205847"/>
                </a:lnTo>
                <a:lnTo>
                  <a:pt x="328275" y="206376"/>
                </a:lnTo>
                <a:lnTo>
                  <a:pt x="327747" y="206376"/>
                </a:lnTo>
                <a:close/>
                <a:moveTo>
                  <a:pt x="347266" y="205423"/>
                </a:moveTo>
                <a:lnTo>
                  <a:pt x="347861" y="205741"/>
                </a:lnTo>
                <a:lnTo>
                  <a:pt x="346075" y="206376"/>
                </a:lnTo>
                <a:close/>
                <a:moveTo>
                  <a:pt x="379412" y="205317"/>
                </a:moveTo>
                <a:lnTo>
                  <a:pt x="380471" y="206376"/>
                </a:lnTo>
                <a:lnTo>
                  <a:pt x="381000" y="206905"/>
                </a:lnTo>
                <a:lnTo>
                  <a:pt x="380471" y="207963"/>
                </a:lnTo>
                <a:lnTo>
                  <a:pt x="379412" y="206905"/>
                </a:lnTo>
                <a:lnTo>
                  <a:pt x="378936" y="206270"/>
                </a:lnTo>
                <a:close/>
                <a:moveTo>
                  <a:pt x="412353" y="204788"/>
                </a:moveTo>
                <a:lnTo>
                  <a:pt x="412750" y="204788"/>
                </a:lnTo>
                <a:lnTo>
                  <a:pt x="412353" y="206376"/>
                </a:lnTo>
                <a:lnTo>
                  <a:pt x="411162" y="206376"/>
                </a:lnTo>
                <a:close/>
                <a:moveTo>
                  <a:pt x="388082" y="204788"/>
                </a:moveTo>
                <a:lnTo>
                  <a:pt x="390525" y="206772"/>
                </a:lnTo>
                <a:lnTo>
                  <a:pt x="390525" y="207169"/>
                </a:lnTo>
                <a:lnTo>
                  <a:pt x="390036" y="207963"/>
                </a:lnTo>
                <a:lnTo>
                  <a:pt x="388082" y="206772"/>
                </a:lnTo>
                <a:lnTo>
                  <a:pt x="385152" y="207963"/>
                </a:lnTo>
                <a:lnTo>
                  <a:pt x="384175" y="207963"/>
                </a:lnTo>
                <a:lnTo>
                  <a:pt x="384175" y="207169"/>
                </a:lnTo>
                <a:lnTo>
                  <a:pt x="385640" y="206772"/>
                </a:lnTo>
                <a:lnTo>
                  <a:pt x="386617" y="206772"/>
                </a:lnTo>
                <a:lnTo>
                  <a:pt x="385640" y="205979"/>
                </a:lnTo>
                <a:close/>
                <a:moveTo>
                  <a:pt x="377825" y="204788"/>
                </a:moveTo>
                <a:lnTo>
                  <a:pt x="377825" y="207169"/>
                </a:lnTo>
                <a:lnTo>
                  <a:pt x="377295" y="207169"/>
                </a:lnTo>
                <a:lnTo>
                  <a:pt x="377295" y="207963"/>
                </a:lnTo>
                <a:lnTo>
                  <a:pt x="376237" y="205582"/>
                </a:lnTo>
                <a:close/>
                <a:moveTo>
                  <a:pt x="377825" y="204788"/>
                </a:moveTo>
                <a:lnTo>
                  <a:pt x="378883" y="205317"/>
                </a:lnTo>
                <a:lnTo>
                  <a:pt x="378883" y="206199"/>
                </a:lnTo>
                <a:close/>
                <a:moveTo>
                  <a:pt x="349647" y="204788"/>
                </a:moveTo>
                <a:lnTo>
                  <a:pt x="350838" y="205423"/>
                </a:lnTo>
                <a:lnTo>
                  <a:pt x="350838" y="205741"/>
                </a:lnTo>
                <a:lnTo>
                  <a:pt x="347861" y="205741"/>
                </a:lnTo>
                <a:close/>
                <a:moveTo>
                  <a:pt x="347266" y="204788"/>
                </a:moveTo>
                <a:lnTo>
                  <a:pt x="347861" y="204788"/>
                </a:lnTo>
                <a:lnTo>
                  <a:pt x="347266" y="205423"/>
                </a:lnTo>
                <a:close/>
                <a:moveTo>
                  <a:pt x="122238" y="202102"/>
                </a:moveTo>
                <a:lnTo>
                  <a:pt x="121152" y="202712"/>
                </a:lnTo>
                <a:lnTo>
                  <a:pt x="120608" y="203934"/>
                </a:lnTo>
                <a:lnTo>
                  <a:pt x="121152" y="204544"/>
                </a:lnTo>
                <a:lnTo>
                  <a:pt x="118979" y="206376"/>
                </a:lnTo>
                <a:lnTo>
                  <a:pt x="115177" y="206376"/>
                </a:lnTo>
                <a:lnTo>
                  <a:pt x="113005" y="202712"/>
                </a:lnTo>
                <a:lnTo>
                  <a:pt x="116807" y="202712"/>
                </a:lnTo>
                <a:close/>
                <a:moveTo>
                  <a:pt x="91546" y="200025"/>
                </a:moveTo>
                <a:lnTo>
                  <a:pt x="92604" y="200025"/>
                </a:lnTo>
                <a:lnTo>
                  <a:pt x="93133" y="200025"/>
                </a:lnTo>
                <a:lnTo>
                  <a:pt x="94191" y="202208"/>
                </a:lnTo>
                <a:lnTo>
                  <a:pt x="96308" y="201662"/>
                </a:lnTo>
                <a:lnTo>
                  <a:pt x="96308" y="202208"/>
                </a:lnTo>
                <a:lnTo>
                  <a:pt x="96308" y="203845"/>
                </a:lnTo>
                <a:lnTo>
                  <a:pt x="94721" y="203299"/>
                </a:lnTo>
                <a:lnTo>
                  <a:pt x="94191" y="203845"/>
                </a:lnTo>
                <a:lnTo>
                  <a:pt x="96308" y="205482"/>
                </a:lnTo>
                <a:lnTo>
                  <a:pt x="98425" y="204937"/>
                </a:lnTo>
                <a:lnTo>
                  <a:pt x="96308" y="207119"/>
                </a:lnTo>
                <a:lnTo>
                  <a:pt x="93133" y="210939"/>
                </a:lnTo>
                <a:lnTo>
                  <a:pt x="91546" y="210394"/>
                </a:lnTo>
                <a:lnTo>
                  <a:pt x="91016" y="212577"/>
                </a:lnTo>
                <a:lnTo>
                  <a:pt x="89958" y="212031"/>
                </a:lnTo>
                <a:lnTo>
                  <a:pt x="89429" y="210939"/>
                </a:lnTo>
                <a:lnTo>
                  <a:pt x="89429" y="212577"/>
                </a:lnTo>
                <a:lnTo>
                  <a:pt x="87841" y="212577"/>
                </a:lnTo>
                <a:lnTo>
                  <a:pt x="87312" y="213668"/>
                </a:lnTo>
                <a:lnTo>
                  <a:pt x="87312" y="214214"/>
                </a:lnTo>
                <a:lnTo>
                  <a:pt x="89429" y="215305"/>
                </a:lnTo>
                <a:lnTo>
                  <a:pt x="89958" y="215851"/>
                </a:lnTo>
                <a:lnTo>
                  <a:pt x="91016" y="215305"/>
                </a:lnTo>
                <a:lnTo>
                  <a:pt x="92604" y="214214"/>
                </a:lnTo>
                <a:lnTo>
                  <a:pt x="92604" y="215305"/>
                </a:lnTo>
                <a:lnTo>
                  <a:pt x="92604" y="215851"/>
                </a:lnTo>
                <a:lnTo>
                  <a:pt x="91016" y="216397"/>
                </a:lnTo>
                <a:lnTo>
                  <a:pt x="89958" y="217488"/>
                </a:lnTo>
                <a:lnTo>
                  <a:pt x="87841" y="215851"/>
                </a:lnTo>
                <a:lnTo>
                  <a:pt x="84666" y="213668"/>
                </a:lnTo>
                <a:lnTo>
                  <a:pt x="84137" y="213668"/>
                </a:lnTo>
                <a:lnTo>
                  <a:pt x="83079" y="213668"/>
                </a:lnTo>
                <a:lnTo>
                  <a:pt x="82550" y="212031"/>
                </a:lnTo>
                <a:lnTo>
                  <a:pt x="80962" y="212031"/>
                </a:lnTo>
                <a:lnTo>
                  <a:pt x="78846" y="208757"/>
                </a:lnTo>
                <a:lnTo>
                  <a:pt x="76200" y="205482"/>
                </a:lnTo>
                <a:lnTo>
                  <a:pt x="77787" y="205482"/>
                </a:lnTo>
                <a:lnTo>
                  <a:pt x="82021" y="205482"/>
                </a:lnTo>
                <a:lnTo>
                  <a:pt x="89958" y="206574"/>
                </a:lnTo>
                <a:lnTo>
                  <a:pt x="93133" y="203845"/>
                </a:lnTo>
                <a:lnTo>
                  <a:pt x="91546" y="204937"/>
                </a:lnTo>
                <a:lnTo>
                  <a:pt x="89958" y="205482"/>
                </a:lnTo>
                <a:lnTo>
                  <a:pt x="91016" y="203299"/>
                </a:lnTo>
                <a:lnTo>
                  <a:pt x="93133" y="201662"/>
                </a:lnTo>
                <a:lnTo>
                  <a:pt x="92604" y="201116"/>
                </a:lnTo>
                <a:close/>
                <a:moveTo>
                  <a:pt x="104858" y="198438"/>
                </a:moveTo>
                <a:lnTo>
                  <a:pt x="104858" y="199659"/>
                </a:lnTo>
                <a:lnTo>
                  <a:pt x="105945" y="201491"/>
                </a:lnTo>
                <a:lnTo>
                  <a:pt x="108117" y="201491"/>
                </a:lnTo>
                <a:lnTo>
                  <a:pt x="108117" y="202102"/>
                </a:lnTo>
                <a:lnTo>
                  <a:pt x="108117" y="202712"/>
                </a:lnTo>
                <a:lnTo>
                  <a:pt x="109746" y="202102"/>
                </a:lnTo>
                <a:lnTo>
                  <a:pt x="111376" y="200270"/>
                </a:lnTo>
                <a:lnTo>
                  <a:pt x="111919" y="201491"/>
                </a:lnTo>
                <a:lnTo>
                  <a:pt x="113005" y="201491"/>
                </a:lnTo>
                <a:lnTo>
                  <a:pt x="113005" y="202102"/>
                </a:lnTo>
                <a:lnTo>
                  <a:pt x="111376" y="201491"/>
                </a:lnTo>
                <a:lnTo>
                  <a:pt x="111376" y="202102"/>
                </a:lnTo>
                <a:lnTo>
                  <a:pt x="111376" y="202712"/>
                </a:lnTo>
                <a:lnTo>
                  <a:pt x="113005" y="202712"/>
                </a:lnTo>
                <a:lnTo>
                  <a:pt x="109746" y="205765"/>
                </a:lnTo>
                <a:lnTo>
                  <a:pt x="108660" y="205765"/>
                </a:lnTo>
                <a:lnTo>
                  <a:pt x="108660" y="203934"/>
                </a:lnTo>
                <a:lnTo>
                  <a:pt x="108117" y="205765"/>
                </a:lnTo>
                <a:lnTo>
                  <a:pt x="107574" y="206376"/>
                </a:lnTo>
                <a:lnTo>
                  <a:pt x="107574" y="205765"/>
                </a:lnTo>
                <a:lnTo>
                  <a:pt x="107574" y="204544"/>
                </a:lnTo>
                <a:lnTo>
                  <a:pt x="105945" y="203934"/>
                </a:lnTo>
                <a:lnTo>
                  <a:pt x="104858" y="202102"/>
                </a:lnTo>
                <a:lnTo>
                  <a:pt x="104315" y="202712"/>
                </a:lnTo>
                <a:lnTo>
                  <a:pt x="102686" y="202102"/>
                </a:lnTo>
                <a:lnTo>
                  <a:pt x="103229" y="201491"/>
                </a:lnTo>
                <a:lnTo>
                  <a:pt x="101600" y="201491"/>
                </a:lnTo>
                <a:lnTo>
                  <a:pt x="103229" y="199659"/>
                </a:lnTo>
                <a:close/>
                <a:moveTo>
                  <a:pt x="83457" y="198438"/>
                </a:moveTo>
                <a:lnTo>
                  <a:pt x="85725" y="200026"/>
                </a:lnTo>
                <a:lnTo>
                  <a:pt x="83457" y="200026"/>
                </a:lnTo>
                <a:lnTo>
                  <a:pt x="82550" y="199629"/>
                </a:lnTo>
                <a:close/>
                <a:moveTo>
                  <a:pt x="446484" y="193675"/>
                </a:moveTo>
                <a:lnTo>
                  <a:pt x="447675" y="195263"/>
                </a:lnTo>
                <a:lnTo>
                  <a:pt x="446881" y="195263"/>
                </a:lnTo>
                <a:lnTo>
                  <a:pt x="446087" y="195263"/>
                </a:lnTo>
                <a:close/>
                <a:moveTo>
                  <a:pt x="93052" y="189443"/>
                </a:moveTo>
                <a:lnTo>
                  <a:pt x="93111" y="189560"/>
                </a:lnTo>
                <a:lnTo>
                  <a:pt x="93052" y="189548"/>
                </a:lnTo>
                <a:close/>
                <a:moveTo>
                  <a:pt x="92524" y="189443"/>
                </a:moveTo>
                <a:lnTo>
                  <a:pt x="93052" y="189548"/>
                </a:lnTo>
                <a:lnTo>
                  <a:pt x="93052" y="189972"/>
                </a:lnTo>
                <a:lnTo>
                  <a:pt x="93052" y="191030"/>
                </a:lnTo>
                <a:lnTo>
                  <a:pt x="92524" y="189972"/>
                </a:lnTo>
                <a:close/>
                <a:moveTo>
                  <a:pt x="119856" y="188913"/>
                </a:moveTo>
                <a:lnTo>
                  <a:pt x="120253" y="189972"/>
                </a:lnTo>
                <a:lnTo>
                  <a:pt x="120650" y="190501"/>
                </a:lnTo>
                <a:lnTo>
                  <a:pt x="119856" y="190501"/>
                </a:lnTo>
                <a:lnTo>
                  <a:pt x="119062" y="190501"/>
                </a:lnTo>
                <a:lnTo>
                  <a:pt x="119062" y="189972"/>
                </a:lnTo>
                <a:close/>
                <a:moveTo>
                  <a:pt x="86647" y="185208"/>
                </a:moveTo>
                <a:lnTo>
                  <a:pt x="88183" y="185738"/>
                </a:lnTo>
                <a:lnTo>
                  <a:pt x="89207" y="185208"/>
                </a:lnTo>
                <a:lnTo>
                  <a:pt x="89719" y="186796"/>
                </a:lnTo>
                <a:lnTo>
                  <a:pt x="92792" y="186796"/>
                </a:lnTo>
                <a:lnTo>
                  <a:pt x="93304" y="188384"/>
                </a:lnTo>
                <a:lnTo>
                  <a:pt x="95352" y="186796"/>
                </a:lnTo>
                <a:lnTo>
                  <a:pt x="98425" y="185738"/>
                </a:lnTo>
                <a:lnTo>
                  <a:pt x="97913" y="187325"/>
                </a:lnTo>
                <a:lnTo>
                  <a:pt x="96888" y="187325"/>
                </a:lnTo>
                <a:lnTo>
                  <a:pt x="94840" y="187325"/>
                </a:lnTo>
                <a:lnTo>
                  <a:pt x="94840" y="188384"/>
                </a:lnTo>
                <a:lnTo>
                  <a:pt x="94840" y="188913"/>
                </a:lnTo>
                <a:lnTo>
                  <a:pt x="91767" y="188384"/>
                </a:lnTo>
                <a:lnTo>
                  <a:pt x="89207" y="186796"/>
                </a:lnTo>
                <a:lnTo>
                  <a:pt x="87671" y="187325"/>
                </a:lnTo>
                <a:lnTo>
                  <a:pt x="86647" y="188384"/>
                </a:lnTo>
                <a:lnTo>
                  <a:pt x="86134" y="188384"/>
                </a:lnTo>
                <a:lnTo>
                  <a:pt x="86134" y="186796"/>
                </a:lnTo>
                <a:lnTo>
                  <a:pt x="86647" y="185738"/>
                </a:lnTo>
                <a:close/>
                <a:moveTo>
                  <a:pt x="82550" y="184150"/>
                </a:moveTo>
                <a:lnTo>
                  <a:pt x="83574" y="185738"/>
                </a:lnTo>
                <a:lnTo>
                  <a:pt x="84598" y="185738"/>
                </a:lnTo>
                <a:lnTo>
                  <a:pt x="86134" y="186796"/>
                </a:lnTo>
                <a:lnTo>
                  <a:pt x="84598" y="187325"/>
                </a:lnTo>
                <a:lnTo>
                  <a:pt x="83062" y="186796"/>
                </a:lnTo>
                <a:lnTo>
                  <a:pt x="83062" y="185208"/>
                </a:lnTo>
                <a:lnTo>
                  <a:pt x="82550" y="185208"/>
                </a:lnTo>
                <a:close/>
                <a:moveTo>
                  <a:pt x="82550" y="182563"/>
                </a:moveTo>
                <a:lnTo>
                  <a:pt x="84137" y="182563"/>
                </a:lnTo>
                <a:lnTo>
                  <a:pt x="85725" y="184151"/>
                </a:lnTo>
                <a:lnTo>
                  <a:pt x="84137" y="184151"/>
                </a:lnTo>
                <a:close/>
                <a:moveTo>
                  <a:pt x="94456" y="180975"/>
                </a:moveTo>
                <a:lnTo>
                  <a:pt x="94456" y="182166"/>
                </a:lnTo>
                <a:lnTo>
                  <a:pt x="95250" y="182563"/>
                </a:lnTo>
                <a:lnTo>
                  <a:pt x="93662" y="182563"/>
                </a:lnTo>
                <a:lnTo>
                  <a:pt x="93662" y="181372"/>
                </a:lnTo>
                <a:close/>
                <a:moveTo>
                  <a:pt x="108080" y="179766"/>
                </a:moveTo>
                <a:lnTo>
                  <a:pt x="107853" y="180447"/>
                </a:lnTo>
                <a:lnTo>
                  <a:pt x="107677" y="180270"/>
                </a:lnTo>
                <a:close/>
                <a:moveTo>
                  <a:pt x="107098" y="179691"/>
                </a:moveTo>
                <a:lnTo>
                  <a:pt x="107677" y="180270"/>
                </a:lnTo>
                <a:lnTo>
                  <a:pt x="106267" y="182034"/>
                </a:lnTo>
                <a:lnTo>
                  <a:pt x="106796" y="180976"/>
                </a:lnTo>
                <a:lnTo>
                  <a:pt x="106796" y="180447"/>
                </a:lnTo>
                <a:close/>
                <a:moveTo>
                  <a:pt x="100012" y="176213"/>
                </a:moveTo>
                <a:lnTo>
                  <a:pt x="101600" y="176213"/>
                </a:lnTo>
                <a:lnTo>
                  <a:pt x="101600" y="177272"/>
                </a:lnTo>
                <a:lnTo>
                  <a:pt x="101600" y="177801"/>
                </a:lnTo>
                <a:lnTo>
                  <a:pt x="100541" y="177272"/>
                </a:lnTo>
                <a:close/>
                <a:moveTo>
                  <a:pt x="592138" y="166688"/>
                </a:moveTo>
                <a:lnTo>
                  <a:pt x="593726" y="166688"/>
                </a:lnTo>
                <a:lnTo>
                  <a:pt x="593196" y="167747"/>
                </a:lnTo>
                <a:lnTo>
                  <a:pt x="592138" y="168276"/>
                </a:lnTo>
                <a:lnTo>
                  <a:pt x="592138" y="167747"/>
                </a:lnTo>
                <a:close/>
                <a:moveTo>
                  <a:pt x="573088" y="166688"/>
                </a:moveTo>
                <a:lnTo>
                  <a:pt x="574676" y="166688"/>
                </a:lnTo>
                <a:lnTo>
                  <a:pt x="573882" y="168276"/>
                </a:lnTo>
                <a:lnTo>
                  <a:pt x="573088" y="167747"/>
                </a:lnTo>
                <a:close/>
                <a:moveTo>
                  <a:pt x="442595" y="166688"/>
                </a:moveTo>
                <a:lnTo>
                  <a:pt x="443230" y="166688"/>
                </a:lnTo>
                <a:lnTo>
                  <a:pt x="443230" y="168276"/>
                </a:lnTo>
                <a:lnTo>
                  <a:pt x="441325" y="168276"/>
                </a:lnTo>
                <a:close/>
                <a:moveTo>
                  <a:pt x="582083" y="165100"/>
                </a:moveTo>
                <a:lnTo>
                  <a:pt x="582612" y="165735"/>
                </a:lnTo>
                <a:lnTo>
                  <a:pt x="584200" y="165100"/>
                </a:lnTo>
                <a:lnTo>
                  <a:pt x="583671" y="165735"/>
                </a:lnTo>
                <a:lnTo>
                  <a:pt x="582612" y="166053"/>
                </a:lnTo>
                <a:lnTo>
                  <a:pt x="582083" y="166688"/>
                </a:lnTo>
                <a:lnTo>
                  <a:pt x="581025" y="166688"/>
                </a:lnTo>
                <a:lnTo>
                  <a:pt x="582083" y="166053"/>
                </a:lnTo>
                <a:close/>
                <a:moveTo>
                  <a:pt x="588963" y="163513"/>
                </a:moveTo>
                <a:lnTo>
                  <a:pt x="590551" y="163513"/>
                </a:lnTo>
                <a:lnTo>
                  <a:pt x="590021" y="165101"/>
                </a:lnTo>
                <a:lnTo>
                  <a:pt x="588963" y="165101"/>
                </a:lnTo>
                <a:close/>
                <a:moveTo>
                  <a:pt x="447675" y="158750"/>
                </a:moveTo>
                <a:lnTo>
                  <a:pt x="447675" y="160655"/>
                </a:lnTo>
                <a:lnTo>
                  <a:pt x="447278" y="161925"/>
                </a:lnTo>
                <a:lnTo>
                  <a:pt x="446087" y="160655"/>
                </a:lnTo>
                <a:close/>
                <a:moveTo>
                  <a:pt x="345190" y="149755"/>
                </a:moveTo>
                <a:lnTo>
                  <a:pt x="346776" y="150813"/>
                </a:lnTo>
                <a:lnTo>
                  <a:pt x="345190" y="150813"/>
                </a:lnTo>
                <a:close/>
                <a:moveTo>
                  <a:pt x="344133" y="149755"/>
                </a:moveTo>
                <a:lnTo>
                  <a:pt x="344133" y="150813"/>
                </a:lnTo>
                <a:lnTo>
                  <a:pt x="343605" y="150813"/>
                </a:lnTo>
                <a:close/>
                <a:moveTo>
                  <a:pt x="347607" y="147336"/>
                </a:moveTo>
                <a:lnTo>
                  <a:pt x="348362" y="147638"/>
                </a:lnTo>
                <a:lnTo>
                  <a:pt x="347305" y="147638"/>
                </a:lnTo>
                <a:close/>
                <a:moveTo>
                  <a:pt x="354013" y="144463"/>
                </a:moveTo>
                <a:lnTo>
                  <a:pt x="354013" y="144992"/>
                </a:lnTo>
                <a:lnTo>
                  <a:pt x="352425" y="146051"/>
                </a:lnTo>
                <a:close/>
                <a:moveTo>
                  <a:pt x="344421" y="141192"/>
                </a:moveTo>
                <a:lnTo>
                  <a:pt x="344253" y="141336"/>
                </a:lnTo>
                <a:lnTo>
                  <a:pt x="344133" y="141288"/>
                </a:lnTo>
                <a:close/>
                <a:moveTo>
                  <a:pt x="346776" y="139172"/>
                </a:moveTo>
                <a:lnTo>
                  <a:pt x="348890" y="139172"/>
                </a:lnTo>
                <a:lnTo>
                  <a:pt x="347305" y="141288"/>
                </a:lnTo>
                <a:lnTo>
                  <a:pt x="345719" y="140759"/>
                </a:lnTo>
                <a:lnTo>
                  <a:pt x="344421" y="141192"/>
                </a:lnTo>
                <a:close/>
                <a:moveTo>
                  <a:pt x="474028" y="137054"/>
                </a:moveTo>
                <a:lnTo>
                  <a:pt x="474663" y="138113"/>
                </a:lnTo>
                <a:lnTo>
                  <a:pt x="474028" y="138113"/>
                </a:lnTo>
                <a:close/>
                <a:moveTo>
                  <a:pt x="474028" y="136525"/>
                </a:moveTo>
                <a:lnTo>
                  <a:pt x="474028" y="137054"/>
                </a:lnTo>
                <a:lnTo>
                  <a:pt x="473710" y="137054"/>
                </a:lnTo>
                <a:lnTo>
                  <a:pt x="473710" y="138113"/>
                </a:lnTo>
                <a:lnTo>
                  <a:pt x="473075" y="137054"/>
                </a:lnTo>
                <a:close/>
                <a:moveTo>
                  <a:pt x="390649" y="125942"/>
                </a:moveTo>
                <a:lnTo>
                  <a:pt x="390121" y="127001"/>
                </a:lnTo>
                <a:lnTo>
                  <a:pt x="390649" y="127001"/>
                </a:lnTo>
                <a:lnTo>
                  <a:pt x="391706" y="125942"/>
                </a:lnTo>
                <a:close/>
                <a:moveTo>
                  <a:pt x="395935" y="125413"/>
                </a:moveTo>
                <a:lnTo>
                  <a:pt x="395935" y="125942"/>
                </a:lnTo>
                <a:lnTo>
                  <a:pt x="395406" y="125942"/>
                </a:lnTo>
                <a:close/>
                <a:moveTo>
                  <a:pt x="436637" y="123826"/>
                </a:moveTo>
                <a:lnTo>
                  <a:pt x="438222" y="123826"/>
                </a:lnTo>
                <a:lnTo>
                  <a:pt x="437165" y="124884"/>
                </a:lnTo>
                <a:close/>
                <a:moveTo>
                  <a:pt x="610372" y="120769"/>
                </a:moveTo>
                <a:lnTo>
                  <a:pt x="609147" y="121841"/>
                </a:lnTo>
                <a:lnTo>
                  <a:pt x="606425" y="122238"/>
                </a:lnTo>
                <a:lnTo>
                  <a:pt x="608467" y="121047"/>
                </a:lnTo>
                <a:close/>
                <a:moveTo>
                  <a:pt x="610508" y="120650"/>
                </a:moveTo>
                <a:lnTo>
                  <a:pt x="611188" y="120650"/>
                </a:lnTo>
                <a:lnTo>
                  <a:pt x="610372" y="120769"/>
                </a:lnTo>
                <a:close/>
                <a:moveTo>
                  <a:pt x="566936" y="112713"/>
                </a:moveTo>
                <a:lnTo>
                  <a:pt x="568127" y="114618"/>
                </a:lnTo>
                <a:lnTo>
                  <a:pt x="569913" y="116047"/>
                </a:lnTo>
                <a:lnTo>
                  <a:pt x="569317" y="116047"/>
                </a:lnTo>
                <a:lnTo>
                  <a:pt x="569317" y="117476"/>
                </a:lnTo>
                <a:lnTo>
                  <a:pt x="568127" y="117476"/>
                </a:lnTo>
                <a:lnTo>
                  <a:pt x="566936" y="117476"/>
                </a:lnTo>
                <a:lnTo>
                  <a:pt x="566936" y="116047"/>
                </a:lnTo>
                <a:lnTo>
                  <a:pt x="565745" y="116047"/>
                </a:lnTo>
                <a:lnTo>
                  <a:pt x="566936" y="115571"/>
                </a:lnTo>
                <a:lnTo>
                  <a:pt x="565150" y="114618"/>
                </a:lnTo>
                <a:lnTo>
                  <a:pt x="566936" y="114142"/>
                </a:lnTo>
                <a:close/>
                <a:moveTo>
                  <a:pt x="74612" y="107950"/>
                </a:moveTo>
                <a:lnTo>
                  <a:pt x="75670" y="107950"/>
                </a:lnTo>
                <a:lnTo>
                  <a:pt x="76200" y="111125"/>
                </a:lnTo>
                <a:lnTo>
                  <a:pt x="75670" y="110331"/>
                </a:lnTo>
                <a:close/>
                <a:moveTo>
                  <a:pt x="480510" y="106363"/>
                </a:moveTo>
                <a:lnTo>
                  <a:pt x="480317" y="106556"/>
                </a:lnTo>
                <a:lnTo>
                  <a:pt x="481011" y="106363"/>
                </a:lnTo>
                <a:close/>
                <a:moveTo>
                  <a:pt x="593726" y="103188"/>
                </a:moveTo>
                <a:lnTo>
                  <a:pt x="593726" y="104776"/>
                </a:lnTo>
                <a:lnTo>
                  <a:pt x="592138" y="104776"/>
                </a:lnTo>
                <a:lnTo>
                  <a:pt x="593196" y="103717"/>
                </a:lnTo>
                <a:close/>
                <a:moveTo>
                  <a:pt x="588963" y="103188"/>
                </a:moveTo>
                <a:lnTo>
                  <a:pt x="589492" y="103188"/>
                </a:lnTo>
                <a:lnTo>
                  <a:pt x="592138" y="103188"/>
                </a:lnTo>
                <a:lnTo>
                  <a:pt x="590550" y="104776"/>
                </a:lnTo>
                <a:close/>
                <a:moveTo>
                  <a:pt x="594783" y="101600"/>
                </a:moveTo>
                <a:lnTo>
                  <a:pt x="595313" y="102659"/>
                </a:lnTo>
                <a:lnTo>
                  <a:pt x="594783" y="103188"/>
                </a:lnTo>
                <a:lnTo>
                  <a:pt x="593726" y="103188"/>
                </a:lnTo>
                <a:lnTo>
                  <a:pt x="593725" y="103188"/>
                </a:lnTo>
                <a:close/>
                <a:moveTo>
                  <a:pt x="598091" y="100013"/>
                </a:moveTo>
                <a:lnTo>
                  <a:pt x="598488" y="100542"/>
                </a:lnTo>
                <a:lnTo>
                  <a:pt x="598091" y="101601"/>
                </a:lnTo>
                <a:lnTo>
                  <a:pt x="596900" y="101601"/>
                </a:lnTo>
                <a:close/>
                <a:moveTo>
                  <a:pt x="591344" y="100013"/>
                </a:moveTo>
                <a:lnTo>
                  <a:pt x="593726" y="101204"/>
                </a:lnTo>
                <a:lnTo>
                  <a:pt x="593249" y="101601"/>
                </a:lnTo>
                <a:lnTo>
                  <a:pt x="592773" y="101601"/>
                </a:lnTo>
                <a:lnTo>
                  <a:pt x="592773" y="101204"/>
                </a:lnTo>
                <a:lnTo>
                  <a:pt x="590392" y="101204"/>
                </a:lnTo>
                <a:lnTo>
                  <a:pt x="588963" y="101601"/>
                </a:lnTo>
                <a:close/>
                <a:moveTo>
                  <a:pt x="571500" y="98425"/>
                </a:moveTo>
                <a:lnTo>
                  <a:pt x="573088" y="98954"/>
                </a:lnTo>
                <a:lnTo>
                  <a:pt x="572029" y="100013"/>
                </a:lnTo>
                <a:lnTo>
                  <a:pt x="571500" y="98954"/>
                </a:lnTo>
                <a:close/>
                <a:moveTo>
                  <a:pt x="558271" y="98425"/>
                </a:moveTo>
                <a:lnTo>
                  <a:pt x="558801" y="100013"/>
                </a:lnTo>
                <a:lnTo>
                  <a:pt x="557213" y="100013"/>
                </a:lnTo>
                <a:close/>
                <a:moveTo>
                  <a:pt x="543322" y="97897"/>
                </a:moveTo>
                <a:lnTo>
                  <a:pt x="546101" y="97897"/>
                </a:lnTo>
                <a:lnTo>
                  <a:pt x="544315" y="98426"/>
                </a:lnTo>
                <a:close/>
                <a:moveTo>
                  <a:pt x="541338" y="96838"/>
                </a:moveTo>
                <a:lnTo>
                  <a:pt x="543322" y="97897"/>
                </a:lnTo>
                <a:lnTo>
                  <a:pt x="543124" y="97897"/>
                </a:lnTo>
                <a:close/>
                <a:moveTo>
                  <a:pt x="503237" y="93663"/>
                </a:moveTo>
                <a:lnTo>
                  <a:pt x="504031" y="94457"/>
                </a:lnTo>
                <a:lnTo>
                  <a:pt x="504825" y="93663"/>
                </a:lnTo>
                <a:lnTo>
                  <a:pt x="504031" y="95251"/>
                </a:lnTo>
                <a:close/>
                <a:moveTo>
                  <a:pt x="499539" y="84214"/>
                </a:moveTo>
                <a:lnTo>
                  <a:pt x="499539" y="85196"/>
                </a:lnTo>
                <a:lnTo>
                  <a:pt x="499010" y="85196"/>
                </a:lnTo>
                <a:lnTo>
                  <a:pt x="499010" y="84516"/>
                </a:lnTo>
                <a:close/>
                <a:moveTo>
                  <a:pt x="503239" y="82021"/>
                </a:moveTo>
                <a:lnTo>
                  <a:pt x="504825" y="82021"/>
                </a:lnTo>
                <a:lnTo>
                  <a:pt x="504296" y="82551"/>
                </a:lnTo>
                <a:close/>
                <a:moveTo>
                  <a:pt x="50800" y="65088"/>
                </a:moveTo>
                <a:lnTo>
                  <a:pt x="49741" y="66993"/>
                </a:lnTo>
                <a:lnTo>
                  <a:pt x="50800" y="66993"/>
                </a:lnTo>
                <a:lnTo>
                  <a:pt x="49741" y="68263"/>
                </a:lnTo>
                <a:lnTo>
                  <a:pt x="49212" y="66993"/>
                </a:lnTo>
                <a:lnTo>
                  <a:pt x="49741" y="66358"/>
                </a:lnTo>
                <a:close/>
                <a:moveTo>
                  <a:pt x="375848" y="63501"/>
                </a:moveTo>
                <a:lnTo>
                  <a:pt x="376906" y="63501"/>
                </a:lnTo>
                <a:lnTo>
                  <a:pt x="376906" y="64559"/>
                </a:lnTo>
                <a:close/>
                <a:moveTo>
                  <a:pt x="375320" y="62971"/>
                </a:moveTo>
                <a:lnTo>
                  <a:pt x="375848" y="63501"/>
                </a:lnTo>
                <a:lnTo>
                  <a:pt x="375320" y="63501"/>
                </a:lnTo>
                <a:lnTo>
                  <a:pt x="375320" y="64559"/>
                </a:lnTo>
                <a:lnTo>
                  <a:pt x="374791" y="64559"/>
                </a:lnTo>
                <a:close/>
                <a:moveTo>
                  <a:pt x="388540" y="55563"/>
                </a:moveTo>
                <a:lnTo>
                  <a:pt x="390525" y="55563"/>
                </a:lnTo>
                <a:lnTo>
                  <a:pt x="387052" y="56357"/>
                </a:lnTo>
                <a:close/>
                <a:moveTo>
                  <a:pt x="384571" y="55563"/>
                </a:moveTo>
                <a:lnTo>
                  <a:pt x="387052" y="56357"/>
                </a:lnTo>
                <a:lnTo>
                  <a:pt x="383083" y="57151"/>
                </a:lnTo>
                <a:lnTo>
                  <a:pt x="382587" y="56754"/>
                </a:lnTo>
                <a:lnTo>
                  <a:pt x="382587" y="56357"/>
                </a:lnTo>
                <a:close/>
                <a:moveTo>
                  <a:pt x="380047" y="55563"/>
                </a:moveTo>
                <a:lnTo>
                  <a:pt x="381000" y="55563"/>
                </a:lnTo>
                <a:lnTo>
                  <a:pt x="380365" y="56357"/>
                </a:lnTo>
                <a:lnTo>
                  <a:pt x="380365" y="57151"/>
                </a:lnTo>
                <a:lnTo>
                  <a:pt x="379412" y="56357"/>
                </a:lnTo>
                <a:close/>
                <a:moveTo>
                  <a:pt x="357981" y="53975"/>
                </a:moveTo>
                <a:lnTo>
                  <a:pt x="360362" y="53975"/>
                </a:lnTo>
                <a:lnTo>
                  <a:pt x="357981" y="55563"/>
                </a:lnTo>
                <a:lnTo>
                  <a:pt x="357187" y="55563"/>
                </a:lnTo>
                <a:close/>
                <a:moveTo>
                  <a:pt x="371474" y="50800"/>
                </a:moveTo>
                <a:lnTo>
                  <a:pt x="372533" y="51329"/>
                </a:lnTo>
                <a:lnTo>
                  <a:pt x="373062" y="51594"/>
                </a:lnTo>
                <a:lnTo>
                  <a:pt x="372533" y="51594"/>
                </a:lnTo>
                <a:lnTo>
                  <a:pt x="370945" y="51594"/>
                </a:lnTo>
                <a:lnTo>
                  <a:pt x="369887" y="52388"/>
                </a:lnTo>
                <a:close/>
                <a:moveTo>
                  <a:pt x="313266" y="50800"/>
                </a:moveTo>
                <a:lnTo>
                  <a:pt x="313266" y="51480"/>
                </a:lnTo>
                <a:lnTo>
                  <a:pt x="314325" y="51480"/>
                </a:lnTo>
                <a:lnTo>
                  <a:pt x="312208" y="52841"/>
                </a:lnTo>
                <a:lnTo>
                  <a:pt x="309562" y="53522"/>
                </a:lnTo>
                <a:lnTo>
                  <a:pt x="309033" y="51480"/>
                </a:lnTo>
                <a:lnTo>
                  <a:pt x="311150" y="51480"/>
                </a:lnTo>
                <a:close/>
                <a:moveTo>
                  <a:pt x="366514" y="50346"/>
                </a:moveTo>
                <a:lnTo>
                  <a:pt x="369159" y="50346"/>
                </a:lnTo>
                <a:lnTo>
                  <a:pt x="368002" y="50800"/>
                </a:lnTo>
                <a:lnTo>
                  <a:pt x="365025" y="50800"/>
                </a:lnTo>
                <a:close/>
                <a:moveTo>
                  <a:pt x="363008" y="50271"/>
                </a:moveTo>
                <a:lnTo>
                  <a:pt x="363538" y="50800"/>
                </a:lnTo>
                <a:lnTo>
                  <a:pt x="363008" y="51330"/>
                </a:lnTo>
                <a:lnTo>
                  <a:pt x="361950" y="52388"/>
                </a:lnTo>
                <a:lnTo>
                  <a:pt x="361950" y="51330"/>
                </a:lnTo>
                <a:lnTo>
                  <a:pt x="363008" y="50800"/>
                </a:lnTo>
                <a:close/>
                <a:moveTo>
                  <a:pt x="369432" y="50240"/>
                </a:moveTo>
                <a:lnTo>
                  <a:pt x="369490" y="50346"/>
                </a:lnTo>
                <a:lnTo>
                  <a:pt x="369159" y="50346"/>
                </a:lnTo>
                <a:close/>
                <a:moveTo>
                  <a:pt x="243545" y="49711"/>
                </a:moveTo>
                <a:lnTo>
                  <a:pt x="243172" y="50271"/>
                </a:lnTo>
                <a:lnTo>
                  <a:pt x="241587" y="50271"/>
                </a:lnTo>
                <a:close/>
                <a:moveTo>
                  <a:pt x="368994" y="49439"/>
                </a:moveTo>
                <a:lnTo>
                  <a:pt x="369986" y="49439"/>
                </a:lnTo>
                <a:lnTo>
                  <a:pt x="371475" y="49439"/>
                </a:lnTo>
                <a:lnTo>
                  <a:pt x="369432" y="50240"/>
                </a:lnTo>
                <a:close/>
                <a:moveTo>
                  <a:pt x="361950" y="49213"/>
                </a:moveTo>
                <a:lnTo>
                  <a:pt x="363008" y="49213"/>
                </a:lnTo>
                <a:lnTo>
                  <a:pt x="363008" y="50271"/>
                </a:lnTo>
                <a:lnTo>
                  <a:pt x="361950" y="50271"/>
                </a:lnTo>
                <a:close/>
                <a:moveTo>
                  <a:pt x="367506" y="48079"/>
                </a:moveTo>
                <a:lnTo>
                  <a:pt x="368994" y="49439"/>
                </a:lnTo>
                <a:lnTo>
                  <a:pt x="367376" y="48256"/>
                </a:lnTo>
                <a:close/>
                <a:moveTo>
                  <a:pt x="208814" y="47626"/>
                </a:moveTo>
                <a:lnTo>
                  <a:pt x="210400" y="48684"/>
                </a:lnTo>
                <a:lnTo>
                  <a:pt x="209871" y="48684"/>
                </a:lnTo>
                <a:close/>
                <a:moveTo>
                  <a:pt x="366514" y="47625"/>
                </a:moveTo>
                <a:lnTo>
                  <a:pt x="367376" y="48256"/>
                </a:lnTo>
                <a:lnTo>
                  <a:pt x="366514" y="49439"/>
                </a:lnTo>
                <a:lnTo>
                  <a:pt x="363537" y="49439"/>
                </a:lnTo>
                <a:close/>
                <a:moveTo>
                  <a:pt x="245287" y="47096"/>
                </a:moveTo>
                <a:lnTo>
                  <a:pt x="245287" y="47626"/>
                </a:lnTo>
                <a:lnTo>
                  <a:pt x="245287" y="49213"/>
                </a:lnTo>
                <a:lnTo>
                  <a:pt x="243545" y="49711"/>
                </a:lnTo>
                <a:close/>
                <a:moveTo>
                  <a:pt x="243416" y="46038"/>
                </a:moveTo>
                <a:lnTo>
                  <a:pt x="244475" y="47097"/>
                </a:lnTo>
                <a:lnTo>
                  <a:pt x="243416" y="47626"/>
                </a:lnTo>
                <a:lnTo>
                  <a:pt x="242887" y="47626"/>
                </a:lnTo>
                <a:close/>
                <a:moveTo>
                  <a:pt x="28574" y="46038"/>
                </a:moveTo>
                <a:lnTo>
                  <a:pt x="30162" y="46526"/>
                </a:lnTo>
                <a:lnTo>
                  <a:pt x="29103" y="47503"/>
                </a:lnTo>
                <a:lnTo>
                  <a:pt x="30162" y="49457"/>
                </a:lnTo>
                <a:lnTo>
                  <a:pt x="29103" y="50923"/>
                </a:lnTo>
                <a:lnTo>
                  <a:pt x="29103" y="52388"/>
                </a:lnTo>
                <a:lnTo>
                  <a:pt x="27516" y="51411"/>
                </a:lnTo>
                <a:lnTo>
                  <a:pt x="26987" y="50434"/>
                </a:lnTo>
                <a:lnTo>
                  <a:pt x="28574" y="50434"/>
                </a:lnTo>
                <a:lnTo>
                  <a:pt x="28574" y="47503"/>
                </a:lnTo>
                <a:lnTo>
                  <a:pt x="27516" y="47503"/>
                </a:lnTo>
                <a:close/>
                <a:moveTo>
                  <a:pt x="255587" y="45720"/>
                </a:moveTo>
                <a:lnTo>
                  <a:pt x="257175" y="46355"/>
                </a:lnTo>
                <a:lnTo>
                  <a:pt x="256116" y="47625"/>
                </a:lnTo>
                <a:close/>
                <a:moveTo>
                  <a:pt x="234949" y="44450"/>
                </a:moveTo>
                <a:lnTo>
                  <a:pt x="234950" y="44450"/>
                </a:lnTo>
                <a:lnTo>
                  <a:pt x="238125" y="44450"/>
                </a:lnTo>
                <a:lnTo>
                  <a:pt x="235479" y="45509"/>
                </a:lnTo>
                <a:lnTo>
                  <a:pt x="233362" y="46038"/>
                </a:lnTo>
                <a:close/>
                <a:moveTo>
                  <a:pt x="4659" y="42863"/>
                </a:moveTo>
                <a:lnTo>
                  <a:pt x="7247" y="43379"/>
                </a:lnTo>
                <a:lnTo>
                  <a:pt x="8800" y="44411"/>
                </a:lnTo>
                <a:lnTo>
                  <a:pt x="8800" y="45443"/>
                </a:lnTo>
                <a:lnTo>
                  <a:pt x="8800" y="46475"/>
                </a:lnTo>
                <a:lnTo>
                  <a:pt x="11389" y="49570"/>
                </a:lnTo>
                <a:lnTo>
                  <a:pt x="13459" y="52150"/>
                </a:lnTo>
                <a:lnTo>
                  <a:pt x="13977" y="52150"/>
                </a:lnTo>
                <a:lnTo>
                  <a:pt x="13977" y="53182"/>
                </a:lnTo>
                <a:lnTo>
                  <a:pt x="15012" y="53698"/>
                </a:lnTo>
                <a:lnTo>
                  <a:pt x="16565" y="53182"/>
                </a:lnTo>
                <a:lnTo>
                  <a:pt x="16565" y="55246"/>
                </a:lnTo>
                <a:lnTo>
                  <a:pt x="17083" y="55246"/>
                </a:lnTo>
                <a:lnTo>
                  <a:pt x="17083" y="54730"/>
                </a:lnTo>
                <a:lnTo>
                  <a:pt x="18118" y="55246"/>
                </a:lnTo>
                <a:lnTo>
                  <a:pt x="18118" y="56278"/>
                </a:lnTo>
                <a:lnTo>
                  <a:pt x="18636" y="56278"/>
                </a:lnTo>
                <a:lnTo>
                  <a:pt x="18636" y="55246"/>
                </a:lnTo>
                <a:lnTo>
                  <a:pt x="20189" y="56794"/>
                </a:lnTo>
                <a:lnTo>
                  <a:pt x="20707" y="58341"/>
                </a:lnTo>
                <a:lnTo>
                  <a:pt x="22260" y="58857"/>
                </a:lnTo>
                <a:lnTo>
                  <a:pt x="23813" y="61953"/>
                </a:lnTo>
                <a:lnTo>
                  <a:pt x="21742" y="63501"/>
                </a:lnTo>
                <a:lnTo>
                  <a:pt x="18118" y="60405"/>
                </a:lnTo>
                <a:lnTo>
                  <a:pt x="15012" y="59889"/>
                </a:lnTo>
                <a:lnTo>
                  <a:pt x="13977" y="57310"/>
                </a:lnTo>
                <a:lnTo>
                  <a:pt x="11906" y="57310"/>
                </a:lnTo>
                <a:lnTo>
                  <a:pt x="11906" y="56794"/>
                </a:lnTo>
                <a:lnTo>
                  <a:pt x="11906" y="55246"/>
                </a:lnTo>
                <a:lnTo>
                  <a:pt x="10353" y="55246"/>
                </a:lnTo>
                <a:lnTo>
                  <a:pt x="9836" y="55246"/>
                </a:lnTo>
                <a:lnTo>
                  <a:pt x="6730" y="58857"/>
                </a:lnTo>
                <a:lnTo>
                  <a:pt x="2070" y="61437"/>
                </a:lnTo>
                <a:lnTo>
                  <a:pt x="1553" y="60405"/>
                </a:lnTo>
                <a:lnTo>
                  <a:pt x="517" y="60405"/>
                </a:lnTo>
                <a:lnTo>
                  <a:pt x="2070" y="58341"/>
                </a:lnTo>
                <a:lnTo>
                  <a:pt x="3106" y="56278"/>
                </a:lnTo>
                <a:lnTo>
                  <a:pt x="3106" y="55246"/>
                </a:lnTo>
                <a:lnTo>
                  <a:pt x="3106" y="53698"/>
                </a:lnTo>
                <a:lnTo>
                  <a:pt x="3623" y="53698"/>
                </a:lnTo>
                <a:lnTo>
                  <a:pt x="3106" y="52150"/>
                </a:lnTo>
                <a:lnTo>
                  <a:pt x="2070" y="53698"/>
                </a:lnTo>
                <a:lnTo>
                  <a:pt x="517" y="53698"/>
                </a:lnTo>
                <a:lnTo>
                  <a:pt x="0" y="52150"/>
                </a:lnTo>
                <a:lnTo>
                  <a:pt x="0" y="51634"/>
                </a:lnTo>
                <a:lnTo>
                  <a:pt x="1553" y="51634"/>
                </a:lnTo>
                <a:lnTo>
                  <a:pt x="2070" y="50086"/>
                </a:lnTo>
                <a:lnTo>
                  <a:pt x="5176" y="48538"/>
                </a:lnTo>
                <a:lnTo>
                  <a:pt x="8283" y="46991"/>
                </a:lnTo>
                <a:lnTo>
                  <a:pt x="7247" y="44927"/>
                </a:lnTo>
                <a:lnTo>
                  <a:pt x="5176" y="45443"/>
                </a:lnTo>
                <a:lnTo>
                  <a:pt x="4659" y="46475"/>
                </a:lnTo>
                <a:lnTo>
                  <a:pt x="3623" y="44927"/>
                </a:lnTo>
                <a:lnTo>
                  <a:pt x="3106" y="44927"/>
                </a:lnTo>
                <a:close/>
                <a:moveTo>
                  <a:pt x="300037" y="39688"/>
                </a:moveTo>
                <a:lnTo>
                  <a:pt x="301624" y="39688"/>
                </a:lnTo>
                <a:lnTo>
                  <a:pt x="303212" y="39688"/>
                </a:lnTo>
                <a:lnTo>
                  <a:pt x="301624" y="41276"/>
                </a:lnTo>
                <a:close/>
                <a:moveTo>
                  <a:pt x="312737" y="38100"/>
                </a:moveTo>
                <a:lnTo>
                  <a:pt x="313644" y="38100"/>
                </a:lnTo>
                <a:lnTo>
                  <a:pt x="315912" y="39688"/>
                </a:lnTo>
                <a:lnTo>
                  <a:pt x="314551" y="39688"/>
                </a:lnTo>
                <a:close/>
                <a:moveTo>
                  <a:pt x="275166" y="38100"/>
                </a:moveTo>
                <a:lnTo>
                  <a:pt x="276225" y="38100"/>
                </a:lnTo>
                <a:lnTo>
                  <a:pt x="276225" y="38497"/>
                </a:lnTo>
                <a:lnTo>
                  <a:pt x="275166" y="39291"/>
                </a:lnTo>
                <a:close/>
                <a:moveTo>
                  <a:pt x="258233" y="37306"/>
                </a:moveTo>
                <a:lnTo>
                  <a:pt x="258762" y="37306"/>
                </a:lnTo>
                <a:lnTo>
                  <a:pt x="257175" y="39093"/>
                </a:lnTo>
                <a:close/>
                <a:moveTo>
                  <a:pt x="246062" y="36513"/>
                </a:moveTo>
                <a:lnTo>
                  <a:pt x="246697" y="36513"/>
                </a:lnTo>
                <a:lnTo>
                  <a:pt x="247650" y="36513"/>
                </a:lnTo>
                <a:lnTo>
                  <a:pt x="247650" y="37307"/>
                </a:lnTo>
                <a:lnTo>
                  <a:pt x="246697" y="38101"/>
                </a:lnTo>
                <a:close/>
                <a:moveTo>
                  <a:pt x="222250" y="36513"/>
                </a:moveTo>
                <a:lnTo>
                  <a:pt x="222647" y="36513"/>
                </a:lnTo>
                <a:lnTo>
                  <a:pt x="223838" y="36513"/>
                </a:lnTo>
                <a:lnTo>
                  <a:pt x="223044" y="38101"/>
                </a:lnTo>
                <a:close/>
                <a:moveTo>
                  <a:pt x="258762" y="35520"/>
                </a:moveTo>
                <a:lnTo>
                  <a:pt x="260350" y="35520"/>
                </a:lnTo>
                <a:lnTo>
                  <a:pt x="259821" y="37306"/>
                </a:lnTo>
                <a:lnTo>
                  <a:pt x="259821" y="37902"/>
                </a:lnTo>
                <a:lnTo>
                  <a:pt x="258762" y="37306"/>
                </a:lnTo>
                <a:lnTo>
                  <a:pt x="258762" y="36711"/>
                </a:lnTo>
                <a:lnTo>
                  <a:pt x="259821" y="36711"/>
                </a:lnTo>
                <a:close/>
                <a:moveTo>
                  <a:pt x="180799" y="34926"/>
                </a:moveTo>
                <a:lnTo>
                  <a:pt x="181327" y="34926"/>
                </a:lnTo>
                <a:lnTo>
                  <a:pt x="180799" y="36513"/>
                </a:lnTo>
                <a:lnTo>
                  <a:pt x="179741" y="35455"/>
                </a:lnTo>
                <a:close/>
                <a:moveTo>
                  <a:pt x="274638" y="34925"/>
                </a:moveTo>
                <a:lnTo>
                  <a:pt x="273050" y="35520"/>
                </a:lnTo>
                <a:lnTo>
                  <a:pt x="272521" y="35520"/>
                </a:lnTo>
                <a:lnTo>
                  <a:pt x="272521" y="36711"/>
                </a:lnTo>
                <a:lnTo>
                  <a:pt x="274109" y="36711"/>
                </a:lnTo>
                <a:lnTo>
                  <a:pt x="273050" y="37306"/>
                </a:lnTo>
                <a:lnTo>
                  <a:pt x="274109" y="37306"/>
                </a:lnTo>
                <a:lnTo>
                  <a:pt x="272521" y="37902"/>
                </a:lnTo>
                <a:lnTo>
                  <a:pt x="270404" y="37306"/>
                </a:lnTo>
                <a:lnTo>
                  <a:pt x="270639" y="38100"/>
                </a:lnTo>
                <a:lnTo>
                  <a:pt x="271463" y="38100"/>
                </a:lnTo>
                <a:lnTo>
                  <a:pt x="270893" y="38955"/>
                </a:lnTo>
                <a:lnTo>
                  <a:pt x="270933" y="39093"/>
                </a:lnTo>
                <a:lnTo>
                  <a:pt x="273050" y="39093"/>
                </a:lnTo>
                <a:lnTo>
                  <a:pt x="270404" y="39688"/>
                </a:lnTo>
                <a:lnTo>
                  <a:pt x="267229" y="39093"/>
                </a:lnTo>
                <a:lnTo>
                  <a:pt x="266700" y="39688"/>
                </a:lnTo>
                <a:lnTo>
                  <a:pt x="266700" y="39093"/>
                </a:lnTo>
                <a:lnTo>
                  <a:pt x="265642" y="37902"/>
                </a:lnTo>
                <a:lnTo>
                  <a:pt x="265112" y="39688"/>
                </a:lnTo>
                <a:lnTo>
                  <a:pt x="263525" y="37902"/>
                </a:lnTo>
                <a:lnTo>
                  <a:pt x="260879" y="39093"/>
                </a:lnTo>
                <a:lnTo>
                  <a:pt x="262467" y="37306"/>
                </a:lnTo>
                <a:lnTo>
                  <a:pt x="265112" y="37306"/>
                </a:lnTo>
                <a:lnTo>
                  <a:pt x="262467" y="35520"/>
                </a:lnTo>
                <a:lnTo>
                  <a:pt x="266700" y="35520"/>
                </a:lnTo>
                <a:close/>
                <a:moveTo>
                  <a:pt x="86181" y="30798"/>
                </a:moveTo>
                <a:lnTo>
                  <a:pt x="87238" y="31221"/>
                </a:lnTo>
                <a:lnTo>
                  <a:pt x="86181" y="31221"/>
                </a:lnTo>
                <a:close/>
                <a:moveTo>
                  <a:pt x="86181" y="29634"/>
                </a:moveTo>
                <a:lnTo>
                  <a:pt x="86181" y="30798"/>
                </a:lnTo>
                <a:lnTo>
                  <a:pt x="84595" y="30163"/>
                </a:lnTo>
                <a:close/>
                <a:moveTo>
                  <a:pt x="182913" y="23072"/>
                </a:moveTo>
                <a:lnTo>
                  <a:pt x="183970" y="23284"/>
                </a:lnTo>
                <a:lnTo>
                  <a:pt x="182913" y="23284"/>
                </a:lnTo>
                <a:close/>
                <a:moveTo>
                  <a:pt x="189063" y="22273"/>
                </a:moveTo>
                <a:lnTo>
                  <a:pt x="189785" y="22755"/>
                </a:lnTo>
                <a:lnTo>
                  <a:pt x="191370" y="23284"/>
                </a:lnTo>
                <a:lnTo>
                  <a:pt x="189256" y="22755"/>
                </a:lnTo>
                <a:close/>
                <a:moveTo>
                  <a:pt x="159126" y="21696"/>
                </a:moveTo>
                <a:lnTo>
                  <a:pt x="159655" y="21696"/>
                </a:lnTo>
                <a:lnTo>
                  <a:pt x="158598" y="22755"/>
                </a:lnTo>
                <a:close/>
                <a:moveTo>
                  <a:pt x="161769" y="20109"/>
                </a:moveTo>
                <a:lnTo>
                  <a:pt x="160712" y="21167"/>
                </a:lnTo>
                <a:lnTo>
                  <a:pt x="160184" y="21696"/>
                </a:lnTo>
                <a:lnTo>
                  <a:pt x="159655" y="21696"/>
                </a:lnTo>
                <a:lnTo>
                  <a:pt x="160184" y="21167"/>
                </a:lnTo>
                <a:close/>
                <a:moveTo>
                  <a:pt x="52387" y="15875"/>
                </a:moveTo>
                <a:lnTo>
                  <a:pt x="52916" y="16510"/>
                </a:lnTo>
                <a:lnTo>
                  <a:pt x="53975" y="17463"/>
                </a:lnTo>
                <a:lnTo>
                  <a:pt x="52916" y="16828"/>
                </a:lnTo>
                <a:close/>
                <a:moveTo>
                  <a:pt x="44450" y="12700"/>
                </a:moveTo>
                <a:lnTo>
                  <a:pt x="45641" y="12700"/>
                </a:lnTo>
                <a:lnTo>
                  <a:pt x="46038" y="14288"/>
                </a:lnTo>
                <a:lnTo>
                  <a:pt x="45641" y="14288"/>
                </a:lnTo>
                <a:close/>
                <a:moveTo>
                  <a:pt x="106796" y="11113"/>
                </a:moveTo>
                <a:lnTo>
                  <a:pt x="107853" y="13230"/>
                </a:lnTo>
                <a:lnTo>
                  <a:pt x="106796" y="14817"/>
                </a:lnTo>
                <a:lnTo>
                  <a:pt x="113139" y="17992"/>
                </a:lnTo>
                <a:lnTo>
                  <a:pt x="118425" y="18521"/>
                </a:lnTo>
                <a:lnTo>
                  <a:pt x="118425" y="17463"/>
                </a:lnTo>
                <a:lnTo>
                  <a:pt x="117368" y="15875"/>
                </a:lnTo>
                <a:lnTo>
                  <a:pt x="117368" y="14288"/>
                </a:lnTo>
                <a:lnTo>
                  <a:pt x="117368" y="12171"/>
                </a:lnTo>
                <a:lnTo>
                  <a:pt x="118425" y="12700"/>
                </a:lnTo>
                <a:lnTo>
                  <a:pt x="118953" y="13230"/>
                </a:lnTo>
                <a:lnTo>
                  <a:pt x="118953" y="14288"/>
                </a:lnTo>
                <a:lnTo>
                  <a:pt x="120011" y="14288"/>
                </a:lnTo>
                <a:lnTo>
                  <a:pt x="118953" y="14817"/>
                </a:lnTo>
                <a:lnTo>
                  <a:pt x="118953" y="15875"/>
                </a:lnTo>
                <a:lnTo>
                  <a:pt x="120011" y="15875"/>
                </a:lnTo>
                <a:lnTo>
                  <a:pt x="120539" y="16405"/>
                </a:lnTo>
                <a:lnTo>
                  <a:pt x="120539" y="15875"/>
                </a:lnTo>
                <a:lnTo>
                  <a:pt x="120539" y="14817"/>
                </a:lnTo>
                <a:lnTo>
                  <a:pt x="121068" y="14817"/>
                </a:lnTo>
                <a:lnTo>
                  <a:pt x="121068" y="17463"/>
                </a:lnTo>
                <a:lnTo>
                  <a:pt x="122125" y="16405"/>
                </a:lnTo>
                <a:lnTo>
                  <a:pt x="122654" y="17992"/>
                </a:lnTo>
                <a:lnTo>
                  <a:pt x="122654" y="17463"/>
                </a:lnTo>
                <a:lnTo>
                  <a:pt x="122654" y="16405"/>
                </a:lnTo>
                <a:lnTo>
                  <a:pt x="124239" y="16405"/>
                </a:lnTo>
                <a:lnTo>
                  <a:pt x="125825" y="15875"/>
                </a:lnTo>
                <a:lnTo>
                  <a:pt x="126882" y="16405"/>
                </a:lnTo>
                <a:lnTo>
                  <a:pt x="126882" y="17463"/>
                </a:lnTo>
                <a:lnTo>
                  <a:pt x="130582" y="17992"/>
                </a:lnTo>
                <a:lnTo>
                  <a:pt x="133225" y="19580"/>
                </a:lnTo>
                <a:lnTo>
                  <a:pt x="134283" y="18521"/>
                </a:lnTo>
                <a:lnTo>
                  <a:pt x="134283" y="17992"/>
                </a:lnTo>
                <a:lnTo>
                  <a:pt x="135868" y="19580"/>
                </a:lnTo>
                <a:lnTo>
                  <a:pt x="137454" y="21696"/>
                </a:lnTo>
                <a:lnTo>
                  <a:pt x="139040" y="21696"/>
                </a:lnTo>
                <a:lnTo>
                  <a:pt x="140097" y="21167"/>
                </a:lnTo>
                <a:lnTo>
                  <a:pt x="140097" y="20109"/>
                </a:lnTo>
                <a:lnTo>
                  <a:pt x="141154" y="20109"/>
                </a:lnTo>
                <a:lnTo>
                  <a:pt x="141154" y="21696"/>
                </a:lnTo>
                <a:lnTo>
                  <a:pt x="143269" y="21696"/>
                </a:lnTo>
                <a:lnTo>
                  <a:pt x="145912" y="21167"/>
                </a:lnTo>
                <a:lnTo>
                  <a:pt x="145912" y="22755"/>
                </a:lnTo>
                <a:lnTo>
                  <a:pt x="146440" y="23284"/>
                </a:lnTo>
                <a:lnTo>
                  <a:pt x="146969" y="23284"/>
                </a:lnTo>
                <a:lnTo>
                  <a:pt x="146969" y="22755"/>
                </a:lnTo>
                <a:lnTo>
                  <a:pt x="149612" y="22755"/>
                </a:lnTo>
                <a:lnTo>
                  <a:pt x="152255" y="20109"/>
                </a:lnTo>
                <a:lnTo>
                  <a:pt x="153312" y="20109"/>
                </a:lnTo>
                <a:lnTo>
                  <a:pt x="153312" y="21696"/>
                </a:lnTo>
                <a:lnTo>
                  <a:pt x="153840" y="21167"/>
                </a:lnTo>
                <a:lnTo>
                  <a:pt x="155426" y="20109"/>
                </a:lnTo>
                <a:lnTo>
                  <a:pt x="154898" y="21167"/>
                </a:lnTo>
                <a:lnTo>
                  <a:pt x="153840" y="22755"/>
                </a:lnTo>
                <a:lnTo>
                  <a:pt x="154898" y="23284"/>
                </a:lnTo>
                <a:lnTo>
                  <a:pt x="156483" y="24342"/>
                </a:lnTo>
                <a:lnTo>
                  <a:pt x="156483" y="23284"/>
                </a:lnTo>
                <a:lnTo>
                  <a:pt x="157012" y="23284"/>
                </a:lnTo>
                <a:lnTo>
                  <a:pt x="158069" y="23284"/>
                </a:lnTo>
                <a:lnTo>
                  <a:pt x="158069" y="24342"/>
                </a:lnTo>
                <a:lnTo>
                  <a:pt x="158598" y="22755"/>
                </a:lnTo>
                <a:lnTo>
                  <a:pt x="160184" y="21696"/>
                </a:lnTo>
                <a:lnTo>
                  <a:pt x="160712" y="22755"/>
                </a:lnTo>
                <a:lnTo>
                  <a:pt x="161769" y="22755"/>
                </a:lnTo>
                <a:lnTo>
                  <a:pt x="161769" y="23284"/>
                </a:lnTo>
                <a:lnTo>
                  <a:pt x="163355" y="23284"/>
                </a:lnTo>
                <a:lnTo>
                  <a:pt x="165469" y="22755"/>
                </a:lnTo>
                <a:lnTo>
                  <a:pt x="165998" y="24342"/>
                </a:lnTo>
                <a:lnTo>
                  <a:pt x="167055" y="23284"/>
                </a:lnTo>
                <a:lnTo>
                  <a:pt x="167584" y="24342"/>
                </a:lnTo>
                <a:lnTo>
                  <a:pt x="167584" y="23284"/>
                </a:lnTo>
                <a:lnTo>
                  <a:pt x="167055" y="22755"/>
                </a:lnTo>
                <a:lnTo>
                  <a:pt x="167584" y="21696"/>
                </a:lnTo>
                <a:lnTo>
                  <a:pt x="168641" y="22755"/>
                </a:lnTo>
                <a:lnTo>
                  <a:pt x="169170" y="21696"/>
                </a:lnTo>
                <a:lnTo>
                  <a:pt x="170227" y="21167"/>
                </a:lnTo>
                <a:lnTo>
                  <a:pt x="175513" y="20109"/>
                </a:lnTo>
                <a:lnTo>
                  <a:pt x="179741" y="20109"/>
                </a:lnTo>
                <a:lnTo>
                  <a:pt x="180799" y="19580"/>
                </a:lnTo>
                <a:lnTo>
                  <a:pt x="182384" y="19580"/>
                </a:lnTo>
                <a:lnTo>
                  <a:pt x="182384" y="20109"/>
                </a:lnTo>
                <a:lnTo>
                  <a:pt x="182384" y="21167"/>
                </a:lnTo>
                <a:lnTo>
                  <a:pt x="182913" y="21167"/>
                </a:lnTo>
                <a:lnTo>
                  <a:pt x="183970" y="20109"/>
                </a:lnTo>
                <a:lnTo>
                  <a:pt x="183970" y="19580"/>
                </a:lnTo>
                <a:lnTo>
                  <a:pt x="184499" y="19580"/>
                </a:lnTo>
                <a:lnTo>
                  <a:pt x="183970" y="21167"/>
                </a:lnTo>
                <a:lnTo>
                  <a:pt x="184499" y="21696"/>
                </a:lnTo>
                <a:lnTo>
                  <a:pt x="186084" y="21696"/>
                </a:lnTo>
                <a:lnTo>
                  <a:pt x="186084" y="21167"/>
                </a:lnTo>
                <a:lnTo>
                  <a:pt x="185027" y="20109"/>
                </a:lnTo>
                <a:lnTo>
                  <a:pt x="186613" y="20109"/>
                </a:lnTo>
                <a:lnTo>
                  <a:pt x="189256" y="19580"/>
                </a:lnTo>
                <a:lnTo>
                  <a:pt x="188199" y="20109"/>
                </a:lnTo>
                <a:lnTo>
                  <a:pt x="189063" y="22273"/>
                </a:lnTo>
                <a:lnTo>
                  <a:pt x="188199" y="21696"/>
                </a:lnTo>
                <a:lnTo>
                  <a:pt x="186613" y="22755"/>
                </a:lnTo>
                <a:lnTo>
                  <a:pt x="183970" y="21696"/>
                </a:lnTo>
                <a:lnTo>
                  <a:pt x="183970" y="22755"/>
                </a:lnTo>
                <a:lnTo>
                  <a:pt x="182913" y="22755"/>
                </a:lnTo>
                <a:lnTo>
                  <a:pt x="182913" y="23072"/>
                </a:lnTo>
                <a:lnTo>
                  <a:pt x="181327" y="22755"/>
                </a:lnTo>
                <a:lnTo>
                  <a:pt x="179741" y="24342"/>
                </a:lnTo>
                <a:lnTo>
                  <a:pt x="180799" y="24342"/>
                </a:lnTo>
                <a:lnTo>
                  <a:pt x="181327" y="24871"/>
                </a:lnTo>
                <a:lnTo>
                  <a:pt x="182384" y="24871"/>
                </a:lnTo>
                <a:lnTo>
                  <a:pt x="182913" y="24871"/>
                </a:lnTo>
                <a:lnTo>
                  <a:pt x="177627" y="26459"/>
                </a:lnTo>
                <a:lnTo>
                  <a:pt x="172870" y="26459"/>
                </a:lnTo>
                <a:lnTo>
                  <a:pt x="175513" y="26988"/>
                </a:lnTo>
                <a:lnTo>
                  <a:pt x="177098" y="28576"/>
                </a:lnTo>
                <a:lnTo>
                  <a:pt x="176041" y="28576"/>
                </a:lnTo>
                <a:lnTo>
                  <a:pt x="176041" y="29634"/>
                </a:lnTo>
                <a:lnTo>
                  <a:pt x="177098" y="29634"/>
                </a:lnTo>
                <a:lnTo>
                  <a:pt x="178156" y="31221"/>
                </a:lnTo>
                <a:lnTo>
                  <a:pt x="178156" y="30163"/>
                </a:lnTo>
                <a:lnTo>
                  <a:pt x="177627" y="29634"/>
                </a:lnTo>
                <a:lnTo>
                  <a:pt x="178156" y="29634"/>
                </a:lnTo>
                <a:lnTo>
                  <a:pt x="178156" y="28576"/>
                </a:lnTo>
                <a:lnTo>
                  <a:pt x="182384" y="30163"/>
                </a:lnTo>
                <a:lnTo>
                  <a:pt x="186084" y="29634"/>
                </a:lnTo>
                <a:lnTo>
                  <a:pt x="186084" y="30163"/>
                </a:lnTo>
                <a:lnTo>
                  <a:pt x="185027" y="31751"/>
                </a:lnTo>
                <a:lnTo>
                  <a:pt x="186613" y="30163"/>
                </a:lnTo>
                <a:lnTo>
                  <a:pt x="189256" y="30163"/>
                </a:lnTo>
                <a:lnTo>
                  <a:pt x="189256" y="31221"/>
                </a:lnTo>
                <a:lnTo>
                  <a:pt x="189785" y="31221"/>
                </a:lnTo>
                <a:lnTo>
                  <a:pt x="189785" y="30163"/>
                </a:lnTo>
                <a:lnTo>
                  <a:pt x="190842" y="31221"/>
                </a:lnTo>
                <a:lnTo>
                  <a:pt x="190842" y="31751"/>
                </a:lnTo>
                <a:lnTo>
                  <a:pt x="191899" y="31221"/>
                </a:lnTo>
                <a:lnTo>
                  <a:pt x="193485" y="30163"/>
                </a:lnTo>
                <a:lnTo>
                  <a:pt x="192956" y="31221"/>
                </a:lnTo>
                <a:lnTo>
                  <a:pt x="192956" y="31751"/>
                </a:lnTo>
                <a:lnTo>
                  <a:pt x="196128" y="30163"/>
                </a:lnTo>
                <a:lnTo>
                  <a:pt x="198242" y="30163"/>
                </a:lnTo>
                <a:lnTo>
                  <a:pt x="198242" y="31221"/>
                </a:lnTo>
                <a:lnTo>
                  <a:pt x="203528" y="31221"/>
                </a:lnTo>
                <a:lnTo>
                  <a:pt x="208814" y="31221"/>
                </a:lnTo>
                <a:lnTo>
                  <a:pt x="208285" y="31751"/>
                </a:lnTo>
                <a:lnTo>
                  <a:pt x="207228" y="31751"/>
                </a:lnTo>
                <a:lnTo>
                  <a:pt x="209871" y="33338"/>
                </a:lnTo>
                <a:lnTo>
                  <a:pt x="211985" y="32280"/>
                </a:lnTo>
                <a:lnTo>
                  <a:pt x="212514" y="33338"/>
                </a:lnTo>
                <a:lnTo>
                  <a:pt x="213571" y="33338"/>
                </a:lnTo>
                <a:lnTo>
                  <a:pt x="213571" y="32280"/>
                </a:lnTo>
                <a:lnTo>
                  <a:pt x="215157" y="32280"/>
                </a:lnTo>
                <a:lnTo>
                  <a:pt x="216214" y="33338"/>
                </a:lnTo>
                <a:lnTo>
                  <a:pt x="215157" y="33338"/>
                </a:lnTo>
                <a:lnTo>
                  <a:pt x="214100" y="33867"/>
                </a:lnTo>
                <a:lnTo>
                  <a:pt x="215686" y="35455"/>
                </a:lnTo>
                <a:lnTo>
                  <a:pt x="217271" y="37042"/>
                </a:lnTo>
                <a:lnTo>
                  <a:pt x="215686" y="36513"/>
                </a:lnTo>
                <a:lnTo>
                  <a:pt x="214100" y="36513"/>
                </a:lnTo>
                <a:lnTo>
                  <a:pt x="214100" y="35455"/>
                </a:lnTo>
                <a:lnTo>
                  <a:pt x="215157" y="35455"/>
                </a:lnTo>
                <a:lnTo>
                  <a:pt x="215157" y="34926"/>
                </a:lnTo>
                <a:lnTo>
                  <a:pt x="214100" y="34926"/>
                </a:lnTo>
                <a:lnTo>
                  <a:pt x="211985" y="36513"/>
                </a:lnTo>
                <a:lnTo>
                  <a:pt x="206700" y="33867"/>
                </a:lnTo>
                <a:lnTo>
                  <a:pt x="203528" y="37042"/>
                </a:lnTo>
                <a:lnTo>
                  <a:pt x="201414" y="35455"/>
                </a:lnTo>
                <a:lnTo>
                  <a:pt x="197185" y="36513"/>
                </a:lnTo>
                <a:lnTo>
                  <a:pt x="197185" y="35455"/>
                </a:lnTo>
                <a:lnTo>
                  <a:pt x="198242" y="34926"/>
                </a:lnTo>
                <a:lnTo>
                  <a:pt x="196656" y="34926"/>
                </a:lnTo>
                <a:lnTo>
                  <a:pt x="196656" y="36513"/>
                </a:lnTo>
                <a:lnTo>
                  <a:pt x="196128" y="35455"/>
                </a:lnTo>
                <a:lnTo>
                  <a:pt x="195071" y="36513"/>
                </a:lnTo>
                <a:lnTo>
                  <a:pt x="193485" y="34926"/>
                </a:lnTo>
                <a:lnTo>
                  <a:pt x="191899" y="33867"/>
                </a:lnTo>
                <a:lnTo>
                  <a:pt x="191899" y="34926"/>
                </a:lnTo>
                <a:lnTo>
                  <a:pt x="191899" y="35455"/>
                </a:lnTo>
                <a:lnTo>
                  <a:pt x="192956" y="36513"/>
                </a:lnTo>
                <a:lnTo>
                  <a:pt x="189256" y="36513"/>
                </a:lnTo>
                <a:lnTo>
                  <a:pt x="185027" y="33867"/>
                </a:lnTo>
                <a:lnTo>
                  <a:pt x="184499" y="34926"/>
                </a:lnTo>
                <a:lnTo>
                  <a:pt x="184499" y="35455"/>
                </a:lnTo>
                <a:lnTo>
                  <a:pt x="182913" y="34926"/>
                </a:lnTo>
                <a:lnTo>
                  <a:pt x="182913" y="33867"/>
                </a:lnTo>
                <a:lnTo>
                  <a:pt x="181327" y="34926"/>
                </a:lnTo>
                <a:lnTo>
                  <a:pt x="179741" y="33338"/>
                </a:lnTo>
                <a:lnTo>
                  <a:pt x="177098" y="34926"/>
                </a:lnTo>
                <a:lnTo>
                  <a:pt x="178156" y="35455"/>
                </a:lnTo>
                <a:lnTo>
                  <a:pt x="179213" y="36513"/>
                </a:lnTo>
                <a:lnTo>
                  <a:pt x="178156" y="37042"/>
                </a:lnTo>
                <a:lnTo>
                  <a:pt x="178156" y="38630"/>
                </a:lnTo>
                <a:lnTo>
                  <a:pt x="177098" y="38630"/>
                </a:lnTo>
                <a:lnTo>
                  <a:pt x="176041" y="39159"/>
                </a:lnTo>
                <a:lnTo>
                  <a:pt x="177098" y="39159"/>
                </a:lnTo>
                <a:lnTo>
                  <a:pt x="177627" y="40217"/>
                </a:lnTo>
                <a:lnTo>
                  <a:pt x="176041" y="40746"/>
                </a:lnTo>
                <a:lnTo>
                  <a:pt x="174455" y="40746"/>
                </a:lnTo>
                <a:lnTo>
                  <a:pt x="174455" y="41805"/>
                </a:lnTo>
                <a:lnTo>
                  <a:pt x="176041" y="40746"/>
                </a:lnTo>
                <a:lnTo>
                  <a:pt x="176041" y="41805"/>
                </a:lnTo>
                <a:lnTo>
                  <a:pt x="176041" y="42334"/>
                </a:lnTo>
                <a:lnTo>
                  <a:pt x="179213" y="43921"/>
                </a:lnTo>
                <a:lnTo>
                  <a:pt x="182384" y="45509"/>
                </a:lnTo>
                <a:lnTo>
                  <a:pt x="183970" y="44451"/>
                </a:lnTo>
                <a:lnTo>
                  <a:pt x="186084" y="47096"/>
                </a:lnTo>
                <a:lnTo>
                  <a:pt x="184499" y="47096"/>
                </a:lnTo>
                <a:lnTo>
                  <a:pt x="183970" y="49213"/>
                </a:lnTo>
                <a:lnTo>
                  <a:pt x="183970" y="48684"/>
                </a:lnTo>
                <a:lnTo>
                  <a:pt x="182913" y="47626"/>
                </a:lnTo>
                <a:lnTo>
                  <a:pt x="182913" y="49213"/>
                </a:lnTo>
                <a:lnTo>
                  <a:pt x="183970" y="49213"/>
                </a:lnTo>
                <a:lnTo>
                  <a:pt x="185027" y="48684"/>
                </a:lnTo>
                <a:lnTo>
                  <a:pt x="186084" y="48684"/>
                </a:lnTo>
                <a:lnTo>
                  <a:pt x="186084" y="47626"/>
                </a:lnTo>
                <a:lnTo>
                  <a:pt x="186084" y="47096"/>
                </a:lnTo>
                <a:lnTo>
                  <a:pt x="187670" y="47626"/>
                </a:lnTo>
                <a:lnTo>
                  <a:pt x="187670" y="48684"/>
                </a:lnTo>
                <a:lnTo>
                  <a:pt x="187670" y="49213"/>
                </a:lnTo>
                <a:lnTo>
                  <a:pt x="189785" y="48684"/>
                </a:lnTo>
                <a:lnTo>
                  <a:pt x="191899" y="48684"/>
                </a:lnTo>
                <a:lnTo>
                  <a:pt x="191899" y="47096"/>
                </a:lnTo>
                <a:lnTo>
                  <a:pt x="192956" y="47626"/>
                </a:lnTo>
                <a:lnTo>
                  <a:pt x="193485" y="49213"/>
                </a:lnTo>
                <a:lnTo>
                  <a:pt x="194542" y="49213"/>
                </a:lnTo>
                <a:lnTo>
                  <a:pt x="195071" y="48684"/>
                </a:lnTo>
                <a:lnTo>
                  <a:pt x="194542" y="47626"/>
                </a:lnTo>
                <a:lnTo>
                  <a:pt x="196128" y="48684"/>
                </a:lnTo>
                <a:lnTo>
                  <a:pt x="197185" y="47626"/>
                </a:lnTo>
                <a:lnTo>
                  <a:pt x="200356" y="49213"/>
                </a:lnTo>
                <a:lnTo>
                  <a:pt x="204057" y="47626"/>
                </a:lnTo>
                <a:lnTo>
                  <a:pt x="203528" y="48684"/>
                </a:lnTo>
                <a:lnTo>
                  <a:pt x="204057" y="49213"/>
                </a:lnTo>
                <a:lnTo>
                  <a:pt x="205642" y="48684"/>
                </a:lnTo>
                <a:lnTo>
                  <a:pt x="207228" y="50801"/>
                </a:lnTo>
                <a:lnTo>
                  <a:pt x="208814" y="49213"/>
                </a:lnTo>
                <a:lnTo>
                  <a:pt x="210400" y="48684"/>
                </a:lnTo>
                <a:lnTo>
                  <a:pt x="210928" y="47096"/>
                </a:lnTo>
                <a:lnTo>
                  <a:pt x="211985" y="48684"/>
                </a:lnTo>
                <a:lnTo>
                  <a:pt x="211985" y="49213"/>
                </a:lnTo>
                <a:lnTo>
                  <a:pt x="212514" y="49213"/>
                </a:lnTo>
                <a:lnTo>
                  <a:pt x="214100" y="48684"/>
                </a:lnTo>
                <a:lnTo>
                  <a:pt x="213571" y="47626"/>
                </a:lnTo>
                <a:lnTo>
                  <a:pt x="212514" y="47096"/>
                </a:lnTo>
                <a:lnTo>
                  <a:pt x="208814" y="46038"/>
                </a:lnTo>
                <a:lnTo>
                  <a:pt x="206700" y="47096"/>
                </a:lnTo>
                <a:lnTo>
                  <a:pt x="205114" y="45509"/>
                </a:lnTo>
                <a:lnTo>
                  <a:pt x="203528" y="47096"/>
                </a:lnTo>
                <a:lnTo>
                  <a:pt x="202999" y="44451"/>
                </a:lnTo>
                <a:lnTo>
                  <a:pt x="201414" y="45509"/>
                </a:lnTo>
                <a:lnTo>
                  <a:pt x="201414" y="43392"/>
                </a:lnTo>
                <a:lnTo>
                  <a:pt x="201414" y="38630"/>
                </a:lnTo>
                <a:lnTo>
                  <a:pt x="201942" y="37571"/>
                </a:lnTo>
                <a:lnTo>
                  <a:pt x="202999" y="37042"/>
                </a:lnTo>
                <a:lnTo>
                  <a:pt x="204057" y="38630"/>
                </a:lnTo>
                <a:lnTo>
                  <a:pt x="205642" y="37571"/>
                </a:lnTo>
                <a:lnTo>
                  <a:pt x="206700" y="40217"/>
                </a:lnTo>
                <a:lnTo>
                  <a:pt x="208285" y="38630"/>
                </a:lnTo>
                <a:lnTo>
                  <a:pt x="208814" y="39159"/>
                </a:lnTo>
                <a:lnTo>
                  <a:pt x="209871" y="41805"/>
                </a:lnTo>
                <a:lnTo>
                  <a:pt x="210400" y="40746"/>
                </a:lnTo>
                <a:lnTo>
                  <a:pt x="210928" y="39159"/>
                </a:lnTo>
                <a:lnTo>
                  <a:pt x="211985" y="40746"/>
                </a:lnTo>
                <a:lnTo>
                  <a:pt x="213571" y="40746"/>
                </a:lnTo>
                <a:lnTo>
                  <a:pt x="213571" y="40217"/>
                </a:lnTo>
                <a:lnTo>
                  <a:pt x="212514" y="40217"/>
                </a:lnTo>
                <a:lnTo>
                  <a:pt x="215686" y="39159"/>
                </a:lnTo>
                <a:lnTo>
                  <a:pt x="218857" y="40746"/>
                </a:lnTo>
                <a:lnTo>
                  <a:pt x="218857" y="40217"/>
                </a:lnTo>
                <a:lnTo>
                  <a:pt x="218857" y="39159"/>
                </a:lnTo>
                <a:lnTo>
                  <a:pt x="222557" y="41805"/>
                </a:lnTo>
                <a:lnTo>
                  <a:pt x="227315" y="41805"/>
                </a:lnTo>
                <a:lnTo>
                  <a:pt x="227315" y="42334"/>
                </a:lnTo>
                <a:lnTo>
                  <a:pt x="228900" y="42334"/>
                </a:lnTo>
                <a:lnTo>
                  <a:pt x="229958" y="43392"/>
                </a:lnTo>
                <a:lnTo>
                  <a:pt x="227843" y="43921"/>
                </a:lnTo>
                <a:lnTo>
                  <a:pt x="224672" y="44451"/>
                </a:lnTo>
                <a:lnTo>
                  <a:pt x="226257" y="45509"/>
                </a:lnTo>
                <a:lnTo>
                  <a:pt x="228900" y="47096"/>
                </a:lnTo>
                <a:lnTo>
                  <a:pt x="227843" y="45509"/>
                </a:lnTo>
                <a:lnTo>
                  <a:pt x="229429" y="47096"/>
                </a:lnTo>
                <a:lnTo>
                  <a:pt x="231015" y="46038"/>
                </a:lnTo>
                <a:lnTo>
                  <a:pt x="232600" y="45509"/>
                </a:lnTo>
                <a:lnTo>
                  <a:pt x="232600" y="47096"/>
                </a:lnTo>
                <a:lnTo>
                  <a:pt x="229958" y="47626"/>
                </a:lnTo>
                <a:lnTo>
                  <a:pt x="228900" y="49213"/>
                </a:lnTo>
                <a:lnTo>
                  <a:pt x="227843" y="49213"/>
                </a:lnTo>
                <a:lnTo>
                  <a:pt x="228900" y="47626"/>
                </a:lnTo>
                <a:lnTo>
                  <a:pt x="227843" y="48684"/>
                </a:lnTo>
                <a:lnTo>
                  <a:pt x="227315" y="50271"/>
                </a:lnTo>
                <a:lnTo>
                  <a:pt x="229429" y="50271"/>
                </a:lnTo>
                <a:lnTo>
                  <a:pt x="231015" y="49213"/>
                </a:lnTo>
                <a:lnTo>
                  <a:pt x="235243" y="50801"/>
                </a:lnTo>
                <a:lnTo>
                  <a:pt x="239472" y="48684"/>
                </a:lnTo>
                <a:lnTo>
                  <a:pt x="239472" y="49213"/>
                </a:lnTo>
                <a:lnTo>
                  <a:pt x="240001" y="50271"/>
                </a:lnTo>
                <a:lnTo>
                  <a:pt x="241587" y="50271"/>
                </a:lnTo>
                <a:lnTo>
                  <a:pt x="238415" y="51330"/>
                </a:lnTo>
                <a:lnTo>
                  <a:pt x="239472" y="52388"/>
                </a:lnTo>
                <a:lnTo>
                  <a:pt x="239472" y="52917"/>
                </a:lnTo>
                <a:lnTo>
                  <a:pt x="245287" y="52388"/>
                </a:lnTo>
                <a:lnTo>
                  <a:pt x="250044" y="51330"/>
                </a:lnTo>
                <a:lnTo>
                  <a:pt x="248987" y="52917"/>
                </a:lnTo>
                <a:lnTo>
                  <a:pt x="254273" y="52917"/>
                </a:lnTo>
                <a:lnTo>
                  <a:pt x="259030" y="50801"/>
                </a:lnTo>
                <a:lnTo>
                  <a:pt x="258501" y="52388"/>
                </a:lnTo>
                <a:lnTo>
                  <a:pt x="258501" y="52917"/>
                </a:lnTo>
                <a:lnTo>
                  <a:pt x="260616" y="53976"/>
                </a:lnTo>
                <a:lnTo>
                  <a:pt x="262730" y="52917"/>
                </a:lnTo>
                <a:lnTo>
                  <a:pt x="263787" y="53976"/>
                </a:lnTo>
                <a:lnTo>
                  <a:pt x="263787" y="54505"/>
                </a:lnTo>
                <a:lnTo>
                  <a:pt x="265373" y="53976"/>
                </a:lnTo>
                <a:lnTo>
                  <a:pt x="265902" y="53976"/>
                </a:lnTo>
                <a:lnTo>
                  <a:pt x="266959" y="54505"/>
                </a:lnTo>
                <a:lnTo>
                  <a:pt x="266959" y="56621"/>
                </a:lnTo>
                <a:lnTo>
                  <a:pt x="272773" y="54505"/>
                </a:lnTo>
                <a:lnTo>
                  <a:pt x="274888" y="53976"/>
                </a:lnTo>
                <a:lnTo>
                  <a:pt x="274888" y="54505"/>
                </a:lnTo>
                <a:lnTo>
                  <a:pt x="280174" y="53976"/>
                </a:lnTo>
                <a:lnTo>
                  <a:pt x="285988" y="54505"/>
                </a:lnTo>
                <a:lnTo>
                  <a:pt x="285988" y="53976"/>
                </a:lnTo>
                <a:lnTo>
                  <a:pt x="288103" y="55563"/>
                </a:lnTo>
                <a:lnTo>
                  <a:pt x="290217" y="53976"/>
                </a:lnTo>
                <a:lnTo>
                  <a:pt x="290217" y="54505"/>
                </a:lnTo>
                <a:lnTo>
                  <a:pt x="291274" y="53976"/>
                </a:lnTo>
                <a:lnTo>
                  <a:pt x="291803" y="52917"/>
                </a:lnTo>
                <a:lnTo>
                  <a:pt x="291803" y="53976"/>
                </a:lnTo>
                <a:lnTo>
                  <a:pt x="291803" y="54505"/>
                </a:lnTo>
                <a:lnTo>
                  <a:pt x="293917" y="54505"/>
                </a:lnTo>
                <a:lnTo>
                  <a:pt x="295503" y="54505"/>
                </a:lnTo>
                <a:lnTo>
                  <a:pt x="296560" y="53976"/>
                </a:lnTo>
                <a:lnTo>
                  <a:pt x="296560" y="52917"/>
                </a:lnTo>
                <a:lnTo>
                  <a:pt x="296560" y="52388"/>
                </a:lnTo>
                <a:lnTo>
                  <a:pt x="297089" y="52388"/>
                </a:lnTo>
                <a:lnTo>
                  <a:pt x="297089" y="52917"/>
                </a:lnTo>
                <a:lnTo>
                  <a:pt x="297089" y="53976"/>
                </a:lnTo>
                <a:lnTo>
                  <a:pt x="298146" y="53976"/>
                </a:lnTo>
                <a:lnTo>
                  <a:pt x="298674" y="53976"/>
                </a:lnTo>
                <a:lnTo>
                  <a:pt x="298674" y="52388"/>
                </a:lnTo>
                <a:lnTo>
                  <a:pt x="299203" y="52917"/>
                </a:lnTo>
                <a:lnTo>
                  <a:pt x="299203" y="53976"/>
                </a:lnTo>
                <a:lnTo>
                  <a:pt x="303432" y="54505"/>
                </a:lnTo>
                <a:lnTo>
                  <a:pt x="307132" y="52388"/>
                </a:lnTo>
                <a:lnTo>
                  <a:pt x="308522" y="53780"/>
                </a:lnTo>
                <a:lnTo>
                  <a:pt x="307975" y="52841"/>
                </a:lnTo>
                <a:lnTo>
                  <a:pt x="309562" y="53522"/>
                </a:lnTo>
                <a:lnTo>
                  <a:pt x="309562" y="54505"/>
                </a:lnTo>
                <a:lnTo>
                  <a:pt x="312418" y="54505"/>
                </a:lnTo>
                <a:lnTo>
                  <a:pt x="312946" y="55563"/>
                </a:lnTo>
                <a:lnTo>
                  <a:pt x="312956" y="55566"/>
                </a:lnTo>
                <a:lnTo>
                  <a:pt x="312964" y="55563"/>
                </a:lnTo>
                <a:lnTo>
                  <a:pt x="312989" y="55577"/>
                </a:lnTo>
                <a:lnTo>
                  <a:pt x="314532" y="56092"/>
                </a:lnTo>
                <a:lnTo>
                  <a:pt x="314532" y="54505"/>
                </a:lnTo>
                <a:lnTo>
                  <a:pt x="314532" y="53976"/>
                </a:lnTo>
                <a:lnTo>
                  <a:pt x="315589" y="54505"/>
                </a:lnTo>
                <a:lnTo>
                  <a:pt x="316118" y="56621"/>
                </a:lnTo>
                <a:lnTo>
                  <a:pt x="315589" y="56092"/>
                </a:lnTo>
                <a:lnTo>
                  <a:pt x="314532" y="56621"/>
                </a:lnTo>
                <a:lnTo>
                  <a:pt x="316118" y="56621"/>
                </a:lnTo>
                <a:lnTo>
                  <a:pt x="317175" y="56092"/>
                </a:lnTo>
                <a:lnTo>
                  <a:pt x="317175" y="55563"/>
                </a:lnTo>
                <a:lnTo>
                  <a:pt x="319289" y="55563"/>
                </a:lnTo>
                <a:lnTo>
                  <a:pt x="321404" y="56092"/>
                </a:lnTo>
                <a:lnTo>
                  <a:pt x="322461" y="55563"/>
                </a:lnTo>
                <a:lnTo>
                  <a:pt x="322461" y="53976"/>
                </a:lnTo>
                <a:lnTo>
                  <a:pt x="319289" y="54505"/>
                </a:lnTo>
                <a:lnTo>
                  <a:pt x="317175" y="52388"/>
                </a:lnTo>
                <a:lnTo>
                  <a:pt x="318232" y="52388"/>
                </a:lnTo>
                <a:lnTo>
                  <a:pt x="318232" y="50801"/>
                </a:lnTo>
                <a:lnTo>
                  <a:pt x="320875" y="50801"/>
                </a:lnTo>
                <a:lnTo>
                  <a:pt x="321404" y="51330"/>
                </a:lnTo>
                <a:lnTo>
                  <a:pt x="322461" y="50801"/>
                </a:lnTo>
                <a:lnTo>
                  <a:pt x="322990" y="50271"/>
                </a:lnTo>
                <a:lnTo>
                  <a:pt x="326690" y="50271"/>
                </a:lnTo>
                <a:lnTo>
                  <a:pt x="329861" y="51330"/>
                </a:lnTo>
                <a:lnTo>
                  <a:pt x="330918" y="51330"/>
                </a:lnTo>
                <a:lnTo>
                  <a:pt x="330918" y="50801"/>
                </a:lnTo>
                <a:lnTo>
                  <a:pt x="333561" y="49213"/>
                </a:lnTo>
                <a:lnTo>
                  <a:pt x="336733" y="50271"/>
                </a:lnTo>
                <a:lnTo>
                  <a:pt x="339904" y="50271"/>
                </a:lnTo>
                <a:lnTo>
                  <a:pt x="342019" y="48684"/>
                </a:lnTo>
                <a:lnTo>
                  <a:pt x="343076" y="50271"/>
                </a:lnTo>
                <a:lnTo>
                  <a:pt x="344133" y="50801"/>
                </a:lnTo>
                <a:lnTo>
                  <a:pt x="344133" y="49213"/>
                </a:lnTo>
                <a:lnTo>
                  <a:pt x="345190" y="50801"/>
                </a:lnTo>
                <a:lnTo>
                  <a:pt x="352062" y="50271"/>
                </a:lnTo>
                <a:lnTo>
                  <a:pt x="357348" y="47626"/>
                </a:lnTo>
                <a:lnTo>
                  <a:pt x="357877" y="48684"/>
                </a:lnTo>
                <a:lnTo>
                  <a:pt x="357877" y="47626"/>
                </a:lnTo>
                <a:lnTo>
                  <a:pt x="359462" y="48684"/>
                </a:lnTo>
                <a:lnTo>
                  <a:pt x="360519" y="48684"/>
                </a:lnTo>
                <a:lnTo>
                  <a:pt x="359462" y="49213"/>
                </a:lnTo>
                <a:lnTo>
                  <a:pt x="360519" y="50271"/>
                </a:lnTo>
                <a:lnTo>
                  <a:pt x="359462" y="50271"/>
                </a:lnTo>
                <a:lnTo>
                  <a:pt x="357348" y="49213"/>
                </a:lnTo>
                <a:lnTo>
                  <a:pt x="357877" y="50271"/>
                </a:lnTo>
                <a:lnTo>
                  <a:pt x="358934" y="50271"/>
                </a:lnTo>
                <a:lnTo>
                  <a:pt x="358028" y="50725"/>
                </a:lnTo>
                <a:lnTo>
                  <a:pt x="357348" y="50271"/>
                </a:lnTo>
                <a:lnTo>
                  <a:pt x="357877" y="50801"/>
                </a:lnTo>
                <a:lnTo>
                  <a:pt x="358028" y="50725"/>
                </a:lnTo>
                <a:lnTo>
                  <a:pt x="358934" y="51330"/>
                </a:lnTo>
                <a:lnTo>
                  <a:pt x="352591" y="51330"/>
                </a:lnTo>
                <a:lnTo>
                  <a:pt x="343605" y="52917"/>
                </a:lnTo>
                <a:lnTo>
                  <a:pt x="343076" y="52388"/>
                </a:lnTo>
                <a:lnTo>
                  <a:pt x="342019" y="51330"/>
                </a:lnTo>
                <a:lnTo>
                  <a:pt x="342019" y="52388"/>
                </a:lnTo>
                <a:lnTo>
                  <a:pt x="341490" y="52388"/>
                </a:lnTo>
                <a:lnTo>
                  <a:pt x="340433" y="52388"/>
                </a:lnTo>
                <a:lnTo>
                  <a:pt x="339904" y="51330"/>
                </a:lnTo>
                <a:lnTo>
                  <a:pt x="338319" y="52917"/>
                </a:lnTo>
                <a:lnTo>
                  <a:pt x="337261" y="53976"/>
                </a:lnTo>
                <a:lnTo>
                  <a:pt x="336733" y="52388"/>
                </a:lnTo>
                <a:lnTo>
                  <a:pt x="335147" y="53976"/>
                </a:lnTo>
                <a:lnTo>
                  <a:pt x="331976" y="54505"/>
                </a:lnTo>
                <a:lnTo>
                  <a:pt x="330918" y="53976"/>
                </a:lnTo>
                <a:lnTo>
                  <a:pt x="328275" y="54505"/>
                </a:lnTo>
                <a:lnTo>
                  <a:pt x="329861" y="56092"/>
                </a:lnTo>
                <a:lnTo>
                  <a:pt x="331976" y="55563"/>
                </a:lnTo>
                <a:lnTo>
                  <a:pt x="334619" y="56092"/>
                </a:lnTo>
                <a:lnTo>
                  <a:pt x="336733" y="56092"/>
                </a:lnTo>
                <a:lnTo>
                  <a:pt x="336733" y="56621"/>
                </a:lnTo>
                <a:lnTo>
                  <a:pt x="336204" y="57680"/>
                </a:lnTo>
                <a:lnTo>
                  <a:pt x="336204" y="58209"/>
                </a:lnTo>
                <a:lnTo>
                  <a:pt x="338319" y="58209"/>
                </a:lnTo>
                <a:lnTo>
                  <a:pt x="338847" y="57680"/>
                </a:lnTo>
                <a:lnTo>
                  <a:pt x="343076" y="57680"/>
                </a:lnTo>
                <a:lnTo>
                  <a:pt x="345719" y="59796"/>
                </a:lnTo>
                <a:lnTo>
                  <a:pt x="346776" y="59267"/>
                </a:lnTo>
                <a:lnTo>
                  <a:pt x="347305" y="59267"/>
                </a:lnTo>
                <a:lnTo>
                  <a:pt x="348890" y="60855"/>
                </a:lnTo>
                <a:lnTo>
                  <a:pt x="351005" y="59796"/>
                </a:lnTo>
                <a:lnTo>
                  <a:pt x="350476" y="59796"/>
                </a:lnTo>
                <a:lnTo>
                  <a:pt x="349948" y="59796"/>
                </a:lnTo>
                <a:lnTo>
                  <a:pt x="350476" y="58209"/>
                </a:lnTo>
                <a:lnTo>
                  <a:pt x="352591" y="59267"/>
                </a:lnTo>
                <a:lnTo>
                  <a:pt x="352062" y="59796"/>
                </a:lnTo>
                <a:lnTo>
                  <a:pt x="354176" y="60855"/>
                </a:lnTo>
                <a:lnTo>
                  <a:pt x="356291" y="60855"/>
                </a:lnTo>
                <a:lnTo>
                  <a:pt x="356291" y="59796"/>
                </a:lnTo>
                <a:lnTo>
                  <a:pt x="356291" y="59267"/>
                </a:lnTo>
                <a:lnTo>
                  <a:pt x="357348" y="59796"/>
                </a:lnTo>
                <a:lnTo>
                  <a:pt x="357348" y="59267"/>
                </a:lnTo>
                <a:lnTo>
                  <a:pt x="358934" y="59796"/>
                </a:lnTo>
                <a:lnTo>
                  <a:pt x="360519" y="59267"/>
                </a:lnTo>
                <a:lnTo>
                  <a:pt x="361048" y="59796"/>
                </a:lnTo>
                <a:lnTo>
                  <a:pt x="360519" y="59796"/>
                </a:lnTo>
                <a:lnTo>
                  <a:pt x="357348" y="60855"/>
                </a:lnTo>
                <a:lnTo>
                  <a:pt x="358934" y="62442"/>
                </a:lnTo>
                <a:lnTo>
                  <a:pt x="361048" y="61384"/>
                </a:lnTo>
                <a:lnTo>
                  <a:pt x="361048" y="62442"/>
                </a:lnTo>
                <a:lnTo>
                  <a:pt x="364748" y="62442"/>
                </a:lnTo>
                <a:lnTo>
                  <a:pt x="365805" y="63501"/>
                </a:lnTo>
                <a:lnTo>
                  <a:pt x="369506" y="64559"/>
                </a:lnTo>
                <a:lnTo>
                  <a:pt x="374263" y="64559"/>
                </a:lnTo>
                <a:lnTo>
                  <a:pt x="374263" y="65088"/>
                </a:lnTo>
                <a:lnTo>
                  <a:pt x="376906" y="65088"/>
                </a:lnTo>
                <a:lnTo>
                  <a:pt x="376906" y="64559"/>
                </a:lnTo>
                <a:lnTo>
                  <a:pt x="382192" y="63501"/>
                </a:lnTo>
                <a:lnTo>
                  <a:pt x="386420" y="66146"/>
                </a:lnTo>
                <a:lnTo>
                  <a:pt x="385363" y="65088"/>
                </a:lnTo>
                <a:lnTo>
                  <a:pt x="388535" y="65088"/>
                </a:lnTo>
                <a:lnTo>
                  <a:pt x="393292" y="65088"/>
                </a:lnTo>
                <a:lnTo>
                  <a:pt x="396992" y="64559"/>
                </a:lnTo>
                <a:lnTo>
                  <a:pt x="400692" y="66146"/>
                </a:lnTo>
                <a:lnTo>
                  <a:pt x="400692" y="65088"/>
                </a:lnTo>
                <a:lnTo>
                  <a:pt x="409678" y="65088"/>
                </a:lnTo>
                <a:lnTo>
                  <a:pt x="419193" y="64559"/>
                </a:lnTo>
                <a:lnTo>
                  <a:pt x="419193" y="65088"/>
                </a:lnTo>
                <a:lnTo>
                  <a:pt x="419193" y="66146"/>
                </a:lnTo>
                <a:lnTo>
                  <a:pt x="420250" y="66676"/>
                </a:lnTo>
                <a:lnTo>
                  <a:pt x="420250" y="65088"/>
                </a:lnTo>
                <a:lnTo>
                  <a:pt x="426065" y="65088"/>
                </a:lnTo>
                <a:lnTo>
                  <a:pt x="433465" y="65088"/>
                </a:lnTo>
                <a:lnTo>
                  <a:pt x="433465" y="66146"/>
                </a:lnTo>
                <a:lnTo>
                  <a:pt x="433994" y="65088"/>
                </a:lnTo>
                <a:lnTo>
                  <a:pt x="433994" y="66146"/>
                </a:lnTo>
                <a:lnTo>
                  <a:pt x="437165" y="65088"/>
                </a:lnTo>
                <a:lnTo>
                  <a:pt x="440337" y="64559"/>
                </a:lnTo>
                <a:lnTo>
                  <a:pt x="440865" y="65088"/>
                </a:lnTo>
                <a:lnTo>
                  <a:pt x="440865" y="66146"/>
                </a:lnTo>
                <a:lnTo>
                  <a:pt x="442451" y="66146"/>
                </a:lnTo>
                <a:lnTo>
                  <a:pt x="442451" y="64559"/>
                </a:lnTo>
                <a:lnTo>
                  <a:pt x="445094" y="66146"/>
                </a:lnTo>
                <a:lnTo>
                  <a:pt x="447737" y="66146"/>
                </a:lnTo>
                <a:lnTo>
                  <a:pt x="447737" y="66676"/>
                </a:lnTo>
                <a:lnTo>
                  <a:pt x="447737" y="67734"/>
                </a:lnTo>
                <a:lnTo>
                  <a:pt x="449323" y="66676"/>
                </a:lnTo>
                <a:lnTo>
                  <a:pt x="450908" y="67734"/>
                </a:lnTo>
                <a:lnTo>
                  <a:pt x="450908" y="68263"/>
                </a:lnTo>
                <a:lnTo>
                  <a:pt x="450380" y="69321"/>
                </a:lnTo>
                <a:lnTo>
                  <a:pt x="454609" y="69851"/>
                </a:lnTo>
                <a:lnTo>
                  <a:pt x="459366" y="69851"/>
                </a:lnTo>
                <a:lnTo>
                  <a:pt x="458433" y="71251"/>
                </a:lnTo>
                <a:lnTo>
                  <a:pt x="457780" y="71438"/>
                </a:lnTo>
                <a:lnTo>
                  <a:pt x="458309" y="71438"/>
                </a:lnTo>
                <a:lnTo>
                  <a:pt x="458433" y="71251"/>
                </a:lnTo>
                <a:lnTo>
                  <a:pt x="461480" y="70380"/>
                </a:lnTo>
                <a:lnTo>
                  <a:pt x="464652" y="71438"/>
                </a:lnTo>
                <a:lnTo>
                  <a:pt x="465180" y="70380"/>
                </a:lnTo>
                <a:lnTo>
                  <a:pt x="468352" y="71967"/>
                </a:lnTo>
                <a:lnTo>
                  <a:pt x="471524" y="70380"/>
                </a:lnTo>
                <a:lnTo>
                  <a:pt x="472052" y="73555"/>
                </a:lnTo>
                <a:lnTo>
                  <a:pt x="476809" y="73555"/>
                </a:lnTo>
                <a:lnTo>
                  <a:pt x="478395" y="74613"/>
                </a:lnTo>
                <a:lnTo>
                  <a:pt x="481567" y="73555"/>
                </a:lnTo>
                <a:lnTo>
                  <a:pt x="484210" y="75142"/>
                </a:lnTo>
                <a:lnTo>
                  <a:pt x="485267" y="74613"/>
                </a:lnTo>
                <a:lnTo>
                  <a:pt x="485795" y="74613"/>
                </a:lnTo>
                <a:lnTo>
                  <a:pt x="485267" y="75142"/>
                </a:lnTo>
                <a:lnTo>
                  <a:pt x="485795" y="75142"/>
                </a:lnTo>
                <a:lnTo>
                  <a:pt x="486853" y="74613"/>
                </a:lnTo>
                <a:lnTo>
                  <a:pt x="485795" y="74613"/>
                </a:lnTo>
                <a:lnTo>
                  <a:pt x="488967" y="73555"/>
                </a:lnTo>
                <a:lnTo>
                  <a:pt x="492139" y="73555"/>
                </a:lnTo>
                <a:lnTo>
                  <a:pt x="490024" y="75142"/>
                </a:lnTo>
                <a:lnTo>
                  <a:pt x="487381" y="74613"/>
                </a:lnTo>
                <a:lnTo>
                  <a:pt x="486853" y="75142"/>
                </a:lnTo>
                <a:lnTo>
                  <a:pt x="488438" y="76730"/>
                </a:lnTo>
                <a:lnTo>
                  <a:pt x="488967" y="75142"/>
                </a:lnTo>
                <a:lnTo>
                  <a:pt x="490553" y="76730"/>
                </a:lnTo>
                <a:lnTo>
                  <a:pt x="491081" y="77259"/>
                </a:lnTo>
                <a:lnTo>
                  <a:pt x="492139" y="76730"/>
                </a:lnTo>
                <a:lnTo>
                  <a:pt x="492667" y="75142"/>
                </a:lnTo>
                <a:lnTo>
                  <a:pt x="493724" y="77259"/>
                </a:lnTo>
                <a:lnTo>
                  <a:pt x="497424" y="77259"/>
                </a:lnTo>
                <a:lnTo>
                  <a:pt x="497953" y="78846"/>
                </a:lnTo>
                <a:lnTo>
                  <a:pt x="501125" y="78317"/>
                </a:lnTo>
                <a:lnTo>
                  <a:pt x="504825" y="78846"/>
                </a:lnTo>
                <a:lnTo>
                  <a:pt x="504296" y="80434"/>
                </a:lnTo>
                <a:lnTo>
                  <a:pt x="502710" y="81492"/>
                </a:lnTo>
                <a:lnTo>
                  <a:pt x="502710" y="82021"/>
                </a:lnTo>
                <a:lnTo>
                  <a:pt x="504296" y="82551"/>
                </a:lnTo>
                <a:lnTo>
                  <a:pt x="504296" y="83609"/>
                </a:lnTo>
                <a:lnTo>
                  <a:pt x="500596" y="83609"/>
                </a:lnTo>
                <a:lnTo>
                  <a:pt x="499539" y="84214"/>
                </a:lnTo>
                <a:lnTo>
                  <a:pt x="499539" y="84138"/>
                </a:lnTo>
                <a:lnTo>
                  <a:pt x="499010" y="84138"/>
                </a:lnTo>
                <a:lnTo>
                  <a:pt x="499010" y="84516"/>
                </a:lnTo>
                <a:lnTo>
                  <a:pt x="496896" y="85726"/>
                </a:lnTo>
                <a:lnTo>
                  <a:pt x="497953" y="85726"/>
                </a:lnTo>
                <a:lnTo>
                  <a:pt x="499539" y="85726"/>
                </a:lnTo>
                <a:lnTo>
                  <a:pt x="500596" y="86784"/>
                </a:lnTo>
                <a:lnTo>
                  <a:pt x="499010" y="87313"/>
                </a:lnTo>
                <a:lnTo>
                  <a:pt x="500596" y="87842"/>
                </a:lnTo>
                <a:lnTo>
                  <a:pt x="502182" y="87842"/>
                </a:lnTo>
                <a:lnTo>
                  <a:pt x="502182" y="88901"/>
                </a:lnTo>
                <a:lnTo>
                  <a:pt x="500596" y="88901"/>
                </a:lnTo>
                <a:lnTo>
                  <a:pt x="501125" y="90488"/>
                </a:lnTo>
                <a:lnTo>
                  <a:pt x="502710" y="90488"/>
                </a:lnTo>
                <a:lnTo>
                  <a:pt x="501125" y="92076"/>
                </a:lnTo>
                <a:lnTo>
                  <a:pt x="499010" y="91017"/>
                </a:lnTo>
                <a:lnTo>
                  <a:pt x="497953" y="92605"/>
                </a:lnTo>
                <a:lnTo>
                  <a:pt x="497424" y="92076"/>
                </a:lnTo>
                <a:lnTo>
                  <a:pt x="496896" y="93663"/>
                </a:lnTo>
                <a:lnTo>
                  <a:pt x="494253" y="94192"/>
                </a:lnTo>
                <a:lnTo>
                  <a:pt x="495310" y="93663"/>
                </a:lnTo>
                <a:lnTo>
                  <a:pt x="495310" y="92605"/>
                </a:lnTo>
                <a:lnTo>
                  <a:pt x="492667" y="93663"/>
                </a:lnTo>
                <a:lnTo>
                  <a:pt x="492139" y="96309"/>
                </a:lnTo>
                <a:lnTo>
                  <a:pt x="492667" y="96309"/>
                </a:lnTo>
                <a:lnTo>
                  <a:pt x="493724" y="96309"/>
                </a:lnTo>
                <a:lnTo>
                  <a:pt x="492667" y="97367"/>
                </a:lnTo>
                <a:lnTo>
                  <a:pt x="492139" y="99484"/>
                </a:lnTo>
                <a:lnTo>
                  <a:pt x="488967" y="99484"/>
                </a:lnTo>
                <a:lnTo>
                  <a:pt x="488967" y="101071"/>
                </a:lnTo>
                <a:lnTo>
                  <a:pt x="485795" y="101601"/>
                </a:lnTo>
                <a:lnTo>
                  <a:pt x="483681" y="103188"/>
                </a:lnTo>
                <a:lnTo>
                  <a:pt x="481567" y="101601"/>
                </a:lnTo>
                <a:lnTo>
                  <a:pt x="478924" y="104247"/>
                </a:lnTo>
                <a:lnTo>
                  <a:pt x="480510" y="105834"/>
                </a:lnTo>
                <a:lnTo>
                  <a:pt x="482095" y="104776"/>
                </a:lnTo>
                <a:lnTo>
                  <a:pt x="481567" y="106363"/>
                </a:lnTo>
                <a:lnTo>
                  <a:pt x="481012" y="106363"/>
                </a:lnTo>
                <a:lnTo>
                  <a:pt x="479981" y="107222"/>
                </a:lnTo>
                <a:lnTo>
                  <a:pt x="479981" y="107951"/>
                </a:lnTo>
                <a:lnTo>
                  <a:pt x="482095" y="107951"/>
                </a:lnTo>
                <a:lnTo>
                  <a:pt x="483681" y="108480"/>
                </a:lnTo>
                <a:lnTo>
                  <a:pt x="481567" y="109538"/>
                </a:lnTo>
                <a:lnTo>
                  <a:pt x="478395" y="110067"/>
                </a:lnTo>
                <a:lnTo>
                  <a:pt x="476281" y="110067"/>
                </a:lnTo>
                <a:lnTo>
                  <a:pt x="475224" y="111126"/>
                </a:lnTo>
                <a:lnTo>
                  <a:pt x="473109" y="110067"/>
                </a:lnTo>
                <a:lnTo>
                  <a:pt x="472052" y="112713"/>
                </a:lnTo>
                <a:lnTo>
                  <a:pt x="465180" y="113772"/>
                </a:lnTo>
                <a:lnTo>
                  <a:pt x="458309" y="114830"/>
                </a:lnTo>
                <a:lnTo>
                  <a:pt x="459366" y="115359"/>
                </a:lnTo>
                <a:lnTo>
                  <a:pt x="459895" y="115359"/>
                </a:lnTo>
                <a:lnTo>
                  <a:pt x="459895" y="116417"/>
                </a:lnTo>
                <a:lnTo>
                  <a:pt x="459895" y="116947"/>
                </a:lnTo>
                <a:lnTo>
                  <a:pt x="459366" y="116417"/>
                </a:lnTo>
                <a:lnTo>
                  <a:pt x="457780" y="114830"/>
                </a:lnTo>
                <a:lnTo>
                  <a:pt x="454080" y="115359"/>
                </a:lnTo>
                <a:lnTo>
                  <a:pt x="451966" y="116947"/>
                </a:lnTo>
                <a:lnTo>
                  <a:pt x="450380" y="116947"/>
                </a:lnTo>
                <a:lnTo>
                  <a:pt x="450380" y="118005"/>
                </a:lnTo>
                <a:lnTo>
                  <a:pt x="447737" y="118005"/>
                </a:lnTo>
                <a:lnTo>
                  <a:pt x="445623" y="118534"/>
                </a:lnTo>
                <a:lnTo>
                  <a:pt x="447208" y="120651"/>
                </a:lnTo>
                <a:lnTo>
                  <a:pt x="450380" y="120651"/>
                </a:lnTo>
                <a:lnTo>
                  <a:pt x="447208" y="121709"/>
                </a:lnTo>
                <a:lnTo>
                  <a:pt x="442451" y="122238"/>
                </a:lnTo>
                <a:lnTo>
                  <a:pt x="439279" y="121709"/>
                </a:lnTo>
                <a:lnTo>
                  <a:pt x="436637" y="121709"/>
                </a:lnTo>
                <a:lnTo>
                  <a:pt x="436637" y="123297"/>
                </a:lnTo>
                <a:lnTo>
                  <a:pt x="435051" y="122238"/>
                </a:lnTo>
                <a:lnTo>
                  <a:pt x="432936" y="123297"/>
                </a:lnTo>
                <a:lnTo>
                  <a:pt x="428708" y="123826"/>
                </a:lnTo>
                <a:lnTo>
                  <a:pt x="428708" y="123297"/>
                </a:lnTo>
                <a:lnTo>
                  <a:pt x="420250" y="122238"/>
                </a:lnTo>
                <a:lnTo>
                  <a:pt x="412321" y="121709"/>
                </a:lnTo>
                <a:lnTo>
                  <a:pt x="405450" y="122238"/>
                </a:lnTo>
                <a:lnTo>
                  <a:pt x="398578" y="121709"/>
                </a:lnTo>
                <a:lnTo>
                  <a:pt x="398578" y="123297"/>
                </a:lnTo>
                <a:lnTo>
                  <a:pt x="399107" y="123297"/>
                </a:lnTo>
                <a:lnTo>
                  <a:pt x="397521" y="123826"/>
                </a:lnTo>
                <a:lnTo>
                  <a:pt x="395406" y="123826"/>
                </a:lnTo>
                <a:lnTo>
                  <a:pt x="395935" y="123297"/>
                </a:lnTo>
                <a:lnTo>
                  <a:pt x="395935" y="122238"/>
                </a:lnTo>
                <a:lnTo>
                  <a:pt x="394878" y="122238"/>
                </a:lnTo>
                <a:lnTo>
                  <a:pt x="394878" y="123297"/>
                </a:lnTo>
                <a:lnTo>
                  <a:pt x="394878" y="123826"/>
                </a:lnTo>
                <a:lnTo>
                  <a:pt x="388006" y="123826"/>
                </a:lnTo>
                <a:lnTo>
                  <a:pt x="380077" y="123826"/>
                </a:lnTo>
                <a:lnTo>
                  <a:pt x="381135" y="125413"/>
                </a:lnTo>
                <a:lnTo>
                  <a:pt x="384835" y="124884"/>
                </a:lnTo>
                <a:lnTo>
                  <a:pt x="385363" y="125942"/>
                </a:lnTo>
                <a:lnTo>
                  <a:pt x="383777" y="125413"/>
                </a:lnTo>
                <a:lnTo>
                  <a:pt x="382192" y="125942"/>
                </a:lnTo>
                <a:lnTo>
                  <a:pt x="383249" y="127001"/>
                </a:lnTo>
                <a:lnTo>
                  <a:pt x="384835" y="125942"/>
                </a:lnTo>
                <a:lnTo>
                  <a:pt x="384835" y="127001"/>
                </a:lnTo>
                <a:lnTo>
                  <a:pt x="385363" y="125942"/>
                </a:lnTo>
                <a:lnTo>
                  <a:pt x="386420" y="127001"/>
                </a:lnTo>
                <a:lnTo>
                  <a:pt x="386420" y="125942"/>
                </a:lnTo>
                <a:lnTo>
                  <a:pt x="386949" y="124884"/>
                </a:lnTo>
                <a:lnTo>
                  <a:pt x="388535" y="124884"/>
                </a:lnTo>
                <a:lnTo>
                  <a:pt x="388535" y="125539"/>
                </a:lnTo>
                <a:lnTo>
                  <a:pt x="388837" y="125842"/>
                </a:lnTo>
                <a:lnTo>
                  <a:pt x="390121" y="125413"/>
                </a:lnTo>
                <a:lnTo>
                  <a:pt x="390649" y="125413"/>
                </a:lnTo>
                <a:lnTo>
                  <a:pt x="390649" y="124884"/>
                </a:lnTo>
                <a:lnTo>
                  <a:pt x="393292" y="125413"/>
                </a:lnTo>
                <a:lnTo>
                  <a:pt x="394878" y="125413"/>
                </a:lnTo>
                <a:lnTo>
                  <a:pt x="394878" y="125942"/>
                </a:lnTo>
                <a:lnTo>
                  <a:pt x="395406" y="125942"/>
                </a:lnTo>
                <a:lnTo>
                  <a:pt x="405450" y="127001"/>
                </a:lnTo>
                <a:lnTo>
                  <a:pt x="414436" y="127001"/>
                </a:lnTo>
                <a:lnTo>
                  <a:pt x="414436" y="125942"/>
                </a:lnTo>
                <a:lnTo>
                  <a:pt x="416550" y="125413"/>
                </a:lnTo>
                <a:lnTo>
                  <a:pt x="417607" y="127001"/>
                </a:lnTo>
                <a:lnTo>
                  <a:pt x="419193" y="127001"/>
                </a:lnTo>
                <a:lnTo>
                  <a:pt x="420250" y="125413"/>
                </a:lnTo>
                <a:lnTo>
                  <a:pt x="421307" y="125942"/>
                </a:lnTo>
                <a:lnTo>
                  <a:pt x="421836" y="127001"/>
                </a:lnTo>
                <a:lnTo>
                  <a:pt x="422893" y="125942"/>
                </a:lnTo>
                <a:lnTo>
                  <a:pt x="422893" y="125413"/>
                </a:lnTo>
                <a:lnTo>
                  <a:pt x="425008" y="125942"/>
                </a:lnTo>
                <a:lnTo>
                  <a:pt x="426593" y="125413"/>
                </a:lnTo>
                <a:lnTo>
                  <a:pt x="428708" y="125942"/>
                </a:lnTo>
                <a:lnTo>
                  <a:pt x="430293" y="127001"/>
                </a:lnTo>
                <a:lnTo>
                  <a:pt x="431351" y="127001"/>
                </a:lnTo>
                <a:lnTo>
                  <a:pt x="431351" y="125942"/>
                </a:lnTo>
                <a:lnTo>
                  <a:pt x="438751" y="125413"/>
                </a:lnTo>
                <a:lnTo>
                  <a:pt x="446151" y="125413"/>
                </a:lnTo>
                <a:lnTo>
                  <a:pt x="447208" y="127001"/>
                </a:lnTo>
                <a:lnTo>
                  <a:pt x="447737" y="127001"/>
                </a:lnTo>
                <a:lnTo>
                  <a:pt x="459895" y="125413"/>
                </a:lnTo>
                <a:lnTo>
                  <a:pt x="473109" y="125942"/>
                </a:lnTo>
                <a:lnTo>
                  <a:pt x="456194" y="127530"/>
                </a:lnTo>
                <a:lnTo>
                  <a:pt x="440865" y="127001"/>
                </a:lnTo>
                <a:lnTo>
                  <a:pt x="440865" y="127530"/>
                </a:lnTo>
                <a:lnTo>
                  <a:pt x="440337" y="129117"/>
                </a:lnTo>
                <a:lnTo>
                  <a:pt x="439279" y="127530"/>
                </a:lnTo>
                <a:lnTo>
                  <a:pt x="438751" y="127530"/>
                </a:lnTo>
                <a:lnTo>
                  <a:pt x="438222" y="127001"/>
                </a:lnTo>
                <a:lnTo>
                  <a:pt x="436637" y="127001"/>
                </a:lnTo>
                <a:lnTo>
                  <a:pt x="436637" y="128588"/>
                </a:lnTo>
                <a:lnTo>
                  <a:pt x="433994" y="127530"/>
                </a:lnTo>
                <a:lnTo>
                  <a:pt x="431879" y="129117"/>
                </a:lnTo>
                <a:lnTo>
                  <a:pt x="431879" y="128588"/>
                </a:lnTo>
                <a:lnTo>
                  <a:pt x="428179" y="129117"/>
                </a:lnTo>
                <a:lnTo>
                  <a:pt x="425008" y="127530"/>
                </a:lnTo>
                <a:lnTo>
                  <a:pt x="426065" y="129117"/>
                </a:lnTo>
                <a:lnTo>
                  <a:pt x="426065" y="130176"/>
                </a:lnTo>
                <a:lnTo>
                  <a:pt x="425008" y="129117"/>
                </a:lnTo>
                <a:lnTo>
                  <a:pt x="424479" y="128588"/>
                </a:lnTo>
                <a:lnTo>
                  <a:pt x="418136" y="129117"/>
                </a:lnTo>
                <a:lnTo>
                  <a:pt x="412321" y="127530"/>
                </a:lnTo>
                <a:lnTo>
                  <a:pt x="412321" y="128588"/>
                </a:lnTo>
                <a:lnTo>
                  <a:pt x="412850" y="128588"/>
                </a:lnTo>
                <a:lnTo>
                  <a:pt x="396992" y="129117"/>
                </a:lnTo>
                <a:lnTo>
                  <a:pt x="380077" y="130705"/>
                </a:lnTo>
                <a:lnTo>
                  <a:pt x="380077" y="132292"/>
                </a:lnTo>
                <a:lnTo>
                  <a:pt x="372677" y="131763"/>
                </a:lnTo>
                <a:lnTo>
                  <a:pt x="366334" y="133880"/>
                </a:lnTo>
                <a:lnTo>
                  <a:pt x="366334" y="132292"/>
                </a:lnTo>
                <a:lnTo>
                  <a:pt x="360519" y="134409"/>
                </a:lnTo>
                <a:lnTo>
                  <a:pt x="355234" y="133968"/>
                </a:lnTo>
                <a:lnTo>
                  <a:pt x="355234" y="133880"/>
                </a:lnTo>
                <a:lnTo>
                  <a:pt x="354176" y="133880"/>
                </a:lnTo>
                <a:lnTo>
                  <a:pt x="355234" y="133968"/>
                </a:lnTo>
                <a:lnTo>
                  <a:pt x="355234" y="134409"/>
                </a:lnTo>
                <a:lnTo>
                  <a:pt x="352062" y="133880"/>
                </a:lnTo>
                <a:lnTo>
                  <a:pt x="349948" y="135997"/>
                </a:lnTo>
                <a:lnTo>
                  <a:pt x="348890" y="135467"/>
                </a:lnTo>
                <a:lnTo>
                  <a:pt x="348890" y="134409"/>
                </a:lnTo>
                <a:lnTo>
                  <a:pt x="344133" y="137055"/>
                </a:lnTo>
                <a:lnTo>
                  <a:pt x="340433" y="135997"/>
                </a:lnTo>
                <a:lnTo>
                  <a:pt x="340433" y="137055"/>
                </a:lnTo>
                <a:lnTo>
                  <a:pt x="336733" y="137055"/>
                </a:lnTo>
                <a:lnTo>
                  <a:pt x="333033" y="138642"/>
                </a:lnTo>
                <a:lnTo>
                  <a:pt x="337261" y="139701"/>
                </a:lnTo>
                <a:lnTo>
                  <a:pt x="343605" y="139172"/>
                </a:lnTo>
                <a:lnTo>
                  <a:pt x="343605" y="140759"/>
                </a:lnTo>
                <a:lnTo>
                  <a:pt x="343076" y="142347"/>
                </a:lnTo>
                <a:lnTo>
                  <a:pt x="344253" y="141336"/>
                </a:lnTo>
                <a:lnTo>
                  <a:pt x="346776" y="142347"/>
                </a:lnTo>
                <a:lnTo>
                  <a:pt x="348890" y="142347"/>
                </a:lnTo>
                <a:lnTo>
                  <a:pt x="346776" y="142876"/>
                </a:lnTo>
                <a:lnTo>
                  <a:pt x="343605" y="144463"/>
                </a:lnTo>
                <a:lnTo>
                  <a:pt x="345190" y="144993"/>
                </a:lnTo>
                <a:lnTo>
                  <a:pt x="347305" y="144463"/>
                </a:lnTo>
                <a:lnTo>
                  <a:pt x="347305" y="144993"/>
                </a:lnTo>
                <a:lnTo>
                  <a:pt x="348362" y="144993"/>
                </a:lnTo>
                <a:lnTo>
                  <a:pt x="348890" y="144463"/>
                </a:lnTo>
                <a:lnTo>
                  <a:pt x="348362" y="146051"/>
                </a:lnTo>
                <a:lnTo>
                  <a:pt x="348890" y="146051"/>
                </a:lnTo>
                <a:lnTo>
                  <a:pt x="351005" y="144993"/>
                </a:lnTo>
                <a:lnTo>
                  <a:pt x="352062" y="146580"/>
                </a:lnTo>
                <a:lnTo>
                  <a:pt x="353648" y="146580"/>
                </a:lnTo>
                <a:lnTo>
                  <a:pt x="352591" y="148168"/>
                </a:lnTo>
                <a:lnTo>
                  <a:pt x="351005" y="146580"/>
                </a:lnTo>
                <a:lnTo>
                  <a:pt x="349948" y="146580"/>
                </a:lnTo>
                <a:lnTo>
                  <a:pt x="348362" y="146580"/>
                </a:lnTo>
                <a:lnTo>
                  <a:pt x="347607" y="147336"/>
                </a:lnTo>
                <a:lnTo>
                  <a:pt x="345719" y="146580"/>
                </a:lnTo>
                <a:lnTo>
                  <a:pt x="343076" y="146580"/>
                </a:lnTo>
                <a:lnTo>
                  <a:pt x="344133" y="147638"/>
                </a:lnTo>
                <a:lnTo>
                  <a:pt x="345719" y="148168"/>
                </a:lnTo>
                <a:lnTo>
                  <a:pt x="346776" y="149226"/>
                </a:lnTo>
                <a:lnTo>
                  <a:pt x="346776" y="149755"/>
                </a:lnTo>
                <a:lnTo>
                  <a:pt x="348890" y="149226"/>
                </a:lnTo>
                <a:lnTo>
                  <a:pt x="350383" y="149724"/>
                </a:lnTo>
                <a:lnTo>
                  <a:pt x="350124" y="149932"/>
                </a:lnTo>
                <a:lnTo>
                  <a:pt x="348362" y="150813"/>
                </a:lnTo>
                <a:lnTo>
                  <a:pt x="346776" y="150813"/>
                </a:lnTo>
                <a:lnTo>
                  <a:pt x="345719" y="149226"/>
                </a:lnTo>
                <a:lnTo>
                  <a:pt x="345190" y="148168"/>
                </a:lnTo>
                <a:lnTo>
                  <a:pt x="344133" y="149755"/>
                </a:lnTo>
                <a:lnTo>
                  <a:pt x="343605" y="149755"/>
                </a:lnTo>
                <a:lnTo>
                  <a:pt x="343076" y="151343"/>
                </a:lnTo>
                <a:lnTo>
                  <a:pt x="339904" y="151343"/>
                </a:lnTo>
                <a:lnTo>
                  <a:pt x="340433" y="151872"/>
                </a:lnTo>
                <a:lnTo>
                  <a:pt x="343076" y="151872"/>
                </a:lnTo>
                <a:lnTo>
                  <a:pt x="345719" y="151343"/>
                </a:lnTo>
                <a:lnTo>
                  <a:pt x="348362" y="151343"/>
                </a:lnTo>
                <a:lnTo>
                  <a:pt x="350124" y="149932"/>
                </a:lnTo>
                <a:lnTo>
                  <a:pt x="350476" y="149755"/>
                </a:lnTo>
                <a:lnTo>
                  <a:pt x="350383" y="149724"/>
                </a:lnTo>
                <a:lnTo>
                  <a:pt x="351005" y="149226"/>
                </a:lnTo>
                <a:lnTo>
                  <a:pt x="355234" y="148168"/>
                </a:lnTo>
                <a:lnTo>
                  <a:pt x="360519" y="147638"/>
                </a:lnTo>
                <a:lnTo>
                  <a:pt x="369506" y="147638"/>
                </a:lnTo>
                <a:lnTo>
                  <a:pt x="388535" y="146051"/>
                </a:lnTo>
                <a:lnTo>
                  <a:pt x="397521" y="148168"/>
                </a:lnTo>
                <a:lnTo>
                  <a:pt x="400692" y="147638"/>
                </a:lnTo>
                <a:lnTo>
                  <a:pt x="402807" y="146580"/>
                </a:lnTo>
                <a:lnTo>
                  <a:pt x="402278" y="147638"/>
                </a:lnTo>
                <a:lnTo>
                  <a:pt x="402807" y="148168"/>
                </a:lnTo>
                <a:lnTo>
                  <a:pt x="402278" y="149226"/>
                </a:lnTo>
                <a:lnTo>
                  <a:pt x="402278" y="150813"/>
                </a:lnTo>
                <a:lnTo>
                  <a:pt x="405450" y="151343"/>
                </a:lnTo>
                <a:lnTo>
                  <a:pt x="408093" y="151872"/>
                </a:lnTo>
                <a:lnTo>
                  <a:pt x="408093" y="153459"/>
                </a:lnTo>
                <a:lnTo>
                  <a:pt x="409150" y="154518"/>
                </a:lnTo>
                <a:lnTo>
                  <a:pt x="410736" y="151343"/>
                </a:lnTo>
                <a:lnTo>
                  <a:pt x="412850" y="149755"/>
                </a:lnTo>
                <a:lnTo>
                  <a:pt x="413907" y="149755"/>
                </a:lnTo>
                <a:lnTo>
                  <a:pt x="414436" y="150813"/>
                </a:lnTo>
                <a:lnTo>
                  <a:pt x="412321" y="151343"/>
                </a:lnTo>
                <a:lnTo>
                  <a:pt x="410736" y="151872"/>
                </a:lnTo>
                <a:lnTo>
                  <a:pt x="410736" y="153459"/>
                </a:lnTo>
                <a:lnTo>
                  <a:pt x="411264" y="153459"/>
                </a:lnTo>
                <a:lnTo>
                  <a:pt x="410736" y="154518"/>
                </a:lnTo>
                <a:lnTo>
                  <a:pt x="409678" y="154518"/>
                </a:lnTo>
                <a:lnTo>
                  <a:pt x="409678" y="155047"/>
                </a:lnTo>
                <a:lnTo>
                  <a:pt x="409678" y="156105"/>
                </a:lnTo>
                <a:lnTo>
                  <a:pt x="411264" y="156105"/>
                </a:lnTo>
                <a:lnTo>
                  <a:pt x="411264" y="155047"/>
                </a:lnTo>
                <a:lnTo>
                  <a:pt x="413907" y="155047"/>
                </a:lnTo>
                <a:lnTo>
                  <a:pt x="416022" y="154518"/>
                </a:lnTo>
                <a:lnTo>
                  <a:pt x="419722" y="156634"/>
                </a:lnTo>
                <a:lnTo>
                  <a:pt x="423422" y="155047"/>
                </a:lnTo>
                <a:lnTo>
                  <a:pt x="424479" y="155047"/>
                </a:lnTo>
                <a:lnTo>
                  <a:pt x="424479" y="156105"/>
                </a:lnTo>
                <a:lnTo>
                  <a:pt x="431351" y="154518"/>
                </a:lnTo>
                <a:lnTo>
                  <a:pt x="438222" y="155047"/>
                </a:lnTo>
                <a:lnTo>
                  <a:pt x="439279" y="155047"/>
                </a:lnTo>
                <a:lnTo>
                  <a:pt x="440337" y="156634"/>
                </a:lnTo>
                <a:lnTo>
                  <a:pt x="438222" y="158222"/>
                </a:lnTo>
                <a:lnTo>
                  <a:pt x="436637" y="159809"/>
                </a:lnTo>
                <a:lnTo>
                  <a:pt x="436637" y="161397"/>
                </a:lnTo>
                <a:lnTo>
                  <a:pt x="438222" y="161926"/>
                </a:lnTo>
                <a:lnTo>
                  <a:pt x="438751" y="161397"/>
                </a:lnTo>
                <a:lnTo>
                  <a:pt x="439279" y="159809"/>
                </a:lnTo>
                <a:lnTo>
                  <a:pt x="439279" y="160338"/>
                </a:lnTo>
                <a:lnTo>
                  <a:pt x="439279" y="161926"/>
                </a:lnTo>
                <a:lnTo>
                  <a:pt x="442451" y="162984"/>
                </a:lnTo>
                <a:lnTo>
                  <a:pt x="445094" y="164043"/>
                </a:lnTo>
                <a:lnTo>
                  <a:pt x="442451" y="164043"/>
                </a:lnTo>
                <a:lnTo>
                  <a:pt x="438751" y="163513"/>
                </a:lnTo>
                <a:lnTo>
                  <a:pt x="438222" y="164043"/>
                </a:lnTo>
                <a:lnTo>
                  <a:pt x="438222" y="165630"/>
                </a:lnTo>
                <a:lnTo>
                  <a:pt x="439279" y="167218"/>
                </a:lnTo>
                <a:lnTo>
                  <a:pt x="440865" y="167218"/>
                </a:lnTo>
                <a:lnTo>
                  <a:pt x="439279" y="168276"/>
                </a:lnTo>
                <a:lnTo>
                  <a:pt x="438222" y="168805"/>
                </a:lnTo>
                <a:lnTo>
                  <a:pt x="435051" y="167218"/>
                </a:lnTo>
                <a:lnTo>
                  <a:pt x="433465" y="170393"/>
                </a:lnTo>
                <a:lnTo>
                  <a:pt x="423422" y="170922"/>
                </a:lnTo>
                <a:lnTo>
                  <a:pt x="404393" y="175684"/>
                </a:lnTo>
                <a:lnTo>
                  <a:pt x="395406" y="175684"/>
                </a:lnTo>
                <a:lnTo>
                  <a:pt x="395406" y="176743"/>
                </a:lnTo>
                <a:lnTo>
                  <a:pt x="395406" y="177272"/>
                </a:lnTo>
                <a:lnTo>
                  <a:pt x="394878" y="176743"/>
                </a:lnTo>
                <a:lnTo>
                  <a:pt x="393292" y="176743"/>
                </a:lnTo>
                <a:lnTo>
                  <a:pt x="394878" y="177801"/>
                </a:lnTo>
                <a:lnTo>
                  <a:pt x="396992" y="177272"/>
                </a:lnTo>
                <a:lnTo>
                  <a:pt x="399107" y="177272"/>
                </a:lnTo>
                <a:lnTo>
                  <a:pt x="400692" y="177272"/>
                </a:lnTo>
                <a:lnTo>
                  <a:pt x="405450" y="177272"/>
                </a:lnTo>
                <a:lnTo>
                  <a:pt x="409678" y="177272"/>
                </a:lnTo>
                <a:lnTo>
                  <a:pt x="412321" y="178859"/>
                </a:lnTo>
                <a:lnTo>
                  <a:pt x="414436" y="177801"/>
                </a:lnTo>
                <a:lnTo>
                  <a:pt x="412321" y="179388"/>
                </a:lnTo>
                <a:lnTo>
                  <a:pt x="409678" y="178859"/>
                </a:lnTo>
                <a:lnTo>
                  <a:pt x="409150" y="180447"/>
                </a:lnTo>
                <a:lnTo>
                  <a:pt x="407035" y="180976"/>
                </a:lnTo>
                <a:lnTo>
                  <a:pt x="405978" y="180447"/>
                </a:lnTo>
                <a:lnTo>
                  <a:pt x="405978" y="180976"/>
                </a:lnTo>
                <a:lnTo>
                  <a:pt x="405978" y="182034"/>
                </a:lnTo>
                <a:lnTo>
                  <a:pt x="404393" y="180976"/>
                </a:lnTo>
                <a:lnTo>
                  <a:pt x="402807" y="183093"/>
                </a:lnTo>
                <a:lnTo>
                  <a:pt x="402278" y="182563"/>
                </a:lnTo>
                <a:lnTo>
                  <a:pt x="402807" y="182034"/>
                </a:lnTo>
                <a:lnTo>
                  <a:pt x="402278" y="182034"/>
                </a:lnTo>
                <a:lnTo>
                  <a:pt x="401221" y="182034"/>
                </a:lnTo>
                <a:lnTo>
                  <a:pt x="400692" y="182563"/>
                </a:lnTo>
                <a:lnTo>
                  <a:pt x="399107" y="183093"/>
                </a:lnTo>
                <a:lnTo>
                  <a:pt x="400164" y="184151"/>
                </a:lnTo>
                <a:lnTo>
                  <a:pt x="399107" y="184680"/>
                </a:lnTo>
                <a:lnTo>
                  <a:pt x="402278" y="185738"/>
                </a:lnTo>
                <a:lnTo>
                  <a:pt x="404393" y="186268"/>
                </a:lnTo>
                <a:lnTo>
                  <a:pt x="402278" y="186268"/>
                </a:lnTo>
                <a:lnTo>
                  <a:pt x="400692" y="187326"/>
                </a:lnTo>
                <a:lnTo>
                  <a:pt x="402807" y="188913"/>
                </a:lnTo>
                <a:lnTo>
                  <a:pt x="405978" y="187855"/>
                </a:lnTo>
                <a:lnTo>
                  <a:pt x="405450" y="189443"/>
                </a:lnTo>
                <a:lnTo>
                  <a:pt x="404393" y="189443"/>
                </a:lnTo>
                <a:lnTo>
                  <a:pt x="403864" y="189972"/>
                </a:lnTo>
                <a:lnTo>
                  <a:pt x="405978" y="189972"/>
                </a:lnTo>
                <a:lnTo>
                  <a:pt x="409150" y="191030"/>
                </a:lnTo>
                <a:lnTo>
                  <a:pt x="409678" y="192618"/>
                </a:lnTo>
                <a:lnTo>
                  <a:pt x="411264" y="193147"/>
                </a:lnTo>
                <a:lnTo>
                  <a:pt x="405978" y="194205"/>
                </a:lnTo>
                <a:lnTo>
                  <a:pt x="401221" y="194734"/>
                </a:lnTo>
                <a:lnTo>
                  <a:pt x="400692" y="194734"/>
                </a:lnTo>
                <a:lnTo>
                  <a:pt x="401221" y="195793"/>
                </a:lnTo>
                <a:lnTo>
                  <a:pt x="400050" y="195793"/>
                </a:lnTo>
                <a:lnTo>
                  <a:pt x="399415" y="196851"/>
                </a:lnTo>
                <a:lnTo>
                  <a:pt x="398581" y="195924"/>
                </a:lnTo>
                <a:lnTo>
                  <a:pt x="396992" y="196322"/>
                </a:lnTo>
                <a:lnTo>
                  <a:pt x="394878" y="194734"/>
                </a:lnTo>
                <a:lnTo>
                  <a:pt x="391706" y="196322"/>
                </a:lnTo>
                <a:lnTo>
                  <a:pt x="384835" y="195793"/>
                </a:lnTo>
                <a:lnTo>
                  <a:pt x="376906" y="194205"/>
                </a:lnTo>
                <a:lnTo>
                  <a:pt x="376377" y="195793"/>
                </a:lnTo>
                <a:lnTo>
                  <a:pt x="374263" y="196322"/>
                </a:lnTo>
                <a:lnTo>
                  <a:pt x="374791" y="195793"/>
                </a:lnTo>
                <a:lnTo>
                  <a:pt x="374791" y="194734"/>
                </a:lnTo>
                <a:lnTo>
                  <a:pt x="371091" y="196322"/>
                </a:lnTo>
                <a:lnTo>
                  <a:pt x="366334" y="198438"/>
                </a:lnTo>
                <a:lnTo>
                  <a:pt x="367920" y="198438"/>
                </a:lnTo>
                <a:lnTo>
                  <a:pt x="367920" y="199497"/>
                </a:lnTo>
                <a:lnTo>
                  <a:pt x="364748" y="199497"/>
                </a:lnTo>
                <a:lnTo>
                  <a:pt x="362105" y="201084"/>
                </a:lnTo>
                <a:lnTo>
                  <a:pt x="362105" y="200026"/>
                </a:lnTo>
                <a:lnTo>
                  <a:pt x="361048" y="199497"/>
                </a:lnTo>
                <a:lnTo>
                  <a:pt x="360519" y="201084"/>
                </a:lnTo>
                <a:lnTo>
                  <a:pt x="359462" y="201084"/>
                </a:lnTo>
                <a:lnTo>
                  <a:pt x="359462" y="200026"/>
                </a:lnTo>
                <a:lnTo>
                  <a:pt x="360519" y="199497"/>
                </a:lnTo>
                <a:lnTo>
                  <a:pt x="358934" y="200026"/>
                </a:lnTo>
                <a:lnTo>
                  <a:pt x="357348" y="200026"/>
                </a:lnTo>
                <a:lnTo>
                  <a:pt x="357348" y="201084"/>
                </a:lnTo>
                <a:lnTo>
                  <a:pt x="357877" y="202143"/>
                </a:lnTo>
                <a:lnTo>
                  <a:pt x="358934" y="201613"/>
                </a:lnTo>
                <a:lnTo>
                  <a:pt x="359462" y="201613"/>
                </a:lnTo>
                <a:lnTo>
                  <a:pt x="357877" y="203201"/>
                </a:lnTo>
                <a:lnTo>
                  <a:pt x="357348" y="203730"/>
                </a:lnTo>
                <a:lnTo>
                  <a:pt x="356291" y="203201"/>
                </a:lnTo>
                <a:lnTo>
                  <a:pt x="357348" y="202143"/>
                </a:lnTo>
                <a:lnTo>
                  <a:pt x="356291" y="200026"/>
                </a:lnTo>
                <a:lnTo>
                  <a:pt x="355234" y="201613"/>
                </a:lnTo>
                <a:lnTo>
                  <a:pt x="355762" y="201613"/>
                </a:lnTo>
                <a:lnTo>
                  <a:pt x="355234" y="203201"/>
                </a:lnTo>
                <a:lnTo>
                  <a:pt x="354176" y="203730"/>
                </a:lnTo>
                <a:lnTo>
                  <a:pt x="354176" y="202143"/>
                </a:lnTo>
                <a:lnTo>
                  <a:pt x="353648" y="201084"/>
                </a:lnTo>
                <a:lnTo>
                  <a:pt x="352062" y="201084"/>
                </a:lnTo>
                <a:lnTo>
                  <a:pt x="349948" y="201613"/>
                </a:lnTo>
                <a:lnTo>
                  <a:pt x="351005" y="201613"/>
                </a:lnTo>
                <a:lnTo>
                  <a:pt x="352062" y="203201"/>
                </a:lnTo>
                <a:lnTo>
                  <a:pt x="350476" y="202143"/>
                </a:lnTo>
                <a:lnTo>
                  <a:pt x="349948" y="203730"/>
                </a:lnTo>
                <a:lnTo>
                  <a:pt x="348362" y="201613"/>
                </a:lnTo>
                <a:lnTo>
                  <a:pt x="345719" y="204788"/>
                </a:lnTo>
                <a:lnTo>
                  <a:pt x="344133" y="203730"/>
                </a:lnTo>
                <a:lnTo>
                  <a:pt x="343605" y="204788"/>
                </a:lnTo>
                <a:lnTo>
                  <a:pt x="343076" y="203201"/>
                </a:lnTo>
                <a:lnTo>
                  <a:pt x="341490" y="203201"/>
                </a:lnTo>
                <a:lnTo>
                  <a:pt x="341490" y="203730"/>
                </a:lnTo>
                <a:lnTo>
                  <a:pt x="339904" y="203201"/>
                </a:lnTo>
                <a:lnTo>
                  <a:pt x="338319" y="203730"/>
                </a:lnTo>
                <a:lnTo>
                  <a:pt x="337261" y="204788"/>
                </a:lnTo>
                <a:lnTo>
                  <a:pt x="336808" y="203881"/>
                </a:lnTo>
                <a:lnTo>
                  <a:pt x="337261" y="203201"/>
                </a:lnTo>
                <a:lnTo>
                  <a:pt x="336733" y="203730"/>
                </a:lnTo>
                <a:lnTo>
                  <a:pt x="336808" y="203881"/>
                </a:lnTo>
                <a:lnTo>
                  <a:pt x="336204" y="204788"/>
                </a:lnTo>
                <a:lnTo>
                  <a:pt x="335147" y="205318"/>
                </a:lnTo>
                <a:lnTo>
                  <a:pt x="335147" y="204788"/>
                </a:lnTo>
                <a:lnTo>
                  <a:pt x="333561" y="203730"/>
                </a:lnTo>
                <a:lnTo>
                  <a:pt x="333561" y="206376"/>
                </a:lnTo>
                <a:lnTo>
                  <a:pt x="333033" y="204788"/>
                </a:lnTo>
                <a:lnTo>
                  <a:pt x="331976" y="205318"/>
                </a:lnTo>
                <a:lnTo>
                  <a:pt x="331976" y="206376"/>
                </a:lnTo>
                <a:lnTo>
                  <a:pt x="331447" y="204788"/>
                </a:lnTo>
                <a:lnTo>
                  <a:pt x="329861" y="206376"/>
                </a:lnTo>
                <a:lnTo>
                  <a:pt x="328275" y="205847"/>
                </a:lnTo>
                <a:lnTo>
                  <a:pt x="328275" y="205318"/>
                </a:lnTo>
                <a:lnTo>
                  <a:pt x="328049" y="205771"/>
                </a:lnTo>
                <a:lnTo>
                  <a:pt x="326690" y="205318"/>
                </a:lnTo>
                <a:lnTo>
                  <a:pt x="325104" y="207964"/>
                </a:lnTo>
                <a:lnTo>
                  <a:pt x="324575" y="208493"/>
                </a:lnTo>
                <a:lnTo>
                  <a:pt x="324047" y="207964"/>
                </a:lnTo>
                <a:lnTo>
                  <a:pt x="324047" y="208493"/>
                </a:lnTo>
                <a:lnTo>
                  <a:pt x="322990" y="208493"/>
                </a:lnTo>
                <a:lnTo>
                  <a:pt x="325104" y="209022"/>
                </a:lnTo>
                <a:lnTo>
                  <a:pt x="328275" y="209022"/>
                </a:lnTo>
                <a:lnTo>
                  <a:pt x="327747" y="207964"/>
                </a:lnTo>
                <a:lnTo>
                  <a:pt x="326690" y="206905"/>
                </a:lnTo>
                <a:lnTo>
                  <a:pt x="327747" y="206376"/>
                </a:lnTo>
                <a:lnTo>
                  <a:pt x="329333" y="208493"/>
                </a:lnTo>
                <a:lnTo>
                  <a:pt x="326161" y="210080"/>
                </a:lnTo>
                <a:lnTo>
                  <a:pt x="324575" y="213255"/>
                </a:lnTo>
                <a:lnTo>
                  <a:pt x="322990" y="212197"/>
                </a:lnTo>
                <a:lnTo>
                  <a:pt x="322461" y="212197"/>
                </a:lnTo>
                <a:lnTo>
                  <a:pt x="322263" y="212197"/>
                </a:lnTo>
                <a:lnTo>
                  <a:pt x="322263" y="212682"/>
                </a:lnTo>
                <a:lnTo>
                  <a:pt x="322990" y="212197"/>
                </a:lnTo>
                <a:lnTo>
                  <a:pt x="321404" y="214843"/>
                </a:lnTo>
                <a:lnTo>
                  <a:pt x="321404" y="213255"/>
                </a:lnTo>
                <a:lnTo>
                  <a:pt x="322230" y="212704"/>
                </a:lnTo>
                <a:lnTo>
                  <a:pt x="321469" y="212197"/>
                </a:lnTo>
                <a:lnTo>
                  <a:pt x="320875" y="212197"/>
                </a:lnTo>
                <a:lnTo>
                  <a:pt x="320875" y="213784"/>
                </a:lnTo>
                <a:lnTo>
                  <a:pt x="320875" y="214843"/>
                </a:lnTo>
                <a:lnTo>
                  <a:pt x="317175" y="213784"/>
                </a:lnTo>
                <a:lnTo>
                  <a:pt x="314003" y="214843"/>
                </a:lnTo>
                <a:lnTo>
                  <a:pt x="314532" y="214843"/>
                </a:lnTo>
                <a:lnTo>
                  <a:pt x="314003" y="215372"/>
                </a:lnTo>
                <a:lnTo>
                  <a:pt x="314003" y="215901"/>
                </a:lnTo>
                <a:lnTo>
                  <a:pt x="312946" y="215901"/>
                </a:lnTo>
                <a:lnTo>
                  <a:pt x="312418" y="215901"/>
                </a:lnTo>
                <a:lnTo>
                  <a:pt x="310832" y="215372"/>
                </a:lnTo>
                <a:lnTo>
                  <a:pt x="310832" y="214843"/>
                </a:lnTo>
                <a:lnTo>
                  <a:pt x="310303" y="214843"/>
                </a:lnTo>
                <a:lnTo>
                  <a:pt x="310303" y="215372"/>
                </a:lnTo>
                <a:lnTo>
                  <a:pt x="303960" y="215372"/>
                </a:lnTo>
                <a:lnTo>
                  <a:pt x="298674" y="214843"/>
                </a:lnTo>
                <a:lnTo>
                  <a:pt x="298146" y="214843"/>
                </a:lnTo>
                <a:lnTo>
                  <a:pt x="298674" y="215372"/>
                </a:lnTo>
                <a:lnTo>
                  <a:pt x="298146" y="215372"/>
                </a:lnTo>
                <a:lnTo>
                  <a:pt x="297089" y="214843"/>
                </a:lnTo>
                <a:lnTo>
                  <a:pt x="294974" y="215372"/>
                </a:lnTo>
                <a:lnTo>
                  <a:pt x="293543" y="215611"/>
                </a:lnTo>
                <a:lnTo>
                  <a:pt x="293460" y="215901"/>
                </a:lnTo>
                <a:lnTo>
                  <a:pt x="293168" y="215673"/>
                </a:lnTo>
                <a:lnTo>
                  <a:pt x="291803" y="215901"/>
                </a:lnTo>
                <a:lnTo>
                  <a:pt x="290217" y="214843"/>
                </a:lnTo>
                <a:lnTo>
                  <a:pt x="289688" y="214843"/>
                </a:lnTo>
                <a:lnTo>
                  <a:pt x="288925" y="214843"/>
                </a:lnTo>
                <a:lnTo>
                  <a:pt x="288925" y="215901"/>
                </a:lnTo>
                <a:lnTo>
                  <a:pt x="288631" y="215901"/>
                </a:lnTo>
                <a:lnTo>
                  <a:pt x="287337" y="215901"/>
                </a:lnTo>
                <a:lnTo>
                  <a:pt x="286517" y="215901"/>
                </a:lnTo>
                <a:lnTo>
                  <a:pt x="284931" y="215901"/>
                </a:lnTo>
                <a:lnTo>
                  <a:pt x="284931" y="217489"/>
                </a:lnTo>
                <a:lnTo>
                  <a:pt x="284402" y="217489"/>
                </a:lnTo>
                <a:lnTo>
                  <a:pt x="284402" y="216959"/>
                </a:lnTo>
                <a:lnTo>
                  <a:pt x="282817" y="216959"/>
                </a:lnTo>
                <a:lnTo>
                  <a:pt x="281759" y="217489"/>
                </a:lnTo>
                <a:lnTo>
                  <a:pt x="281231" y="217489"/>
                </a:lnTo>
                <a:lnTo>
                  <a:pt x="281759" y="216959"/>
                </a:lnTo>
                <a:lnTo>
                  <a:pt x="280175" y="217488"/>
                </a:lnTo>
                <a:lnTo>
                  <a:pt x="280194" y="217488"/>
                </a:lnTo>
                <a:lnTo>
                  <a:pt x="280988" y="217488"/>
                </a:lnTo>
                <a:lnTo>
                  <a:pt x="280988" y="218017"/>
                </a:lnTo>
                <a:lnTo>
                  <a:pt x="280194" y="218017"/>
                </a:lnTo>
                <a:lnTo>
                  <a:pt x="280194" y="219076"/>
                </a:lnTo>
                <a:lnTo>
                  <a:pt x="280174" y="219049"/>
                </a:lnTo>
                <a:lnTo>
                  <a:pt x="280174" y="219076"/>
                </a:lnTo>
                <a:lnTo>
                  <a:pt x="279645" y="220134"/>
                </a:lnTo>
                <a:lnTo>
                  <a:pt x="279645" y="219076"/>
                </a:lnTo>
                <a:lnTo>
                  <a:pt x="277531" y="219076"/>
                </a:lnTo>
                <a:lnTo>
                  <a:pt x="274359" y="220134"/>
                </a:lnTo>
                <a:lnTo>
                  <a:pt x="274359" y="219076"/>
                </a:lnTo>
                <a:lnTo>
                  <a:pt x="273302" y="218547"/>
                </a:lnTo>
                <a:lnTo>
                  <a:pt x="273302" y="220134"/>
                </a:lnTo>
                <a:lnTo>
                  <a:pt x="273302" y="220664"/>
                </a:lnTo>
                <a:lnTo>
                  <a:pt x="272797" y="221169"/>
                </a:lnTo>
                <a:lnTo>
                  <a:pt x="272653" y="221457"/>
                </a:lnTo>
                <a:lnTo>
                  <a:pt x="272245" y="221729"/>
                </a:lnTo>
                <a:lnTo>
                  <a:pt x="272245" y="222251"/>
                </a:lnTo>
                <a:lnTo>
                  <a:pt x="272245" y="223839"/>
                </a:lnTo>
                <a:lnTo>
                  <a:pt x="273302" y="222780"/>
                </a:lnTo>
                <a:lnTo>
                  <a:pt x="274359" y="221193"/>
                </a:lnTo>
                <a:lnTo>
                  <a:pt x="274359" y="222251"/>
                </a:lnTo>
                <a:lnTo>
                  <a:pt x="274888" y="222251"/>
                </a:lnTo>
                <a:lnTo>
                  <a:pt x="276474" y="220664"/>
                </a:lnTo>
                <a:lnTo>
                  <a:pt x="279116" y="220134"/>
                </a:lnTo>
                <a:lnTo>
                  <a:pt x="279116" y="220664"/>
                </a:lnTo>
                <a:lnTo>
                  <a:pt x="278059" y="221193"/>
                </a:lnTo>
                <a:lnTo>
                  <a:pt x="279645" y="220664"/>
                </a:lnTo>
                <a:lnTo>
                  <a:pt x="281231" y="219076"/>
                </a:lnTo>
                <a:lnTo>
                  <a:pt x="281231" y="220134"/>
                </a:lnTo>
                <a:lnTo>
                  <a:pt x="281759" y="220664"/>
                </a:lnTo>
                <a:lnTo>
                  <a:pt x="284402" y="220664"/>
                </a:lnTo>
                <a:lnTo>
                  <a:pt x="285988" y="219076"/>
                </a:lnTo>
                <a:lnTo>
                  <a:pt x="286517" y="220134"/>
                </a:lnTo>
                <a:lnTo>
                  <a:pt x="287045" y="220134"/>
                </a:lnTo>
                <a:lnTo>
                  <a:pt x="287045" y="219076"/>
                </a:lnTo>
                <a:lnTo>
                  <a:pt x="288631" y="219076"/>
                </a:lnTo>
                <a:lnTo>
                  <a:pt x="291274" y="220134"/>
                </a:lnTo>
                <a:lnTo>
                  <a:pt x="291274" y="220664"/>
                </a:lnTo>
                <a:lnTo>
                  <a:pt x="291274" y="221193"/>
                </a:lnTo>
                <a:lnTo>
                  <a:pt x="291803" y="220664"/>
                </a:lnTo>
                <a:lnTo>
                  <a:pt x="293388" y="220664"/>
                </a:lnTo>
                <a:lnTo>
                  <a:pt x="292860" y="220134"/>
                </a:lnTo>
                <a:lnTo>
                  <a:pt x="291274" y="219076"/>
                </a:lnTo>
                <a:lnTo>
                  <a:pt x="292860" y="219076"/>
                </a:lnTo>
                <a:lnTo>
                  <a:pt x="294974" y="219076"/>
                </a:lnTo>
                <a:lnTo>
                  <a:pt x="293917" y="220134"/>
                </a:lnTo>
                <a:lnTo>
                  <a:pt x="294974" y="220134"/>
                </a:lnTo>
                <a:lnTo>
                  <a:pt x="295503" y="221193"/>
                </a:lnTo>
                <a:lnTo>
                  <a:pt x="296560" y="220664"/>
                </a:lnTo>
                <a:lnTo>
                  <a:pt x="297089" y="220664"/>
                </a:lnTo>
                <a:lnTo>
                  <a:pt x="296560" y="220134"/>
                </a:lnTo>
                <a:lnTo>
                  <a:pt x="296560" y="218547"/>
                </a:lnTo>
                <a:lnTo>
                  <a:pt x="297089" y="220134"/>
                </a:lnTo>
                <a:lnTo>
                  <a:pt x="298674" y="220664"/>
                </a:lnTo>
                <a:lnTo>
                  <a:pt x="299203" y="220134"/>
                </a:lnTo>
                <a:lnTo>
                  <a:pt x="299203" y="220664"/>
                </a:lnTo>
                <a:lnTo>
                  <a:pt x="305017" y="219076"/>
                </a:lnTo>
                <a:lnTo>
                  <a:pt x="310832" y="218547"/>
                </a:lnTo>
                <a:lnTo>
                  <a:pt x="314532" y="217489"/>
                </a:lnTo>
                <a:lnTo>
                  <a:pt x="317704" y="217489"/>
                </a:lnTo>
                <a:lnTo>
                  <a:pt x="320875" y="216959"/>
                </a:lnTo>
                <a:lnTo>
                  <a:pt x="322461" y="217489"/>
                </a:lnTo>
                <a:lnTo>
                  <a:pt x="329333" y="217489"/>
                </a:lnTo>
                <a:lnTo>
                  <a:pt x="334619" y="216959"/>
                </a:lnTo>
                <a:lnTo>
                  <a:pt x="333561" y="217489"/>
                </a:lnTo>
                <a:lnTo>
                  <a:pt x="333561" y="218547"/>
                </a:lnTo>
                <a:lnTo>
                  <a:pt x="334619" y="218547"/>
                </a:lnTo>
                <a:lnTo>
                  <a:pt x="335147" y="218547"/>
                </a:lnTo>
                <a:lnTo>
                  <a:pt x="334619" y="217489"/>
                </a:lnTo>
                <a:lnTo>
                  <a:pt x="334619" y="216959"/>
                </a:lnTo>
                <a:lnTo>
                  <a:pt x="338319" y="216959"/>
                </a:lnTo>
                <a:lnTo>
                  <a:pt x="342019" y="215901"/>
                </a:lnTo>
                <a:lnTo>
                  <a:pt x="341490" y="216959"/>
                </a:lnTo>
                <a:lnTo>
                  <a:pt x="341490" y="217489"/>
                </a:lnTo>
                <a:lnTo>
                  <a:pt x="342019" y="215901"/>
                </a:lnTo>
                <a:lnTo>
                  <a:pt x="342371" y="215901"/>
                </a:lnTo>
                <a:lnTo>
                  <a:pt x="343076" y="215901"/>
                </a:lnTo>
                <a:lnTo>
                  <a:pt x="343076" y="216959"/>
                </a:lnTo>
                <a:lnTo>
                  <a:pt x="342019" y="216959"/>
                </a:lnTo>
                <a:lnTo>
                  <a:pt x="343605" y="217489"/>
                </a:lnTo>
                <a:lnTo>
                  <a:pt x="345190" y="216959"/>
                </a:lnTo>
                <a:lnTo>
                  <a:pt x="345190" y="215901"/>
                </a:lnTo>
                <a:lnTo>
                  <a:pt x="348362" y="216959"/>
                </a:lnTo>
                <a:lnTo>
                  <a:pt x="350476" y="215372"/>
                </a:lnTo>
                <a:lnTo>
                  <a:pt x="351005" y="215372"/>
                </a:lnTo>
                <a:lnTo>
                  <a:pt x="351005" y="215901"/>
                </a:lnTo>
                <a:lnTo>
                  <a:pt x="352062" y="215372"/>
                </a:lnTo>
                <a:lnTo>
                  <a:pt x="352062" y="213784"/>
                </a:lnTo>
                <a:lnTo>
                  <a:pt x="353648" y="215372"/>
                </a:lnTo>
                <a:lnTo>
                  <a:pt x="357348" y="214843"/>
                </a:lnTo>
                <a:lnTo>
                  <a:pt x="355762" y="215901"/>
                </a:lnTo>
                <a:lnTo>
                  <a:pt x="354176" y="217489"/>
                </a:lnTo>
                <a:lnTo>
                  <a:pt x="357877" y="216959"/>
                </a:lnTo>
                <a:lnTo>
                  <a:pt x="360519" y="215372"/>
                </a:lnTo>
                <a:lnTo>
                  <a:pt x="364220" y="215901"/>
                </a:lnTo>
                <a:lnTo>
                  <a:pt x="371091" y="214843"/>
                </a:lnTo>
                <a:lnTo>
                  <a:pt x="374791" y="215901"/>
                </a:lnTo>
                <a:lnTo>
                  <a:pt x="376377" y="214843"/>
                </a:lnTo>
                <a:lnTo>
                  <a:pt x="377963" y="214843"/>
                </a:lnTo>
                <a:lnTo>
                  <a:pt x="377963" y="215372"/>
                </a:lnTo>
                <a:lnTo>
                  <a:pt x="377963" y="215901"/>
                </a:lnTo>
                <a:lnTo>
                  <a:pt x="381135" y="214843"/>
                </a:lnTo>
                <a:lnTo>
                  <a:pt x="383777" y="215901"/>
                </a:lnTo>
                <a:lnTo>
                  <a:pt x="383249" y="215901"/>
                </a:lnTo>
                <a:lnTo>
                  <a:pt x="381663" y="215372"/>
                </a:lnTo>
                <a:lnTo>
                  <a:pt x="383249" y="217489"/>
                </a:lnTo>
                <a:lnTo>
                  <a:pt x="385363" y="217489"/>
                </a:lnTo>
                <a:lnTo>
                  <a:pt x="384835" y="219076"/>
                </a:lnTo>
                <a:lnTo>
                  <a:pt x="383777" y="220664"/>
                </a:lnTo>
                <a:lnTo>
                  <a:pt x="381663" y="219076"/>
                </a:lnTo>
                <a:lnTo>
                  <a:pt x="379549" y="220134"/>
                </a:lnTo>
                <a:lnTo>
                  <a:pt x="379549" y="219076"/>
                </a:lnTo>
                <a:lnTo>
                  <a:pt x="379549" y="218547"/>
                </a:lnTo>
                <a:lnTo>
                  <a:pt x="377963" y="219076"/>
                </a:lnTo>
                <a:lnTo>
                  <a:pt x="375320" y="220664"/>
                </a:lnTo>
                <a:lnTo>
                  <a:pt x="373206" y="219076"/>
                </a:lnTo>
                <a:lnTo>
                  <a:pt x="369506" y="220134"/>
                </a:lnTo>
                <a:lnTo>
                  <a:pt x="369506" y="221193"/>
                </a:lnTo>
                <a:lnTo>
                  <a:pt x="368977" y="221193"/>
                </a:lnTo>
                <a:lnTo>
                  <a:pt x="367920" y="220134"/>
                </a:lnTo>
                <a:lnTo>
                  <a:pt x="364220" y="220664"/>
                </a:lnTo>
                <a:lnTo>
                  <a:pt x="362634" y="220134"/>
                </a:lnTo>
                <a:lnTo>
                  <a:pt x="362634" y="220664"/>
                </a:lnTo>
                <a:lnTo>
                  <a:pt x="355234" y="220664"/>
                </a:lnTo>
                <a:lnTo>
                  <a:pt x="348890" y="221193"/>
                </a:lnTo>
                <a:lnTo>
                  <a:pt x="349948" y="220134"/>
                </a:lnTo>
                <a:lnTo>
                  <a:pt x="348362" y="221193"/>
                </a:lnTo>
                <a:lnTo>
                  <a:pt x="346776" y="222780"/>
                </a:lnTo>
                <a:lnTo>
                  <a:pt x="345544" y="221546"/>
                </a:lnTo>
                <a:lnTo>
                  <a:pt x="344602" y="222174"/>
                </a:lnTo>
                <a:lnTo>
                  <a:pt x="343605" y="223839"/>
                </a:lnTo>
                <a:lnTo>
                  <a:pt x="341490" y="221193"/>
                </a:lnTo>
                <a:lnTo>
                  <a:pt x="338847" y="222780"/>
                </a:lnTo>
                <a:lnTo>
                  <a:pt x="337261" y="221193"/>
                </a:lnTo>
                <a:lnTo>
                  <a:pt x="335147" y="222251"/>
                </a:lnTo>
                <a:lnTo>
                  <a:pt x="335147" y="222780"/>
                </a:lnTo>
                <a:lnTo>
                  <a:pt x="334619" y="222251"/>
                </a:lnTo>
                <a:lnTo>
                  <a:pt x="333561" y="223839"/>
                </a:lnTo>
                <a:lnTo>
                  <a:pt x="331976" y="222780"/>
                </a:lnTo>
                <a:lnTo>
                  <a:pt x="331447" y="221193"/>
                </a:lnTo>
                <a:lnTo>
                  <a:pt x="331447" y="222251"/>
                </a:lnTo>
                <a:lnTo>
                  <a:pt x="330918" y="221193"/>
                </a:lnTo>
                <a:lnTo>
                  <a:pt x="329861" y="222251"/>
                </a:lnTo>
                <a:lnTo>
                  <a:pt x="329333" y="222251"/>
                </a:lnTo>
                <a:lnTo>
                  <a:pt x="326690" y="221193"/>
                </a:lnTo>
                <a:lnTo>
                  <a:pt x="325104" y="222251"/>
                </a:lnTo>
                <a:lnTo>
                  <a:pt x="324575" y="222780"/>
                </a:lnTo>
                <a:lnTo>
                  <a:pt x="324047" y="223839"/>
                </a:lnTo>
                <a:lnTo>
                  <a:pt x="321404" y="222780"/>
                </a:lnTo>
                <a:lnTo>
                  <a:pt x="319289" y="224368"/>
                </a:lnTo>
                <a:lnTo>
                  <a:pt x="319818" y="222780"/>
                </a:lnTo>
                <a:lnTo>
                  <a:pt x="311889" y="223839"/>
                </a:lnTo>
                <a:lnTo>
                  <a:pt x="310677" y="224445"/>
                </a:lnTo>
                <a:lnTo>
                  <a:pt x="313276" y="226036"/>
                </a:lnTo>
                <a:lnTo>
                  <a:pt x="315969" y="223838"/>
                </a:lnTo>
                <a:lnTo>
                  <a:pt x="317585" y="225487"/>
                </a:lnTo>
                <a:lnTo>
                  <a:pt x="318662" y="227135"/>
                </a:lnTo>
                <a:lnTo>
                  <a:pt x="320278" y="226036"/>
                </a:lnTo>
                <a:lnTo>
                  <a:pt x="319739" y="227685"/>
                </a:lnTo>
                <a:lnTo>
                  <a:pt x="320278" y="228234"/>
                </a:lnTo>
                <a:lnTo>
                  <a:pt x="321355" y="227135"/>
                </a:lnTo>
                <a:lnTo>
                  <a:pt x="321894" y="227685"/>
                </a:lnTo>
                <a:lnTo>
                  <a:pt x="323510" y="226036"/>
                </a:lnTo>
                <a:lnTo>
                  <a:pt x="325125" y="226036"/>
                </a:lnTo>
                <a:lnTo>
                  <a:pt x="324587" y="227685"/>
                </a:lnTo>
                <a:lnTo>
                  <a:pt x="322971" y="227135"/>
                </a:lnTo>
                <a:lnTo>
                  <a:pt x="322971" y="227685"/>
                </a:lnTo>
                <a:lnTo>
                  <a:pt x="323510" y="228234"/>
                </a:lnTo>
                <a:lnTo>
                  <a:pt x="325125" y="227685"/>
                </a:lnTo>
                <a:lnTo>
                  <a:pt x="326741" y="228234"/>
                </a:lnTo>
                <a:lnTo>
                  <a:pt x="325664" y="227135"/>
                </a:lnTo>
                <a:lnTo>
                  <a:pt x="325664" y="226036"/>
                </a:lnTo>
                <a:lnTo>
                  <a:pt x="326741" y="227685"/>
                </a:lnTo>
                <a:lnTo>
                  <a:pt x="327280" y="228234"/>
                </a:lnTo>
                <a:lnTo>
                  <a:pt x="327280" y="227135"/>
                </a:lnTo>
                <a:lnTo>
                  <a:pt x="328896" y="227685"/>
                </a:lnTo>
                <a:lnTo>
                  <a:pt x="328896" y="227273"/>
                </a:lnTo>
                <a:lnTo>
                  <a:pt x="330512" y="227685"/>
                </a:lnTo>
                <a:lnTo>
                  <a:pt x="332666" y="227685"/>
                </a:lnTo>
                <a:lnTo>
                  <a:pt x="333743" y="227135"/>
                </a:lnTo>
                <a:lnTo>
                  <a:pt x="332127" y="228234"/>
                </a:lnTo>
                <a:lnTo>
                  <a:pt x="332666" y="228234"/>
                </a:lnTo>
                <a:lnTo>
                  <a:pt x="332666" y="229333"/>
                </a:lnTo>
                <a:lnTo>
                  <a:pt x="333743" y="229333"/>
                </a:lnTo>
                <a:lnTo>
                  <a:pt x="334282" y="229883"/>
                </a:lnTo>
                <a:lnTo>
                  <a:pt x="335359" y="229333"/>
                </a:lnTo>
                <a:lnTo>
                  <a:pt x="333743" y="228234"/>
                </a:lnTo>
                <a:lnTo>
                  <a:pt x="335359" y="228234"/>
                </a:lnTo>
                <a:lnTo>
                  <a:pt x="335359" y="227685"/>
                </a:lnTo>
                <a:lnTo>
                  <a:pt x="336975" y="228234"/>
                </a:lnTo>
                <a:lnTo>
                  <a:pt x="337514" y="228234"/>
                </a:lnTo>
                <a:lnTo>
                  <a:pt x="337514" y="229883"/>
                </a:lnTo>
                <a:lnTo>
                  <a:pt x="337969" y="228489"/>
                </a:lnTo>
                <a:lnTo>
                  <a:pt x="337344" y="228072"/>
                </a:lnTo>
                <a:lnTo>
                  <a:pt x="336550" y="228072"/>
                </a:lnTo>
                <a:lnTo>
                  <a:pt x="336550" y="227013"/>
                </a:lnTo>
                <a:lnTo>
                  <a:pt x="337344" y="227013"/>
                </a:lnTo>
                <a:lnTo>
                  <a:pt x="338014" y="228353"/>
                </a:lnTo>
                <a:lnTo>
                  <a:pt x="338052" y="228234"/>
                </a:lnTo>
                <a:lnTo>
                  <a:pt x="339129" y="228234"/>
                </a:lnTo>
                <a:lnTo>
                  <a:pt x="338052" y="229333"/>
                </a:lnTo>
                <a:lnTo>
                  <a:pt x="337514" y="230982"/>
                </a:lnTo>
                <a:lnTo>
                  <a:pt x="338052" y="229883"/>
                </a:lnTo>
                <a:lnTo>
                  <a:pt x="339668" y="229333"/>
                </a:lnTo>
                <a:lnTo>
                  <a:pt x="339668" y="229883"/>
                </a:lnTo>
                <a:lnTo>
                  <a:pt x="339668" y="230982"/>
                </a:lnTo>
                <a:lnTo>
                  <a:pt x="339129" y="229883"/>
                </a:lnTo>
                <a:lnTo>
                  <a:pt x="338052" y="231532"/>
                </a:lnTo>
                <a:lnTo>
                  <a:pt x="339668" y="232631"/>
                </a:lnTo>
                <a:lnTo>
                  <a:pt x="339129" y="232631"/>
                </a:lnTo>
                <a:lnTo>
                  <a:pt x="339129" y="233180"/>
                </a:lnTo>
                <a:lnTo>
                  <a:pt x="338052" y="234279"/>
                </a:lnTo>
                <a:lnTo>
                  <a:pt x="337514" y="234829"/>
                </a:lnTo>
                <a:lnTo>
                  <a:pt x="335359" y="234279"/>
                </a:lnTo>
                <a:lnTo>
                  <a:pt x="332666" y="234829"/>
                </a:lnTo>
                <a:lnTo>
                  <a:pt x="331589" y="234279"/>
                </a:lnTo>
                <a:lnTo>
                  <a:pt x="328896" y="234279"/>
                </a:lnTo>
                <a:lnTo>
                  <a:pt x="330512" y="235378"/>
                </a:lnTo>
                <a:lnTo>
                  <a:pt x="328896" y="235378"/>
                </a:lnTo>
                <a:lnTo>
                  <a:pt x="328357" y="234829"/>
                </a:lnTo>
                <a:lnTo>
                  <a:pt x="328357" y="234279"/>
                </a:lnTo>
                <a:lnTo>
                  <a:pt x="326741" y="234279"/>
                </a:lnTo>
                <a:lnTo>
                  <a:pt x="325125" y="233180"/>
                </a:lnTo>
                <a:lnTo>
                  <a:pt x="321894" y="235378"/>
                </a:lnTo>
                <a:lnTo>
                  <a:pt x="319739" y="235378"/>
                </a:lnTo>
                <a:lnTo>
                  <a:pt x="305197" y="236477"/>
                </a:lnTo>
                <a:lnTo>
                  <a:pt x="287961" y="238126"/>
                </a:lnTo>
                <a:lnTo>
                  <a:pt x="287961" y="236477"/>
                </a:lnTo>
                <a:lnTo>
                  <a:pt x="286884" y="238126"/>
                </a:lnTo>
                <a:lnTo>
                  <a:pt x="286884" y="237027"/>
                </a:lnTo>
                <a:lnTo>
                  <a:pt x="284729" y="238126"/>
                </a:lnTo>
                <a:lnTo>
                  <a:pt x="282575" y="238126"/>
                </a:lnTo>
                <a:lnTo>
                  <a:pt x="287961" y="234829"/>
                </a:lnTo>
                <a:lnTo>
                  <a:pt x="293886" y="235378"/>
                </a:lnTo>
                <a:lnTo>
                  <a:pt x="294963" y="234279"/>
                </a:lnTo>
                <a:lnTo>
                  <a:pt x="295502" y="234829"/>
                </a:lnTo>
                <a:lnTo>
                  <a:pt x="299272" y="233180"/>
                </a:lnTo>
                <a:lnTo>
                  <a:pt x="303581" y="232631"/>
                </a:lnTo>
                <a:lnTo>
                  <a:pt x="303581" y="233180"/>
                </a:lnTo>
                <a:lnTo>
                  <a:pt x="305197" y="231532"/>
                </a:lnTo>
                <a:lnTo>
                  <a:pt x="306274" y="232631"/>
                </a:lnTo>
                <a:lnTo>
                  <a:pt x="307351" y="232631"/>
                </a:lnTo>
                <a:lnTo>
                  <a:pt x="307890" y="231532"/>
                </a:lnTo>
                <a:lnTo>
                  <a:pt x="305197" y="229883"/>
                </a:lnTo>
                <a:lnTo>
                  <a:pt x="305490" y="228684"/>
                </a:lnTo>
                <a:lnTo>
                  <a:pt x="306274" y="229883"/>
                </a:lnTo>
                <a:lnTo>
                  <a:pt x="307890" y="227685"/>
                </a:lnTo>
                <a:lnTo>
                  <a:pt x="307351" y="227685"/>
                </a:lnTo>
                <a:lnTo>
                  <a:pt x="306274" y="227135"/>
                </a:lnTo>
                <a:lnTo>
                  <a:pt x="308967" y="226036"/>
                </a:lnTo>
                <a:lnTo>
                  <a:pt x="310381" y="224594"/>
                </a:lnTo>
                <a:lnTo>
                  <a:pt x="303432" y="228072"/>
                </a:lnTo>
                <a:lnTo>
                  <a:pt x="303960" y="229130"/>
                </a:lnTo>
                <a:lnTo>
                  <a:pt x="303960" y="229659"/>
                </a:lnTo>
                <a:lnTo>
                  <a:pt x="303432" y="229659"/>
                </a:lnTo>
                <a:lnTo>
                  <a:pt x="301846" y="230718"/>
                </a:lnTo>
                <a:lnTo>
                  <a:pt x="301846" y="229659"/>
                </a:lnTo>
                <a:lnTo>
                  <a:pt x="302374" y="229659"/>
                </a:lnTo>
                <a:lnTo>
                  <a:pt x="301846" y="229130"/>
                </a:lnTo>
                <a:lnTo>
                  <a:pt x="300789" y="229130"/>
                </a:lnTo>
                <a:lnTo>
                  <a:pt x="300789" y="229659"/>
                </a:lnTo>
                <a:lnTo>
                  <a:pt x="300260" y="229659"/>
                </a:lnTo>
                <a:lnTo>
                  <a:pt x="300260" y="230718"/>
                </a:lnTo>
                <a:lnTo>
                  <a:pt x="299203" y="230718"/>
                </a:lnTo>
                <a:lnTo>
                  <a:pt x="299203" y="229659"/>
                </a:lnTo>
                <a:lnTo>
                  <a:pt x="298674" y="229659"/>
                </a:lnTo>
                <a:lnTo>
                  <a:pt x="298674" y="230718"/>
                </a:lnTo>
                <a:lnTo>
                  <a:pt x="293388" y="232305"/>
                </a:lnTo>
                <a:lnTo>
                  <a:pt x="288631" y="232305"/>
                </a:lnTo>
                <a:lnTo>
                  <a:pt x="287045" y="232305"/>
                </a:lnTo>
                <a:lnTo>
                  <a:pt x="284931" y="232834"/>
                </a:lnTo>
                <a:lnTo>
                  <a:pt x="282817" y="230718"/>
                </a:lnTo>
                <a:lnTo>
                  <a:pt x="281759" y="231247"/>
                </a:lnTo>
                <a:lnTo>
                  <a:pt x="280174" y="231247"/>
                </a:lnTo>
                <a:lnTo>
                  <a:pt x="279116" y="229130"/>
                </a:lnTo>
                <a:lnTo>
                  <a:pt x="276474" y="230718"/>
                </a:lnTo>
                <a:lnTo>
                  <a:pt x="277883" y="232129"/>
                </a:lnTo>
                <a:lnTo>
                  <a:pt x="276474" y="232834"/>
                </a:lnTo>
                <a:lnTo>
                  <a:pt x="274359" y="234422"/>
                </a:lnTo>
                <a:lnTo>
                  <a:pt x="271188" y="233893"/>
                </a:lnTo>
                <a:lnTo>
                  <a:pt x="268016" y="234422"/>
                </a:lnTo>
                <a:lnTo>
                  <a:pt x="268016" y="232834"/>
                </a:lnTo>
                <a:lnTo>
                  <a:pt x="267487" y="232305"/>
                </a:lnTo>
                <a:lnTo>
                  <a:pt x="266959" y="232834"/>
                </a:lnTo>
                <a:lnTo>
                  <a:pt x="267487" y="234422"/>
                </a:lnTo>
                <a:lnTo>
                  <a:pt x="262730" y="234951"/>
                </a:lnTo>
                <a:lnTo>
                  <a:pt x="258501" y="234951"/>
                </a:lnTo>
                <a:lnTo>
                  <a:pt x="258501" y="236009"/>
                </a:lnTo>
                <a:lnTo>
                  <a:pt x="258501" y="236539"/>
                </a:lnTo>
                <a:lnTo>
                  <a:pt x="255330" y="236539"/>
                </a:lnTo>
                <a:lnTo>
                  <a:pt x="253744" y="237597"/>
                </a:lnTo>
                <a:lnTo>
                  <a:pt x="253216" y="236009"/>
                </a:lnTo>
                <a:lnTo>
                  <a:pt x="251630" y="236539"/>
                </a:lnTo>
                <a:lnTo>
                  <a:pt x="252158" y="236009"/>
                </a:lnTo>
                <a:lnTo>
                  <a:pt x="252158" y="234951"/>
                </a:lnTo>
                <a:lnTo>
                  <a:pt x="251630" y="234951"/>
                </a:lnTo>
                <a:lnTo>
                  <a:pt x="251630" y="234422"/>
                </a:lnTo>
                <a:lnTo>
                  <a:pt x="253216" y="233893"/>
                </a:lnTo>
                <a:lnTo>
                  <a:pt x="253216" y="232305"/>
                </a:lnTo>
                <a:lnTo>
                  <a:pt x="254273" y="232834"/>
                </a:lnTo>
                <a:lnTo>
                  <a:pt x="257444" y="232305"/>
                </a:lnTo>
                <a:lnTo>
                  <a:pt x="255858" y="231247"/>
                </a:lnTo>
                <a:lnTo>
                  <a:pt x="254273" y="230718"/>
                </a:lnTo>
                <a:lnTo>
                  <a:pt x="253744" y="232305"/>
                </a:lnTo>
                <a:lnTo>
                  <a:pt x="253216" y="231247"/>
                </a:lnTo>
                <a:lnTo>
                  <a:pt x="253744" y="230718"/>
                </a:lnTo>
                <a:lnTo>
                  <a:pt x="253216" y="230718"/>
                </a:lnTo>
                <a:lnTo>
                  <a:pt x="251630" y="231247"/>
                </a:lnTo>
                <a:lnTo>
                  <a:pt x="252158" y="231247"/>
                </a:lnTo>
                <a:lnTo>
                  <a:pt x="250573" y="232305"/>
                </a:lnTo>
                <a:lnTo>
                  <a:pt x="250573" y="231247"/>
                </a:lnTo>
                <a:lnTo>
                  <a:pt x="250044" y="231247"/>
                </a:lnTo>
                <a:lnTo>
                  <a:pt x="248987" y="232305"/>
                </a:lnTo>
                <a:lnTo>
                  <a:pt x="248723" y="231776"/>
                </a:lnTo>
                <a:lnTo>
                  <a:pt x="248987" y="231247"/>
                </a:lnTo>
                <a:lnTo>
                  <a:pt x="248458" y="231247"/>
                </a:lnTo>
                <a:lnTo>
                  <a:pt x="248723" y="231776"/>
                </a:lnTo>
                <a:lnTo>
                  <a:pt x="248458" y="232305"/>
                </a:lnTo>
                <a:lnTo>
                  <a:pt x="246872" y="231247"/>
                </a:lnTo>
                <a:lnTo>
                  <a:pt x="246872" y="232305"/>
                </a:lnTo>
                <a:lnTo>
                  <a:pt x="244758" y="231247"/>
                </a:lnTo>
                <a:lnTo>
                  <a:pt x="245287" y="232305"/>
                </a:lnTo>
                <a:lnTo>
                  <a:pt x="245287" y="232834"/>
                </a:lnTo>
                <a:lnTo>
                  <a:pt x="244758" y="232305"/>
                </a:lnTo>
                <a:lnTo>
                  <a:pt x="243701" y="231247"/>
                </a:lnTo>
                <a:lnTo>
                  <a:pt x="241587" y="232834"/>
                </a:lnTo>
                <a:lnTo>
                  <a:pt x="238415" y="233893"/>
                </a:lnTo>
                <a:lnTo>
                  <a:pt x="238415" y="232834"/>
                </a:lnTo>
                <a:lnTo>
                  <a:pt x="237886" y="232834"/>
                </a:lnTo>
                <a:lnTo>
                  <a:pt x="236829" y="232834"/>
                </a:lnTo>
                <a:lnTo>
                  <a:pt x="235243" y="232834"/>
                </a:lnTo>
                <a:lnTo>
                  <a:pt x="234715" y="232305"/>
                </a:lnTo>
                <a:lnTo>
                  <a:pt x="234715" y="232834"/>
                </a:lnTo>
                <a:lnTo>
                  <a:pt x="234715" y="233893"/>
                </a:lnTo>
                <a:lnTo>
                  <a:pt x="233129" y="232834"/>
                </a:lnTo>
                <a:lnTo>
                  <a:pt x="232600" y="234951"/>
                </a:lnTo>
                <a:lnTo>
                  <a:pt x="231015" y="236009"/>
                </a:lnTo>
                <a:lnTo>
                  <a:pt x="227843" y="237597"/>
                </a:lnTo>
                <a:lnTo>
                  <a:pt x="227843" y="236539"/>
                </a:lnTo>
                <a:lnTo>
                  <a:pt x="227315" y="236539"/>
                </a:lnTo>
                <a:lnTo>
                  <a:pt x="227315" y="237597"/>
                </a:lnTo>
                <a:lnTo>
                  <a:pt x="226257" y="238126"/>
                </a:lnTo>
                <a:lnTo>
                  <a:pt x="225729" y="237597"/>
                </a:lnTo>
                <a:lnTo>
                  <a:pt x="224672" y="237597"/>
                </a:lnTo>
                <a:lnTo>
                  <a:pt x="224672" y="236539"/>
                </a:lnTo>
                <a:lnTo>
                  <a:pt x="224672" y="236009"/>
                </a:lnTo>
                <a:lnTo>
                  <a:pt x="224143" y="237597"/>
                </a:lnTo>
                <a:lnTo>
                  <a:pt x="222557" y="238126"/>
                </a:lnTo>
                <a:lnTo>
                  <a:pt x="222557" y="236539"/>
                </a:lnTo>
                <a:lnTo>
                  <a:pt x="222029" y="237597"/>
                </a:lnTo>
                <a:lnTo>
                  <a:pt x="220971" y="236539"/>
                </a:lnTo>
                <a:lnTo>
                  <a:pt x="220971" y="236538"/>
                </a:lnTo>
                <a:lnTo>
                  <a:pt x="220662" y="236538"/>
                </a:lnTo>
                <a:lnTo>
                  <a:pt x="220887" y="236454"/>
                </a:lnTo>
                <a:lnTo>
                  <a:pt x="220443" y="236009"/>
                </a:lnTo>
                <a:lnTo>
                  <a:pt x="219386" y="236539"/>
                </a:lnTo>
                <a:lnTo>
                  <a:pt x="218857" y="234951"/>
                </a:lnTo>
                <a:lnTo>
                  <a:pt x="219386" y="234422"/>
                </a:lnTo>
                <a:lnTo>
                  <a:pt x="218857" y="234422"/>
                </a:lnTo>
                <a:lnTo>
                  <a:pt x="217800" y="234422"/>
                </a:lnTo>
                <a:lnTo>
                  <a:pt x="217800" y="234951"/>
                </a:lnTo>
                <a:lnTo>
                  <a:pt x="218857" y="236539"/>
                </a:lnTo>
                <a:lnTo>
                  <a:pt x="215686" y="236009"/>
                </a:lnTo>
                <a:lnTo>
                  <a:pt x="214100" y="234422"/>
                </a:lnTo>
                <a:lnTo>
                  <a:pt x="214100" y="234951"/>
                </a:lnTo>
                <a:lnTo>
                  <a:pt x="214100" y="236009"/>
                </a:lnTo>
                <a:lnTo>
                  <a:pt x="213571" y="234951"/>
                </a:lnTo>
                <a:lnTo>
                  <a:pt x="212514" y="233893"/>
                </a:lnTo>
                <a:lnTo>
                  <a:pt x="213571" y="232834"/>
                </a:lnTo>
                <a:lnTo>
                  <a:pt x="214100" y="232834"/>
                </a:lnTo>
                <a:lnTo>
                  <a:pt x="212514" y="232305"/>
                </a:lnTo>
                <a:lnTo>
                  <a:pt x="210400" y="232305"/>
                </a:lnTo>
                <a:lnTo>
                  <a:pt x="210928" y="233893"/>
                </a:lnTo>
                <a:lnTo>
                  <a:pt x="212514" y="234422"/>
                </a:lnTo>
                <a:lnTo>
                  <a:pt x="211985" y="234422"/>
                </a:lnTo>
                <a:lnTo>
                  <a:pt x="210400" y="234951"/>
                </a:lnTo>
                <a:lnTo>
                  <a:pt x="210400" y="234422"/>
                </a:lnTo>
                <a:lnTo>
                  <a:pt x="210400" y="233893"/>
                </a:lnTo>
                <a:lnTo>
                  <a:pt x="209871" y="233893"/>
                </a:lnTo>
                <a:lnTo>
                  <a:pt x="208814" y="234422"/>
                </a:lnTo>
                <a:lnTo>
                  <a:pt x="208814" y="233893"/>
                </a:lnTo>
                <a:lnTo>
                  <a:pt x="208814" y="232834"/>
                </a:lnTo>
                <a:lnTo>
                  <a:pt x="207228" y="234951"/>
                </a:lnTo>
                <a:lnTo>
                  <a:pt x="202999" y="234422"/>
                </a:lnTo>
                <a:lnTo>
                  <a:pt x="200356" y="236009"/>
                </a:lnTo>
                <a:lnTo>
                  <a:pt x="201414" y="234422"/>
                </a:lnTo>
                <a:lnTo>
                  <a:pt x="201942" y="232834"/>
                </a:lnTo>
                <a:lnTo>
                  <a:pt x="201942" y="232305"/>
                </a:lnTo>
                <a:lnTo>
                  <a:pt x="201414" y="232834"/>
                </a:lnTo>
                <a:lnTo>
                  <a:pt x="200356" y="230718"/>
                </a:lnTo>
                <a:lnTo>
                  <a:pt x="197185" y="232305"/>
                </a:lnTo>
                <a:lnTo>
                  <a:pt x="198242" y="230718"/>
                </a:lnTo>
                <a:lnTo>
                  <a:pt x="199828" y="229659"/>
                </a:lnTo>
                <a:lnTo>
                  <a:pt x="198242" y="229130"/>
                </a:lnTo>
                <a:lnTo>
                  <a:pt x="198242" y="230718"/>
                </a:lnTo>
                <a:lnTo>
                  <a:pt x="196656" y="230718"/>
                </a:lnTo>
                <a:lnTo>
                  <a:pt x="196128" y="230718"/>
                </a:lnTo>
                <a:lnTo>
                  <a:pt x="197185" y="229659"/>
                </a:lnTo>
                <a:lnTo>
                  <a:pt x="195071" y="228072"/>
                </a:lnTo>
                <a:lnTo>
                  <a:pt x="193485" y="229130"/>
                </a:lnTo>
                <a:lnTo>
                  <a:pt x="192956" y="229130"/>
                </a:lnTo>
                <a:lnTo>
                  <a:pt x="191370" y="229130"/>
                </a:lnTo>
                <a:lnTo>
                  <a:pt x="189785" y="228072"/>
                </a:lnTo>
                <a:lnTo>
                  <a:pt x="189256" y="229130"/>
                </a:lnTo>
                <a:lnTo>
                  <a:pt x="185027" y="228072"/>
                </a:lnTo>
                <a:lnTo>
                  <a:pt x="180799" y="230718"/>
                </a:lnTo>
                <a:lnTo>
                  <a:pt x="180799" y="229659"/>
                </a:lnTo>
                <a:lnTo>
                  <a:pt x="180799" y="229130"/>
                </a:lnTo>
                <a:lnTo>
                  <a:pt x="181327" y="229659"/>
                </a:lnTo>
                <a:lnTo>
                  <a:pt x="180799" y="228072"/>
                </a:lnTo>
                <a:lnTo>
                  <a:pt x="178156" y="228072"/>
                </a:lnTo>
                <a:lnTo>
                  <a:pt x="179213" y="229130"/>
                </a:lnTo>
                <a:lnTo>
                  <a:pt x="179213" y="229659"/>
                </a:lnTo>
                <a:lnTo>
                  <a:pt x="177098" y="228072"/>
                </a:lnTo>
                <a:lnTo>
                  <a:pt x="175513" y="229130"/>
                </a:lnTo>
                <a:lnTo>
                  <a:pt x="174455" y="229130"/>
                </a:lnTo>
                <a:lnTo>
                  <a:pt x="174455" y="228072"/>
                </a:lnTo>
                <a:lnTo>
                  <a:pt x="173927" y="228072"/>
                </a:lnTo>
                <a:lnTo>
                  <a:pt x="172870" y="228072"/>
                </a:lnTo>
                <a:lnTo>
                  <a:pt x="172870" y="229130"/>
                </a:lnTo>
                <a:lnTo>
                  <a:pt x="173927" y="229130"/>
                </a:lnTo>
                <a:lnTo>
                  <a:pt x="172341" y="229659"/>
                </a:lnTo>
                <a:lnTo>
                  <a:pt x="170755" y="230718"/>
                </a:lnTo>
                <a:lnTo>
                  <a:pt x="170227" y="229130"/>
                </a:lnTo>
                <a:lnTo>
                  <a:pt x="169170" y="228072"/>
                </a:lnTo>
                <a:lnTo>
                  <a:pt x="163355" y="230718"/>
                </a:lnTo>
                <a:lnTo>
                  <a:pt x="157012" y="229659"/>
                </a:lnTo>
                <a:lnTo>
                  <a:pt x="153840" y="230718"/>
                </a:lnTo>
                <a:lnTo>
                  <a:pt x="151197" y="231247"/>
                </a:lnTo>
                <a:lnTo>
                  <a:pt x="150140" y="230718"/>
                </a:lnTo>
                <a:lnTo>
                  <a:pt x="150140" y="229130"/>
                </a:lnTo>
                <a:lnTo>
                  <a:pt x="149612" y="229659"/>
                </a:lnTo>
                <a:lnTo>
                  <a:pt x="148555" y="229659"/>
                </a:lnTo>
                <a:lnTo>
                  <a:pt x="148555" y="231247"/>
                </a:lnTo>
                <a:lnTo>
                  <a:pt x="146440" y="232305"/>
                </a:lnTo>
                <a:lnTo>
                  <a:pt x="144326" y="233893"/>
                </a:lnTo>
                <a:lnTo>
                  <a:pt x="144854" y="232305"/>
                </a:lnTo>
                <a:lnTo>
                  <a:pt x="146440" y="231247"/>
                </a:lnTo>
                <a:lnTo>
                  <a:pt x="144854" y="229659"/>
                </a:lnTo>
                <a:lnTo>
                  <a:pt x="143269" y="230718"/>
                </a:lnTo>
                <a:lnTo>
                  <a:pt x="143269" y="229659"/>
                </a:lnTo>
                <a:lnTo>
                  <a:pt x="143269" y="229130"/>
                </a:lnTo>
                <a:lnTo>
                  <a:pt x="141683" y="230718"/>
                </a:lnTo>
                <a:lnTo>
                  <a:pt x="140097" y="229659"/>
                </a:lnTo>
                <a:lnTo>
                  <a:pt x="140097" y="231247"/>
                </a:lnTo>
                <a:lnTo>
                  <a:pt x="134811" y="230718"/>
                </a:lnTo>
                <a:lnTo>
                  <a:pt x="128997" y="230718"/>
                </a:lnTo>
                <a:lnTo>
                  <a:pt x="128997" y="231247"/>
                </a:lnTo>
                <a:lnTo>
                  <a:pt x="128997" y="232305"/>
                </a:lnTo>
                <a:lnTo>
                  <a:pt x="127411" y="232305"/>
                </a:lnTo>
                <a:lnTo>
                  <a:pt x="125825" y="232305"/>
                </a:lnTo>
                <a:lnTo>
                  <a:pt x="125825" y="232834"/>
                </a:lnTo>
                <a:lnTo>
                  <a:pt x="124239" y="231247"/>
                </a:lnTo>
                <a:lnTo>
                  <a:pt x="124239" y="232305"/>
                </a:lnTo>
                <a:lnTo>
                  <a:pt x="123711" y="232834"/>
                </a:lnTo>
                <a:lnTo>
                  <a:pt x="123711" y="231247"/>
                </a:lnTo>
                <a:lnTo>
                  <a:pt x="122654" y="230718"/>
                </a:lnTo>
                <a:lnTo>
                  <a:pt x="122125" y="231247"/>
                </a:lnTo>
                <a:lnTo>
                  <a:pt x="120539" y="232305"/>
                </a:lnTo>
                <a:lnTo>
                  <a:pt x="120539" y="231247"/>
                </a:lnTo>
                <a:lnTo>
                  <a:pt x="121068" y="231247"/>
                </a:lnTo>
                <a:lnTo>
                  <a:pt x="120539" y="229659"/>
                </a:lnTo>
                <a:lnTo>
                  <a:pt x="118953" y="230718"/>
                </a:lnTo>
                <a:lnTo>
                  <a:pt x="118953" y="232305"/>
                </a:lnTo>
                <a:lnTo>
                  <a:pt x="118425" y="231247"/>
                </a:lnTo>
                <a:lnTo>
                  <a:pt x="116839" y="230718"/>
                </a:lnTo>
                <a:lnTo>
                  <a:pt x="116839" y="231247"/>
                </a:lnTo>
                <a:lnTo>
                  <a:pt x="116839" y="232305"/>
                </a:lnTo>
                <a:lnTo>
                  <a:pt x="114196" y="230718"/>
                </a:lnTo>
                <a:lnTo>
                  <a:pt x="112082" y="230718"/>
                </a:lnTo>
                <a:lnTo>
                  <a:pt x="111553" y="230718"/>
                </a:lnTo>
                <a:lnTo>
                  <a:pt x="109967" y="229659"/>
                </a:lnTo>
                <a:lnTo>
                  <a:pt x="109967" y="229130"/>
                </a:lnTo>
                <a:lnTo>
                  <a:pt x="108382" y="229130"/>
                </a:lnTo>
                <a:lnTo>
                  <a:pt x="108910" y="228072"/>
                </a:lnTo>
                <a:lnTo>
                  <a:pt x="108910" y="225955"/>
                </a:lnTo>
                <a:lnTo>
                  <a:pt x="108382" y="225955"/>
                </a:lnTo>
                <a:lnTo>
                  <a:pt x="108382" y="227014"/>
                </a:lnTo>
                <a:lnTo>
                  <a:pt x="107853" y="227543"/>
                </a:lnTo>
                <a:lnTo>
                  <a:pt x="107853" y="225426"/>
                </a:lnTo>
                <a:lnTo>
                  <a:pt x="106796" y="223839"/>
                </a:lnTo>
                <a:lnTo>
                  <a:pt x="106267" y="223839"/>
                </a:lnTo>
                <a:lnTo>
                  <a:pt x="107853" y="222780"/>
                </a:lnTo>
                <a:lnTo>
                  <a:pt x="107185" y="222697"/>
                </a:lnTo>
                <a:lnTo>
                  <a:pt x="112082" y="222251"/>
                </a:lnTo>
                <a:lnTo>
                  <a:pt x="114196" y="223839"/>
                </a:lnTo>
                <a:lnTo>
                  <a:pt x="116839" y="222780"/>
                </a:lnTo>
                <a:lnTo>
                  <a:pt x="115782" y="222780"/>
                </a:lnTo>
                <a:lnTo>
                  <a:pt x="115253" y="222251"/>
                </a:lnTo>
                <a:lnTo>
                  <a:pt x="116839" y="222251"/>
                </a:lnTo>
                <a:lnTo>
                  <a:pt x="117368" y="221193"/>
                </a:lnTo>
                <a:lnTo>
                  <a:pt x="118425" y="223839"/>
                </a:lnTo>
                <a:lnTo>
                  <a:pt x="120539" y="222780"/>
                </a:lnTo>
                <a:lnTo>
                  <a:pt x="120011" y="222251"/>
                </a:lnTo>
                <a:lnTo>
                  <a:pt x="118953" y="222251"/>
                </a:lnTo>
                <a:lnTo>
                  <a:pt x="122654" y="221193"/>
                </a:lnTo>
                <a:lnTo>
                  <a:pt x="127411" y="222251"/>
                </a:lnTo>
                <a:lnTo>
                  <a:pt x="127939" y="222251"/>
                </a:lnTo>
                <a:lnTo>
                  <a:pt x="127939" y="222780"/>
                </a:lnTo>
                <a:lnTo>
                  <a:pt x="132168" y="222251"/>
                </a:lnTo>
                <a:lnTo>
                  <a:pt x="134811" y="222251"/>
                </a:lnTo>
                <a:lnTo>
                  <a:pt x="139568" y="222780"/>
                </a:lnTo>
                <a:lnTo>
                  <a:pt x="144326" y="221193"/>
                </a:lnTo>
                <a:lnTo>
                  <a:pt x="144326" y="220134"/>
                </a:lnTo>
                <a:lnTo>
                  <a:pt x="143269" y="220664"/>
                </a:lnTo>
                <a:lnTo>
                  <a:pt x="142740" y="219076"/>
                </a:lnTo>
                <a:lnTo>
                  <a:pt x="141683" y="220134"/>
                </a:lnTo>
                <a:lnTo>
                  <a:pt x="142740" y="220664"/>
                </a:lnTo>
                <a:lnTo>
                  <a:pt x="143269" y="221193"/>
                </a:lnTo>
                <a:lnTo>
                  <a:pt x="142740" y="221193"/>
                </a:lnTo>
                <a:lnTo>
                  <a:pt x="141154" y="221193"/>
                </a:lnTo>
                <a:lnTo>
                  <a:pt x="141154" y="219076"/>
                </a:lnTo>
                <a:lnTo>
                  <a:pt x="140097" y="219076"/>
                </a:lnTo>
                <a:lnTo>
                  <a:pt x="140097" y="218547"/>
                </a:lnTo>
                <a:lnTo>
                  <a:pt x="141683" y="217489"/>
                </a:lnTo>
                <a:lnTo>
                  <a:pt x="139040" y="215901"/>
                </a:lnTo>
                <a:lnTo>
                  <a:pt x="139040" y="217489"/>
                </a:lnTo>
                <a:lnTo>
                  <a:pt x="136397" y="217489"/>
                </a:lnTo>
                <a:lnTo>
                  <a:pt x="136397" y="218547"/>
                </a:lnTo>
                <a:lnTo>
                  <a:pt x="134283" y="218547"/>
                </a:lnTo>
                <a:lnTo>
                  <a:pt x="132697" y="217489"/>
                </a:lnTo>
                <a:lnTo>
                  <a:pt x="132168" y="218547"/>
                </a:lnTo>
                <a:lnTo>
                  <a:pt x="130582" y="220134"/>
                </a:lnTo>
                <a:lnTo>
                  <a:pt x="130582" y="219076"/>
                </a:lnTo>
                <a:lnTo>
                  <a:pt x="128997" y="220664"/>
                </a:lnTo>
                <a:lnTo>
                  <a:pt x="127939" y="219076"/>
                </a:lnTo>
                <a:lnTo>
                  <a:pt x="129525" y="219076"/>
                </a:lnTo>
                <a:lnTo>
                  <a:pt x="129525" y="217489"/>
                </a:lnTo>
                <a:lnTo>
                  <a:pt x="126882" y="217489"/>
                </a:lnTo>
                <a:lnTo>
                  <a:pt x="122654" y="218547"/>
                </a:lnTo>
                <a:lnTo>
                  <a:pt x="122125" y="217489"/>
                </a:lnTo>
                <a:lnTo>
                  <a:pt x="122125" y="216959"/>
                </a:lnTo>
                <a:lnTo>
                  <a:pt x="117368" y="217489"/>
                </a:lnTo>
                <a:lnTo>
                  <a:pt x="113668" y="217489"/>
                </a:lnTo>
                <a:lnTo>
                  <a:pt x="113668" y="215901"/>
                </a:lnTo>
                <a:lnTo>
                  <a:pt x="112082" y="217489"/>
                </a:lnTo>
                <a:lnTo>
                  <a:pt x="111553" y="216959"/>
                </a:lnTo>
                <a:lnTo>
                  <a:pt x="112082" y="215901"/>
                </a:lnTo>
                <a:lnTo>
                  <a:pt x="113139" y="215372"/>
                </a:lnTo>
                <a:lnTo>
                  <a:pt x="110496" y="215372"/>
                </a:lnTo>
                <a:lnTo>
                  <a:pt x="108910" y="213784"/>
                </a:lnTo>
                <a:lnTo>
                  <a:pt x="108910" y="215372"/>
                </a:lnTo>
                <a:lnTo>
                  <a:pt x="108382" y="215372"/>
                </a:lnTo>
                <a:lnTo>
                  <a:pt x="106796" y="214843"/>
                </a:lnTo>
                <a:lnTo>
                  <a:pt x="106267" y="214843"/>
                </a:lnTo>
                <a:lnTo>
                  <a:pt x="106267" y="215901"/>
                </a:lnTo>
                <a:lnTo>
                  <a:pt x="103624" y="215901"/>
                </a:lnTo>
                <a:lnTo>
                  <a:pt x="100981" y="215901"/>
                </a:lnTo>
                <a:lnTo>
                  <a:pt x="101510" y="214843"/>
                </a:lnTo>
                <a:lnTo>
                  <a:pt x="100981" y="213255"/>
                </a:lnTo>
                <a:lnTo>
                  <a:pt x="103624" y="213784"/>
                </a:lnTo>
                <a:lnTo>
                  <a:pt x="105778" y="212491"/>
                </a:lnTo>
                <a:lnTo>
                  <a:pt x="106267" y="212858"/>
                </a:lnTo>
                <a:lnTo>
                  <a:pt x="106267" y="213255"/>
                </a:lnTo>
                <a:lnTo>
                  <a:pt x="106796" y="213255"/>
                </a:lnTo>
                <a:lnTo>
                  <a:pt x="106267" y="212858"/>
                </a:lnTo>
                <a:lnTo>
                  <a:pt x="106267" y="212197"/>
                </a:lnTo>
                <a:lnTo>
                  <a:pt x="105778" y="212491"/>
                </a:lnTo>
                <a:lnTo>
                  <a:pt x="104681" y="211668"/>
                </a:lnTo>
                <a:lnTo>
                  <a:pt x="105210" y="210080"/>
                </a:lnTo>
                <a:lnTo>
                  <a:pt x="106267" y="210609"/>
                </a:lnTo>
                <a:lnTo>
                  <a:pt x="106267" y="210080"/>
                </a:lnTo>
                <a:lnTo>
                  <a:pt x="106796" y="209022"/>
                </a:lnTo>
                <a:lnTo>
                  <a:pt x="108910" y="209022"/>
                </a:lnTo>
                <a:lnTo>
                  <a:pt x="113139" y="209022"/>
                </a:lnTo>
                <a:lnTo>
                  <a:pt x="113139" y="210080"/>
                </a:lnTo>
                <a:lnTo>
                  <a:pt x="114196" y="209022"/>
                </a:lnTo>
                <a:lnTo>
                  <a:pt x="116839" y="209022"/>
                </a:lnTo>
                <a:lnTo>
                  <a:pt x="116839" y="208493"/>
                </a:lnTo>
                <a:lnTo>
                  <a:pt x="115782" y="207964"/>
                </a:lnTo>
                <a:lnTo>
                  <a:pt x="118953" y="207964"/>
                </a:lnTo>
                <a:lnTo>
                  <a:pt x="122125" y="206376"/>
                </a:lnTo>
                <a:lnTo>
                  <a:pt x="122654" y="206905"/>
                </a:lnTo>
                <a:lnTo>
                  <a:pt x="124239" y="207964"/>
                </a:lnTo>
                <a:lnTo>
                  <a:pt x="125825" y="206905"/>
                </a:lnTo>
                <a:lnTo>
                  <a:pt x="125825" y="206376"/>
                </a:lnTo>
                <a:lnTo>
                  <a:pt x="126882" y="206376"/>
                </a:lnTo>
                <a:lnTo>
                  <a:pt x="126882" y="207964"/>
                </a:lnTo>
                <a:lnTo>
                  <a:pt x="127939" y="206905"/>
                </a:lnTo>
                <a:lnTo>
                  <a:pt x="128997" y="206376"/>
                </a:lnTo>
                <a:lnTo>
                  <a:pt x="129525" y="206905"/>
                </a:lnTo>
                <a:lnTo>
                  <a:pt x="129525" y="207964"/>
                </a:lnTo>
                <a:lnTo>
                  <a:pt x="130582" y="206905"/>
                </a:lnTo>
                <a:lnTo>
                  <a:pt x="131111" y="206376"/>
                </a:lnTo>
                <a:lnTo>
                  <a:pt x="131111" y="206905"/>
                </a:lnTo>
                <a:lnTo>
                  <a:pt x="132168" y="206376"/>
                </a:lnTo>
                <a:lnTo>
                  <a:pt x="132697" y="206376"/>
                </a:lnTo>
                <a:lnTo>
                  <a:pt x="133225" y="206905"/>
                </a:lnTo>
                <a:lnTo>
                  <a:pt x="134283" y="207964"/>
                </a:lnTo>
                <a:lnTo>
                  <a:pt x="135868" y="206905"/>
                </a:lnTo>
                <a:lnTo>
                  <a:pt x="136397" y="205318"/>
                </a:lnTo>
                <a:lnTo>
                  <a:pt x="137983" y="206376"/>
                </a:lnTo>
                <a:lnTo>
                  <a:pt x="139568" y="206376"/>
                </a:lnTo>
                <a:lnTo>
                  <a:pt x="140097" y="206376"/>
                </a:lnTo>
                <a:lnTo>
                  <a:pt x="141154" y="206905"/>
                </a:lnTo>
                <a:lnTo>
                  <a:pt x="144854" y="206376"/>
                </a:lnTo>
                <a:lnTo>
                  <a:pt x="148555" y="204788"/>
                </a:lnTo>
                <a:lnTo>
                  <a:pt x="149612" y="202143"/>
                </a:lnTo>
                <a:lnTo>
                  <a:pt x="148555" y="201613"/>
                </a:lnTo>
                <a:lnTo>
                  <a:pt x="151726" y="201084"/>
                </a:lnTo>
                <a:lnTo>
                  <a:pt x="151197" y="198438"/>
                </a:lnTo>
                <a:lnTo>
                  <a:pt x="150140" y="198438"/>
                </a:lnTo>
                <a:lnTo>
                  <a:pt x="150140" y="199497"/>
                </a:lnTo>
                <a:lnTo>
                  <a:pt x="146969" y="197909"/>
                </a:lnTo>
                <a:lnTo>
                  <a:pt x="144854" y="200026"/>
                </a:lnTo>
                <a:lnTo>
                  <a:pt x="136397" y="200026"/>
                </a:lnTo>
                <a:lnTo>
                  <a:pt x="128997" y="199497"/>
                </a:lnTo>
                <a:lnTo>
                  <a:pt x="127939" y="196851"/>
                </a:lnTo>
                <a:lnTo>
                  <a:pt x="125297" y="196851"/>
                </a:lnTo>
                <a:lnTo>
                  <a:pt x="123711" y="197909"/>
                </a:lnTo>
                <a:lnTo>
                  <a:pt x="117368" y="197909"/>
                </a:lnTo>
                <a:lnTo>
                  <a:pt x="110496" y="198438"/>
                </a:lnTo>
                <a:lnTo>
                  <a:pt x="110496" y="197909"/>
                </a:lnTo>
                <a:lnTo>
                  <a:pt x="110496" y="196851"/>
                </a:lnTo>
                <a:lnTo>
                  <a:pt x="109967" y="197909"/>
                </a:lnTo>
                <a:lnTo>
                  <a:pt x="109967" y="198438"/>
                </a:lnTo>
                <a:lnTo>
                  <a:pt x="107853" y="197909"/>
                </a:lnTo>
                <a:lnTo>
                  <a:pt x="106267" y="196322"/>
                </a:lnTo>
                <a:lnTo>
                  <a:pt x="105210" y="196851"/>
                </a:lnTo>
                <a:lnTo>
                  <a:pt x="104681" y="197909"/>
                </a:lnTo>
                <a:lnTo>
                  <a:pt x="104681" y="196322"/>
                </a:lnTo>
                <a:lnTo>
                  <a:pt x="104681" y="195793"/>
                </a:lnTo>
                <a:lnTo>
                  <a:pt x="105210" y="196322"/>
                </a:lnTo>
                <a:lnTo>
                  <a:pt x="106267" y="194734"/>
                </a:lnTo>
                <a:lnTo>
                  <a:pt x="103624" y="193147"/>
                </a:lnTo>
                <a:lnTo>
                  <a:pt x="102039" y="193147"/>
                </a:lnTo>
                <a:lnTo>
                  <a:pt x="101510" y="194734"/>
                </a:lnTo>
                <a:lnTo>
                  <a:pt x="100981" y="194734"/>
                </a:lnTo>
                <a:lnTo>
                  <a:pt x="100981" y="193147"/>
                </a:lnTo>
                <a:lnTo>
                  <a:pt x="97810" y="191559"/>
                </a:lnTo>
                <a:lnTo>
                  <a:pt x="96224" y="193147"/>
                </a:lnTo>
                <a:lnTo>
                  <a:pt x="94110" y="191559"/>
                </a:lnTo>
                <a:lnTo>
                  <a:pt x="93111" y="189560"/>
                </a:lnTo>
                <a:lnTo>
                  <a:pt x="95167" y="189972"/>
                </a:lnTo>
                <a:lnTo>
                  <a:pt x="97810" y="189972"/>
                </a:lnTo>
                <a:lnTo>
                  <a:pt x="97810" y="191030"/>
                </a:lnTo>
                <a:lnTo>
                  <a:pt x="99396" y="191559"/>
                </a:lnTo>
                <a:lnTo>
                  <a:pt x="100981" y="191030"/>
                </a:lnTo>
                <a:lnTo>
                  <a:pt x="103096" y="192618"/>
                </a:lnTo>
                <a:lnTo>
                  <a:pt x="106267" y="192618"/>
                </a:lnTo>
                <a:lnTo>
                  <a:pt x="106267" y="193147"/>
                </a:lnTo>
                <a:lnTo>
                  <a:pt x="106267" y="194205"/>
                </a:lnTo>
                <a:lnTo>
                  <a:pt x="109967" y="194734"/>
                </a:lnTo>
                <a:lnTo>
                  <a:pt x="113139" y="195793"/>
                </a:lnTo>
                <a:lnTo>
                  <a:pt x="120011" y="195793"/>
                </a:lnTo>
                <a:lnTo>
                  <a:pt x="126882" y="195793"/>
                </a:lnTo>
                <a:lnTo>
                  <a:pt x="125825" y="191559"/>
                </a:lnTo>
                <a:lnTo>
                  <a:pt x="126882" y="188913"/>
                </a:lnTo>
                <a:lnTo>
                  <a:pt x="126882" y="187855"/>
                </a:lnTo>
                <a:lnTo>
                  <a:pt x="125297" y="188913"/>
                </a:lnTo>
                <a:lnTo>
                  <a:pt x="124239" y="187855"/>
                </a:lnTo>
                <a:lnTo>
                  <a:pt x="125825" y="187855"/>
                </a:lnTo>
                <a:lnTo>
                  <a:pt x="127411" y="187326"/>
                </a:lnTo>
                <a:lnTo>
                  <a:pt x="127939" y="185738"/>
                </a:lnTo>
                <a:lnTo>
                  <a:pt x="128997" y="184151"/>
                </a:lnTo>
                <a:lnTo>
                  <a:pt x="127939" y="183093"/>
                </a:lnTo>
                <a:lnTo>
                  <a:pt x="127411" y="182563"/>
                </a:lnTo>
                <a:lnTo>
                  <a:pt x="128997" y="182034"/>
                </a:lnTo>
                <a:lnTo>
                  <a:pt x="129525" y="180976"/>
                </a:lnTo>
                <a:lnTo>
                  <a:pt x="125825" y="180976"/>
                </a:lnTo>
                <a:lnTo>
                  <a:pt x="121068" y="179388"/>
                </a:lnTo>
                <a:lnTo>
                  <a:pt x="121068" y="180447"/>
                </a:lnTo>
                <a:lnTo>
                  <a:pt x="122125" y="180447"/>
                </a:lnTo>
                <a:lnTo>
                  <a:pt x="120539" y="180976"/>
                </a:lnTo>
                <a:lnTo>
                  <a:pt x="120011" y="179388"/>
                </a:lnTo>
                <a:lnTo>
                  <a:pt x="117368" y="180976"/>
                </a:lnTo>
                <a:lnTo>
                  <a:pt x="115253" y="182563"/>
                </a:lnTo>
                <a:lnTo>
                  <a:pt x="115782" y="184151"/>
                </a:lnTo>
                <a:lnTo>
                  <a:pt x="117368" y="184151"/>
                </a:lnTo>
                <a:lnTo>
                  <a:pt x="117368" y="185738"/>
                </a:lnTo>
                <a:lnTo>
                  <a:pt x="117368" y="186268"/>
                </a:lnTo>
                <a:lnTo>
                  <a:pt x="116839" y="186268"/>
                </a:lnTo>
                <a:lnTo>
                  <a:pt x="116839" y="185738"/>
                </a:lnTo>
                <a:lnTo>
                  <a:pt x="116839" y="184680"/>
                </a:lnTo>
                <a:lnTo>
                  <a:pt x="115253" y="184151"/>
                </a:lnTo>
                <a:lnTo>
                  <a:pt x="114196" y="184151"/>
                </a:lnTo>
                <a:lnTo>
                  <a:pt x="114196" y="184680"/>
                </a:lnTo>
                <a:lnTo>
                  <a:pt x="115253" y="185738"/>
                </a:lnTo>
                <a:lnTo>
                  <a:pt x="116839" y="185738"/>
                </a:lnTo>
                <a:lnTo>
                  <a:pt x="115782" y="186268"/>
                </a:lnTo>
                <a:lnTo>
                  <a:pt x="115253" y="186268"/>
                </a:lnTo>
                <a:lnTo>
                  <a:pt x="115782" y="187855"/>
                </a:lnTo>
                <a:lnTo>
                  <a:pt x="117368" y="188913"/>
                </a:lnTo>
                <a:lnTo>
                  <a:pt x="114196" y="188913"/>
                </a:lnTo>
                <a:lnTo>
                  <a:pt x="110496" y="187855"/>
                </a:lnTo>
                <a:lnTo>
                  <a:pt x="107853" y="187326"/>
                </a:lnTo>
                <a:lnTo>
                  <a:pt x="106796" y="183093"/>
                </a:lnTo>
                <a:lnTo>
                  <a:pt x="108382" y="180976"/>
                </a:lnTo>
                <a:lnTo>
                  <a:pt x="110496" y="180447"/>
                </a:lnTo>
                <a:lnTo>
                  <a:pt x="108382" y="179388"/>
                </a:lnTo>
                <a:lnTo>
                  <a:pt x="108080" y="179766"/>
                </a:lnTo>
                <a:lnTo>
                  <a:pt x="108382" y="178859"/>
                </a:lnTo>
                <a:lnTo>
                  <a:pt x="107853" y="177801"/>
                </a:lnTo>
                <a:lnTo>
                  <a:pt x="107098" y="179691"/>
                </a:lnTo>
                <a:lnTo>
                  <a:pt x="106796" y="179388"/>
                </a:lnTo>
                <a:lnTo>
                  <a:pt x="106796" y="180447"/>
                </a:lnTo>
                <a:lnTo>
                  <a:pt x="104681" y="178859"/>
                </a:lnTo>
                <a:lnTo>
                  <a:pt x="103096" y="179388"/>
                </a:lnTo>
                <a:lnTo>
                  <a:pt x="103624" y="177801"/>
                </a:lnTo>
                <a:lnTo>
                  <a:pt x="104681" y="177272"/>
                </a:lnTo>
                <a:lnTo>
                  <a:pt x="103624" y="176743"/>
                </a:lnTo>
                <a:lnTo>
                  <a:pt x="103096" y="176743"/>
                </a:lnTo>
                <a:lnTo>
                  <a:pt x="104681" y="175155"/>
                </a:lnTo>
                <a:lnTo>
                  <a:pt x="105210" y="173568"/>
                </a:lnTo>
                <a:lnTo>
                  <a:pt x="103624" y="172509"/>
                </a:lnTo>
                <a:lnTo>
                  <a:pt x="104681" y="170922"/>
                </a:lnTo>
                <a:lnTo>
                  <a:pt x="104681" y="171980"/>
                </a:lnTo>
                <a:lnTo>
                  <a:pt x="105210" y="170922"/>
                </a:lnTo>
                <a:lnTo>
                  <a:pt x="104681" y="169863"/>
                </a:lnTo>
                <a:lnTo>
                  <a:pt x="103096" y="170393"/>
                </a:lnTo>
                <a:lnTo>
                  <a:pt x="103096" y="169863"/>
                </a:lnTo>
                <a:lnTo>
                  <a:pt x="99924" y="168805"/>
                </a:lnTo>
                <a:lnTo>
                  <a:pt x="97810" y="170393"/>
                </a:lnTo>
                <a:lnTo>
                  <a:pt x="98338" y="171980"/>
                </a:lnTo>
                <a:lnTo>
                  <a:pt x="99396" y="172509"/>
                </a:lnTo>
                <a:lnTo>
                  <a:pt x="98338" y="174097"/>
                </a:lnTo>
                <a:lnTo>
                  <a:pt x="95167" y="173568"/>
                </a:lnTo>
                <a:lnTo>
                  <a:pt x="94110" y="175155"/>
                </a:lnTo>
                <a:lnTo>
                  <a:pt x="92524" y="174097"/>
                </a:lnTo>
                <a:lnTo>
                  <a:pt x="91467" y="174097"/>
                </a:lnTo>
                <a:lnTo>
                  <a:pt x="90938" y="174097"/>
                </a:lnTo>
                <a:lnTo>
                  <a:pt x="86181" y="176743"/>
                </a:lnTo>
                <a:lnTo>
                  <a:pt x="87238" y="177272"/>
                </a:lnTo>
                <a:lnTo>
                  <a:pt x="93052" y="177801"/>
                </a:lnTo>
                <a:lnTo>
                  <a:pt x="98338" y="177801"/>
                </a:lnTo>
                <a:lnTo>
                  <a:pt x="96224" y="178859"/>
                </a:lnTo>
                <a:lnTo>
                  <a:pt x="93052" y="180447"/>
                </a:lnTo>
                <a:lnTo>
                  <a:pt x="93052" y="178859"/>
                </a:lnTo>
                <a:lnTo>
                  <a:pt x="87238" y="179388"/>
                </a:lnTo>
                <a:lnTo>
                  <a:pt x="81952" y="180447"/>
                </a:lnTo>
                <a:lnTo>
                  <a:pt x="80366" y="183093"/>
                </a:lnTo>
                <a:lnTo>
                  <a:pt x="77723" y="182563"/>
                </a:lnTo>
                <a:lnTo>
                  <a:pt x="72437" y="184151"/>
                </a:lnTo>
                <a:lnTo>
                  <a:pt x="69794" y="183093"/>
                </a:lnTo>
                <a:lnTo>
                  <a:pt x="65037" y="184151"/>
                </a:lnTo>
                <a:lnTo>
                  <a:pt x="60280" y="183093"/>
                </a:lnTo>
                <a:lnTo>
                  <a:pt x="61337" y="180976"/>
                </a:lnTo>
                <a:lnTo>
                  <a:pt x="61866" y="179388"/>
                </a:lnTo>
                <a:lnTo>
                  <a:pt x="65037" y="179388"/>
                </a:lnTo>
                <a:lnTo>
                  <a:pt x="67152" y="177801"/>
                </a:lnTo>
                <a:lnTo>
                  <a:pt x="62923" y="175155"/>
                </a:lnTo>
                <a:lnTo>
                  <a:pt x="58694" y="172509"/>
                </a:lnTo>
                <a:lnTo>
                  <a:pt x="58694" y="171980"/>
                </a:lnTo>
                <a:lnTo>
                  <a:pt x="58165" y="171980"/>
                </a:lnTo>
                <a:lnTo>
                  <a:pt x="58694" y="169863"/>
                </a:lnTo>
                <a:lnTo>
                  <a:pt x="59751" y="168805"/>
                </a:lnTo>
                <a:lnTo>
                  <a:pt x="58165" y="168276"/>
                </a:lnTo>
                <a:lnTo>
                  <a:pt x="56051" y="167218"/>
                </a:lnTo>
                <a:lnTo>
                  <a:pt x="56051" y="165630"/>
                </a:lnTo>
                <a:lnTo>
                  <a:pt x="56580" y="165630"/>
                </a:lnTo>
                <a:lnTo>
                  <a:pt x="56051" y="165101"/>
                </a:lnTo>
                <a:lnTo>
                  <a:pt x="54994" y="165630"/>
                </a:lnTo>
                <a:lnTo>
                  <a:pt x="54465" y="165101"/>
                </a:lnTo>
                <a:lnTo>
                  <a:pt x="52880" y="165101"/>
                </a:lnTo>
                <a:lnTo>
                  <a:pt x="52880" y="163513"/>
                </a:lnTo>
                <a:lnTo>
                  <a:pt x="52880" y="162984"/>
                </a:lnTo>
                <a:lnTo>
                  <a:pt x="51822" y="162984"/>
                </a:lnTo>
                <a:lnTo>
                  <a:pt x="51294" y="162984"/>
                </a:lnTo>
                <a:lnTo>
                  <a:pt x="51822" y="161926"/>
                </a:lnTo>
                <a:lnTo>
                  <a:pt x="51822" y="161397"/>
                </a:lnTo>
                <a:lnTo>
                  <a:pt x="53408" y="163513"/>
                </a:lnTo>
                <a:lnTo>
                  <a:pt x="54994" y="165101"/>
                </a:lnTo>
                <a:lnTo>
                  <a:pt x="54465" y="164043"/>
                </a:lnTo>
                <a:lnTo>
                  <a:pt x="53408" y="162984"/>
                </a:lnTo>
                <a:lnTo>
                  <a:pt x="54465" y="162984"/>
                </a:lnTo>
                <a:lnTo>
                  <a:pt x="54465" y="161926"/>
                </a:lnTo>
                <a:lnTo>
                  <a:pt x="52880" y="158222"/>
                </a:lnTo>
                <a:lnTo>
                  <a:pt x="49179" y="158222"/>
                </a:lnTo>
                <a:lnTo>
                  <a:pt x="48122" y="157693"/>
                </a:lnTo>
                <a:lnTo>
                  <a:pt x="49179" y="154518"/>
                </a:lnTo>
                <a:lnTo>
                  <a:pt x="49708" y="154518"/>
                </a:lnTo>
                <a:lnTo>
                  <a:pt x="49179" y="153459"/>
                </a:lnTo>
                <a:lnTo>
                  <a:pt x="49708" y="153459"/>
                </a:lnTo>
                <a:lnTo>
                  <a:pt x="49179" y="151343"/>
                </a:lnTo>
                <a:lnTo>
                  <a:pt x="47594" y="149226"/>
                </a:lnTo>
                <a:lnTo>
                  <a:pt x="46008" y="142876"/>
                </a:lnTo>
                <a:lnTo>
                  <a:pt x="48122" y="139172"/>
                </a:lnTo>
                <a:lnTo>
                  <a:pt x="49179" y="137584"/>
                </a:lnTo>
                <a:lnTo>
                  <a:pt x="49708" y="137055"/>
                </a:lnTo>
                <a:lnTo>
                  <a:pt x="52880" y="135467"/>
                </a:lnTo>
                <a:lnTo>
                  <a:pt x="54994" y="132292"/>
                </a:lnTo>
                <a:lnTo>
                  <a:pt x="56580" y="131763"/>
                </a:lnTo>
                <a:lnTo>
                  <a:pt x="58165" y="127530"/>
                </a:lnTo>
                <a:lnTo>
                  <a:pt x="60280" y="127530"/>
                </a:lnTo>
                <a:lnTo>
                  <a:pt x="60280" y="129117"/>
                </a:lnTo>
                <a:lnTo>
                  <a:pt x="61866" y="129117"/>
                </a:lnTo>
                <a:lnTo>
                  <a:pt x="66623" y="132292"/>
                </a:lnTo>
                <a:lnTo>
                  <a:pt x="68737" y="131763"/>
                </a:lnTo>
                <a:lnTo>
                  <a:pt x="66623" y="128588"/>
                </a:lnTo>
                <a:lnTo>
                  <a:pt x="65037" y="124884"/>
                </a:lnTo>
                <a:lnTo>
                  <a:pt x="65566" y="124884"/>
                </a:lnTo>
                <a:lnTo>
                  <a:pt x="65566" y="123826"/>
                </a:lnTo>
                <a:lnTo>
                  <a:pt x="65037" y="123297"/>
                </a:lnTo>
                <a:lnTo>
                  <a:pt x="65037" y="122238"/>
                </a:lnTo>
                <a:lnTo>
                  <a:pt x="65566" y="123297"/>
                </a:lnTo>
                <a:lnTo>
                  <a:pt x="66623" y="120122"/>
                </a:lnTo>
                <a:lnTo>
                  <a:pt x="67152" y="116417"/>
                </a:lnTo>
                <a:lnTo>
                  <a:pt x="68209" y="116417"/>
                </a:lnTo>
                <a:lnTo>
                  <a:pt x="68737" y="114830"/>
                </a:lnTo>
                <a:lnTo>
                  <a:pt x="70323" y="115359"/>
                </a:lnTo>
                <a:lnTo>
                  <a:pt x="70852" y="113242"/>
                </a:lnTo>
                <a:lnTo>
                  <a:pt x="74023" y="116947"/>
                </a:lnTo>
                <a:lnTo>
                  <a:pt x="77195" y="119592"/>
                </a:lnTo>
                <a:lnTo>
                  <a:pt x="77195" y="120122"/>
                </a:lnTo>
                <a:lnTo>
                  <a:pt x="77723" y="120651"/>
                </a:lnTo>
                <a:lnTo>
                  <a:pt x="77195" y="121709"/>
                </a:lnTo>
                <a:lnTo>
                  <a:pt x="79309" y="123826"/>
                </a:lnTo>
                <a:lnTo>
                  <a:pt x="80895" y="125942"/>
                </a:lnTo>
                <a:lnTo>
                  <a:pt x="83009" y="124884"/>
                </a:lnTo>
                <a:lnTo>
                  <a:pt x="85652" y="125413"/>
                </a:lnTo>
                <a:lnTo>
                  <a:pt x="85652" y="123826"/>
                </a:lnTo>
                <a:lnTo>
                  <a:pt x="84595" y="123297"/>
                </a:lnTo>
                <a:lnTo>
                  <a:pt x="84595" y="123826"/>
                </a:lnTo>
                <a:lnTo>
                  <a:pt x="84066" y="123826"/>
                </a:lnTo>
                <a:lnTo>
                  <a:pt x="84066" y="122238"/>
                </a:lnTo>
                <a:lnTo>
                  <a:pt x="83009" y="122238"/>
                </a:lnTo>
                <a:lnTo>
                  <a:pt x="84066" y="121709"/>
                </a:lnTo>
                <a:lnTo>
                  <a:pt x="84066" y="120651"/>
                </a:lnTo>
                <a:lnTo>
                  <a:pt x="84066" y="119592"/>
                </a:lnTo>
                <a:lnTo>
                  <a:pt x="83009" y="120122"/>
                </a:lnTo>
                <a:lnTo>
                  <a:pt x="82481" y="121709"/>
                </a:lnTo>
                <a:lnTo>
                  <a:pt x="82481" y="119592"/>
                </a:lnTo>
                <a:lnTo>
                  <a:pt x="80895" y="118534"/>
                </a:lnTo>
                <a:lnTo>
                  <a:pt x="81952" y="118005"/>
                </a:lnTo>
                <a:lnTo>
                  <a:pt x="80895" y="116947"/>
                </a:lnTo>
                <a:lnTo>
                  <a:pt x="80895" y="116417"/>
                </a:lnTo>
                <a:lnTo>
                  <a:pt x="80366" y="115359"/>
                </a:lnTo>
                <a:lnTo>
                  <a:pt x="80895" y="113242"/>
                </a:lnTo>
                <a:lnTo>
                  <a:pt x="79309" y="112713"/>
                </a:lnTo>
                <a:lnTo>
                  <a:pt x="79309" y="110067"/>
                </a:lnTo>
                <a:lnTo>
                  <a:pt x="77723" y="109538"/>
                </a:lnTo>
                <a:lnTo>
                  <a:pt x="77723" y="108480"/>
                </a:lnTo>
                <a:lnTo>
                  <a:pt x="78781" y="108480"/>
                </a:lnTo>
                <a:lnTo>
                  <a:pt x="77195" y="105834"/>
                </a:lnTo>
                <a:lnTo>
                  <a:pt x="71909" y="104776"/>
                </a:lnTo>
                <a:lnTo>
                  <a:pt x="68737" y="104776"/>
                </a:lnTo>
                <a:lnTo>
                  <a:pt x="68737" y="105834"/>
                </a:lnTo>
                <a:lnTo>
                  <a:pt x="68209" y="105834"/>
                </a:lnTo>
                <a:lnTo>
                  <a:pt x="66623" y="104776"/>
                </a:lnTo>
                <a:lnTo>
                  <a:pt x="66623" y="105834"/>
                </a:lnTo>
                <a:lnTo>
                  <a:pt x="66623" y="106363"/>
                </a:lnTo>
                <a:lnTo>
                  <a:pt x="59751" y="107951"/>
                </a:lnTo>
                <a:lnTo>
                  <a:pt x="52880" y="108480"/>
                </a:lnTo>
                <a:lnTo>
                  <a:pt x="52880" y="109538"/>
                </a:lnTo>
                <a:lnTo>
                  <a:pt x="52880" y="110067"/>
                </a:lnTo>
                <a:lnTo>
                  <a:pt x="48122" y="111655"/>
                </a:lnTo>
                <a:lnTo>
                  <a:pt x="43894" y="113242"/>
                </a:lnTo>
                <a:lnTo>
                  <a:pt x="43894" y="113772"/>
                </a:lnTo>
                <a:lnTo>
                  <a:pt x="44422" y="114830"/>
                </a:lnTo>
                <a:lnTo>
                  <a:pt x="42836" y="114830"/>
                </a:lnTo>
                <a:lnTo>
                  <a:pt x="42836" y="116417"/>
                </a:lnTo>
                <a:lnTo>
                  <a:pt x="41251" y="115359"/>
                </a:lnTo>
                <a:lnTo>
                  <a:pt x="39665" y="115359"/>
                </a:lnTo>
                <a:lnTo>
                  <a:pt x="40722" y="116417"/>
                </a:lnTo>
                <a:lnTo>
                  <a:pt x="35436" y="115359"/>
                </a:lnTo>
                <a:lnTo>
                  <a:pt x="30150" y="110067"/>
                </a:lnTo>
                <a:lnTo>
                  <a:pt x="26979" y="113772"/>
                </a:lnTo>
                <a:lnTo>
                  <a:pt x="24864" y="118534"/>
                </a:lnTo>
                <a:lnTo>
                  <a:pt x="23278" y="115359"/>
                </a:lnTo>
                <a:lnTo>
                  <a:pt x="21693" y="113242"/>
                </a:lnTo>
                <a:lnTo>
                  <a:pt x="22221" y="111126"/>
                </a:lnTo>
                <a:lnTo>
                  <a:pt x="21693" y="109538"/>
                </a:lnTo>
                <a:lnTo>
                  <a:pt x="24864" y="107951"/>
                </a:lnTo>
                <a:lnTo>
                  <a:pt x="28564" y="106892"/>
                </a:lnTo>
                <a:lnTo>
                  <a:pt x="25921" y="104247"/>
                </a:lnTo>
                <a:lnTo>
                  <a:pt x="25393" y="99484"/>
                </a:lnTo>
                <a:lnTo>
                  <a:pt x="25921" y="98955"/>
                </a:lnTo>
                <a:lnTo>
                  <a:pt x="26979" y="97367"/>
                </a:lnTo>
                <a:lnTo>
                  <a:pt x="25921" y="96309"/>
                </a:lnTo>
                <a:lnTo>
                  <a:pt x="25921" y="95780"/>
                </a:lnTo>
                <a:lnTo>
                  <a:pt x="26979" y="94192"/>
                </a:lnTo>
                <a:lnTo>
                  <a:pt x="26979" y="92605"/>
                </a:lnTo>
                <a:lnTo>
                  <a:pt x="30150" y="90488"/>
                </a:lnTo>
                <a:lnTo>
                  <a:pt x="32793" y="88901"/>
                </a:lnTo>
                <a:lnTo>
                  <a:pt x="32265" y="82551"/>
                </a:lnTo>
                <a:lnTo>
                  <a:pt x="30679" y="77259"/>
                </a:lnTo>
                <a:lnTo>
                  <a:pt x="30150" y="77259"/>
                </a:lnTo>
                <a:lnTo>
                  <a:pt x="30150" y="78317"/>
                </a:lnTo>
                <a:lnTo>
                  <a:pt x="27507" y="75142"/>
                </a:lnTo>
                <a:lnTo>
                  <a:pt x="27507" y="71438"/>
                </a:lnTo>
                <a:lnTo>
                  <a:pt x="24864" y="69321"/>
                </a:lnTo>
                <a:lnTo>
                  <a:pt x="22221" y="66676"/>
                </a:lnTo>
                <a:lnTo>
                  <a:pt x="26979" y="67734"/>
                </a:lnTo>
                <a:lnTo>
                  <a:pt x="30150" y="69321"/>
                </a:lnTo>
                <a:lnTo>
                  <a:pt x="30679" y="68263"/>
                </a:lnTo>
                <a:lnTo>
                  <a:pt x="30679" y="66146"/>
                </a:lnTo>
                <a:lnTo>
                  <a:pt x="31207" y="66146"/>
                </a:lnTo>
                <a:lnTo>
                  <a:pt x="30679" y="64559"/>
                </a:lnTo>
                <a:lnTo>
                  <a:pt x="30679" y="62971"/>
                </a:lnTo>
                <a:lnTo>
                  <a:pt x="29093" y="62971"/>
                </a:lnTo>
                <a:lnTo>
                  <a:pt x="29093" y="61384"/>
                </a:lnTo>
                <a:lnTo>
                  <a:pt x="27507" y="62442"/>
                </a:lnTo>
                <a:lnTo>
                  <a:pt x="26979" y="62971"/>
                </a:lnTo>
                <a:lnTo>
                  <a:pt x="26979" y="62442"/>
                </a:lnTo>
                <a:lnTo>
                  <a:pt x="26979" y="61384"/>
                </a:lnTo>
                <a:lnTo>
                  <a:pt x="23807" y="57680"/>
                </a:lnTo>
                <a:lnTo>
                  <a:pt x="21693" y="52917"/>
                </a:lnTo>
                <a:lnTo>
                  <a:pt x="20107" y="53976"/>
                </a:lnTo>
                <a:lnTo>
                  <a:pt x="19050" y="52917"/>
                </a:lnTo>
                <a:lnTo>
                  <a:pt x="20636" y="51330"/>
                </a:lnTo>
                <a:lnTo>
                  <a:pt x="24864" y="55563"/>
                </a:lnTo>
                <a:lnTo>
                  <a:pt x="26979" y="56092"/>
                </a:lnTo>
                <a:lnTo>
                  <a:pt x="26979" y="54505"/>
                </a:lnTo>
                <a:lnTo>
                  <a:pt x="26979" y="52917"/>
                </a:lnTo>
                <a:lnTo>
                  <a:pt x="28564" y="54505"/>
                </a:lnTo>
                <a:lnTo>
                  <a:pt x="28564" y="52917"/>
                </a:lnTo>
                <a:lnTo>
                  <a:pt x="29093" y="53976"/>
                </a:lnTo>
                <a:lnTo>
                  <a:pt x="30150" y="54505"/>
                </a:lnTo>
                <a:lnTo>
                  <a:pt x="30150" y="55563"/>
                </a:lnTo>
                <a:lnTo>
                  <a:pt x="29093" y="54505"/>
                </a:lnTo>
                <a:lnTo>
                  <a:pt x="30150" y="56092"/>
                </a:lnTo>
                <a:lnTo>
                  <a:pt x="30679" y="56092"/>
                </a:lnTo>
                <a:lnTo>
                  <a:pt x="31207" y="59267"/>
                </a:lnTo>
                <a:lnTo>
                  <a:pt x="32265" y="62442"/>
                </a:lnTo>
                <a:lnTo>
                  <a:pt x="32265" y="62971"/>
                </a:lnTo>
                <a:lnTo>
                  <a:pt x="31207" y="63501"/>
                </a:lnTo>
                <a:lnTo>
                  <a:pt x="32793" y="64559"/>
                </a:lnTo>
                <a:lnTo>
                  <a:pt x="33850" y="62442"/>
                </a:lnTo>
                <a:lnTo>
                  <a:pt x="35965" y="63501"/>
                </a:lnTo>
                <a:lnTo>
                  <a:pt x="37550" y="65088"/>
                </a:lnTo>
                <a:lnTo>
                  <a:pt x="37550" y="69321"/>
                </a:lnTo>
                <a:lnTo>
                  <a:pt x="37022" y="71438"/>
                </a:lnTo>
                <a:lnTo>
                  <a:pt x="37550" y="73026"/>
                </a:lnTo>
                <a:lnTo>
                  <a:pt x="39665" y="73555"/>
                </a:lnTo>
                <a:lnTo>
                  <a:pt x="40722" y="75671"/>
                </a:lnTo>
                <a:lnTo>
                  <a:pt x="44951" y="78846"/>
                </a:lnTo>
                <a:lnTo>
                  <a:pt x="46008" y="81492"/>
                </a:lnTo>
                <a:lnTo>
                  <a:pt x="50237" y="82551"/>
                </a:lnTo>
                <a:lnTo>
                  <a:pt x="54465" y="82551"/>
                </a:lnTo>
                <a:lnTo>
                  <a:pt x="54465" y="83609"/>
                </a:lnTo>
                <a:lnTo>
                  <a:pt x="54465" y="84138"/>
                </a:lnTo>
                <a:lnTo>
                  <a:pt x="57108" y="84138"/>
                </a:lnTo>
                <a:lnTo>
                  <a:pt x="59751" y="87313"/>
                </a:lnTo>
                <a:lnTo>
                  <a:pt x="62923" y="87842"/>
                </a:lnTo>
                <a:lnTo>
                  <a:pt x="65037" y="90488"/>
                </a:lnTo>
                <a:lnTo>
                  <a:pt x="65037" y="92076"/>
                </a:lnTo>
                <a:lnTo>
                  <a:pt x="63980" y="92076"/>
                </a:lnTo>
                <a:lnTo>
                  <a:pt x="65037" y="94192"/>
                </a:lnTo>
                <a:lnTo>
                  <a:pt x="66623" y="94721"/>
                </a:lnTo>
                <a:lnTo>
                  <a:pt x="69794" y="95780"/>
                </a:lnTo>
                <a:lnTo>
                  <a:pt x="73495" y="96309"/>
                </a:lnTo>
                <a:lnTo>
                  <a:pt x="71909" y="92076"/>
                </a:lnTo>
                <a:lnTo>
                  <a:pt x="70323" y="87842"/>
                </a:lnTo>
                <a:lnTo>
                  <a:pt x="70323" y="86784"/>
                </a:lnTo>
                <a:lnTo>
                  <a:pt x="69794" y="85726"/>
                </a:lnTo>
                <a:lnTo>
                  <a:pt x="70323" y="85196"/>
                </a:lnTo>
                <a:lnTo>
                  <a:pt x="70852" y="85196"/>
                </a:lnTo>
                <a:lnTo>
                  <a:pt x="70323" y="84138"/>
                </a:lnTo>
                <a:lnTo>
                  <a:pt x="69794" y="84138"/>
                </a:lnTo>
                <a:lnTo>
                  <a:pt x="69794" y="82021"/>
                </a:lnTo>
                <a:lnTo>
                  <a:pt x="69794" y="79905"/>
                </a:lnTo>
                <a:lnTo>
                  <a:pt x="66623" y="75671"/>
                </a:lnTo>
                <a:lnTo>
                  <a:pt x="63980" y="71967"/>
                </a:lnTo>
                <a:lnTo>
                  <a:pt x="61337" y="61384"/>
                </a:lnTo>
                <a:lnTo>
                  <a:pt x="59751" y="50801"/>
                </a:lnTo>
                <a:lnTo>
                  <a:pt x="58694" y="50271"/>
                </a:lnTo>
                <a:lnTo>
                  <a:pt x="58694" y="48684"/>
                </a:lnTo>
                <a:lnTo>
                  <a:pt x="59751" y="47626"/>
                </a:lnTo>
                <a:lnTo>
                  <a:pt x="58694" y="47626"/>
                </a:lnTo>
                <a:lnTo>
                  <a:pt x="58694" y="47096"/>
                </a:lnTo>
                <a:lnTo>
                  <a:pt x="59751" y="43921"/>
                </a:lnTo>
                <a:lnTo>
                  <a:pt x="58694" y="39159"/>
                </a:lnTo>
                <a:lnTo>
                  <a:pt x="59751" y="39159"/>
                </a:lnTo>
                <a:lnTo>
                  <a:pt x="60280" y="39159"/>
                </a:lnTo>
                <a:lnTo>
                  <a:pt x="59751" y="35455"/>
                </a:lnTo>
                <a:lnTo>
                  <a:pt x="60280" y="31221"/>
                </a:lnTo>
                <a:lnTo>
                  <a:pt x="63980" y="30163"/>
                </a:lnTo>
                <a:lnTo>
                  <a:pt x="69794" y="22755"/>
                </a:lnTo>
                <a:lnTo>
                  <a:pt x="72437" y="21696"/>
                </a:lnTo>
                <a:lnTo>
                  <a:pt x="73495" y="24342"/>
                </a:lnTo>
                <a:lnTo>
                  <a:pt x="74023" y="24871"/>
                </a:lnTo>
                <a:lnTo>
                  <a:pt x="70323" y="29634"/>
                </a:lnTo>
                <a:lnTo>
                  <a:pt x="66623" y="33867"/>
                </a:lnTo>
                <a:lnTo>
                  <a:pt x="66623" y="34926"/>
                </a:lnTo>
                <a:lnTo>
                  <a:pt x="67152" y="35455"/>
                </a:lnTo>
                <a:lnTo>
                  <a:pt x="67152" y="34926"/>
                </a:lnTo>
                <a:lnTo>
                  <a:pt x="68209" y="34926"/>
                </a:lnTo>
                <a:lnTo>
                  <a:pt x="68209" y="37042"/>
                </a:lnTo>
                <a:lnTo>
                  <a:pt x="71909" y="35455"/>
                </a:lnTo>
                <a:lnTo>
                  <a:pt x="73495" y="34926"/>
                </a:lnTo>
                <a:lnTo>
                  <a:pt x="74023" y="35455"/>
                </a:lnTo>
                <a:lnTo>
                  <a:pt x="75080" y="36513"/>
                </a:lnTo>
                <a:lnTo>
                  <a:pt x="77195" y="34926"/>
                </a:lnTo>
                <a:lnTo>
                  <a:pt x="79309" y="35455"/>
                </a:lnTo>
                <a:lnTo>
                  <a:pt x="83009" y="33338"/>
                </a:lnTo>
                <a:lnTo>
                  <a:pt x="87238" y="33867"/>
                </a:lnTo>
                <a:lnTo>
                  <a:pt x="82481" y="33867"/>
                </a:lnTo>
                <a:lnTo>
                  <a:pt x="78781" y="37571"/>
                </a:lnTo>
                <a:lnTo>
                  <a:pt x="80366" y="38630"/>
                </a:lnTo>
                <a:lnTo>
                  <a:pt x="81952" y="37042"/>
                </a:lnTo>
                <a:lnTo>
                  <a:pt x="80895" y="38630"/>
                </a:lnTo>
                <a:lnTo>
                  <a:pt x="80366" y="39159"/>
                </a:lnTo>
                <a:lnTo>
                  <a:pt x="81952" y="40217"/>
                </a:lnTo>
                <a:lnTo>
                  <a:pt x="83009" y="37571"/>
                </a:lnTo>
                <a:lnTo>
                  <a:pt x="86181" y="40217"/>
                </a:lnTo>
                <a:lnTo>
                  <a:pt x="88824" y="37571"/>
                </a:lnTo>
                <a:lnTo>
                  <a:pt x="87767" y="37042"/>
                </a:lnTo>
                <a:lnTo>
                  <a:pt x="87238" y="36513"/>
                </a:lnTo>
                <a:lnTo>
                  <a:pt x="87767" y="35455"/>
                </a:lnTo>
                <a:lnTo>
                  <a:pt x="88824" y="34926"/>
                </a:lnTo>
                <a:lnTo>
                  <a:pt x="87767" y="33338"/>
                </a:lnTo>
                <a:lnTo>
                  <a:pt x="87238" y="33338"/>
                </a:lnTo>
                <a:lnTo>
                  <a:pt x="87238" y="31221"/>
                </a:lnTo>
                <a:lnTo>
                  <a:pt x="87238" y="30163"/>
                </a:lnTo>
                <a:lnTo>
                  <a:pt x="87767" y="31221"/>
                </a:lnTo>
                <a:lnTo>
                  <a:pt x="87767" y="29634"/>
                </a:lnTo>
                <a:lnTo>
                  <a:pt x="87767" y="26459"/>
                </a:lnTo>
                <a:lnTo>
                  <a:pt x="89352" y="25400"/>
                </a:lnTo>
                <a:lnTo>
                  <a:pt x="91467" y="23284"/>
                </a:lnTo>
                <a:lnTo>
                  <a:pt x="90938" y="21696"/>
                </a:lnTo>
                <a:lnTo>
                  <a:pt x="91467" y="21696"/>
                </a:lnTo>
                <a:lnTo>
                  <a:pt x="91467" y="22755"/>
                </a:lnTo>
                <a:lnTo>
                  <a:pt x="93052" y="21696"/>
                </a:lnTo>
                <a:lnTo>
                  <a:pt x="95167" y="21167"/>
                </a:lnTo>
                <a:lnTo>
                  <a:pt x="96224" y="18521"/>
                </a:lnTo>
                <a:lnTo>
                  <a:pt x="98338" y="17992"/>
                </a:lnTo>
                <a:lnTo>
                  <a:pt x="97810" y="15875"/>
                </a:lnTo>
                <a:lnTo>
                  <a:pt x="97810" y="13230"/>
                </a:lnTo>
                <a:lnTo>
                  <a:pt x="99924" y="12700"/>
                </a:lnTo>
                <a:lnTo>
                  <a:pt x="105210" y="14817"/>
                </a:lnTo>
                <a:close/>
                <a:moveTo>
                  <a:pt x="44450" y="9525"/>
                </a:moveTo>
                <a:lnTo>
                  <a:pt x="46038" y="11113"/>
                </a:lnTo>
                <a:lnTo>
                  <a:pt x="44979" y="11113"/>
                </a:lnTo>
                <a:lnTo>
                  <a:pt x="44450" y="10054"/>
                </a:lnTo>
                <a:close/>
                <a:moveTo>
                  <a:pt x="113506" y="1587"/>
                </a:moveTo>
                <a:lnTo>
                  <a:pt x="114300" y="1587"/>
                </a:lnTo>
                <a:lnTo>
                  <a:pt x="114300" y="3175"/>
                </a:lnTo>
                <a:close/>
                <a:moveTo>
                  <a:pt x="111125" y="0"/>
                </a:moveTo>
                <a:lnTo>
                  <a:pt x="113506" y="0"/>
                </a:lnTo>
                <a:lnTo>
                  <a:pt x="113506" y="1587"/>
                </a:lnTo>
                <a:lnTo>
                  <a:pt x="111125" y="1587"/>
                </a:lnTo>
                <a:lnTo>
                  <a:pt x="111125" y="529"/>
                </a:lnTo>
                <a:close/>
              </a:path>
            </a:pathLst>
          </a:custGeom>
          <a:solidFill>
            <a:srgbClr val="1E2A38"/>
          </a:solidFill>
          <a:ln w="9525">
            <a:noFill/>
            <a:round/>
            <a:headEnd/>
            <a:tailEnd/>
          </a:ln>
        </p:spPr>
        <p:txBody>
          <a:bodyPr vert="horz" wrap="square" lIns="216000" tIns="4680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200" b="1" smtClean="0">
                <a:solidFill>
                  <a:schemeClr val="bg1"/>
                </a:solidFill>
              </a:rPr>
              <a:t>03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455707"/>
              </p:ext>
            </p:extLst>
          </p:nvPr>
        </p:nvGraphicFramePr>
        <p:xfrm>
          <a:off x="3307780" y="3915115"/>
          <a:ext cx="2221618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28"/>
                <a:gridCol w="658357"/>
                <a:gridCol w="658357"/>
                <a:gridCol w="658357"/>
                <a:gridCol w="129219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쌀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소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동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자유형 15"/>
          <p:cNvSpPr>
            <a:spLocks/>
          </p:cNvSpPr>
          <p:nvPr/>
        </p:nvSpPr>
        <p:spPr bwMode="auto">
          <a:xfrm>
            <a:off x="2319428" y="2818493"/>
            <a:ext cx="1340666" cy="649121"/>
          </a:xfrm>
          <a:custGeom>
            <a:avLst/>
            <a:gdLst>
              <a:gd name="connsiteX0" fmla="*/ 101759 w 611188"/>
              <a:gd name="connsiteY0" fmla="*/ 253842 h 257176"/>
              <a:gd name="connsiteX1" fmla="*/ 102235 w 611188"/>
              <a:gd name="connsiteY1" fmla="*/ 254318 h 257176"/>
              <a:gd name="connsiteX2" fmla="*/ 103188 w 611188"/>
              <a:gd name="connsiteY2" fmla="*/ 254795 h 257176"/>
              <a:gd name="connsiteX3" fmla="*/ 102235 w 611188"/>
              <a:gd name="connsiteY3" fmla="*/ 254795 h 257176"/>
              <a:gd name="connsiteX4" fmla="*/ 102235 w 611188"/>
              <a:gd name="connsiteY4" fmla="*/ 255747 h 257176"/>
              <a:gd name="connsiteX5" fmla="*/ 101283 w 611188"/>
              <a:gd name="connsiteY5" fmla="*/ 256223 h 257176"/>
              <a:gd name="connsiteX6" fmla="*/ 99854 w 611188"/>
              <a:gd name="connsiteY6" fmla="*/ 257176 h 257176"/>
              <a:gd name="connsiteX7" fmla="*/ 98901 w 611188"/>
              <a:gd name="connsiteY7" fmla="*/ 257176 h 257176"/>
              <a:gd name="connsiteX8" fmla="*/ 98425 w 611188"/>
              <a:gd name="connsiteY8" fmla="*/ 256223 h 257176"/>
              <a:gd name="connsiteX9" fmla="*/ 98901 w 611188"/>
              <a:gd name="connsiteY9" fmla="*/ 255747 h 257176"/>
              <a:gd name="connsiteX10" fmla="*/ 100330 w 611188"/>
              <a:gd name="connsiteY10" fmla="*/ 255747 h 257176"/>
              <a:gd name="connsiteX11" fmla="*/ 100330 w 611188"/>
              <a:gd name="connsiteY11" fmla="*/ 254795 h 257176"/>
              <a:gd name="connsiteX12" fmla="*/ 100330 w 611188"/>
              <a:gd name="connsiteY12" fmla="*/ 254318 h 257176"/>
              <a:gd name="connsiteX13" fmla="*/ 101283 w 611188"/>
              <a:gd name="connsiteY13" fmla="*/ 254318 h 257176"/>
              <a:gd name="connsiteX14" fmla="*/ 101759 w 611188"/>
              <a:gd name="connsiteY14" fmla="*/ 254318 h 257176"/>
              <a:gd name="connsiteX15" fmla="*/ 101759 w 611188"/>
              <a:gd name="connsiteY15" fmla="*/ 252413 h 257176"/>
              <a:gd name="connsiteX16" fmla="*/ 102235 w 611188"/>
              <a:gd name="connsiteY16" fmla="*/ 252889 h 257176"/>
              <a:gd name="connsiteX17" fmla="*/ 101759 w 611188"/>
              <a:gd name="connsiteY17" fmla="*/ 253842 h 257176"/>
              <a:gd name="connsiteX18" fmla="*/ 101283 w 611188"/>
              <a:gd name="connsiteY18" fmla="*/ 253842 h 257176"/>
              <a:gd name="connsiteX19" fmla="*/ 101759 w 611188"/>
              <a:gd name="connsiteY19" fmla="*/ 252889 h 257176"/>
              <a:gd name="connsiteX20" fmla="*/ 203994 w 611188"/>
              <a:gd name="connsiteY20" fmla="*/ 239713 h 257176"/>
              <a:gd name="connsiteX21" fmla="*/ 205581 w 611188"/>
              <a:gd name="connsiteY21" fmla="*/ 239713 h 257176"/>
              <a:gd name="connsiteX22" fmla="*/ 205581 w 611188"/>
              <a:gd name="connsiteY22" fmla="*/ 240242 h 257176"/>
              <a:gd name="connsiteX23" fmla="*/ 206375 w 611188"/>
              <a:gd name="connsiteY23" fmla="*/ 240242 h 257176"/>
              <a:gd name="connsiteX24" fmla="*/ 205581 w 611188"/>
              <a:gd name="connsiteY24" fmla="*/ 241301 h 257176"/>
              <a:gd name="connsiteX25" fmla="*/ 203200 w 611188"/>
              <a:gd name="connsiteY25" fmla="*/ 241301 h 257176"/>
              <a:gd name="connsiteX26" fmla="*/ 203994 w 611188"/>
              <a:gd name="connsiteY26" fmla="*/ 240242 h 257176"/>
              <a:gd name="connsiteX27" fmla="*/ 115358 w 611188"/>
              <a:gd name="connsiteY27" fmla="*/ 239713 h 257176"/>
              <a:gd name="connsiteX28" fmla="*/ 119591 w 611188"/>
              <a:gd name="connsiteY28" fmla="*/ 241999 h 257176"/>
              <a:gd name="connsiteX29" fmla="*/ 120650 w 611188"/>
              <a:gd name="connsiteY29" fmla="*/ 243714 h 257176"/>
              <a:gd name="connsiteX30" fmla="*/ 120650 w 611188"/>
              <a:gd name="connsiteY30" fmla="*/ 250572 h 257176"/>
              <a:gd name="connsiteX31" fmla="*/ 118533 w 611188"/>
              <a:gd name="connsiteY31" fmla="*/ 254001 h 257176"/>
              <a:gd name="connsiteX32" fmla="*/ 113770 w 611188"/>
              <a:gd name="connsiteY32" fmla="*/ 252287 h 257176"/>
              <a:gd name="connsiteX33" fmla="*/ 110066 w 611188"/>
              <a:gd name="connsiteY33" fmla="*/ 251143 h 257176"/>
              <a:gd name="connsiteX34" fmla="*/ 108478 w 611188"/>
              <a:gd name="connsiteY34" fmla="*/ 250572 h 257176"/>
              <a:gd name="connsiteX35" fmla="*/ 106362 w 611188"/>
              <a:gd name="connsiteY35" fmla="*/ 249429 h 257176"/>
              <a:gd name="connsiteX36" fmla="*/ 106362 w 611188"/>
              <a:gd name="connsiteY36" fmla="*/ 247714 h 257176"/>
              <a:gd name="connsiteX37" fmla="*/ 106362 w 611188"/>
              <a:gd name="connsiteY37" fmla="*/ 247143 h 257176"/>
              <a:gd name="connsiteX38" fmla="*/ 107949 w 611188"/>
              <a:gd name="connsiteY38" fmla="*/ 247143 h 257176"/>
              <a:gd name="connsiteX39" fmla="*/ 108478 w 611188"/>
              <a:gd name="connsiteY39" fmla="*/ 244857 h 257176"/>
              <a:gd name="connsiteX40" fmla="*/ 108478 w 611188"/>
              <a:gd name="connsiteY40" fmla="*/ 245428 h 257176"/>
              <a:gd name="connsiteX41" fmla="*/ 109537 w 611188"/>
              <a:gd name="connsiteY41" fmla="*/ 246571 h 257176"/>
              <a:gd name="connsiteX42" fmla="*/ 109537 w 611188"/>
              <a:gd name="connsiteY42" fmla="*/ 245428 h 257176"/>
              <a:gd name="connsiteX43" fmla="*/ 110066 w 611188"/>
              <a:gd name="connsiteY43" fmla="*/ 243714 h 257176"/>
              <a:gd name="connsiteX44" fmla="*/ 111124 w 611188"/>
              <a:gd name="connsiteY44" fmla="*/ 245428 h 257176"/>
              <a:gd name="connsiteX45" fmla="*/ 111654 w 611188"/>
              <a:gd name="connsiteY45" fmla="*/ 247143 h 257176"/>
              <a:gd name="connsiteX46" fmla="*/ 113241 w 611188"/>
              <a:gd name="connsiteY46" fmla="*/ 245428 h 257176"/>
              <a:gd name="connsiteX47" fmla="*/ 113241 w 611188"/>
              <a:gd name="connsiteY47" fmla="*/ 241428 h 257176"/>
              <a:gd name="connsiteX48" fmla="*/ 401864 w 611188"/>
              <a:gd name="connsiteY48" fmla="*/ 238579 h 257176"/>
              <a:gd name="connsiteX49" fmla="*/ 403225 w 611188"/>
              <a:gd name="connsiteY49" fmla="*/ 238579 h 257176"/>
              <a:gd name="connsiteX50" fmla="*/ 401864 w 611188"/>
              <a:gd name="connsiteY50" fmla="*/ 239940 h 257176"/>
              <a:gd name="connsiteX51" fmla="*/ 400050 w 611188"/>
              <a:gd name="connsiteY51" fmla="*/ 241301 h 257176"/>
              <a:gd name="connsiteX52" fmla="*/ 400957 w 611188"/>
              <a:gd name="connsiteY52" fmla="*/ 239940 h 257176"/>
              <a:gd name="connsiteX53" fmla="*/ 401410 w 611188"/>
              <a:gd name="connsiteY53" fmla="*/ 239940 h 257176"/>
              <a:gd name="connsiteX54" fmla="*/ 388937 w 611188"/>
              <a:gd name="connsiteY54" fmla="*/ 238125 h 257176"/>
              <a:gd name="connsiteX55" fmla="*/ 391054 w 611188"/>
              <a:gd name="connsiteY55" fmla="*/ 238125 h 257176"/>
              <a:gd name="connsiteX56" fmla="*/ 392641 w 611188"/>
              <a:gd name="connsiteY56" fmla="*/ 238125 h 257176"/>
              <a:gd name="connsiteX57" fmla="*/ 393170 w 611188"/>
              <a:gd name="connsiteY57" fmla="*/ 238760 h 257176"/>
              <a:gd name="connsiteX58" fmla="*/ 394229 w 611188"/>
              <a:gd name="connsiteY58" fmla="*/ 240030 h 257176"/>
              <a:gd name="connsiteX59" fmla="*/ 394758 w 611188"/>
              <a:gd name="connsiteY59" fmla="*/ 238760 h 257176"/>
              <a:gd name="connsiteX60" fmla="*/ 396346 w 611188"/>
              <a:gd name="connsiteY60" fmla="*/ 238125 h 257176"/>
              <a:gd name="connsiteX61" fmla="*/ 396346 w 611188"/>
              <a:gd name="connsiteY61" fmla="*/ 238760 h 257176"/>
              <a:gd name="connsiteX62" fmla="*/ 396875 w 611188"/>
              <a:gd name="connsiteY62" fmla="*/ 240030 h 257176"/>
              <a:gd name="connsiteX63" fmla="*/ 396346 w 611188"/>
              <a:gd name="connsiteY63" fmla="*/ 240030 h 257176"/>
              <a:gd name="connsiteX64" fmla="*/ 395816 w 611188"/>
              <a:gd name="connsiteY64" fmla="*/ 238760 h 257176"/>
              <a:gd name="connsiteX65" fmla="*/ 394758 w 611188"/>
              <a:gd name="connsiteY65" fmla="*/ 240665 h 257176"/>
              <a:gd name="connsiteX66" fmla="*/ 394229 w 611188"/>
              <a:gd name="connsiteY66" fmla="*/ 241300 h 257176"/>
              <a:gd name="connsiteX67" fmla="*/ 393170 w 611188"/>
              <a:gd name="connsiteY67" fmla="*/ 241300 h 257176"/>
              <a:gd name="connsiteX68" fmla="*/ 393170 w 611188"/>
              <a:gd name="connsiteY68" fmla="*/ 240030 h 257176"/>
              <a:gd name="connsiteX69" fmla="*/ 392641 w 611188"/>
              <a:gd name="connsiteY69" fmla="*/ 240030 h 257176"/>
              <a:gd name="connsiteX70" fmla="*/ 392641 w 611188"/>
              <a:gd name="connsiteY70" fmla="*/ 238760 h 257176"/>
              <a:gd name="connsiteX71" fmla="*/ 391583 w 611188"/>
              <a:gd name="connsiteY71" fmla="*/ 240030 h 257176"/>
              <a:gd name="connsiteX72" fmla="*/ 389995 w 611188"/>
              <a:gd name="connsiteY72" fmla="*/ 240665 h 257176"/>
              <a:gd name="connsiteX73" fmla="*/ 389995 w 611188"/>
              <a:gd name="connsiteY73" fmla="*/ 238760 h 257176"/>
              <a:gd name="connsiteX74" fmla="*/ 175078 w 611188"/>
              <a:gd name="connsiteY74" fmla="*/ 238125 h 257176"/>
              <a:gd name="connsiteX75" fmla="*/ 176439 w 611188"/>
              <a:gd name="connsiteY75" fmla="*/ 239713 h 257176"/>
              <a:gd name="connsiteX76" fmla="*/ 176439 w 611188"/>
              <a:gd name="connsiteY76" fmla="*/ 238125 h 257176"/>
              <a:gd name="connsiteX77" fmla="*/ 177800 w 611188"/>
              <a:gd name="connsiteY77" fmla="*/ 238125 h 257176"/>
              <a:gd name="connsiteX78" fmla="*/ 177346 w 611188"/>
              <a:gd name="connsiteY78" fmla="*/ 239713 h 257176"/>
              <a:gd name="connsiteX79" fmla="*/ 175985 w 611188"/>
              <a:gd name="connsiteY79" fmla="*/ 241300 h 257176"/>
              <a:gd name="connsiteX80" fmla="*/ 175078 w 611188"/>
              <a:gd name="connsiteY80" fmla="*/ 239713 h 257176"/>
              <a:gd name="connsiteX81" fmla="*/ 174625 w 611188"/>
              <a:gd name="connsiteY81" fmla="*/ 239713 h 257176"/>
              <a:gd name="connsiteX82" fmla="*/ 165497 w 611188"/>
              <a:gd name="connsiteY82" fmla="*/ 237899 h 257176"/>
              <a:gd name="connsiteX83" fmla="*/ 165497 w 611188"/>
              <a:gd name="connsiteY83" fmla="*/ 239940 h 257176"/>
              <a:gd name="connsiteX84" fmla="*/ 166092 w 611188"/>
              <a:gd name="connsiteY84" fmla="*/ 239940 h 257176"/>
              <a:gd name="connsiteX85" fmla="*/ 166092 w 611188"/>
              <a:gd name="connsiteY85" fmla="*/ 240621 h 257176"/>
              <a:gd name="connsiteX86" fmla="*/ 164306 w 611188"/>
              <a:gd name="connsiteY86" fmla="*/ 240621 h 257176"/>
              <a:gd name="connsiteX87" fmla="*/ 161925 w 611188"/>
              <a:gd name="connsiteY87" fmla="*/ 241301 h 257176"/>
              <a:gd name="connsiteX88" fmla="*/ 162520 w 611188"/>
              <a:gd name="connsiteY88" fmla="*/ 239940 h 257176"/>
              <a:gd name="connsiteX89" fmla="*/ 163711 w 611188"/>
              <a:gd name="connsiteY89" fmla="*/ 240621 h 257176"/>
              <a:gd name="connsiteX90" fmla="*/ 163711 w 611188"/>
              <a:gd name="connsiteY90" fmla="*/ 238579 h 257176"/>
              <a:gd name="connsiteX91" fmla="*/ 170126 w 611188"/>
              <a:gd name="connsiteY91" fmla="*/ 237212 h 257176"/>
              <a:gd name="connsiteX92" fmla="*/ 170920 w 611188"/>
              <a:gd name="connsiteY92" fmla="*/ 238284 h 257176"/>
              <a:gd name="connsiteX93" fmla="*/ 170920 w 611188"/>
              <a:gd name="connsiteY93" fmla="*/ 239237 h 257176"/>
              <a:gd name="connsiteX94" fmla="*/ 169862 w 611188"/>
              <a:gd name="connsiteY94" fmla="*/ 239713 h 257176"/>
              <a:gd name="connsiteX95" fmla="*/ 169862 w 611188"/>
              <a:gd name="connsiteY95" fmla="*/ 237808 h 257176"/>
              <a:gd name="connsiteX96" fmla="*/ 170350 w 611188"/>
              <a:gd name="connsiteY96" fmla="*/ 236709 h 257176"/>
              <a:gd name="connsiteX97" fmla="*/ 170126 w 611188"/>
              <a:gd name="connsiteY97" fmla="*/ 237212 h 257176"/>
              <a:gd name="connsiteX98" fmla="*/ 169862 w 611188"/>
              <a:gd name="connsiteY98" fmla="*/ 236855 h 257176"/>
              <a:gd name="connsiteX99" fmla="*/ 444717 w 611188"/>
              <a:gd name="connsiteY99" fmla="*/ 236538 h 257176"/>
              <a:gd name="connsiteX100" fmla="*/ 446232 w 611188"/>
              <a:gd name="connsiteY100" fmla="*/ 238126 h 257176"/>
              <a:gd name="connsiteX101" fmla="*/ 448252 w 611188"/>
              <a:gd name="connsiteY101" fmla="*/ 237067 h 257176"/>
              <a:gd name="connsiteX102" fmla="*/ 447747 w 611188"/>
              <a:gd name="connsiteY102" fmla="*/ 237067 h 257176"/>
              <a:gd name="connsiteX103" fmla="*/ 446737 w 611188"/>
              <a:gd name="connsiteY103" fmla="*/ 237067 h 257176"/>
              <a:gd name="connsiteX104" fmla="*/ 447747 w 611188"/>
              <a:gd name="connsiteY104" fmla="*/ 236538 h 257176"/>
              <a:gd name="connsiteX105" fmla="*/ 449263 w 611188"/>
              <a:gd name="connsiteY105" fmla="*/ 236538 h 257176"/>
              <a:gd name="connsiteX106" fmla="*/ 449263 w 611188"/>
              <a:gd name="connsiteY106" fmla="*/ 238655 h 257176"/>
              <a:gd name="connsiteX107" fmla="*/ 447747 w 611188"/>
              <a:gd name="connsiteY107" fmla="*/ 238655 h 257176"/>
              <a:gd name="connsiteX108" fmla="*/ 444717 w 611188"/>
              <a:gd name="connsiteY108" fmla="*/ 238655 h 257176"/>
              <a:gd name="connsiteX109" fmla="*/ 444717 w 611188"/>
              <a:gd name="connsiteY109" fmla="*/ 238126 h 257176"/>
              <a:gd name="connsiteX110" fmla="*/ 444211 w 611188"/>
              <a:gd name="connsiteY110" fmla="*/ 238126 h 257176"/>
              <a:gd name="connsiteX111" fmla="*/ 444717 w 611188"/>
              <a:gd name="connsiteY111" fmla="*/ 237067 h 257176"/>
              <a:gd name="connsiteX112" fmla="*/ 440170 w 611188"/>
              <a:gd name="connsiteY112" fmla="*/ 236538 h 257176"/>
              <a:gd name="connsiteX113" fmla="*/ 443201 w 611188"/>
              <a:gd name="connsiteY113" fmla="*/ 236538 h 257176"/>
              <a:gd name="connsiteX114" fmla="*/ 444211 w 611188"/>
              <a:gd name="connsiteY114" fmla="*/ 237067 h 257176"/>
              <a:gd name="connsiteX115" fmla="*/ 444211 w 611188"/>
              <a:gd name="connsiteY115" fmla="*/ 238126 h 257176"/>
              <a:gd name="connsiteX116" fmla="*/ 443201 w 611188"/>
              <a:gd name="connsiteY116" fmla="*/ 239713 h 257176"/>
              <a:gd name="connsiteX117" fmla="*/ 442696 w 611188"/>
              <a:gd name="connsiteY117" fmla="*/ 238126 h 257176"/>
              <a:gd name="connsiteX118" fmla="*/ 442696 w 611188"/>
              <a:gd name="connsiteY118" fmla="*/ 238655 h 257176"/>
              <a:gd name="connsiteX119" fmla="*/ 442696 w 611188"/>
              <a:gd name="connsiteY119" fmla="*/ 239713 h 257176"/>
              <a:gd name="connsiteX120" fmla="*/ 440170 w 611188"/>
              <a:gd name="connsiteY120" fmla="*/ 239713 h 257176"/>
              <a:gd name="connsiteX121" fmla="*/ 439665 w 611188"/>
              <a:gd name="connsiteY121" fmla="*/ 238126 h 257176"/>
              <a:gd name="connsiteX122" fmla="*/ 439665 w 611188"/>
              <a:gd name="connsiteY122" fmla="*/ 238655 h 257176"/>
              <a:gd name="connsiteX123" fmla="*/ 439160 w 611188"/>
              <a:gd name="connsiteY123" fmla="*/ 239713 h 257176"/>
              <a:gd name="connsiteX124" fmla="*/ 439160 w 611188"/>
              <a:gd name="connsiteY124" fmla="*/ 238126 h 257176"/>
              <a:gd name="connsiteX125" fmla="*/ 438150 w 611188"/>
              <a:gd name="connsiteY125" fmla="*/ 238126 h 257176"/>
              <a:gd name="connsiteX126" fmla="*/ 401410 w 611188"/>
              <a:gd name="connsiteY126" fmla="*/ 236538 h 257176"/>
              <a:gd name="connsiteX127" fmla="*/ 401864 w 611188"/>
              <a:gd name="connsiteY127" fmla="*/ 236538 h 257176"/>
              <a:gd name="connsiteX128" fmla="*/ 401864 w 611188"/>
              <a:gd name="connsiteY128" fmla="*/ 238579 h 257176"/>
              <a:gd name="connsiteX129" fmla="*/ 401410 w 611188"/>
              <a:gd name="connsiteY129" fmla="*/ 237899 h 257176"/>
              <a:gd name="connsiteX130" fmla="*/ 166092 w 611188"/>
              <a:gd name="connsiteY130" fmla="*/ 236538 h 257176"/>
              <a:gd name="connsiteX131" fmla="*/ 166688 w 611188"/>
              <a:gd name="connsiteY131" fmla="*/ 237899 h 257176"/>
              <a:gd name="connsiteX132" fmla="*/ 166688 w 611188"/>
              <a:gd name="connsiteY132" fmla="*/ 239940 h 257176"/>
              <a:gd name="connsiteX133" fmla="*/ 166092 w 611188"/>
              <a:gd name="connsiteY133" fmla="*/ 239940 h 257176"/>
              <a:gd name="connsiteX134" fmla="*/ 166092 w 611188"/>
              <a:gd name="connsiteY134" fmla="*/ 237899 h 257176"/>
              <a:gd name="connsiteX135" fmla="*/ 117442 w 611188"/>
              <a:gd name="connsiteY135" fmla="*/ 236538 h 257176"/>
              <a:gd name="connsiteX136" fmla="*/ 131956 w 611188"/>
              <a:gd name="connsiteY136" fmla="*/ 236538 h 257176"/>
              <a:gd name="connsiteX137" fmla="*/ 131956 w 611188"/>
              <a:gd name="connsiteY137" fmla="*/ 237067 h 257176"/>
              <a:gd name="connsiteX138" fmla="*/ 131956 w 611188"/>
              <a:gd name="connsiteY138" fmla="*/ 238126 h 257176"/>
              <a:gd name="connsiteX139" fmla="*/ 124181 w 611188"/>
              <a:gd name="connsiteY139" fmla="*/ 238126 h 257176"/>
              <a:gd name="connsiteX140" fmla="*/ 118997 w 611188"/>
              <a:gd name="connsiteY140" fmla="*/ 239713 h 257176"/>
              <a:gd name="connsiteX141" fmla="*/ 118997 w 611188"/>
              <a:gd name="connsiteY141" fmla="*/ 238655 h 257176"/>
              <a:gd name="connsiteX142" fmla="*/ 118479 w 611188"/>
              <a:gd name="connsiteY142" fmla="*/ 237067 h 257176"/>
              <a:gd name="connsiteX143" fmla="*/ 117442 w 611188"/>
              <a:gd name="connsiteY143" fmla="*/ 238126 h 257176"/>
              <a:gd name="connsiteX144" fmla="*/ 118479 w 611188"/>
              <a:gd name="connsiteY144" fmla="*/ 238126 h 257176"/>
              <a:gd name="connsiteX145" fmla="*/ 118479 w 611188"/>
              <a:gd name="connsiteY145" fmla="*/ 239713 h 257176"/>
              <a:gd name="connsiteX146" fmla="*/ 116923 w 611188"/>
              <a:gd name="connsiteY146" fmla="*/ 238655 h 257176"/>
              <a:gd name="connsiteX147" fmla="*/ 115887 w 611188"/>
              <a:gd name="connsiteY147" fmla="*/ 237067 h 257176"/>
              <a:gd name="connsiteX148" fmla="*/ 117442 w 611188"/>
              <a:gd name="connsiteY148" fmla="*/ 237067 h 257176"/>
              <a:gd name="connsiteX149" fmla="*/ 249237 w 611188"/>
              <a:gd name="connsiteY149" fmla="*/ 234950 h 257176"/>
              <a:gd name="connsiteX150" fmla="*/ 250825 w 611188"/>
              <a:gd name="connsiteY150" fmla="*/ 234950 h 257176"/>
              <a:gd name="connsiteX151" fmla="*/ 250295 w 611188"/>
              <a:gd name="connsiteY151" fmla="*/ 236538 h 257176"/>
              <a:gd name="connsiteX152" fmla="*/ 235267 w 611188"/>
              <a:gd name="connsiteY152" fmla="*/ 234950 h 257176"/>
              <a:gd name="connsiteX153" fmla="*/ 235585 w 611188"/>
              <a:gd name="connsiteY153" fmla="*/ 234950 h 257176"/>
              <a:gd name="connsiteX154" fmla="*/ 235585 w 611188"/>
              <a:gd name="connsiteY154" fmla="*/ 236141 h 257176"/>
              <a:gd name="connsiteX155" fmla="*/ 236538 w 611188"/>
              <a:gd name="connsiteY155" fmla="*/ 236538 h 257176"/>
              <a:gd name="connsiteX156" fmla="*/ 236220 w 611188"/>
              <a:gd name="connsiteY156" fmla="*/ 236538 h 257176"/>
              <a:gd name="connsiteX157" fmla="*/ 235267 w 611188"/>
              <a:gd name="connsiteY157" fmla="*/ 236538 h 257176"/>
              <a:gd name="connsiteX158" fmla="*/ 235267 w 611188"/>
              <a:gd name="connsiteY158" fmla="*/ 236141 h 257176"/>
              <a:gd name="connsiteX159" fmla="*/ 234950 w 611188"/>
              <a:gd name="connsiteY159" fmla="*/ 235347 h 257176"/>
              <a:gd name="connsiteX160" fmla="*/ 171450 w 611188"/>
              <a:gd name="connsiteY160" fmla="*/ 234950 h 257176"/>
              <a:gd name="connsiteX161" fmla="*/ 171450 w 611188"/>
              <a:gd name="connsiteY161" fmla="*/ 236379 h 257176"/>
              <a:gd name="connsiteX162" fmla="*/ 170350 w 611188"/>
              <a:gd name="connsiteY162" fmla="*/ 236709 h 257176"/>
              <a:gd name="connsiteX163" fmla="*/ 170920 w 611188"/>
              <a:gd name="connsiteY163" fmla="*/ 235426 h 257176"/>
              <a:gd name="connsiteX164" fmla="*/ 143073 w 611188"/>
              <a:gd name="connsiteY164" fmla="*/ 234950 h 257176"/>
              <a:gd name="connsiteX165" fmla="*/ 144859 w 611188"/>
              <a:gd name="connsiteY165" fmla="*/ 234950 h 257176"/>
              <a:gd name="connsiteX166" fmla="*/ 144859 w 611188"/>
              <a:gd name="connsiteY166" fmla="*/ 236538 h 257176"/>
              <a:gd name="connsiteX167" fmla="*/ 146050 w 611188"/>
              <a:gd name="connsiteY167" fmla="*/ 237596 h 257176"/>
              <a:gd name="connsiteX168" fmla="*/ 144264 w 611188"/>
              <a:gd name="connsiteY168" fmla="*/ 238125 h 257176"/>
              <a:gd name="connsiteX169" fmla="*/ 143073 w 611188"/>
              <a:gd name="connsiteY169" fmla="*/ 236538 h 257176"/>
              <a:gd name="connsiteX170" fmla="*/ 143073 w 611188"/>
              <a:gd name="connsiteY170" fmla="*/ 237596 h 257176"/>
              <a:gd name="connsiteX171" fmla="*/ 143073 w 611188"/>
              <a:gd name="connsiteY171" fmla="*/ 238125 h 257176"/>
              <a:gd name="connsiteX172" fmla="*/ 142478 w 611188"/>
              <a:gd name="connsiteY172" fmla="*/ 237596 h 257176"/>
              <a:gd name="connsiteX173" fmla="*/ 141287 w 611188"/>
              <a:gd name="connsiteY173" fmla="*/ 238125 h 257176"/>
              <a:gd name="connsiteX174" fmla="*/ 141287 w 611188"/>
              <a:gd name="connsiteY174" fmla="*/ 237596 h 257176"/>
              <a:gd name="connsiteX175" fmla="*/ 141287 w 611188"/>
              <a:gd name="connsiteY175" fmla="*/ 236008 h 257176"/>
              <a:gd name="connsiteX176" fmla="*/ 332127 w 611188"/>
              <a:gd name="connsiteY176" fmla="*/ 234829 h 257176"/>
              <a:gd name="connsiteX177" fmla="*/ 331589 w 611188"/>
              <a:gd name="connsiteY177" fmla="*/ 235378 h 257176"/>
              <a:gd name="connsiteX178" fmla="*/ 330512 w 611188"/>
              <a:gd name="connsiteY178" fmla="*/ 235378 h 257176"/>
              <a:gd name="connsiteX179" fmla="*/ 139213 w 611188"/>
              <a:gd name="connsiteY179" fmla="*/ 234421 h 257176"/>
              <a:gd name="connsiteX180" fmla="*/ 140596 w 611188"/>
              <a:gd name="connsiteY180" fmla="*/ 234421 h 257176"/>
              <a:gd name="connsiteX181" fmla="*/ 139213 w 611188"/>
              <a:gd name="connsiteY181" fmla="*/ 236538 h 257176"/>
              <a:gd name="connsiteX182" fmla="*/ 134548 w 611188"/>
              <a:gd name="connsiteY182" fmla="*/ 238126 h 257176"/>
              <a:gd name="connsiteX183" fmla="*/ 134030 w 611188"/>
              <a:gd name="connsiteY183" fmla="*/ 238126 h 257176"/>
              <a:gd name="connsiteX184" fmla="*/ 134030 w 611188"/>
              <a:gd name="connsiteY184" fmla="*/ 238655 h 257176"/>
              <a:gd name="connsiteX185" fmla="*/ 132993 w 611188"/>
              <a:gd name="connsiteY185" fmla="*/ 238655 h 257176"/>
              <a:gd name="connsiteX186" fmla="*/ 134030 w 611188"/>
              <a:gd name="connsiteY186" fmla="*/ 237067 h 257176"/>
              <a:gd name="connsiteX187" fmla="*/ 132475 w 611188"/>
              <a:gd name="connsiteY187" fmla="*/ 237067 h 257176"/>
              <a:gd name="connsiteX188" fmla="*/ 131956 w 611188"/>
              <a:gd name="connsiteY188" fmla="*/ 236538 h 257176"/>
              <a:gd name="connsiteX189" fmla="*/ 137140 w 611188"/>
              <a:gd name="connsiteY189" fmla="*/ 236538 h 257176"/>
              <a:gd name="connsiteX190" fmla="*/ 137658 w 611188"/>
              <a:gd name="connsiteY190" fmla="*/ 235480 h 257176"/>
              <a:gd name="connsiteX191" fmla="*/ 137658 w 611188"/>
              <a:gd name="connsiteY191" fmla="*/ 234951 h 257176"/>
              <a:gd name="connsiteX192" fmla="*/ 138695 w 611188"/>
              <a:gd name="connsiteY192" fmla="*/ 235480 h 257176"/>
              <a:gd name="connsiteX193" fmla="*/ 139213 w 611188"/>
              <a:gd name="connsiteY193" fmla="*/ 235480 h 257176"/>
              <a:gd name="connsiteX194" fmla="*/ 139213 w 611188"/>
              <a:gd name="connsiteY194" fmla="*/ 234951 h 257176"/>
              <a:gd name="connsiteX195" fmla="*/ 236829 w 611188"/>
              <a:gd name="connsiteY195" fmla="*/ 233893 h 257176"/>
              <a:gd name="connsiteX196" fmla="*/ 237886 w 611188"/>
              <a:gd name="connsiteY196" fmla="*/ 234422 h 257176"/>
              <a:gd name="connsiteX197" fmla="*/ 236829 w 611188"/>
              <a:gd name="connsiteY197" fmla="*/ 234422 h 257176"/>
              <a:gd name="connsiteX198" fmla="*/ 236301 w 611188"/>
              <a:gd name="connsiteY198" fmla="*/ 234422 h 257176"/>
              <a:gd name="connsiteX199" fmla="*/ 141287 w 611188"/>
              <a:gd name="connsiteY199" fmla="*/ 233363 h 257176"/>
              <a:gd name="connsiteX200" fmla="*/ 140768 w 611188"/>
              <a:gd name="connsiteY200" fmla="*/ 234421 h 257176"/>
              <a:gd name="connsiteX201" fmla="*/ 140596 w 611188"/>
              <a:gd name="connsiteY201" fmla="*/ 234421 h 257176"/>
              <a:gd name="connsiteX202" fmla="*/ 382181 w 611188"/>
              <a:gd name="connsiteY202" fmla="*/ 231775 h 257176"/>
              <a:gd name="connsiteX203" fmla="*/ 382181 w 611188"/>
              <a:gd name="connsiteY203" fmla="*/ 233263 h 257176"/>
              <a:gd name="connsiteX204" fmla="*/ 382698 w 611188"/>
              <a:gd name="connsiteY204" fmla="*/ 233263 h 257176"/>
              <a:gd name="connsiteX205" fmla="*/ 383732 w 611188"/>
              <a:gd name="connsiteY205" fmla="*/ 233263 h 257176"/>
              <a:gd name="connsiteX206" fmla="*/ 385282 w 611188"/>
              <a:gd name="connsiteY206" fmla="*/ 233760 h 257176"/>
              <a:gd name="connsiteX207" fmla="*/ 386833 w 611188"/>
              <a:gd name="connsiteY207" fmla="*/ 233760 h 257176"/>
              <a:gd name="connsiteX208" fmla="*/ 385799 w 611188"/>
              <a:gd name="connsiteY208" fmla="*/ 235248 h 257176"/>
              <a:gd name="connsiteX209" fmla="*/ 384249 w 611188"/>
              <a:gd name="connsiteY209" fmla="*/ 234752 h 257176"/>
              <a:gd name="connsiteX210" fmla="*/ 382181 w 611188"/>
              <a:gd name="connsiteY210" fmla="*/ 235248 h 257176"/>
              <a:gd name="connsiteX211" fmla="*/ 382698 w 611188"/>
              <a:gd name="connsiteY211" fmla="*/ 235744 h 257176"/>
              <a:gd name="connsiteX212" fmla="*/ 382698 w 611188"/>
              <a:gd name="connsiteY212" fmla="*/ 236736 h 257176"/>
              <a:gd name="connsiteX213" fmla="*/ 382181 w 611188"/>
              <a:gd name="connsiteY213" fmla="*/ 236736 h 257176"/>
              <a:gd name="connsiteX214" fmla="*/ 381664 w 611188"/>
              <a:gd name="connsiteY214" fmla="*/ 235248 h 257176"/>
              <a:gd name="connsiteX215" fmla="*/ 380631 w 611188"/>
              <a:gd name="connsiteY215" fmla="*/ 233760 h 257176"/>
              <a:gd name="connsiteX216" fmla="*/ 379080 w 611188"/>
              <a:gd name="connsiteY216" fmla="*/ 235248 h 257176"/>
              <a:gd name="connsiteX217" fmla="*/ 378563 w 611188"/>
              <a:gd name="connsiteY217" fmla="*/ 234752 h 257176"/>
              <a:gd name="connsiteX218" fmla="*/ 378563 w 611188"/>
              <a:gd name="connsiteY218" fmla="*/ 235248 h 257176"/>
              <a:gd name="connsiteX219" fmla="*/ 378563 w 611188"/>
              <a:gd name="connsiteY219" fmla="*/ 236736 h 257176"/>
              <a:gd name="connsiteX220" fmla="*/ 377013 w 611188"/>
              <a:gd name="connsiteY220" fmla="*/ 237232 h 257176"/>
              <a:gd name="connsiteX221" fmla="*/ 377013 w 611188"/>
              <a:gd name="connsiteY221" fmla="*/ 238225 h 257176"/>
              <a:gd name="connsiteX222" fmla="*/ 377529 w 611188"/>
              <a:gd name="connsiteY222" fmla="*/ 238721 h 257176"/>
              <a:gd name="connsiteX223" fmla="*/ 377013 w 611188"/>
              <a:gd name="connsiteY223" fmla="*/ 238721 h 257176"/>
              <a:gd name="connsiteX224" fmla="*/ 375462 w 611188"/>
              <a:gd name="connsiteY224" fmla="*/ 239713 h 257176"/>
              <a:gd name="connsiteX225" fmla="*/ 375462 w 611188"/>
              <a:gd name="connsiteY225" fmla="*/ 238225 h 257176"/>
              <a:gd name="connsiteX226" fmla="*/ 375979 w 611188"/>
              <a:gd name="connsiteY226" fmla="*/ 238225 h 257176"/>
              <a:gd name="connsiteX227" fmla="*/ 375979 w 611188"/>
              <a:gd name="connsiteY227" fmla="*/ 237232 h 257176"/>
              <a:gd name="connsiteX228" fmla="*/ 375462 w 611188"/>
              <a:gd name="connsiteY228" fmla="*/ 236736 h 257176"/>
              <a:gd name="connsiteX229" fmla="*/ 375462 w 611188"/>
              <a:gd name="connsiteY229" fmla="*/ 237232 h 257176"/>
              <a:gd name="connsiteX230" fmla="*/ 375462 w 611188"/>
              <a:gd name="connsiteY230" fmla="*/ 238225 h 257176"/>
              <a:gd name="connsiteX231" fmla="*/ 373911 w 611188"/>
              <a:gd name="connsiteY231" fmla="*/ 237232 h 257176"/>
              <a:gd name="connsiteX232" fmla="*/ 373911 w 611188"/>
              <a:gd name="connsiteY232" fmla="*/ 238721 h 257176"/>
              <a:gd name="connsiteX233" fmla="*/ 371844 w 611188"/>
              <a:gd name="connsiteY233" fmla="*/ 238225 h 257176"/>
              <a:gd name="connsiteX234" fmla="*/ 370293 w 611188"/>
              <a:gd name="connsiteY234" fmla="*/ 238225 h 257176"/>
              <a:gd name="connsiteX235" fmla="*/ 369776 w 611188"/>
              <a:gd name="connsiteY235" fmla="*/ 238721 h 257176"/>
              <a:gd name="connsiteX236" fmla="*/ 370293 w 611188"/>
              <a:gd name="connsiteY236" fmla="*/ 238721 h 257176"/>
              <a:gd name="connsiteX237" fmla="*/ 369776 w 611188"/>
              <a:gd name="connsiteY237" fmla="*/ 239713 h 257176"/>
              <a:gd name="connsiteX238" fmla="*/ 368743 w 611188"/>
              <a:gd name="connsiteY238" fmla="*/ 239713 h 257176"/>
              <a:gd name="connsiteX239" fmla="*/ 368226 w 611188"/>
              <a:gd name="connsiteY239" fmla="*/ 238721 h 257176"/>
              <a:gd name="connsiteX240" fmla="*/ 368226 w 611188"/>
              <a:gd name="connsiteY240" fmla="*/ 238225 h 257176"/>
              <a:gd name="connsiteX241" fmla="*/ 367192 w 611188"/>
              <a:gd name="connsiteY241" fmla="*/ 238225 h 257176"/>
              <a:gd name="connsiteX242" fmla="*/ 367192 w 611188"/>
              <a:gd name="connsiteY242" fmla="*/ 238721 h 257176"/>
              <a:gd name="connsiteX243" fmla="*/ 365642 w 611188"/>
              <a:gd name="connsiteY243" fmla="*/ 237232 h 257176"/>
              <a:gd name="connsiteX244" fmla="*/ 366675 w 611188"/>
              <a:gd name="connsiteY244" fmla="*/ 235744 h 257176"/>
              <a:gd name="connsiteX245" fmla="*/ 366675 w 611188"/>
              <a:gd name="connsiteY245" fmla="*/ 236736 h 257176"/>
              <a:gd name="connsiteX246" fmla="*/ 366675 w 611188"/>
              <a:gd name="connsiteY246" fmla="*/ 237232 h 257176"/>
              <a:gd name="connsiteX247" fmla="*/ 367192 w 611188"/>
              <a:gd name="connsiteY247" fmla="*/ 236736 h 257176"/>
              <a:gd name="connsiteX248" fmla="*/ 368226 w 611188"/>
              <a:gd name="connsiteY248" fmla="*/ 235744 h 257176"/>
              <a:gd name="connsiteX249" fmla="*/ 368743 w 611188"/>
              <a:gd name="connsiteY249" fmla="*/ 237232 h 257176"/>
              <a:gd name="connsiteX250" fmla="*/ 369776 w 611188"/>
              <a:gd name="connsiteY250" fmla="*/ 238225 h 257176"/>
              <a:gd name="connsiteX251" fmla="*/ 369776 w 611188"/>
              <a:gd name="connsiteY251" fmla="*/ 237232 h 257176"/>
              <a:gd name="connsiteX252" fmla="*/ 369776 w 611188"/>
              <a:gd name="connsiteY252" fmla="*/ 236736 h 257176"/>
              <a:gd name="connsiteX253" fmla="*/ 370293 w 611188"/>
              <a:gd name="connsiteY253" fmla="*/ 235744 h 257176"/>
              <a:gd name="connsiteX254" fmla="*/ 368743 w 611188"/>
              <a:gd name="connsiteY254" fmla="*/ 233760 h 257176"/>
              <a:gd name="connsiteX255" fmla="*/ 366675 w 611188"/>
              <a:gd name="connsiteY255" fmla="*/ 234752 h 257176"/>
              <a:gd name="connsiteX256" fmla="*/ 366675 w 611188"/>
              <a:gd name="connsiteY256" fmla="*/ 233760 h 257176"/>
              <a:gd name="connsiteX257" fmla="*/ 366675 w 611188"/>
              <a:gd name="connsiteY257" fmla="*/ 233263 h 257176"/>
              <a:gd name="connsiteX258" fmla="*/ 368226 w 611188"/>
              <a:gd name="connsiteY258" fmla="*/ 233263 h 257176"/>
              <a:gd name="connsiteX259" fmla="*/ 369776 w 611188"/>
              <a:gd name="connsiteY259" fmla="*/ 233263 h 257176"/>
              <a:gd name="connsiteX260" fmla="*/ 375979 w 611188"/>
              <a:gd name="connsiteY260" fmla="*/ 232271 h 257176"/>
              <a:gd name="connsiteX261" fmla="*/ 342900 w 611188"/>
              <a:gd name="connsiteY261" fmla="*/ 231775 h 257176"/>
              <a:gd name="connsiteX262" fmla="*/ 343694 w 611188"/>
              <a:gd name="connsiteY262" fmla="*/ 232304 h 257176"/>
              <a:gd name="connsiteX263" fmla="*/ 344488 w 611188"/>
              <a:gd name="connsiteY263" fmla="*/ 232304 h 257176"/>
              <a:gd name="connsiteX264" fmla="*/ 343694 w 611188"/>
              <a:gd name="connsiteY264" fmla="*/ 233892 h 257176"/>
              <a:gd name="connsiteX265" fmla="*/ 342900 w 611188"/>
              <a:gd name="connsiteY265" fmla="*/ 234950 h 257176"/>
              <a:gd name="connsiteX266" fmla="*/ 343694 w 611188"/>
              <a:gd name="connsiteY266" fmla="*/ 233363 h 257176"/>
              <a:gd name="connsiteX267" fmla="*/ 279645 w 611188"/>
              <a:gd name="connsiteY267" fmla="*/ 231247 h 257176"/>
              <a:gd name="connsiteX268" fmla="*/ 278059 w 611188"/>
              <a:gd name="connsiteY268" fmla="*/ 232305 h 257176"/>
              <a:gd name="connsiteX269" fmla="*/ 277883 w 611188"/>
              <a:gd name="connsiteY269" fmla="*/ 232129 h 257176"/>
              <a:gd name="connsiteX270" fmla="*/ 341284 w 611188"/>
              <a:gd name="connsiteY270" fmla="*/ 230982 h 257176"/>
              <a:gd name="connsiteX271" fmla="*/ 342900 w 611188"/>
              <a:gd name="connsiteY271" fmla="*/ 230982 h 257176"/>
              <a:gd name="connsiteX272" fmla="*/ 342900 w 611188"/>
              <a:gd name="connsiteY272" fmla="*/ 231532 h 257176"/>
              <a:gd name="connsiteX273" fmla="*/ 342361 w 611188"/>
              <a:gd name="connsiteY273" fmla="*/ 231532 h 257176"/>
              <a:gd name="connsiteX274" fmla="*/ 341284 w 611188"/>
              <a:gd name="connsiteY274" fmla="*/ 231532 h 257176"/>
              <a:gd name="connsiteX275" fmla="*/ 342361 w 611188"/>
              <a:gd name="connsiteY275" fmla="*/ 232631 h 257176"/>
              <a:gd name="connsiteX276" fmla="*/ 340745 w 611188"/>
              <a:gd name="connsiteY276" fmla="*/ 232631 h 257176"/>
              <a:gd name="connsiteX277" fmla="*/ 339668 w 611188"/>
              <a:gd name="connsiteY277" fmla="*/ 232631 h 257176"/>
              <a:gd name="connsiteX278" fmla="*/ 105833 w 611188"/>
              <a:gd name="connsiteY278" fmla="*/ 230188 h 257176"/>
              <a:gd name="connsiteX279" fmla="*/ 106362 w 611188"/>
              <a:gd name="connsiteY279" fmla="*/ 230188 h 257176"/>
              <a:gd name="connsiteX280" fmla="*/ 107950 w 611188"/>
              <a:gd name="connsiteY280" fmla="*/ 230188 h 257176"/>
              <a:gd name="connsiteX281" fmla="*/ 107421 w 611188"/>
              <a:gd name="connsiteY281" fmla="*/ 230717 h 257176"/>
              <a:gd name="connsiteX282" fmla="*/ 107421 w 611188"/>
              <a:gd name="connsiteY282" fmla="*/ 231775 h 257176"/>
              <a:gd name="connsiteX283" fmla="*/ 104775 w 611188"/>
              <a:gd name="connsiteY283" fmla="*/ 228600 h 257176"/>
              <a:gd name="connsiteX284" fmla="*/ 105833 w 611188"/>
              <a:gd name="connsiteY284" fmla="*/ 228600 h 257176"/>
              <a:gd name="connsiteX285" fmla="*/ 105833 w 611188"/>
              <a:gd name="connsiteY285" fmla="*/ 230188 h 257176"/>
              <a:gd name="connsiteX286" fmla="*/ 305197 w 611188"/>
              <a:gd name="connsiteY286" fmla="*/ 228234 h 257176"/>
              <a:gd name="connsiteX287" fmla="*/ 305601 w 611188"/>
              <a:gd name="connsiteY287" fmla="*/ 228234 h 257176"/>
              <a:gd name="connsiteX288" fmla="*/ 305490 w 611188"/>
              <a:gd name="connsiteY288" fmla="*/ 228684 h 257176"/>
              <a:gd name="connsiteX289" fmla="*/ 305735 w 611188"/>
              <a:gd name="connsiteY289" fmla="*/ 227685 h 257176"/>
              <a:gd name="connsiteX290" fmla="*/ 305735 w 611188"/>
              <a:gd name="connsiteY290" fmla="*/ 228234 h 257176"/>
              <a:gd name="connsiteX291" fmla="*/ 305601 w 611188"/>
              <a:gd name="connsiteY291" fmla="*/ 228234 h 257176"/>
              <a:gd name="connsiteX292" fmla="*/ 328357 w 611188"/>
              <a:gd name="connsiteY292" fmla="*/ 227135 h 257176"/>
              <a:gd name="connsiteX293" fmla="*/ 328896 w 611188"/>
              <a:gd name="connsiteY293" fmla="*/ 227135 h 257176"/>
              <a:gd name="connsiteX294" fmla="*/ 328896 w 611188"/>
              <a:gd name="connsiteY294" fmla="*/ 227273 h 257176"/>
              <a:gd name="connsiteX295" fmla="*/ 338137 w 611188"/>
              <a:gd name="connsiteY295" fmla="*/ 225425 h 257176"/>
              <a:gd name="connsiteX296" fmla="*/ 339195 w 611188"/>
              <a:gd name="connsiteY296" fmla="*/ 226060 h 257176"/>
              <a:gd name="connsiteX297" fmla="*/ 339725 w 611188"/>
              <a:gd name="connsiteY297" fmla="*/ 226060 h 257176"/>
              <a:gd name="connsiteX298" fmla="*/ 339725 w 611188"/>
              <a:gd name="connsiteY298" fmla="*/ 227013 h 257176"/>
              <a:gd name="connsiteX299" fmla="*/ 339195 w 611188"/>
              <a:gd name="connsiteY299" fmla="*/ 226378 h 257176"/>
              <a:gd name="connsiteX300" fmla="*/ 338137 w 611188"/>
              <a:gd name="connsiteY300" fmla="*/ 226378 h 257176"/>
              <a:gd name="connsiteX301" fmla="*/ 338137 w 611188"/>
              <a:gd name="connsiteY301" fmla="*/ 226060 h 257176"/>
              <a:gd name="connsiteX302" fmla="*/ 106267 w 611188"/>
              <a:gd name="connsiteY302" fmla="*/ 224368 h 257176"/>
              <a:gd name="connsiteX303" fmla="*/ 107853 w 611188"/>
              <a:gd name="connsiteY303" fmla="*/ 225426 h 257176"/>
              <a:gd name="connsiteX304" fmla="*/ 106267 w 611188"/>
              <a:gd name="connsiteY304" fmla="*/ 225426 h 257176"/>
              <a:gd name="connsiteX305" fmla="*/ 105647 w 611188"/>
              <a:gd name="connsiteY305" fmla="*/ 222504 h 257176"/>
              <a:gd name="connsiteX306" fmla="*/ 107185 w 611188"/>
              <a:gd name="connsiteY306" fmla="*/ 222697 h 257176"/>
              <a:gd name="connsiteX307" fmla="*/ 106267 w 611188"/>
              <a:gd name="connsiteY307" fmla="*/ 222780 h 257176"/>
              <a:gd name="connsiteX308" fmla="*/ 80895 w 611188"/>
              <a:gd name="connsiteY308" fmla="*/ 220134 h 257176"/>
              <a:gd name="connsiteX309" fmla="*/ 86181 w 611188"/>
              <a:gd name="connsiteY309" fmla="*/ 220664 h 257176"/>
              <a:gd name="connsiteX310" fmla="*/ 93052 w 611188"/>
              <a:gd name="connsiteY310" fmla="*/ 221193 h 257176"/>
              <a:gd name="connsiteX311" fmla="*/ 94638 w 611188"/>
              <a:gd name="connsiteY311" fmla="*/ 220664 h 257176"/>
              <a:gd name="connsiteX312" fmla="*/ 96224 w 611188"/>
              <a:gd name="connsiteY312" fmla="*/ 222251 h 257176"/>
              <a:gd name="connsiteX313" fmla="*/ 97810 w 611188"/>
              <a:gd name="connsiteY313" fmla="*/ 222251 h 257176"/>
              <a:gd name="connsiteX314" fmla="*/ 98338 w 611188"/>
              <a:gd name="connsiteY314" fmla="*/ 221193 h 257176"/>
              <a:gd name="connsiteX315" fmla="*/ 99396 w 611188"/>
              <a:gd name="connsiteY315" fmla="*/ 222251 h 257176"/>
              <a:gd name="connsiteX316" fmla="*/ 99924 w 611188"/>
              <a:gd name="connsiteY316" fmla="*/ 222251 h 257176"/>
              <a:gd name="connsiteX317" fmla="*/ 99924 w 611188"/>
              <a:gd name="connsiteY317" fmla="*/ 221193 h 257176"/>
              <a:gd name="connsiteX318" fmla="*/ 100981 w 611188"/>
              <a:gd name="connsiteY318" fmla="*/ 220134 h 257176"/>
              <a:gd name="connsiteX319" fmla="*/ 101510 w 611188"/>
              <a:gd name="connsiteY319" fmla="*/ 221193 h 257176"/>
              <a:gd name="connsiteX320" fmla="*/ 101510 w 611188"/>
              <a:gd name="connsiteY320" fmla="*/ 220664 h 257176"/>
              <a:gd name="connsiteX321" fmla="*/ 105647 w 611188"/>
              <a:gd name="connsiteY321" fmla="*/ 222504 h 257176"/>
              <a:gd name="connsiteX322" fmla="*/ 103624 w 611188"/>
              <a:gd name="connsiteY322" fmla="*/ 222251 h 257176"/>
              <a:gd name="connsiteX323" fmla="*/ 101510 w 611188"/>
              <a:gd name="connsiteY323" fmla="*/ 225426 h 257176"/>
              <a:gd name="connsiteX324" fmla="*/ 100981 w 611188"/>
              <a:gd name="connsiteY324" fmla="*/ 224368 h 257176"/>
              <a:gd name="connsiteX325" fmla="*/ 99924 w 611188"/>
              <a:gd name="connsiteY325" fmla="*/ 225426 h 257176"/>
              <a:gd name="connsiteX326" fmla="*/ 96753 w 611188"/>
              <a:gd name="connsiteY326" fmla="*/ 224368 h 257176"/>
              <a:gd name="connsiteX327" fmla="*/ 94638 w 611188"/>
              <a:gd name="connsiteY327" fmla="*/ 225426 h 257176"/>
              <a:gd name="connsiteX328" fmla="*/ 95167 w 611188"/>
              <a:gd name="connsiteY328" fmla="*/ 224368 h 257176"/>
              <a:gd name="connsiteX329" fmla="*/ 96224 w 611188"/>
              <a:gd name="connsiteY329" fmla="*/ 223839 h 257176"/>
              <a:gd name="connsiteX330" fmla="*/ 96224 w 611188"/>
              <a:gd name="connsiteY330" fmla="*/ 222780 h 257176"/>
              <a:gd name="connsiteX331" fmla="*/ 95167 w 611188"/>
              <a:gd name="connsiteY331" fmla="*/ 222251 h 257176"/>
              <a:gd name="connsiteX332" fmla="*/ 90938 w 611188"/>
              <a:gd name="connsiteY332" fmla="*/ 221193 h 257176"/>
              <a:gd name="connsiteX333" fmla="*/ 86181 w 611188"/>
              <a:gd name="connsiteY333" fmla="*/ 221193 h 257176"/>
              <a:gd name="connsiteX334" fmla="*/ 83009 w 611188"/>
              <a:gd name="connsiteY334" fmla="*/ 220664 h 257176"/>
              <a:gd name="connsiteX335" fmla="*/ 115887 w 611188"/>
              <a:gd name="connsiteY335" fmla="*/ 219075 h 257176"/>
              <a:gd name="connsiteX336" fmla="*/ 115887 w 611188"/>
              <a:gd name="connsiteY336" fmla="*/ 219472 h 257176"/>
              <a:gd name="connsiteX337" fmla="*/ 115433 w 611188"/>
              <a:gd name="connsiteY337" fmla="*/ 219472 h 257176"/>
              <a:gd name="connsiteX338" fmla="*/ 115887 w 611188"/>
              <a:gd name="connsiteY338" fmla="*/ 220266 h 257176"/>
              <a:gd name="connsiteX339" fmla="*/ 115887 w 611188"/>
              <a:gd name="connsiteY339" fmla="*/ 220663 h 257176"/>
              <a:gd name="connsiteX340" fmla="*/ 114072 w 611188"/>
              <a:gd name="connsiteY340" fmla="*/ 220266 h 257176"/>
              <a:gd name="connsiteX341" fmla="*/ 112712 w 611188"/>
              <a:gd name="connsiteY341" fmla="*/ 220663 h 257176"/>
              <a:gd name="connsiteX342" fmla="*/ 113619 w 611188"/>
              <a:gd name="connsiteY342" fmla="*/ 220266 h 257176"/>
              <a:gd name="connsiteX343" fmla="*/ 113619 w 611188"/>
              <a:gd name="connsiteY343" fmla="*/ 219472 h 257176"/>
              <a:gd name="connsiteX344" fmla="*/ 114526 w 611188"/>
              <a:gd name="connsiteY344" fmla="*/ 219472 h 257176"/>
              <a:gd name="connsiteX345" fmla="*/ 107950 w 611188"/>
              <a:gd name="connsiteY345" fmla="*/ 219075 h 257176"/>
              <a:gd name="connsiteX346" fmla="*/ 109538 w 611188"/>
              <a:gd name="connsiteY346" fmla="*/ 219075 h 257176"/>
              <a:gd name="connsiteX347" fmla="*/ 109538 w 611188"/>
              <a:gd name="connsiteY347" fmla="*/ 220134 h 257176"/>
              <a:gd name="connsiteX348" fmla="*/ 109538 w 611188"/>
              <a:gd name="connsiteY348" fmla="*/ 220663 h 257176"/>
              <a:gd name="connsiteX349" fmla="*/ 404812 w 611188"/>
              <a:gd name="connsiteY349" fmla="*/ 215900 h 257176"/>
              <a:gd name="connsiteX350" fmla="*/ 406400 w 611188"/>
              <a:gd name="connsiteY350" fmla="*/ 215900 h 257176"/>
              <a:gd name="connsiteX351" fmla="*/ 405870 w 611188"/>
              <a:gd name="connsiteY351" fmla="*/ 216297 h 257176"/>
              <a:gd name="connsiteX352" fmla="*/ 404812 w 611188"/>
              <a:gd name="connsiteY352" fmla="*/ 217488 h 257176"/>
              <a:gd name="connsiteX353" fmla="*/ 340783 w 611188"/>
              <a:gd name="connsiteY353" fmla="*/ 214313 h 257176"/>
              <a:gd name="connsiteX354" fmla="*/ 342371 w 611188"/>
              <a:gd name="connsiteY354" fmla="*/ 214313 h 257176"/>
              <a:gd name="connsiteX355" fmla="*/ 342371 w 611188"/>
              <a:gd name="connsiteY355" fmla="*/ 214710 h 257176"/>
              <a:gd name="connsiteX356" fmla="*/ 342900 w 611188"/>
              <a:gd name="connsiteY356" fmla="*/ 215504 h 257176"/>
              <a:gd name="connsiteX357" fmla="*/ 342371 w 611188"/>
              <a:gd name="connsiteY357" fmla="*/ 215901 h 257176"/>
              <a:gd name="connsiteX358" fmla="*/ 341312 w 611188"/>
              <a:gd name="connsiteY358" fmla="*/ 214710 h 257176"/>
              <a:gd name="connsiteX359" fmla="*/ 339725 w 611188"/>
              <a:gd name="connsiteY359" fmla="*/ 214710 h 257176"/>
              <a:gd name="connsiteX360" fmla="*/ 94191 w 611188"/>
              <a:gd name="connsiteY360" fmla="*/ 213668 h 257176"/>
              <a:gd name="connsiteX361" fmla="*/ 93133 w 611188"/>
              <a:gd name="connsiteY361" fmla="*/ 214214 h 257176"/>
              <a:gd name="connsiteX362" fmla="*/ 92604 w 611188"/>
              <a:gd name="connsiteY362" fmla="*/ 214214 h 257176"/>
              <a:gd name="connsiteX363" fmla="*/ 91016 w 611188"/>
              <a:gd name="connsiteY363" fmla="*/ 213668 h 257176"/>
              <a:gd name="connsiteX364" fmla="*/ 91016 w 611188"/>
              <a:gd name="connsiteY364" fmla="*/ 215305 h 257176"/>
              <a:gd name="connsiteX365" fmla="*/ 89958 w 611188"/>
              <a:gd name="connsiteY365" fmla="*/ 215305 h 257176"/>
              <a:gd name="connsiteX366" fmla="*/ 89958 w 611188"/>
              <a:gd name="connsiteY366" fmla="*/ 214214 h 257176"/>
              <a:gd name="connsiteX367" fmla="*/ 336550 w 611188"/>
              <a:gd name="connsiteY367" fmla="*/ 211860 h 257176"/>
              <a:gd name="connsiteX368" fmla="*/ 336672 w 611188"/>
              <a:gd name="connsiteY368" fmla="*/ 212059 h 257176"/>
              <a:gd name="connsiteX369" fmla="*/ 336550 w 611188"/>
              <a:gd name="connsiteY369" fmla="*/ 212148 h 257176"/>
              <a:gd name="connsiteX370" fmla="*/ 341947 w 611188"/>
              <a:gd name="connsiteY370" fmla="*/ 211138 h 257176"/>
              <a:gd name="connsiteX371" fmla="*/ 342900 w 611188"/>
              <a:gd name="connsiteY371" fmla="*/ 212726 h 257176"/>
              <a:gd name="connsiteX372" fmla="*/ 341947 w 611188"/>
              <a:gd name="connsiteY372" fmla="*/ 212197 h 257176"/>
              <a:gd name="connsiteX373" fmla="*/ 341629 w 611188"/>
              <a:gd name="connsiteY373" fmla="*/ 211667 h 257176"/>
              <a:gd name="connsiteX374" fmla="*/ 341312 w 611188"/>
              <a:gd name="connsiteY374" fmla="*/ 211138 h 257176"/>
              <a:gd name="connsiteX375" fmla="*/ 341629 w 611188"/>
              <a:gd name="connsiteY375" fmla="*/ 211667 h 257176"/>
              <a:gd name="connsiteX376" fmla="*/ 341312 w 611188"/>
              <a:gd name="connsiteY376" fmla="*/ 212197 h 257176"/>
              <a:gd name="connsiteX377" fmla="*/ 338138 w 611188"/>
              <a:gd name="connsiteY377" fmla="*/ 210993 h 257176"/>
              <a:gd name="connsiteX378" fmla="*/ 337079 w 611188"/>
              <a:gd name="connsiteY378" fmla="*/ 212725 h 257176"/>
              <a:gd name="connsiteX379" fmla="*/ 336672 w 611188"/>
              <a:gd name="connsiteY379" fmla="*/ 212059 h 257176"/>
              <a:gd name="connsiteX380" fmla="*/ 580647 w 611188"/>
              <a:gd name="connsiteY380" fmla="*/ 209022 h 257176"/>
              <a:gd name="connsiteX381" fmla="*/ 582613 w 611188"/>
              <a:gd name="connsiteY381" fmla="*/ 209022 h 257176"/>
              <a:gd name="connsiteX382" fmla="*/ 581252 w 611188"/>
              <a:gd name="connsiteY382" fmla="*/ 209551 h 257176"/>
              <a:gd name="connsiteX383" fmla="*/ 355600 w 611188"/>
              <a:gd name="connsiteY383" fmla="*/ 209022 h 257176"/>
              <a:gd name="connsiteX384" fmla="*/ 357981 w 611188"/>
              <a:gd name="connsiteY384" fmla="*/ 209022 h 257176"/>
              <a:gd name="connsiteX385" fmla="*/ 358775 w 611188"/>
              <a:gd name="connsiteY385" fmla="*/ 209022 h 257176"/>
              <a:gd name="connsiteX386" fmla="*/ 357981 w 611188"/>
              <a:gd name="connsiteY386" fmla="*/ 209551 h 257176"/>
              <a:gd name="connsiteX387" fmla="*/ 355600 w 611188"/>
              <a:gd name="connsiteY387" fmla="*/ 209551 h 257176"/>
              <a:gd name="connsiteX388" fmla="*/ 102039 w 611188"/>
              <a:gd name="connsiteY388" fmla="*/ 208493 h 257176"/>
              <a:gd name="connsiteX389" fmla="*/ 102039 w 611188"/>
              <a:gd name="connsiteY389" fmla="*/ 209022 h 257176"/>
              <a:gd name="connsiteX390" fmla="*/ 101510 w 611188"/>
              <a:gd name="connsiteY390" fmla="*/ 210080 h 257176"/>
              <a:gd name="connsiteX391" fmla="*/ 102039 w 611188"/>
              <a:gd name="connsiteY391" fmla="*/ 210609 h 257176"/>
              <a:gd name="connsiteX392" fmla="*/ 102039 w 611188"/>
              <a:gd name="connsiteY392" fmla="*/ 211668 h 257176"/>
              <a:gd name="connsiteX393" fmla="*/ 103624 w 611188"/>
              <a:gd name="connsiteY393" fmla="*/ 210609 h 257176"/>
              <a:gd name="connsiteX394" fmla="*/ 103624 w 611188"/>
              <a:gd name="connsiteY394" fmla="*/ 210080 h 257176"/>
              <a:gd name="connsiteX395" fmla="*/ 104681 w 611188"/>
              <a:gd name="connsiteY395" fmla="*/ 210080 h 257176"/>
              <a:gd name="connsiteX396" fmla="*/ 104681 w 611188"/>
              <a:gd name="connsiteY396" fmla="*/ 211668 h 257176"/>
              <a:gd name="connsiteX397" fmla="*/ 103096 w 611188"/>
              <a:gd name="connsiteY397" fmla="*/ 213255 h 257176"/>
              <a:gd name="connsiteX398" fmla="*/ 102039 w 611188"/>
              <a:gd name="connsiteY398" fmla="*/ 212197 h 257176"/>
              <a:gd name="connsiteX399" fmla="*/ 100981 w 611188"/>
              <a:gd name="connsiteY399" fmla="*/ 211668 h 257176"/>
              <a:gd name="connsiteX400" fmla="*/ 100981 w 611188"/>
              <a:gd name="connsiteY400" fmla="*/ 209022 h 257176"/>
              <a:gd name="connsiteX401" fmla="*/ 336021 w 611188"/>
              <a:gd name="connsiteY401" fmla="*/ 208107 h 257176"/>
              <a:gd name="connsiteX402" fmla="*/ 336021 w 611188"/>
              <a:gd name="connsiteY402" fmla="*/ 209261 h 257176"/>
              <a:gd name="connsiteX403" fmla="*/ 336550 w 611188"/>
              <a:gd name="connsiteY403" fmla="*/ 209261 h 257176"/>
              <a:gd name="connsiteX404" fmla="*/ 336550 w 611188"/>
              <a:gd name="connsiteY404" fmla="*/ 208684 h 257176"/>
              <a:gd name="connsiteX405" fmla="*/ 337079 w 611188"/>
              <a:gd name="connsiteY405" fmla="*/ 208107 h 257176"/>
              <a:gd name="connsiteX406" fmla="*/ 337079 w 611188"/>
              <a:gd name="connsiteY406" fmla="*/ 208684 h 257176"/>
              <a:gd name="connsiteX407" fmla="*/ 337079 w 611188"/>
              <a:gd name="connsiteY407" fmla="*/ 210416 h 257176"/>
              <a:gd name="connsiteX408" fmla="*/ 336550 w 611188"/>
              <a:gd name="connsiteY408" fmla="*/ 210416 h 257176"/>
              <a:gd name="connsiteX409" fmla="*/ 336550 w 611188"/>
              <a:gd name="connsiteY409" fmla="*/ 211860 h 257176"/>
              <a:gd name="connsiteX410" fmla="*/ 336021 w 611188"/>
              <a:gd name="connsiteY410" fmla="*/ 210993 h 257176"/>
              <a:gd name="connsiteX411" fmla="*/ 336021 w 611188"/>
              <a:gd name="connsiteY411" fmla="*/ 210416 h 257176"/>
              <a:gd name="connsiteX412" fmla="*/ 334962 w 611188"/>
              <a:gd name="connsiteY412" fmla="*/ 210416 h 257176"/>
              <a:gd name="connsiteX413" fmla="*/ 334433 w 611188"/>
              <a:gd name="connsiteY413" fmla="*/ 208684 h 257176"/>
              <a:gd name="connsiteX414" fmla="*/ 333375 w 611188"/>
              <a:gd name="connsiteY414" fmla="*/ 208107 h 257176"/>
              <a:gd name="connsiteX415" fmla="*/ 334433 w 611188"/>
              <a:gd name="connsiteY415" fmla="*/ 208684 h 257176"/>
              <a:gd name="connsiteX416" fmla="*/ 334433 w 611188"/>
              <a:gd name="connsiteY416" fmla="*/ 209261 h 257176"/>
              <a:gd name="connsiteX417" fmla="*/ 333375 w 611188"/>
              <a:gd name="connsiteY417" fmla="*/ 209261 h 257176"/>
              <a:gd name="connsiteX418" fmla="*/ 588010 w 611188"/>
              <a:gd name="connsiteY418" fmla="*/ 207963 h 257176"/>
              <a:gd name="connsiteX419" fmla="*/ 588963 w 611188"/>
              <a:gd name="connsiteY419" fmla="*/ 207963 h 257176"/>
              <a:gd name="connsiteX420" fmla="*/ 588328 w 611188"/>
              <a:gd name="connsiteY420" fmla="*/ 209551 h 257176"/>
              <a:gd name="connsiteX421" fmla="*/ 587375 w 611188"/>
              <a:gd name="connsiteY421" fmla="*/ 209551 h 257176"/>
              <a:gd name="connsiteX422" fmla="*/ 579438 w 611188"/>
              <a:gd name="connsiteY422" fmla="*/ 207963 h 257176"/>
              <a:gd name="connsiteX423" fmla="*/ 580647 w 611188"/>
              <a:gd name="connsiteY423" fmla="*/ 209022 h 257176"/>
              <a:gd name="connsiteX424" fmla="*/ 580345 w 611188"/>
              <a:gd name="connsiteY424" fmla="*/ 209022 h 257176"/>
              <a:gd name="connsiteX425" fmla="*/ 332184 w 611188"/>
              <a:gd name="connsiteY425" fmla="*/ 207963 h 257176"/>
              <a:gd name="connsiteX426" fmla="*/ 333375 w 611188"/>
              <a:gd name="connsiteY426" fmla="*/ 211138 h 257176"/>
              <a:gd name="connsiteX427" fmla="*/ 332978 w 611188"/>
              <a:gd name="connsiteY427" fmla="*/ 211138 h 257176"/>
              <a:gd name="connsiteX428" fmla="*/ 332184 w 611188"/>
              <a:gd name="connsiteY428" fmla="*/ 208757 h 257176"/>
              <a:gd name="connsiteX429" fmla="*/ 332184 w 611188"/>
              <a:gd name="connsiteY429" fmla="*/ 209551 h 257176"/>
              <a:gd name="connsiteX430" fmla="*/ 331787 w 611188"/>
              <a:gd name="connsiteY430" fmla="*/ 209551 h 257176"/>
              <a:gd name="connsiteX431" fmla="*/ 331911 w 611188"/>
              <a:gd name="connsiteY431" fmla="*/ 209054 h 257176"/>
              <a:gd name="connsiteX432" fmla="*/ 329861 w 611188"/>
              <a:gd name="connsiteY432" fmla="*/ 210080 h 257176"/>
              <a:gd name="connsiteX433" fmla="*/ 329333 w 611188"/>
              <a:gd name="connsiteY433" fmla="*/ 208493 h 257176"/>
              <a:gd name="connsiteX434" fmla="*/ 331922 w 611188"/>
              <a:gd name="connsiteY434" fmla="*/ 209011 h 257176"/>
              <a:gd name="connsiteX435" fmla="*/ 368300 w 611188"/>
              <a:gd name="connsiteY435" fmla="*/ 207433 h 257176"/>
              <a:gd name="connsiteX436" fmla="*/ 368300 w 611188"/>
              <a:gd name="connsiteY436" fmla="*/ 207963 h 257176"/>
              <a:gd name="connsiteX437" fmla="*/ 368300 w 611188"/>
              <a:gd name="connsiteY437" fmla="*/ 209021 h 257176"/>
              <a:gd name="connsiteX438" fmla="*/ 366871 w 611188"/>
              <a:gd name="connsiteY438" fmla="*/ 209550 h 257176"/>
              <a:gd name="connsiteX439" fmla="*/ 366871 w 611188"/>
              <a:gd name="connsiteY439" fmla="*/ 207963 h 257176"/>
              <a:gd name="connsiteX440" fmla="*/ 364013 w 611188"/>
              <a:gd name="connsiteY440" fmla="*/ 207433 h 257176"/>
              <a:gd name="connsiteX441" fmla="*/ 364966 w 611188"/>
              <a:gd name="connsiteY441" fmla="*/ 207963 h 257176"/>
              <a:gd name="connsiteX442" fmla="*/ 365442 w 611188"/>
              <a:gd name="connsiteY442" fmla="*/ 207433 h 257176"/>
              <a:gd name="connsiteX443" fmla="*/ 366871 w 611188"/>
              <a:gd name="connsiteY443" fmla="*/ 207963 h 257176"/>
              <a:gd name="connsiteX444" fmla="*/ 366395 w 611188"/>
              <a:gd name="connsiteY444" fmla="*/ 209021 h 257176"/>
              <a:gd name="connsiteX445" fmla="*/ 365442 w 611188"/>
              <a:gd name="connsiteY445" fmla="*/ 209550 h 257176"/>
              <a:gd name="connsiteX446" fmla="*/ 365442 w 611188"/>
              <a:gd name="connsiteY446" fmla="*/ 209021 h 257176"/>
              <a:gd name="connsiteX447" fmla="*/ 366395 w 611188"/>
              <a:gd name="connsiteY447" fmla="*/ 207963 h 257176"/>
              <a:gd name="connsiteX448" fmla="*/ 364966 w 611188"/>
              <a:gd name="connsiteY448" fmla="*/ 209021 h 257176"/>
              <a:gd name="connsiteX449" fmla="*/ 363537 w 611188"/>
              <a:gd name="connsiteY449" fmla="*/ 207963 h 257176"/>
              <a:gd name="connsiteX450" fmla="*/ 392112 w 611188"/>
              <a:gd name="connsiteY450" fmla="*/ 206375 h 257176"/>
              <a:gd name="connsiteX451" fmla="*/ 393700 w 611188"/>
              <a:gd name="connsiteY451" fmla="*/ 206375 h 257176"/>
              <a:gd name="connsiteX452" fmla="*/ 393700 w 611188"/>
              <a:gd name="connsiteY452" fmla="*/ 207010 h 257176"/>
              <a:gd name="connsiteX453" fmla="*/ 392641 w 611188"/>
              <a:gd name="connsiteY453" fmla="*/ 207328 h 257176"/>
              <a:gd name="connsiteX454" fmla="*/ 392641 w 611188"/>
              <a:gd name="connsiteY454" fmla="*/ 207010 h 257176"/>
              <a:gd name="connsiteX455" fmla="*/ 392112 w 611188"/>
              <a:gd name="connsiteY455" fmla="*/ 207328 h 257176"/>
              <a:gd name="connsiteX456" fmla="*/ 392112 w 611188"/>
              <a:gd name="connsiteY456" fmla="*/ 207010 h 257176"/>
              <a:gd name="connsiteX457" fmla="*/ 365442 w 611188"/>
              <a:gd name="connsiteY457" fmla="*/ 206375 h 257176"/>
              <a:gd name="connsiteX458" fmla="*/ 366395 w 611188"/>
              <a:gd name="connsiteY458" fmla="*/ 206375 h 257176"/>
              <a:gd name="connsiteX459" fmla="*/ 366395 w 611188"/>
              <a:gd name="connsiteY459" fmla="*/ 207433 h 257176"/>
              <a:gd name="connsiteX460" fmla="*/ 365442 w 611188"/>
              <a:gd name="connsiteY460" fmla="*/ 207433 h 257176"/>
              <a:gd name="connsiteX461" fmla="*/ 360362 w 611188"/>
              <a:gd name="connsiteY461" fmla="*/ 206375 h 257176"/>
              <a:gd name="connsiteX462" fmla="*/ 361315 w 611188"/>
              <a:gd name="connsiteY462" fmla="*/ 206375 h 257176"/>
              <a:gd name="connsiteX463" fmla="*/ 361950 w 611188"/>
              <a:gd name="connsiteY463" fmla="*/ 208756 h 257176"/>
              <a:gd name="connsiteX464" fmla="*/ 361315 w 611188"/>
              <a:gd name="connsiteY464" fmla="*/ 208756 h 257176"/>
              <a:gd name="connsiteX465" fmla="*/ 361315 w 611188"/>
              <a:gd name="connsiteY465" fmla="*/ 207169 h 257176"/>
              <a:gd name="connsiteX466" fmla="*/ 360997 w 611188"/>
              <a:gd name="connsiteY466" fmla="*/ 207169 h 257176"/>
              <a:gd name="connsiteX467" fmla="*/ 361315 w 611188"/>
              <a:gd name="connsiteY467" fmla="*/ 209550 h 257176"/>
              <a:gd name="connsiteX468" fmla="*/ 360362 w 611188"/>
              <a:gd name="connsiteY468" fmla="*/ 209550 h 257176"/>
              <a:gd name="connsiteX469" fmla="*/ 360997 w 611188"/>
              <a:gd name="connsiteY469" fmla="*/ 208756 h 257176"/>
              <a:gd name="connsiteX470" fmla="*/ 336550 w 611188"/>
              <a:gd name="connsiteY470" fmla="*/ 206375 h 257176"/>
              <a:gd name="connsiteX471" fmla="*/ 337079 w 611188"/>
              <a:gd name="connsiteY471" fmla="*/ 206952 h 257176"/>
              <a:gd name="connsiteX472" fmla="*/ 337079 w 611188"/>
              <a:gd name="connsiteY472" fmla="*/ 208107 h 257176"/>
              <a:gd name="connsiteX473" fmla="*/ 336550 w 611188"/>
              <a:gd name="connsiteY473" fmla="*/ 206952 h 257176"/>
              <a:gd name="connsiteX474" fmla="*/ 378883 w 611188"/>
              <a:gd name="connsiteY474" fmla="*/ 206199 h 257176"/>
              <a:gd name="connsiteX475" fmla="*/ 378936 w 611188"/>
              <a:gd name="connsiteY475" fmla="*/ 206270 h 257176"/>
              <a:gd name="connsiteX476" fmla="*/ 378883 w 611188"/>
              <a:gd name="connsiteY476" fmla="*/ 206376 h 257176"/>
              <a:gd name="connsiteX477" fmla="*/ 328049 w 611188"/>
              <a:gd name="connsiteY477" fmla="*/ 205771 h 257176"/>
              <a:gd name="connsiteX478" fmla="*/ 328275 w 611188"/>
              <a:gd name="connsiteY478" fmla="*/ 205847 h 257176"/>
              <a:gd name="connsiteX479" fmla="*/ 328275 w 611188"/>
              <a:gd name="connsiteY479" fmla="*/ 206376 h 257176"/>
              <a:gd name="connsiteX480" fmla="*/ 327747 w 611188"/>
              <a:gd name="connsiteY480" fmla="*/ 206376 h 257176"/>
              <a:gd name="connsiteX481" fmla="*/ 347266 w 611188"/>
              <a:gd name="connsiteY481" fmla="*/ 205423 h 257176"/>
              <a:gd name="connsiteX482" fmla="*/ 347861 w 611188"/>
              <a:gd name="connsiteY482" fmla="*/ 205741 h 257176"/>
              <a:gd name="connsiteX483" fmla="*/ 346075 w 611188"/>
              <a:gd name="connsiteY483" fmla="*/ 206376 h 257176"/>
              <a:gd name="connsiteX484" fmla="*/ 379412 w 611188"/>
              <a:gd name="connsiteY484" fmla="*/ 205317 h 257176"/>
              <a:gd name="connsiteX485" fmla="*/ 380471 w 611188"/>
              <a:gd name="connsiteY485" fmla="*/ 206376 h 257176"/>
              <a:gd name="connsiteX486" fmla="*/ 381000 w 611188"/>
              <a:gd name="connsiteY486" fmla="*/ 206905 h 257176"/>
              <a:gd name="connsiteX487" fmla="*/ 380471 w 611188"/>
              <a:gd name="connsiteY487" fmla="*/ 207963 h 257176"/>
              <a:gd name="connsiteX488" fmla="*/ 379412 w 611188"/>
              <a:gd name="connsiteY488" fmla="*/ 206905 h 257176"/>
              <a:gd name="connsiteX489" fmla="*/ 378936 w 611188"/>
              <a:gd name="connsiteY489" fmla="*/ 206270 h 257176"/>
              <a:gd name="connsiteX490" fmla="*/ 412353 w 611188"/>
              <a:gd name="connsiteY490" fmla="*/ 204788 h 257176"/>
              <a:gd name="connsiteX491" fmla="*/ 412750 w 611188"/>
              <a:gd name="connsiteY491" fmla="*/ 204788 h 257176"/>
              <a:gd name="connsiteX492" fmla="*/ 412353 w 611188"/>
              <a:gd name="connsiteY492" fmla="*/ 206376 h 257176"/>
              <a:gd name="connsiteX493" fmla="*/ 411162 w 611188"/>
              <a:gd name="connsiteY493" fmla="*/ 206376 h 257176"/>
              <a:gd name="connsiteX494" fmla="*/ 388082 w 611188"/>
              <a:gd name="connsiteY494" fmla="*/ 204788 h 257176"/>
              <a:gd name="connsiteX495" fmla="*/ 390525 w 611188"/>
              <a:gd name="connsiteY495" fmla="*/ 206772 h 257176"/>
              <a:gd name="connsiteX496" fmla="*/ 390525 w 611188"/>
              <a:gd name="connsiteY496" fmla="*/ 207169 h 257176"/>
              <a:gd name="connsiteX497" fmla="*/ 390036 w 611188"/>
              <a:gd name="connsiteY497" fmla="*/ 207963 h 257176"/>
              <a:gd name="connsiteX498" fmla="*/ 388082 w 611188"/>
              <a:gd name="connsiteY498" fmla="*/ 206772 h 257176"/>
              <a:gd name="connsiteX499" fmla="*/ 385152 w 611188"/>
              <a:gd name="connsiteY499" fmla="*/ 207963 h 257176"/>
              <a:gd name="connsiteX500" fmla="*/ 384175 w 611188"/>
              <a:gd name="connsiteY500" fmla="*/ 207963 h 257176"/>
              <a:gd name="connsiteX501" fmla="*/ 384175 w 611188"/>
              <a:gd name="connsiteY501" fmla="*/ 207169 h 257176"/>
              <a:gd name="connsiteX502" fmla="*/ 385640 w 611188"/>
              <a:gd name="connsiteY502" fmla="*/ 206772 h 257176"/>
              <a:gd name="connsiteX503" fmla="*/ 386617 w 611188"/>
              <a:gd name="connsiteY503" fmla="*/ 206772 h 257176"/>
              <a:gd name="connsiteX504" fmla="*/ 385640 w 611188"/>
              <a:gd name="connsiteY504" fmla="*/ 205979 h 257176"/>
              <a:gd name="connsiteX505" fmla="*/ 377825 w 611188"/>
              <a:gd name="connsiteY505" fmla="*/ 204788 h 257176"/>
              <a:gd name="connsiteX506" fmla="*/ 377825 w 611188"/>
              <a:gd name="connsiteY506" fmla="*/ 207169 h 257176"/>
              <a:gd name="connsiteX507" fmla="*/ 377295 w 611188"/>
              <a:gd name="connsiteY507" fmla="*/ 207169 h 257176"/>
              <a:gd name="connsiteX508" fmla="*/ 377295 w 611188"/>
              <a:gd name="connsiteY508" fmla="*/ 207963 h 257176"/>
              <a:gd name="connsiteX509" fmla="*/ 376237 w 611188"/>
              <a:gd name="connsiteY509" fmla="*/ 205582 h 257176"/>
              <a:gd name="connsiteX510" fmla="*/ 377825 w 611188"/>
              <a:gd name="connsiteY510" fmla="*/ 204788 h 257176"/>
              <a:gd name="connsiteX511" fmla="*/ 378883 w 611188"/>
              <a:gd name="connsiteY511" fmla="*/ 205317 h 257176"/>
              <a:gd name="connsiteX512" fmla="*/ 378883 w 611188"/>
              <a:gd name="connsiteY512" fmla="*/ 206199 h 257176"/>
              <a:gd name="connsiteX513" fmla="*/ 349647 w 611188"/>
              <a:gd name="connsiteY513" fmla="*/ 204788 h 257176"/>
              <a:gd name="connsiteX514" fmla="*/ 350838 w 611188"/>
              <a:gd name="connsiteY514" fmla="*/ 205423 h 257176"/>
              <a:gd name="connsiteX515" fmla="*/ 350838 w 611188"/>
              <a:gd name="connsiteY515" fmla="*/ 205741 h 257176"/>
              <a:gd name="connsiteX516" fmla="*/ 347861 w 611188"/>
              <a:gd name="connsiteY516" fmla="*/ 205741 h 257176"/>
              <a:gd name="connsiteX517" fmla="*/ 347266 w 611188"/>
              <a:gd name="connsiteY517" fmla="*/ 204788 h 257176"/>
              <a:gd name="connsiteX518" fmla="*/ 347861 w 611188"/>
              <a:gd name="connsiteY518" fmla="*/ 204788 h 257176"/>
              <a:gd name="connsiteX519" fmla="*/ 347266 w 611188"/>
              <a:gd name="connsiteY519" fmla="*/ 205423 h 257176"/>
              <a:gd name="connsiteX520" fmla="*/ 122238 w 611188"/>
              <a:gd name="connsiteY520" fmla="*/ 202102 h 257176"/>
              <a:gd name="connsiteX521" fmla="*/ 121152 w 611188"/>
              <a:gd name="connsiteY521" fmla="*/ 202712 h 257176"/>
              <a:gd name="connsiteX522" fmla="*/ 120608 w 611188"/>
              <a:gd name="connsiteY522" fmla="*/ 203934 h 257176"/>
              <a:gd name="connsiteX523" fmla="*/ 121152 w 611188"/>
              <a:gd name="connsiteY523" fmla="*/ 204544 h 257176"/>
              <a:gd name="connsiteX524" fmla="*/ 118979 w 611188"/>
              <a:gd name="connsiteY524" fmla="*/ 206376 h 257176"/>
              <a:gd name="connsiteX525" fmla="*/ 115177 w 611188"/>
              <a:gd name="connsiteY525" fmla="*/ 206376 h 257176"/>
              <a:gd name="connsiteX526" fmla="*/ 113005 w 611188"/>
              <a:gd name="connsiteY526" fmla="*/ 202712 h 257176"/>
              <a:gd name="connsiteX527" fmla="*/ 116807 w 611188"/>
              <a:gd name="connsiteY527" fmla="*/ 202712 h 257176"/>
              <a:gd name="connsiteX528" fmla="*/ 91546 w 611188"/>
              <a:gd name="connsiteY528" fmla="*/ 200025 h 257176"/>
              <a:gd name="connsiteX529" fmla="*/ 92604 w 611188"/>
              <a:gd name="connsiteY529" fmla="*/ 200025 h 257176"/>
              <a:gd name="connsiteX530" fmla="*/ 93133 w 611188"/>
              <a:gd name="connsiteY530" fmla="*/ 200025 h 257176"/>
              <a:gd name="connsiteX531" fmla="*/ 94191 w 611188"/>
              <a:gd name="connsiteY531" fmla="*/ 202208 h 257176"/>
              <a:gd name="connsiteX532" fmla="*/ 96308 w 611188"/>
              <a:gd name="connsiteY532" fmla="*/ 201662 h 257176"/>
              <a:gd name="connsiteX533" fmla="*/ 96308 w 611188"/>
              <a:gd name="connsiteY533" fmla="*/ 202208 h 257176"/>
              <a:gd name="connsiteX534" fmla="*/ 96308 w 611188"/>
              <a:gd name="connsiteY534" fmla="*/ 203845 h 257176"/>
              <a:gd name="connsiteX535" fmla="*/ 94721 w 611188"/>
              <a:gd name="connsiteY535" fmla="*/ 203299 h 257176"/>
              <a:gd name="connsiteX536" fmla="*/ 94191 w 611188"/>
              <a:gd name="connsiteY536" fmla="*/ 203845 h 257176"/>
              <a:gd name="connsiteX537" fmla="*/ 96308 w 611188"/>
              <a:gd name="connsiteY537" fmla="*/ 205482 h 257176"/>
              <a:gd name="connsiteX538" fmla="*/ 98425 w 611188"/>
              <a:gd name="connsiteY538" fmla="*/ 204937 h 257176"/>
              <a:gd name="connsiteX539" fmla="*/ 96308 w 611188"/>
              <a:gd name="connsiteY539" fmla="*/ 207119 h 257176"/>
              <a:gd name="connsiteX540" fmla="*/ 93133 w 611188"/>
              <a:gd name="connsiteY540" fmla="*/ 210939 h 257176"/>
              <a:gd name="connsiteX541" fmla="*/ 91546 w 611188"/>
              <a:gd name="connsiteY541" fmla="*/ 210394 h 257176"/>
              <a:gd name="connsiteX542" fmla="*/ 91016 w 611188"/>
              <a:gd name="connsiteY542" fmla="*/ 212577 h 257176"/>
              <a:gd name="connsiteX543" fmla="*/ 89958 w 611188"/>
              <a:gd name="connsiteY543" fmla="*/ 212031 h 257176"/>
              <a:gd name="connsiteX544" fmla="*/ 89429 w 611188"/>
              <a:gd name="connsiteY544" fmla="*/ 210939 h 257176"/>
              <a:gd name="connsiteX545" fmla="*/ 89429 w 611188"/>
              <a:gd name="connsiteY545" fmla="*/ 212577 h 257176"/>
              <a:gd name="connsiteX546" fmla="*/ 87841 w 611188"/>
              <a:gd name="connsiteY546" fmla="*/ 212577 h 257176"/>
              <a:gd name="connsiteX547" fmla="*/ 87312 w 611188"/>
              <a:gd name="connsiteY547" fmla="*/ 213668 h 257176"/>
              <a:gd name="connsiteX548" fmla="*/ 87312 w 611188"/>
              <a:gd name="connsiteY548" fmla="*/ 214214 h 257176"/>
              <a:gd name="connsiteX549" fmla="*/ 89429 w 611188"/>
              <a:gd name="connsiteY549" fmla="*/ 215305 h 257176"/>
              <a:gd name="connsiteX550" fmla="*/ 89958 w 611188"/>
              <a:gd name="connsiteY550" fmla="*/ 215851 h 257176"/>
              <a:gd name="connsiteX551" fmla="*/ 91016 w 611188"/>
              <a:gd name="connsiteY551" fmla="*/ 215305 h 257176"/>
              <a:gd name="connsiteX552" fmla="*/ 92604 w 611188"/>
              <a:gd name="connsiteY552" fmla="*/ 214214 h 257176"/>
              <a:gd name="connsiteX553" fmla="*/ 92604 w 611188"/>
              <a:gd name="connsiteY553" fmla="*/ 215305 h 257176"/>
              <a:gd name="connsiteX554" fmla="*/ 92604 w 611188"/>
              <a:gd name="connsiteY554" fmla="*/ 215851 h 257176"/>
              <a:gd name="connsiteX555" fmla="*/ 91016 w 611188"/>
              <a:gd name="connsiteY555" fmla="*/ 216397 h 257176"/>
              <a:gd name="connsiteX556" fmla="*/ 89958 w 611188"/>
              <a:gd name="connsiteY556" fmla="*/ 217488 h 257176"/>
              <a:gd name="connsiteX557" fmla="*/ 87841 w 611188"/>
              <a:gd name="connsiteY557" fmla="*/ 215851 h 257176"/>
              <a:gd name="connsiteX558" fmla="*/ 84666 w 611188"/>
              <a:gd name="connsiteY558" fmla="*/ 213668 h 257176"/>
              <a:gd name="connsiteX559" fmla="*/ 84137 w 611188"/>
              <a:gd name="connsiteY559" fmla="*/ 213668 h 257176"/>
              <a:gd name="connsiteX560" fmla="*/ 83079 w 611188"/>
              <a:gd name="connsiteY560" fmla="*/ 213668 h 257176"/>
              <a:gd name="connsiteX561" fmla="*/ 82550 w 611188"/>
              <a:gd name="connsiteY561" fmla="*/ 212031 h 257176"/>
              <a:gd name="connsiteX562" fmla="*/ 80962 w 611188"/>
              <a:gd name="connsiteY562" fmla="*/ 212031 h 257176"/>
              <a:gd name="connsiteX563" fmla="*/ 78846 w 611188"/>
              <a:gd name="connsiteY563" fmla="*/ 208757 h 257176"/>
              <a:gd name="connsiteX564" fmla="*/ 76200 w 611188"/>
              <a:gd name="connsiteY564" fmla="*/ 205482 h 257176"/>
              <a:gd name="connsiteX565" fmla="*/ 77787 w 611188"/>
              <a:gd name="connsiteY565" fmla="*/ 205482 h 257176"/>
              <a:gd name="connsiteX566" fmla="*/ 82021 w 611188"/>
              <a:gd name="connsiteY566" fmla="*/ 205482 h 257176"/>
              <a:gd name="connsiteX567" fmla="*/ 89958 w 611188"/>
              <a:gd name="connsiteY567" fmla="*/ 206574 h 257176"/>
              <a:gd name="connsiteX568" fmla="*/ 93133 w 611188"/>
              <a:gd name="connsiteY568" fmla="*/ 203845 h 257176"/>
              <a:gd name="connsiteX569" fmla="*/ 91546 w 611188"/>
              <a:gd name="connsiteY569" fmla="*/ 204937 h 257176"/>
              <a:gd name="connsiteX570" fmla="*/ 89958 w 611188"/>
              <a:gd name="connsiteY570" fmla="*/ 205482 h 257176"/>
              <a:gd name="connsiteX571" fmla="*/ 91016 w 611188"/>
              <a:gd name="connsiteY571" fmla="*/ 203299 h 257176"/>
              <a:gd name="connsiteX572" fmla="*/ 93133 w 611188"/>
              <a:gd name="connsiteY572" fmla="*/ 201662 h 257176"/>
              <a:gd name="connsiteX573" fmla="*/ 92604 w 611188"/>
              <a:gd name="connsiteY573" fmla="*/ 201116 h 257176"/>
              <a:gd name="connsiteX574" fmla="*/ 104858 w 611188"/>
              <a:gd name="connsiteY574" fmla="*/ 198438 h 257176"/>
              <a:gd name="connsiteX575" fmla="*/ 104858 w 611188"/>
              <a:gd name="connsiteY575" fmla="*/ 199659 h 257176"/>
              <a:gd name="connsiteX576" fmla="*/ 105945 w 611188"/>
              <a:gd name="connsiteY576" fmla="*/ 201491 h 257176"/>
              <a:gd name="connsiteX577" fmla="*/ 108117 w 611188"/>
              <a:gd name="connsiteY577" fmla="*/ 201491 h 257176"/>
              <a:gd name="connsiteX578" fmla="*/ 108117 w 611188"/>
              <a:gd name="connsiteY578" fmla="*/ 202102 h 257176"/>
              <a:gd name="connsiteX579" fmla="*/ 108117 w 611188"/>
              <a:gd name="connsiteY579" fmla="*/ 202712 h 257176"/>
              <a:gd name="connsiteX580" fmla="*/ 109746 w 611188"/>
              <a:gd name="connsiteY580" fmla="*/ 202102 h 257176"/>
              <a:gd name="connsiteX581" fmla="*/ 111376 w 611188"/>
              <a:gd name="connsiteY581" fmla="*/ 200270 h 257176"/>
              <a:gd name="connsiteX582" fmla="*/ 111919 w 611188"/>
              <a:gd name="connsiteY582" fmla="*/ 201491 h 257176"/>
              <a:gd name="connsiteX583" fmla="*/ 113005 w 611188"/>
              <a:gd name="connsiteY583" fmla="*/ 201491 h 257176"/>
              <a:gd name="connsiteX584" fmla="*/ 113005 w 611188"/>
              <a:gd name="connsiteY584" fmla="*/ 202102 h 257176"/>
              <a:gd name="connsiteX585" fmla="*/ 111376 w 611188"/>
              <a:gd name="connsiteY585" fmla="*/ 201491 h 257176"/>
              <a:gd name="connsiteX586" fmla="*/ 111376 w 611188"/>
              <a:gd name="connsiteY586" fmla="*/ 202102 h 257176"/>
              <a:gd name="connsiteX587" fmla="*/ 111376 w 611188"/>
              <a:gd name="connsiteY587" fmla="*/ 202712 h 257176"/>
              <a:gd name="connsiteX588" fmla="*/ 113005 w 611188"/>
              <a:gd name="connsiteY588" fmla="*/ 202712 h 257176"/>
              <a:gd name="connsiteX589" fmla="*/ 109746 w 611188"/>
              <a:gd name="connsiteY589" fmla="*/ 205765 h 257176"/>
              <a:gd name="connsiteX590" fmla="*/ 108660 w 611188"/>
              <a:gd name="connsiteY590" fmla="*/ 205765 h 257176"/>
              <a:gd name="connsiteX591" fmla="*/ 108660 w 611188"/>
              <a:gd name="connsiteY591" fmla="*/ 203934 h 257176"/>
              <a:gd name="connsiteX592" fmla="*/ 108117 w 611188"/>
              <a:gd name="connsiteY592" fmla="*/ 205765 h 257176"/>
              <a:gd name="connsiteX593" fmla="*/ 107574 w 611188"/>
              <a:gd name="connsiteY593" fmla="*/ 206376 h 257176"/>
              <a:gd name="connsiteX594" fmla="*/ 107574 w 611188"/>
              <a:gd name="connsiteY594" fmla="*/ 205765 h 257176"/>
              <a:gd name="connsiteX595" fmla="*/ 107574 w 611188"/>
              <a:gd name="connsiteY595" fmla="*/ 204544 h 257176"/>
              <a:gd name="connsiteX596" fmla="*/ 105945 w 611188"/>
              <a:gd name="connsiteY596" fmla="*/ 203934 h 257176"/>
              <a:gd name="connsiteX597" fmla="*/ 104858 w 611188"/>
              <a:gd name="connsiteY597" fmla="*/ 202102 h 257176"/>
              <a:gd name="connsiteX598" fmla="*/ 104315 w 611188"/>
              <a:gd name="connsiteY598" fmla="*/ 202712 h 257176"/>
              <a:gd name="connsiteX599" fmla="*/ 102686 w 611188"/>
              <a:gd name="connsiteY599" fmla="*/ 202102 h 257176"/>
              <a:gd name="connsiteX600" fmla="*/ 103229 w 611188"/>
              <a:gd name="connsiteY600" fmla="*/ 201491 h 257176"/>
              <a:gd name="connsiteX601" fmla="*/ 101600 w 611188"/>
              <a:gd name="connsiteY601" fmla="*/ 201491 h 257176"/>
              <a:gd name="connsiteX602" fmla="*/ 103229 w 611188"/>
              <a:gd name="connsiteY602" fmla="*/ 199659 h 257176"/>
              <a:gd name="connsiteX603" fmla="*/ 83457 w 611188"/>
              <a:gd name="connsiteY603" fmla="*/ 198438 h 257176"/>
              <a:gd name="connsiteX604" fmla="*/ 85725 w 611188"/>
              <a:gd name="connsiteY604" fmla="*/ 200026 h 257176"/>
              <a:gd name="connsiteX605" fmla="*/ 83457 w 611188"/>
              <a:gd name="connsiteY605" fmla="*/ 200026 h 257176"/>
              <a:gd name="connsiteX606" fmla="*/ 82550 w 611188"/>
              <a:gd name="connsiteY606" fmla="*/ 199629 h 257176"/>
              <a:gd name="connsiteX607" fmla="*/ 446484 w 611188"/>
              <a:gd name="connsiteY607" fmla="*/ 193675 h 257176"/>
              <a:gd name="connsiteX608" fmla="*/ 447675 w 611188"/>
              <a:gd name="connsiteY608" fmla="*/ 195263 h 257176"/>
              <a:gd name="connsiteX609" fmla="*/ 446881 w 611188"/>
              <a:gd name="connsiteY609" fmla="*/ 195263 h 257176"/>
              <a:gd name="connsiteX610" fmla="*/ 446087 w 611188"/>
              <a:gd name="connsiteY610" fmla="*/ 195263 h 257176"/>
              <a:gd name="connsiteX611" fmla="*/ 93052 w 611188"/>
              <a:gd name="connsiteY611" fmla="*/ 189443 h 257176"/>
              <a:gd name="connsiteX612" fmla="*/ 93111 w 611188"/>
              <a:gd name="connsiteY612" fmla="*/ 189560 h 257176"/>
              <a:gd name="connsiteX613" fmla="*/ 93052 w 611188"/>
              <a:gd name="connsiteY613" fmla="*/ 189548 h 257176"/>
              <a:gd name="connsiteX614" fmla="*/ 92524 w 611188"/>
              <a:gd name="connsiteY614" fmla="*/ 189443 h 257176"/>
              <a:gd name="connsiteX615" fmla="*/ 93052 w 611188"/>
              <a:gd name="connsiteY615" fmla="*/ 189548 h 257176"/>
              <a:gd name="connsiteX616" fmla="*/ 93052 w 611188"/>
              <a:gd name="connsiteY616" fmla="*/ 189972 h 257176"/>
              <a:gd name="connsiteX617" fmla="*/ 93052 w 611188"/>
              <a:gd name="connsiteY617" fmla="*/ 191030 h 257176"/>
              <a:gd name="connsiteX618" fmla="*/ 92524 w 611188"/>
              <a:gd name="connsiteY618" fmla="*/ 189972 h 257176"/>
              <a:gd name="connsiteX619" fmla="*/ 119856 w 611188"/>
              <a:gd name="connsiteY619" fmla="*/ 188913 h 257176"/>
              <a:gd name="connsiteX620" fmla="*/ 120253 w 611188"/>
              <a:gd name="connsiteY620" fmla="*/ 189972 h 257176"/>
              <a:gd name="connsiteX621" fmla="*/ 120650 w 611188"/>
              <a:gd name="connsiteY621" fmla="*/ 190501 h 257176"/>
              <a:gd name="connsiteX622" fmla="*/ 119856 w 611188"/>
              <a:gd name="connsiteY622" fmla="*/ 190501 h 257176"/>
              <a:gd name="connsiteX623" fmla="*/ 119062 w 611188"/>
              <a:gd name="connsiteY623" fmla="*/ 190501 h 257176"/>
              <a:gd name="connsiteX624" fmla="*/ 119062 w 611188"/>
              <a:gd name="connsiteY624" fmla="*/ 189972 h 257176"/>
              <a:gd name="connsiteX625" fmla="*/ 86647 w 611188"/>
              <a:gd name="connsiteY625" fmla="*/ 185208 h 257176"/>
              <a:gd name="connsiteX626" fmla="*/ 88183 w 611188"/>
              <a:gd name="connsiteY626" fmla="*/ 185738 h 257176"/>
              <a:gd name="connsiteX627" fmla="*/ 89207 w 611188"/>
              <a:gd name="connsiteY627" fmla="*/ 185208 h 257176"/>
              <a:gd name="connsiteX628" fmla="*/ 89719 w 611188"/>
              <a:gd name="connsiteY628" fmla="*/ 186796 h 257176"/>
              <a:gd name="connsiteX629" fmla="*/ 92792 w 611188"/>
              <a:gd name="connsiteY629" fmla="*/ 186796 h 257176"/>
              <a:gd name="connsiteX630" fmla="*/ 93304 w 611188"/>
              <a:gd name="connsiteY630" fmla="*/ 188384 h 257176"/>
              <a:gd name="connsiteX631" fmla="*/ 95352 w 611188"/>
              <a:gd name="connsiteY631" fmla="*/ 186796 h 257176"/>
              <a:gd name="connsiteX632" fmla="*/ 98425 w 611188"/>
              <a:gd name="connsiteY632" fmla="*/ 185738 h 257176"/>
              <a:gd name="connsiteX633" fmla="*/ 97913 w 611188"/>
              <a:gd name="connsiteY633" fmla="*/ 187325 h 257176"/>
              <a:gd name="connsiteX634" fmla="*/ 96888 w 611188"/>
              <a:gd name="connsiteY634" fmla="*/ 187325 h 257176"/>
              <a:gd name="connsiteX635" fmla="*/ 94840 w 611188"/>
              <a:gd name="connsiteY635" fmla="*/ 187325 h 257176"/>
              <a:gd name="connsiteX636" fmla="*/ 94840 w 611188"/>
              <a:gd name="connsiteY636" fmla="*/ 188384 h 257176"/>
              <a:gd name="connsiteX637" fmla="*/ 94840 w 611188"/>
              <a:gd name="connsiteY637" fmla="*/ 188913 h 257176"/>
              <a:gd name="connsiteX638" fmla="*/ 91767 w 611188"/>
              <a:gd name="connsiteY638" fmla="*/ 188384 h 257176"/>
              <a:gd name="connsiteX639" fmla="*/ 89207 w 611188"/>
              <a:gd name="connsiteY639" fmla="*/ 186796 h 257176"/>
              <a:gd name="connsiteX640" fmla="*/ 87671 w 611188"/>
              <a:gd name="connsiteY640" fmla="*/ 187325 h 257176"/>
              <a:gd name="connsiteX641" fmla="*/ 86647 w 611188"/>
              <a:gd name="connsiteY641" fmla="*/ 188384 h 257176"/>
              <a:gd name="connsiteX642" fmla="*/ 86134 w 611188"/>
              <a:gd name="connsiteY642" fmla="*/ 188384 h 257176"/>
              <a:gd name="connsiteX643" fmla="*/ 86134 w 611188"/>
              <a:gd name="connsiteY643" fmla="*/ 186796 h 257176"/>
              <a:gd name="connsiteX644" fmla="*/ 86647 w 611188"/>
              <a:gd name="connsiteY644" fmla="*/ 185738 h 257176"/>
              <a:gd name="connsiteX645" fmla="*/ 82550 w 611188"/>
              <a:gd name="connsiteY645" fmla="*/ 184150 h 257176"/>
              <a:gd name="connsiteX646" fmla="*/ 83574 w 611188"/>
              <a:gd name="connsiteY646" fmla="*/ 185738 h 257176"/>
              <a:gd name="connsiteX647" fmla="*/ 84598 w 611188"/>
              <a:gd name="connsiteY647" fmla="*/ 185738 h 257176"/>
              <a:gd name="connsiteX648" fmla="*/ 86134 w 611188"/>
              <a:gd name="connsiteY648" fmla="*/ 186796 h 257176"/>
              <a:gd name="connsiteX649" fmla="*/ 84598 w 611188"/>
              <a:gd name="connsiteY649" fmla="*/ 187325 h 257176"/>
              <a:gd name="connsiteX650" fmla="*/ 83062 w 611188"/>
              <a:gd name="connsiteY650" fmla="*/ 186796 h 257176"/>
              <a:gd name="connsiteX651" fmla="*/ 83062 w 611188"/>
              <a:gd name="connsiteY651" fmla="*/ 185208 h 257176"/>
              <a:gd name="connsiteX652" fmla="*/ 82550 w 611188"/>
              <a:gd name="connsiteY652" fmla="*/ 185208 h 257176"/>
              <a:gd name="connsiteX653" fmla="*/ 82550 w 611188"/>
              <a:gd name="connsiteY653" fmla="*/ 182563 h 257176"/>
              <a:gd name="connsiteX654" fmla="*/ 84137 w 611188"/>
              <a:gd name="connsiteY654" fmla="*/ 182563 h 257176"/>
              <a:gd name="connsiteX655" fmla="*/ 85725 w 611188"/>
              <a:gd name="connsiteY655" fmla="*/ 184151 h 257176"/>
              <a:gd name="connsiteX656" fmla="*/ 84137 w 611188"/>
              <a:gd name="connsiteY656" fmla="*/ 184151 h 257176"/>
              <a:gd name="connsiteX657" fmla="*/ 94456 w 611188"/>
              <a:gd name="connsiteY657" fmla="*/ 180975 h 257176"/>
              <a:gd name="connsiteX658" fmla="*/ 94456 w 611188"/>
              <a:gd name="connsiteY658" fmla="*/ 182166 h 257176"/>
              <a:gd name="connsiteX659" fmla="*/ 95250 w 611188"/>
              <a:gd name="connsiteY659" fmla="*/ 182563 h 257176"/>
              <a:gd name="connsiteX660" fmla="*/ 93662 w 611188"/>
              <a:gd name="connsiteY660" fmla="*/ 182563 h 257176"/>
              <a:gd name="connsiteX661" fmla="*/ 93662 w 611188"/>
              <a:gd name="connsiteY661" fmla="*/ 181372 h 257176"/>
              <a:gd name="connsiteX662" fmla="*/ 108080 w 611188"/>
              <a:gd name="connsiteY662" fmla="*/ 179766 h 257176"/>
              <a:gd name="connsiteX663" fmla="*/ 107853 w 611188"/>
              <a:gd name="connsiteY663" fmla="*/ 180447 h 257176"/>
              <a:gd name="connsiteX664" fmla="*/ 107677 w 611188"/>
              <a:gd name="connsiteY664" fmla="*/ 180270 h 257176"/>
              <a:gd name="connsiteX665" fmla="*/ 107098 w 611188"/>
              <a:gd name="connsiteY665" fmla="*/ 179691 h 257176"/>
              <a:gd name="connsiteX666" fmla="*/ 107677 w 611188"/>
              <a:gd name="connsiteY666" fmla="*/ 180270 h 257176"/>
              <a:gd name="connsiteX667" fmla="*/ 106267 w 611188"/>
              <a:gd name="connsiteY667" fmla="*/ 182034 h 257176"/>
              <a:gd name="connsiteX668" fmla="*/ 106796 w 611188"/>
              <a:gd name="connsiteY668" fmla="*/ 180976 h 257176"/>
              <a:gd name="connsiteX669" fmla="*/ 106796 w 611188"/>
              <a:gd name="connsiteY669" fmla="*/ 180447 h 257176"/>
              <a:gd name="connsiteX670" fmla="*/ 100012 w 611188"/>
              <a:gd name="connsiteY670" fmla="*/ 176213 h 257176"/>
              <a:gd name="connsiteX671" fmla="*/ 101600 w 611188"/>
              <a:gd name="connsiteY671" fmla="*/ 176213 h 257176"/>
              <a:gd name="connsiteX672" fmla="*/ 101600 w 611188"/>
              <a:gd name="connsiteY672" fmla="*/ 177272 h 257176"/>
              <a:gd name="connsiteX673" fmla="*/ 101600 w 611188"/>
              <a:gd name="connsiteY673" fmla="*/ 177801 h 257176"/>
              <a:gd name="connsiteX674" fmla="*/ 100541 w 611188"/>
              <a:gd name="connsiteY674" fmla="*/ 177272 h 257176"/>
              <a:gd name="connsiteX675" fmla="*/ 592138 w 611188"/>
              <a:gd name="connsiteY675" fmla="*/ 166688 h 257176"/>
              <a:gd name="connsiteX676" fmla="*/ 593726 w 611188"/>
              <a:gd name="connsiteY676" fmla="*/ 166688 h 257176"/>
              <a:gd name="connsiteX677" fmla="*/ 593196 w 611188"/>
              <a:gd name="connsiteY677" fmla="*/ 167747 h 257176"/>
              <a:gd name="connsiteX678" fmla="*/ 592138 w 611188"/>
              <a:gd name="connsiteY678" fmla="*/ 168276 h 257176"/>
              <a:gd name="connsiteX679" fmla="*/ 592138 w 611188"/>
              <a:gd name="connsiteY679" fmla="*/ 167747 h 257176"/>
              <a:gd name="connsiteX680" fmla="*/ 573088 w 611188"/>
              <a:gd name="connsiteY680" fmla="*/ 166688 h 257176"/>
              <a:gd name="connsiteX681" fmla="*/ 574676 w 611188"/>
              <a:gd name="connsiteY681" fmla="*/ 166688 h 257176"/>
              <a:gd name="connsiteX682" fmla="*/ 573882 w 611188"/>
              <a:gd name="connsiteY682" fmla="*/ 168276 h 257176"/>
              <a:gd name="connsiteX683" fmla="*/ 573088 w 611188"/>
              <a:gd name="connsiteY683" fmla="*/ 167747 h 257176"/>
              <a:gd name="connsiteX684" fmla="*/ 442595 w 611188"/>
              <a:gd name="connsiteY684" fmla="*/ 166688 h 257176"/>
              <a:gd name="connsiteX685" fmla="*/ 443230 w 611188"/>
              <a:gd name="connsiteY685" fmla="*/ 166688 h 257176"/>
              <a:gd name="connsiteX686" fmla="*/ 443230 w 611188"/>
              <a:gd name="connsiteY686" fmla="*/ 168276 h 257176"/>
              <a:gd name="connsiteX687" fmla="*/ 441325 w 611188"/>
              <a:gd name="connsiteY687" fmla="*/ 168276 h 257176"/>
              <a:gd name="connsiteX688" fmla="*/ 582083 w 611188"/>
              <a:gd name="connsiteY688" fmla="*/ 165100 h 257176"/>
              <a:gd name="connsiteX689" fmla="*/ 582612 w 611188"/>
              <a:gd name="connsiteY689" fmla="*/ 165735 h 257176"/>
              <a:gd name="connsiteX690" fmla="*/ 584200 w 611188"/>
              <a:gd name="connsiteY690" fmla="*/ 165100 h 257176"/>
              <a:gd name="connsiteX691" fmla="*/ 583671 w 611188"/>
              <a:gd name="connsiteY691" fmla="*/ 165735 h 257176"/>
              <a:gd name="connsiteX692" fmla="*/ 582612 w 611188"/>
              <a:gd name="connsiteY692" fmla="*/ 166053 h 257176"/>
              <a:gd name="connsiteX693" fmla="*/ 582083 w 611188"/>
              <a:gd name="connsiteY693" fmla="*/ 166688 h 257176"/>
              <a:gd name="connsiteX694" fmla="*/ 581025 w 611188"/>
              <a:gd name="connsiteY694" fmla="*/ 166688 h 257176"/>
              <a:gd name="connsiteX695" fmla="*/ 582083 w 611188"/>
              <a:gd name="connsiteY695" fmla="*/ 166053 h 257176"/>
              <a:gd name="connsiteX696" fmla="*/ 588963 w 611188"/>
              <a:gd name="connsiteY696" fmla="*/ 163513 h 257176"/>
              <a:gd name="connsiteX697" fmla="*/ 590551 w 611188"/>
              <a:gd name="connsiteY697" fmla="*/ 163513 h 257176"/>
              <a:gd name="connsiteX698" fmla="*/ 590021 w 611188"/>
              <a:gd name="connsiteY698" fmla="*/ 165101 h 257176"/>
              <a:gd name="connsiteX699" fmla="*/ 588963 w 611188"/>
              <a:gd name="connsiteY699" fmla="*/ 165101 h 257176"/>
              <a:gd name="connsiteX700" fmla="*/ 447675 w 611188"/>
              <a:gd name="connsiteY700" fmla="*/ 158750 h 257176"/>
              <a:gd name="connsiteX701" fmla="*/ 447675 w 611188"/>
              <a:gd name="connsiteY701" fmla="*/ 160655 h 257176"/>
              <a:gd name="connsiteX702" fmla="*/ 447278 w 611188"/>
              <a:gd name="connsiteY702" fmla="*/ 161925 h 257176"/>
              <a:gd name="connsiteX703" fmla="*/ 446087 w 611188"/>
              <a:gd name="connsiteY703" fmla="*/ 160655 h 257176"/>
              <a:gd name="connsiteX704" fmla="*/ 345190 w 611188"/>
              <a:gd name="connsiteY704" fmla="*/ 149755 h 257176"/>
              <a:gd name="connsiteX705" fmla="*/ 346776 w 611188"/>
              <a:gd name="connsiteY705" fmla="*/ 150813 h 257176"/>
              <a:gd name="connsiteX706" fmla="*/ 345190 w 611188"/>
              <a:gd name="connsiteY706" fmla="*/ 150813 h 257176"/>
              <a:gd name="connsiteX707" fmla="*/ 344133 w 611188"/>
              <a:gd name="connsiteY707" fmla="*/ 149755 h 257176"/>
              <a:gd name="connsiteX708" fmla="*/ 344133 w 611188"/>
              <a:gd name="connsiteY708" fmla="*/ 150813 h 257176"/>
              <a:gd name="connsiteX709" fmla="*/ 343605 w 611188"/>
              <a:gd name="connsiteY709" fmla="*/ 150813 h 257176"/>
              <a:gd name="connsiteX710" fmla="*/ 347607 w 611188"/>
              <a:gd name="connsiteY710" fmla="*/ 147336 h 257176"/>
              <a:gd name="connsiteX711" fmla="*/ 348362 w 611188"/>
              <a:gd name="connsiteY711" fmla="*/ 147638 h 257176"/>
              <a:gd name="connsiteX712" fmla="*/ 347305 w 611188"/>
              <a:gd name="connsiteY712" fmla="*/ 147638 h 257176"/>
              <a:gd name="connsiteX713" fmla="*/ 354013 w 611188"/>
              <a:gd name="connsiteY713" fmla="*/ 144463 h 257176"/>
              <a:gd name="connsiteX714" fmla="*/ 354013 w 611188"/>
              <a:gd name="connsiteY714" fmla="*/ 144992 h 257176"/>
              <a:gd name="connsiteX715" fmla="*/ 352425 w 611188"/>
              <a:gd name="connsiteY715" fmla="*/ 146051 h 257176"/>
              <a:gd name="connsiteX716" fmla="*/ 344421 w 611188"/>
              <a:gd name="connsiteY716" fmla="*/ 141192 h 257176"/>
              <a:gd name="connsiteX717" fmla="*/ 344253 w 611188"/>
              <a:gd name="connsiteY717" fmla="*/ 141336 h 257176"/>
              <a:gd name="connsiteX718" fmla="*/ 344133 w 611188"/>
              <a:gd name="connsiteY718" fmla="*/ 141288 h 257176"/>
              <a:gd name="connsiteX719" fmla="*/ 346776 w 611188"/>
              <a:gd name="connsiteY719" fmla="*/ 139172 h 257176"/>
              <a:gd name="connsiteX720" fmla="*/ 348890 w 611188"/>
              <a:gd name="connsiteY720" fmla="*/ 139172 h 257176"/>
              <a:gd name="connsiteX721" fmla="*/ 347305 w 611188"/>
              <a:gd name="connsiteY721" fmla="*/ 141288 h 257176"/>
              <a:gd name="connsiteX722" fmla="*/ 345719 w 611188"/>
              <a:gd name="connsiteY722" fmla="*/ 140759 h 257176"/>
              <a:gd name="connsiteX723" fmla="*/ 344421 w 611188"/>
              <a:gd name="connsiteY723" fmla="*/ 141192 h 257176"/>
              <a:gd name="connsiteX724" fmla="*/ 474028 w 611188"/>
              <a:gd name="connsiteY724" fmla="*/ 137054 h 257176"/>
              <a:gd name="connsiteX725" fmla="*/ 474663 w 611188"/>
              <a:gd name="connsiteY725" fmla="*/ 138113 h 257176"/>
              <a:gd name="connsiteX726" fmla="*/ 474028 w 611188"/>
              <a:gd name="connsiteY726" fmla="*/ 138113 h 257176"/>
              <a:gd name="connsiteX727" fmla="*/ 474028 w 611188"/>
              <a:gd name="connsiteY727" fmla="*/ 136525 h 257176"/>
              <a:gd name="connsiteX728" fmla="*/ 474028 w 611188"/>
              <a:gd name="connsiteY728" fmla="*/ 137054 h 257176"/>
              <a:gd name="connsiteX729" fmla="*/ 473710 w 611188"/>
              <a:gd name="connsiteY729" fmla="*/ 137054 h 257176"/>
              <a:gd name="connsiteX730" fmla="*/ 473710 w 611188"/>
              <a:gd name="connsiteY730" fmla="*/ 138113 h 257176"/>
              <a:gd name="connsiteX731" fmla="*/ 473075 w 611188"/>
              <a:gd name="connsiteY731" fmla="*/ 137054 h 257176"/>
              <a:gd name="connsiteX732" fmla="*/ 390649 w 611188"/>
              <a:gd name="connsiteY732" fmla="*/ 125942 h 257176"/>
              <a:gd name="connsiteX733" fmla="*/ 390121 w 611188"/>
              <a:gd name="connsiteY733" fmla="*/ 127001 h 257176"/>
              <a:gd name="connsiteX734" fmla="*/ 390649 w 611188"/>
              <a:gd name="connsiteY734" fmla="*/ 127001 h 257176"/>
              <a:gd name="connsiteX735" fmla="*/ 391706 w 611188"/>
              <a:gd name="connsiteY735" fmla="*/ 125942 h 257176"/>
              <a:gd name="connsiteX736" fmla="*/ 395935 w 611188"/>
              <a:gd name="connsiteY736" fmla="*/ 125413 h 257176"/>
              <a:gd name="connsiteX737" fmla="*/ 395935 w 611188"/>
              <a:gd name="connsiteY737" fmla="*/ 125942 h 257176"/>
              <a:gd name="connsiteX738" fmla="*/ 395406 w 611188"/>
              <a:gd name="connsiteY738" fmla="*/ 125942 h 257176"/>
              <a:gd name="connsiteX739" fmla="*/ 436637 w 611188"/>
              <a:gd name="connsiteY739" fmla="*/ 123826 h 257176"/>
              <a:gd name="connsiteX740" fmla="*/ 438222 w 611188"/>
              <a:gd name="connsiteY740" fmla="*/ 123826 h 257176"/>
              <a:gd name="connsiteX741" fmla="*/ 437165 w 611188"/>
              <a:gd name="connsiteY741" fmla="*/ 124884 h 257176"/>
              <a:gd name="connsiteX742" fmla="*/ 610372 w 611188"/>
              <a:gd name="connsiteY742" fmla="*/ 120769 h 257176"/>
              <a:gd name="connsiteX743" fmla="*/ 609147 w 611188"/>
              <a:gd name="connsiteY743" fmla="*/ 121841 h 257176"/>
              <a:gd name="connsiteX744" fmla="*/ 606425 w 611188"/>
              <a:gd name="connsiteY744" fmla="*/ 122238 h 257176"/>
              <a:gd name="connsiteX745" fmla="*/ 608467 w 611188"/>
              <a:gd name="connsiteY745" fmla="*/ 121047 h 257176"/>
              <a:gd name="connsiteX746" fmla="*/ 610508 w 611188"/>
              <a:gd name="connsiteY746" fmla="*/ 120650 h 257176"/>
              <a:gd name="connsiteX747" fmla="*/ 611188 w 611188"/>
              <a:gd name="connsiteY747" fmla="*/ 120650 h 257176"/>
              <a:gd name="connsiteX748" fmla="*/ 610372 w 611188"/>
              <a:gd name="connsiteY748" fmla="*/ 120769 h 257176"/>
              <a:gd name="connsiteX749" fmla="*/ 566936 w 611188"/>
              <a:gd name="connsiteY749" fmla="*/ 112713 h 257176"/>
              <a:gd name="connsiteX750" fmla="*/ 568127 w 611188"/>
              <a:gd name="connsiteY750" fmla="*/ 114618 h 257176"/>
              <a:gd name="connsiteX751" fmla="*/ 569913 w 611188"/>
              <a:gd name="connsiteY751" fmla="*/ 116047 h 257176"/>
              <a:gd name="connsiteX752" fmla="*/ 569317 w 611188"/>
              <a:gd name="connsiteY752" fmla="*/ 116047 h 257176"/>
              <a:gd name="connsiteX753" fmla="*/ 569317 w 611188"/>
              <a:gd name="connsiteY753" fmla="*/ 117476 h 257176"/>
              <a:gd name="connsiteX754" fmla="*/ 568127 w 611188"/>
              <a:gd name="connsiteY754" fmla="*/ 117476 h 257176"/>
              <a:gd name="connsiteX755" fmla="*/ 566936 w 611188"/>
              <a:gd name="connsiteY755" fmla="*/ 117476 h 257176"/>
              <a:gd name="connsiteX756" fmla="*/ 566936 w 611188"/>
              <a:gd name="connsiteY756" fmla="*/ 116047 h 257176"/>
              <a:gd name="connsiteX757" fmla="*/ 565745 w 611188"/>
              <a:gd name="connsiteY757" fmla="*/ 116047 h 257176"/>
              <a:gd name="connsiteX758" fmla="*/ 566936 w 611188"/>
              <a:gd name="connsiteY758" fmla="*/ 115571 h 257176"/>
              <a:gd name="connsiteX759" fmla="*/ 565150 w 611188"/>
              <a:gd name="connsiteY759" fmla="*/ 114618 h 257176"/>
              <a:gd name="connsiteX760" fmla="*/ 566936 w 611188"/>
              <a:gd name="connsiteY760" fmla="*/ 114142 h 257176"/>
              <a:gd name="connsiteX761" fmla="*/ 74612 w 611188"/>
              <a:gd name="connsiteY761" fmla="*/ 107950 h 257176"/>
              <a:gd name="connsiteX762" fmla="*/ 75670 w 611188"/>
              <a:gd name="connsiteY762" fmla="*/ 107950 h 257176"/>
              <a:gd name="connsiteX763" fmla="*/ 76200 w 611188"/>
              <a:gd name="connsiteY763" fmla="*/ 111125 h 257176"/>
              <a:gd name="connsiteX764" fmla="*/ 75670 w 611188"/>
              <a:gd name="connsiteY764" fmla="*/ 110331 h 257176"/>
              <a:gd name="connsiteX765" fmla="*/ 480510 w 611188"/>
              <a:gd name="connsiteY765" fmla="*/ 106363 h 257176"/>
              <a:gd name="connsiteX766" fmla="*/ 480317 w 611188"/>
              <a:gd name="connsiteY766" fmla="*/ 106556 h 257176"/>
              <a:gd name="connsiteX767" fmla="*/ 481011 w 611188"/>
              <a:gd name="connsiteY767" fmla="*/ 106363 h 257176"/>
              <a:gd name="connsiteX768" fmla="*/ 593726 w 611188"/>
              <a:gd name="connsiteY768" fmla="*/ 103188 h 257176"/>
              <a:gd name="connsiteX769" fmla="*/ 593726 w 611188"/>
              <a:gd name="connsiteY769" fmla="*/ 104776 h 257176"/>
              <a:gd name="connsiteX770" fmla="*/ 592138 w 611188"/>
              <a:gd name="connsiteY770" fmla="*/ 104776 h 257176"/>
              <a:gd name="connsiteX771" fmla="*/ 593196 w 611188"/>
              <a:gd name="connsiteY771" fmla="*/ 103717 h 257176"/>
              <a:gd name="connsiteX772" fmla="*/ 588963 w 611188"/>
              <a:gd name="connsiteY772" fmla="*/ 103188 h 257176"/>
              <a:gd name="connsiteX773" fmla="*/ 589492 w 611188"/>
              <a:gd name="connsiteY773" fmla="*/ 103188 h 257176"/>
              <a:gd name="connsiteX774" fmla="*/ 592138 w 611188"/>
              <a:gd name="connsiteY774" fmla="*/ 103188 h 257176"/>
              <a:gd name="connsiteX775" fmla="*/ 590550 w 611188"/>
              <a:gd name="connsiteY775" fmla="*/ 104776 h 257176"/>
              <a:gd name="connsiteX776" fmla="*/ 594783 w 611188"/>
              <a:gd name="connsiteY776" fmla="*/ 101600 h 257176"/>
              <a:gd name="connsiteX777" fmla="*/ 595313 w 611188"/>
              <a:gd name="connsiteY777" fmla="*/ 102659 h 257176"/>
              <a:gd name="connsiteX778" fmla="*/ 594783 w 611188"/>
              <a:gd name="connsiteY778" fmla="*/ 103188 h 257176"/>
              <a:gd name="connsiteX779" fmla="*/ 593726 w 611188"/>
              <a:gd name="connsiteY779" fmla="*/ 103188 h 257176"/>
              <a:gd name="connsiteX780" fmla="*/ 593725 w 611188"/>
              <a:gd name="connsiteY780" fmla="*/ 103188 h 257176"/>
              <a:gd name="connsiteX781" fmla="*/ 598091 w 611188"/>
              <a:gd name="connsiteY781" fmla="*/ 100013 h 257176"/>
              <a:gd name="connsiteX782" fmla="*/ 598488 w 611188"/>
              <a:gd name="connsiteY782" fmla="*/ 100542 h 257176"/>
              <a:gd name="connsiteX783" fmla="*/ 598091 w 611188"/>
              <a:gd name="connsiteY783" fmla="*/ 101601 h 257176"/>
              <a:gd name="connsiteX784" fmla="*/ 596900 w 611188"/>
              <a:gd name="connsiteY784" fmla="*/ 101601 h 257176"/>
              <a:gd name="connsiteX785" fmla="*/ 591344 w 611188"/>
              <a:gd name="connsiteY785" fmla="*/ 100013 h 257176"/>
              <a:gd name="connsiteX786" fmla="*/ 593726 w 611188"/>
              <a:gd name="connsiteY786" fmla="*/ 101204 h 257176"/>
              <a:gd name="connsiteX787" fmla="*/ 593249 w 611188"/>
              <a:gd name="connsiteY787" fmla="*/ 101601 h 257176"/>
              <a:gd name="connsiteX788" fmla="*/ 592773 w 611188"/>
              <a:gd name="connsiteY788" fmla="*/ 101601 h 257176"/>
              <a:gd name="connsiteX789" fmla="*/ 592773 w 611188"/>
              <a:gd name="connsiteY789" fmla="*/ 101204 h 257176"/>
              <a:gd name="connsiteX790" fmla="*/ 590392 w 611188"/>
              <a:gd name="connsiteY790" fmla="*/ 101204 h 257176"/>
              <a:gd name="connsiteX791" fmla="*/ 588963 w 611188"/>
              <a:gd name="connsiteY791" fmla="*/ 101601 h 257176"/>
              <a:gd name="connsiteX792" fmla="*/ 571500 w 611188"/>
              <a:gd name="connsiteY792" fmla="*/ 98425 h 257176"/>
              <a:gd name="connsiteX793" fmla="*/ 573088 w 611188"/>
              <a:gd name="connsiteY793" fmla="*/ 98954 h 257176"/>
              <a:gd name="connsiteX794" fmla="*/ 572029 w 611188"/>
              <a:gd name="connsiteY794" fmla="*/ 100013 h 257176"/>
              <a:gd name="connsiteX795" fmla="*/ 571500 w 611188"/>
              <a:gd name="connsiteY795" fmla="*/ 98954 h 257176"/>
              <a:gd name="connsiteX796" fmla="*/ 558271 w 611188"/>
              <a:gd name="connsiteY796" fmla="*/ 98425 h 257176"/>
              <a:gd name="connsiteX797" fmla="*/ 558801 w 611188"/>
              <a:gd name="connsiteY797" fmla="*/ 100013 h 257176"/>
              <a:gd name="connsiteX798" fmla="*/ 557213 w 611188"/>
              <a:gd name="connsiteY798" fmla="*/ 100013 h 257176"/>
              <a:gd name="connsiteX799" fmla="*/ 543322 w 611188"/>
              <a:gd name="connsiteY799" fmla="*/ 97897 h 257176"/>
              <a:gd name="connsiteX800" fmla="*/ 546101 w 611188"/>
              <a:gd name="connsiteY800" fmla="*/ 97897 h 257176"/>
              <a:gd name="connsiteX801" fmla="*/ 544315 w 611188"/>
              <a:gd name="connsiteY801" fmla="*/ 98426 h 257176"/>
              <a:gd name="connsiteX802" fmla="*/ 541338 w 611188"/>
              <a:gd name="connsiteY802" fmla="*/ 96838 h 257176"/>
              <a:gd name="connsiteX803" fmla="*/ 543322 w 611188"/>
              <a:gd name="connsiteY803" fmla="*/ 97897 h 257176"/>
              <a:gd name="connsiteX804" fmla="*/ 543124 w 611188"/>
              <a:gd name="connsiteY804" fmla="*/ 97897 h 257176"/>
              <a:gd name="connsiteX805" fmla="*/ 503237 w 611188"/>
              <a:gd name="connsiteY805" fmla="*/ 93663 h 257176"/>
              <a:gd name="connsiteX806" fmla="*/ 504031 w 611188"/>
              <a:gd name="connsiteY806" fmla="*/ 94457 h 257176"/>
              <a:gd name="connsiteX807" fmla="*/ 504825 w 611188"/>
              <a:gd name="connsiteY807" fmla="*/ 93663 h 257176"/>
              <a:gd name="connsiteX808" fmla="*/ 504031 w 611188"/>
              <a:gd name="connsiteY808" fmla="*/ 95251 h 257176"/>
              <a:gd name="connsiteX809" fmla="*/ 499539 w 611188"/>
              <a:gd name="connsiteY809" fmla="*/ 84214 h 257176"/>
              <a:gd name="connsiteX810" fmla="*/ 499539 w 611188"/>
              <a:gd name="connsiteY810" fmla="*/ 85196 h 257176"/>
              <a:gd name="connsiteX811" fmla="*/ 499010 w 611188"/>
              <a:gd name="connsiteY811" fmla="*/ 85196 h 257176"/>
              <a:gd name="connsiteX812" fmla="*/ 499010 w 611188"/>
              <a:gd name="connsiteY812" fmla="*/ 84516 h 257176"/>
              <a:gd name="connsiteX813" fmla="*/ 503239 w 611188"/>
              <a:gd name="connsiteY813" fmla="*/ 82021 h 257176"/>
              <a:gd name="connsiteX814" fmla="*/ 504825 w 611188"/>
              <a:gd name="connsiteY814" fmla="*/ 82021 h 257176"/>
              <a:gd name="connsiteX815" fmla="*/ 504296 w 611188"/>
              <a:gd name="connsiteY815" fmla="*/ 82551 h 257176"/>
              <a:gd name="connsiteX816" fmla="*/ 50800 w 611188"/>
              <a:gd name="connsiteY816" fmla="*/ 65088 h 257176"/>
              <a:gd name="connsiteX817" fmla="*/ 49741 w 611188"/>
              <a:gd name="connsiteY817" fmla="*/ 66993 h 257176"/>
              <a:gd name="connsiteX818" fmla="*/ 50800 w 611188"/>
              <a:gd name="connsiteY818" fmla="*/ 66993 h 257176"/>
              <a:gd name="connsiteX819" fmla="*/ 49741 w 611188"/>
              <a:gd name="connsiteY819" fmla="*/ 68263 h 257176"/>
              <a:gd name="connsiteX820" fmla="*/ 49212 w 611188"/>
              <a:gd name="connsiteY820" fmla="*/ 66993 h 257176"/>
              <a:gd name="connsiteX821" fmla="*/ 49741 w 611188"/>
              <a:gd name="connsiteY821" fmla="*/ 66358 h 257176"/>
              <a:gd name="connsiteX822" fmla="*/ 375848 w 611188"/>
              <a:gd name="connsiteY822" fmla="*/ 63501 h 257176"/>
              <a:gd name="connsiteX823" fmla="*/ 376906 w 611188"/>
              <a:gd name="connsiteY823" fmla="*/ 63501 h 257176"/>
              <a:gd name="connsiteX824" fmla="*/ 376906 w 611188"/>
              <a:gd name="connsiteY824" fmla="*/ 64559 h 257176"/>
              <a:gd name="connsiteX825" fmla="*/ 375320 w 611188"/>
              <a:gd name="connsiteY825" fmla="*/ 62971 h 257176"/>
              <a:gd name="connsiteX826" fmla="*/ 375848 w 611188"/>
              <a:gd name="connsiteY826" fmla="*/ 63501 h 257176"/>
              <a:gd name="connsiteX827" fmla="*/ 375320 w 611188"/>
              <a:gd name="connsiteY827" fmla="*/ 63501 h 257176"/>
              <a:gd name="connsiteX828" fmla="*/ 375320 w 611188"/>
              <a:gd name="connsiteY828" fmla="*/ 64559 h 257176"/>
              <a:gd name="connsiteX829" fmla="*/ 374791 w 611188"/>
              <a:gd name="connsiteY829" fmla="*/ 64559 h 257176"/>
              <a:gd name="connsiteX830" fmla="*/ 388540 w 611188"/>
              <a:gd name="connsiteY830" fmla="*/ 55563 h 257176"/>
              <a:gd name="connsiteX831" fmla="*/ 390525 w 611188"/>
              <a:gd name="connsiteY831" fmla="*/ 55563 h 257176"/>
              <a:gd name="connsiteX832" fmla="*/ 387052 w 611188"/>
              <a:gd name="connsiteY832" fmla="*/ 56357 h 257176"/>
              <a:gd name="connsiteX833" fmla="*/ 384571 w 611188"/>
              <a:gd name="connsiteY833" fmla="*/ 55563 h 257176"/>
              <a:gd name="connsiteX834" fmla="*/ 387052 w 611188"/>
              <a:gd name="connsiteY834" fmla="*/ 56357 h 257176"/>
              <a:gd name="connsiteX835" fmla="*/ 383083 w 611188"/>
              <a:gd name="connsiteY835" fmla="*/ 57151 h 257176"/>
              <a:gd name="connsiteX836" fmla="*/ 382587 w 611188"/>
              <a:gd name="connsiteY836" fmla="*/ 56754 h 257176"/>
              <a:gd name="connsiteX837" fmla="*/ 382587 w 611188"/>
              <a:gd name="connsiteY837" fmla="*/ 56357 h 257176"/>
              <a:gd name="connsiteX838" fmla="*/ 380047 w 611188"/>
              <a:gd name="connsiteY838" fmla="*/ 55563 h 257176"/>
              <a:gd name="connsiteX839" fmla="*/ 381000 w 611188"/>
              <a:gd name="connsiteY839" fmla="*/ 55563 h 257176"/>
              <a:gd name="connsiteX840" fmla="*/ 380365 w 611188"/>
              <a:gd name="connsiteY840" fmla="*/ 56357 h 257176"/>
              <a:gd name="connsiteX841" fmla="*/ 380365 w 611188"/>
              <a:gd name="connsiteY841" fmla="*/ 57151 h 257176"/>
              <a:gd name="connsiteX842" fmla="*/ 379412 w 611188"/>
              <a:gd name="connsiteY842" fmla="*/ 56357 h 257176"/>
              <a:gd name="connsiteX843" fmla="*/ 357981 w 611188"/>
              <a:gd name="connsiteY843" fmla="*/ 53975 h 257176"/>
              <a:gd name="connsiteX844" fmla="*/ 360362 w 611188"/>
              <a:gd name="connsiteY844" fmla="*/ 53975 h 257176"/>
              <a:gd name="connsiteX845" fmla="*/ 357981 w 611188"/>
              <a:gd name="connsiteY845" fmla="*/ 55563 h 257176"/>
              <a:gd name="connsiteX846" fmla="*/ 357187 w 611188"/>
              <a:gd name="connsiteY846" fmla="*/ 55563 h 257176"/>
              <a:gd name="connsiteX847" fmla="*/ 371474 w 611188"/>
              <a:gd name="connsiteY847" fmla="*/ 50800 h 257176"/>
              <a:gd name="connsiteX848" fmla="*/ 372533 w 611188"/>
              <a:gd name="connsiteY848" fmla="*/ 51329 h 257176"/>
              <a:gd name="connsiteX849" fmla="*/ 373062 w 611188"/>
              <a:gd name="connsiteY849" fmla="*/ 51594 h 257176"/>
              <a:gd name="connsiteX850" fmla="*/ 372533 w 611188"/>
              <a:gd name="connsiteY850" fmla="*/ 51594 h 257176"/>
              <a:gd name="connsiteX851" fmla="*/ 370945 w 611188"/>
              <a:gd name="connsiteY851" fmla="*/ 51594 h 257176"/>
              <a:gd name="connsiteX852" fmla="*/ 369887 w 611188"/>
              <a:gd name="connsiteY852" fmla="*/ 52388 h 257176"/>
              <a:gd name="connsiteX853" fmla="*/ 313266 w 611188"/>
              <a:gd name="connsiteY853" fmla="*/ 50800 h 257176"/>
              <a:gd name="connsiteX854" fmla="*/ 313266 w 611188"/>
              <a:gd name="connsiteY854" fmla="*/ 51480 h 257176"/>
              <a:gd name="connsiteX855" fmla="*/ 314325 w 611188"/>
              <a:gd name="connsiteY855" fmla="*/ 51480 h 257176"/>
              <a:gd name="connsiteX856" fmla="*/ 312208 w 611188"/>
              <a:gd name="connsiteY856" fmla="*/ 52841 h 257176"/>
              <a:gd name="connsiteX857" fmla="*/ 309562 w 611188"/>
              <a:gd name="connsiteY857" fmla="*/ 53522 h 257176"/>
              <a:gd name="connsiteX858" fmla="*/ 309033 w 611188"/>
              <a:gd name="connsiteY858" fmla="*/ 51480 h 257176"/>
              <a:gd name="connsiteX859" fmla="*/ 311150 w 611188"/>
              <a:gd name="connsiteY859" fmla="*/ 51480 h 257176"/>
              <a:gd name="connsiteX860" fmla="*/ 366514 w 611188"/>
              <a:gd name="connsiteY860" fmla="*/ 50346 h 257176"/>
              <a:gd name="connsiteX861" fmla="*/ 369159 w 611188"/>
              <a:gd name="connsiteY861" fmla="*/ 50346 h 257176"/>
              <a:gd name="connsiteX862" fmla="*/ 368002 w 611188"/>
              <a:gd name="connsiteY862" fmla="*/ 50800 h 257176"/>
              <a:gd name="connsiteX863" fmla="*/ 365025 w 611188"/>
              <a:gd name="connsiteY863" fmla="*/ 50800 h 257176"/>
              <a:gd name="connsiteX864" fmla="*/ 363008 w 611188"/>
              <a:gd name="connsiteY864" fmla="*/ 50271 h 257176"/>
              <a:gd name="connsiteX865" fmla="*/ 363538 w 611188"/>
              <a:gd name="connsiteY865" fmla="*/ 50800 h 257176"/>
              <a:gd name="connsiteX866" fmla="*/ 363008 w 611188"/>
              <a:gd name="connsiteY866" fmla="*/ 51330 h 257176"/>
              <a:gd name="connsiteX867" fmla="*/ 361950 w 611188"/>
              <a:gd name="connsiteY867" fmla="*/ 52388 h 257176"/>
              <a:gd name="connsiteX868" fmla="*/ 361950 w 611188"/>
              <a:gd name="connsiteY868" fmla="*/ 51330 h 257176"/>
              <a:gd name="connsiteX869" fmla="*/ 363008 w 611188"/>
              <a:gd name="connsiteY869" fmla="*/ 50800 h 257176"/>
              <a:gd name="connsiteX870" fmla="*/ 369432 w 611188"/>
              <a:gd name="connsiteY870" fmla="*/ 50240 h 257176"/>
              <a:gd name="connsiteX871" fmla="*/ 369490 w 611188"/>
              <a:gd name="connsiteY871" fmla="*/ 50346 h 257176"/>
              <a:gd name="connsiteX872" fmla="*/ 369159 w 611188"/>
              <a:gd name="connsiteY872" fmla="*/ 50346 h 257176"/>
              <a:gd name="connsiteX873" fmla="*/ 243545 w 611188"/>
              <a:gd name="connsiteY873" fmla="*/ 49711 h 257176"/>
              <a:gd name="connsiteX874" fmla="*/ 243172 w 611188"/>
              <a:gd name="connsiteY874" fmla="*/ 50271 h 257176"/>
              <a:gd name="connsiteX875" fmla="*/ 241587 w 611188"/>
              <a:gd name="connsiteY875" fmla="*/ 50271 h 257176"/>
              <a:gd name="connsiteX876" fmla="*/ 368994 w 611188"/>
              <a:gd name="connsiteY876" fmla="*/ 49439 h 257176"/>
              <a:gd name="connsiteX877" fmla="*/ 369986 w 611188"/>
              <a:gd name="connsiteY877" fmla="*/ 49439 h 257176"/>
              <a:gd name="connsiteX878" fmla="*/ 371475 w 611188"/>
              <a:gd name="connsiteY878" fmla="*/ 49439 h 257176"/>
              <a:gd name="connsiteX879" fmla="*/ 369432 w 611188"/>
              <a:gd name="connsiteY879" fmla="*/ 50240 h 257176"/>
              <a:gd name="connsiteX880" fmla="*/ 361950 w 611188"/>
              <a:gd name="connsiteY880" fmla="*/ 49213 h 257176"/>
              <a:gd name="connsiteX881" fmla="*/ 363008 w 611188"/>
              <a:gd name="connsiteY881" fmla="*/ 49213 h 257176"/>
              <a:gd name="connsiteX882" fmla="*/ 363008 w 611188"/>
              <a:gd name="connsiteY882" fmla="*/ 50271 h 257176"/>
              <a:gd name="connsiteX883" fmla="*/ 361950 w 611188"/>
              <a:gd name="connsiteY883" fmla="*/ 50271 h 257176"/>
              <a:gd name="connsiteX884" fmla="*/ 367506 w 611188"/>
              <a:gd name="connsiteY884" fmla="*/ 48079 h 257176"/>
              <a:gd name="connsiteX885" fmla="*/ 368994 w 611188"/>
              <a:gd name="connsiteY885" fmla="*/ 49439 h 257176"/>
              <a:gd name="connsiteX886" fmla="*/ 367376 w 611188"/>
              <a:gd name="connsiteY886" fmla="*/ 48256 h 257176"/>
              <a:gd name="connsiteX887" fmla="*/ 208814 w 611188"/>
              <a:gd name="connsiteY887" fmla="*/ 47626 h 257176"/>
              <a:gd name="connsiteX888" fmla="*/ 210400 w 611188"/>
              <a:gd name="connsiteY888" fmla="*/ 48684 h 257176"/>
              <a:gd name="connsiteX889" fmla="*/ 209871 w 611188"/>
              <a:gd name="connsiteY889" fmla="*/ 48684 h 257176"/>
              <a:gd name="connsiteX890" fmla="*/ 366514 w 611188"/>
              <a:gd name="connsiteY890" fmla="*/ 47625 h 257176"/>
              <a:gd name="connsiteX891" fmla="*/ 367376 w 611188"/>
              <a:gd name="connsiteY891" fmla="*/ 48256 h 257176"/>
              <a:gd name="connsiteX892" fmla="*/ 366514 w 611188"/>
              <a:gd name="connsiteY892" fmla="*/ 49439 h 257176"/>
              <a:gd name="connsiteX893" fmla="*/ 363537 w 611188"/>
              <a:gd name="connsiteY893" fmla="*/ 49439 h 257176"/>
              <a:gd name="connsiteX894" fmla="*/ 245287 w 611188"/>
              <a:gd name="connsiteY894" fmla="*/ 47096 h 257176"/>
              <a:gd name="connsiteX895" fmla="*/ 245287 w 611188"/>
              <a:gd name="connsiteY895" fmla="*/ 47626 h 257176"/>
              <a:gd name="connsiteX896" fmla="*/ 245287 w 611188"/>
              <a:gd name="connsiteY896" fmla="*/ 49213 h 257176"/>
              <a:gd name="connsiteX897" fmla="*/ 243545 w 611188"/>
              <a:gd name="connsiteY897" fmla="*/ 49711 h 257176"/>
              <a:gd name="connsiteX898" fmla="*/ 243416 w 611188"/>
              <a:gd name="connsiteY898" fmla="*/ 46038 h 257176"/>
              <a:gd name="connsiteX899" fmla="*/ 244475 w 611188"/>
              <a:gd name="connsiteY899" fmla="*/ 47097 h 257176"/>
              <a:gd name="connsiteX900" fmla="*/ 243416 w 611188"/>
              <a:gd name="connsiteY900" fmla="*/ 47626 h 257176"/>
              <a:gd name="connsiteX901" fmla="*/ 242887 w 611188"/>
              <a:gd name="connsiteY901" fmla="*/ 47626 h 257176"/>
              <a:gd name="connsiteX902" fmla="*/ 28574 w 611188"/>
              <a:gd name="connsiteY902" fmla="*/ 46038 h 257176"/>
              <a:gd name="connsiteX903" fmla="*/ 30162 w 611188"/>
              <a:gd name="connsiteY903" fmla="*/ 46526 h 257176"/>
              <a:gd name="connsiteX904" fmla="*/ 29103 w 611188"/>
              <a:gd name="connsiteY904" fmla="*/ 47503 h 257176"/>
              <a:gd name="connsiteX905" fmla="*/ 30162 w 611188"/>
              <a:gd name="connsiteY905" fmla="*/ 49457 h 257176"/>
              <a:gd name="connsiteX906" fmla="*/ 29103 w 611188"/>
              <a:gd name="connsiteY906" fmla="*/ 50923 h 257176"/>
              <a:gd name="connsiteX907" fmla="*/ 29103 w 611188"/>
              <a:gd name="connsiteY907" fmla="*/ 52388 h 257176"/>
              <a:gd name="connsiteX908" fmla="*/ 27516 w 611188"/>
              <a:gd name="connsiteY908" fmla="*/ 51411 h 257176"/>
              <a:gd name="connsiteX909" fmla="*/ 26987 w 611188"/>
              <a:gd name="connsiteY909" fmla="*/ 50434 h 257176"/>
              <a:gd name="connsiteX910" fmla="*/ 28574 w 611188"/>
              <a:gd name="connsiteY910" fmla="*/ 50434 h 257176"/>
              <a:gd name="connsiteX911" fmla="*/ 28574 w 611188"/>
              <a:gd name="connsiteY911" fmla="*/ 47503 h 257176"/>
              <a:gd name="connsiteX912" fmla="*/ 27516 w 611188"/>
              <a:gd name="connsiteY912" fmla="*/ 47503 h 257176"/>
              <a:gd name="connsiteX913" fmla="*/ 255587 w 611188"/>
              <a:gd name="connsiteY913" fmla="*/ 45720 h 257176"/>
              <a:gd name="connsiteX914" fmla="*/ 257175 w 611188"/>
              <a:gd name="connsiteY914" fmla="*/ 46355 h 257176"/>
              <a:gd name="connsiteX915" fmla="*/ 256116 w 611188"/>
              <a:gd name="connsiteY915" fmla="*/ 47625 h 257176"/>
              <a:gd name="connsiteX916" fmla="*/ 234949 w 611188"/>
              <a:gd name="connsiteY916" fmla="*/ 44450 h 257176"/>
              <a:gd name="connsiteX917" fmla="*/ 234950 w 611188"/>
              <a:gd name="connsiteY917" fmla="*/ 44450 h 257176"/>
              <a:gd name="connsiteX918" fmla="*/ 238125 w 611188"/>
              <a:gd name="connsiteY918" fmla="*/ 44450 h 257176"/>
              <a:gd name="connsiteX919" fmla="*/ 235479 w 611188"/>
              <a:gd name="connsiteY919" fmla="*/ 45509 h 257176"/>
              <a:gd name="connsiteX920" fmla="*/ 233362 w 611188"/>
              <a:gd name="connsiteY920" fmla="*/ 46038 h 257176"/>
              <a:gd name="connsiteX921" fmla="*/ 4659 w 611188"/>
              <a:gd name="connsiteY921" fmla="*/ 42863 h 257176"/>
              <a:gd name="connsiteX922" fmla="*/ 7247 w 611188"/>
              <a:gd name="connsiteY922" fmla="*/ 43379 h 257176"/>
              <a:gd name="connsiteX923" fmla="*/ 8800 w 611188"/>
              <a:gd name="connsiteY923" fmla="*/ 44411 h 257176"/>
              <a:gd name="connsiteX924" fmla="*/ 8800 w 611188"/>
              <a:gd name="connsiteY924" fmla="*/ 45443 h 257176"/>
              <a:gd name="connsiteX925" fmla="*/ 8800 w 611188"/>
              <a:gd name="connsiteY925" fmla="*/ 46475 h 257176"/>
              <a:gd name="connsiteX926" fmla="*/ 11389 w 611188"/>
              <a:gd name="connsiteY926" fmla="*/ 49570 h 257176"/>
              <a:gd name="connsiteX927" fmla="*/ 13459 w 611188"/>
              <a:gd name="connsiteY927" fmla="*/ 52150 h 257176"/>
              <a:gd name="connsiteX928" fmla="*/ 13977 w 611188"/>
              <a:gd name="connsiteY928" fmla="*/ 52150 h 257176"/>
              <a:gd name="connsiteX929" fmla="*/ 13977 w 611188"/>
              <a:gd name="connsiteY929" fmla="*/ 53182 h 257176"/>
              <a:gd name="connsiteX930" fmla="*/ 15012 w 611188"/>
              <a:gd name="connsiteY930" fmla="*/ 53698 h 257176"/>
              <a:gd name="connsiteX931" fmla="*/ 16565 w 611188"/>
              <a:gd name="connsiteY931" fmla="*/ 53182 h 257176"/>
              <a:gd name="connsiteX932" fmla="*/ 16565 w 611188"/>
              <a:gd name="connsiteY932" fmla="*/ 55246 h 257176"/>
              <a:gd name="connsiteX933" fmla="*/ 17083 w 611188"/>
              <a:gd name="connsiteY933" fmla="*/ 55246 h 257176"/>
              <a:gd name="connsiteX934" fmla="*/ 17083 w 611188"/>
              <a:gd name="connsiteY934" fmla="*/ 54730 h 257176"/>
              <a:gd name="connsiteX935" fmla="*/ 18118 w 611188"/>
              <a:gd name="connsiteY935" fmla="*/ 55246 h 257176"/>
              <a:gd name="connsiteX936" fmla="*/ 18118 w 611188"/>
              <a:gd name="connsiteY936" fmla="*/ 56278 h 257176"/>
              <a:gd name="connsiteX937" fmla="*/ 18636 w 611188"/>
              <a:gd name="connsiteY937" fmla="*/ 56278 h 257176"/>
              <a:gd name="connsiteX938" fmla="*/ 18636 w 611188"/>
              <a:gd name="connsiteY938" fmla="*/ 55246 h 257176"/>
              <a:gd name="connsiteX939" fmla="*/ 20189 w 611188"/>
              <a:gd name="connsiteY939" fmla="*/ 56794 h 257176"/>
              <a:gd name="connsiteX940" fmla="*/ 20707 w 611188"/>
              <a:gd name="connsiteY940" fmla="*/ 58341 h 257176"/>
              <a:gd name="connsiteX941" fmla="*/ 22260 w 611188"/>
              <a:gd name="connsiteY941" fmla="*/ 58857 h 257176"/>
              <a:gd name="connsiteX942" fmla="*/ 23813 w 611188"/>
              <a:gd name="connsiteY942" fmla="*/ 61953 h 257176"/>
              <a:gd name="connsiteX943" fmla="*/ 21742 w 611188"/>
              <a:gd name="connsiteY943" fmla="*/ 63501 h 257176"/>
              <a:gd name="connsiteX944" fmla="*/ 18118 w 611188"/>
              <a:gd name="connsiteY944" fmla="*/ 60405 h 257176"/>
              <a:gd name="connsiteX945" fmla="*/ 15012 w 611188"/>
              <a:gd name="connsiteY945" fmla="*/ 59889 h 257176"/>
              <a:gd name="connsiteX946" fmla="*/ 13977 w 611188"/>
              <a:gd name="connsiteY946" fmla="*/ 57310 h 257176"/>
              <a:gd name="connsiteX947" fmla="*/ 11906 w 611188"/>
              <a:gd name="connsiteY947" fmla="*/ 57310 h 257176"/>
              <a:gd name="connsiteX948" fmla="*/ 11906 w 611188"/>
              <a:gd name="connsiteY948" fmla="*/ 56794 h 257176"/>
              <a:gd name="connsiteX949" fmla="*/ 11906 w 611188"/>
              <a:gd name="connsiteY949" fmla="*/ 55246 h 257176"/>
              <a:gd name="connsiteX950" fmla="*/ 10353 w 611188"/>
              <a:gd name="connsiteY950" fmla="*/ 55246 h 257176"/>
              <a:gd name="connsiteX951" fmla="*/ 9836 w 611188"/>
              <a:gd name="connsiteY951" fmla="*/ 55246 h 257176"/>
              <a:gd name="connsiteX952" fmla="*/ 6730 w 611188"/>
              <a:gd name="connsiteY952" fmla="*/ 58857 h 257176"/>
              <a:gd name="connsiteX953" fmla="*/ 2070 w 611188"/>
              <a:gd name="connsiteY953" fmla="*/ 61437 h 257176"/>
              <a:gd name="connsiteX954" fmla="*/ 1553 w 611188"/>
              <a:gd name="connsiteY954" fmla="*/ 60405 h 257176"/>
              <a:gd name="connsiteX955" fmla="*/ 517 w 611188"/>
              <a:gd name="connsiteY955" fmla="*/ 60405 h 257176"/>
              <a:gd name="connsiteX956" fmla="*/ 2070 w 611188"/>
              <a:gd name="connsiteY956" fmla="*/ 58341 h 257176"/>
              <a:gd name="connsiteX957" fmla="*/ 3106 w 611188"/>
              <a:gd name="connsiteY957" fmla="*/ 56278 h 257176"/>
              <a:gd name="connsiteX958" fmla="*/ 3106 w 611188"/>
              <a:gd name="connsiteY958" fmla="*/ 55246 h 257176"/>
              <a:gd name="connsiteX959" fmla="*/ 3106 w 611188"/>
              <a:gd name="connsiteY959" fmla="*/ 53698 h 257176"/>
              <a:gd name="connsiteX960" fmla="*/ 3623 w 611188"/>
              <a:gd name="connsiteY960" fmla="*/ 53698 h 257176"/>
              <a:gd name="connsiteX961" fmla="*/ 3106 w 611188"/>
              <a:gd name="connsiteY961" fmla="*/ 52150 h 257176"/>
              <a:gd name="connsiteX962" fmla="*/ 2070 w 611188"/>
              <a:gd name="connsiteY962" fmla="*/ 53698 h 257176"/>
              <a:gd name="connsiteX963" fmla="*/ 517 w 611188"/>
              <a:gd name="connsiteY963" fmla="*/ 53698 h 257176"/>
              <a:gd name="connsiteX964" fmla="*/ 0 w 611188"/>
              <a:gd name="connsiteY964" fmla="*/ 52150 h 257176"/>
              <a:gd name="connsiteX965" fmla="*/ 0 w 611188"/>
              <a:gd name="connsiteY965" fmla="*/ 51634 h 257176"/>
              <a:gd name="connsiteX966" fmla="*/ 1553 w 611188"/>
              <a:gd name="connsiteY966" fmla="*/ 51634 h 257176"/>
              <a:gd name="connsiteX967" fmla="*/ 2070 w 611188"/>
              <a:gd name="connsiteY967" fmla="*/ 50086 h 257176"/>
              <a:gd name="connsiteX968" fmla="*/ 5176 w 611188"/>
              <a:gd name="connsiteY968" fmla="*/ 48538 h 257176"/>
              <a:gd name="connsiteX969" fmla="*/ 8283 w 611188"/>
              <a:gd name="connsiteY969" fmla="*/ 46991 h 257176"/>
              <a:gd name="connsiteX970" fmla="*/ 7247 w 611188"/>
              <a:gd name="connsiteY970" fmla="*/ 44927 h 257176"/>
              <a:gd name="connsiteX971" fmla="*/ 5176 w 611188"/>
              <a:gd name="connsiteY971" fmla="*/ 45443 h 257176"/>
              <a:gd name="connsiteX972" fmla="*/ 4659 w 611188"/>
              <a:gd name="connsiteY972" fmla="*/ 46475 h 257176"/>
              <a:gd name="connsiteX973" fmla="*/ 3623 w 611188"/>
              <a:gd name="connsiteY973" fmla="*/ 44927 h 257176"/>
              <a:gd name="connsiteX974" fmla="*/ 3106 w 611188"/>
              <a:gd name="connsiteY974" fmla="*/ 44927 h 257176"/>
              <a:gd name="connsiteX975" fmla="*/ 300037 w 611188"/>
              <a:gd name="connsiteY975" fmla="*/ 39688 h 257176"/>
              <a:gd name="connsiteX976" fmla="*/ 301624 w 611188"/>
              <a:gd name="connsiteY976" fmla="*/ 39688 h 257176"/>
              <a:gd name="connsiteX977" fmla="*/ 303212 w 611188"/>
              <a:gd name="connsiteY977" fmla="*/ 39688 h 257176"/>
              <a:gd name="connsiteX978" fmla="*/ 301624 w 611188"/>
              <a:gd name="connsiteY978" fmla="*/ 41276 h 257176"/>
              <a:gd name="connsiteX979" fmla="*/ 312737 w 611188"/>
              <a:gd name="connsiteY979" fmla="*/ 38100 h 257176"/>
              <a:gd name="connsiteX980" fmla="*/ 313644 w 611188"/>
              <a:gd name="connsiteY980" fmla="*/ 38100 h 257176"/>
              <a:gd name="connsiteX981" fmla="*/ 315912 w 611188"/>
              <a:gd name="connsiteY981" fmla="*/ 39688 h 257176"/>
              <a:gd name="connsiteX982" fmla="*/ 314551 w 611188"/>
              <a:gd name="connsiteY982" fmla="*/ 39688 h 257176"/>
              <a:gd name="connsiteX983" fmla="*/ 275166 w 611188"/>
              <a:gd name="connsiteY983" fmla="*/ 38100 h 257176"/>
              <a:gd name="connsiteX984" fmla="*/ 276225 w 611188"/>
              <a:gd name="connsiteY984" fmla="*/ 38100 h 257176"/>
              <a:gd name="connsiteX985" fmla="*/ 276225 w 611188"/>
              <a:gd name="connsiteY985" fmla="*/ 38497 h 257176"/>
              <a:gd name="connsiteX986" fmla="*/ 275166 w 611188"/>
              <a:gd name="connsiteY986" fmla="*/ 39291 h 257176"/>
              <a:gd name="connsiteX987" fmla="*/ 258233 w 611188"/>
              <a:gd name="connsiteY987" fmla="*/ 37306 h 257176"/>
              <a:gd name="connsiteX988" fmla="*/ 258762 w 611188"/>
              <a:gd name="connsiteY988" fmla="*/ 37306 h 257176"/>
              <a:gd name="connsiteX989" fmla="*/ 257175 w 611188"/>
              <a:gd name="connsiteY989" fmla="*/ 39093 h 257176"/>
              <a:gd name="connsiteX990" fmla="*/ 246062 w 611188"/>
              <a:gd name="connsiteY990" fmla="*/ 36513 h 257176"/>
              <a:gd name="connsiteX991" fmla="*/ 246697 w 611188"/>
              <a:gd name="connsiteY991" fmla="*/ 36513 h 257176"/>
              <a:gd name="connsiteX992" fmla="*/ 247650 w 611188"/>
              <a:gd name="connsiteY992" fmla="*/ 36513 h 257176"/>
              <a:gd name="connsiteX993" fmla="*/ 247650 w 611188"/>
              <a:gd name="connsiteY993" fmla="*/ 37307 h 257176"/>
              <a:gd name="connsiteX994" fmla="*/ 246697 w 611188"/>
              <a:gd name="connsiteY994" fmla="*/ 38101 h 257176"/>
              <a:gd name="connsiteX995" fmla="*/ 222250 w 611188"/>
              <a:gd name="connsiteY995" fmla="*/ 36513 h 257176"/>
              <a:gd name="connsiteX996" fmla="*/ 222647 w 611188"/>
              <a:gd name="connsiteY996" fmla="*/ 36513 h 257176"/>
              <a:gd name="connsiteX997" fmla="*/ 223838 w 611188"/>
              <a:gd name="connsiteY997" fmla="*/ 36513 h 257176"/>
              <a:gd name="connsiteX998" fmla="*/ 223044 w 611188"/>
              <a:gd name="connsiteY998" fmla="*/ 38101 h 257176"/>
              <a:gd name="connsiteX999" fmla="*/ 258762 w 611188"/>
              <a:gd name="connsiteY999" fmla="*/ 35520 h 257176"/>
              <a:gd name="connsiteX1000" fmla="*/ 260350 w 611188"/>
              <a:gd name="connsiteY1000" fmla="*/ 35520 h 257176"/>
              <a:gd name="connsiteX1001" fmla="*/ 259821 w 611188"/>
              <a:gd name="connsiteY1001" fmla="*/ 37306 h 257176"/>
              <a:gd name="connsiteX1002" fmla="*/ 259821 w 611188"/>
              <a:gd name="connsiteY1002" fmla="*/ 37902 h 257176"/>
              <a:gd name="connsiteX1003" fmla="*/ 258762 w 611188"/>
              <a:gd name="connsiteY1003" fmla="*/ 37306 h 257176"/>
              <a:gd name="connsiteX1004" fmla="*/ 258762 w 611188"/>
              <a:gd name="connsiteY1004" fmla="*/ 36711 h 257176"/>
              <a:gd name="connsiteX1005" fmla="*/ 259821 w 611188"/>
              <a:gd name="connsiteY1005" fmla="*/ 36711 h 257176"/>
              <a:gd name="connsiteX1006" fmla="*/ 180799 w 611188"/>
              <a:gd name="connsiteY1006" fmla="*/ 34926 h 257176"/>
              <a:gd name="connsiteX1007" fmla="*/ 181327 w 611188"/>
              <a:gd name="connsiteY1007" fmla="*/ 34926 h 257176"/>
              <a:gd name="connsiteX1008" fmla="*/ 180799 w 611188"/>
              <a:gd name="connsiteY1008" fmla="*/ 36513 h 257176"/>
              <a:gd name="connsiteX1009" fmla="*/ 179741 w 611188"/>
              <a:gd name="connsiteY1009" fmla="*/ 35455 h 257176"/>
              <a:gd name="connsiteX1010" fmla="*/ 274638 w 611188"/>
              <a:gd name="connsiteY1010" fmla="*/ 34925 h 257176"/>
              <a:gd name="connsiteX1011" fmla="*/ 273050 w 611188"/>
              <a:gd name="connsiteY1011" fmla="*/ 35520 h 257176"/>
              <a:gd name="connsiteX1012" fmla="*/ 272521 w 611188"/>
              <a:gd name="connsiteY1012" fmla="*/ 35520 h 257176"/>
              <a:gd name="connsiteX1013" fmla="*/ 272521 w 611188"/>
              <a:gd name="connsiteY1013" fmla="*/ 36711 h 257176"/>
              <a:gd name="connsiteX1014" fmla="*/ 274109 w 611188"/>
              <a:gd name="connsiteY1014" fmla="*/ 36711 h 257176"/>
              <a:gd name="connsiteX1015" fmla="*/ 273050 w 611188"/>
              <a:gd name="connsiteY1015" fmla="*/ 37306 h 257176"/>
              <a:gd name="connsiteX1016" fmla="*/ 274109 w 611188"/>
              <a:gd name="connsiteY1016" fmla="*/ 37306 h 257176"/>
              <a:gd name="connsiteX1017" fmla="*/ 272521 w 611188"/>
              <a:gd name="connsiteY1017" fmla="*/ 37902 h 257176"/>
              <a:gd name="connsiteX1018" fmla="*/ 270404 w 611188"/>
              <a:gd name="connsiteY1018" fmla="*/ 37306 h 257176"/>
              <a:gd name="connsiteX1019" fmla="*/ 270639 w 611188"/>
              <a:gd name="connsiteY1019" fmla="*/ 38100 h 257176"/>
              <a:gd name="connsiteX1020" fmla="*/ 271463 w 611188"/>
              <a:gd name="connsiteY1020" fmla="*/ 38100 h 257176"/>
              <a:gd name="connsiteX1021" fmla="*/ 270893 w 611188"/>
              <a:gd name="connsiteY1021" fmla="*/ 38955 h 257176"/>
              <a:gd name="connsiteX1022" fmla="*/ 270933 w 611188"/>
              <a:gd name="connsiteY1022" fmla="*/ 39093 h 257176"/>
              <a:gd name="connsiteX1023" fmla="*/ 273050 w 611188"/>
              <a:gd name="connsiteY1023" fmla="*/ 39093 h 257176"/>
              <a:gd name="connsiteX1024" fmla="*/ 270404 w 611188"/>
              <a:gd name="connsiteY1024" fmla="*/ 39688 h 257176"/>
              <a:gd name="connsiteX1025" fmla="*/ 267229 w 611188"/>
              <a:gd name="connsiteY1025" fmla="*/ 39093 h 257176"/>
              <a:gd name="connsiteX1026" fmla="*/ 266700 w 611188"/>
              <a:gd name="connsiteY1026" fmla="*/ 39688 h 257176"/>
              <a:gd name="connsiteX1027" fmla="*/ 266700 w 611188"/>
              <a:gd name="connsiteY1027" fmla="*/ 39093 h 257176"/>
              <a:gd name="connsiteX1028" fmla="*/ 265642 w 611188"/>
              <a:gd name="connsiteY1028" fmla="*/ 37902 h 257176"/>
              <a:gd name="connsiteX1029" fmla="*/ 265112 w 611188"/>
              <a:gd name="connsiteY1029" fmla="*/ 39688 h 257176"/>
              <a:gd name="connsiteX1030" fmla="*/ 263525 w 611188"/>
              <a:gd name="connsiteY1030" fmla="*/ 37902 h 257176"/>
              <a:gd name="connsiteX1031" fmla="*/ 260879 w 611188"/>
              <a:gd name="connsiteY1031" fmla="*/ 39093 h 257176"/>
              <a:gd name="connsiteX1032" fmla="*/ 262467 w 611188"/>
              <a:gd name="connsiteY1032" fmla="*/ 37306 h 257176"/>
              <a:gd name="connsiteX1033" fmla="*/ 265112 w 611188"/>
              <a:gd name="connsiteY1033" fmla="*/ 37306 h 257176"/>
              <a:gd name="connsiteX1034" fmla="*/ 262467 w 611188"/>
              <a:gd name="connsiteY1034" fmla="*/ 35520 h 257176"/>
              <a:gd name="connsiteX1035" fmla="*/ 266700 w 611188"/>
              <a:gd name="connsiteY1035" fmla="*/ 35520 h 257176"/>
              <a:gd name="connsiteX1036" fmla="*/ 86181 w 611188"/>
              <a:gd name="connsiteY1036" fmla="*/ 30798 h 257176"/>
              <a:gd name="connsiteX1037" fmla="*/ 87238 w 611188"/>
              <a:gd name="connsiteY1037" fmla="*/ 31221 h 257176"/>
              <a:gd name="connsiteX1038" fmla="*/ 86181 w 611188"/>
              <a:gd name="connsiteY1038" fmla="*/ 31221 h 257176"/>
              <a:gd name="connsiteX1039" fmla="*/ 86181 w 611188"/>
              <a:gd name="connsiteY1039" fmla="*/ 29634 h 257176"/>
              <a:gd name="connsiteX1040" fmla="*/ 86181 w 611188"/>
              <a:gd name="connsiteY1040" fmla="*/ 30798 h 257176"/>
              <a:gd name="connsiteX1041" fmla="*/ 84595 w 611188"/>
              <a:gd name="connsiteY1041" fmla="*/ 30163 h 257176"/>
              <a:gd name="connsiteX1042" fmla="*/ 182913 w 611188"/>
              <a:gd name="connsiteY1042" fmla="*/ 23072 h 257176"/>
              <a:gd name="connsiteX1043" fmla="*/ 183970 w 611188"/>
              <a:gd name="connsiteY1043" fmla="*/ 23284 h 257176"/>
              <a:gd name="connsiteX1044" fmla="*/ 182913 w 611188"/>
              <a:gd name="connsiteY1044" fmla="*/ 23284 h 257176"/>
              <a:gd name="connsiteX1045" fmla="*/ 189063 w 611188"/>
              <a:gd name="connsiteY1045" fmla="*/ 22273 h 257176"/>
              <a:gd name="connsiteX1046" fmla="*/ 189785 w 611188"/>
              <a:gd name="connsiteY1046" fmla="*/ 22755 h 257176"/>
              <a:gd name="connsiteX1047" fmla="*/ 191370 w 611188"/>
              <a:gd name="connsiteY1047" fmla="*/ 23284 h 257176"/>
              <a:gd name="connsiteX1048" fmla="*/ 189256 w 611188"/>
              <a:gd name="connsiteY1048" fmla="*/ 22755 h 257176"/>
              <a:gd name="connsiteX1049" fmla="*/ 159126 w 611188"/>
              <a:gd name="connsiteY1049" fmla="*/ 21696 h 257176"/>
              <a:gd name="connsiteX1050" fmla="*/ 159655 w 611188"/>
              <a:gd name="connsiteY1050" fmla="*/ 21696 h 257176"/>
              <a:gd name="connsiteX1051" fmla="*/ 158598 w 611188"/>
              <a:gd name="connsiteY1051" fmla="*/ 22755 h 257176"/>
              <a:gd name="connsiteX1052" fmla="*/ 161769 w 611188"/>
              <a:gd name="connsiteY1052" fmla="*/ 20109 h 257176"/>
              <a:gd name="connsiteX1053" fmla="*/ 160712 w 611188"/>
              <a:gd name="connsiteY1053" fmla="*/ 21167 h 257176"/>
              <a:gd name="connsiteX1054" fmla="*/ 160184 w 611188"/>
              <a:gd name="connsiteY1054" fmla="*/ 21696 h 257176"/>
              <a:gd name="connsiteX1055" fmla="*/ 159655 w 611188"/>
              <a:gd name="connsiteY1055" fmla="*/ 21696 h 257176"/>
              <a:gd name="connsiteX1056" fmla="*/ 160184 w 611188"/>
              <a:gd name="connsiteY1056" fmla="*/ 21167 h 257176"/>
              <a:gd name="connsiteX1057" fmla="*/ 52387 w 611188"/>
              <a:gd name="connsiteY1057" fmla="*/ 15875 h 257176"/>
              <a:gd name="connsiteX1058" fmla="*/ 52916 w 611188"/>
              <a:gd name="connsiteY1058" fmla="*/ 16510 h 257176"/>
              <a:gd name="connsiteX1059" fmla="*/ 53975 w 611188"/>
              <a:gd name="connsiteY1059" fmla="*/ 17463 h 257176"/>
              <a:gd name="connsiteX1060" fmla="*/ 52916 w 611188"/>
              <a:gd name="connsiteY1060" fmla="*/ 16828 h 257176"/>
              <a:gd name="connsiteX1061" fmla="*/ 44450 w 611188"/>
              <a:gd name="connsiteY1061" fmla="*/ 12700 h 257176"/>
              <a:gd name="connsiteX1062" fmla="*/ 45641 w 611188"/>
              <a:gd name="connsiteY1062" fmla="*/ 12700 h 257176"/>
              <a:gd name="connsiteX1063" fmla="*/ 46038 w 611188"/>
              <a:gd name="connsiteY1063" fmla="*/ 14288 h 257176"/>
              <a:gd name="connsiteX1064" fmla="*/ 45641 w 611188"/>
              <a:gd name="connsiteY1064" fmla="*/ 14288 h 257176"/>
              <a:gd name="connsiteX1065" fmla="*/ 106796 w 611188"/>
              <a:gd name="connsiteY1065" fmla="*/ 11113 h 257176"/>
              <a:gd name="connsiteX1066" fmla="*/ 107853 w 611188"/>
              <a:gd name="connsiteY1066" fmla="*/ 13230 h 257176"/>
              <a:gd name="connsiteX1067" fmla="*/ 106796 w 611188"/>
              <a:gd name="connsiteY1067" fmla="*/ 14817 h 257176"/>
              <a:gd name="connsiteX1068" fmla="*/ 113139 w 611188"/>
              <a:gd name="connsiteY1068" fmla="*/ 17992 h 257176"/>
              <a:gd name="connsiteX1069" fmla="*/ 118425 w 611188"/>
              <a:gd name="connsiteY1069" fmla="*/ 18521 h 257176"/>
              <a:gd name="connsiteX1070" fmla="*/ 118425 w 611188"/>
              <a:gd name="connsiteY1070" fmla="*/ 17463 h 257176"/>
              <a:gd name="connsiteX1071" fmla="*/ 117368 w 611188"/>
              <a:gd name="connsiteY1071" fmla="*/ 15875 h 257176"/>
              <a:gd name="connsiteX1072" fmla="*/ 117368 w 611188"/>
              <a:gd name="connsiteY1072" fmla="*/ 14288 h 257176"/>
              <a:gd name="connsiteX1073" fmla="*/ 117368 w 611188"/>
              <a:gd name="connsiteY1073" fmla="*/ 12171 h 257176"/>
              <a:gd name="connsiteX1074" fmla="*/ 118425 w 611188"/>
              <a:gd name="connsiteY1074" fmla="*/ 12700 h 257176"/>
              <a:gd name="connsiteX1075" fmla="*/ 118953 w 611188"/>
              <a:gd name="connsiteY1075" fmla="*/ 13230 h 257176"/>
              <a:gd name="connsiteX1076" fmla="*/ 118953 w 611188"/>
              <a:gd name="connsiteY1076" fmla="*/ 14288 h 257176"/>
              <a:gd name="connsiteX1077" fmla="*/ 120011 w 611188"/>
              <a:gd name="connsiteY1077" fmla="*/ 14288 h 257176"/>
              <a:gd name="connsiteX1078" fmla="*/ 118953 w 611188"/>
              <a:gd name="connsiteY1078" fmla="*/ 14817 h 257176"/>
              <a:gd name="connsiteX1079" fmla="*/ 118953 w 611188"/>
              <a:gd name="connsiteY1079" fmla="*/ 15875 h 257176"/>
              <a:gd name="connsiteX1080" fmla="*/ 120011 w 611188"/>
              <a:gd name="connsiteY1080" fmla="*/ 15875 h 257176"/>
              <a:gd name="connsiteX1081" fmla="*/ 120539 w 611188"/>
              <a:gd name="connsiteY1081" fmla="*/ 16405 h 257176"/>
              <a:gd name="connsiteX1082" fmla="*/ 120539 w 611188"/>
              <a:gd name="connsiteY1082" fmla="*/ 15875 h 257176"/>
              <a:gd name="connsiteX1083" fmla="*/ 120539 w 611188"/>
              <a:gd name="connsiteY1083" fmla="*/ 14817 h 257176"/>
              <a:gd name="connsiteX1084" fmla="*/ 121068 w 611188"/>
              <a:gd name="connsiteY1084" fmla="*/ 14817 h 257176"/>
              <a:gd name="connsiteX1085" fmla="*/ 121068 w 611188"/>
              <a:gd name="connsiteY1085" fmla="*/ 17463 h 257176"/>
              <a:gd name="connsiteX1086" fmla="*/ 122125 w 611188"/>
              <a:gd name="connsiteY1086" fmla="*/ 16405 h 257176"/>
              <a:gd name="connsiteX1087" fmla="*/ 122654 w 611188"/>
              <a:gd name="connsiteY1087" fmla="*/ 17992 h 257176"/>
              <a:gd name="connsiteX1088" fmla="*/ 122654 w 611188"/>
              <a:gd name="connsiteY1088" fmla="*/ 17463 h 257176"/>
              <a:gd name="connsiteX1089" fmla="*/ 122654 w 611188"/>
              <a:gd name="connsiteY1089" fmla="*/ 16405 h 257176"/>
              <a:gd name="connsiteX1090" fmla="*/ 124239 w 611188"/>
              <a:gd name="connsiteY1090" fmla="*/ 16405 h 257176"/>
              <a:gd name="connsiteX1091" fmla="*/ 125825 w 611188"/>
              <a:gd name="connsiteY1091" fmla="*/ 15875 h 257176"/>
              <a:gd name="connsiteX1092" fmla="*/ 126882 w 611188"/>
              <a:gd name="connsiteY1092" fmla="*/ 16405 h 257176"/>
              <a:gd name="connsiteX1093" fmla="*/ 126882 w 611188"/>
              <a:gd name="connsiteY1093" fmla="*/ 17463 h 257176"/>
              <a:gd name="connsiteX1094" fmla="*/ 130582 w 611188"/>
              <a:gd name="connsiteY1094" fmla="*/ 17992 h 257176"/>
              <a:gd name="connsiteX1095" fmla="*/ 133225 w 611188"/>
              <a:gd name="connsiteY1095" fmla="*/ 19580 h 257176"/>
              <a:gd name="connsiteX1096" fmla="*/ 134283 w 611188"/>
              <a:gd name="connsiteY1096" fmla="*/ 18521 h 257176"/>
              <a:gd name="connsiteX1097" fmla="*/ 134283 w 611188"/>
              <a:gd name="connsiteY1097" fmla="*/ 17992 h 257176"/>
              <a:gd name="connsiteX1098" fmla="*/ 135868 w 611188"/>
              <a:gd name="connsiteY1098" fmla="*/ 19580 h 257176"/>
              <a:gd name="connsiteX1099" fmla="*/ 137454 w 611188"/>
              <a:gd name="connsiteY1099" fmla="*/ 21696 h 257176"/>
              <a:gd name="connsiteX1100" fmla="*/ 139040 w 611188"/>
              <a:gd name="connsiteY1100" fmla="*/ 21696 h 257176"/>
              <a:gd name="connsiteX1101" fmla="*/ 140097 w 611188"/>
              <a:gd name="connsiteY1101" fmla="*/ 21167 h 257176"/>
              <a:gd name="connsiteX1102" fmla="*/ 140097 w 611188"/>
              <a:gd name="connsiteY1102" fmla="*/ 20109 h 257176"/>
              <a:gd name="connsiteX1103" fmla="*/ 141154 w 611188"/>
              <a:gd name="connsiteY1103" fmla="*/ 20109 h 257176"/>
              <a:gd name="connsiteX1104" fmla="*/ 141154 w 611188"/>
              <a:gd name="connsiteY1104" fmla="*/ 21696 h 257176"/>
              <a:gd name="connsiteX1105" fmla="*/ 143269 w 611188"/>
              <a:gd name="connsiteY1105" fmla="*/ 21696 h 257176"/>
              <a:gd name="connsiteX1106" fmla="*/ 145912 w 611188"/>
              <a:gd name="connsiteY1106" fmla="*/ 21167 h 257176"/>
              <a:gd name="connsiteX1107" fmla="*/ 145912 w 611188"/>
              <a:gd name="connsiteY1107" fmla="*/ 22755 h 257176"/>
              <a:gd name="connsiteX1108" fmla="*/ 146440 w 611188"/>
              <a:gd name="connsiteY1108" fmla="*/ 23284 h 257176"/>
              <a:gd name="connsiteX1109" fmla="*/ 146969 w 611188"/>
              <a:gd name="connsiteY1109" fmla="*/ 23284 h 257176"/>
              <a:gd name="connsiteX1110" fmla="*/ 146969 w 611188"/>
              <a:gd name="connsiteY1110" fmla="*/ 22755 h 257176"/>
              <a:gd name="connsiteX1111" fmla="*/ 149612 w 611188"/>
              <a:gd name="connsiteY1111" fmla="*/ 22755 h 257176"/>
              <a:gd name="connsiteX1112" fmla="*/ 152255 w 611188"/>
              <a:gd name="connsiteY1112" fmla="*/ 20109 h 257176"/>
              <a:gd name="connsiteX1113" fmla="*/ 153312 w 611188"/>
              <a:gd name="connsiteY1113" fmla="*/ 20109 h 257176"/>
              <a:gd name="connsiteX1114" fmla="*/ 153312 w 611188"/>
              <a:gd name="connsiteY1114" fmla="*/ 21696 h 257176"/>
              <a:gd name="connsiteX1115" fmla="*/ 153840 w 611188"/>
              <a:gd name="connsiteY1115" fmla="*/ 21167 h 257176"/>
              <a:gd name="connsiteX1116" fmla="*/ 155426 w 611188"/>
              <a:gd name="connsiteY1116" fmla="*/ 20109 h 257176"/>
              <a:gd name="connsiteX1117" fmla="*/ 154898 w 611188"/>
              <a:gd name="connsiteY1117" fmla="*/ 21167 h 257176"/>
              <a:gd name="connsiteX1118" fmla="*/ 153840 w 611188"/>
              <a:gd name="connsiteY1118" fmla="*/ 22755 h 257176"/>
              <a:gd name="connsiteX1119" fmla="*/ 154898 w 611188"/>
              <a:gd name="connsiteY1119" fmla="*/ 23284 h 257176"/>
              <a:gd name="connsiteX1120" fmla="*/ 156483 w 611188"/>
              <a:gd name="connsiteY1120" fmla="*/ 24342 h 257176"/>
              <a:gd name="connsiteX1121" fmla="*/ 156483 w 611188"/>
              <a:gd name="connsiteY1121" fmla="*/ 23284 h 257176"/>
              <a:gd name="connsiteX1122" fmla="*/ 157012 w 611188"/>
              <a:gd name="connsiteY1122" fmla="*/ 23284 h 257176"/>
              <a:gd name="connsiteX1123" fmla="*/ 158069 w 611188"/>
              <a:gd name="connsiteY1123" fmla="*/ 23284 h 257176"/>
              <a:gd name="connsiteX1124" fmla="*/ 158069 w 611188"/>
              <a:gd name="connsiteY1124" fmla="*/ 24342 h 257176"/>
              <a:gd name="connsiteX1125" fmla="*/ 158598 w 611188"/>
              <a:gd name="connsiteY1125" fmla="*/ 22755 h 257176"/>
              <a:gd name="connsiteX1126" fmla="*/ 160184 w 611188"/>
              <a:gd name="connsiteY1126" fmla="*/ 21696 h 257176"/>
              <a:gd name="connsiteX1127" fmla="*/ 160712 w 611188"/>
              <a:gd name="connsiteY1127" fmla="*/ 22755 h 257176"/>
              <a:gd name="connsiteX1128" fmla="*/ 161769 w 611188"/>
              <a:gd name="connsiteY1128" fmla="*/ 22755 h 257176"/>
              <a:gd name="connsiteX1129" fmla="*/ 161769 w 611188"/>
              <a:gd name="connsiteY1129" fmla="*/ 23284 h 257176"/>
              <a:gd name="connsiteX1130" fmla="*/ 163355 w 611188"/>
              <a:gd name="connsiteY1130" fmla="*/ 23284 h 257176"/>
              <a:gd name="connsiteX1131" fmla="*/ 165469 w 611188"/>
              <a:gd name="connsiteY1131" fmla="*/ 22755 h 257176"/>
              <a:gd name="connsiteX1132" fmla="*/ 165998 w 611188"/>
              <a:gd name="connsiteY1132" fmla="*/ 24342 h 257176"/>
              <a:gd name="connsiteX1133" fmla="*/ 167055 w 611188"/>
              <a:gd name="connsiteY1133" fmla="*/ 23284 h 257176"/>
              <a:gd name="connsiteX1134" fmla="*/ 167584 w 611188"/>
              <a:gd name="connsiteY1134" fmla="*/ 24342 h 257176"/>
              <a:gd name="connsiteX1135" fmla="*/ 167584 w 611188"/>
              <a:gd name="connsiteY1135" fmla="*/ 23284 h 257176"/>
              <a:gd name="connsiteX1136" fmla="*/ 167055 w 611188"/>
              <a:gd name="connsiteY1136" fmla="*/ 22755 h 257176"/>
              <a:gd name="connsiteX1137" fmla="*/ 167584 w 611188"/>
              <a:gd name="connsiteY1137" fmla="*/ 21696 h 257176"/>
              <a:gd name="connsiteX1138" fmla="*/ 168641 w 611188"/>
              <a:gd name="connsiteY1138" fmla="*/ 22755 h 257176"/>
              <a:gd name="connsiteX1139" fmla="*/ 169170 w 611188"/>
              <a:gd name="connsiteY1139" fmla="*/ 21696 h 257176"/>
              <a:gd name="connsiteX1140" fmla="*/ 170227 w 611188"/>
              <a:gd name="connsiteY1140" fmla="*/ 21167 h 257176"/>
              <a:gd name="connsiteX1141" fmla="*/ 175513 w 611188"/>
              <a:gd name="connsiteY1141" fmla="*/ 20109 h 257176"/>
              <a:gd name="connsiteX1142" fmla="*/ 179741 w 611188"/>
              <a:gd name="connsiteY1142" fmla="*/ 20109 h 257176"/>
              <a:gd name="connsiteX1143" fmla="*/ 180799 w 611188"/>
              <a:gd name="connsiteY1143" fmla="*/ 19580 h 257176"/>
              <a:gd name="connsiteX1144" fmla="*/ 182384 w 611188"/>
              <a:gd name="connsiteY1144" fmla="*/ 19580 h 257176"/>
              <a:gd name="connsiteX1145" fmla="*/ 182384 w 611188"/>
              <a:gd name="connsiteY1145" fmla="*/ 20109 h 257176"/>
              <a:gd name="connsiteX1146" fmla="*/ 182384 w 611188"/>
              <a:gd name="connsiteY1146" fmla="*/ 21167 h 257176"/>
              <a:gd name="connsiteX1147" fmla="*/ 182913 w 611188"/>
              <a:gd name="connsiteY1147" fmla="*/ 21167 h 257176"/>
              <a:gd name="connsiteX1148" fmla="*/ 183970 w 611188"/>
              <a:gd name="connsiteY1148" fmla="*/ 20109 h 257176"/>
              <a:gd name="connsiteX1149" fmla="*/ 183970 w 611188"/>
              <a:gd name="connsiteY1149" fmla="*/ 19580 h 257176"/>
              <a:gd name="connsiteX1150" fmla="*/ 184499 w 611188"/>
              <a:gd name="connsiteY1150" fmla="*/ 19580 h 257176"/>
              <a:gd name="connsiteX1151" fmla="*/ 183970 w 611188"/>
              <a:gd name="connsiteY1151" fmla="*/ 21167 h 257176"/>
              <a:gd name="connsiteX1152" fmla="*/ 184499 w 611188"/>
              <a:gd name="connsiteY1152" fmla="*/ 21696 h 257176"/>
              <a:gd name="connsiteX1153" fmla="*/ 186084 w 611188"/>
              <a:gd name="connsiteY1153" fmla="*/ 21696 h 257176"/>
              <a:gd name="connsiteX1154" fmla="*/ 186084 w 611188"/>
              <a:gd name="connsiteY1154" fmla="*/ 21167 h 257176"/>
              <a:gd name="connsiteX1155" fmla="*/ 185027 w 611188"/>
              <a:gd name="connsiteY1155" fmla="*/ 20109 h 257176"/>
              <a:gd name="connsiteX1156" fmla="*/ 186613 w 611188"/>
              <a:gd name="connsiteY1156" fmla="*/ 20109 h 257176"/>
              <a:gd name="connsiteX1157" fmla="*/ 189256 w 611188"/>
              <a:gd name="connsiteY1157" fmla="*/ 19580 h 257176"/>
              <a:gd name="connsiteX1158" fmla="*/ 188199 w 611188"/>
              <a:gd name="connsiteY1158" fmla="*/ 20109 h 257176"/>
              <a:gd name="connsiteX1159" fmla="*/ 189063 w 611188"/>
              <a:gd name="connsiteY1159" fmla="*/ 22273 h 257176"/>
              <a:gd name="connsiteX1160" fmla="*/ 188199 w 611188"/>
              <a:gd name="connsiteY1160" fmla="*/ 21696 h 257176"/>
              <a:gd name="connsiteX1161" fmla="*/ 186613 w 611188"/>
              <a:gd name="connsiteY1161" fmla="*/ 22755 h 257176"/>
              <a:gd name="connsiteX1162" fmla="*/ 183970 w 611188"/>
              <a:gd name="connsiteY1162" fmla="*/ 21696 h 257176"/>
              <a:gd name="connsiteX1163" fmla="*/ 183970 w 611188"/>
              <a:gd name="connsiteY1163" fmla="*/ 22755 h 257176"/>
              <a:gd name="connsiteX1164" fmla="*/ 182913 w 611188"/>
              <a:gd name="connsiteY1164" fmla="*/ 22755 h 257176"/>
              <a:gd name="connsiteX1165" fmla="*/ 182913 w 611188"/>
              <a:gd name="connsiteY1165" fmla="*/ 23072 h 257176"/>
              <a:gd name="connsiteX1166" fmla="*/ 181327 w 611188"/>
              <a:gd name="connsiteY1166" fmla="*/ 22755 h 257176"/>
              <a:gd name="connsiteX1167" fmla="*/ 179741 w 611188"/>
              <a:gd name="connsiteY1167" fmla="*/ 24342 h 257176"/>
              <a:gd name="connsiteX1168" fmla="*/ 180799 w 611188"/>
              <a:gd name="connsiteY1168" fmla="*/ 24342 h 257176"/>
              <a:gd name="connsiteX1169" fmla="*/ 181327 w 611188"/>
              <a:gd name="connsiteY1169" fmla="*/ 24871 h 257176"/>
              <a:gd name="connsiteX1170" fmla="*/ 182384 w 611188"/>
              <a:gd name="connsiteY1170" fmla="*/ 24871 h 257176"/>
              <a:gd name="connsiteX1171" fmla="*/ 182913 w 611188"/>
              <a:gd name="connsiteY1171" fmla="*/ 24871 h 257176"/>
              <a:gd name="connsiteX1172" fmla="*/ 177627 w 611188"/>
              <a:gd name="connsiteY1172" fmla="*/ 26459 h 257176"/>
              <a:gd name="connsiteX1173" fmla="*/ 172870 w 611188"/>
              <a:gd name="connsiteY1173" fmla="*/ 26459 h 257176"/>
              <a:gd name="connsiteX1174" fmla="*/ 175513 w 611188"/>
              <a:gd name="connsiteY1174" fmla="*/ 26988 h 257176"/>
              <a:gd name="connsiteX1175" fmla="*/ 177098 w 611188"/>
              <a:gd name="connsiteY1175" fmla="*/ 28576 h 257176"/>
              <a:gd name="connsiteX1176" fmla="*/ 176041 w 611188"/>
              <a:gd name="connsiteY1176" fmla="*/ 28576 h 257176"/>
              <a:gd name="connsiteX1177" fmla="*/ 176041 w 611188"/>
              <a:gd name="connsiteY1177" fmla="*/ 29634 h 257176"/>
              <a:gd name="connsiteX1178" fmla="*/ 177098 w 611188"/>
              <a:gd name="connsiteY1178" fmla="*/ 29634 h 257176"/>
              <a:gd name="connsiteX1179" fmla="*/ 178156 w 611188"/>
              <a:gd name="connsiteY1179" fmla="*/ 31221 h 257176"/>
              <a:gd name="connsiteX1180" fmla="*/ 178156 w 611188"/>
              <a:gd name="connsiteY1180" fmla="*/ 30163 h 257176"/>
              <a:gd name="connsiteX1181" fmla="*/ 177627 w 611188"/>
              <a:gd name="connsiteY1181" fmla="*/ 29634 h 257176"/>
              <a:gd name="connsiteX1182" fmla="*/ 178156 w 611188"/>
              <a:gd name="connsiteY1182" fmla="*/ 29634 h 257176"/>
              <a:gd name="connsiteX1183" fmla="*/ 178156 w 611188"/>
              <a:gd name="connsiteY1183" fmla="*/ 28576 h 257176"/>
              <a:gd name="connsiteX1184" fmla="*/ 182384 w 611188"/>
              <a:gd name="connsiteY1184" fmla="*/ 30163 h 257176"/>
              <a:gd name="connsiteX1185" fmla="*/ 186084 w 611188"/>
              <a:gd name="connsiteY1185" fmla="*/ 29634 h 257176"/>
              <a:gd name="connsiteX1186" fmla="*/ 186084 w 611188"/>
              <a:gd name="connsiteY1186" fmla="*/ 30163 h 257176"/>
              <a:gd name="connsiteX1187" fmla="*/ 185027 w 611188"/>
              <a:gd name="connsiteY1187" fmla="*/ 31751 h 257176"/>
              <a:gd name="connsiteX1188" fmla="*/ 186613 w 611188"/>
              <a:gd name="connsiteY1188" fmla="*/ 30163 h 257176"/>
              <a:gd name="connsiteX1189" fmla="*/ 189256 w 611188"/>
              <a:gd name="connsiteY1189" fmla="*/ 30163 h 257176"/>
              <a:gd name="connsiteX1190" fmla="*/ 189256 w 611188"/>
              <a:gd name="connsiteY1190" fmla="*/ 31221 h 257176"/>
              <a:gd name="connsiteX1191" fmla="*/ 189785 w 611188"/>
              <a:gd name="connsiteY1191" fmla="*/ 31221 h 257176"/>
              <a:gd name="connsiteX1192" fmla="*/ 189785 w 611188"/>
              <a:gd name="connsiteY1192" fmla="*/ 30163 h 257176"/>
              <a:gd name="connsiteX1193" fmla="*/ 190842 w 611188"/>
              <a:gd name="connsiteY1193" fmla="*/ 31221 h 257176"/>
              <a:gd name="connsiteX1194" fmla="*/ 190842 w 611188"/>
              <a:gd name="connsiteY1194" fmla="*/ 31751 h 257176"/>
              <a:gd name="connsiteX1195" fmla="*/ 191899 w 611188"/>
              <a:gd name="connsiteY1195" fmla="*/ 31221 h 257176"/>
              <a:gd name="connsiteX1196" fmla="*/ 193485 w 611188"/>
              <a:gd name="connsiteY1196" fmla="*/ 30163 h 257176"/>
              <a:gd name="connsiteX1197" fmla="*/ 192956 w 611188"/>
              <a:gd name="connsiteY1197" fmla="*/ 31221 h 257176"/>
              <a:gd name="connsiteX1198" fmla="*/ 192956 w 611188"/>
              <a:gd name="connsiteY1198" fmla="*/ 31751 h 257176"/>
              <a:gd name="connsiteX1199" fmla="*/ 196128 w 611188"/>
              <a:gd name="connsiteY1199" fmla="*/ 30163 h 257176"/>
              <a:gd name="connsiteX1200" fmla="*/ 198242 w 611188"/>
              <a:gd name="connsiteY1200" fmla="*/ 30163 h 257176"/>
              <a:gd name="connsiteX1201" fmla="*/ 198242 w 611188"/>
              <a:gd name="connsiteY1201" fmla="*/ 31221 h 257176"/>
              <a:gd name="connsiteX1202" fmla="*/ 203528 w 611188"/>
              <a:gd name="connsiteY1202" fmla="*/ 31221 h 257176"/>
              <a:gd name="connsiteX1203" fmla="*/ 208814 w 611188"/>
              <a:gd name="connsiteY1203" fmla="*/ 31221 h 257176"/>
              <a:gd name="connsiteX1204" fmla="*/ 208285 w 611188"/>
              <a:gd name="connsiteY1204" fmla="*/ 31751 h 257176"/>
              <a:gd name="connsiteX1205" fmla="*/ 207228 w 611188"/>
              <a:gd name="connsiteY1205" fmla="*/ 31751 h 257176"/>
              <a:gd name="connsiteX1206" fmla="*/ 209871 w 611188"/>
              <a:gd name="connsiteY1206" fmla="*/ 33338 h 257176"/>
              <a:gd name="connsiteX1207" fmla="*/ 211985 w 611188"/>
              <a:gd name="connsiteY1207" fmla="*/ 32280 h 257176"/>
              <a:gd name="connsiteX1208" fmla="*/ 212514 w 611188"/>
              <a:gd name="connsiteY1208" fmla="*/ 33338 h 257176"/>
              <a:gd name="connsiteX1209" fmla="*/ 213571 w 611188"/>
              <a:gd name="connsiteY1209" fmla="*/ 33338 h 257176"/>
              <a:gd name="connsiteX1210" fmla="*/ 213571 w 611188"/>
              <a:gd name="connsiteY1210" fmla="*/ 32280 h 257176"/>
              <a:gd name="connsiteX1211" fmla="*/ 215157 w 611188"/>
              <a:gd name="connsiteY1211" fmla="*/ 32280 h 257176"/>
              <a:gd name="connsiteX1212" fmla="*/ 216214 w 611188"/>
              <a:gd name="connsiteY1212" fmla="*/ 33338 h 257176"/>
              <a:gd name="connsiteX1213" fmla="*/ 215157 w 611188"/>
              <a:gd name="connsiteY1213" fmla="*/ 33338 h 257176"/>
              <a:gd name="connsiteX1214" fmla="*/ 214100 w 611188"/>
              <a:gd name="connsiteY1214" fmla="*/ 33867 h 257176"/>
              <a:gd name="connsiteX1215" fmla="*/ 215686 w 611188"/>
              <a:gd name="connsiteY1215" fmla="*/ 35455 h 257176"/>
              <a:gd name="connsiteX1216" fmla="*/ 217271 w 611188"/>
              <a:gd name="connsiteY1216" fmla="*/ 37042 h 257176"/>
              <a:gd name="connsiteX1217" fmla="*/ 215686 w 611188"/>
              <a:gd name="connsiteY1217" fmla="*/ 36513 h 257176"/>
              <a:gd name="connsiteX1218" fmla="*/ 214100 w 611188"/>
              <a:gd name="connsiteY1218" fmla="*/ 36513 h 257176"/>
              <a:gd name="connsiteX1219" fmla="*/ 214100 w 611188"/>
              <a:gd name="connsiteY1219" fmla="*/ 35455 h 257176"/>
              <a:gd name="connsiteX1220" fmla="*/ 215157 w 611188"/>
              <a:gd name="connsiteY1220" fmla="*/ 35455 h 257176"/>
              <a:gd name="connsiteX1221" fmla="*/ 215157 w 611188"/>
              <a:gd name="connsiteY1221" fmla="*/ 34926 h 257176"/>
              <a:gd name="connsiteX1222" fmla="*/ 214100 w 611188"/>
              <a:gd name="connsiteY1222" fmla="*/ 34926 h 257176"/>
              <a:gd name="connsiteX1223" fmla="*/ 211985 w 611188"/>
              <a:gd name="connsiteY1223" fmla="*/ 36513 h 257176"/>
              <a:gd name="connsiteX1224" fmla="*/ 206700 w 611188"/>
              <a:gd name="connsiteY1224" fmla="*/ 33867 h 257176"/>
              <a:gd name="connsiteX1225" fmla="*/ 203528 w 611188"/>
              <a:gd name="connsiteY1225" fmla="*/ 37042 h 257176"/>
              <a:gd name="connsiteX1226" fmla="*/ 201414 w 611188"/>
              <a:gd name="connsiteY1226" fmla="*/ 35455 h 257176"/>
              <a:gd name="connsiteX1227" fmla="*/ 197185 w 611188"/>
              <a:gd name="connsiteY1227" fmla="*/ 36513 h 257176"/>
              <a:gd name="connsiteX1228" fmla="*/ 197185 w 611188"/>
              <a:gd name="connsiteY1228" fmla="*/ 35455 h 257176"/>
              <a:gd name="connsiteX1229" fmla="*/ 198242 w 611188"/>
              <a:gd name="connsiteY1229" fmla="*/ 34926 h 257176"/>
              <a:gd name="connsiteX1230" fmla="*/ 196656 w 611188"/>
              <a:gd name="connsiteY1230" fmla="*/ 34926 h 257176"/>
              <a:gd name="connsiteX1231" fmla="*/ 196656 w 611188"/>
              <a:gd name="connsiteY1231" fmla="*/ 36513 h 257176"/>
              <a:gd name="connsiteX1232" fmla="*/ 196128 w 611188"/>
              <a:gd name="connsiteY1232" fmla="*/ 35455 h 257176"/>
              <a:gd name="connsiteX1233" fmla="*/ 195071 w 611188"/>
              <a:gd name="connsiteY1233" fmla="*/ 36513 h 257176"/>
              <a:gd name="connsiteX1234" fmla="*/ 193485 w 611188"/>
              <a:gd name="connsiteY1234" fmla="*/ 34926 h 257176"/>
              <a:gd name="connsiteX1235" fmla="*/ 191899 w 611188"/>
              <a:gd name="connsiteY1235" fmla="*/ 33867 h 257176"/>
              <a:gd name="connsiteX1236" fmla="*/ 191899 w 611188"/>
              <a:gd name="connsiteY1236" fmla="*/ 34926 h 257176"/>
              <a:gd name="connsiteX1237" fmla="*/ 191899 w 611188"/>
              <a:gd name="connsiteY1237" fmla="*/ 35455 h 257176"/>
              <a:gd name="connsiteX1238" fmla="*/ 192956 w 611188"/>
              <a:gd name="connsiteY1238" fmla="*/ 36513 h 257176"/>
              <a:gd name="connsiteX1239" fmla="*/ 189256 w 611188"/>
              <a:gd name="connsiteY1239" fmla="*/ 36513 h 257176"/>
              <a:gd name="connsiteX1240" fmla="*/ 185027 w 611188"/>
              <a:gd name="connsiteY1240" fmla="*/ 33867 h 257176"/>
              <a:gd name="connsiteX1241" fmla="*/ 184499 w 611188"/>
              <a:gd name="connsiteY1241" fmla="*/ 34926 h 257176"/>
              <a:gd name="connsiteX1242" fmla="*/ 184499 w 611188"/>
              <a:gd name="connsiteY1242" fmla="*/ 35455 h 257176"/>
              <a:gd name="connsiteX1243" fmla="*/ 182913 w 611188"/>
              <a:gd name="connsiteY1243" fmla="*/ 34926 h 257176"/>
              <a:gd name="connsiteX1244" fmla="*/ 182913 w 611188"/>
              <a:gd name="connsiteY1244" fmla="*/ 33867 h 257176"/>
              <a:gd name="connsiteX1245" fmla="*/ 181327 w 611188"/>
              <a:gd name="connsiteY1245" fmla="*/ 34926 h 257176"/>
              <a:gd name="connsiteX1246" fmla="*/ 179741 w 611188"/>
              <a:gd name="connsiteY1246" fmla="*/ 33338 h 257176"/>
              <a:gd name="connsiteX1247" fmla="*/ 177098 w 611188"/>
              <a:gd name="connsiteY1247" fmla="*/ 34926 h 257176"/>
              <a:gd name="connsiteX1248" fmla="*/ 178156 w 611188"/>
              <a:gd name="connsiteY1248" fmla="*/ 35455 h 257176"/>
              <a:gd name="connsiteX1249" fmla="*/ 179213 w 611188"/>
              <a:gd name="connsiteY1249" fmla="*/ 36513 h 257176"/>
              <a:gd name="connsiteX1250" fmla="*/ 178156 w 611188"/>
              <a:gd name="connsiteY1250" fmla="*/ 37042 h 257176"/>
              <a:gd name="connsiteX1251" fmla="*/ 178156 w 611188"/>
              <a:gd name="connsiteY1251" fmla="*/ 38630 h 257176"/>
              <a:gd name="connsiteX1252" fmla="*/ 177098 w 611188"/>
              <a:gd name="connsiteY1252" fmla="*/ 38630 h 257176"/>
              <a:gd name="connsiteX1253" fmla="*/ 176041 w 611188"/>
              <a:gd name="connsiteY1253" fmla="*/ 39159 h 257176"/>
              <a:gd name="connsiteX1254" fmla="*/ 177098 w 611188"/>
              <a:gd name="connsiteY1254" fmla="*/ 39159 h 257176"/>
              <a:gd name="connsiteX1255" fmla="*/ 177627 w 611188"/>
              <a:gd name="connsiteY1255" fmla="*/ 40217 h 257176"/>
              <a:gd name="connsiteX1256" fmla="*/ 176041 w 611188"/>
              <a:gd name="connsiteY1256" fmla="*/ 40746 h 257176"/>
              <a:gd name="connsiteX1257" fmla="*/ 174455 w 611188"/>
              <a:gd name="connsiteY1257" fmla="*/ 40746 h 257176"/>
              <a:gd name="connsiteX1258" fmla="*/ 174455 w 611188"/>
              <a:gd name="connsiteY1258" fmla="*/ 41805 h 257176"/>
              <a:gd name="connsiteX1259" fmla="*/ 176041 w 611188"/>
              <a:gd name="connsiteY1259" fmla="*/ 40746 h 257176"/>
              <a:gd name="connsiteX1260" fmla="*/ 176041 w 611188"/>
              <a:gd name="connsiteY1260" fmla="*/ 41805 h 257176"/>
              <a:gd name="connsiteX1261" fmla="*/ 176041 w 611188"/>
              <a:gd name="connsiteY1261" fmla="*/ 42334 h 257176"/>
              <a:gd name="connsiteX1262" fmla="*/ 179213 w 611188"/>
              <a:gd name="connsiteY1262" fmla="*/ 43921 h 257176"/>
              <a:gd name="connsiteX1263" fmla="*/ 182384 w 611188"/>
              <a:gd name="connsiteY1263" fmla="*/ 45509 h 257176"/>
              <a:gd name="connsiteX1264" fmla="*/ 183970 w 611188"/>
              <a:gd name="connsiteY1264" fmla="*/ 44451 h 257176"/>
              <a:gd name="connsiteX1265" fmla="*/ 186084 w 611188"/>
              <a:gd name="connsiteY1265" fmla="*/ 47096 h 257176"/>
              <a:gd name="connsiteX1266" fmla="*/ 184499 w 611188"/>
              <a:gd name="connsiteY1266" fmla="*/ 47096 h 257176"/>
              <a:gd name="connsiteX1267" fmla="*/ 183970 w 611188"/>
              <a:gd name="connsiteY1267" fmla="*/ 49213 h 257176"/>
              <a:gd name="connsiteX1268" fmla="*/ 183970 w 611188"/>
              <a:gd name="connsiteY1268" fmla="*/ 48684 h 257176"/>
              <a:gd name="connsiteX1269" fmla="*/ 182913 w 611188"/>
              <a:gd name="connsiteY1269" fmla="*/ 47626 h 257176"/>
              <a:gd name="connsiteX1270" fmla="*/ 182913 w 611188"/>
              <a:gd name="connsiteY1270" fmla="*/ 49213 h 257176"/>
              <a:gd name="connsiteX1271" fmla="*/ 183970 w 611188"/>
              <a:gd name="connsiteY1271" fmla="*/ 49213 h 257176"/>
              <a:gd name="connsiteX1272" fmla="*/ 185027 w 611188"/>
              <a:gd name="connsiteY1272" fmla="*/ 48684 h 257176"/>
              <a:gd name="connsiteX1273" fmla="*/ 186084 w 611188"/>
              <a:gd name="connsiteY1273" fmla="*/ 48684 h 257176"/>
              <a:gd name="connsiteX1274" fmla="*/ 186084 w 611188"/>
              <a:gd name="connsiteY1274" fmla="*/ 47626 h 257176"/>
              <a:gd name="connsiteX1275" fmla="*/ 186084 w 611188"/>
              <a:gd name="connsiteY1275" fmla="*/ 47096 h 257176"/>
              <a:gd name="connsiteX1276" fmla="*/ 187670 w 611188"/>
              <a:gd name="connsiteY1276" fmla="*/ 47626 h 257176"/>
              <a:gd name="connsiteX1277" fmla="*/ 187670 w 611188"/>
              <a:gd name="connsiteY1277" fmla="*/ 48684 h 257176"/>
              <a:gd name="connsiteX1278" fmla="*/ 187670 w 611188"/>
              <a:gd name="connsiteY1278" fmla="*/ 49213 h 257176"/>
              <a:gd name="connsiteX1279" fmla="*/ 189785 w 611188"/>
              <a:gd name="connsiteY1279" fmla="*/ 48684 h 257176"/>
              <a:gd name="connsiteX1280" fmla="*/ 191899 w 611188"/>
              <a:gd name="connsiteY1280" fmla="*/ 48684 h 257176"/>
              <a:gd name="connsiteX1281" fmla="*/ 191899 w 611188"/>
              <a:gd name="connsiteY1281" fmla="*/ 47096 h 257176"/>
              <a:gd name="connsiteX1282" fmla="*/ 192956 w 611188"/>
              <a:gd name="connsiteY1282" fmla="*/ 47626 h 257176"/>
              <a:gd name="connsiteX1283" fmla="*/ 193485 w 611188"/>
              <a:gd name="connsiteY1283" fmla="*/ 49213 h 257176"/>
              <a:gd name="connsiteX1284" fmla="*/ 194542 w 611188"/>
              <a:gd name="connsiteY1284" fmla="*/ 49213 h 257176"/>
              <a:gd name="connsiteX1285" fmla="*/ 195071 w 611188"/>
              <a:gd name="connsiteY1285" fmla="*/ 48684 h 257176"/>
              <a:gd name="connsiteX1286" fmla="*/ 194542 w 611188"/>
              <a:gd name="connsiteY1286" fmla="*/ 47626 h 257176"/>
              <a:gd name="connsiteX1287" fmla="*/ 196128 w 611188"/>
              <a:gd name="connsiteY1287" fmla="*/ 48684 h 257176"/>
              <a:gd name="connsiteX1288" fmla="*/ 197185 w 611188"/>
              <a:gd name="connsiteY1288" fmla="*/ 47626 h 257176"/>
              <a:gd name="connsiteX1289" fmla="*/ 200356 w 611188"/>
              <a:gd name="connsiteY1289" fmla="*/ 49213 h 257176"/>
              <a:gd name="connsiteX1290" fmla="*/ 204057 w 611188"/>
              <a:gd name="connsiteY1290" fmla="*/ 47626 h 257176"/>
              <a:gd name="connsiteX1291" fmla="*/ 203528 w 611188"/>
              <a:gd name="connsiteY1291" fmla="*/ 48684 h 257176"/>
              <a:gd name="connsiteX1292" fmla="*/ 204057 w 611188"/>
              <a:gd name="connsiteY1292" fmla="*/ 49213 h 257176"/>
              <a:gd name="connsiteX1293" fmla="*/ 205642 w 611188"/>
              <a:gd name="connsiteY1293" fmla="*/ 48684 h 257176"/>
              <a:gd name="connsiteX1294" fmla="*/ 207228 w 611188"/>
              <a:gd name="connsiteY1294" fmla="*/ 50801 h 257176"/>
              <a:gd name="connsiteX1295" fmla="*/ 208814 w 611188"/>
              <a:gd name="connsiteY1295" fmla="*/ 49213 h 257176"/>
              <a:gd name="connsiteX1296" fmla="*/ 210400 w 611188"/>
              <a:gd name="connsiteY1296" fmla="*/ 48684 h 257176"/>
              <a:gd name="connsiteX1297" fmla="*/ 210928 w 611188"/>
              <a:gd name="connsiteY1297" fmla="*/ 47096 h 257176"/>
              <a:gd name="connsiteX1298" fmla="*/ 211985 w 611188"/>
              <a:gd name="connsiteY1298" fmla="*/ 48684 h 257176"/>
              <a:gd name="connsiteX1299" fmla="*/ 211985 w 611188"/>
              <a:gd name="connsiteY1299" fmla="*/ 49213 h 257176"/>
              <a:gd name="connsiteX1300" fmla="*/ 212514 w 611188"/>
              <a:gd name="connsiteY1300" fmla="*/ 49213 h 257176"/>
              <a:gd name="connsiteX1301" fmla="*/ 214100 w 611188"/>
              <a:gd name="connsiteY1301" fmla="*/ 48684 h 257176"/>
              <a:gd name="connsiteX1302" fmla="*/ 213571 w 611188"/>
              <a:gd name="connsiteY1302" fmla="*/ 47626 h 257176"/>
              <a:gd name="connsiteX1303" fmla="*/ 212514 w 611188"/>
              <a:gd name="connsiteY1303" fmla="*/ 47096 h 257176"/>
              <a:gd name="connsiteX1304" fmla="*/ 208814 w 611188"/>
              <a:gd name="connsiteY1304" fmla="*/ 46038 h 257176"/>
              <a:gd name="connsiteX1305" fmla="*/ 206700 w 611188"/>
              <a:gd name="connsiteY1305" fmla="*/ 47096 h 257176"/>
              <a:gd name="connsiteX1306" fmla="*/ 205114 w 611188"/>
              <a:gd name="connsiteY1306" fmla="*/ 45509 h 257176"/>
              <a:gd name="connsiteX1307" fmla="*/ 203528 w 611188"/>
              <a:gd name="connsiteY1307" fmla="*/ 47096 h 257176"/>
              <a:gd name="connsiteX1308" fmla="*/ 202999 w 611188"/>
              <a:gd name="connsiteY1308" fmla="*/ 44451 h 257176"/>
              <a:gd name="connsiteX1309" fmla="*/ 201414 w 611188"/>
              <a:gd name="connsiteY1309" fmla="*/ 45509 h 257176"/>
              <a:gd name="connsiteX1310" fmla="*/ 201414 w 611188"/>
              <a:gd name="connsiteY1310" fmla="*/ 43392 h 257176"/>
              <a:gd name="connsiteX1311" fmla="*/ 201414 w 611188"/>
              <a:gd name="connsiteY1311" fmla="*/ 38630 h 257176"/>
              <a:gd name="connsiteX1312" fmla="*/ 201942 w 611188"/>
              <a:gd name="connsiteY1312" fmla="*/ 37571 h 257176"/>
              <a:gd name="connsiteX1313" fmla="*/ 202999 w 611188"/>
              <a:gd name="connsiteY1313" fmla="*/ 37042 h 257176"/>
              <a:gd name="connsiteX1314" fmla="*/ 204057 w 611188"/>
              <a:gd name="connsiteY1314" fmla="*/ 38630 h 257176"/>
              <a:gd name="connsiteX1315" fmla="*/ 205642 w 611188"/>
              <a:gd name="connsiteY1315" fmla="*/ 37571 h 257176"/>
              <a:gd name="connsiteX1316" fmla="*/ 206700 w 611188"/>
              <a:gd name="connsiteY1316" fmla="*/ 40217 h 257176"/>
              <a:gd name="connsiteX1317" fmla="*/ 208285 w 611188"/>
              <a:gd name="connsiteY1317" fmla="*/ 38630 h 257176"/>
              <a:gd name="connsiteX1318" fmla="*/ 208814 w 611188"/>
              <a:gd name="connsiteY1318" fmla="*/ 39159 h 257176"/>
              <a:gd name="connsiteX1319" fmla="*/ 209871 w 611188"/>
              <a:gd name="connsiteY1319" fmla="*/ 41805 h 257176"/>
              <a:gd name="connsiteX1320" fmla="*/ 210400 w 611188"/>
              <a:gd name="connsiteY1320" fmla="*/ 40746 h 257176"/>
              <a:gd name="connsiteX1321" fmla="*/ 210928 w 611188"/>
              <a:gd name="connsiteY1321" fmla="*/ 39159 h 257176"/>
              <a:gd name="connsiteX1322" fmla="*/ 211985 w 611188"/>
              <a:gd name="connsiteY1322" fmla="*/ 40746 h 257176"/>
              <a:gd name="connsiteX1323" fmla="*/ 213571 w 611188"/>
              <a:gd name="connsiteY1323" fmla="*/ 40746 h 257176"/>
              <a:gd name="connsiteX1324" fmla="*/ 213571 w 611188"/>
              <a:gd name="connsiteY1324" fmla="*/ 40217 h 257176"/>
              <a:gd name="connsiteX1325" fmla="*/ 212514 w 611188"/>
              <a:gd name="connsiteY1325" fmla="*/ 40217 h 257176"/>
              <a:gd name="connsiteX1326" fmla="*/ 215686 w 611188"/>
              <a:gd name="connsiteY1326" fmla="*/ 39159 h 257176"/>
              <a:gd name="connsiteX1327" fmla="*/ 218857 w 611188"/>
              <a:gd name="connsiteY1327" fmla="*/ 40746 h 257176"/>
              <a:gd name="connsiteX1328" fmla="*/ 218857 w 611188"/>
              <a:gd name="connsiteY1328" fmla="*/ 40217 h 257176"/>
              <a:gd name="connsiteX1329" fmla="*/ 218857 w 611188"/>
              <a:gd name="connsiteY1329" fmla="*/ 39159 h 257176"/>
              <a:gd name="connsiteX1330" fmla="*/ 222557 w 611188"/>
              <a:gd name="connsiteY1330" fmla="*/ 41805 h 257176"/>
              <a:gd name="connsiteX1331" fmla="*/ 227315 w 611188"/>
              <a:gd name="connsiteY1331" fmla="*/ 41805 h 257176"/>
              <a:gd name="connsiteX1332" fmla="*/ 227315 w 611188"/>
              <a:gd name="connsiteY1332" fmla="*/ 42334 h 257176"/>
              <a:gd name="connsiteX1333" fmla="*/ 228900 w 611188"/>
              <a:gd name="connsiteY1333" fmla="*/ 42334 h 257176"/>
              <a:gd name="connsiteX1334" fmla="*/ 229958 w 611188"/>
              <a:gd name="connsiteY1334" fmla="*/ 43392 h 257176"/>
              <a:gd name="connsiteX1335" fmla="*/ 227843 w 611188"/>
              <a:gd name="connsiteY1335" fmla="*/ 43921 h 257176"/>
              <a:gd name="connsiteX1336" fmla="*/ 224672 w 611188"/>
              <a:gd name="connsiteY1336" fmla="*/ 44451 h 257176"/>
              <a:gd name="connsiteX1337" fmla="*/ 226257 w 611188"/>
              <a:gd name="connsiteY1337" fmla="*/ 45509 h 257176"/>
              <a:gd name="connsiteX1338" fmla="*/ 228900 w 611188"/>
              <a:gd name="connsiteY1338" fmla="*/ 47096 h 257176"/>
              <a:gd name="connsiteX1339" fmla="*/ 227843 w 611188"/>
              <a:gd name="connsiteY1339" fmla="*/ 45509 h 257176"/>
              <a:gd name="connsiteX1340" fmla="*/ 229429 w 611188"/>
              <a:gd name="connsiteY1340" fmla="*/ 47096 h 257176"/>
              <a:gd name="connsiteX1341" fmla="*/ 231015 w 611188"/>
              <a:gd name="connsiteY1341" fmla="*/ 46038 h 257176"/>
              <a:gd name="connsiteX1342" fmla="*/ 232600 w 611188"/>
              <a:gd name="connsiteY1342" fmla="*/ 45509 h 257176"/>
              <a:gd name="connsiteX1343" fmla="*/ 232600 w 611188"/>
              <a:gd name="connsiteY1343" fmla="*/ 47096 h 257176"/>
              <a:gd name="connsiteX1344" fmla="*/ 229958 w 611188"/>
              <a:gd name="connsiteY1344" fmla="*/ 47626 h 257176"/>
              <a:gd name="connsiteX1345" fmla="*/ 228900 w 611188"/>
              <a:gd name="connsiteY1345" fmla="*/ 49213 h 257176"/>
              <a:gd name="connsiteX1346" fmla="*/ 227843 w 611188"/>
              <a:gd name="connsiteY1346" fmla="*/ 49213 h 257176"/>
              <a:gd name="connsiteX1347" fmla="*/ 228900 w 611188"/>
              <a:gd name="connsiteY1347" fmla="*/ 47626 h 257176"/>
              <a:gd name="connsiteX1348" fmla="*/ 227843 w 611188"/>
              <a:gd name="connsiteY1348" fmla="*/ 48684 h 257176"/>
              <a:gd name="connsiteX1349" fmla="*/ 227315 w 611188"/>
              <a:gd name="connsiteY1349" fmla="*/ 50271 h 257176"/>
              <a:gd name="connsiteX1350" fmla="*/ 229429 w 611188"/>
              <a:gd name="connsiteY1350" fmla="*/ 50271 h 257176"/>
              <a:gd name="connsiteX1351" fmla="*/ 231015 w 611188"/>
              <a:gd name="connsiteY1351" fmla="*/ 49213 h 257176"/>
              <a:gd name="connsiteX1352" fmla="*/ 235243 w 611188"/>
              <a:gd name="connsiteY1352" fmla="*/ 50801 h 257176"/>
              <a:gd name="connsiteX1353" fmla="*/ 239472 w 611188"/>
              <a:gd name="connsiteY1353" fmla="*/ 48684 h 257176"/>
              <a:gd name="connsiteX1354" fmla="*/ 239472 w 611188"/>
              <a:gd name="connsiteY1354" fmla="*/ 49213 h 257176"/>
              <a:gd name="connsiteX1355" fmla="*/ 240001 w 611188"/>
              <a:gd name="connsiteY1355" fmla="*/ 50271 h 257176"/>
              <a:gd name="connsiteX1356" fmla="*/ 241587 w 611188"/>
              <a:gd name="connsiteY1356" fmla="*/ 50271 h 257176"/>
              <a:gd name="connsiteX1357" fmla="*/ 238415 w 611188"/>
              <a:gd name="connsiteY1357" fmla="*/ 51330 h 257176"/>
              <a:gd name="connsiteX1358" fmla="*/ 239472 w 611188"/>
              <a:gd name="connsiteY1358" fmla="*/ 52388 h 257176"/>
              <a:gd name="connsiteX1359" fmla="*/ 239472 w 611188"/>
              <a:gd name="connsiteY1359" fmla="*/ 52917 h 257176"/>
              <a:gd name="connsiteX1360" fmla="*/ 245287 w 611188"/>
              <a:gd name="connsiteY1360" fmla="*/ 52388 h 257176"/>
              <a:gd name="connsiteX1361" fmla="*/ 250044 w 611188"/>
              <a:gd name="connsiteY1361" fmla="*/ 51330 h 257176"/>
              <a:gd name="connsiteX1362" fmla="*/ 248987 w 611188"/>
              <a:gd name="connsiteY1362" fmla="*/ 52917 h 257176"/>
              <a:gd name="connsiteX1363" fmla="*/ 254273 w 611188"/>
              <a:gd name="connsiteY1363" fmla="*/ 52917 h 257176"/>
              <a:gd name="connsiteX1364" fmla="*/ 259030 w 611188"/>
              <a:gd name="connsiteY1364" fmla="*/ 50801 h 257176"/>
              <a:gd name="connsiteX1365" fmla="*/ 258501 w 611188"/>
              <a:gd name="connsiteY1365" fmla="*/ 52388 h 257176"/>
              <a:gd name="connsiteX1366" fmla="*/ 258501 w 611188"/>
              <a:gd name="connsiteY1366" fmla="*/ 52917 h 257176"/>
              <a:gd name="connsiteX1367" fmla="*/ 260616 w 611188"/>
              <a:gd name="connsiteY1367" fmla="*/ 53976 h 257176"/>
              <a:gd name="connsiteX1368" fmla="*/ 262730 w 611188"/>
              <a:gd name="connsiteY1368" fmla="*/ 52917 h 257176"/>
              <a:gd name="connsiteX1369" fmla="*/ 263787 w 611188"/>
              <a:gd name="connsiteY1369" fmla="*/ 53976 h 257176"/>
              <a:gd name="connsiteX1370" fmla="*/ 263787 w 611188"/>
              <a:gd name="connsiteY1370" fmla="*/ 54505 h 257176"/>
              <a:gd name="connsiteX1371" fmla="*/ 265373 w 611188"/>
              <a:gd name="connsiteY1371" fmla="*/ 53976 h 257176"/>
              <a:gd name="connsiteX1372" fmla="*/ 265902 w 611188"/>
              <a:gd name="connsiteY1372" fmla="*/ 53976 h 257176"/>
              <a:gd name="connsiteX1373" fmla="*/ 266959 w 611188"/>
              <a:gd name="connsiteY1373" fmla="*/ 54505 h 257176"/>
              <a:gd name="connsiteX1374" fmla="*/ 266959 w 611188"/>
              <a:gd name="connsiteY1374" fmla="*/ 56621 h 257176"/>
              <a:gd name="connsiteX1375" fmla="*/ 272773 w 611188"/>
              <a:gd name="connsiteY1375" fmla="*/ 54505 h 257176"/>
              <a:gd name="connsiteX1376" fmla="*/ 274888 w 611188"/>
              <a:gd name="connsiteY1376" fmla="*/ 53976 h 257176"/>
              <a:gd name="connsiteX1377" fmla="*/ 274888 w 611188"/>
              <a:gd name="connsiteY1377" fmla="*/ 54505 h 257176"/>
              <a:gd name="connsiteX1378" fmla="*/ 280174 w 611188"/>
              <a:gd name="connsiteY1378" fmla="*/ 53976 h 257176"/>
              <a:gd name="connsiteX1379" fmla="*/ 285988 w 611188"/>
              <a:gd name="connsiteY1379" fmla="*/ 54505 h 257176"/>
              <a:gd name="connsiteX1380" fmla="*/ 285988 w 611188"/>
              <a:gd name="connsiteY1380" fmla="*/ 53976 h 257176"/>
              <a:gd name="connsiteX1381" fmla="*/ 288103 w 611188"/>
              <a:gd name="connsiteY1381" fmla="*/ 55563 h 257176"/>
              <a:gd name="connsiteX1382" fmla="*/ 290217 w 611188"/>
              <a:gd name="connsiteY1382" fmla="*/ 53976 h 257176"/>
              <a:gd name="connsiteX1383" fmla="*/ 290217 w 611188"/>
              <a:gd name="connsiteY1383" fmla="*/ 54505 h 257176"/>
              <a:gd name="connsiteX1384" fmla="*/ 291274 w 611188"/>
              <a:gd name="connsiteY1384" fmla="*/ 53976 h 257176"/>
              <a:gd name="connsiteX1385" fmla="*/ 291803 w 611188"/>
              <a:gd name="connsiteY1385" fmla="*/ 52917 h 257176"/>
              <a:gd name="connsiteX1386" fmla="*/ 291803 w 611188"/>
              <a:gd name="connsiteY1386" fmla="*/ 53976 h 257176"/>
              <a:gd name="connsiteX1387" fmla="*/ 291803 w 611188"/>
              <a:gd name="connsiteY1387" fmla="*/ 54505 h 257176"/>
              <a:gd name="connsiteX1388" fmla="*/ 293917 w 611188"/>
              <a:gd name="connsiteY1388" fmla="*/ 54505 h 257176"/>
              <a:gd name="connsiteX1389" fmla="*/ 295503 w 611188"/>
              <a:gd name="connsiteY1389" fmla="*/ 54505 h 257176"/>
              <a:gd name="connsiteX1390" fmla="*/ 296560 w 611188"/>
              <a:gd name="connsiteY1390" fmla="*/ 53976 h 257176"/>
              <a:gd name="connsiteX1391" fmla="*/ 296560 w 611188"/>
              <a:gd name="connsiteY1391" fmla="*/ 52917 h 257176"/>
              <a:gd name="connsiteX1392" fmla="*/ 296560 w 611188"/>
              <a:gd name="connsiteY1392" fmla="*/ 52388 h 257176"/>
              <a:gd name="connsiteX1393" fmla="*/ 297089 w 611188"/>
              <a:gd name="connsiteY1393" fmla="*/ 52388 h 257176"/>
              <a:gd name="connsiteX1394" fmla="*/ 297089 w 611188"/>
              <a:gd name="connsiteY1394" fmla="*/ 52917 h 257176"/>
              <a:gd name="connsiteX1395" fmla="*/ 297089 w 611188"/>
              <a:gd name="connsiteY1395" fmla="*/ 53976 h 257176"/>
              <a:gd name="connsiteX1396" fmla="*/ 298146 w 611188"/>
              <a:gd name="connsiteY1396" fmla="*/ 53976 h 257176"/>
              <a:gd name="connsiteX1397" fmla="*/ 298674 w 611188"/>
              <a:gd name="connsiteY1397" fmla="*/ 53976 h 257176"/>
              <a:gd name="connsiteX1398" fmla="*/ 298674 w 611188"/>
              <a:gd name="connsiteY1398" fmla="*/ 52388 h 257176"/>
              <a:gd name="connsiteX1399" fmla="*/ 299203 w 611188"/>
              <a:gd name="connsiteY1399" fmla="*/ 52917 h 257176"/>
              <a:gd name="connsiteX1400" fmla="*/ 299203 w 611188"/>
              <a:gd name="connsiteY1400" fmla="*/ 53976 h 257176"/>
              <a:gd name="connsiteX1401" fmla="*/ 303432 w 611188"/>
              <a:gd name="connsiteY1401" fmla="*/ 54505 h 257176"/>
              <a:gd name="connsiteX1402" fmla="*/ 307132 w 611188"/>
              <a:gd name="connsiteY1402" fmla="*/ 52388 h 257176"/>
              <a:gd name="connsiteX1403" fmla="*/ 308522 w 611188"/>
              <a:gd name="connsiteY1403" fmla="*/ 53780 h 257176"/>
              <a:gd name="connsiteX1404" fmla="*/ 307975 w 611188"/>
              <a:gd name="connsiteY1404" fmla="*/ 52841 h 257176"/>
              <a:gd name="connsiteX1405" fmla="*/ 309562 w 611188"/>
              <a:gd name="connsiteY1405" fmla="*/ 53522 h 257176"/>
              <a:gd name="connsiteX1406" fmla="*/ 309562 w 611188"/>
              <a:gd name="connsiteY1406" fmla="*/ 54505 h 257176"/>
              <a:gd name="connsiteX1407" fmla="*/ 312418 w 611188"/>
              <a:gd name="connsiteY1407" fmla="*/ 54505 h 257176"/>
              <a:gd name="connsiteX1408" fmla="*/ 312946 w 611188"/>
              <a:gd name="connsiteY1408" fmla="*/ 55563 h 257176"/>
              <a:gd name="connsiteX1409" fmla="*/ 312956 w 611188"/>
              <a:gd name="connsiteY1409" fmla="*/ 55566 h 257176"/>
              <a:gd name="connsiteX1410" fmla="*/ 312964 w 611188"/>
              <a:gd name="connsiteY1410" fmla="*/ 55563 h 257176"/>
              <a:gd name="connsiteX1411" fmla="*/ 312989 w 611188"/>
              <a:gd name="connsiteY1411" fmla="*/ 55577 h 257176"/>
              <a:gd name="connsiteX1412" fmla="*/ 314532 w 611188"/>
              <a:gd name="connsiteY1412" fmla="*/ 56092 h 257176"/>
              <a:gd name="connsiteX1413" fmla="*/ 314532 w 611188"/>
              <a:gd name="connsiteY1413" fmla="*/ 54505 h 257176"/>
              <a:gd name="connsiteX1414" fmla="*/ 314532 w 611188"/>
              <a:gd name="connsiteY1414" fmla="*/ 53976 h 257176"/>
              <a:gd name="connsiteX1415" fmla="*/ 315589 w 611188"/>
              <a:gd name="connsiteY1415" fmla="*/ 54505 h 257176"/>
              <a:gd name="connsiteX1416" fmla="*/ 316118 w 611188"/>
              <a:gd name="connsiteY1416" fmla="*/ 56621 h 257176"/>
              <a:gd name="connsiteX1417" fmla="*/ 315589 w 611188"/>
              <a:gd name="connsiteY1417" fmla="*/ 56092 h 257176"/>
              <a:gd name="connsiteX1418" fmla="*/ 314532 w 611188"/>
              <a:gd name="connsiteY1418" fmla="*/ 56621 h 257176"/>
              <a:gd name="connsiteX1419" fmla="*/ 316118 w 611188"/>
              <a:gd name="connsiteY1419" fmla="*/ 56621 h 257176"/>
              <a:gd name="connsiteX1420" fmla="*/ 317175 w 611188"/>
              <a:gd name="connsiteY1420" fmla="*/ 56092 h 257176"/>
              <a:gd name="connsiteX1421" fmla="*/ 317175 w 611188"/>
              <a:gd name="connsiteY1421" fmla="*/ 55563 h 257176"/>
              <a:gd name="connsiteX1422" fmla="*/ 319289 w 611188"/>
              <a:gd name="connsiteY1422" fmla="*/ 55563 h 257176"/>
              <a:gd name="connsiteX1423" fmla="*/ 321404 w 611188"/>
              <a:gd name="connsiteY1423" fmla="*/ 56092 h 257176"/>
              <a:gd name="connsiteX1424" fmla="*/ 322461 w 611188"/>
              <a:gd name="connsiteY1424" fmla="*/ 55563 h 257176"/>
              <a:gd name="connsiteX1425" fmla="*/ 322461 w 611188"/>
              <a:gd name="connsiteY1425" fmla="*/ 53976 h 257176"/>
              <a:gd name="connsiteX1426" fmla="*/ 319289 w 611188"/>
              <a:gd name="connsiteY1426" fmla="*/ 54505 h 257176"/>
              <a:gd name="connsiteX1427" fmla="*/ 317175 w 611188"/>
              <a:gd name="connsiteY1427" fmla="*/ 52388 h 257176"/>
              <a:gd name="connsiteX1428" fmla="*/ 318232 w 611188"/>
              <a:gd name="connsiteY1428" fmla="*/ 52388 h 257176"/>
              <a:gd name="connsiteX1429" fmla="*/ 318232 w 611188"/>
              <a:gd name="connsiteY1429" fmla="*/ 50801 h 257176"/>
              <a:gd name="connsiteX1430" fmla="*/ 320875 w 611188"/>
              <a:gd name="connsiteY1430" fmla="*/ 50801 h 257176"/>
              <a:gd name="connsiteX1431" fmla="*/ 321404 w 611188"/>
              <a:gd name="connsiteY1431" fmla="*/ 51330 h 257176"/>
              <a:gd name="connsiteX1432" fmla="*/ 322461 w 611188"/>
              <a:gd name="connsiteY1432" fmla="*/ 50801 h 257176"/>
              <a:gd name="connsiteX1433" fmla="*/ 322990 w 611188"/>
              <a:gd name="connsiteY1433" fmla="*/ 50271 h 257176"/>
              <a:gd name="connsiteX1434" fmla="*/ 326690 w 611188"/>
              <a:gd name="connsiteY1434" fmla="*/ 50271 h 257176"/>
              <a:gd name="connsiteX1435" fmla="*/ 329861 w 611188"/>
              <a:gd name="connsiteY1435" fmla="*/ 51330 h 257176"/>
              <a:gd name="connsiteX1436" fmla="*/ 330918 w 611188"/>
              <a:gd name="connsiteY1436" fmla="*/ 51330 h 257176"/>
              <a:gd name="connsiteX1437" fmla="*/ 330918 w 611188"/>
              <a:gd name="connsiteY1437" fmla="*/ 50801 h 257176"/>
              <a:gd name="connsiteX1438" fmla="*/ 333561 w 611188"/>
              <a:gd name="connsiteY1438" fmla="*/ 49213 h 257176"/>
              <a:gd name="connsiteX1439" fmla="*/ 336733 w 611188"/>
              <a:gd name="connsiteY1439" fmla="*/ 50271 h 257176"/>
              <a:gd name="connsiteX1440" fmla="*/ 339904 w 611188"/>
              <a:gd name="connsiteY1440" fmla="*/ 50271 h 257176"/>
              <a:gd name="connsiteX1441" fmla="*/ 342019 w 611188"/>
              <a:gd name="connsiteY1441" fmla="*/ 48684 h 257176"/>
              <a:gd name="connsiteX1442" fmla="*/ 343076 w 611188"/>
              <a:gd name="connsiteY1442" fmla="*/ 50271 h 257176"/>
              <a:gd name="connsiteX1443" fmla="*/ 344133 w 611188"/>
              <a:gd name="connsiteY1443" fmla="*/ 50801 h 257176"/>
              <a:gd name="connsiteX1444" fmla="*/ 344133 w 611188"/>
              <a:gd name="connsiteY1444" fmla="*/ 49213 h 257176"/>
              <a:gd name="connsiteX1445" fmla="*/ 345190 w 611188"/>
              <a:gd name="connsiteY1445" fmla="*/ 50801 h 257176"/>
              <a:gd name="connsiteX1446" fmla="*/ 352062 w 611188"/>
              <a:gd name="connsiteY1446" fmla="*/ 50271 h 257176"/>
              <a:gd name="connsiteX1447" fmla="*/ 357348 w 611188"/>
              <a:gd name="connsiteY1447" fmla="*/ 47626 h 257176"/>
              <a:gd name="connsiteX1448" fmla="*/ 357877 w 611188"/>
              <a:gd name="connsiteY1448" fmla="*/ 48684 h 257176"/>
              <a:gd name="connsiteX1449" fmla="*/ 357877 w 611188"/>
              <a:gd name="connsiteY1449" fmla="*/ 47626 h 257176"/>
              <a:gd name="connsiteX1450" fmla="*/ 359462 w 611188"/>
              <a:gd name="connsiteY1450" fmla="*/ 48684 h 257176"/>
              <a:gd name="connsiteX1451" fmla="*/ 360519 w 611188"/>
              <a:gd name="connsiteY1451" fmla="*/ 48684 h 257176"/>
              <a:gd name="connsiteX1452" fmla="*/ 359462 w 611188"/>
              <a:gd name="connsiteY1452" fmla="*/ 49213 h 257176"/>
              <a:gd name="connsiteX1453" fmla="*/ 360519 w 611188"/>
              <a:gd name="connsiteY1453" fmla="*/ 50271 h 257176"/>
              <a:gd name="connsiteX1454" fmla="*/ 359462 w 611188"/>
              <a:gd name="connsiteY1454" fmla="*/ 50271 h 257176"/>
              <a:gd name="connsiteX1455" fmla="*/ 357348 w 611188"/>
              <a:gd name="connsiteY1455" fmla="*/ 49213 h 257176"/>
              <a:gd name="connsiteX1456" fmla="*/ 357877 w 611188"/>
              <a:gd name="connsiteY1456" fmla="*/ 50271 h 257176"/>
              <a:gd name="connsiteX1457" fmla="*/ 358934 w 611188"/>
              <a:gd name="connsiteY1457" fmla="*/ 50271 h 257176"/>
              <a:gd name="connsiteX1458" fmla="*/ 358028 w 611188"/>
              <a:gd name="connsiteY1458" fmla="*/ 50725 h 257176"/>
              <a:gd name="connsiteX1459" fmla="*/ 357348 w 611188"/>
              <a:gd name="connsiteY1459" fmla="*/ 50271 h 257176"/>
              <a:gd name="connsiteX1460" fmla="*/ 357877 w 611188"/>
              <a:gd name="connsiteY1460" fmla="*/ 50801 h 257176"/>
              <a:gd name="connsiteX1461" fmla="*/ 358028 w 611188"/>
              <a:gd name="connsiteY1461" fmla="*/ 50725 h 257176"/>
              <a:gd name="connsiteX1462" fmla="*/ 358934 w 611188"/>
              <a:gd name="connsiteY1462" fmla="*/ 51330 h 257176"/>
              <a:gd name="connsiteX1463" fmla="*/ 352591 w 611188"/>
              <a:gd name="connsiteY1463" fmla="*/ 51330 h 257176"/>
              <a:gd name="connsiteX1464" fmla="*/ 343605 w 611188"/>
              <a:gd name="connsiteY1464" fmla="*/ 52917 h 257176"/>
              <a:gd name="connsiteX1465" fmla="*/ 343076 w 611188"/>
              <a:gd name="connsiteY1465" fmla="*/ 52388 h 257176"/>
              <a:gd name="connsiteX1466" fmla="*/ 342019 w 611188"/>
              <a:gd name="connsiteY1466" fmla="*/ 51330 h 257176"/>
              <a:gd name="connsiteX1467" fmla="*/ 342019 w 611188"/>
              <a:gd name="connsiteY1467" fmla="*/ 52388 h 257176"/>
              <a:gd name="connsiteX1468" fmla="*/ 341490 w 611188"/>
              <a:gd name="connsiteY1468" fmla="*/ 52388 h 257176"/>
              <a:gd name="connsiteX1469" fmla="*/ 340433 w 611188"/>
              <a:gd name="connsiteY1469" fmla="*/ 52388 h 257176"/>
              <a:gd name="connsiteX1470" fmla="*/ 339904 w 611188"/>
              <a:gd name="connsiteY1470" fmla="*/ 51330 h 257176"/>
              <a:gd name="connsiteX1471" fmla="*/ 338319 w 611188"/>
              <a:gd name="connsiteY1471" fmla="*/ 52917 h 257176"/>
              <a:gd name="connsiteX1472" fmla="*/ 337261 w 611188"/>
              <a:gd name="connsiteY1472" fmla="*/ 53976 h 257176"/>
              <a:gd name="connsiteX1473" fmla="*/ 336733 w 611188"/>
              <a:gd name="connsiteY1473" fmla="*/ 52388 h 257176"/>
              <a:gd name="connsiteX1474" fmla="*/ 335147 w 611188"/>
              <a:gd name="connsiteY1474" fmla="*/ 53976 h 257176"/>
              <a:gd name="connsiteX1475" fmla="*/ 331976 w 611188"/>
              <a:gd name="connsiteY1475" fmla="*/ 54505 h 257176"/>
              <a:gd name="connsiteX1476" fmla="*/ 330918 w 611188"/>
              <a:gd name="connsiteY1476" fmla="*/ 53976 h 257176"/>
              <a:gd name="connsiteX1477" fmla="*/ 328275 w 611188"/>
              <a:gd name="connsiteY1477" fmla="*/ 54505 h 257176"/>
              <a:gd name="connsiteX1478" fmla="*/ 329861 w 611188"/>
              <a:gd name="connsiteY1478" fmla="*/ 56092 h 257176"/>
              <a:gd name="connsiteX1479" fmla="*/ 331976 w 611188"/>
              <a:gd name="connsiteY1479" fmla="*/ 55563 h 257176"/>
              <a:gd name="connsiteX1480" fmla="*/ 334619 w 611188"/>
              <a:gd name="connsiteY1480" fmla="*/ 56092 h 257176"/>
              <a:gd name="connsiteX1481" fmla="*/ 336733 w 611188"/>
              <a:gd name="connsiteY1481" fmla="*/ 56092 h 257176"/>
              <a:gd name="connsiteX1482" fmla="*/ 336733 w 611188"/>
              <a:gd name="connsiteY1482" fmla="*/ 56621 h 257176"/>
              <a:gd name="connsiteX1483" fmla="*/ 336204 w 611188"/>
              <a:gd name="connsiteY1483" fmla="*/ 57680 h 257176"/>
              <a:gd name="connsiteX1484" fmla="*/ 336204 w 611188"/>
              <a:gd name="connsiteY1484" fmla="*/ 58209 h 257176"/>
              <a:gd name="connsiteX1485" fmla="*/ 338319 w 611188"/>
              <a:gd name="connsiteY1485" fmla="*/ 58209 h 257176"/>
              <a:gd name="connsiteX1486" fmla="*/ 338847 w 611188"/>
              <a:gd name="connsiteY1486" fmla="*/ 57680 h 257176"/>
              <a:gd name="connsiteX1487" fmla="*/ 343076 w 611188"/>
              <a:gd name="connsiteY1487" fmla="*/ 57680 h 257176"/>
              <a:gd name="connsiteX1488" fmla="*/ 345719 w 611188"/>
              <a:gd name="connsiteY1488" fmla="*/ 59796 h 257176"/>
              <a:gd name="connsiteX1489" fmla="*/ 346776 w 611188"/>
              <a:gd name="connsiteY1489" fmla="*/ 59267 h 257176"/>
              <a:gd name="connsiteX1490" fmla="*/ 347305 w 611188"/>
              <a:gd name="connsiteY1490" fmla="*/ 59267 h 257176"/>
              <a:gd name="connsiteX1491" fmla="*/ 348890 w 611188"/>
              <a:gd name="connsiteY1491" fmla="*/ 60855 h 257176"/>
              <a:gd name="connsiteX1492" fmla="*/ 351005 w 611188"/>
              <a:gd name="connsiteY1492" fmla="*/ 59796 h 257176"/>
              <a:gd name="connsiteX1493" fmla="*/ 350476 w 611188"/>
              <a:gd name="connsiteY1493" fmla="*/ 59796 h 257176"/>
              <a:gd name="connsiteX1494" fmla="*/ 349948 w 611188"/>
              <a:gd name="connsiteY1494" fmla="*/ 59796 h 257176"/>
              <a:gd name="connsiteX1495" fmla="*/ 350476 w 611188"/>
              <a:gd name="connsiteY1495" fmla="*/ 58209 h 257176"/>
              <a:gd name="connsiteX1496" fmla="*/ 352591 w 611188"/>
              <a:gd name="connsiteY1496" fmla="*/ 59267 h 257176"/>
              <a:gd name="connsiteX1497" fmla="*/ 352062 w 611188"/>
              <a:gd name="connsiteY1497" fmla="*/ 59796 h 257176"/>
              <a:gd name="connsiteX1498" fmla="*/ 354176 w 611188"/>
              <a:gd name="connsiteY1498" fmla="*/ 60855 h 257176"/>
              <a:gd name="connsiteX1499" fmla="*/ 356291 w 611188"/>
              <a:gd name="connsiteY1499" fmla="*/ 60855 h 257176"/>
              <a:gd name="connsiteX1500" fmla="*/ 356291 w 611188"/>
              <a:gd name="connsiteY1500" fmla="*/ 59796 h 257176"/>
              <a:gd name="connsiteX1501" fmla="*/ 356291 w 611188"/>
              <a:gd name="connsiteY1501" fmla="*/ 59267 h 257176"/>
              <a:gd name="connsiteX1502" fmla="*/ 357348 w 611188"/>
              <a:gd name="connsiteY1502" fmla="*/ 59796 h 257176"/>
              <a:gd name="connsiteX1503" fmla="*/ 357348 w 611188"/>
              <a:gd name="connsiteY1503" fmla="*/ 59267 h 257176"/>
              <a:gd name="connsiteX1504" fmla="*/ 358934 w 611188"/>
              <a:gd name="connsiteY1504" fmla="*/ 59796 h 257176"/>
              <a:gd name="connsiteX1505" fmla="*/ 360519 w 611188"/>
              <a:gd name="connsiteY1505" fmla="*/ 59267 h 257176"/>
              <a:gd name="connsiteX1506" fmla="*/ 361048 w 611188"/>
              <a:gd name="connsiteY1506" fmla="*/ 59796 h 257176"/>
              <a:gd name="connsiteX1507" fmla="*/ 360519 w 611188"/>
              <a:gd name="connsiteY1507" fmla="*/ 59796 h 257176"/>
              <a:gd name="connsiteX1508" fmla="*/ 357348 w 611188"/>
              <a:gd name="connsiteY1508" fmla="*/ 60855 h 257176"/>
              <a:gd name="connsiteX1509" fmla="*/ 358934 w 611188"/>
              <a:gd name="connsiteY1509" fmla="*/ 62442 h 257176"/>
              <a:gd name="connsiteX1510" fmla="*/ 361048 w 611188"/>
              <a:gd name="connsiteY1510" fmla="*/ 61384 h 257176"/>
              <a:gd name="connsiteX1511" fmla="*/ 361048 w 611188"/>
              <a:gd name="connsiteY1511" fmla="*/ 62442 h 257176"/>
              <a:gd name="connsiteX1512" fmla="*/ 364748 w 611188"/>
              <a:gd name="connsiteY1512" fmla="*/ 62442 h 257176"/>
              <a:gd name="connsiteX1513" fmla="*/ 365805 w 611188"/>
              <a:gd name="connsiteY1513" fmla="*/ 63501 h 257176"/>
              <a:gd name="connsiteX1514" fmla="*/ 369506 w 611188"/>
              <a:gd name="connsiteY1514" fmla="*/ 64559 h 257176"/>
              <a:gd name="connsiteX1515" fmla="*/ 374263 w 611188"/>
              <a:gd name="connsiteY1515" fmla="*/ 64559 h 257176"/>
              <a:gd name="connsiteX1516" fmla="*/ 374263 w 611188"/>
              <a:gd name="connsiteY1516" fmla="*/ 65088 h 257176"/>
              <a:gd name="connsiteX1517" fmla="*/ 376906 w 611188"/>
              <a:gd name="connsiteY1517" fmla="*/ 65088 h 257176"/>
              <a:gd name="connsiteX1518" fmla="*/ 376906 w 611188"/>
              <a:gd name="connsiteY1518" fmla="*/ 64559 h 257176"/>
              <a:gd name="connsiteX1519" fmla="*/ 382192 w 611188"/>
              <a:gd name="connsiteY1519" fmla="*/ 63501 h 257176"/>
              <a:gd name="connsiteX1520" fmla="*/ 386420 w 611188"/>
              <a:gd name="connsiteY1520" fmla="*/ 66146 h 257176"/>
              <a:gd name="connsiteX1521" fmla="*/ 385363 w 611188"/>
              <a:gd name="connsiteY1521" fmla="*/ 65088 h 257176"/>
              <a:gd name="connsiteX1522" fmla="*/ 388535 w 611188"/>
              <a:gd name="connsiteY1522" fmla="*/ 65088 h 257176"/>
              <a:gd name="connsiteX1523" fmla="*/ 393292 w 611188"/>
              <a:gd name="connsiteY1523" fmla="*/ 65088 h 257176"/>
              <a:gd name="connsiteX1524" fmla="*/ 396992 w 611188"/>
              <a:gd name="connsiteY1524" fmla="*/ 64559 h 257176"/>
              <a:gd name="connsiteX1525" fmla="*/ 400692 w 611188"/>
              <a:gd name="connsiteY1525" fmla="*/ 66146 h 257176"/>
              <a:gd name="connsiteX1526" fmla="*/ 400692 w 611188"/>
              <a:gd name="connsiteY1526" fmla="*/ 65088 h 257176"/>
              <a:gd name="connsiteX1527" fmla="*/ 409678 w 611188"/>
              <a:gd name="connsiteY1527" fmla="*/ 65088 h 257176"/>
              <a:gd name="connsiteX1528" fmla="*/ 419193 w 611188"/>
              <a:gd name="connsiteY1528" fmla="*/ 64559 h 257176"/>
              <a:gd name="connsiteX1529" fmla="*/ 419193 w 611188"/>
              <a:gd name="connsiteY1529" fmla="*/ 65088 h 257176"/>
              <a:gd name="connsiteX1530" fmla="*/ 419193 w 611188"/>
              <a:gd name="connsiteY1530" fmla="*/ 66146 h 257176"/>
              <a:gd name="connsiteX1531" fmla="*/ 420250 w 611188"/>
              <a:gd name="connsiteY1531" fmla="*/ 66676 h 257176"/>
              <a:gd name="connsiteX1532" fmla="*/ 420250 w 611188"/>
              <a:gd name="connsiteY1532" fmla="*/ 65088 h 257176"/>
              <a:gd name="connsiteX1533" fmla="*/ 426065 w 611188"/>
              <a:gd name="connsiteY1533" fmla="*/ 65088 h 257176"/>
              <a:gd name="connsiteX1534" fmla="*/ 433465 w 611188"/>
              <a:gd name="connsiteY1534" fmla="*/ 65088 h 257176"/>
              <a:gd name="connsiteX1535" fmla="*/ 433465 w 611188"/>
              <a:gd name="connsiteY1535" fmla="*/ 66146 h 257176"/>
              <a:gd name="connsiteX1536" fmla="*/ 433994 w 611188"/>
              <a:gd name="connsiteY1536" fmla="*/ 65088 h 257176"/>
              <a:gd name="connsiteX1537" fmla="*/ 433994 w 611188"/>
              <a:gd name="connsiteY1537" fmla="*/ 66146 h 257176"/>
              <a:gd name="connsiteX1538" fmla="*/ 437165 w 611188"/>
              <a:gd name="connsiteY1538" fmla="*/ 65088 h 257176"/>
              <a:gd name="connsiteX1539" fmla="*/ 440337 w 611188"/>
              <a:gd name="connsiteY1539" fmla="*/ 64559 h 257176"/>
              <a:gd name="connsiteX1540" fmla="*/ 440865 w 611188"/>
              <a:gd name="connsiteY1540" fmla="*/ 65088 h 257176"/>
              <a:gd name="connsiteX1541" fmla="*/ 440865 w 611188"/>
              <a:gd name="connsiteY1541" fmla="*/ 66146 h 257176"/>
              <a:gd name="connsiteX1542" fmla="*/ 442451 w 611188"/>
              <a:gd name="connsiteY1542" fmla="*/ 66146 h 257176"/>
              <a:gd name="connsiteX1543" fmla="*/ 442451 w 611188"/>
              <a:gd name="connsiteY1543" fmla="*/ 64559 h 257176"/>
              <a:gd name="connsiteX1544" fmla="*/ 445094 w 611188"/>
              <a:gd name="connsiteY1544" fmla="*/ 66146 h 257176"/>
              <a:gd name="connsiteX1545" fmla="*/ 447737 w 611188"/>
              <a:gd name="connsiteY1545" fmla="*/ 66146 h 257176"/>
              <a:gd name="connsiteX1546" fmla="*/ 447737 w 611188"/>
              <a:gd name="connsiteY1546" fmla="*/ 66676 h 257176"/>
              <a:gd name="connsiteX1547" fmla="*/ 447737 w 611188"/>
              <a:gd name="connsiteY1547" fmla="*/ 67734 h 257176"/>
              <a:gd name="connsiteX1548" fmla="*/ 449323 w 611188"/>
              <a:gd name="connsiteY1548" fmla="*/ 66676 h 257176"/>
              <a:gd name="connsiteX1549" fmla="*/ 450908 w 611188"/>
              <a:gd name="connsiteY1549" fmla="*/ 67734 h 257176"/>
              <a:gd name="connsiteX1550" fmla="*/ 450908 w 611188"/>
              <a:gd name="connsiteY1550" fmla="*/ 68263 h 257176"/>
              <a:gd name="connsiteX1551" fmla="*/ 450380 w 611188"/>
              <a:gd name="connsiteY1551" fmla="*/ 69321 h 257176"/>
              <a:gd name="connsiteX1552" fmla="*/ 454609 w 611188"/>
              <a:gd name="connsiteY1552" fmla="*/ 69851 h 257176"/>
              <a:gd name="connsiteX1553" fmla="*/ 459366 w 611188"/>
              <a:gd name="connsiteY1553" fmla="*/ 69851 h 257176"/>
              <a:gd name="connsiteX1554" fmla="*/ 458433 w 611188"/>
              <a:gd name="connsiteY1554" fmla="*/ 71251 h 257176"/>
              <a:gd name="connsiteX1555" fmla="*/ 457780 w 611188"/>
              <a:gd name="connsiteY1555" fmla="*/ 71438 h 257176"/>
              <a:gd name="connsiteX1556" fmla="*/ 458309 w 611188"/>
              <a:gd name="connsiteY1556" fmla="*/ 71438 h 257176"/>
              <a:gd name="connsiteX1557" fmla="*/ 458433 w 611188"/>
              <a:gd name="connsiteY1557" fmla="*/ 71251 h 257176"/>
              <a:gd name="connsiteX1558" fmla="*/ 461480 w 611188"/>
              <a:gd name="connsiteY1558" fmla="*/ 70380 h 257176"/>
              <a:gd name="connsiteX1559" fmla="*/ 464652 w 611188"/>
              <a:gd name="connsiteY1559" fmla="*/ 71438 h 257176"/>
              <a:gd name="connsiteX1560" fmla="*/ 465180 w 611188"/>
              <a:gd name="connsiteY1560" fmla="*/ 70380 h 257176"/>
              <a:gd name="connsiteX1561" fmla="*/ 468352 w 611188"/>
              <a:gd name="connsiteY1561" fmla="*/ 71967 h 257176"/>
              <a:gd name="connsiteX1562" fmla="*/ 471524 w 611188"/>
              <a:gd name="connsiteY1562" fmla="*/ 70380 h 257176"/>
              <a:gd name="connsiteX1563" fmla="*/ 472052 w 611188"/>
              <a:gd name="connsiteY1563" fmla="*/ 73555 h 257176"/>
              <a:gd name="connsiteX1564" fmla="*/ 476809 w 611188"/>
              <a:gd name="connsiteY1564" fmla="*/ 73555 h 257176"/>
              <a:gd name="connsiteX1565" fmla="*/ 478395 w 611188"/>
              <a:gd name="connsiteY1565" fmla="*/ 74613 h 257176"/>
              <a:gd name="connsiteX1566" fmla="*/ 481567 w 611188"/>
              <a:gd name="connsiteY1566" fmla="*/ 73555 h 257176"/>
              <a:gd name="connsiteX1567" fmla="*/ 484210 w 611188"/>
              <a:gd name="connsiteY1567" fmla="*/ 75142 h 257176"/>
              <a:gd name="connsiteX1568" fmla="*/ 485267 w 611188"/>
              <a:gd name="connsiteY1568" fmla="*/ 74613 h 257176"/>
              <a:gd name="connsiteX1569" fmla="*/ 485795 w 611188"/>
              <a:gd name="connsiteY1569" fmla="*/ 74613 h 257176"/>
              <a:gd name="connsiteX1570" fmla="*/ 485267 w 611188"/>
              <a:gd name="connsiteY1570" fmla="*/ 75142 h 257176"/>
              <a:gd name="connsiteX1571" fmla="*/ 485795 w 611188"/>
              <a:gd name="connsiteY1571" fmla="*/ 75142 h 257176"/>
              <a:gd name="connsiteX1572" fmla="*/ 486853 w 611188"/>
              <a:gd name="connsiteY1572" fmla="*/ 74613 h 257176"/>
              <a:gd name="connsiteX1573" fmla="*/ 485795 w 611188"/>
              <a:gd name="connsiteY1573" fmla="*/ 74613 h 257176"/>
              <a:gd name="connsiteX1574" fmla="*/ 488967 w 611188"/>
              <a:gd name="connsiteY1574" fmla="*/ 73555 h 257176"/>
              <a:gd name="connsiteX1575" fmla="*/ 492139 w 611188"/>
              <a:gd name="connsiteY1575" fmla="*/ 73555 h 257176"/>
              <a:gd name="connsiteX1576" fmla="*/ 490024 w 611188"/>
              <a:gd name="connsiteY1576" fmla="*/ 75142 h 257176"/>
              <a:gd name="connsiteX1577" fmla="*/ 487381 w 611188"/>
              <a:gd name="connsiteY1577" fmla="*/ 74613 h 257176"/>
              <a:gd name="connsiteX1578" fmla="*/ 486853 w 611188"/>
              <a:gd name="connsiteY1578" fmla="*/ 75142 h 257176"/>
              <a:gd name="connsiteX1579" fmla="*/ 488438 w 611188"/>
              <a:gd name="connsiteY1579" fmla="*/ 76730 h 257176"/>
              <a:gd name="connsiteX1580" fmla="*/ 488967 w 611188"/>
              <a:gd name="connsiteY1580" fmla="*/ 75142 h 257176"/>
              <a:gd name="connsiteX1581" fmla="*/ 490553 w 611188"/>
              <a:gd name="connsiteY1581" fmla="*/ 76730 h 257176"/>
              <a:gd name="connsiteX1582" fmla="*/ 491081 w 611188"/>
              <a:gd name="connsiteY1582" fmla="*/ 77259 h 257176"/>
              <a:gd name="connsiteX1583" fmla="*/ 492139 w 611188"/>
              <a:gd name="connsiteY1583" fmla="*/ 76730 h 257176"/>
              <a:gd name="connsiteX1584" fmla="*/ 492667 w 611188"/>
              <a:gd name="connsiteY1584" fmla="*/ 75142 h 257176"/>
              <a:gd name="connsiteX1585" fmla="*/ 493724 w 611188"/>
              <a:gd name="connsiteY1585" fmla="*/ 77259 h 257176"/>
              <a:gd name="connsiteX1586" fmla="*/ 497424 w 611188"/>
              <a:gd name="connsiteY1586" fmla="*/ 77259 h 257176"/>
              <a:gd name="connsiteX1587" fmla="*/ 497953 w 611188"/>
              <a:gd name="connsiteY1587" fmla="*/ 78846 h 257176"/>
              <a:gd name="connsiteX1588" fmla="*/ 501125 w 611188"/>
              <a:gd name="connsiteY1588" fmla="*/ 78317 h 257176"/>
              <a:gd name="connsiteX1589" fmla="*/ 504825 w 611188"/>
              <a:gd name="connsiteY1589" fmla="*/ 78846 h 257176"/>
              <a:gd name="connsiteX1590" fmla="*/ 504296 w 611188"/>
              <a:gd name="connsiteY1590" fmla="*/ 80434 h 257176"/>
              <a:gd name="connsiteX1591" fmla="*/ 502710 w 611188"/>
              <a:gd name="connsiteY1591" fmla="*/ 81492 h 257176"/>
              <a:gd name="connsiteX1592" fmla="*/ 502710 w 611188"/>
              <a:gd name="connsiteY1592" fmla="*/ 82021 h 257176"/>
              <a:gd name="connsiteX1593" fmla="*/ 504296 w 611188"/>
              <a:gd name="connsiteY1593" fmla="*/ 82551 h 257176"/>
              <a:gd name="connsiteX1594" fmla="*/ 504296 w 611188"/>
              <a:gd name="connsiteY1594" fmla="*/ 83609 h 257176"/>
              <a:gd name="connsiteX1595" fmla="*/ 500596 w 611188"/>
              <a:gd name="connsiteY1595" fmla="*/ 83609 h 257176"/>
              <a:gd name="connsiteX1596" fmla="*/ 499539 w 611188"/>
              <a:gd name="connsiteY1596" fmla="*/ 84214 h 257176"/>
              <a:gd name="connsiteX1597" fmla="*/ 499539 w 611188"/>
              <a:gd name="connsiteY1597" fmla="*/ 84138 h 257176"/>
              <a:gd name="connsiteX1598" fmla="*/ 499010 w 611188"/>
              <a:gd name="connsiteY1598" fmla="*/ 84138 h 257176"/>
              <a:gd name="connsiteX1599" fmla="*/ 499010 w 611188"/>
              <a:gd name="connsiteY1599" fmla="*/ 84516 h 257176"/>
              <a:gd name="connsiteX1600" fmla="*/ 496896 w 611188"/>
              <a:gd name="connsiteY1600" fmla="*/ 85726 h 257176"/>
              <a:gd name="connsiteX1601" fmla="*/ 497953 w 611188"/>
              <a:gd name="connsiteY1601" fmla="*/ 85726 h 257176"/>
              <a:gd name="connsiteX1602" fmla="*/ 499539 w 611188"/>
              <a:gd name="connsiteY1602" fmla="*/ 85726 h 257176"/>
              <a:gd name="connsiteX1603" fmla="*/ 500596 w 611188"/>
              <a:gd name="connsiteY1603" fmla="*/ 86784 h 257176"/>
              <a:gd name="connsiteX1604" fmla="*/ 499010 w 611188"/>
              <a:gd name="connsiteY1604" fmla="*/ 87313 h 257176"/>
              <a:gd name="connsiteX1605" fmla="*/ 500596 w 611188"/>
              <a:gd name="connsiteY1605" fmla="*/ 87842 h 257176"/>
              <a:gd name="connsiteX1606" fmla="*/ 502182 w 611188"/>
              <a:gd name="connsiteY1606" fmla="*/ 87842 h 257176"/>
              <a:gd name="connsiteX1607" fmla="*/ 502182 w 611188"/>
              <a:gd name="connsiteY1607" fmla="*/ 88901 h 257176"/>
              <a:gd name="connsiteX1608" fmla="*/ 500596 w 611188"/>
              <a:gd name="connsiteY1608" fmla="*/ 88901 h 257176"/>
              <a:gd name="connsiteX1609" fmla="*/ 501125 w 611188"/>
              <a:gd name="connsiteY1609" fmla="*/ 90488 h 257176"/>
              <a:gd name="connsiteX1610" fmla="*/ 502710 w 611188"/>
              <a:gd name="connsiteY1610" fmla="*/ 90488 h 257176"/>
              <a:gd name="connsiteX1611" fmla="*/ 501125 w 611188"/>
              <a:gd name="connsiteY1611" fmla="*/ 92076 h 257176"/>
              <a:gd name="connsiteX1612" fmla="*/ 499010 w 611188"/>
              <a:gd name="connsiteY1612" fmla="*/ 91017 h 257176"/>
              <a:gd name="connsiteX1613" fmla="*/ 497953 w 611188"/>
              <a:gd name="connsiteY1613" fmla="*/ 92605 h 257176"/>
              <a:gd name="connsiteX1614" fmla="*/ 497424 w 611188"/>
              <a:gd name="connsiteY1614" fmla="*/ 92076 h 257176"/>
              <a:gd name="connsiteX1615" fmla="*/ 496896 w 611188"/>
              <a:gd name="connsiteY1615" fmla="*/ 93663 h 257176"/>
              <a:gd name="connsiteX1616" fmla="*/ 494253 w 611188"/>
              <a:gd name="connsiteY1616" fmla="*/ 94192 h 257176"/>
              <a:gd name="connsiteX1617" fmla="*/ 495310 w 611188"/>
              <a:gd name="connsiteY1617" fmla="*/ 93663 h 257176"/>
              <a:gd name="connsiteX1618" fmla="*/ 495310 w 611188"/>
              <a:gd name="connsiteY1618" fmla="*/ 92605 h 257176"/>
              <a:gd name="connsiteX1619" fmla="*/ 492667 w 611188"/>
              <a:gd name="connsiteY1619" fmla="*/ 93663 h 257176"/>
              <a:gd name="connsiteX1620" fmla="*/ 492139 w 611188"/>
              <a:gd name="connsiteY1620" fmla="*/ 96309 h 257176"/>
              <a:gd name="connsiteX1621" fmla="*/ 492667 w 611188"/>
              <a:gd name="connsiteY1621" fmla="*/ 96309 h 257176"/>
              <a:gd name="connsiteX1622" fmla="*/ 493724 w 611188"/>
              <a:gd name="connsiteY1622" fmla="*/ 96309 h 257176"/>
              <a:gd name="connsiteX1623" fmla="*/ 492667 w 611188"/>
              <a:gd name="connsiteY1623" fmla="*/ 97367 h 257176"/>
              <a:gd name="connsiteX1624" fmla="*/ 492139 w 611188"/>
              <a:gd name="connsiteY1624" fmla="*/ 99484 h 257176"/>
              <a:gd name="connsiteX1625" fmla="*/ 488967 w 611188"/>
              <a:gd name="connsiteY1625" fmla="*/ 99484 h 257176"/>
              <a:gd name="connsiteX1626" fmla="*/ 488967 w 611188"/>
              <a:gd name="connsiteY1626" fmla="*/ 101071 h 257176"/>
              <a:gd name="connsiteX1627" fmla="*/ 485795 w 611188"/>
              <a:gd name="connsiteY1627" fmla="*/ 101601 h 257176"/>
              <a:gd name="connsiteX1628" fmla="*/ 483681 w 611188"/>
              <a:gd name="connsiteY1628" fmla="*/ 103188 h 257176"/>
              <a:gd name="connsiteX1629" fmla="*/ 481567 w 611188"/>
              <a:gd name="connsiteY1629" fmla="*/ 101601 h 257176"/>
              <a:gd name="connsiteX1630" fmla="*/ 478924 w 611188"/>
              <a:gd name="connsiteY1630" fmla="*/ 104247 h 257176"/>
              <a:gd name="connsiteX1631" fmla="*/ 480510 w 611188"/>
              <a:gd name="connsiteY1631" fmla="*/ 105834 h 257176"/>
              <a:gd name="connsiteX1632" fmla="*/ 482095 w 611188"/>
              <a:gd name="connsiteY1632" fmla="*/ 104776 h 257176"/>
              <a:gd name="connsiteX1633" fmla="*/ 481567 w 611188"/>
              <a:gd name="connsiteY1633" fmla="*/ 106363 h 257176"/>
              <a:gd name="connsiteX1634" fmla="*/ 481012 w 611188"/>
              <a:gd name="connsiteY1634" fmla="*/ 106363 h 257176"/>
              <a:gd name="connsiteX1635" fmla="*/ 479981 w 611188"/>
              <a:gd name="connsiteY1635" fmla="*/ 107222 h 257176"/>
              <a:gd name="connsiteX1636" fmla="*/ 479981 w 611188"/>
              <a:gd name="connsiteY1636" fmla="*/ 107951 h 257176"/>
              <a:gd name="connsiteX1637" fmla="*/ 482095 w 611188"/>
              <a:gd name="connsiteY1637" fmla="*/ 107951 h 257176"/>
              <a:gd name="connsiteX1638" fmla="*/ 483681 w 611188"/>
              <a:gd name="connsiteY1638" fmla="*/ 108480 h 257176"/>
              <a:gd name="connsiteX1639" fmla="*/ 481567 w 611188"/>
              <a:gd name="connsiteY1639" fmla="*/ 109538 h 257176"/>
              <a:gd name="connsiteX1640" fmla="*/ 478395 w 611188"/>
              <a:gd name="connsiteY1640" fmla="*/ 110067 h 257176"/>
              <a:gd name="connsiteX1641" fmla="*/ 476281 w 611188"/>
              <a:gd name="connsiteY1641" fmla="*/ 110067 h 257176"/>
              <a:gd name="connsiteX1642" fmla="*/ 475224 w 611188"/>
              <a:gd name="connsiteY1642" fmla="*/ 111126 h 257176"/>
              <a:gd name="connsiteX1643" fmla="*/ 473109 w 611188"/>
              <a:gd name="connsiteY1643" fmla="*/ 110067 h 257176"/>
              <a:gd name="connsiteX1644" fmla="*/ 472052 w 611188"/>
              <a:gd name="connsiteY1644" fmla="*/ 112713 h 257176"/>
              <a:gd name="connsiteX1645" fmla="*/ 465180 w 611188"/>
              <a:gd name="connsiteY1645" fmla="*/ 113772 h 257176"/>
              <a:gd name="connsiteX1646" fmla="*/ 458309 w 611188"/>
              <a:gd name="connsiteY1646" fmla="*/ 114830 h 257176"/>
              <a:gd name="connsiteX1647" fmla="*/ 459366 w 611188"/>
              <a:gd name="connsiteY1647" fmla="*/ 115359 h 257176"/>
              <a:gd name="connsiteX1648" fmla="*/ 459895 w 611188"/>
              <a:gd name="connsiteY1648" fmla="*/ 115359 h 257176"/>
              <a:gd name="connsiteX1649" fmla="*/ 459895 w 611188"/>
              <a:gd name="connsiteY1649" fmla="*/ 116417 h 257176"/>
              <a:gd name="connsiteX1650" fmla="*/ 459895 w 611188"/>
              <a:gd name="connsiteY1650" fmla="*/ 116947 h 257176"/>
              <a:gd name="connsiteX1651" fmla="*/ 459366 w 611188"/>
              <a:gd name="connsiteY1651" fmla="*/ 116417 h 257176"/>
              <a:gd name="connsiteX1652" fmla="*/ 457780 w 611188"/>
              <a:gd name="connsiteY1652" fmla="*/ 114830 h 257176"/>
              <a:gd name="connsiteX1653" fmla="*/ 454080 w 611188"/>
              <a:gd name="connsiteY1653" fmla="*/ 115359 h 257176"/>
              <a:gd name="connsiteX1654" fmla="*/ 451966 w 611188"/>
              <a:gd name="connsiteY1654" fmla="*/ 116947 h 257176"/>
              <a:gd name="connsiteX1655" fmla="*/ 450380 w 611188"/>
              <a:gd name="connsiteY1655" fmla="*/ 116947 h 257176"/>
              <a:gd name="connsiteX1656" fmla="*/ 450380 w 611188"/>
              <a:gd name="connsiteY1656" fmla="*/ 118005 h 257176"/>
              <a:gd name="connsiteX1657" fmla="*/ 447737 w 611188"/>
              <a:gd name="connsiteY1657" fmla="*/ 118005 h 257176"/>
              <a:gd name="connsiteX1658" fmla="*/ 445623 w 611188"/>
              <a:gd name="connsiteY1658" fmla="*/ 118534 h 257176"/>
              <a:gd name="connsiteX1659" fmla="*/ 447208 w 611188"/>
              <a:gd name="connsiteY1659" fmla="*/ 120651 h 257176"/>
              <a:gd name="connsiteX1660" fmla="*/ 450380 w 611188"/>
              <a:gd name="connsiteY1660" fmla="*/ 120651 h 257176"/>
              <a:gd name="connsiteX1661" fmla="*/ 447208 w 611188"/>
              <a:gd name="connsiteY1661" fmla="*/ 121709 h 257176"/>
              <a:gd name="connsiteX1662" fmla="*/ 442451 w 611188"/>
              <a:gd name="connsiteY1662" fmla="*/ 122238 h 257176"/>
              <a:gd name="connsiteX1663" fmla="*/ 439279 w 611188"/>
              <a:gd name="connsiteY1663" fmla="*/ 121709 h 257176"/>
              <a:gd name="connsiteX1664" fmla="*/ 436637 w 611188"/>
              <a:gd name="connsiteY1664" fmla="*/ 121709 h 257176"/>
              <a:gd name="connsiteX1665" fmla="*/ 436637 w 611188"/>
              <a:gd name="connsiteY1665" fmla="*/ 123297 h 257176"/>
              <a:gd name="connsiteX1666" fmla="*/ 435051 w 611188"/>
              <a:gd name="connsiteY1666" fmla="*/ 122238 h 257176"/>
              <a:gd name="connsiteX1667" fmla="*/ 432936 w 611188"/>
              <a:gd name="connsiteY1667" fmla="*/ 123297 h 257176"/>
              <a:gd name="connsiteX1668" fmla="*/ 428708 w 611188"/>
              <a:gd name="connsiteY1668" fmla="*/ 123826 h 257176"/>
              <a:gd name="connsiteX1669" fmla="*/ 428708 w 611188"/>
              <a:gd name="connsiteY1669" fmla="*/ 123297 h 257176"/>
              <a:gd name="connsiteX1670" fmla="*/ 420250 w 611188"/>
              <a:gd name="connsiteY1670" fmla="*/ 122238 h 257176"/>
              <a:gd name="connsiteX1671" fmla="*/ 412321 w 611188"/>
              <a:gd name="connsiteY1671" fmla="*/ 121709 h 257176"/>
              <a:gd name="connsiteX1672" fmla="*/ 405450 w 611188"/>
              <a:gd name="connsiteY1672" fmla="*/ 122238 h 257176"/>
              <a:gd name="connsiteX1673" fmla="*/ 398578 w 611188"/>
              <a:gd name="connsiteY1673" fmla="*/ 121709 h 257176"/>
              <a:gd name="connsiteX1674" fmla="*/ 398578 w 611188"/>
              <a:gd name="connsiteY1674" fmla="*/ 123297 h 257176"/>
              <a:gd name="connsiteX1675" fmla="*/ 399107 w 611188"/>
              <a:gd name="connsiteY1675" fmla="*/ 123297 h 257176"/>
              <a:gd name="connsiteX1676" fmla="*/ 397521 w 611188"/>
              <a:gd name="connsiteY1676" fmla="*/ 123826 h 257176"/>
              <a:gd name="connsiteX1677" fmla="*/ 395406 w 611188"/>
              <a:gd name="connsiteY1677" fmla="*/ 123826 h 257176"/>
              <a:gd name="connsiteX1678" fmla="*/ 395935 w 611188"/>
              <a:gd name="connsiteY1678" fmla="*/ 123297 h 257176"/>
              <a:gd name="connsiteX1679" fmla="*/ 395935 w 611188"/>
              <a:gd name="connsiteY1679" fmla="*/ 122238 h 257176"/>
              <a:gd name="connsiteX1680" fmla="*/ 394878 w 611188"/>
              <a:gd name="connsiteY1680" fmla="*/ 122238 h 257176"/>
              <a:gd name="connsiteX1681" fmla="*/ 394878 w 611188"/>
              <a:gd name="connsiteY1681" fmla="*/ 123297 h 257176"/>
              <a:gd name="connsiteX1682" fmla="*/ 394878 w 611188"/>
              <a:gd name="connsiteY1682" fmla="*/ 123826 h 257176"/>
              <a:gd name="connsiteX1683" fmla="*/ 388006 w 611188"/>
              <a:gd name="connsiteY1683" fmla="*/ 123826 h 257176"/>
              <a:gd name="connsiteX1684" fmla="*/ 380077 w 611188"/>
              <a:gd name="connsiteY1684" fmla="*/ 123826 h 257176"/>
              <a:gd name="connsiteX1685" fmla="*/ 381135 w 611188"/>
              <a:gd name="connsiteY1685" fmla="*/ 125413 h 257176"/>
              <a:gd name="connsiteX1686" fmla="*/ 384835 w 611188"/>
              <a:gd name="connsiteY1686" fmla="*/ 124884 h 257176"/>
              <a:gd name="connsiteX1687" fmla="*/ 385363 w 611188"/>
              <a:gd name="connsiteY1687" fmla="*/ 125942 h 257176"/>
              <a:gd name="connsiteX1688" fmla="*/ 383777 w 611188"/>
              <a:gd name="connsiteY1688" fmla="*/ 125413 h 257176"/>
              <a:gd name="connsiteX1689" fmla="*/ 382192 w 611188"/>
              <a:gd name="connsiteY1689" fmla="*/ 125942 h 257176"/>
              <a:gd name="connsiteX1690" fmla="*/ 383249 w 611188"/>
              <a:gd name="connsiteY1690" fmla="*/ 127001 h 257176"/>
              <a:gd name="connsiteX1691" fmla="*/ 384835 w 611188"/>
              <a:gd name="connsiteY1691" fmla="*/ 125942 h 257176"/>
              <a:gd name="connsiteX1692" fmla="*/ 384835 w 611188"/>
              <a:gd name="connsiteY1692" fmla="*/ 127001 h 257176"/>
              <a:gd name="connsiteX1693" fmla="*/ 385363 w 611188"/>
              <a:gd name="connsiteY1693" fmla="*/ 125942 h 257176"/>
              <a:gd name="connsiteX1694" fmla="*/ 386420 w 611188"/>
              <a:gd name="connsiteY1694" fmla="*/ 127001 h 257176"/>
              <a:gd name="connsiteX1695" fmla="*/ 386420 w 611188"/>
              <a:gd name="connsiteY1695" fmla="*/ 125942 h 257176"/>
              <a:gd name="connsiteX1696" fmla="*/ 386949 w 611188"/>
              <a:gd name="connsiteY1696" fmla="*/ 124884 h 257176"/>
              <a:gd name="connsiteX1697" fmla="*/ 388535 w 611188"/>
              <a:gd name="connsiteY1697" fmla="*/ 124884 h 257176"/>
              <a:gd name="connsiteX1698" fmla="*/ 388535 w 611188"/>
              <a:gd name="connsiteY1698" fmla="*/ 125539 h 257176"/>
              <a:gd name="connsiteX1699" fmla="*/ 388837 w 611188"/>
              <a:gd name="connsiteY1699" fmla="*/ 125842 h 257176"/>
              <a:gd name="connsiteX1700" fmla="*/ 390121 w 611188"/>
              <a:gd name="connsiteY1700" fmla="*/ 125413 h 257176"/>
              <a:gd name="connsiteX1701" fmla="*/ 390649 w 611188"/>
              <a:gd name="connsiteY1701" fmla="*/ 125413 h 257176"/>
              <a:gd name="connsiteX1702" fmla="*/ 390649 w 611188"/>
              <a:gd name="connsiteY1702" fmla="*/ 124884 h 257176"/>
              <a:gd name="connsiteX1703" fmla="*/ 393292 w 611188"/>
              <a:gd name="connsiteY1703" fmla="*/ 125413 h 257176"/>
              <a:gd name="connsiteX1704" fmla="*/ 394878 w 611188"/>
              <a:gd name="connsiteY1704" fmla="*/ 125413 h 257176"/>
              <a:gd name="connsiteX1705" fmla="*/ 394878 w 611188"/>
              <a:gd name="connsiteY1705" fmla="*/ 125942 h 257176"/>
              <a:gd name="connsiteX1706" fmla="*/ 395406 w 611188"/>
              <a:gd name="connsiteY1706" fmla="*/ 125942 h 257176"/>
              <a:gd name="connsiteX1707" fmla="*/ 405450 w 611188"/>
              <a:gd name="connsiteY1707" fmla="*/ 127001 h 257176"/>
              <a:gd name="connsiteX1708" fmla="*/ 414436 w 611188"/>
              <a:gd name="connsiteY1708" fmla="*/ 127001 h 257176"/>
              <a:gd name="connsiteX1709" fmla="*/ 414436 w 611188"/>
              <a:gd name="connsiteY1709" fmla="*/ 125942 h 257176"/>
              <a:gd name="connsiteX1710" fmla="*/ 416550 w 611188"/>
              <a:gd name="connsiteY1710" fmla="*/ 125413 h 257176"/>
              <a:gd name="connsiteX1711" fmla="*/ 417607 w 611188"/>
              <a:gd name="connsiteY1711" fmla="*/ 127001 h 257176"/>
              <a:gd name="connsiteX1712" fmla="*/ 419193 w 611188"/>
              <a:gd name="connsiteY1712" fmla="*/ 127001 h 257176"/>
              <a:gd name="connsiteX1713" fmla="*/ 420250 w 611188"/>
              <a:gd name="connsiteY1713" fmla="*/ 125413 h 257176"/>
              <a:gd name="connsiteX1714" fmla="*/ 421307 w 611188"/>
              <a:gd name="connsiteY1714" fmla="*/ 125942 h 257176"/>
              <a:gd name="connsiteX1715" fmla="*/ 421836 w 611188"/>
              <a:gd name="connsiteY1715" fmla="*/ 127001 h 257176"/>
              <a:gd name="connsiteX1716" fmla="*/ 422893 w 611188"/>
              <a:gd name="connsiteY1716" fmla="*/ 125942 h 257176"/>
              <a:gd name="connsiteX1717" fmla="*/ 422893 w 611188"/>
              <a:gd name="connsiteY1717" fmla="*/ 125413 h 257176"/>
              <a:gd name="connsiteX1718" fmla="*/ 425008 w 611188"/>
              <a:gd name="connsiteY1718" fmla="*/ 125942 h 257176"/>
              <a:gd name="connsiteX1719" fmla="*/ 426593 w 611188"/>
              <a:gd name="connsiteY1719" fmla="*/ 125413 h 257176"/>
              <a:gd name="connsiteX1720" fmla="*/ 428708 w 611188"/>
              <a:gd name="connsiteY1720" fmla="*/ 125942 h 257176"/>
              <a:gd name="connsiteX1721" fmla="*/ 430293 w 611188"/>
              <a:gd name="connsiteY1721" fmla="*/ 127001 h 257176"/>
              <a:gd name="connsiteX1722" fmla="*/ 431351 w 611188"/>
              <a:gd name="connsiteY1722" fmla="*/ 127001 h 257176"/>
              <a:gd name="connsiteX1723" fmla="*/ 431351 w 611188"/>
              <a:gd name="connsiteY1723" fmla="*/ 125942 h 257176"/>
              <a:gd name="connsiteX1724" fmla="*/ 438751 w 611188"/>
              <a:gd name="connsiteY1724" fmla="*/ 125413 h 257176"/>
              <a:gd name="connsiteX1725" fmla="*/ 446151 w 611188"/>
              <a:gd name="connsiteY1725" fmla="*/ 125413 h 257176"/>
              <a:gd name="connsiteX1726" fmla="*/ 447208 w 611188"/>
              <a:gd name="connsiteY1726" fmla="*/ 127001 h 257176"/>
              <a:gd name="connsiteX1727" fmla="*/ 447737 w 611188"/>
              <a:gd name="connsiteY1727" fmla="*/ 127001 h 257176"/>
              <a:gd name="connsiteX1728" fmla="*/ 459895 w 611188"/>
              <a:gd name="connsiteY1728" fmla="*/ 125413 h 257176"/>
              <a:gd name="connsiteX1729" fmla="*/ 473109 w 611188"/>
              <a:gd name="connsiteY1729" fmla="*/ 125942 h 257176"/>
              <a:gd name="connsiteX1730" fmla="*/ 456194 w 611188"/>
              <a:gd name="connsiteY1730" fmla="*/ 127530 h 257176"/>
              <a:gd name="connsiteX1731" fmla="*/ 440865 w 611188"/>
              <a:gd name="connsiteY1731" fmla="*/ 127001 h 257176"/>
              <a:gd name="connsiteX1732" fmla="*/ 440865 w 611188"/>
              <a:gd name="connsiteY1732" fmla="*/ 127530 h 257176"/>
              <a:gd name="connsiteX1733" fmla="*/ 440337 w 611188"/>
              <a:gd name="connsiteY1733" fmla="*/ 129117 h 257176"/>
              <a:gd name="connsiteX1734" fmla="*/ 439279 w 611188"/>
              <a:gd name="connsiteY1734" fmla="*/ 127530 h 257176"/>
              <a:gd name="connsiteX1735" fmla="*/ 438751 w 611188"/>
              <a:gd name="connsiteY1735" fmla="*/ 127530 h 257176"/>
              <a:gd name="connsiteX1736" fmla="*/ 438222 w 611188"/>
              <a:gd name="connsiteY1736" fmla="*/ 127001 h 257176"/>
              <a:gd name="connsiteX1737" fmla="*/ 436637 w 611188"/>
              <a:gd name="connsiteY1737" fmla="*/ 127001 h 257176"/>
              <a:gd name="connsiteX1738" fmla="*/ 436637 w 611188"/>
              <a:gd name="connsiteY1738" fmla="*/ 128588 h 257176"/>
              <a:gd name="connsiteX1739" fmla="*/ 433994 w 611188"/>
              <a:gd name="connsiteY1739" fmla="*/ 127530 h 257176"/>
              <a:gd name="connsiteX1740" fmla="*/ 431879 w 611188"/>
              <a:gd name="connsiteY1740" fmla="*/ 129117 h 257176"/>
              <a:gd name="connsiteX1741" fmla="*/ 431879 w 611188"/>
              <a:gd name="connsiteY1741" fmla="*/ 128588 h 257176"/>
              <a:gd name="connsiteX1742" fmla="*/ 428179 w 611188"/>
              <a:gd name="connsiteY1742" fmla="*/ 129117 h 257176"/>
              <a:gd name="connsiteX1743" fmla="*/ 425008 w 611188"/>
              <a:gd name="connsiteY1743" fmla="*/ 127530 h 257176"/>
              <a:gd name="connsiteX1744" fmla="*/ 426065 w 611188"/>
              <a:gd name="connsiteY1744" fmla="*/ 129117 h 257176"/>
              <a:gd name="connsiteX1745" fmla="*/ 426065 w 611188"/>
              <a:gd name="connsiteY1745" fmla="*/ 130176 h 257176"/>
              <a:gd name="connsiteX1746" fmla="*/ 425008 w 611188"/>
              <a:gd name="connsiteY1746" fmla="*/ 129117 h 257176"/>
              <a:gd name="connsiteX1747" fmla="*/ 424479 w 611188"/>
              <a:gd name="connsiteY1747" fmla="*/ 128588 h 257176"/>
              <a:gd name="connsiteX1748" fmla="*/ 418136 w 611188"/>
              <a:gd name="connsiteY1748" fmla="*/ 129117 h 257176"/>
              <a:gd name="connsiteX1749" fmla="*/ 412321 w 611188"/>
              <a:gd name="connsiteY1749" fmla="*/ 127530 h 257176"/>
              <a:gd name="connsiteX1750" fmla="*/ 412321 w 611188"/>
              <a:gd name="connsiteY1750" fmla="*/ 128588 h 257176"/>
              <a:gd name="connsiteX1751" fmla="*/ 412850 w 611188"/>
              <a:gd name="connsiteY1751" fmla="*/ 128588 h 257176"/>
              <a:gd name="connsiteX1752" fmla="*/ 396992 w 611188"/>
              <a:gd name="connsiteY1752" fmla="*/ 129117 h 257176"/>
              <a:gd name="connsiteX1753" fmla="*/ 380077 w 611188"/>
              <a:gd name="connsiteY1753" fmla="*/ 130705 h 257176"/>
              <a:gd name="connsiteX1754" fmla="*/ 380077 w 611188"/>
              <a:gd name="connsiteY1754" fmla="*/ 132292 h 257176"/>
              <a:gd name="connsiteX1755" fmla="*/ 372677 w 611188"/>
              <a:gd name="connsiteY1755" fmla="*/ 131763 h 257176"/>
              <a:gd name="connsiteX1756" fmla="*/ 366334 w 611188"/>
              <a:gd name="connsiteY1756" fmla="*/ 133880 h 257176"/>
              <a:gd name="connsiteX1757" fmla="*/ 366334 w 611188"/>
              <a:gd name="connsiteY1757" fmla="*/ 132292 h 257176"/>
              <a:gd name="connsiteX1758" fmla="*/ 360519 w 611188"/>
              <a:gd name="connsiteY1758" fmla="*/ 134409 h 257176"/>
              <a:gd name="connsiteX1759" fmla="*/ 355234 w 611188"/>
              <a:gd name="connsiteY1759" fmla="*/ 133968 h 257176"/>
              <a:gd name="connsiteX1760" fmla="*/ 355234 w 611188"/>
              <a:gd name="connsiteY1760" fmla="*/ 133880 h 257176"/>
              <a:gd name="connsiteX1761" fmla="*/ 354176 w 611188"/>
              <a:gd name="connsiteY1761" fmla="*/ 133880 h 257176"/>
              <a:gd name="connsiteX1762" fmla="*/ 355234 w 611188"/>
              <a:gd name="connsiteY1762" fmla="*/ 133968 h 257176"/>
              <a:gd name="connsiteX1763" fmla="*/ 355234 w 611188"/>
              <a:gd name="connsiteY1763" fmla="*/ 134409 h 257176"/>
              <a:gd name="connsiteX1764" fmla="*/ 352062 w 611188"/>
              <a:gd name="connsiteY1764" fmla="*/ 133880 h 257176"/>
              <a:gd name="connsiteX1765" fmla="*/ 349948 w 611188"/>
              <a:gd name="connsiteY1765" fmla="*/ 135997 h 257176"/>
              <a:gd name="connsiteX1766" fmla="*/ 348890 w 611188"/>
              <a:gd name="connsiteY1766" fmla="*/ 135467 h 257176"/>
              <a:gd name="connsiteX1767" fmla="*/ 348890 w 611188"/>
              <a:gd name="connsiteY1767" fmla="*/ 134409 h 257176"/>
              <a:gd name="connsiteX1768" fmla="*/ 344133 w 611188"/>
              <a:gd name="connsiteY1768" fmla="*/ 137055 h 257176"/>
              <a:gd name="connsiteX1769" fmla="*/ 340433 w 611188"/>
              <a:gd name="connsiteY1769" fmla="*/ 135997 h 257176"/>
              <a:gd name="connsiteX1770" fmla="*/ 340433 w 611188"/>
              <a:gd name="connsiteY1770" fmla="*/ 137055 h 257176"/>
              <a:gd name="connsiteX1771" fmla="*/ 336733 w 611188"/>
              <a:gd name="connsiteY1771" fmla="*/ 137055 h 257176"/>
              <a:gd name="connsiteX1772" fmla="*/ 333033 w 611188"/>
              <a:gd name="connsiteY1772" fmla="*/ 138642 h 257176"/>
              <a:gd name="connsiteX1773" fmla="*/ 337261 w 611188"/>
              <a:gd name="connsiteY1773" fmla="*/ 139701 h 257176"/>
              <a:gd name="connsiteX1774" fmla="*/ 343605 w 611188"/>
              <a:gd name="connsiteY1774" fmla="*/ 139172 h 257176"/>
              <a:gd name="connsiteX1775" fmla="*/ 343605 w 611188"/>
              <a:gd name="connsiteY1775" fmla="*/ 140759 h 257176"/>
              <a:gd name="connsiteX1776" fmla="*/ 343076 w 611188"/>
              <a:gd name="connsiteY1776" fmla="*/ 142347 h 257176"/>
              <a:gd name="connsiteX1777" fmla="*/ 344253 w 611188"/>
              <a:gd name="connsiteY1777" fmla="*/ 141336 h 257176"/>
              <a:gd name="connsiteX1778" fmla="*/ 346776 w 611188"/>
              <a:gd name="connsiteY1778" fmla="*/ 142347 h 257176"/>
              <a:gd name="connsiteX1779" fmla="*/ 348890 w 611188"/>
              <a:gd name="connsiteY1779" fmla="*/ 142347 h 257176"/>
              <a:gd name="connsiteX1780" fmla="*/ 346776 w 611188"/>
              <a:gd name="connsiteY1780" fmla="*/ 142876 h 257176"/>
              <a:gd name="connsiteX1781" fmla="*/ 343605 w 611188"/>
              <a:gd name="connsiteY1781" fmla="*/ 144463 h 257176"/>
              <a:gd name="connsiteX1782" fmla="*/ 345190 w 611188"/>
              <a:gd name="connsiteY1782" fmla="*/ 144993 h 257176"/>
              <a:gd name="connsiteX1783" fmla="*/ 347305 w 611188"/>
              <a:gd name="connsiteY1783" fmla="*/ 144463 h 257176"/>
              <a:gd name="connsiteX1784" fmla="*/ 347305 w 611188"/>
              <a:gd name="connsiteY1784" fmla="*/ 144993 h 257176"/>
              <a:gd name="connsiteX1785" fmla="*/ 348362 w 611188"/>
              <a:gd name="connsiteY1785" fmla="*/ 144993 h 257176"/>
              <a:gd name="connsiteX1786" fmla="*/ 348890 w 611188"/>
              <a:gd name="connsiteY1786" fmla="*/ 144463 h 257176"/>
              <a:gd name="connsiteX1787" fmla="*/ 348362 w 611188"/>
              <a:gd name="connsiteY1787" fmla="*/ 146051 h 257176"/>
              <a:gd name="connsiteX1788" fmla="*/ 348890 w 611188"/>
              <a:gd name="connsiteY1788" fmla="*/ 146051 h 257176"/>
              <a:gd name="connsiteX1789" fmla="*/ 351005 w 611188"/>
              <a:gd name="connsiteY1789" fmla="*/ 144993 h 257176"/>
              <a:gd name="connsiteX1790" fmla="*/ 352062 w 611188"/>
              <a:gd name="connsiteY1790" fmla="*/ 146580 h 257176"/>
              <a:gd name="connsiteX1791" fmla="*/ 353648 w 611188"/>
              <a:gd name="connsiteY1791" fmla="*/ 146580 h 257176"/>
              <a:gd name="connsiteX1792" fmla="*/ 352591 w 611188"/>
              <a:gd name="connsiteY1792" fmla="*/ 148168 h 257176"/>
              <a:gd name="connsiteX1793" fmla="*/ 351005 w 611188"/>
              <a:gd name="connsiteY1793" fmla="*/ 146580 h 257176"/>
              <a:gd name="connsiteX1794" fmla="*/ 349948 w 611188"/>
              <a:gd name="connsiteY1794" fmla="*/ 146580 h 257176"/>
              <a:gd name="connsiteX1795" fmla="*/ 348362 w 611188"/>
              <a:gd name="connsiteY1795" fmla="*/ 146580 h 257176"/>
              <a:gd name="connsiteX1796" fmla="*/ 347607 w 611188"/>
              <a:gd name="connsiteY1796" fmla="*/ 147336 h 257176"/>
              <a:gd name="connsiteX1797" fmla="*/ 345719 w 611188"/>
              <a:gd name="connsiteY1797" fmla="*/ 146580 h 257176"/>
              <a:gd name="connsiteX1798" fmla="*/ 343076 w 611188"/>
              <a:gd name="connsiteY1798" fmla="*/ 146580 h 257176"/>
              <a:gd name="connsiteX1799" fmla="*/ 344133 w 611188"/>
              <a:gd name="connsiteY1799" fmla="*/ 147638 h 257176"/>
              <a:gd name="connsiteX1800" fmla="*/ 345719 w 611188"/>
              <a:gd name="connsiteY1800" fmla="*/ 148168 h 257176"/>
              <a:gd name="connsiteX1801" fmla="*/ 346776 w 611188"/>
              <a:gd name="connsiteY1801" fmla="*/ 149226 h 257176"/>
              <a:gd name="connsiteX1802" fmla="*/ 346776 w 611188"/>
              <a:gd name="connsiteY1802" fmla="*/ 149755 h 257176"/>
              <a:gd name="connsiteX1803" fmla="*/ 348890 w 611188"/>
              <a:gd name="connsiteY1803" fmla="*/ 149226 h 257176"/>
              <a:gd name="connsiteX1804" fmla="*/ 350383 w 611188"/>
              <a:gd name="connsiteY1804" fmla="*/ 149724 h 257176"/>
              <a:gd name="connsiteX1805" fmla="*/ 350124 w 611188"/>
              <a:gd name="connsiteY1805" fmla="*/ 149932 h 257176"/>
              <a:gd name="connsiteX1806" fmla="*/ 348362 w 611188"/>
              <a:gd name="connsiteY1806" fmla="*/ 150813 h 257176"/>
              <a:gd name="connsiteX1807" fmla="*/ 346776 w 611188"/>
              <a:gd name="connsiteY1807" fmla="*/ 150813 h 257176"/>
              <a:gd name="connsiteX1808" fmla="*/ 345719 w 611188"/>
              <a:gd name="connsiteY1808" fmla="*/ 149226 h 257176"/>
              <a:gd name="connsiteX1809" fmla="*/ 345190 w 611188"/>
              <a:gd name="connsiteY1809" fmla="*/ 148168 h 257176"/>
              <a:gd name="connsiteX1810" fmla="*/ 344133 w 611188"/>
              <a:gd name="connsiteY1810" fmla="*/ 149755 h 257176"/>
              <a:gd name="connsiteX1811" fmla="*/ 343605 w 611188"/>
              <a:gd name="connsiteY1811" fmla="*/ 149755 h 257176"/>
              <a:gd name="connsiteX1812" fmla="*/ 343076 w 611188"/>
              <a:gd name="connsiteY1812" fmla="*/ 151343 h 257176"/>
              <a:gd name="connsiteX1813" fmla="*/ 339904 w 611188"/>
              <a:gd name="connsiteY1813" fmla="*/ 151343 h 257176"/>
              <a:gd name="connsiteX1814" fmla="*/ 340433 w 611188"/>
              <a:gd name="connsiteY1814" fmla="*/ 151872 h 257176"/>
              <a:gd name="connsiteX1815" fmla="*/ 343076 w 611188"/>
              <a:gd name="connsiteY1815" fmla="*/ 151872 h 257176"/>
              <a:gd name="connsiteX1816" fmla="*/ 345719 w 611188"/>
              <a:gd name="connsiteY1816" fmla="*/ 151343 h 257176"/>
              <a:gd name="connsiteX1817" fmla="*/ 348362 w 611188"/>
              <a:gd name="connsiteY1817" fmla="*/ 151343 h 257176"/>
              <a:gd name="connsiteX1818" fmla="*/ 350124 w 611188"/>
              <a:gd name="connsiteY1818" fmla="*/ 149932 h 257176"/>
              <a:gd name="connsiteX1819" fmla="*/ 350476 w 611188"/>
              <a:gd name="connsiteY1819" fmla="*/ 149755 h 257176"/>
              <a:gd name="connsiteX1820" fmla="*/ 350383 w 611188"/>
              <a:gd name="connsiteY1820" fmla="*/ 149724 h 257176"/>
              <a:gd name="connsiteX1821" fmla="*/ 351005 w 611188"/>
              <a:gd name="connsiteY1821" fmla="*/ 149226 h 257176"/>
              <a:gd name="connsiteX1822" fmla="*/ 355234 w 611188"/>
              <a:gd name="connsiteY1822" fmla="*/ 148168 h 257176"/>
              <a:gd name="connsiteX1823" fmla="*/ 360519 w 611188"/>
              <a:gd name="connsiteY1823" fmla="*/ 147638 h 257176"/>
              <a:gd name="connsiteX1824" fmla="*/ 369506 w 611188"/>
              <a:gd name="connsiteY1824" fmla="*/ 147638 h 257176"/>
              <a:gd name="connsiteX1825" fmla="*/ 388535 w 611188"/>
              <a:gd name="connsiteY1825" fmla="*/ 146051 h 257176"/>
              <a:gd name="connsiteX1826" fmla="*/ 397521 w 611188"/>
              <a:gd name="connsiteY1826" fmla="*/ 148168 h 257176"/>
              <a:gd name="connsiteX1827" fmla="*/ 400692 w 611188"/>
              <a:gd name="connsiteY1827" fmla="*/ 147638 h 257176"/>
              <a:gd name="connsiteX1828" fmla="*/ 402807 w 611188"/>
              <a:gd name="connsiteY1828" fmla="*/ 146580 h 257176"/>
              <a:gd name="connsiteX1829" fmla="*/ 402278 w 611188"/>
              <a:gd name="connsiteY1829" fmla="*/ 147638 h 257176"/>
              <a:gd name="connsiteX1830" fmla="*/ 402807 w 611188"/>
              <a:gd name="connsiteY1830" fmla="*/ 148168 h 257176"/>
              <a:gd name="connsiteX1831" fmla="*/ 402278 w 611188"/>
              <a:gd name="connsiteY1831" fmla="*/ 149226 h 257176"/>
              <a:gd name="connsiteX1832" fmla="*/ 402278 w 611188"/>
              <a:gd name="connsiteY1832" fmla="*/ 150813 h 257176"/>
              <a:gd name="connsiteX1833" fmla="*/ 405450 w 611188"/>
              <a:gd name="connsiteY1833" fmla="*/ 151343 h 257176"/>
              <a:gd name="connsiteX1834" fmla="*/ 408093 w 611188"/>
              <a:gd name="connsiteY1834" fmla="*/ 151872 h 257176"/>
              <a:gd name="connsiteX1835" fmla="*/ 408093 w 611188"/>
              <a:gd name="connsiteY1835" fmla="*/ 153459 h 257176"/>
              <a:gd name="connsiteX1836" fmla="*/ 409150 w 611188"/>
              <a:gd name="connsiteY1836" fmla="*/ 154518 h 257176"/>
              <a:gd name="connsiteX1837" fmla="*/ 410736 w 611188"/>
              <a:gd name="connsiteY1837" fmla="*/ 151343 h 257176"/>
              <a:gd name="connsiteX1838" fmla="*/ 412850 w 611188"/>
              <a:gd name="connsiteY1838" fmla="*/ 149755 h 257176"/>
              <a:gd name="connsiteX1839" fmla="*/ 413907 w 611188"/>
              <a:gd name="connsiteY1839" fmla="*/ 149755 h 257176"/>
              <a:gd name="connsiteX1840" fmla="*/ 414436 w 611188"/>
              <a:gd name="connsiteY1840" fmla="*/ 150813 h 257176"/>
              <a:gd name="connsiteX1841" fmla="*/ 412321 w 611188"/>
              <a:gd name="connsiteY1841" fmla="*/ 151343 h 257176"/>
              <a:gd name="connsiteX1842" fmla="*/ 410736 w 611188"/>
              <a:gd name="connsiteY1842" fmla="*/ 151872 h 257176"/>
              <a:gd name="connsiteX1843" fmla="*/ 410736 w 611188"/>
              <a:gd name="connsiteY1843" fmla="*/ 153459 h 257176"/>
              <a:gd name="connsiteX1844" fmla="*/ 411264 w 611188"/>
              <a:gd name="connsiteY1844" fmla="*/ 153459 h 257176"/>
              <a:gd name="connsiteX1845" fmla="*/ 410736 w 611188"/>
              <a:gd name="connsiteY1845" fmla="*/ 154518 h 257176"/>
              <a:gd name="connsiteX1846" fmla="*/ 409678 w 611188"/>
              <a:gd name="connsiteY1846" fmla="*/ 154518 h 257176"/>
              <a:gd name="connsiteX1847" fmla="*/ 409678 w 611188"/>
              <a:gd name="connsiteY1847" fmla="*/ 155047 h 257176"/>
              <a:gd name="connsiteX1848" fmla="*/ 409678 w 611188"/>
              <a:gd name="connsiteY1848" fmla="*/ 156105 h 257176"/>
              <a:gd name="connsiteX1849" fmla="*/ 411264 w 611188"/>
              <a:gd name="connsiteY1849" fmla="*/ 156105 h 257176"/>
              <a:gd name="connsiteX1850" fmla="*/ 411264 w 611188"/>
              <a:gd name="connsiteY1850" fmla="*/ 155047 h 257176"/>
              <a:gd name="connsiteX1851" fmla="*/ 413907 w 611188"/>
              <a:gd name="connsiteY1851" fmla="*/ 155047 h 257176"/>
              <a:gd name="connsiteX1852" fmla="*/ 416022 w 611188"/>
              <a:gd name="connsiteY1852" fmla="*/ 154518 h 257176"/>
              <a:gd name="connsiteX1853" fmla="*/ 419722 w 611188"/>
              <a:gd name="connsiteY1853" fmla="*/ 156634 h 257176"/>
              <a:gd name="connsiteX1854" fmla="*/ 423422 w 611188"/>
              <a:gd name="connsiteY1854" fmla="*/ 155047 h 257176"/>
              <a:gd name="connsiteX1855" fmla="*/ 424479 w 611188"/>
              <a:gd name="connsiteY1855" fmla="*/ 155047 h 257176"/>
              <a:gd name="connsiteX1856" fmla="*/ 424479 w 611188"/>
              <a:gd name="connsiteY1856" fmla="*/ 156105 h 257176"/>
              <a:gd name="connsiteX1857" fmla="*/ 431351 w 611188"/>
              <a:gd name="connsiteY1857" fmla="*/ 154518 h 257176"/>
              <a:gd name="connsiteX1858" fmla="*/ 438222 w 611188"/>
              <a:gd name="connsiteY1858" fmla="*/ 155047 h 257176"/>
              <a:gd name="connsiteX1859" fmla="*/ 439279 w 611188"/>
              <a:gd name="connsiteY1859" fmla="*/ 155047 h 257176"/>
              <a:gd name="connsiteX1860" fmla="*/ 440337 w 611188"/>
              <a:gd name="connsiteY1860" fmla="*/ 156634 h 257176"/>
              <a:gd name="connsiteX1861" fmla="*/ 438222 w 611188"/>
              <a:gd name="connsiteY1861" fmla="*/ 158222 h 257176"/>
              <a:gd name="connsiteX1862" fmla="*/ 436637 w 611188"/>
              <a:gd name="connsiteY1862" fmla="*/ 159809 h 257176"/>
              <a:gd name="connsiteX1863" fmla="*/ 436637 w 611188"/>
              <a:gd name="connsiteY1863" fmla="*/ 161397 h 257176"/>
              <a:gd name="connsiteX1864" fmla="*/ 438222 w 611188"/>
              <a:gd name="connsiteY1864" fmla="*/ 161926 h 257176"/>
              <a:gd name="connsiteX1865" fmla="*/ 438751 w 611188"/>
              <a:gd name="connsiteY1865" fmla="*/ 161397 h 257176"/>
              <a:gd name="connsiteX1866" fmla="*/ 439279 w 611188"/>
              <a:gd name="connsiteY1866" fmla="*/ 159809 h 257176"/>
              <a:gd name="connsiteX1867" fmla="*/ 439279 w 611188"/>
              <a:gd name="connsiteY1867" fmla="*/ 160338 h 257176"/>
              <a:gd name="connsiteX1868" fmla="*/ 439279 w 611188"/>
              <a:gd name="connsiteY1868" fmla="*/ 161926 h 257176"/>
              <a:gd name="connsiteX1869" fmla="*/ 442451 w 611188"/>
              <a:gd name="connsiteY1869" fmla="*/ 162984 h 257176"/>
              <a:gd name="connsiteX1870" fmla="*/ 445094 w 611188"/>
              <a:gd name="connsiteY1870" fmla="*/ 164043 h 257176"/>
              <a:gd name="connsiteX1871" fmla="*/ 442451 w 611188"/>
              <a:gd name="connsiteY1871" fmla="*/ 164043 h 257176"/>
              <a:gd name="connsiteX1872" fmla="*/ 438751 w 611188"/>
              <a:gd name="connsiteY1872" fmla="*/ 163513 h 257176"/>
              <a:gd name="connsiteX1873" fmla="*/ 438222 w 611188"/>
              <a:gd name="connsiteY1873" fmla="*/ 164043 h 257176"/>
              <a:gd name="connsiteX1874" fmla="*/ 438222 w 611188"/>
              <a:gd name="connsiteY1874" fmla="*/ 165630 h 257176"/>
              <a:gd name="connsiteX1875" fmla="*/ 439279 w 611188"/>
              <a:gd name="connsiteY1875" fmla="*/ 167218 h 257176"/>
              <a:gd name="connsiteX1876" fmla="*/ 440865 w 611188"/>
              <a:gd name="connsiteY1876" fmla="*/ 167218 h 257176"/>
              <a:gd name="connsiteX1877" fmla="*/ 439279 w 611188"/>
              <a:gd name="connsiteY1877" fmla="*/ 168276 h 257176"/>
              <a:gd name="connsiteX1878" fmla="*/ 438222 w 611188"/>
              <a:gd name="connsiteY1878" fmla="*/ 168805 h 257176"/>
              <a:gd name="connsiteX1879" fmla="*/ 435051 w 611188"/>
              <a:gd name="connsiteY1879" fmla="*/ 167218 h 257176"/>
              <a:gd name="connsiteX1880" fmla="*/ 433465 w 611188"/>
              <a:gd name="connsiteY1880" fmla="*/ 170393 h 257176"/>
              <a:gd name="connsiteX1881" fmla="*/ 423422 w 611188"/>
              <a:gd name="connsiteY1881" fmla="*/ 170922 h 257176"/>
              <a:gd name="connsiteX1882" fmla="*/ 404393 w 611188"/>
              <a:gd name="connsiteY1882" fmla="*/ 175684 h 257176"/>
              <a:gd name="connsiteX1883" fmla="*/ 395406 w 611188"/>
              <a:gd name="connsiteY1883" fmla="*/ 175684 h 257176"/>
              <a:gd name="connsiteX1884" fmla="*/ 395406 w 611188"/>
              <a:gd name="connsiteY1884" fmla="*/ 176743 h 257176"/>
              <a:gd name="connsiteX1885" fmla="*/ 395406 w 611188"/>
              <a:gd name="connsiteY1885" fmla="*/ 177272 h 257176"/>
              <a:gd name="connsiteX1886" fmla="*/ 394878 w 611188"/>
              <a:gd name="connsiteY1886" fmla="*/ 176743 h 257176"/>
              <a:gd name="connsiteX1887" fmla="*/ 393292 w 611188"/>
              <a:gd name="connsiteY1887" fmla="*/ 176743 h 257176"/>
              <a:gd name="connsiteX1888" fmla="*/ 394878 w 611188"/>
              <a:gd name="connsiteY1888" fmla="*/ 177801 h 257176"/>
              <a:gd name="connsiteX1889" fmla="*/ 396992 w 611188"/>
              <a:gd name="connsiteY1889" fmla="*/ 177272 h 257176"/>
              <a:gd name="connsiteX1890" fmla="*/ 399107 w 611188"/>
              <a:gd name="connsiteY1890" fmla="*/ 177272 h 257176"/>
              <a:gd name="connsiteX1891" fmla="*/ 400692 w 611188"/>
              <a:gd name="connsiteY1891" fmla="*/ 177272 h 257176"/>
              <a:gd name="connsiteX1892" fmla="*/ 405450 w 611188"/>
              <a:gd name="connsiteY1892" fmla="*/ 177272 h 257176"/>
              <a:gd name="connsiteX1893" fmla="*/ 409678 w 611188"/>
              <a:gd name="connsiteY1893" fmla="*/ 177272 h 257176"/>
              <a:gd name="connsiteX1894" fmla="*/ 412321 w 611188"/>
              <a:gd name="connsiteY1894" fmla="*/ 178859 h 257176"/>
              <a:gd name="connsiteX1895" fmla="*/ 414436 w 611188"/>
              <a:gd name="connsiteY1895" fmla="*/ 177801 h 257176"/>
              <a:gd name="connsiteX1896" fmla="*/ 412321 w 611188"/>
              <a:gd name="connsiteY1896" fmla="*/ 179388 h 257176"/>
              <a:gd name="connsiteX1897" fmla="*/ 409678 w 611188"/>
              <a:gd name="connsiteY1897" fmla="*/ 178859 h 257176"/>
              <a:gd name="connsiteX1898" fmla="*/ 409150 w 611188"/>
              <a:gd name="connsiteY1898" fmla="*/ 180447 h 257176"/>
              <a:gd name="connsiteX1899" fmla="*/ 407035 w 611188"/>
              <a:gd name="connsiteY1899" fmla="*/ 180976 h 257176"/>
              <a:gd name="connsiteX1900" fmla="*/ 405978 w 611188"/>
              <a:gd name="connsiteY1900" fmla="*/ 180447 h 257176"/>
              <a:gd name="connsiteX1901" fmla="*/ 405978 w 611188"/>
              <a:gd name="connsiteY1901" fmla="*/ 180976 h 257176"/>
              <a:gd name="connsiteX1902" fmla="*/ 405978 w 611188"/>
              <a:gd name="connsiteY1902" fmla="*/ 182034 h 257176"/>
              <a:gd name="connsiteX1903" fmla="*/ 404393 w 611188"/>
              <a:gd name="connsiteY1903" fmla="*/ 180976 h 257176"/>
              <a:gd name="connsiteX1904" fmla="*/ 402807 w 611188"/>
              <a:gd name="connsiteY1904" fmla="*/ 183093 h 257176"/>
              <a:gd name="connsiteX1905" fmla="*/ 402278 w 611188"/>
              <a:gd name="connsiteY1905" fmla="*/ 182563 h 257176"/>
              <a:gd name="connsiteX1906" fmla="*/ 402807 w 611188"/>
              <a:gd name="connsiteY1906" fmla="*/ 182034 h 257176"/>
              <a:gd name="connsiteX1907" fmla="*/ 402278 w 611188"/>
              <a:gd name="connsiteY1907" fmla="*/ 182034 h 257176"/>
              <a:gd name="connsiteX1908" fmla="*/ 401221 w 611188"/>
              <a:gd name="connsiteY1908" fmla="*/ 182034 h 257176"/>
              <a:gd name="connsiteX1909" fmla="*/ 400692 w 611188"/>
              <a:gd name="connsiteY1909" fmla="*/ 182563 h 257176"/>
              <a:gd name="connsiteX1910" fmla="*/ 399107 w 611188"/>
              <a:gd name="connsiteY1910" fmla="*/ 183093 h 257176"/>
              <a:gd name="connsiteX1911" fmla="*/ 400164 w 611188"/>
              <a:gd name="connsiteY1911" fmla="*/ 184151 h 257176"/>
              <a:gd name="connsiteX1912" fmla="*/ 399107 w 611188"/>
              <a:gd name="connsiteY1912" fmla="*/ 184680 h 257176"/>
              <a:gd name="connsiteX1913" fmla="*/ 402278 w 611188"/>
              <a:gd name="connsiteY1913" fmla="*/ 185738 h 257176"/>
              <a:gd name="connsiteX1914" fmla="*/ 404393 w 611188"/>
              <a:gd name="connsiteY1914" fmla="*/ 186268 h 257176"/>
              <a:gd name="connsiteX1915" fmla="*/ 402278 w 611188"/>
              <a:gd name="connsiteY1915" fmla="*/ 186268 h 257176"/>
              <a:gd name="connsiteX1916" fmla="*/ 400692 w 611188"/>
              <a:gd name="connsiteY1916" fmla="*/ 187326 h 257176"/>
              <a:gd name="connsiteX1917" fmla="*/ 402807 w 611188"/>
              <a:gd name="connsiteY1917" fmla="*/ 188913 h 257176"/>
              <a:gd name="connsiteX1918" fmla="*/ 405978 w 611188"/>
              <a:gd name="connsiteY1918" fmla="*/ 187855 h 257176"/>
              <a:gd name="connsiteX1919" fmla="*/ 405450 w 611188"/>
              <a:gd name="connsiteY1919" fmla="*/ 189443 h 257176"/>
              <a:gd name="connsiteX1920" fmla="*/ 404393 w 611188"/>
              <a:gd name="connsiteY1920" fmla="*/ 189443 h 257176"/>
              <a:gd name="connsiteX1921" fmla="*/ 403864 w 611188"/>
              <a:gd name="connsiteY1921" fmla="*/ 189972 h 257176"/>
              <a:gd name="connsiteX1922" fmla="*/ 405978 w 611188"/>
              <a:gd name="connsiteY1922" fmla="*/ 189972 h 257176"/>
              <a:gd name="connsiteX1923" fmla="*/ 409150 w 611188"/>
              <a:gd name="connsiteY1923" fmla="*/ 191030 h 257176"/>
              <a:gd name="connsiteX1924" fmla="*/ 409678 w 611188"/>
              <a:gd name="connsiteY1924" fmla="*/ 192618 h 257176"/>
              <a:gd name="connsiteX1925" fmla="*/ 411264 w 611188"/>
              <a:gd name="connsiteY1925" fmla="*/ 193147 h 257176"/>
              <a:gd name="connsiteX1926" fmla="*/ 405978 w 611188"/>
              <a:gd name="connsiteY1926" fmla="*/ 194205 h 257176"/>
              <a:gd name="connsiteX1927" fmla="*/ 401221 w 611188"/>
              <a:gd name="connsiteY1927" fmla="*/ 194734 h 257176"/>
              <a:gd name="connsiteX1928" fmla="*/ 400692 w 611188"/>
              <a:gd name="connsiteY1928" fmla="*/ 194734 h 257176"/>
              <a:gd name="connsiteX1929" fmla="*/ 401221 w 611188"/>
              <a:gd name="connsiteY1929" fmla="*/ 195793 h 257176"/>
              <a:gd name="connsiteX1930" fmla="*/ 400050 w 611188"/>
              <a:gd name="connsiteY1930" fmla="*/ 195793 h 257176"/>
              <a:gd name="connsiteX1931" fmla="*/ 399415 w 611188"/>
              <a:gd name="connsiteY1931" fmla="*/ 196851 h 257176"/>
              <a:gd name="connsiteX1932" fmla="*/ 398581 w 611188"/>
              <a:gd name="connsiteY1932" fmla="*/ 195924 h 257176"/>
              <a:gd name="connsiteX1933" fmla="*/ 396992 w 611188"/>
              <a:gd name="connsiteY1933" fmla="*/ 196322 h 257176"/>
              <a:gd name="connsiteX1934" fmla="*/ 394878 w 611188"/>
              <a:gd name="connsiteY1934" fmla="*/ 194734 h 257176"/>
              <a:gd name="connsiteX1935" fmla="*/ 391706 w 611188"/>
              <a:gd name="connsiteY1935" fmla="*/ 196322 h 257176"/>
              <a:gd name="connsiteX1936" fmla="*/ 384835 w 611188"/>
              <a:gd name="connsiteY1936" fmla="*/ 195793 h 257176"/>
              <a:gd name="connsiteX1937" fmla="*/ 376906 w 611188"/>
              <a:gd name="connsiteY1937" fmla="*/ 194205 h 257176"/>
              <a:gd name="connsiteX1938" fmla="*/ 376377 w 611188"/>
              <a:gd name="connsiteY1938" fmla="*/ 195793 h 257176"/>
              <a:gd name="connsiteX1939" fmla="*/ 374263 w 611188"/>
              <a:gd name="connsiteY1939" fmla="*/ 196322 h 257176"/>
              <a:gd name="connsiteX1940" fmla="*/ 374791 w 611188"/>
              <a:gd name="connsiteY1940" fmla="*/ 195793 h 257176"/>
              <a:gd name="connsiteX1941" fmla="*/ 374791 w 611188"/>
              <a:gd name="connsiteY1941" fmla="*/ 194734 h 257176"/>
              <a:gd name="connsiteX1942" fmla="*/ 371091 w 611188"/>
              <a:gd name="connsiteY1942" fmla="*/ 196322 h 257176"/>
              <a:gd name="connsiteX1943" fmla="*/ 366334 w 611188"/>
              <a:gd name="connsiteY1943" fmla="*/ 198438 h 257176"/>
              <a:gd name="connsiteX1944" fmla="*/ 367920 w 611188"/>
              <a:gd name="connsiteY1944" fmla="*/ 198438 h 257176"/>
              <a:gd name="connsiteX1945" fmla="*/ 367920 w 611188"/>
              <a:gd name="connsiteY1945" fmla="*/ 199497 h 257176"/>
              <a:gd name="connsiteX1946" fmla="*/ 364748 w 611188"/>
              <a:gd name="connsiteY1946" fmla="*/ 199497 h 257176"/>
              <a:gd name="connsiteX1947" fmla="*/ 362105 w 611188"/>
              <a:gd name="connsiteY1947" fmla="*/ 201084 h 257176"/>
              <a:gd name="connsiteX1948" fmla="*/ 362105 w 611188"/>
              <a:gd name="connsiteY1948" fmla="*/ 200026 h 257176"/>
              <a:gd name="connsiteX1949" fmla="*/ 361048 w 611188"/>
              <a:gd name="connsiteY1949" fmla="*/ 199497 h 257176"/>
              <a:gd name="connsiteX1950" fmla="*/ 360519 w 611188"/>
              <a:gd name="connsiteY1950" fmla="*/ 201084 h 257176"/>
              <a:gd name="connsiteX1951" fmla="*/ 359462 w 611188"/>
              <a:gd name="connsiteY1951" fmla="*/ 201084 h 257176"/>
              <a:gd name="connsiteX1952" fmla="*/ 359462 w 611188"/>
              <a:gd name="connsiteY1952" fmla="*/ 200026 h 257176"/>
              <a:gd name="connsiteX1953" fmla="*/ 360519 w 611188"/>
              <a:gd name="connsiteY1953" fmla="*/ 199497 h 257176"/>
              <a:gd name="connsiteX1954" fmla="*/ 358934 w 611188"/>
              <a:gd name="connsiteY1954" fmla="*/ 200026 h 257176"/>
              <a:gd name="connsiteX1955" fmla="*/ 357348 w 611188"/>
              <a:gd name="connsiteY1955" fmla="*/ 200026 h 257176"/>
              <a:gd name="connsiteX1956" fmla="*/ 357348 w 611188"/>
              <a:gd name="connsiteY1956" fmla="*/ 201084 h 257176"/>
              <a:gd name="connsiteX1957" fmla="*/ 357877 w 611188"/>
              <a:gd name="connsiteY1957" fmla="*/ 202143 h 257176"/>
              <a:gd name="connsiteX1958" fmla="*/ 358934 w 611188"/>
              <a:gd name="connsiteY1958" fmla="*/ 201613 h 257176"/>
              <a:gd name="connsiteX1959" fmla="*/ 359462 w 611188"/>
              <a:gd name="connsiteY1959" fmla="*/ 201613 h 257176"/>
              <a:gd name="connsiteX1960" fmla="*/ 357877 w 611188"/>
              <a:gd name="connsiteY1960" fmla="*/ 203201 h 257176"/>
              <a:gd name="connsiteX1961" fmla="*/ 357348 w 611188"/>
              <a:gd name="connsiteY1961" fmla="*/ 203730 h 257176"/>
              <a:gd name="connsiteX1962" fmla="*/ 356291 w 611188"/>
              <a:gd name="connsiteY1962" fmla="*/ 203201 h 257176"/>
              <a:gd name="connsiteX1963" fmla="*/ 357348 w 611188"/>
              <a:gd name="connsiteY1963" fmla="*/ 202143 h 257176"/>
              <a:gd name="connsiteX1964" fmla="*/ 356291 w 611188"/>
              <a:gd name="connsiteY1964" fmla="*/ 200026 h 257176"/>
              <a:gd name="connsiteX1965" fmla="*/ 355234 w 611188"/>
              <a:gd name="connsiteY1965" fmla="*/ 201613 h 257176"/>
              <a:gd name="connsiteX1966" fmla="*/ 355762 w 611188"/>
              <a:gd name="connsiteY1966" fmla="*/ 201613 h 257176"/>
              <a:gd name="connsiteX1967" fmla="*/ 355234 w 611188"/>
              <a:gd name="connsiteY1967" fmla="*/ 203201 h 257176"/>
              <a:gd name="connsiteX1968" fmla="*/ 354176 w 611188"/>
              <a:gd name="connsiteY1968" fmla="*/ 203730 h 257176"/>
              <a:gd name="connsiteX1969" fmla="*/ 354176 w 611188"/>
              <a:gd name="connsiteY1969" fmla="*/ 202143 h 257176"/>
              <a:gd name="connsiteX1970" fmla="*/ 353648 w 611188"/>
              <a:gd name="connsiteY1970" fmla="*/ 201084 h 257176"/>
              <a:gd name="connsiteX1971" fmla="*/ 352062 w 611188"/>
              <a:gd name="connsiteY1971" fmla="*/ 201084 h 257176"/>
              <a:gd name="connsiteX1972" fmla="*/ 349948 w 611188"/>
              <a:gd name="connsiteY1972" fmla="*/ 201613 h 257176"/>
              <a:gd name="connsiteX1973" fmla="*/ 351005 w 611188"/>
              <a:gd name="connsiteY1973" fmla="*/ 201613 h 257176"/>
              <a:gd name="connsiteX1974" fmla="*/ 352062 w 611188"/>
              <a:gd name="connsiteY1974" fmla="*/ 203201 h 257176"/>
              <a:gd name="connsiteX1975" fmla="*/ 350476 w 611188"/>
              <a:gd name="connsiteY1975" fmla="*/ 202143 h 257176"/>
              <a:gd name="connsiteX1976" fmla="*/ 349948 w 611188"/>
              <a:gd name="connsiteY1976" fmla="*/ 203730 h 257176"/>
              <a:gd name="connsiteX1977" fmla="*/ 348362 w 611188"/>
              <a:gd name="connsiteY1977" fmla="*/ 201613 h 257176"/>
              <a:gd name="connsiteX1978" fmla="*/ 345719 w 611188"/>
              <a:gd name="connsiteY1978" fmla="*/ 204788 h 257176"/>
              <a:gd name="connsiteX1979" fmla="*/ 344133 w 611188"/>
              <a:gd name="connsiteY1979" fmla="*/ 203730 h 257176"/>
              <a:gd name="connsiteX1980" fmla="*/ 343605 w 611188"/>
              <a:gd name="connsiteY1980" fmla="*/ 204788 h 257176"/>
              <a:gd name="connsiteX1981" fmla="*/ 343076 w 611188"/>
              <a:gd name="connsiteY1981" fmla="*/ 203201 h 257176"/>
              <a:gd name="connsiteX1982" fmla="*/ 341490 w 611188"/>
              <a:gd name="connsiteY1982" fmla="*/ 203201 h 257176"/>
              <a:gd name="connsiteX1983" fmla="*/ 341490 w 611188"/>
              <a:gd name="connsiteY1983" fmla="*/ 203730 h 257176"/>
              <a:gd name="connsiteX1984" fmla="*/ 339904 w 611188"/>
              <a:gd name="connsiteY1984" fmla="*/ 203201 h 257176"/>
              <a:gd name="connsiteX1985" fmla="*/ 338319 w 611188"/>
              <a:gd name="connsiteY1985" fmla="*/ 203730 h 257176"/>
              <a:gd name="connsiteX1986" fmla="*/ 337261 w 611188"/>
              <a:gd name="connsiteY1986" fmla="*/ 204788 h 257176"/>
              <a:gd name="connsiteX1987" fmla="*/ 336808 w 611188"/>
              <a:gd name="connsiteY1987" fmla="*/ 203881 h 257176"/>
              <a:gd name="connsiteX1988" fmla="*/ 337261 w 611188"/>
              <a:gd name="connsiteY1988" fmla="*/ 203201 h 257176"/>
              <a:gd name="connsiteX1989" fmla="*/ 336733 w 611188"/>
              <a:gd name="connsiteY1989" fmla="*/ 203730 h 257176"/>
              <a:gd name="connsiteX1990" fmla="*/ 336808 w 611188"/>
              <a:gd name="connsiteY1990" fmla="*/ 203881 h 257176"/>
              <a:gd name="connsiteX1991" fmla="*/ 336204 w 611188"/>
              <a:gd name="connsiteY1991" fmla="*/ 204788 h 257176"/>
              <a:gd name="connsiteX1992" fmla="*/ 335147 w 611188"/>
              <a:gd name="connsiteY1992" fmla="*/ 205318 h 257176"/>
              <a:gd name="connsiteX1993" fmla="*/ 335147 w 611188"/>
              <a:gd name="connsiteY1993" fmla="*/ 204788 h 257176"/>
              <a:gd name="connsiteX1994" fmla="*/ 333561 w 611188"/>
              <a:gd name="connsiteY1994" fmla="*/ 203730 h 257176"/>
              <a:gd name="connsiteX1995" fmla="*/ 333561 w 611188"/>
              <a:gd name="connsiteY1995" fmla="*/ 206376 h 257176"/>
              <a:gd name="connsiteX1996" fmla="*/ 333033 w 611188"/>
              <a:gd name="connsiteY1996" fmla="*/ 204788 h 257176"/>
              <a:gd name="connsiteX1997" fmla="*/ 331976 w 611188"/>
              <a:gd name="connsiteY1997" fmla="*/ 205318 h 257176"/>
              <a:gd name="connsiteX1998" fmla="*/ 331976 w 611188"/>
              <a:gd name="connsiteY1998" fmla="*/ 206376 h 257176"/>
              <a:gd name="connsiteX1999" fmla="*/ 331447 w 611188"/>
              <a:gd name="connsiteY1999" fmla="*/ 204788 h 257176"/>
              <a:gd name="connsiteX2000" fmla="*/ 329861 w 611188"/>
              <a:gd name="connsiteY2000" fmla="*/ 206376 h 257176"/>
              <a:gd name="connsiteX2001" fmla="*/ 328275 w 611188"/>
              <a:gd name="connsiteY2001" fmla="*/ 205847 h 257176"/>
              <a:gd name="connsiteX2002" fmla="*/ 328275 w 611188"/>
              <a:gd name="connsiteY2002" fmla="*/ 205318 h 257176"/>
              <a:gd name="connsiteX2003" fmla="*/ 328049 w 611188"/>
              <a:gd name="connsiteY2003" fmla="*/ 205771 h 257176"/>
              <a:gd name="connsiteX2004" fmla="*/ 326690 w 611188"/>
              <a:gd name="connsiteY2004" fmla="*/ 205318 h 257176"/>
              <a:gd name="connsiteX2005" fmla="*/ 325104 w 611188"/>
              <a:gd name="connsiteY2005" fmla="*/ 207964 h 257176"/>
              <a:gd name="connsiteX2006" fmla="*/ 324575 w 611188"/>
              <a:gd name="connsiteY2006" fmla="*/ 208493 h 257176"/>
              <a:gd name="connsiteX2007" fmla="*/ 324047 w 611188"/>
              <a:gd name="connsiteY2007" fmla="*/ 207964 h 257176"/>
              <a:gd name="connsiteX2008" fmla="*/ 324047 w 611188"/>
              <a:gd name="connsiteY2008" fmla="*/ 208493 h 257176"/>
              <a:gd name="connsiteX2009" fmla="*/ 322990 w 611188"/>
              <a:gd name="connsiteY2009" fmla="*/ 208493 h 257176"/>
              <a:gd name="connsiteX2010" fmla="*/ 325104 w 611188"/>
              <a:gd name="connsiteY2010" fmla="*/ 209022 h 257176"/>
              <a:gd name="connsiteX2011" fmla="*/ 328275 w 611188"/>
              <a:gd name="connsiteY2011" fmla="*/ 209022 h 257176"/>
              <a:gd name="connsiteX2012" fmla="*/ 327747 w 611188"/>
              <a:gd name="connsiteY2012" fmla="*/ 207964 h 257176"/>
              <a:gd name="connsiteX2013" fmla="*/ 326690 w 611188"/>
              <a:gd name="connsiteY2013" fmla="*/ 206905 h 257176"/>
              <a:gd name="connsiteX2014" fmla="*/ 327747 w 611188"/>
              <a:gd name="connsiteY2014" fmla="*/ 206376 h 257176"/>
              <a:gd name="connsiteX2015" fmla="*/ 329333 w 611188"/>
              <a:gd name="connsiteY2015" fmla="*/ 208493 h 257176"/>
              <a:gd name="connsiteX2016" fmla="*/ 326161 w 611188"/>
              <a:gd name="connsiteY2016" fmla="*/ 210080 h 257176"/>
              <a:gd name="connsiteX2017" fmla="*/ 324575 w 611188"/>
              <a:gd name="connsiteY2017" fmla="*/ 213255 h 257176"/>
              <a:gd name="connsiteX2018" fmla="*/ 322990 w 611188"/>
              <a:gd name="connsiteY2018" fmla="*/ 212197 h 257176"/>
              <a:gd name="connsiteX2019" fmla="*/ 322461 w 611188"/>
              <a:gd name="connsiteY2019" fmla="*/ 212197 h 257176"/>
              <a:gd name="connsiteX2020" fmla="*/ 322263 w 611188"/>
              <a:gd name="connsiteY2020" fmla="*/ 212197 h 257176"/>
              <a:gd name="connsiteX2021" fmla="*/ 322263 w 611188"/>
              <a:gd name="connsiteY2021" fmla="*/ 212682 h 257176"/>
              <a:gd name="connsiteX2022" fmla="*/ 322990 w 611188"/>
              <a:gd name="connsiteY2022" fmla="*/ 212197 h 257176"/>
              <a:gd name="connsiteX2023" fmla="*/ 321404 w 611188"/>
              <a:gd name="connsiteY2023" fmla="*/ 214843 h 257176"/>
              <a:gd name="connsiteX2024" fmla="*/ 321404 w 611188"/>
              <a:gd name="connsiteY2024" fmla="*/ 213255 h 257176"/>
              <a:gd name="connsiteX2025" fmla="*/ 322230 w 611188"/>
              <a:gd name="connsiteY2025" fmla="*/ 212704 h 257176"/>
              <a:gd name="connsiteX2026" fmla="*/ 321469 w 611188"/>
              <a:gd name="connsiteY2026" fmla="*/ 212197 h 257176"/>
              <a:gd name="connsiteX2027" fmla="*/ 320875 w 611188"/>
              <a:gd name="connsiteY2027" fmla="*/ 212197 h 257176"/>
              <a:gd name="connsiteX2028" fmla="*/ 320875 w 611188"/>
              <a:gd name="connsiteY2028" fmla="*/ 213784 h 257176"/>
              <a:gd name="connsiteX2029" fmla="*/ 320875 w 611188"/>
              <a:gd name="connsiteY2029" fmla="*/ 214843 h 257176"/>
              <a:gd name="connsiteX2030" fmla="*/ 317175 w 611188"/>
              <a:gd name="connsiteY2030" fmla="*/ 213784 h 257176"/>
              <a:gd name="connsiteX2031" fmla="*/ 314003 w 611188"/>
              <a:gd name="connsiteY2031" fmla="*/ 214843 h 257176"/>
              <a:gd name="connsiteX2032" fmla="*/ 314532 w 611188"/>
              <a:gd name="connsiteY2032" fmla="*/ 214843 h 257176"/>
              <a:gd name="connsiteX2033" fmla="*/ 314003 w 611188"/>
              <a:gd name="connsiteY2033" fmla="*/ 215372 h 257176"/>
              <a:gd name="connsiteX2034" fmla="*/ 314003 w 611188"/>
              <a:gd name="connsiteY2034" fmla="*/ 215901 h 257176"/>
              <a:gd name="connsiteX2035" fmla="*/ 312946 w 611188"/>
              <a:gd name="connsiteY2035" fmla="*/ 215901 h 257176"/>
              <a:gd name="connsiteX2036" fmla="*/ 312418 w 611188"/>
              <a:gd name="connsiteY2036" fmla="*/ 215901 h 257176"/>
              <a:gd name="connsiteX2037" fmla="*/ 310832 w 611188"/>
              <a:gd name="connsiteY2037" fmla="*/ 215372 h 257176"/>
              <a:gd name="connsiteX2038" fmla="*/ 310832 w 611188"/>
              <a:gd name="connsiteY2038" fmla="*/ 214843 h 257176"/>
              <a:gd name="connsiteX2039" fmla="*/ 310303 w 611188"/>
              <a:gd name="connsiteY2039" fmla="*/ 214843 h 257176"/>
              <a:gd name="connsiteX2040" fmla="*/ 310303 w 611188"/>
              <a:gd name="connsiteY2040" fmla="*/ 215372 h 257176"/>
              <a:gd name="connsiteX2041" fmla="*/ 303960 w 611188"/>
              <a:gd name="connsiteY2041" fmla="*/ 215372 h 257176"/>
              <a:gd name="connsiteX2042" fmla="*/ 298674 w 611188"/>
              <a:gd name="connsiteY2042" fmla="*/ 214843 h 257176"/>
              <a:gd name="connsiteX2043" fmla="*/ 298146 w 611188"/>
              <a:gd name="connsiteY2043" fmla="*/ 214843 h 257176"/>
              <a:gd name="connsiteX2044" fmla="*/ 298674 w 611188"/>
              <a:gd name="connsiteY2044" fmla="*/ 215372 h 257176"/>
              <a:gd name="connsiteX2045" fmla="*/ 298146 w 611188"/>
              <a:gd name="connsiteY2045" fmla="*/ 215372 h 257176"/>
              <a:gd name="connsiteX2046" fmla="*/ 297089 w 611188"/>
              <a:gd name="connsiteY2046" fmla="*/ 214843 h 257176"/>
              <a:gd name="connsiteX2047" fmla="*/ 294974 w 611188"/>
              <a:gd name="connsiteY2047" fmla="*/ 215372 h 257176"/>
              <a:gd name="connsiteX2048" fmla="*/ 293543 w 611188"/>
              <a:gd name="connsiteY2048" fmla="*/ 215611 h 257176"/>
              <a:gd name="connsiteX2049" fmla="*/ 293460 w 611188"/>
              <a:gd name="connsiteY2049" fmla="*/ 215901 h 257176"/>
              <a:gd name="connsiteX2050" fmla="*/ 293168 w 611188"/>
              <a:gd name="connsiteY2050" fmla="*/ 215673 h 257176"/>
              <a:gd name="connsiteX2051" fmla="*/ 291803 w 611188"/>
              <a:gd name="connsiteY2051" fmla="*/ 215901 h 257176"/>
              <a:gd name="connsiteX2052" fmla="*/ 290217 w 611188"/>
              <a:gd name="connsiteY2052" fmla="*/ 214843 h 257176"/>
              <a:gd name="connsiteX2053" fmla="*/ 289688 w 611188"/>
              <a:gd name="connsiteY2053" fmla="*/ 214843 h 257176"/>
              <a:gd name="connsiteX2054" fmla="*/ 288925 w 611188"/>
              <a:gd name="connsiteY2054" fmla="*/ 214843 h 257176"/>
              <a:gd name="connsiteX2055" fmla="*/ 288925 w 611188"/>
              <a:gd name="connsiteY2055" fmla="*/ 215901 h 257176"/>
              <a:gd name="connsiteX2056" fmla="*/ 288631 w 611188"/>
              <a:gd name="connsiteY2056" fmla="*/ 215901 h 257176"/>
              <a:gd name="connsiteX2057" fmla="*/ 287337 w 611188"/>
              <a:gd name="connsiteY2057" fmla="*/ 215901 h 257176"/>
              <a:gd name="connsiteX2058" fmla="*/ 286517 w 611188"/>
              <a:gd name="connsiteY2058" fmla="*/ 215901 h 257176"/>
              <a:gd name="connsiteX2059" fmla="*/ 284931 w 611188"/>
              <a:gd name="connsiteY2059" fmla="*/ 215901 h 257176"/>
              <a:gd name="connsiteX2060" fmla="*/ 284931 w 611188"/>
              <a:gd name="connsiteY2060" fmla="*/ 217489 h 257176"/>
              <a:gd name="connsiteX2061" fmla="*/ 284402 w 611188"/>
              <a:gd name="connsiteY2061" fmla="*/ 217489 h 257176"/>
              <a:gd name="connsiteX2062" fmla="*/ 284402 w 611188"/>
              <a:gd name="connsiteY2062" fmla="*/ 216959 h 257176"/>
              <a:gd name="connsiteX2063" fmla="*/ 282817 w 611188"/>
              <a:gd name="connsiteY2063" fmla="*/ 216959 h 257176"/>
              <a:gd name="connsiteX2064" fmla="*/ 281759 w 611188"/>
              <a:gd name="connsiteY2064" fmla="*/ 217489 h 257176"/>
              <a:gd name="connsiteX2065" fmla="*/ 281231 w 611188"/>
              <a:gd name="connsiteY2065" fmla="*/ 217489 h 257176"/>
              <a:gd name="connsiteX2066" fmla="*/ 281759 w 611188"/>
              <a:gd name="connsiteY2066" fmla="*/ 216959 h 257176"/>
              <a:gd name="connsiteX2067" fmla="*/ 280175 w 611188"/>
              <a:gd name="connsiteY2067" fmla="*/ 217488 h 257176"/>
              <a:gd name="connsiteX2068" fmla="*/ 280194 w 611188"/>
              <a:gd name="connsiteY2068" fmla="*/ 217488 h 257176"/>
              <a:gd name="connsiteX2069" fmla="*/ 280988 w 611188"/>
              <a:gd name="connsiteY2069" fmla="*/ 217488 h 257176"/>
              <a:gd name="connsiteX2070" fmla="*/ 280988 w 611188"/>
              <a:gd name="connsiteY2070" fmla="*/ 218017 h 257176"/>
              <a:gd name="connsiteX2071" fmla="*/ 280194 w 611188"/>
              <a:gd name="connsiteY2071" fmla="*/ 218017 h 257176"/>
              <a:gd name="connsiteX2072" fmla="*/ 280194 w 611188"/>
              <a:gd name="connsiteY2072" fmla="*/ 219076 h 257176"/>
              <a:gd name="connsiteX2073" fmla="*/ 280174 w 611188"/>
              <a:gd name="connsiteY2073" fmla="*/ 219049 h 257176"/>
              <a:gd name="connsiteX2074" fmla="*/ 280174 w 611188"/>
              <a:gd name="connsiteY2074" fmla="*/ 219076 h 257176"/>
              <a:gd name="connsiteX2075" fmla="*/ 279645 w 611188"/>
              <a:gd name="connsiteY2075" fmla="*/ 220134 h 257176"/>
              <a:gd name="connsiteX2076" fmla="*/ 279645 w 611188"/>
              <a:gd name="connsiteY2076" fmla="*/ 219076 h 257176"/>
              <a:gd name="connsiteX2077" fmla="*/ 277531 w 611188"/>
              <a:gd name="connsiteY2077" fmla="*/ 219076 h 257176"/>
              <a:gd name="connsiteX2078" fmla="*/ 274359 w 611188"/>
              <a:gd name="connsiteY2078" fmla="*/ 220134 h 257176"/>
              <a:gd name="connsiteX2079" fmla="*/ 274359 w 611188"/>
              <a:gd name="connsiteY2079" fmla="*/ 219076 h 257176"/>
              <a:gd name="connsiteX2080" fmla="*/ 273302 w 611188"/>
              <a:gd name="connsiteY2080" fmla="*/ 218547 h 257176"/>
              <a:gd name="connsiteX2081" fmla="*/ 273302 w 611188"/>
              <a:gd name="connsiteY2081" fmla="*/ 220134 h 257176"/>
              <a:gd name="connsiteX2082" fmla="*/ 273302 w 611188"/>
              <a:gd name="connsiteY2082" fmla="*/ 220664 h 257176"/>
              <a:gd name="connsiteX2083" fmla="*/ 272797 w 611188"/>
              <a:gd name="connsiteY2083" fmla="*/ 221169 h 257176"/>
              <a:gd name="connsiteX2084" fmla="*/ 272653 w 611188"/>
              <a:gd name="connsiteY2084" fmla="*/ 221457 h 257176"/>
              <a:gd name="connsiteX2085" fmla="*/ 272245 w 611188"/>
              <a:gd name="connsiteY2085" fmla="*/ 221729 h 257176"/>
              <a:gd name="connsiteX2086" fmla="*/ 272245 w 611188"/>
              <a:gd name="connsiteY2086" fmla="*/ 222251 h 257176"/>
              <a:gd name="connsiteX2087" fmla="*/ 272245 w 611188"/>
              <a:gd name="connsiteY2087" fmla="*/ 223839 h 257176"/>
              <a:gd name="connsiteX2088" fmla="*/ 273302 w 611188"/>
              <a:gd name="connsiteY2088" fmla="*/ 222780 h 257176"/>
              <a:gd name="connsiteX2089" fmla="*/ 274359 w 611188"/>
              <a:gd name="connsiteY2089" fmla="*/ 221193 h 257176"/>
              <a:gd name="connsiteX2090" fmla="*/ 274359 w 611188"/>
              <a:gd name="connsiteY2090" fmla="*/ 222251 h 257176"/>
              <a:gd name="connsiteX2091" fmla="*/ 274888 w 611188"/>
              <a:gd name="connsiteY2091" fmla="*/ 222251 h 257176"/>
              <a:gd name="connsiteX2092" fmla="*/ 276474 w 611188"/>
              <a:gd name="connsiteY2092" fmla="*/ 220664 h 257176"/>
              <a:gd name="connsiteX2093" fmla="*/ 279116 w 611188"/>
              <a:gd name="connsiteY2093" fmla="*/ 220134 h 257176"/>
              <a:gd name="connsiteX2094" fmla="*/ 279116 w 611188"/>
              <a:gd name="connsiteY2094" fmla="*/ 220664 h 257176"/>
              <a:gd name="connsiteX2095" fmla="*/ 278059 w 611188"/>
              <a:gd name="connsiteY2095" fmla="*/ 221193 h 257176"/>
              <a:gd name="connsiteX2096" fmla="*/ 279645 w 611188"/>
              <a:gd name="connsiteY2096" fmla="*/ 220664 h 257176"/>
              <a:gd name="connsiteX2097" fmla="*/ 281231 w 611188"/>
              <a:gd name="connsiteY2097" fmla="*/ 219076 h 257176"/>
              <a:gd name="connsiteX2098" fmla="*/ 281231 w 611188"/>
              <a:gd name="connsiteY2098" fmla="*/ 220134 h 257176"/>
              <a:gd name="connsiteX2099" fmla="*/ 281759 w 611188"/>
              <a:gd name="connsiteY2099" fmla="*/ 220664 h 257176"/>
              <a:gd name="connsiteX2100" fmla="*/ 284402 w 611188"/>
              <a:gd name="connsiteY2100" fmla="*/ 220664 h 257176"/>
              <a:gd name="connsiteX2101" fmla="*/ 285988 w 611188"/>
              <a:gd name="connsiteY2101" fmla="*/ 219076 h 257176"/>
              <a:gd name="connsiteX2102" fmla="*/ 286517 w 611188"/>
              <a:gd name="connsiteY2102" fmla="*/ 220134 h 257176"/>
              <a:gd name="connsiteX2103" fmla="*/ 287045 w 611188"/>
              <a:gd name="connsiteY2103" fmla="*/ 220134 h 257176"/>
              <a:gd name="connsiteX2104" fmla="*/ 287045 w 611188"/>
              <a:gd name="connsiteY2104" fmla="*/ 219076 h 257176"/>
              <a:gd name="connsiteX2105" fmla="*/ 288631 w 611188"/>
              <a:gd name="connsiteY2105" fmla="*/ 219076 h 257176"/>
              <a:gd name="connsiteX2106" fmla="*/ 291274 w 611188"/>
              <a:gd name="connsiteY2106" fmla="*/ 220134 h 257176"/>
              <a:gd name="connsiteX2107" fmla="*/ 291274 w 611188"/>
              <a:gd name="connsiteY2107" fmla="*/ 220664 h 257176"/>
              <a:gd name="connsiteX2108" fmla="*/ 291274 w 611188"/>
              <a:gd name="connsiteY2108" fmla="*/ 221193 h 257176"/>
              <a:gd name="connsiteX2109" fmla="*/ 291803 w 611188"/>
              <a:gd name="connsiteY2109" fmla="*/ 220664 h 257176"/>
              <a:gd name="connsiteX2110" fmla="*/ 293388 w 611188"/>
              <a:gd name="connsiteY2110" fmla="*/ 220664 h 257176"/>
              <a:gd name="connsiteX2111" fmla="*/ 292860 w 611188"/>
              <a:gd name="connsiteY2111" fmla="*/ 220134 h 257176"/>
              <a:gd name="connsiteX2112" fmla="*/ 291274 w 611188"/>
              <a:gd name="connsiteY2112" fmla="*/ 219076 h 257176"/>
              <a:gd name="connsiteX2113" fmla="*/ 292860 w 611188"/>
              <a:gd name="connsiteY2113" fmla="*/ 219076 h 257176"/>
              <a:gd name="connsiteX2114" fmla="*/ 294974 w 611188"/>
              <a:gd name="connsiteY2114" fmla="*/ 219076 h 257176"/>
              <a:gd name="connsiteX2115" fmla="*/ 293917 w 611188"/>
              <a:gd name="connsiteY2115" fmla="*/ 220134 h 257176"/>
              <a:gd name="connsiteX2116" fmla="*/ 294974 w 611188"/>
              <a:gd name="connsiteY2116" fmla="*/ 220134 h 257176"/>
              <a:gd name="connsiteX2117" fmla="*/ 295503 w 611188"/>
              <a:gd name="connsiteY2117" fmla="*/ 221193 h 257176"/>
              <a:gd name="connsiteX2118" fmla="*/ 296560 w 611188"/>
              <a:gd name="connsiteY2118" fmla="*/ 220664 h 257176"/>
              <a:gd name="connsiteX2119" fmla="*/ 297089 w 611188"/>
              <a:gd name="connsiteY2119" fmla="*/ 220664 h 257176"/>
              <a:gd name="connsiteX2120" fmla="*/ 296560 w 611188"/>
              <a:gd name="connsiteY2120" fmla="*/ 220134 h 257176"/>
              <a:gd name="connsiteX2121" fmla="*/ 296560 w 611188"/>
              <a:gd name="connsiteY2121" fmla="*/ 218547 h 257176"/>
              <a:gd name="connsiteX2122" fmla="*/ 297089 w 611188"/>
              <a:gd name="connsiteY2122" fmla="*/ 220134 h 257176"/>
              <a:gd name="connsiteX2123" fmla="*/ 298674 w 611188"/>
              <a:gd name="connsiteY2123" fmla="*/ 220664 h 257176"/>
              <a:gd name="connsiteX2124" fmla="*/ 299203 w 611188"/>
              <a:gd name="connsiteY2124" fmla="*/ 220134 h 257176"/>
              <a:gd name="connsiteX2125" fmla="*/ 299203 w 611188"/>
              <a:gd name="connsiteY2125" fmla="*/ 220664 h 257176"/>
              <a:gd name="connsiteX2126" fmla="*/ 305017 w 611188"/>
              <a:gd name="connsiteY2126" fmla="*/ 219076 h 257176"/>
              <a:gd name="connsiteX2127" fmla="*/ 310832 w 611188"/>
              <a:gd name="connsiteY2127" fmla="*/ 218547 h 257176"/>
              <a:gd name="connsiteX2128" fmla="*/ 314532 w 611188"/>
              <a:gd name="connsiteY2128" fmla="*/ 217489 h 257176"/>
              <a:gd name="connsiteX2129" fmla="*/ 317704 w 611188"/>
              <a:gd name="connsiteY2129" fmla="*/ 217489 h 257176"/>
              <a:gd name="connsiteX2130" fmla="*/ 320875 w 611188"/>
              <a:gd name="connsiteY2130" fmla="*/ 216959 h 257176"/>
              <a:gd name="connsiteX2131" fmla="*/ 322461 w 611188"/>
              <a:gd name="connsiteY2131" fmla="*/ 217489 h 257176"/>
              <a:gd name="connsiteX2132" fmla="*/ 329333 w 611188"/>
              <a:gd name="connsiteY2132" fmla="*/ 217489 h 257176"/>
              <a:gd name="connsiteX2133" fmla="*/ 334619 w 611188"/>
              <a:gd name="connsiteY2133" fmla="*/ 216959 h 257176"/>
              <a:gd name="connsiteX2134" fmla="*/ 333561 w 611188"/>
              <a:gd name="connsiteY2134" fmla="*/ 217489 h 257176"/>
              <a:gd name="connsiteX2135" fmla="*/ 333561 w 611188"/>
              <a:gd name="connsiteY2135" fmla="*/ 218547 h 257176"/>
              <a:gd name="connsiteX2136" fmla="*/ 334619 w 611188"/>
              <a:gd name="connsiteY2136" fmla="*/ 218547 h 257176"/>
              <a:gd name="connsiteX2137" fmla="*/ 335147 w 611188"/>
              <a:gd name="connsiteY2137" fmla="*/ 218547 h 257176"/>
              <a:gd name="connsiteX2138" fmla="*/ 334619 w 611188"/>
              <a:gd name="connsiteY2138" fmla="*/ 217489 h 257176"/>
              <a:gd name="connsiteX2139" fmla="*/ 334619 w 611188"/>
              <a:gd name="connsiteY2139" fmla="*/ 216959 h 257176"/>
              <a:gd name="connsiteX2140" fmla="*/ 338319 w 611188"/>
              <a:gd name="connsiteY2140" fmla="*/ 216959 h 257176"/>
              <a:gd name="connsiteX2141" fmla="*/ 342019 w 611188"/>
              <a:gd name="connsiteY2141" fmla="*/ 215901 h 257176"/>
              <a:gd name="connsiteX2142" fmla="*/ 341490 w 611188"/>
              <a:gd name="connsiteY2142" fmla="*/ 216959 h 257176"/>
              <a:gd name="connsiteX2143" fmla="*/ 341490 w 611188"/>
              <a:gd name="connsiteY2143" fmla="*/ 217489 h 257176"/>
              <a:gd name="connsiteX2144" fmla="*/ 342019 w 611188"/>
              <a:gd name="connsiteY2144" fmla="*/ 215901 h 257176"/>
              <a:gd name="connsiteX2145" fmla="*/ 342371 w 611188"/>
              <a:gd name="connsiteY2145" fmla="*/ 215901 h 257176"/>
              <a:gd name="connsiteX2146" fmla="*/ 343076 w 611188"/>
              <a:gd name="connsiteY2146" fmla="*/ 215901 h 257176"/>
              <a:gd name="connsiteX2147" fmla="*/ 343076 w 611188"/>
              <a:gd name="connsiteY2147" fmla="*/ 216959 h 257176"/>
              <a:gd name="connsiteX2148" fmla="*/ 342019 w 611188"/>
              <a:gd name="connsiteY2148" fmla="*/ 216959 h 257176"/>
              <a:gd name="connsiteX2149" fmla="*/ 343605 w 611188"/>
              <a:gd name="connsiteY2149" fmla="*/ 217489 h 257176"/>
              <a:gd name="connsiteX2150" fmla="*/ 345190 w 611188"/>
              <a:gd name="connsiteY2150" fmla="*/ 216959 h 257176"/>
              <a:gd name="connsiteX2151" fmla="*/ 345190 w 611188"/>
              <a:gd name="connsiteY2151" fmla="*/ 215901 h 257176"/>
              <a:gd name="connsiteX2152" fmla="*/ 348362 w 611188"/>
              <a:gd name="connsiteY2152" fmla="*/ 216959 h 257176"/>
              <a:gd name="connsiteX2153" fmla="*/ 350476 w 611188"/>
              <a:gd name="connsiteY2153" fmla="*/ 215372 h 257176"/>
              <a:gd name="connsiteX2154" fmla="*/ 351005 w 611188"/>
              <a:gd name="connsiteY2154" fmla="*/ 215372 h 257176"/>
              <a:gd name="connsiteX2155" fmla="*/ 351005 w 611188"/>
              <a:gd name="connsiteY2155" fmla="*/ 215901 h 257176"/>
              <a:gd name="connsiteX2156" fmla="*/ 352062 w 611188"/>
              <a:gd name="connsiteY2156" fmla="*/ 215372 h 257176"/>
              <a:gd name="connsiteX2157" fmla="*/ 352062 w 611188"/>
              <a:gd name="connsiteY2157" fmla="*/ 213784 h 257176"/>
              <a:gd name="connsiteX2158" fmla="*/ 353648 w 611188"/>
              <a:gd name="connsiteY2158" fmla="*/ 215372 h 257176"/>
              <a:gd name="connsiteX2159" fmla="*/ 357348 w 611188"/>
              <a:gd name="connsiteY2159" fmla="*/ 214843 h 257176"/>
              <a:gd name="connsiteX2160" fmla="*/ 355762 w 611188"/>
              <a:gd name="connsiteY2160" fmla="*/ 215901 h 257176"/>
              <a:gd name="connsiteX2161" fmla="*/ 354176 w 611188"/>
              <a:gd name="connsiteY2161" fmla="*/ 217489 h 257176"/>
              <a:gd name="connsiteX2162" fmla="*/ 357877 w 611188"/>
              <a:gd name="connsiteY2162" fmla="*/ 216959 h 257176"/>
              <a:gd name="connsiteX2163" fmla="*/ 360519 w 611188"/>
              <a:gd name="connsiteY2163" fmla="*/ 215372 h 257176"/>
              <a:gd name="connsiteX2164" fmla="*/ 364220 w 611188"/>
              <a:gd name="connsiteY2164" fmla="*/ 215901 h 257176"/>
              <a:gd name="connsiteX2165" fmla="*/ 371091 w 611188"/>
              <a:gd name="connsiteY2165" fmla="*/ 214843 h 257176"/>
              <a:gd name="connsiteX2166" fmla="*/ 374791 w 611188"/>
              <a:gd name="connsiteY2166" fmla="*/ 215901 h 257176"/>
              <a:gd name="connsiteX2167" fmla="*/ 376377 w 611188"/>
              <a:gd name="connsiteY2167" fmla="*/ 214843 h 257176"/>
              <a:gd name="connsiteX2168" fmla="*/ 377963 w 611188"/>
              <a:gd name="connsiteY2168" fmla="*/ 214843 h 257176"/>
              <a:gd name="connsiteX2169" fmla="*/ 377963 w 611188"/>
              <a:gd name="connsiteY2169" fmla="*/ 215372 h 257176"/>
              <a:gd name="connsiteX2170" fmla="*/ 377963 w 611188"/>
              <a:gd name="connsiteY2170" fmla="*/ 215901 h 257176"/>
              <a:gd name="connsiteX2171" fmla="*/ 381135 w 611188"/>
              <a:gd name="connsiteY2171" fmla="*/ 214843 h 257176"/>
              <a:gd name="connsiteX2172" fmla="*/ 383777 w 611188"/>
              <a:gd name="connsiteY2172" fmla="*/ 215901 h 257176"/>
              <a:gd name="connsiteX2173" fmla="*/ 383249 w 611188"/>
              <a:gd name="connsiteY2173" fmla="*/ 215901 h 257176"/>
              <a:gd name="connsiteX2174" fmla="*/ 381663 w 611188"/>
              <a:gd name="connsiteY2174" fmla="*/ 215372 h 257176"/>
              <a:gd name="connsiteX2175" fmla="*/ 383249 w 611188"/>
              <a:gd name="connsiteY2175" fmla="*/ 217489 h 257176"/>
              <a:gd name="connsiteX2176" fmla="*/ 385363 w 611188"/>
              <a:gd name="connsiteY2176" fmla="*/ 217489 h 257176"/>
              <a:gd name="connsiteX2177" fmla="*/ 384835 w 611188"/>
              <a:gd name="connsiteY2177" fmla="*/ 219076 h 257176"/>
              <a:gd name="connsiteX2178" fmla="*/ 383777 w 611188"/>
              <a:gd name="connsiteY2178" fmla="*/ 220664 h 257176"/>
              <a:gd name="connsiteX2179" fmla="*/ 381663 w 611188"/>
              <a:gd name="connsiteY2179" fmla="*/ 219076 h 257176"/>
              <a:gd name="connsiteX2180" fmla="*/ 379549 w 611188"/>
              <a:gd name="connsiteY2180" fmla="*/ 220134 h 257176"/>
              <a:gd name="connsiteX2181" fmla="*/ 379549 w 611188"/>
              <a:gd name="connsiteY2181" fmla="*/ 219076 h 257176"/>
              <a:gd name="connsiteX2182" fmla="*/ 379549 w 611188"/>
              <a:gd name="connsiteY2182" fmla="*/ 218547 h 257176"/>
              <a:gd name="connsiteX2183" fmla="*/ 377963 w 611188"/>
              <a:gd name="connsiteY2183" fmla="*/ 219076 h 257176"/>
              <a:gd name="connsiteX2184" fmla="*/ 375320 w 611188"/>
              <a:gd name="connsiteY2184" fmla="*/ 220664 h 257176"/>
              <a:gd name="connsiteX2185" fmla="*/ 373206 w 611188"/>
              <a:gd name="connsiteY2185" fmla="*/ 219076 h 257176"/>
              <a:gd name="connsiteX2186" fmla="*/ 369506 w 611188"/>
              <a:gd name="connsiteY2186" fmla="*/ 220134 h 257176"/>
              <a:gd name="connsiteX2187" fmla="*/ 369506 w 611188"/>
              <a:gd name="connsiteY2187" fmla="*/ 221193 h 257176"/>
              <a:gd name="connsiteX2188" fmla="*/ 368977 w 611188"/>
              <a:gd name="connsiteY2188" fmla="*/ 221193 h 257176"/>
              <a:gd name="connsiteX2189" fmla="*/ 367920 w 611188"/>
              <a:gd name="connsiteY2189" fmla="*/ 220134 h 257176"/>
              <a:gd name="connsiteX2190" fmla="*/ 364220 w 611188"/>
              <a:gd name="connsiteY2190" fmla="*/ 220664 h 257176"/>
              <a:gd name="connsiteX2191" fmla="*/ 362634 w 611188"/>
              <a:gd name="connsiteY2191" fmla="*/ 220134 h 257176"/>
              <a:gd name="connsiteX2192" fmla="*/ 362634 w 611188"/>
              <a:gd name="connsiteY2192" fmla="*/ 220664 h 257176"/>
              <a:gd name="connsiteX2193" fmla="*/ 355234 w 611188"/>
              <a:gd name="connsiteY2193" fmla="*/ 220664 h 257176"/>
              <a:gd name="connsiteX2194" fmla="*/ 348890 w 611188"/>
              <a:gd name="connsiteY2194" fmla="*/ 221193 h 257176"/>
              <a:gd name="connsiteX2195" fmla="*/ 349948 w 611188"/>
              <a:gd name="connsiteY2195" fmla="*/ 220134 h 257176"/>
              <a:gd name="connsiteX2196" fmla="*/ 348362 w 611188"/>
              <a:gd name="connsiteY2196" fmla="*/ 221193 h 257176"/>
              <a:gd name="connsiteX2197" fmla="*/ 346776 w 611188"/>
              <a:gd name="connsiteY2197" fmla="*/ 222780 h 257176"/>
              <a:gd name="connsiteX2198" fmla="*/ 345544 w 611188"/>
              <a:gd name="connsiteY2198" fmla="*/ 221546 h 257176"/>
              <a:gd name="connsiteX2199" fmla="*/ 344602 w 611188"/>
              <a:gd name="connsiteY2199" fmla="*/ 222174 h 257176"/>
              <a:gd name="connsiteX2200" fmla="*/ 343605 w 611188"/>
              <a:gd name="connsiteY2200" fmla="*/ 223839 h 257176"/>
              <a:gd name="connsiteX2201" fmla="*/ 341490 w 611188"/>
              <a:gd name="connsiteY2201" fmla="*/ 221193 h 257176"/>
              <a:gd name="connsiteX2202" fmla="*/ 338847 w 611188"/>
              <a:gd name="connsiteY2202" fmla="*/ 222780 h 257176"/>
              <a:gd name="connsiteX2203" fmla="*/ 337261 w 611188"/>
              <a:gd name="connsiteY2203" fmla="*/ 221193 h 257176"/>
              <a:gd name="connsiteX2204" fmla="*/ 335147 w 611188"/>
              <a:gd name="connsiteY2204" fmla="*/ 222251 h 257176"/>
              <a:gd name="connsiteX2205" fmla="*/ 335147 w 611188"/>
              <a:gd name="connsiteY2205" fmla="*/ 222780 h 257176"/>
              <a:gd name="connsiteX2206" fmla="*/ 334619 w 611188"/>
              <a:gd name="connsiteY2206" fmla="*/ 222251 h 257176"/>
              <a:gd name="connsiteX2207" fmla="*/ 333561 w 611188"/>
              <a:gd name="connsiteY2207" fmla="*/ 223839 h 257176"/>
              <a:gd name="connsiteX2208" fmla="*/ 331976 w 611188"/>
              <a:gd name="connsiteY2208" fmla="*/ 222780 h 257176"/>
              <a:gd name="connsiteX2209" fmla="*/ 331447 w 611188"/>
              <a:gd name="connsiteY2209" fmla="*/ 221193 h 257176"/>
              <a:gd name="connsiteX2210" fmla="*/ 331447 w 611188"/>
              <a:gd name="connsiteY2210" fmla="*/ 222251 h 257176"/>
              <a:gd name="connsiteX2211" fmla="*/ 330918 w 611188"/>
              <a:gd name="connsiteY2211" fmla="*/ 221193 h 257176"/>
              <a:gd name="connsiteX2212" fmla="*/ 329861 w 611188"/>
              <a:gd name="connsiteY2212" fmla="*/ 222251 h 257176"/>
              <a:gd name="connsiteX2213" fmla="*/ 329333 w 611188"/>
              <a:gd name="connsiteY2213" fmla="*/ 222251 h 257176"/>
              <a:gd name="connsiteX2214" fmla="*/ 326690 w 611188"/>
              <a:gd name="connsiteY2214" fmla="*/ 221193 h 257176"/>
              <a:gd name="connsiteX2215" fmla="*/ 325104 w 611188"/>
              <a:gd name="connsiteY2215" fmla="*/ 222251 h 257176"/>
              <a:gd name="connsiteX2216" fmla="*/ 324575 w 611188"/>
              <a:gd name="connsiteY2216" fmla="*/ 222780 h 257176"/>
              <a:gd name="connsiteX2217" fmla="*/ 324047 w 611188"/>
              <a:gd name="connsiteY2217" fmla="*/ 223839 h 257176"/>
              <a:gd name="connsiteX2218" fmla="*/ 321404 w 611188"/>
              <a:gd name="connsiteY2218" fmla="*/ 222780 h 257176"/>
              <a:gd name="connsiteX2219" fmla="*/ 319289 w 611188"/>
              <a:gd name="connsiteY2219" fmla="*/ 224368 h 257176"/>
              <a:gd name="connsiteX2220" fmla="*/ 319818 w 611188"/>
              <a:gd name="connsiteY2220" fmla="*/ 222780 h 257176"/>
              <a:gd name="connsiteX2221" fmla="*/ 311889 w 611188"/>
              <a:gd name="connsiteY2221" fmla="*/ 223839 h 257176"/>
              <a:gd name="connsiteX2222" fmla="*/ 310677 w 611188"/>
              <a:gd name="connsiteY2222" fmla="*/ 224445 h 257176"/>
              <a:gd name="connsiteX2223" fmla="*/ 313276 w 611188"/>
              <a:gd name="connsiteY2223" fmla="*/ 226036 h 257176"/>
              <a:gd name="connsiteX2224" fmla="*/ 315969 w 611188"/>
              <a:gd name="connsiteY2224" fmla="*/ 223838 h 257176"/>
              <a:gd name="connsiteX2225" fmla="*/ 317585 w 611188"/>
              <a:gd name="connsiteY2225" fmla="*/ 225487 h 257176"/>
              <a:gd name="connsiteX2226" fmla="*/ 318662 w 611188"/>
              <a:gd name="connsiteY2226" fmla="*/ 227135 h 257176"/>
              <a:gd name="connsiteX2227" fmla="*/ 320278 w 611188"/>
              <a:gd name="connsiteY2227" fmla="*/ 226036 h 257176"/>
              <a:gd name="connsiteX2228" fmla="*/ 319739 w 611188"/>
              <a:gd name="connsiteY2228" fmla="*/ 227685 h 257176"/>
              <a:gd name="connsiteX2229" fmla="*/ 320278 w 611188"/>
              <a:gd name="connsiteY2229" fmla="*/ 228234 h 257176"/>
              <a:gd name="connsiteX2230" fmla="*/ 321355 w 611188"/>
              <a:gd name="connsiteY2230" fmla="*/ 227135 h 257176"/>
              <a:gd name="connsiteX2231" fmla="*/ 321894 w 611188"/>
              <a:gd name="connsiteY2231" fmla="*/ 227685 h 257176"/>
              <a:gd name="connsiteX2232" fmla="*/ 323510 w 611188"/>
              <a:gd name="connsiteY2232" fmla="*/ 226036 h 257176"/>
              <a:gd name="connsiteX2233" fmla="*/ 325125 w 611188"/>
              <a:gd name="connsiteY2233" fmla="*/ 226036 h 257176"/>
              <a:gd name="connsiteX2234" fmla="*/ 324587 w 611188"/>
              <a:gd name="connsiteY2234" fmla="*/ 227685 h 257176"/>
              <a:gd name="connsiteX2235" fmla="*/ 322971 w 611188"/>
              <a:gd name="connsiteY2235" fmla="*/ 227135 h 257176"/>
              <a:gd name="connsiteX2236" fmla="*/ 322971 w 611188"/>
              <a:gd name="connsiteY2236" fmla="*/ 227685 h 257176"/>
              <a:gd name="connsiteX2237" fmla="*/ 323510 w 611188"/>
              <a:gd name="connsiteY2237" fmla="*/ 228234 h 257176"/>
              <a:gd name="connsiteX2238" fmla="*/ 325125 w 611188"/>
              <a:gd name="connsiteY2238" fmla="*/ 227685 h 257176"/>
              <a:gd name="connsiteX2239" fmla="*/ 326741 w 611188"/>
              <a:gd name="connsiteY2239" fmla="*/ 228234 h 257176"/>
              <a:gd name="connsiteX2240" fmla="*/ 325664 w 611188"/>
              <a:gd name="connsiteY2240" fmla="*/ 227135 h 257176"/>
              <a:gd name="connsiteX2241" fmla="*/ 325664 w 611188"/>
              <a:gd name="connsiteY2241" fmla="*/ 226036 h 257176"/>
              <a:gd name="connsiteX2242" fmla="*/ 326741 w 611188"/>
              <a:gd name="connsiteY2242" fmla="*/ 227685 h 257176"/>
              <a:gd name="connsiteX2243" fmla="*/ 327280 w 611188"/>
              <a:gd name="connsiteY2243" fmla="*/ 228234 h 257176"/>
              <a:gd name="connsiteX2244" fmla="*/ 327280 w 611188"/>
              <a:gd name="connsiteY2244" fmla="*/ 227135 h 257176"/>
              <a:gd name="connsiteX2245" fmla="*/ 328896 w 611188"/>
              <a:gd name="connsiteY2245" fmla="*/ 227685 h 257176"/>
              <a:gd name="connsiteX2246" fmla="*/ 328896 w 611188"/>
              <a:gd name="connsiteY2246" fmla="*/ 227273 h 257176"/>
              <a:gd name="connsiteX2247" fmla="*/ 330512 w 611188"/>
              <a:gd name="connsiteY2247" fmla="*/ 227685 h 257176"/>
              <a:gd name="connsiteX2248" fmla="*/ 332666 w 611188"/>
              <a:gd name="connsiteY2248" fmla="*/ 227685 h 257176"/>
              <a:gd name="connsiteX2249" fmla="*/ 333743 w 611188"/>
              <a:gd name="connsiteY2249" fmla="*/ 227135 h 257176"/>
              <a:gd name="connsiteX2250" fmla="*/ 332127 w 611188"/>
              <a:gd name="connsiteY2250" fmla="*/ 228234 h 257176"/>
              <a:gd name="connsiteX2251" fmla="*/ 332666 w 611188"/>
              <a:gd name="connsiteY2251" fmla="*/ 228234 h 257176"/>
              <a:gd name="connsiteX2252" fmla="*/ 332666 w 611188"/>
              <a:gd name="connsiteY2252" fmla="*/ 229333 h 257176"/>
              <a:gd name="connsiteX2253" fmla="*/ 333743 w 611188"/>
              <a:gd name="connsiteY2253" fmla="*/ 229333 h 257176"/>
              <a:gd name="connsiteX2254" fmla="*/ 334282 w 611188"/>
              <a:gd name="connsiteY2254" fmla="*/ 229883 h 257176"/>
              <a:gd name="connsiteX2255" fmla="*/ 335359 w 611188"/>
              <a:gd name="connsiteY2255" fmla="*/ 229333 h 257176"/>
              <a:gd name="connsiteX2256" fmla="*/ 333743 w 611188"/>
              <a:gd name="connsiteY2256" fmla="*/ 228234 h 257176"/>
              <a:gd name="connsiteX2257" fmla="*/ 335359 w 611188"/>
              <a:gd name="connsiteY2257" fmla="*/ 228234 h 257176"/>
              <a:gd name="connsiteX2258" fmla="*/ 335359 w 611188"/>
              <a:gd name="connsiteY2258" fmla="*/ 227685 h 257176"/>
              <a:gd name="connsiteX2259" fmla="*/ 336975 w 611188"/>
              <a:gd name="connsiteY2259" fmla="*/ 228234 h 257176"/>
              <a:gd name="connsiteX2260" fmla="*/ 337514 w 611188"/>
              <a:gd name="connsiteY2260" fmla="*/ 228234 h 257176"/>
              <a:gd name="connsiteX2261" fmla="*/ 337514 w 611188"/>
              <a:gd name="connsiteY2261" fmla="*/ 229883 h 257176"/>
              <a:gd name="connsiteX2262" fmla="*/ 337969 w 611188"/>
              <a:gd name="connsiteY2262" fmla="*/ 228489 h 257176"/>
              <a:gd name="connsiteX2263" fmla="*/ 337344 w 611188"/>
              <a:gd name="connsiteY2263" fmla="*/ 228072 h 257176"/>
              <a:gd name="connsiteX2264" fmla="*/ 336550 w 611188"/>
              <a:gd name="connsiteY2264" fmla="*/ 228072 h 257176"/>
              <a:gd name="connsiteX2265" fmla="*/ 336550 w 611188"/>
              <a:gd name="connsiteY2265" fmla="*/ 227013 h 257176"/>
              <a:gd name="connsiteX2266" fmla="*/ 337344 w 611188"/>
              <a:gd name="connsiteY2266" fmla="*/ 227013 h 257176"/>
              <a:gd name="connsiteX2267" fmla="*/ 338014 w 611188"/>
              <a:gd name="connsiteY2267" fmla="*/ 228353 h 257176"/>
              <a:gd name="connsiteX2268" fmla="*/ 338052 w 611188"/>
              <a:gd name="connsiteY2268" fmla="*/ 228234 h 257176"/>
              <a:gd name="connsiteX2269" fmla="*/ 339129 w 611188"/>
              <a:gd name="connsiteY2269" fmla="*/ 228234 h 257176"/>
              <a:gd name="connsiteX2270" fmla="*/ 338052 w 611188"/>
              <a:gd name="connsiteY2270" fmla="*/ 229333 h 257176"/>
              <a:gd name="connsiteX2271" fmla="*/ 337514 w 611188"/>
              <a:gd name="connsiteY2271" fmla="*/ 230982 h 257176"/>
              <a:gd name="connsiteX2272" fmla="*/ 338052 w 611188"/>
              <a:gd name="connsiteY2272" fmla="*/ 229883 h 257176"/>
              <a:gd name="connsiteX2273" fmla="*/ 339668 w 611188"/>
              <a:gd name="connsiteY2273" fmla="*/ 229333 h 257176"/>
              <a:gd name="connsiteX2274" fmla="*/ 339668 w 611188"/>
              <a:gd name="connsiteY2274" fmla="*/ 229883 h 257176"/>
              <a:gd name="connsiteX2275" fmla="*/ 339668 w 611188"/>
              <a:gd name="connsiteY2275" fmla="*/ 230982 h 257176"/>
              <a:gd name="connsiteX2276" fmla="*/ 339129 w 611188"/>
              <a:gd name="connsiteY2276" fmla="*/ 229883 h 257176"/>
              <a:gd name="connsiteX2277" fmla="*/ 338052 w 611188"/>
              <a:gd name="connsiteY2277" fmla="*/ 231532 h 257176"/>
              <a:gd name="connsiteX2278" fmla="*/ 339668 w 611188"/>
              <a:gd name="connsiteY2278" fmla="*/ 232631 h 257176"/>
              <a:gd name="connsiteX2279" fmla="*/ 339129 w 611188"/>
              <a:gd name="connsiteY2279" fmla="*/ 232631 h 257176"/>
              <a:gd name="connsiteX2280" fmla="*/ 339129 w 611188"/>
              <a:gd name="connsiteY2280" fmla="*/ 233180 h 257176"/>
              <a:gd name="connsiteX2281" fmla="*/ 338052 w 611188"/>
              <a:gd name="connsiteY2281" fmla="*/ 234279 h 257176"/>
              <a:gd name="connsiteX2282" fmla="*/ 337514 w 611188"/>
              <a:gd name="connsiteY2282" fmla="*/ 234829 h 257176"/>
              <a:gd name="connsiteX2283" fmla="*/ 335359 w 611188"/>
              <a:gd name="connsiteY2283" fmla="*/ 234279 h 257176"/>
              <a:gd name="connsiteX2284" fmla="*/ 332666 w 611188"/>
              <a:gd name="connsiteY2284" fmla="*/ 234829 h 257176"/>
              <a:gd name="connsiteX2285" fmla="*/ 331589 w 611188"/>
              <a:gd name="connsiteY2285" fmla="*/ 234279 h 257176"/>
              <a:gd name="connsiteX2286" fmla="*/ 328896 w 611188"/>
              <a:gd name="connsiteY2286" fmla="*/ 234279 h 257176"/>
              <a:gd name="connsiteX2287" fmla="*/ 330512 w 611188"/>
              <a:gd name="connsiteY2287" fmla="*/ 235378 h 257176"/>
              <a:gd name="connsiteX2288" fmla="*/ 328896 w 611188"/>
              <a:gd name="connsiteY2288" fmla="*/ 235378 h 257176"/>
              <a:gd name="connsiteX2289" fmla="*/ 328357 w 611188"/>
              <a:gd name="connsiteY2289" fmla="*/ 234829 h 257176"/>
              <a:gd name="connsiteX2290" fmla="*/ 328357 w 611188"/>
              <a:gd name="connsiteY2290" fmla="*/ 234279 h 257176"/>
              <a:gd name="connsiteX2291" fmla="*/ 326741 w 611188"/>
              <a:gd name="connsiteY2291" fmla="*/ 234279 h 257176"/>
              <a:gd name="connsiteX2292" fmla="*/ 325125 w 611188"/>
              <a:gd name="connsiteY2292" fmla="*/ 233180 h 257176"/>
              <a:gd name="connsiteX2293" fmla="*/ 321894 w 611188"/>
              <a:gd name="connsiteY2293" fmla="*/ 235378 h 257176"/>
              <a:gd name="connsiteX2294" fmla="*/ 319739 w 611188"/>
              <a:gd name="connsiteY2294" fmla="*/ 235378 h 257176"/>
              <a:gd name="connsiteX2295" fmla="*/ 305197 w 611188"/>
              <a:gd name="connsiteY2295" fmla="*/ 236477 h 257176"/>
              <a:gd name="connsiteX2296" fmla="*/ 287961 w 611188"/>
              <a:gd name="connsiteY2296" fmla="*/ 238126 h 257176"/>
              <a:gd name="connsiteX2297" fmla="*/ 287961 w 611188"/>
              <a:gd name="connsiteY2297" fmla="*/ 236477 h 257176"/>
              <a:gd name="connsiteX2298" fmla="*/ 286884 w 611188"/>
              <a:gd name="connsiteY2298" fmla="*/ 238126 h 257176"/>
              <a:gd name="connsiteX2299" fmla="*/ 286884 w 611188"/>
              <a:gd name="connsiteY2299" fmla="*/ 237027 h 257176"/>
              <a:gd name="connsiteX2300" fmla="*/ 284729 w 611188"/>
              <a:gd name="connsiteY2300" fmla="*/ 238126 h 257176"/>
              <a:gd name="connsiteX2301" fmla="*/ 282575 w 611188"/>
              <a:gd name="connsiteY2301" fmla="*/ 238126 h 257176"/>
              <a:gd name="connsiteX2302" fmla="*/ 287961 w 611188"/>
              <a:gd name="connsiteY2302" fmla="*/ 234829 h 257176"/>
              <a:gd name="connsiteX2303" fmla="*/ 293886 w 611188"/>
              <a:gd name="connsiteY2303" fmla="*/ 235378 h 257176"/>
              <a:gd name="connsiteX2304" fmla="*/ 294963 w 611188"/>
              <a:gd name="connsiteY2304" fmla="*/ 234279 h 257176"/>
              <a:gd name="connsiteX2305" fmla="*/ 295502 w 611188"/>
              <a:gd name="connsiteY2305" fmla="*/ 234829 h 257176"/>
              <a:gd name="connsiteX2306" fmla="*/ 299272 w 611188"/>
              <a:gd name="connsiteY2306" fmla="*/ 233180 h 257176"/>
              <a:gd name="connsiteX2307" fmla="*/ 303581 w 611188"/>
              <a:gd name="connsiteY2307" fmla="*/ 232631 h 257176"/>
              <a:gd name="connsiteX2308" fmla="*/ 303581 w 611188"/>
              <a:gd name="connsiteY2308" fmla="*/ 233180 h 257176"/>
              <a:gd name="connsiteX2309" fmla="*/ 305197 w 611188"/>
              <a:gd name="connsiteY2309" fmla="*/ 231532 h 257176"/>
              <a:gd name="connsiteX2310" fmla="*/ 306274 w 611188"/>
              <a:gd name="connsiteY2310" fmla="*/ 232631 h 257176"/>
              <a:gd name="connsiteX2311" fmla="*/ 307351 w 611188"/>
              <a:gd name="connsiteY2311" fmla="*/ 232631 h 257176"/>
              <a:gd name="connsiteX2312" fmla="*/ 307890 w 611188"/>
              <a:gd name="connsiteY2312" fmla="*/ 231532 h 257176"/>
              <a:gd name="connsiteX2313" fmla="*/ 305197 w 611188"/>
              <a:gd name="connsiteY2313" fmla="*/ 229883 h 257176"/>
              <a:gd name="connsiteX2314" fmla="*/ 305490 w 611188"/>
              <a:gd name="connsiteY2314" fmla="*/ 228684 h 257176"/>
              <a:gd name="connsiteX2315" fmla="*/ 306274 w 611188"/>
              <a:gd name="connsiteY2315" fmla="*/ 229883 h 257176"/>
              <a:gd name="connsiteX2316" fmla="*/ 307890 w 611188"/>
              <a:gd name="connsiteY2316" fmla="*/ 227685 h 257176"/>
              <a:gd name="connsiteX2317" fmla="*/ 307351 w 611188"/>
              <a:gd name="connsiteY2317" fmla="*/ 227685 h 257176"/>
              <a:gd name="connsiteX2318" fmla="*/ 306274 w 611188"/>
              <a:gd name="connsiteY2318" fmla="*/ 227135 h 257176"/>
              <a:gd name="connsiteX2319" fmla="*/ 308967 w 611188"/>
              <a:gd name="connsiteY2319" fmla="*/ 226036 h 257176"/>
              <a:gd name="connsiteX2320" fmla="*/ 310381 w 611188"/>
              <a:gd name="connsiteY2320" fmla="*/ 224594 h 257176"/>
              <a:gd name="connsiteX2321" fmla="*/ 303432 w 611188"/>
              <a:gd name="connsiteY2321" fmla="*/ 228072 h 257176"/>
              <a:gd name="connsiteX2322" fmla="*/ 303960 w 611188"/>
              <a:gd name="connsiteY2322" fmla="*/ 229130 h 257176"/>
              <a:gd name="connsiteX2323" fmla="*/ 303960 w 611188"/>
              <a:gd name="connsiteY2323" fmla="*/ 229659 h 257176"/>
              <a:gd name="connsiteX2324" fmla="*/ 303432 w 611188"/>
              <a:gd name="connsiteY2324" fmla="*/ 229659 h 257176"/>
              <a:gd name="connsiteX2325" fmla="*/ 301846 w 611188"/>
              <a:gd name="connsiteY2325" fmla="*/ 230718 h 257176"/>
              <a:gd name="connsiteX2326" fmla="*/ 301846 w 611188"/>
              <a:gd name="connsiteY2326" fmla="*/ 229659 h 257176"/>
              <a:gd name="connsiteX2327" fmla="*/ 302374 w 611188"/>
              <a:gd name="connsiteY2327" fmla="*/ 229659 h 257176"/>
              <a:gd name="connsiteX2328" fmla="*/ 301846 w 611188"/>
              <a:gd name="connsiteY2328" fmla="*/ 229130 h 257176"/>
              <a:gd name="connsiteX2329" fmla="*/ 300789 w 611188"/>
              <a:gd name="connsiteY2329" fmla="*/ 229130 h 257176"/>
              <a:gd name="connsiteX2330" fmla="*/ 300789 w 611188"/>
              <a:gd name="connsiteY2330" fmla="*/ 229659 h 257176"/>
              <a:gd name="connsiteX2331" fmla="*/ 300260 w 611188"/>
              <a:gd name="connsiteY2331" fmla="*/ 229659 h 257176"/>
              <a:gd name="connsiteX2332" fmla="*/ 300260 w 611188"/>
              <a:gd name="connsiteY2332" fmla="*/ 230718 h 257176"/>
              <a:gd name="connsiteX2333" fmla="*/ 299203 w 611188"/>
              <a:gd name="connsiteY2333" fmla="*/ 230718 h 257176"/>
              <a:gd name="connsiteX2334" fmla="*/ 299203 w 611188"/>
              <a:gd name="connsiteY2334" fmla="*/ 229659 h 257176"/>
              <a:gd name="connsiteX2335" fmla="*/ 298674 w 611188"/>
              <a:gd name="connsiteY2335" fmla="*/ 229659 h 257176"/>
              <a:gd name="connsiteX2336" fmla="*/ 298674 w 611188"/>
              <a:gd name="connsiteY2336" fmla="*/ 230718 h 257176"/>
              <a:gd name="connsiteX2337" fmla="*/ 293388 w 611188"/>
              <a:gd name="connsiteY2337" fmla="*/ 232305 h 257176"/>
              <a:gd name="connsiteX2338" fmla="*/ 288631 w 611188"/>
              <a:gd name="connsiteY2338" fmla="*/ 232305 h 257176"/>
              <a:gd name="connsiteX2339" fmla="*/ 287045 w 611188"/>
              <a:gd name="connsiteY2339" fmla="*/ 232305 h 257176"/>
              <a:gd name="connsiteX2340" fmla="*/ 284931 w 611188"/>
              <a:gd name="connsiteY2340" fmla="*/ 232834 h 257176"/>
              <a:gd name="connsiteX2341" fmla="*/ 282817 w 611188"/>
              <a:gd name="connsiteY2341" fmla="*/ 230718 h 257176"/>
              <a:gd name="connsiteX2342" fmla="*/ 281759 w 611188"/>
              <a:gd name="connsiteY2342" fmla="*/ 231247 h 257176"/>
              <a:gd name="connsiteX2343" fmla="*/ 280174 w 611188"/>
              <a:gd name="connsiteY2343" fmla="*/ 231247 h 257176"/>
              <a:gd name="connsiteX2344" fmla="*/ 279116 w 611188"/>
              <a:gd name="connsiteY2344" fmla="*/ 229130 h 257176"/>
              <a:gd name="connsiteX2345" fmla="*/ 276474 w 611188"/>
              <a:gd name="connsiteY2345" fmla="*/ 230718 h 257176"/>
              <a:gd name="connsiteX2346" fmla="*/ 277883 w 611188"/>
              <a:gd name="connsiteY2346" fmla="*/ 232129 h 257176"/>
              <a:gd name="connsiteX2347" fmla="*/ 276474 w 611188"/>
              <a:gd name="connsiteY2347" fmla="*/ 232834 h 257176"/>
              <a:gd name="connsiteX2348" fmla="*/ 274359 w 611188"/>
              <a:gd name="connsiteY2348" fmla="*/ 234422 h 257176"/>
              <a:gd name="connsiteX2349" fmla="*/ 271188 w 611188"/>
              <a:gd name="connsiteY2349" fmla="*/ 233893 h 257176"/>
              <a:gd name="connsiteX2350" fmla="*/ 268016 w 611188"/>
              <a:gd name="connsiteY2350" fmla="*/ 234422 h 257176"/>
              <a:gd name="connsiteX2351" fmla="*/ 268016 w 611188"/>
              <a:gd name="connsiteY2351" fmla="*/ 232834 h 257176"/>
              <a:gd name="connsiteX2352" fmla="*/ 267487 w 611188"/>
              <a:gd name="connsiteY2352" fmla="*/ 232305 h 257176"/>
              <a:gd name="connsiteX2353" fmla="*/ 266959 w 611188"/>
              <a:gd name="connsiteY2353" fmla="*/ 232834 h 257176"/>
              <a:gd name="connsiteX2354" fmla="*/ 267487 w 611188"/>
              <a:gd name="connsiteY2354" fmla="*/ 234422 h 257176"/>
              <a:gd name="connsiteX2355" fmla="*/ 262730 w 611188"/>
              <a:gd name="connsiteY2355" fmla="*/ 234951 h 257176"/>
              <a:gd name="connsiteX2356" fmla="*/ 258501 w 611188"/>
              <a:gd name="connsiteY2356" fmla="*/ 234951 h 257176"/>
              <a:gd name="connsiteX2357" fmla="*/ 258501 w 611188"/>
              <a:gd name="connsiteY2357" fmla="*/ 236009 h 257176"/>
              <a:gd name="connsiteX2358" fmla="*/ 258501 w 611188"/>
              <a:gd name="connsiteY2358" fmla="*/ 236539 h 257176"/>
              <a:gd name="connsiteX2359" fmla="*/ 255330 w 611188"/>
              <a:gd name="connsiteY2359" fmla="*/ 236539 h 257176"/>
              <a:gd name="connsiteX2360" fmla="*/ 253744 w 611188"/>
              <a:gd name="connsiteY2360" fmla="*/ 237597 h 257176"/>
              <a:gd name="connsiteX2361" fmla="*/ 253216 w 611188"/>
              <a:gd name="connsiteY2361" fmla="*/ 236009 h 257176"/>
              <a:gd name="connsiteX2362" fmla="*/ 251630 w 611188"/>
              <a:gd name="connsiteY2362" fmla="*/ 236539 h 257176"/>
              <a:gd name="connsiteX2363" fmla="*/ 252158 w 611188"/>
              <a:gd name="connsiteY2363" fmla="*/ 236009 h 257176"/>
              <a:gd name="connsiteX2364" fmla="*/ 252158 w 611188"/>
              <a:gd name="connsiteY2364" fmla="*/ 234951 h 257176"/>
              <a:gd name="connsiteX2365" fmla="*/ 251630 w 611188"/>
              <a:gd name="connsiteY2365" fmla="*/ 234951 h 257176"/>
              <a:gd name="connsiteX2366" fmla="*/ 251630 w 611188"/>
              <a:gd name="connsiteY2366" fmla="*/ 234422 h 257176"/>
              <a:gd name="connsiteX2367" fmla="*/ 253216 w 611188"/>
              <a:gd name="connsiteY2367" fmla="*/ 233893 h 257176"/>
              <a:gd name="connsiteX2368" fmla="*/ 253216 w 611188"/>
              <a:gd name="connsiteY2368" fmla="*/ 232305 h 257176"/>
              <a:gd name="connsiteX2369" fmla="*/ 254273 w 611188"/>
              <a:gd name="connsiteY2369" fmla="*/ 232834 h 257176"/>
              <a:gd name="connsiteX2370" fmla="*/ 257444 w 611188"/>
              <a:gd name="connsiteY2370" fmla="*/ 232305 h 257176"/>
              <a:gd name="connsiteX2371" fmla="*/ 255858 w 611188"/>
              <a:gd name="connsiteY2371" fmla="*/ 231247 h 257176"/>
              <a:gd name="connsiteX2372" fmla="*/ 254273 w 611188"/>
              <a:gd name="connsiteY2372" fmla="*/ 230718 h 257176"/>
              <a:gd name="connsiteX2373" fmla="*/ 253744 w 611188"/>
              <a:gd name="connsiteY2373" fmla="*/ 232305 h 257176"/>
              <a:gd name="connsiteX2374" fmla="*/ 253216 w 611188"/>
              <a:gd name="connsiteY2374" fmla="*/ 231247 h 257176"/>
              <a:gd name="connsiteX2375" fmla="*/ 253744 w 611188"/>
              <a:gd name="connsiteY2375" fmla="*/ 230718 h 257176"/>
              <a:gd name="connsiteX2376" fmla="*/ 253216 w 611188"/>
              <a:gd name="connsiteY2376" fmla="*/ 230718 h 257176"/>
              <a:gd name="connsiteX2377" fmla="*/ 251630 w 611188"/>
              <a:gd name="connsiteY2377" fmla="*/ 231247 h 257176"/>
              <a:gd name="connsiteX2378" fmla="*/ 252158 w 611188"/>
              <a:gd name="connsiteY2378" fmla="*/ 231247 h 257176"/>
              <a:gd name="connsiteX2379" fmla="*/ 250573 w 611188"/>
              <a:gd name="connsiteY2379" fmla="*/ 232305 h 257176"/>
              <a:gd name="connsiteX2380" fmla="*/ 250573 w 611188"/>
              <a:gd name="connsiteY2380" fmla="*/ 231247 h 257176"/>
              <a:gd name="connsiteX2381" fmla="*/ 250044 w 611188"/>
              <a:gd name="connsiteY2381" fmla="*/ 231247 h 257176"/>
              <a:gd name="connsiteX2382" fmla="*/ 248987 w 611188"/>
              <a:gd name="connsiteY2382" fmla="*/ 232305 h 257176"/>
              <a:gd name="connsiteX2383" fmla="*/ 248723 w 611188"/>
              <a:gd name="connsiteY2383" fmla="*/ 231776 h 257176"/>
              <a:gd name="connsiteX2384" fmla="*/ 248987 w 611188"/>
              <a:gd name="connsiteY2384" fmla="*/ 231247 h 257176"/>
              <a:gd name="connsiteX2385" fmla="*/ 248458 w 611188"/>
              <a:gd name="connsiteY2385" fmla="*/ 231247 h 257176"/>
              <a:gd name="connsiteX2386" fmla="*/ 248723 w 611188"/>
              <a:gd name="connsiteY2386" fmla="*/ 231776 h 257176"/>
              <a:gd name="connsiteX2387" fmla="*/ 248458 w 611188"/>
              <a:gd name="connsiteY2387" fmla="*/ 232305 h 257176"/>
              <a:gd name="connsiteX2388" fmla="*/ 246872 w 611188"/>
              <a:gd name="connsiteY2388" fmla="*/ 231247 h 257176"/>
              <a:gd name="connsiteX2389" fmla="*/ 246872 w 611188"/>
              <a:gd name="connsiteY2389" fmla="*/ 232305 h 257176"/>
              <a:gd name="connsiteX2390" fmla="*/ 244758 w 611188"/>
              <a:gd name="connsiteY2390" fmla="*/ 231247 h 257176"/>
              <a:gd name="connsiteX2391" fmla="*/ 245287 w 611188"/>
              <a:gd name="connsiteY2391" fmla="*/ 232305 h 257176"/>
              <a:gd name="connsiteX2392" fmla="*/ 245287 w 611188"/>
              <a:gd name="connsiteY2392" fmla="*/ 232834 h 257176"/>
              <a:gd name="connsiteX2393" fmla="*/ 244758 w 611188"/>
              <a:gd name="connsiteY2393" fmla="*/ 232305 h 257176"/>
              <a:gd name="connsiteX2394" fmla="*/ 243701 w 611188"/>
              <a:gd name="connsiteY2394" fmla="*/ 231247 h 257176"/>
              <a:gd name="connsiteX2395" fmla="*/ 241587 w 611188"/>
              <a:gd name="connsiteY2395" fmla="*/ 232834 h 257176"/>
              <a:gd name="connsiteX2396" fmla="*/ 238415 w 611188"/>
              <a:gd name="connsiteY2396" fmla="*/ 233893 h 257176"/>
              <a:gd name="connsiteX2397" fmla="*/ 238415 w 611188"/>
              <a:gd name="connsiteY2397" fmla="*/ 232834 h 257176"/>
              <a:gd name="connsiteX2398" fmla="*/ 237886 w 611188"/>
              <a:gd name="connsiteY2398" fmla="*/ 232834 h 257176"/>
              <a:gd name="connsiteX2399" fmla="*/ 236829 w 611188"/>
              <a:gd name="connsiteY2399" fmla="*/ 232834 h 257176"/>
              <a:gd name="connsiteX2400" fmla="*/ 235243 w 611188"/>
              <a:gd name="connsiteY2400" fmla="*/ 232834 h 257176"/>
              <a:gd name="connsiteX2401" fmla="*/ 234715 w 611188"/>
              <a:gd name="connsiteY2401" fmla="*/ 232305 h 257176"/>
              <a:gd name="connsiteX2402" fmla="*/ 234715 w 611188"/>
              <a:gd name="connsiteY2402" fmla="*/ 232834 h 257176"/>
              <a:gd name="connsiteX2403" fmla="*/ 234715 w 611188"/>
              <a:gd name="connsiteY2403" fmla="*/ 233893 h 257176"/>
              <a:gd name="connsiteX2404" fmla="*/ 233129 w 611188"/>
              <a:gd name="connsiteY2404" fmla="*/ 232834 h 257176"/>
              <a:gd name="connsiteX2405" fmla="*/ 232600 w 611188"/>
              <a:gd name="connsiteY2405" fmla="*/ 234951 h 257176"/>
              <a:gd name="connsiteX2406" fmla="*/ 231015 w 611188"/>
              <a:gd name="connsiteY2406" fmla="*/ 236009 h 257176"/>
              <a:gd name="connsiteX2407" fmla="*/ 227843 w 611188"/>
              <a:gd name="connsiteY2407" fmla="*/ 237597 h 257176"/>
              <a:gd name="connsiteX2408" fmla="*/ 227843 w 611188"/>
              <a:gd name="connsiteY2408" fmla="*/ 236539 h 257176"/>
              <a:gd name="connsiteX2409" fmla="*/ 227315 w 611188"/>
              <a:gd name="connsiteY2409" fmla="*/ 236539 h 257176"/>
              <a:gd name="connsiteX2410" fmla="*/ 227315 w 611188"/>
              <a:gd name="connsiteY2410" fmla="*/ 237597 h 257176"/>
              <a:gd name="connsiteX2411" fmla="*/ 226257 w 611188"/>
              <a:gd name="connsiteY2411" fmla="*/ 238126 h 257176"/>
              <a:gd name="connsiteX2412" fmla="*/ 225729 w 611188"/>
              <a:gd name="connsiteY2412" fmla="*/ 237597 h 257176"/>
              <a:gd name="connsiteX2413" fmla="*/ 224672 w 611188"/>
              <a:gd name="connsiteY2413" fmla="*/ 237597 h 257176"/>
              <a:gd name="connsiteX2414" fmla="*/ 224672 w 611188"/>
              <a:gd name="connsiteY2414" fmla="*/ 236539 h 257176"/>
              <a:gd name="connsiteX2415" fmla="*/ 224672 w 611188"/>
              <a:gd name="connsiteY2415" fmla="*/ 236009 h 257176"/>
              <a:gd name="connsiteX2416" fmla="*/ 224143 w 611188"/>
              <a:gd name="connsiteY2416" fmla="*/ 237597 h 257176"/>
              <a:gd name="connsiteX2417" fmla="*/ 222557 w 611188"/>
              <a:gd name="connsiteY2417" fmla="*/ 238126 h 257176"/>
              <a:gd name="connsiteX2418" fmla="*/ 222557 w 611188"/>
              <a:gd name="connsiteY2418" fmla="*/ 236539 h 257176"/>
              <a:gd name="connsiteX2419" fmla="*/ 222029 w 611188"/>
              <a:gd name="connsiteY2419" fmla="*/ 237597 h 257176"/>
              <a:gd name="connsiteX2420" fmla="*/ 220971 w 611188"/>
              <a:gd name="connsiteY2420" fmla="*/ 236539 h 257176"/>
              <a:gd name="connsiteX2421" fmla="*/ 220971 w 611188"/>
              <a:gd name="connsiteY2421" fmla="*/ 236538 h 257176"/>
              <a:gd name="connsiteX2422" fmla="*/ 220662 w 611188"/>
              <a:gd name="connsiteY2422" fmla="*/ 236538 h 257176"/>
              <a:gd name="connsiteX2423" fmla="*/ 220887 w 611188"/>
              <a:gd name="connsiteY2423" fmla="*/ 236454 h 257176"/>
              <a:gd name="connsiteX2424" fmla="*/ 220443 w 611188"/>
              <a:gd name="connsiteY2424" fmla="*/ 236009 h 257176"/>
              <a:gd name="connsiteX2425" fmla="*/ 219386 w 611188"/>
              <a:gd name="connsiteY2425" fmla="*/ 236539 h 257176"/>
              <a:gd name="connsiteX2426" fmla="*/ 218857 w 611188"/>
              <a:gd name="connsiteY2426" fmla="*/ 234951 h 257176"/>
              <a:gd name="connsiteX2427" fmla="*/ 219386 w 611188"/>
              <a:gd name="connsiteY2427" fmla="*/ 234422 h 257176"/>
              <a:gd name="connsiteX2428" fmla="*/ 218857 w 611188"/>
              <a:gd name="connsiteY2428" fmla="*/ 234422 h 257176"/>
              <a:gd name="connsiteX2429" fmla="*/ 217800 w 611188"/>
              <a:gd name="connsiteY2429" fmla="*/ 234422 h 257176"/>
              <a:gd name="connsiteX2430" fmla="*/ 217800 w 611188"/>
              <a:gd name="connsiteY2430" fmla="*/ 234951 h 257176"/>
              <a:gd name="connsiteX2431" fmla="*/ 218857 w 611188"/>
              <a:gd name="connsiteY2431" fmla="*/ 236539 h 257176"/>
              <a:gd name="connsiteX2432" fmla="*/ 215686 w 611188"/>
              <a:gd name="connsiteY2432" fmla="*/ 236009 h 257176"/>
              <a:gd name="connsiteX2433" fmla="*/ 214100 w 611188"/>
              <a:gd name="connsiteY2433" fmla="*/ 234422 h 257176"/>
              <a:gd name="connsiteX2434" fmla="*/ 214100 w 611188"/>
              <a:gd name="connsiteY2434" fmla="*/ 234951 h 257176"/>
              <a:gd name="connsiteX2435" fmla="*/ 214100 w 611188"/>
              <a:gd name="connsiteY2435" fmla="*/ 236009 h 257176"/>
              <a:gd name="connsiteX2436" fmla="*/ 213571 w 611188"/>
              <a:gd name="connsiteY2436" fmla="*/ 234951 h 257176"/>
              <a:gd name="connsiteX2437" fmla="*/ 212514 w 611188"/>
              <a:gd name="connsiteY2437" fmla="*/ 233893 h 257176"/>
              <a:gd name="connsiteX2438" fmla="*/ 213571 w 611188"/>
              <a:gd name="connsiteY2438" fmla="*/ 232834 h 257176"/>
              <a:gd name="connsiteX2439" fmla="*/ 214100 w 611188"/>
              <a:gd name="connsiteY2439" fmla="*/ 232834 h 257176"/>
              <a:gd name="connsiteX2440" fmla="*/ 212514 w 611188"/>
              <a:gd name="connsiteY2440" fmla="*/ 232305 h 257176"/>
              <a:gd name="connsiteX2441" fmla="*/ 210400 w 611188"/>
              <a:gd name="connsiteY2441" fmla="*/ 232305 h 257176"/>
              <a:gd name="connsiteX2442" fmla="*/ 210928 w 611188"/>
              <a:gd name="connsiteY2442" fmla="*/ 233893 h 257176"/>
              <a:gd name="connsiteX2443" fmla="*/ 212514 w 611188"/>
              <a:gd name="connsiteY2443" fmla="*/ 234422 h 257176"/>
              <a:gd name="connsiteX2444" fmla="*/ 211985 w 611188"/>
              <a:gd name="connsiteY2444" fmla="*/ 234422 h 257176"/>
              <a:gd name="connsiteX2445" fmla="*/ 210400 w 611188"/>
              <a:gd name="connsiteY2445" fmla="*/ 234951 h 257176"/>
              <a:gd name="connsiteX2446" fmla="*/ 210400 w 611188"/>
              <a:gd name="connsiteY2446" fmla="*/ 234422 h 257176"/>
              <a:gd name="connsiteX2447" fmla="*/ 210400 w 611188"/>
              <a:gd name="connsiteY2447" fmla="*/ 233893 h 257176"/>
              <a:gd name="connsiteX2448" fmla="*/ 209871 w 611188"/>
              <a:gd name="connsiteY2448" fmla="*/ 233893 h 257176"/>
              <a:gd name="connsiteX2449" fmla="*/ 208814 w 611188"/>
              <a:gd name="connsiteY2449" fmla="*/ 234422 h 257176"/>
              <a:gd name="connsiteX2450" fmla="*/ 208814 w 611188"/>
              <a:gd name="connsiteY2450" fmla="*/ 233893 h 257176"/>
              <a:gd name="connsiteX2451" fmla="*/ 208814 w 611188"/>
              <a:gd name="connsiteY2451" fmla="*/ 232834 h 257176"/>
              <a:gd name="connsiteX2452" fmla="*/ 207228 w 611188"/>
              <a:gd name="connsiteY2452" fmla="*/ 234951 h 257176"/>
              <a:gd name="connsiteX2453" fmla="*/ 202999 w 611188"/>
              <a:gd name="connsiteY2453" fmla="*/ 234422 h 257176"/>
              <a:gd name="connsiteX2454" fmla="*/ 200356 w 611188"/>
              <a:gd name="connsiteY2454" fmla="*/ 236009 h 257176"/>
              <a:gd name="connsiteX2455" fmla="*/ 201414 w 611188"/>
              <a:gd name="connsiteY2455" fmla="*/ 234422 h 257176"/>
              <a:gd name="connsiteX2456" fmla="*/ 201942 w 611188"/>
              <a:gd name="connsiteY2456" fmla="*/ 232834 h 257176"/>
              <a:gd name="connsiteX2457" fmla="*/ 201942 w 611188"/>
              <a:gd name="connsiteY2457" fmla="*/ 232305 h 257176"/>
              <a:gd name="connsiteX2458" fmla="*/ 201414 w 611188"/>
              <a:gd name="connsiteY2458" fmla="*/ 232834 h 257176"/>
              <a:gd name="connsiteX2459" fmla="*/ 200356 w 611188"/>
              <a:gd name="connsiteY2459" fmla="*/ 230718 h 257176"/>
              <a:gd name="connsiteX2460" fmla="*/ 197185 w 611188"/>
              <a:gd name="connsiteY2460" fmla="*/ 232305 h 257176"/>
              <a:gd name="connsiteX2461" fmla="*/ 198242 w 611188"/>
              <a:gd name="connsiteY2461" fmla="*/ 230718 h 257176"/>
              <a:gd name="connsiteX2462" fmla="*/ 199828 w 611188"/>
              <a:gd name="connsiteY2462" fmla="*/ 229659 h 257176"/>
              <a:gd name="connsiteX2463" fmla="*/ 198242 w 611188"/>
              <a:gd name="connsiteY2463" fmla="*/ 229130 h 257176"/>
              <a:gd name="connsiteX2464" fmla="*/ 198242 w 611188"/>
              <a:gd name="connsiteY2464" fmla="*/ 230718 h 257176"/>
              <a:gd name="connsiteX2465" fmla="*/ 196656 w 611188"/>
              <a:gd name="connsiteY2465" fmla="*/ 230718 h 257176"/>
              <a:gd name="connsiteX2466" fmla="*/ 196128 w 611188"/>
              <a:gd name="connsiteY2466" fmla="*/ 230718 h 257176"/>
              <a:gd name="connsiteX2467" fmla="*/ 197185 w 611188"/>
              <a:gd name="connsiteY2467" fmla="*/ 229659 h 257176"/>
              <a:gd name="connsiteX2468" fmla="*/ 195071 w 611188"/>
              <a:gd name="connsiteY2468" fmla="*/ 228072 h 257176"/>
              <a:gd name="connsiteX2469" fmla="*/ 193485 w 611188"/>
              <a:gd name="connsiteY2469" fmla="*/ 229130 h 257176"/>
              <a:gd name="connsiteX2470" fmla="*/ 192956 w 611188"/>
              <a:gd name="connsiteY2470" fmla="*/ 229130 h 257176"/>
              <a:gd name="connsiteX2471" fmla="*/ 191370 w 611188"/>
              <a:gd name="connsiteY2471" fmla="*/ 229130 h 257176"/>
              <a:gd name="connsiteX2472" fmla="*/ 189785 w 611188"/>
              <a:gd name="connsiteY2472" fmla="*/ 228072 h 257176"/>
              <a:gd name="connsiteX2473" fmla="*/ 189256 w 611188"/>
              <a:gd name="connsiteY2473" fmla="*/ 229130 h 257176"/>
              <a:gd name="connsiteX2474" fmla="*/ 185027 w 611188"/>
              <a:gd name="connsiteY2474" fmla="*/ 228072 h 257176"/>
              <a:gd name="connsiteX2475" fmla="*/ 180799 w 611188"/>
              <a:gd name="connsiteY2475" fmla="*/ 230718 h 257176"/>
              <a:gd name="connsiteX2476" fmla="*/ 180799 w 611188"/>
              <a:gd name="connsiteY2476" fmla="*/ 229659 h 257176"/>
              <a:gd name="connsiteX2477" fmla="*/ 180799 w 611188"/>
              <a:gd name="connsiteY2477" fmla="*/ 229130 h 257176"/>
              <a:gd name="connsiteX2478" fmla="*/ 181327 w 611188"/>
              <a:gd name="connsiteY2478" fmla="*/ 229659 h 257176"/>
              <a:gd name="connsiteX2479" fmla="*/ 180799 w 611188"/>
              <a:gd name="connsiteY2479" fmla="*/ 228072 h 257176"/>
              <a:gd name="connsiteX2480" fmla="*/ 178156 w 611188"/>
              <a:gd name="connsiteY2480" fmla="*/ 228072 h 257176"/>
              <a:gd name="connsiteX2481" fmla="*/ 179213 w 611188"/>
              <a:gd name="connsiteY2481" fmla="*/ 229130 h 257176"/>
              <a:gd name="connsiteX2482" fmla="*/ 179213 w 611188"/>
              <a:gd name="connsiteY2482" fmla="*/ 229659 h 257176"/>
              <a:gd name="connsiteX2483" fmla="*/ 177098 w 611188"/>
              <a:gd name="connsiteY2483" fmla="*/ 228072 h 257176"/>
              <a:gd name="connsiteX2484" fmla="*/ 175513 w 611188"/>
              <a:gd name="connsiteY2484" fmla="*/ 229130 h 257176"/>
              <a:gd name="connsiteX2485" fmla="*/ 174455 w 611188"/>
              <a:gd name="connsiteY2485" fmla="*/ 229130 h 257176"/>
              <a:gd name="connsiteX2486" fmla="*/ 174455 w 611188"/>
              <a:gd name="connsiteY2486" fmla="*/ 228072 h 257176"/>
              <a:gd name="connsiteX2487" fmla="*/ 173927 w 611188"/>
              <a:gd name="connsiteY2487" fmla="*/ 228072 h 257176"/>
              <a:gd name="connsiteX2488" fmla="*/ 172870 w 611188"/>
              <a:gd name="connsiteY2488" fmla="*/ 228072 h 257176"/>
              <a:gd name="connsiteX2489" fmla="*/ 172870 w 611188"/>
              <a:gd name="connsiteY2489" fmla="*/ 229130 h 257176"/>
              <a:gd name="connsiteX2490" fmla="*/ 173927 w 611188"/>
              <a:gd name="connsiteY2490" fmla="*/ 229130 h 257176"/>
              <a:gd name="connsiteX2491" fmla="*/ 172341 w 611188"/>
              <a:gd name="connsiteY2491" fmla="*/ 229659 h 257176"/>
              <a:gd name="connsiteX2492" fmla="*/ 170755 w 611188"/>
              <a:gd name="connsiteY2492" fmla="*/ 230718 h 257176"/>
              <a:gd name="connsiteX2493" fmla="*/ 170227 w 611188"/>
              <a:gd name="connsiteY2493" fmla="*/ 229130 h 257176"/>
              <a:gd name="connsiteX2494" fmla="*/ 169170 w 611188"/>
              <a:gd name="connsiteY2494" fmla="*/ 228072 h 257176"/>
              <a:gd name="connsiteX2495" fmla="*/ 163355 w 611188"/>
              <a:gd name="connsiteY2495" fmla="*/ 230718 h 257176"/>
              <a:gd name="connsiteX2496" fmla="*/ 157012 w 611188"/>
              <a:gd name="connsiteY2496" fmla="*/ 229659 h 257176"/>
              <a:gd name="connsiteX2497" fmla="*/ 153840 w 611188"/>
              <a:gd name="connsiteY2497" fmla="*/ 230718 h 257176"/>
              <a:gd name="connsiteX2498" fmla="*/ 151197 w 611188"/>
              <a:gd name="connsiteY2498" fmla="*/ 231247 h 257176"/>
              <a:gd name="connsiteX2499" fmla="*/ 150140 w 611188"/>
              <a:gd name="connsiteY2499" fmla="*/ 230718 h 257176"/>
              <a:gd name="connsiteX2500" fmla="*/ 150140 w 611188"/>
              <a:gd name="connsiteY2500" fmla="*/ 229130 h 257176"/>
              <a:gd name="connsiteX2501" fmla="*/ 149612 w 611188"/>
              <a:gd name="connsiteY2501" fmla="*/ 229659 h 257176"/>
              <a:gd name="connsiteX2502" fmla="*/ 148555 w 611188"/>
              <a:gd name="connsiteY2502" fmla="*/ 229659 h 257176"/>
              <a:gd name="connsiteX2503" fmla="*/ 148555 w 611188"/>
              <a:gd name="connsiteY2503" fmla="*/ 231247 h 257176"/>
              <a:gd name="connsiteX2504" fmla="*/ 146440 w 611188"/>
              <a:gd name="connsiteY2504" fmla="*/ 232305 h 257176"/>
              <a:gd name="connsiteX2505" fmla="*/ 144326 w 611188"/>
              <a:gd name="connsiteY2505" fmla="*/ 233893 h 257176"/>
              <a:gd name="connsiteX2506" fmla="*/ 144854 w 611188"/>
              <a:gd name="connsiteY2506" fmla="*/ 232305 h 257176"/>
              <a:gd name="connsiteX2507" fmla="*/ 146440 w 611188"/>
              <a:gd name="connsiteY2507" fmla="*/ 231247 h 257176"/>
              <a:gd name="connsiteX2508" fmla="*/ 144854 w 611188"/>
              <a:gd name="connsiteY2508" fmla="*/ 229659 h 257176"/>
              <a:gd name="connsiteX2509" fmla="*/ 143269 w 611188"/>
              <a:gd name="connsiteY2509" fmla="*/ 230718 h 257176"/>
              <a:gd name="connsiteX2510" fmla="*/ 143269 w 611188"/>
              <a:gd name="connsiteY2510" fmla="*/ 229659 h 257176"/>
              <a:gd name="connsiteX2511" fmla="*/ 143269 w 611188"/>
              <a:gd name="connsiteY2511" fmla="*/ 229130 h 257176"/>
              <a:gd name="connsiteX2512" fmla="*/ 141683 w 611188"/>
              <a:gd name="connsiteY2512" fmla="*/ 230718 h 257176"/>
              <a:gd name="connsiteX2513" fmla="*/ 140097 w 611188"/>
              <a:gd name="connsiteY2513" fmla="*/ 229659 h 257176"/>
              <a:gd name="connsiteX2514" fmla="*/ 140097 w 611188"/>
              <a:gd name="connsiteY2514" fmla="*/ 231247 h 257176"/>
              <a:gd name="connsiteX2515" fmla="*/ 134811 w 611188"/>
              <a:gd name="connsiteY2515" fmla="*/ 230718 h 257176"/>
              <a:gd name="connsiteX2516" fmla="*/ 128997 w 611188"/>
              <a:gd name="connsiteY2516" fmla="*/ 230718 h 257176"/>
              <a:gd name="connsiteX2517" fmla="*/ 128997 w 611188"/>
              <a:gd name="connsiteY2517" fmla="*/ 231247 h 257176"/>
              <a:gd name="connsiteX2518" fmla="*/ 128997 w 611188"/>
              <a:gd name="connsiteY2518" fmla="*/ 232305 h 257176"/>
              <a:gd name="connsiteX2519" fmla="*/ 127411 w 611188"/>
              <a:gd name="connsiteY2519" fmla="*/ 232305 h 257176"/>
              <a:gd name="connsiteX2520" fmla="*/ 125825 w 611188"/>
              <a:gd name="connsiteY2520" fmla="*/ 232305 h 257176"/>
              <a:gd name="connsiteX2521" fmla="*/ 125825 w 611188"/>
              <a:gd name="connsiteY2521" fmla="*/ 232834 h 257176"/>
              <a:gd name="connsiteX2522" fmla="*/ 124239 w 611188"/>
              <a:gd name="connsiteY2522" fmla="*/ 231247 h 257176"/>
              <a:gd name="connsiteX2523" fmla="*/ 124239 w 611188"/>
              <a:gd name="connsiteY2523" fmla="*/ 232305 h 257176"/>
              <a:gd name="connsiteX2524" fmla="*/ 123711 w 611188"/>
              <a:gd name="connsiteY2524" fmla="*/ 232834 h 257176"/>
              <a:gd name="connsiteX2525" fmla="*/ 123711 w 611188"/>
              <a:gd name="connsiteY2525" fmla="*/ 231247 h 257176"/>
              <a:gd name="connsiteX2526" fmla="*/ 122654 w 611188"/>
              <a:gd name="connsiteY2526" fmla="*/ 230718 h 257176"/>
              <a:gd name="connsiteX2527" fmla="*/ 122125 w 611188"/>
              <a:gd name="connsiteY2527" fmla="*/ 231247 h 257176"/>
              <a:gd name="connsiteX2528" fmla="*/ 120539 w 611188"/>
              <a:gd name="connsiteY2528" fmla="*/ 232305 h 257176"/>
              <a:gd name="connsiteX2529" fmla="*/ 120539 w 611188"/>
              <a:gd name="connsiteY2529" fmla="*/ 231247 h 257176"/>
              <a:gd name="connsiteX2530" fmla="*/ 121068 w 611188"/>
              <a:gd name="connsiteY2530" fmla="*/ 231247 h 257176"/>
              <a:gd name="connsiteX2531" fmla="*/ 120539 w 611188"/>
              <a:gd name="connsiteY2531" fmla="*/ 229659 h 257176"/>
              <a:gd name="connsiteX2532" fmla="*/ 118953 w 611188"/>
              <a:gd name="connsiteY2532" fmla="*/ 230718 h 257176"/>
              <a:gd name="connsiteX2533" fmla="*/ 118953 w 611188"/>
              <a:gd name="connsiteY2533" fmla="*/ 232305 h 257176"/>
              <a:gd name="connsiteX2534" fmla="*/ 118425 w 611188"/>
              <a:gd name="connsiteY2534" fmla="*/ 231247 h 257176"/>
              <a:gd name="connsiteX2535" fmla="*/ 116839 w 611188"/>
              <a:gd name="connsiteY2535" fmla="*/ 230718 h 257176"/>
              <a:gd name="connsiteX2536" fmla="*/ 116839 w 611188"/>
              <a:gd name="connsiteY2536" fmla="*/ 231247 h 257176"/>
              <a:gd name="connsiteX2537" fmla="*/ 116839 w 611188"/>
              <a:gd name="connsiteY2537" fmla="*/ 232305 h 257176"/>
              <a:gd name="connsiteX2538" fmla="*/ 114196 w 611188"/>
              <a:gd name="connsiteY2538" fmla="*/ 230718 h 257176"/>
              <a:gd name="connsiteX2539" fmla="*/ 112082 w 611188"/>
              <a:gd name="connsiteY2539" fmla="*/ 230718 h 257176"/>
              <a:gd name="connsiteX2540" fmla="*/ 111553 w 611188"/>
              <a:gd name="connsiteY2540" fmla="*/ 230718 h 257176"/>
              <a:gd name="connsiteX2541" fmla="*/ 109967 w 611188"/>
              <a:gd name="connsiteY2541" fmla="*/ 229659 h 257176"/>
              <a:gd name="connsiteX2542" fmla="*/ 109967 w 611188"/>
              <a:gd name="connsiteY2542" fmla="*/ 229130 h 257176"/>
              <a:gd name="connsiteX2543" fmla="*/ 108382 w 611188"/>
              <a:gd name="connsiteY2543" fmla="*/ 229130 h 257176"/>
              <a:gd name="connsiteX2544" fmla="*/ 108910 w 611188"/>
              <a:gd name="connsiteY2544" fmla="*/ 228072 h 257176"/>
              <a:gd name="connsiteX2545" fmla="*/ 108910 w 611188"/>
              <a:gd name="connsiteY2545" fmla="*/ 225955 h 257176"/>
              <a:gd name="connsiteX2546" fmla="*/ 108382 w 611188"/>
              <a:gd name="connsiteY2546" fmla="*/ 225955 h 257176"/>
              <a:gd name="connsiteX2547" fmla="*/ 108382 w 611188"/>
              <a:gd name="connsiteY2547" fmla="*/ 227014 h 257176"/>
              <a:gd name="connsiteX2548" fmla="*/ 107853 w 611188"/>
              <a:gd name="connsiteY2548" fmla="*/ 227543 h 257176"/>
              <a:gd name="connsiteX2549" fmla="*/ 107853 w 611188"/>
              <a:gd name="connsiteY2549" fmla="*/ 225426 h 257176"/>
              <a:gd name="connsiteX2550" fmla="*/ 106796 w 611188"/>
              <a:gd name="connsiteY2550" fmla="*/ 223839 h 257176"/>
              <a:gd name="connsiteX2551" fmla="*/ 106267 w 611188"/>
              <a:gd name="connsiteY2551" fmla="*/ 223839 h 257176"/>
              <a:gd name="connsiteX2552" fmla="*/ 107853 w 611188"/>
              <a:gd name="connsiteY2552" fmla="*/ 222780 h 257176"/>
              <a:gd name="connsiteX2553" fmla="*/ 107185 w 611188"/>
              <a:gd name="connsiteY2553" fmla="*/ 222697 h 257176"/>
              <a:gd name="connsiteX2554" fmla="*/ 112082 w 611188"/>
              <a:gd name="connsiteY2554" fmla="*/ 222251 h 257176"/>
              <a:gd name="connsiteX2555" fmla="*/ 114196 w 611188"/>
              <a:gd name="connsiteY2555" fmla="*/ 223839 h 257176"/>
              <a:gd name="connsiteX2556" fmla="*/ 116839 w 611188"/>
              <a:gd name="connsiteY2556" fmla="*/ 222780 h 257176"/>
              <a:gd name="connsiteX2557" fmla="*/ 115782 w 611188"/>
              <a:gd name="connsiteY2557" fmla="*/ 222780 h 257176"/>
              <a:gd name="connsiteX2558" fmla="*/ 115253 w 611188"/>
              <a:gd name="connsiteY2558" fmla="*/ 222251 h 257176"/>
              <a:gd name="connsiteX2559" fmla="*/ 116839 w 611188"/>
              <a:gd name="connsiteY2559" fmla="*/ 222251 h 257176"/>
              <a:gd name="connsiteX2560" fmla="*/ 117368 w 611188"/>
              <a:gd name="connsiteY2560" fmla="*/ 221193 h 257176"/>
              <a:gd name="connsiteX2561" fmla="*/ 118425 w 611188"/>
              <a:gd name="connsiteY2561" fmla="*/ 223839 h 257176"/>
              <a:gd name="connsiteX2562" fmla="*/ 120539 w 611188"/>
              <a:gd name="connsiteY2562" fmla="*/ 222780 h 257176"/>
              <a:gd name="connsiteX2563" fmla="*/ 120011 w 611188"/>
              <a:gd name="connsiteY2563" fmla="*/ 222251 h 257176"/>
              <a:gd name="connsiteX2564" fmla="*/ 118953 w 611188"/>
              <a:gd name="connsiteY2564" fmla="*/ 222251 h 257176"/>
              <a:gd name="connsiteX2565" fmla="*/ 122654 w 611188"/>
              <a:gd name="connsiteY2565" fmla="*/ 221193 h 257176"/>
              <a:gd name="connsiteX2566" fmla="*/ 127411 w 611188"/>
              <a:gd name="connsiteY2566" fmla="*/ 222251 h 257176"/>
              <a:gd name="connsiteX2567" fmla="*/ 127939 w 611188"/>
              <a:gd name="connsiteY2567" fmla="*/ 222251 h 257176"/>
              <a:gd name="connsiteX2568" fmla="*/ 127939 w 611188"/>
              <a:gd name="connsiteY2568" fmla="*/ 222780 h 257176"/>
              <a:gd name="connsiteX2569" fmla="*/ 132168 w 611188"/>
              <a:gd name="connsiteY2569" fmla="*/ 222251 h 257176"/>
              <a:gd name="connsiteX2570" fmla="*/ 134811 w 611188"/>
              <a:gd name="connsiteY2570" fmla="*/ 222251 h 257176"/>
              <a:gd name="connsiteX2571" fmla="*/ 139568 w 611188"/>
              <a:gd name="connsiteY2571" fmla="*/ 222780 h 257176"/>
              <a:gd name="connsiteX2572" fmla="*/ 144326 w 611188"/>
              <a:gd name="connsiteY2572" fmla="*/ 221193 h 257176"/>
              <a:gd name="connsiteX2573" fmla="*/ 144326 w 611188"/>
              <a:gd name="connsiteY2573" fmla="*/ 220134 h 257176"/>
              <a:gd name="connsiteX2574" fmla="*/ 143269 w 611188"/>
              <a:gd name="connsiteY2574" fmla="*/ 220664 h 257176"/>
              <a:gd name="connsiteX2575" fmla="*/ 142740 w 611188"/>
              <a:gd name="connsiteY2575" fmla="*/ 219076 h 257176"/>
              <a:gd name="connsiteX2576" fmla="*/ 141683 w 611188"/>
              <a:gd name="connsiteY2576" fmla="*/ 220134 h 257176"/>
              <a:gd name="connsiteX2577" fmla="*/ 142740 w 611188"/>
              <a:gd name="connsiteY2577" fmla="*/ 220664 h 257176"/>
              <a:gd name="connsiteX2578" fmla="*/ 143269 w 611188"/>
              <a:gd name="connsiteY2578" fmla="*/ 221193 h 257176"/>
              <a:gd name="connsiteX2579" fmla="*/ 142740 w 611188"/>
              <a:gd name="connsiteY2579" fmla="*/ 221193 h 257176"/>
              <a:gd name="connsiteX2580" fmla="*/ 141154 w 611188"/>
              <a:gd name="connsiteY2580" fmla="*/ 221193 h 257176"/>
              <a:gd name="connsiteX2581" fmla="*/ 141154 w 611188"/>
              <a:gd name="connsiteY2581" fmla="*/ 219076 h 257176"/>
              <a:gd name="connsiteX2582" fmla="*/ 140097 w 611188"/>
              <a:gd name="connsiteY2582" fmla="*/ 219076 h 257176"/>
              <a:gd name="connsiteX2583" fmla="*/ 140097 w 611188"/>
              <a:gd name="connsiteY2583" fmla="*/ 218547 h 257176"/>
              <a:gd name="connsiteX2584" fmla="*/ 141683 w 611188"/>
              <a:gd name="connsiteY2584" fmla="*/ 217489 h 257176"/>
              <a:gd name="connsiteX2585" fmla="*/ 139040 w 611188"/>
              <a:gd name="connsiteY2585" fmla="*/ 215901 h 257176"/>
              <a:gd name="connsiteX2586" fmla="*/ 139040 w 611188"/>
              <a:gd name="connsiteY2586" fmla="*/ 217489 h 257176"/>
              <a:gd name="connsiteX2587" fmla="*/ 136397 w 611188"/>
              <a:gd name="connsiteY2587" fmla="*/ 217489 h 257176"/>
              <a:gd name="connsiteX2588" fmla="*/ 136397 w 611188"/>
              <a:gd name="connsiteY2588" fmla="*/ 218547 h 257176"/>
              <a:gd name="connsiteX2589" fmla="*/ 134283 w 611188"/>
              <a:gd name="connsiteY2589" fmla="*/ 218547 h 257176"/>
              <a:gd name="connsiteX2590" fmla="*/ 132697 w 611188"/>
              <a:gd name="connsiteY2590" fmla="*/ 217489 h 257176"/>
              <a:gd name="connsiteX2591" fmla="*/ 132168 w 611188"/>
              <a:gd name="connsiteY2591" fmla="*/ 218547 h 257176"/>
              <a:gd name="connsiteX2592" fmla="*/ 130582 w 611188"/>
              <a:gd name="connsiteY2592" fmla="*/ 220134 h 257176"/>
              <a:gd name="connsiteX2593" fmla="*/ 130582 w 611188"/>
              <a:gd name="connsiteY2593" fmla="*/ 219076 h 257176"/>
              <a:gd name="connsiteX2594" fmla="*/ 128997 w 611188"/>
              <a:gd name="connsiteY2594" fmla="*/ 220664 h 257176"/>
              <a:gd name="connsiteX2595" fmla="*/ 127939 w 611188"/>
              <a:gd name="connsiteY2595" fmla="*/ 219076 h 257176"/>
              <a:gd name="connsiteX2596" fmla="*/ 129525 w 611188"/>
              <a:gd name="connsiteY2596" fmla="*/ 219076 h 257176"/>
              <a:gd name="connsiteX2597" fmla="*/ 129525 w 611188"/>
              <a:gd name="connsiteY2597" fmla="*/ 217489 h 257176"/>
              <a:gd name="connsiteX2598" fmla="*/ 126882 w 611188"/>
              <a:gd name="connsiteY2598" fmla="*/ 217489 h 257176"/>
              <a:gd name="connsiteX2599" fmla="*/ 122654 w 611188"/>
              <a:gd name="connsiteY2599" fmla="*/ 218547 h 257176"/>
              <a:gd name="connsiteX2600" fmla="*/ 122125 w 611188"/>
              <a:gd name="connsiteY2600" fmla="*/ 217489 h 257176"/>
              <a:gd name="connsiteX2601" fmla="*/ 122125 w 611188"/>
              <a:gd name="connsiteY2601" fmla="*/ 216959 h 257176"/>
              <a:gd name="connsiteX2602" fmla="*/ 117368 w 611188"/>
              <a:gd name="connsiteY2602" fmla="*/ 217489 h 257176"/>
              <a:gd name="connsiteX2603" fmla="*/ 113668 w 611188"/>
              <a:gd name="connsiteY2603" fmla="*/ 217489 h 257176"/>
              <a:gd name="connsiteX2604" fmla="*/ 113668 w 611188"/>
              <a:gd name="connsiteY2604" fmla="*/ 215901 h 257176"/>
              <a:gd name="connsiteX2605" fmla="*/ 112082 w 611188"/>
              <a:gd name="connsiteY2605" fmla="*/ 217489 h 257176"/>
              <a:gd name="connsiteX2606" fmla="*/ 111553 w 611188"/>
              <a:gd name="connsiteY2606" fmla="*/ 216959 h 257176"/>
              <a:gd name="connsiteX2607" fmla="*/ 112082 w 611188"/>
              <a:gd name="connsiteY2607" fmla="*/ 215901 h 257176"/>
              <a:gd name="connsiteX2608" fmla="*/ 113139 w 611188"/>
              <a:gd name="connsiteY2608" fmla="*/ 215372 h 257176"/>
              <a:gd name="connsiteX2609" fmla="*/ 110496 w 611188"/>
              <a:gd name="connsiteY2609" fmla="*/ 215372 h 257176"/>
              <a:gd name="connsiteX2610" fmla="*/ 108910 w 611188"/>
              <a:gd name="connsiteY2610" fmla="*/ 213784 h 257176"/>
              <a:gd name="connsiteX2611" fmla="*/ 108910 w 611188"/>
              <a:gd name="connsiteY2611" fmla="*/ 215372 h 257176"/>
              <a:gd name="connsiteX2612" fmla="*/ 108382 w 611188"/>
              <a:gd name="connsiteY2612" fmla="*/ 215372 h 257176"/>
              <a:gd name="connsiteX2613" fmla="*/ 106796 w 611188"/>
              <a:gd name="connsiteY2613" fmla="*/ 214843 h 257176"/>
              <a:gd name="connsiteX2614" fmla="*/ 106267 w 611188"/>
              <a:gd name="connsiteY2614" fmla="*/ 214843 h 257176"/>
              <a:gd name="connsiteX2615" fmla="*/ 106267 w 611188"/>
              <a:gd name="connsiteY2615" fmla="*/ 215901 h 257176"/>
              <a:gd name="connsiteX2616" fmla="*/ 103624 w 611188"/>
              <a:gd name="connsiteY2616" fmla="*/ 215901 h 257176"/>
              <a:gd name="connsiteX2617" fmla="*/ 100981 w 611188"/>
              <a:gd name="connsiteY2617" fmla="*/ 215901 h 257176"/>
              <a:gd name="connsiteX2618" fmla="*/ 101510 w 611188"/>
              <a:gd name="connsiteY2618" fmla="*/ 214843 h 257176"/>
              <a:gd name="connsiteX2619" fmla="*/ 100981 w 611188"/>
              <a:gd name="connsiteY2619" fmla="*/ 213255 h 257176"/>
              <a:gd name="connsiteX2620" fmla="*/ 103624 w 611188"/>
              <a:gd name="connsiteY2620" fmla="*/ 213784 h 257176"/>
              <a:gd name="connsiteX2621" fmla="*/ 105778 w 611188"/>
              <a:gd name="connsiteY2621" fmla="*/ 212491 h 257176"/>
              <a:gd name="connsiteX2622" fmla="*/ 106267 w 611188"/>
              <a:gd name="connsiteY2622" fmla="*/ 212858 h 257176"/>
              <a:gd name="connsiteX2623" fmla="*/ 106267 w 611188"/>
              <a:gd name="connsiteY2623" fmla="*/ 213255 h 257176"/>
              <a:gd name="connsiteX2624" fmla="*/ 106796 w 611188"/>
              <a:gd name="connsiteY2624" fmla="*/ 213255 h 257176"/>
              <a:gd name="connsiteX2625" fmla="*/ 106267 w 611188"/>
              <a:gd name="connsiteY2625" fmla="*/ 212858 h 257176"/>
              <a:gd name="connsiteX2626" fmla="*/ 106267 w 611188"/>
              <a:gd name="connsiteY2626" fmla="*/ 212197 h 257176"/>
              <a:gd name="connsiteX2627" fmla="*/ 105778 w 611188"/>
              <a:gd name="connsiteY2627" fmla="*/ 212491 h 257176"/>
              <a:gd name="connsiteX2628" fmla="*/ 104681 w 611188"/>
              <a:gd name="connsiteY2628" fmla="*/ 211668 h 257176"/>
              <a:gd name="connsiteX2629" fmla="*/ 105210 w 611188"/>
              <a:gd name="connsiteY2629" fmla="*/ 210080 h 257176"/>
              <a:gd name="connsiteX2630" fmla="*/ 106267 w 611188"/>
              <a:gd name="connsiteY2630" fmla="*/ 210609 h 257176"/>
              <a:gd name="connsiteX2631" fmla="*/ 106267 w 611188"/>
              <a:gd name="connsiteY2631" fmla="*/ 210080 h 257176"/>
              <a:gd name="connsiteX2632" fmla="*/ 106796 w 611188"/>
              <a:gd name="connsiteY2632" fmla="*/ 209022 h 257176"/>
              <a:gd name="connsiteX2633" fmla="*/ 108910 w 611188"/>
              <a:gd name="connsiteY2633" fmla="*/ 209022 h 257176"/>
              <a:gd name="connsiteX2634" fmla="*/ 113139 w 611188"/>
              <a:gd name="connsiteY2634" fmla="*/ 209022 h 257176"/>
              <a:gd name="connsiteX2635" fmla="*/ 113139 w 611188"/>
              <a:gd name="connsiteY2635" fmla="*/ 210080 h 257176"/>
              <a:gd name="connsiteX2636" fmla="*/ 114196 w 611188"/>
              <a:gd name="connsiteY2636" fmla="*/ 209022 h 257176"/>
              <a:gd name="connsiteX2637" fmla="*/ 116839 w 611188"/>
              <a:gd name="connsiteY2637" fmla="*/ 209022 h 257176"/>
              <a:gd name="connsiteX2638" fmla="*/ 116839 w 611188"/>
              <a:gd name="connsiteY2638" fmla="*/ 208493 h 257176"/>
              <a:gd name="connsiteX2639" fmla="*/ 115782 w 611188"/>
              <a:gd name="connsiteY2639" fmla="*/ 207964 h 257176"/>
              <a:gd name="connsiteX2640" fmla="*/ 118953 w 611188"/>
              <a:gd name="connsiteY2640" fmla="*/ 207964 h 257176"/>
              <a:gd name="connsiteX2641" fmla="*/ 122125 w 611188"/>
              <a:gd name="connsiteY2641" fmla="*/ 206376 h 257176"/>
              <a:gd name="connsiteX2642" fmla="*/ 122654 w 611188"/>
              <a:gd name="connsiteY2642" fmla="*/ 206905 h 257176"/>
              <a:gd name="connsiteX2643" fmla="*/ 124239 w 611188"/>
              <a:gd name="connsiteY2643" fmla="*/ 207964 h 257176"/>
              <a:gd name="connsiteX2644" fmla="*/ 125825 w 611188"/>
              <a:gd name="connsiteY2644" fmla="*/ 206905 h 257176"/>
              <a:gd name="connsiteX2645" fmla="*/ 125825 w 611188"/>
              <a:gd name="connsiteY2645" fmla="*/ 206376 h 257176"/>
              <a:gd name="connsiteX2646" fmla="*/ 126882 w 611188"/>
              <a:gd name="connsiteY2646" fmla="*/ 206376 h 257176"/>
              <a:gd name="connsiteX2647" fmla="*/ 126882 w 611188"/>
              <a:gd name="connsiteY2647" fmla="*/ 207964 h 257176"/>
              <a:gd name="connsiteX2648" fmla="*/ 127939 w 611188"/>
              <a:gd name="connsiteY2648" fmla="*/ 206905 h 257176"/>
              <a:gd name="connsiteX2649" fmla="*/ 128997 w 611188"/>
              <a:gd name="connsiteY2649" fmla="*/ 206376 h 257176"/>
              <a:gd name="connsiteX2650" fmla="*/ 129525 w 611188"/>
              <a:gd name="connsiteY2650" fmla="*/ 206905 h 257176"/>
              <a:gd name="connsiteX2651" fmla="*/ 129525 w 611188"/>
              <a:gd name="connsiteY2651" fmla="*/ 207964 h 257176"/>
              <a:gd name="connsiteX2652" fmla="*/ 130582 w 611188"/>
              <a:gd name="connsiteY2652" fmla="*/ 206905 h 257176"/>
              <a:gd name="connsiteX2653" fmla="*/ 131111 w 611188"/>
              <a:gd name="connsiteY2653" fmla="*/ 206376 h 257176"/>
              <a:gd name="connsiteX2654" fmla="*/ 131111 w 611188"/>
              <a:gd name="connsiteY2654" fmla="*/ 206905 h 257176"/>
              <a:gd name="connsiteX2655" fmla="*/ 132168 w 611188"/>
              <a:gd name="connsiteY2655" fmla="*/ 206376 h 257176"/>
              <a:gd name="connsiteX2656" fmla="*/ 132697 w 611188"/>
              <a:gd name="connsiteY2656" fmla="*/ 206376 h 257176"/>
              <a:gd name="connsiteX2657" fmla="*/ 133225 w 611188"/>
              <a:gd name="connsiteY2657" fmla="*/ 206905 h 257176"/>
              <a:gd name="connsiteX2658" fmla="*/ 134283 w 611188"/>
              <a:gd name="connsiteY2658" fmla="*/ 207964 h 257176"/>
              <a:gd name="connsiteX2659" fmla="*/ 135868 w 611188"/>
              <a:gd name="connsiteY2659" fmla="*/ 206905 h 257176"/>
              <a:gd name="connsiteX2660" fmla="*/ 136397 w 611188"/>
              <a:gd name="connsiteY2660" fmla="*/ 205318 h 257176"/>
              <a:gd name="connsiteX2661" fmla="*/ 137983 w 611188"/>
              <a:gd name="connsiteY2661" fmla="*/ 206376 h 257176"/>
              <a:gd name="connsiteX2662" fmla="*/ 139568 w 611188"/>
              <a:gd name="connsiteY2662" fmla="*/ 206376 h 257176"/>
              <a:gd name="connsiteX2663" fmla="*/ 140097 w 611188"/>
              <a:gd name="connsiteY2663" fmla="*/ 206376 h 257176"/>
              <a:gd name="connsiteX2664" fmla="*/ 141154 w 611188"/>
              <a:gd name="connsiteY2664" fmla="*/ 206905 h 257176"/>
              <a:gd name="connsiteX2665" fmla="*/ 144854 w 611188"/>
              <a:gd name="connsiteY2665" fmla="*/ 206376 h 257176"/>
              <a:gd name="connsiteX2666" fmla="*/ 148555 w 611188"/>
              <a:gd name="connsiteY2666" fmla="*/ 204788 h 257176"/>
              <a:gd name="connsiteX2667" fmla="*/ 149612 w 611188"/>
              <a:gd name="connsiteY2667" fmla="*/ 202143 h 257176"/>
              <a:gd name="connsiteX2668" fmla="*/ 148555 w 611188"/>
              <a:gd name="connsiteY2668" fmla="*/ 201613 h 257176"/>
              <a:gd name="connsiteX2669" fmla="*/ 151726 w 611188"/>
              <a:gd name="connsiteY2669" fmla="*/ 201084 h 257176"/>
              <a:gd name="connsiteX2670" fmla="*/ 151197 w 611188"/>
              <a:gd name="connsiteY2670" fmla="*/ 198438 h 257176"/>
              <a:gd name="connsiteX2671" fmla="*/ 150140 w 611188"/>
              <a:gd name="connsiteY2671" fmla="*/ 198438 h 257176"/>
              <a:gd name="connsiteX2672" fmla="*/ 150140 w 611188"/>
              <a:gd name="connsiteY2672" fmla="*/ 199497 h 257176"/>
              <a:gd name="connsiteX2673" fmla="*/ 146969 w 611188"/>
              <a:gd name="connsiteY2673" fmla="*/ 197909 h 257176"/>
              <a:gd name="connsiteX2674" fmla="*/ 144854 w 611188"/>
              <a:gd name="connsiteY2674" fmla="*/ 200026 h 257176"/>
              <a:gd name="connsiteX2675" fmla="*/ 136397 w 611188"/>
              <a:gd name="connsiteY2675" fmla="*/ 200026 h 257176"/>
              <a:gd name="connsiteX2676" fmla="*/ 128997 w 611188"/>
              <a:gd name="connsiteY2676" fmla="*/ 199497 h 257176"/>
              <a:gd name="connsiteX2677" fmla="*/ 127939 w 611188"/>
              <a:gd name="connsiteY2677" fmla="*/ 196851 h 257176"/>
              <a:gd name="connsiteX2678" fmla="*/ 125297 w 611188"/>
              <a:gd name="connsiteY2678" fmla="*/ 196851 h 257176"/>
              <a:gd name="connsiteX2679" fmla="*/ 123711 w 611188"/>
              <a:gd name="connsiteY2679" fmla="*/ 197909 h 257176"/>
              <a:gd name="connsiteX2680" fmla="*/ 117368 w 611188"/>
              <a:gd name="connsiteY2680" fmla="*/ 197909 h 257176"/>
              <a:gd name="connsiteX2681" fmla="*/ 110496 w 611188"/>
              <a:gd name="connsiteY2681" fmla="*/ 198438 h 257176"/>
              <a:gd name="connsiteX2682" fmla="*/ 110496 w 611188"/>
              <a:gd name="connsiteY2682" fmla="*/ 197909 h 257176"/>
              <a:gd name="connsiteX2683" fmla="*/ 110496 w 611188"/>
              <a:gd name="connsiteY2683" fmla="*/ 196851 h 257176"/>
              <a:gd name="connsiteX2684" fmla="*/ 109967 w 611188"/>
              <a:gd name="connsiteY2684" fmla="*/ 197909 h 257176"/>
              <a:gd name="connsiteX2685" fmla="*/ 109967 w 611188"/>
              <a:gd name="connsiteY2685" fmla="*/ 198438 h 257176"/>
              <a:gd name="connsiteX2686" fmla="*/ 107853 w 611188"/>
              <a:gd name="connsiteY2686" fmla="*/ 197909 h 257176"/>
              <a:gd name="connsiteX2687" fmla="*/ 106267 w 611188"/>
              <a:gd name="connsiteY2687" fmla="*/ 196322 h 257176"/>
              <a:gd name="connsiteX2688" fmla="*/ 105210 w 611188"/>
              <a:gd name="connsiteY2688" fmla="*/ 196851 h 257176"/>
              <a:gd name="connsiteX2689" fmla="*/ 104681 w 611188"/>
              <a:gd name="connsiteY2689" fmla="*/ 197909 h 257176"/>
              <a:gd name="connsiteX2690" fmla="*/ 104681 w 611188"/>
              <a:gd name="connsiteY2690" fmla="*/ 196322 h 257176"/>
              <a:gd name="connsiteX2691" fmla="*/ 104681 w 611188"/>
              <a:gd name="connsiteY2691" fmla="*/ 195793 h 257176"/>
              <a:gd name="connsiteX2692" fmla="*/ 105210 w 611188"/>
              <a:gd name="connsiteY2692" fmla="*/ 196322 h 257176"/>
              <a:gd name="connsiteX2693" fmla="*/ 106267 w 611188"/>
              <a:gd name="connsiteY2693" fmla="*/ 194734 h 257176"/>
              <a:gd name="connsiteX2694" fmla="*/ 103624 w 611188"/>
              <a:gd name="connsiteY2694" fmla="*/ 193147 h 257176"/>
              <a:gd name="connsiteX2695" fmla="*/ 102039 w 611188"/>
              <a:gd name="connsiteY2695" fmla="*/ 193147 h 257176"/>
              <a:gd name="connsiteX2696" fmla="*/ 101510 w 611188"/>
              <a:gd name="connsiteY2696" fmla="*/ 194734 h 257176"/>
              <a:gd name="connsiteX2697" fmla="*/ 100981 w 611188"/>
              <a:gd name="connsiteY2697" fmla="*/ 194734 h 257176"/>
              <a:gd name="connsiteX2698" fmla="*/ 100981 w 611188"/>
              <a:gd name="connsiteY2698" fmla="*/ 193147 h 257176"/>
              <a:gd name="connsiteX2699" fmla="*/ 97810 w 611188"/>
              <a:gd name="connsiteY2699" fmla="*/ 191559 h 257176"/>
              <a:gd name="connsiteX2700" fmla="*/ 96224 w 611188"/>
              <a:gd name="connsiteY2700" fmla="*/ 193147 h 257176"/>
              <a:gd name="connsiteX2701" fmla="*/ 94110 w 611188"/>
              <a:gd name="connsiteY2701" fmla="*/ 191559 h 257176"/>
              <a:gd name="connsiteX2702" fmla="*/ 93111 w 611188"/>
              <a:gd name="connsiteY2702" fmla="*/ 189560 h 257176"/>
              <a:gd name="connsiteX2703" fmla="*/ 95167 w 611188"/>
              <a:gd name="connsiteY2703" fmla="*/ 189972 h 257176"/>
              <a:gd name="connsiteX2704" fmla="*/ 97810 w 611188"/>
              <a:gd name="connsiteY2704" fmla="*/ 189972 h 257176"/>
              <a:gd name="connsiteX2705" fmla="*/ 97810 w 611188"/>
              <a:gd name="connsiteY2705" fmla="*/ 191030 h 257176"/>
              <a:gd name="connsiteX2706" fmla="*/ 99396 w 611188"/>
              <a:gd name="connsiteY2706" fmla="*/ 191559 h 257176"/>
              <a:gd name="connsiteX2707" fmla="*/ 100981 w 611188"/>
              <a:gd name="connsiteY2707" fmla="*/ 191030 h 257176"/>
              <a:gd name="connsiteX2708" fmla="*/ 103096 w 611188"/>
              <a:gd name="connsiteY2708" fmla="*/ 192618 h 257176"/>
              <a:gd name="connsiteX2709" fmla="*/ 106267 w 611188"/>
              <a:gd name="connsiteY2709" fmla="*/ 192618 h 257176"/>
              <a:gd name="connsiteX2710" fmla="*/ 106267 w 611188"/>
              <a:gd name="connsiteY2710" fmla="*/ 193147 h 257176"/>
              <a:gd name="connsiteX2711" fmla="*/ 106267 w 611188"/>
              <a:gd name="connsiteY2711" fmla="*/ 194205 h 257176"/>
              <a:gd name="connsiteX2712" fmla="*/ 109967 w 611188"/>
              <a:gd name="connsiteY2712" fmla="*/ 194734 h 257176"/>
              <a:gd name="connsiteX2713" fmla="*/ 113139 w 611188"/>
              <a:gd name="connsiteY2713" fmla="*/ 195793 h 257176"/>
              <a:gd name="connsiteX2714" fmla="*/ 120011 w 611188"/>
              <a:gd name="connsiteY2714" fmla="*/ 195793 h 257176"/>
              <a:gd name="connsiteX2715" fmla="*/ 126882 w 611188"/>
              <a:gd name="connsiteY2715" fmla="*/ 195793 h 257176"/>
              <a:gd name="connsiteX2716" fmla="*/ 125825 w 611188"/>
              <a:gd name="connsiteY2716" fmla="*/ 191559 h 257176"/>
              <a:gd name="connsiteX2717" fmla="*/ 126882 w 611188"/>
              <a:gd name="connsiteY2717" fmla="*/ 188913 h 257176"/>
              <a:gd name="connsiteX2718" fmla="*/ 126882 w 611188"/>
              <a:gd name="connsiteY2718" fmla="*/ 187855 h 257176"/>
              <a:gd name="connsiteX2719" fmla="*/ 125297 w 611188"/>
              <a:gd name="connsiteY2719" fmla="*/ 188913 h 257176"/>
              <a:gd name="connsiteX2720" fmla="*/ 124239 w 611188"/>
              <a:gd name="connsiteY2720" fmla="*/ 187855 h 257176"/>
              <a:gd name="connsiteX2721" fmla="*/ 125825 w 611188"/>
              <a:gd name="connsiteY2721" fmla="*/ 187855 h 257176"/>
              <a:gd name="connsiteX2722" fmla="*/ 127411 w 611188"/>
              <a:gd name="connsiteY2722" fmla="*/ 187326 h 257176"/>
              <a:gd name="connsiteX2723" fmla="*/ 127939 w 611188"/>
              <a:gd name="connsiteY2723" fmla="*/ 185738 h 257176"/>
              <a:gd name="connsiteX2724" fmla="*/ 128997 w 611188"/>
              <a:gd name="connsiteY2724" fmla="*/ 184151 h 257176"/>
              <a:gd name="connsiteX2725" fmla="*/ 127939 w 611188"/>
              <a:gd name="connsiteY2725" fmla="*/ 183093 h 257176"/>
              <a:gd name="connsiteX2726" fmla="*/ 127411 w 611188"/>
              <a:gd name="connsiteY2726" fmla="*/ 182563 h 257176"/>
              <a:gd name="connsiteX2727" fmla="*/ 128997 w 611188"/>
              <a:gd name="connsiteY2727" fmla="*/ 182034 h 257176"/>
              <a:gd name="connsiteX2728" fmla="*/ 129525 w 611188"/>
              <a:gd name="connsiteY2728" fmla="*/ 180976 h 257176"/>
              <a:gd name="connsiteX2729" fmla="*/ 125825 w 611188"/>
              <a:gd name="connsiteY2729" fmla="*/ 180976 h 257176"/>
              <a:gd name="connsiteX2730" fmla="*/ 121068 w 611188"/>
              <a:gd name="connsiteY2730" fmla="*/ 179388 h 257176"/>
              <a:gd name="connsiteX2731" fmla="*/ 121068 w 611188"/>
              <a:gd name="connsiteY2731" fmla="*/ 180447 h 257176"/>
              <a:gd name="connsiteX2732" fmla="*/ 122125 w 611188"/>
              <a:gd name="connsiteY2732" fmla="*/ 180447 h 257176"/>
              <a:gd name="connsiteX2733" fmla="*/ 120539 w 611188"/>
              <a:gd name="connsiteY2733" fmla="*/ 180976 h 257176"/>
              <a:gd name="connsiteX2734" fmla="*/ 120011 w 611188"/>
              <a:gd name="connsiteY2734" fmla="*/ 179388 h 257176"/>
              <a:gd name="connsiteX2735" fmla="*/ 117368 w 611188"/>
              <a:gd name="connsiteY2735" fmla="*/ 180976 h 257176"/>
              <a:gd name="connsiteX2736" fmla="*/ 115253 w 611188"/>
              <a:gd name="connsiteY2736" fmla="*/ 182563 h 257176"/>
              <a:gd name="connsiteX2737" fmla="*/ 115782 w 611188"/>
              <a:gd name="connsiteY2737" fmla="*/ 184151 h 257176"/>
              <a:gd name="connsiteX2738" fmla="*/ 117368 w 611188"/>
              <a:gd name="connsiteY2738" fmla="*/ 184151 h 257176"/>
              <a:gd name="connsiteX2739" fmla="*/ 117368 w 611188"/>
              <a:gd name="connsiteY2739" fmla="*/ 185738 h 257176"/>
              <a:gd name="connsiteX2740" fmla="*/ 117368 w 611188"/>
              <a:gd name="connsiteY2740" fmla="*/ 186268 h 257176"/>
              <a:gd name="connsiteX2741" fmla="*/ 116839 w 611188"/>
              <a:gd name="connsiteY2741" fmla="*/ 186268 h 257176"/>
              <a:gd name="connsiteX2742" fmla="*/ 116839 w 611188"/>
              <a:gd name="connsiteY2742" fmla="*/ 185738 h 257176"/>
              <a:gd name="connsiteX2743" fmla="*/ 116839 w 611188"/>
              <a:gd name="connsiteY2743" fmla="*/ 184680 h 257176"/>
              <a:gd name="connsiteX2744" fmla="*/ 115253 w 611188"/>
              <a:gd name="connsiteY2744" fmla="*/ 184151 h 257176"/>
              <a:gd name="connsiteX2745" fmla="*/ 114196 w 611188"/>
              <a:gd name="connsiteY2745" fmla="*/ 184151 h 257176"/>
              <a:gd name="connsiteX2746" fmla="*/ 114196 w 611188"/>
              <a:gd name="connsiteY2746" fmla="*/ 184680 h 257176"/>
              <a:gd name="connsiteX2747" fmla="*/ 115253 w 611188"/>
              <a:gd name="connsiteY2747" fmla="*/ 185738 h 257176"/>
              <a:gd name="connsiteX2748" fmla="*/ 116839 w 611188"/>
              <a:gd name="connsiteY2748" fmla="*/ 185738 h 257176"/>
              <a:gd name="connsiteX2749" fmla="*/ 115782 w 611188"/>
              <a:gd name="connsiteY2749" fmla="*/ 186268 h 257176"/>
              <a:gd name="connsiteX2750" fmla="*/ 115253 w 611188"/>
              <a:gd name="connsiteY2750" fmla="*/ 186268 h 257176"/>
              <a:gd name="connsiteX2751" fmla="*/ 115782 w 611188"/>
              <a:gd name="connsiteY2751" fmla="*/ 187855 h 257176"/>
              <a:gd name="connsiteX2752" fmla="*/ 117368 w 611188"/>
              <a:gd name="connsiteY2752" fmla="*/ 188913 h 257176"/>
              <a:gd name="connsiteX2753" fmla="*/ 114196 w 611188"/>
              <a:gd name="connsiteY2753" fmla="*/ 188913 h 257176"/>
              <a:gd name="connsiteX2754" fmla="*/ 110496 w 611188"/>
              <a:gd name="connsiteY2754" fmla="*/ 187855 h 257176"/>
              <a:gd name="connsiteX2755" fmla="*/ 107853 w 611188"/>
              <a:gd name="connsiteY2755" fmla="*/ 187326 h 257176"/>
              <a:gd name="connsiteX2756" fmla="*/ 106796 w 611188"/>
              <a:gd name="connsiteY2756" fmla="*/ 183093 h 257176"/>
              <a:gd name="connsiteX2757" fmla="*/ 108382 w 611188"/>
              <a:gd name="connsiteY2757" fmla="*/ 180976 h 257176"/>
              <a:gd name="connsiteX2758" fmla="*/ 110496 w 611188"/>
              <a:gd name="connsiteY2758" fmla="*/ 180447 h 257176"/>
              <a:gd name="connsiteX2759" fmla="*/ 108382 w 611188"/>
              <a:gd name="connsiteY2759" fmla="*/ 179388 h 257176"/>
              <a:gd name="connsiteX2760" fmla="*/ 108080 w 611188"/>
              <a:gd name="connsiteY2760" fmla="*/ 179766 h 257176"/>
              <a:gd name="connsiteX2761" fmla="*/ 108382 w 611188"/>
              <a:gd name="connsiteY2761" fmla="*/ 178859 h 257176"/>
              <a:gd name="connsiteX2762" fmla="*/ 107853 w 611188"/>
              <a:gd name="connsiteY2762" fmla="*/ 177801 h 257176"/>
              <a:gd name="connsiteX2763" fmla="*/ 107098 w 611188"/>
              <a:gd name="connsiteY2763" fmla="*/ 179691 h 257176"/>
              <a:gd name="connsiteX2764" fmla="*/ 106796 w 611188"/>
              <a:gd name="connsiteY2764" fmla="*/ 179388 h 257176"/>
              <a:gd name="connsiteX2765" fmla="*/ 106796 w 611188"/>
              <a:gd name="connsiteY2765" fmla="*/ 180447 h 257176"/>
              <a:gd name="connsiteX2766" fmla="*/ 104681 w 611188"/>
              <a:gd name="connsiteY2766" fmla="*/ 178859 h 257176"/>
              <a:gd name="connsiteX2767" fmla="*/ 103096 w 611188"/>
              <a:gd name="connsiteY2767" fmla="*/ 179388 h 257176"/>
              <a:gd name="connsiteX2768" fmla="*/ 103624 w 611188"/>
              <a:gd name="connsiteY2768" fmla="*/ 177801 h 257176"/>
              <a:gd name="connsiteX2769" fmla="*/ 104681 w 611188"/>
              <a:gd name="connsiteY2769" fmla="*/ 177272 h 257176"/>
              <a:gd name="connsiteX2770" fmla="*/ 103624 w 611188"/>
              <a:gd name="connsiteY2770" fmla="*/ 176743 h 257176"/>
              <a:gd name="connsiteX2771" fmla="*/ 103096 w 611188"/>
              <a:gd name="connsiteY2771" fmla="*/ 176743 h 257176"/>
              <a:gd name="connsiteX2772" fmla="*/ 104681 w 611188"/>
              <a:gd name="connsiteY2772" fmla="*/ 175155 h 257176"/>
              <a:gd name="connsiteX2773" fmla="*/ 105210 w 611188"/>
              <a:gd name="connsiteY2773" fmla="*/ 173568 h 257176"/>
              <a:gd name="connsiteX2774" fmla="*/ 103624 w 611188"/>
              <a:gd name="connsiteY2774" fmla="*/ 172509 h 257176"/>
              <a:gd name="connsiteX2775" fmla="*/ 104681 w 611188"/>
              <a:gd name="connsiteY2775" fmla="*/ 170922 h 257176"/>
              <a:gd name="connsiteX2776" fmla="*/ 104681 w 611188"/>
              <a:gd name="connsiteY2776" fmla="*/ 171980 h 257176"/>
              <a:gd name="connsiteX2777" fmla="*/ 105210 w 611188"/>
              <a:gd name="connsiteY2777" fmla="*/ 170922 h 257176"/>
              <a:gd name="connsiteX2778" fmla="*/ 104681 w 611188"/>
              <a:gd name="connsiteY2778" fmla="*/ 169863 h 257176"/>
              <a:gd name="connsiteX2779" fmla="*/ 103096 w 611188"/>
              <a:gd name="connsiteY2779" fmla="*/ 170393 h 257176"/>
              <a:gd name="connsiteX2780" fmla="*/ 103096 w 611188"/>
              <a:gd name="connsiteY2780" fmla="*/ 169863 h 257176"/>
              <a:gd name="connsiteX2781" fmla="*/ 99924 w 611188"/>
              <a:gd name="connsiteY2781" fmla="*/ 168805 h 257176"/>
              <a:gd name="connsiteX2782" fmla="*/ 97810 w 611188"/>
              <a:gd name="connsiteY2782" fmla="*/ 170393 h 257176"/>
              <a:gd name="connsiteX2783" fmla="*/ 98338 w 611188"/>
              <a:gd name="connsiteY2783" fmla="*/ 171980 h 257176"/>
              <a:gd name="connsiteX2784" fmla="*/ 99396 w 611188"/>
              <a:gd name="connsiteY2784" fmla="*/ 172509 h 257176"/>
              <a:gd name="connsiteX2785" fmla="*/ 98338 w 611188"/>
              <a:gd name="connsiteY2785" fmla="*/ 174097 h 257176"/>
              <a:gd name="connsiteX2786" fmla="*/ 95167 w 611188"/>
              <a:gd name="connsiteY2786" fmla="*/ 173568 h 257176"/>
              <a:gd name="connsiteX2787" fmla="*/ 94110 w 611188"/>
              <a:gd name="connsiteY2787" fmla="*/ 175155 h 257176"/>
              <a:gd name="connsiteX2788" fmla="*/ 92524 w 611188"/>
              <a:gd name="connsiteY2788" fmla="*/ 174097 h 257176"/>
              <a:gd name="connsiteX2789" fmla="*/ 91467 w 611188"/>
              <a:gd name="connsiteY2789" fmla="*/ 174097 h 257176"/>
              <a:gd name="connsiteX2790" fmla="*/ 90938 w 611188"/>
              <a:gd name="connsiteY2790" fmla="*/ 174097 h 257176"/>
              <a:gd name="connsiteX2791" fmla="*/ 86181 w 611188"/>
              <a:gd name="connsiteY2791" fmla="*/ 176743 h 257176"/>
              <a:gd name="connsiteX2792" fmla="*/ 87238 w 611188"/>
              <a:gd name="connsiteY2792" fmla="*/ 177272 h 257176"/>
              <a:gd name="connsiteX2793" fmla="*/ 93052 w 611188"/>
              <a:gd name="connsiteY2793" fmla="*/ 177801 h 257176"/>
              <a:gd name="connsiteX2794" fmla="*/ 98338 w 611188"/>
              <a:gd name="connsiteY2794" fmla="*/ 177801 h 257176"/>
              <a:gd name="connsiteX2795" fmla="*/ 96224 w 611188"/>
              <a:gd name="connsiteY2795" fmla="*/ 178859 h 257176"/>
              <a:gd name="connsiteX2796" fmla="*/ 93052 w 611188"/>
              <a:gd name="connsiteY2796" fmla="*/ 180447 h 257176"/>
              <a:gd name="connsiteX2797" fmla="*/ 93052 w 611188"/>
              <a:gd name="connsiteY2797" fmla="*/ 178859 h 257176"/>
              <a:gd name="connsiteX2798" fmla="*/ 87238 w 611188"/>
              <a:gd name="connsiteY2798" fmla="*/ 179388 h 257176"/>
              <a:gd name="connsiteX2799" fmla="*/ 81952 w 611188"/>
              <a:gd name="connsiteY2799" fmla="*/ 180447 h 257176"/>
              <a:gd name="connsiteX2800" fmla="*/ 80366 w 611188"/>
              <a:gd name="connsiteY2800" fmla="*/ 183093 h 257176"/>
              <a:gd name="connsiteX2801" fmla="*/ 77723 w 611188"/>
              <a:gd name="connsiteY2801" fmla="*/ 182563 h 257176"/>
              <a:gd name="connsiteX2802" fmla="*/ 72437 w 611188"/>
              <a:gd name="connsiteY2802" fmla="*/ 184151 h 257176"/>
              <a:gd name="connsiteX2803" fmla="*/ 69794 w 611188"/>
              <a:gd name="connsiteY2803" fmla="*/ 183093 h 257176"/>
              <a:gd name="connsiteX2804" fmla="*/ 65037 w 611188"/>
              <a:gd name="connsiteY2804" fmla="*/ 184151 h 257176"/>
              <a:gd name="connsiteX2805" fmla="*/ 60280 w 611188"/>
              <a:gd name="connsiteY2805" fmla="*/ 183093 h 257176"/>
              <a:gd name="connsiteX2806" fmla="*/ 61337 w 611188"/>
              <a:gd name="connsiteY2806" fmla="*/ 180976 h 257176"/>
              <a:gd name="connsiteX2807" fmla="*/ 61866 w 611188"/>
              <a:gd name="connsiteY2807" fmla="*/ 179388 h 257176"/>
              <a:gd name="connsiteX2808" fmla="*/ 65037 w 611188"/>
              <a:gd name="connsiteY2808" fmla="*/ 179388 h 257176"/>
              <a:gd name="connsiteX2809" fmla="*/ 67152 w 611188"/>
              <a:gd name="connsiteY2809" fmla="*/ 177801 h 257176"/>
              <a:gd name="connsiteX2810" fmla="*/ 62923 w 611188"/>
              <a:gd name="connsiteY2810" fmla="*/ 175155 h 257176"/>
              <a:gd name="connsiteX2811" fmla="*/ 58694 w 611188"/>
              <a:gd name="connsiteY2811" fmla="*/ 172509 h 257176"/>
              <a:gd name="connsiteX2812" fmla="*/ 58694 w 611188"/>
              <a:gd name="connsiteY2812" fmla="*/ 171980 h 257176"/>
              <a:gd name="connsiteX2813" fmla="*/ 58165 w 611188"/>
              <a:gd name="connsiteY2813" fmla="*/ 171980 h 257176"/>
              <a:gd name="connsiteX2814" fmla="*/ 58694 w 611188"/>
              <a:gd name="connsiteY2814" fmla="*/ 169863 h 257176"/>
              <a:gd name="connsiteX2815" fmla="*/ 59751 w 611188"/>
              <a:gd name="connsiteY2815" fmla="*/ 168805 h 257176"/>
              <a:gd name="connsiteX2816" fmla="*/ 58165 w 611188"/>
              <a:gd name="connsiteY2816" fmla="*/ 168276 h 257176"/>
              <a:gd name="connsiteX2817" fmla="*/ 56051 w 611188"/>
              <a:gd name="connsiteY2817" fmla="*/ 167218 h 257176"/>
              <a:gd name="connsiteX2818" fmla="*/ 56051 w 611188"/>
              <a:gd name="connsiteY2818" fmla="*/ 165630 h 257176"/>
              <a:gd name="connsiteX2819" fmla="*/ 56580 w 611188"/>
              <a:gd name="connsiteY2819" fmla="*/ 165630 h 257176"/>
              <a:gd name="connsiteX2820" fmla="*/ 56051 w 611188"/>
              <a:gd name="connsiteY2820" fmla="*/ 165101 h 257176"/>
              <a:gd name="connsiteX2821" fmla="*/ 54994 w 611188"/>
              <a:gd name="connsiteY2821" fmla="*/ 165630 h 257176"/>
              <a:gd name="connsiteX2822" fmla="*/ 54465 w 611188"/>
              <a:gd name="connsiteY2822" fmla="*/ 165101 h 257176"/>
              <a:gd name="connsiteX2823" fmla="*/ 52880 w 611188"/>
              <a:gd name="connsiteY2823" fmla="*/ 165101 h 257176"/>
              <a:gd name="connsiteX2824" fmla="*/ 52880 w 611188"/>
              <a:gd name="connsiteY2824" fmla="*/ 163513 h 257176"/>
              <a:gd name="connsiteX2825" fmla="*/ 52880 w 611188"/>
              <a:gd name="connsiteY2825" fmla="*/ 162984 h 257176"/>
              <a:gd name="connsiteX2826" fmla="*/ 51822 w 611188"/>
              <a:gd name="connsiteY2826" fmla="*/ 162984 h 257176"/>
              <a:gd name="connsiteX2827" fmla="*/ 51294 w 611188"/>
              <a:gd name="connsiteY2827" fmla="*/ 162984 h 257176"/>
              <a:gd name="connsiteX2828" fmla="*/ 51822 w 611188"/>
              <a:gd name="connsiteY2828" fmla="*/ 161926 h 257176"/>
              <a:gd name="connsiteX2829" fmla="*/ 51822 w 611188"/>
              <a:gd name="connsiteY2829" fmla="*/ 161397 h 257176"/>
              <a:gd name="connsiteX2830" fmla="*/ 53408 w 611188"/>
              <a:gd name="connsiteY2830" fmla="*/ 163513 h 257176"/>
              <a:gd name="connsiteX2831" fmla="*/ 54994 w 611188"/>
              <a:gd name="connsiteY2831" fmla="*/ 165101 h 257176"/>
              <a:gd name="connsiteX2832" fmla="*/ 54465 w 611188"/>
              <a:gd name="connsiteY2832" fmla="*/ 164043 h 257176"/>
              <a:gd name="connsiteX2833" fmla="*/ 53408 w 611188"/>
              <a:gd name="connsiteY2833" fmla="*/ 162984 h 257176"/>
              <a:gd name="connsiteX2834" fmla="*/ 54465 w 611188"/>
              <a:gd name="connsiteY2834" fmla="*/ 162984 h 257176"/>
              <a:gd name="connsiteX2835" fmla="*/ 54465 w 611188"/>
              <a:gd name="connsiteY2835" fmla="*/ 161926 h 257176"/>
              <a:gd name="connsiteX2836" fmla="*/ 52880 w 611188"/>
              <a:gd name="connsiteY2836" fmla="*/ 158222 h 257176"/>
              <a:gd name="connsiteX2837" fmla="*/ 49179 w 611188"/>
              <a:gd name="connsiteY2837" fmla="*/ 158222 h 257176"/>
              <a:gd name="connsiteX2838" fmla="*/ 48122 w 611188"/>
              <a:gd name="connsiteY2838" fmla="*/ 157693 h 257176"/>
              <a:gd name="connsiteX2839" fmla="*/ 49179 w 611188"/>
              <a:gd name="connsiteY2839" fmla="*/ 154518 h 257176"/>
              <a:gd name="connsiteX2840" fmla="*/ 49708 w 611188"/>
              <a:gd name="connsiteY2840" fmla="*/ 154518 h 257176"/>
              <a:gd name="connsiteX2841" fmla="*/ 49179 w 611188"/>
              <a:gd name="connsiteY2841" fmla="*/ 153459 h 257176"/>
              <a:gd name="connsiteX2842" fmla="*/ 49708 w 611188"/>
              <a:gd name="connsiteY2842" fmla="*/ 153459 h 257176"/>
              <a:gd name="connsiteX2843" fmla="*/ 49179 w 611188"/>
              <a:gd name="connsiteY2843" fmla="*/ 151343 h 257176"/>
              <a:gd name="connsiteX2844" fmla="*/ 47594 w 611188"/>
              <a:gd name="connsiteY2844" fmla="*/ 149226 h 257176"/>
              <a:gd name="connsiteX2845" fmla="*/ 46008 w 611188"/>
              <a:gd name="connsiteY2845" fmla="*/ 142876 h 257176"/>
              <a:gd name="connsiteX2846" fmla="*/ 48122 w 611188"/>
              <a:gd name="connsiteY2846" fmla="*/ 139172 h 257176"/>
              <a:gd name="connsiteX2847" fmla="*/ 49179 w 611188"/>
              <a:gd name="connsiteY2847" fmla="*/ 137584 h 257176"/>
              <a:gd name="connsiteX2848" fmla="*/ 49708 w 611188"/>
              <a:gd name="connsiteY2848" fmla="*/ 137055 h 257176"/>
              <a:gd name="connsiteX2849" fmla="*/ 52880 w 611188"/>
              <a:gd name="connsiteY2849" fmla="*/ 135467 h 257176"/>
              <a:gd name="connsiteX2850" fmla="*/ 54994 w 611188"/>
              <a:gd name="connsiteY2850" fmla="*/ 132292 h 257176"/>
              <a:gd name="connsiteX2851" fmla="*/ 56580 w 611188"/>
              <a:gd name="connsiteY2851" fmla="*/ 131763 h 257176"/>
              <a:gd name="connsiteX2852" fmla="*/ 58165 w 611188"/>
              <a:gd name="connsiteY2852" fmla="*/ 127530 h 257176"/>
              <a:gd name="connsiteX2853" fmla="*/ 60280 w 611188"/>
              <a:gd name="connsiteY2853" fmla="*/ 127530 h 257176"/>
              <a:gd name="connsiteX2854" fmla="*/ 60280 w 611188"/>
              <a:gd name="connsiteY2854" fmla="*/ 129117 h 257176"/>
              <a:gd name="connsiteX2855" fmla="*/ 61866 w 611188"/>
              <a:gd name="connsiteY2855" fmla="*/ 129117 h 257176"/>
              <a:gd name="connsiteX2856" fmla="*/ 66623 w 611188"/>
              <a:gd name="connsiteY2856" fmla="*/ 132292 h 257176"/>
              <a:gd name="connsiteX2857" fmla="*/ 68737 w 611188"/>
              <a:gd name="connsiteY2857" fmla="*/ 131763 h 257176"/>
              <a:gd name="connsiteX2858" fmla="*/ 66623 w 611188"/>
              <a:gd name="connsiteY2858" fmla="*/ 128588 h 257176"/>
              <a:gd name="connsiteX2859" fmla="*/ 65037 w 611188"/>
              <a:gd name="connsiteY2859" fmla="*/ 124884 h 257176"/>
              <a:gd name="connsiteX2860" fmla="*/ 65566 w 611188"/>
              <a:gd name="connsiteY2860" fmla="*/ 124884 h 257176"/>
              <a:gd name="connsiteX2861" fmla="*/ 65566 w 611188"/>
              <a:gd name="connsiteY2861" fmla="*/ 123826 h 257176"/>
              <a:gd name="connsiteX2862" fmla="*/ 65037 w 611188"/>
              <a:gd name="connsiteY2862" fmla="*/ 123297 h 257176"/>
              <a:gd name="connsiteX2863" fmla="*/ 65037 w 611188"/>
              <a:gd name="connsiteY2863" fmla="*/ 122238 h 257176"/>
              <a:gd name="connsiteX2864" fmla="*/ 65566 w 611188"/>
              <a:gd name="connsiteY2864" fmla="*/ 123297 h 257176"/>
              <a:gd name="connsiteX2865" fmla="*/ 66623 w 611188"/>
              <a:gd name="connsiteY2865" fmla="*/ 120122 h 257176"/>
              <a:gd name="connsiteX2866" fmla="*/ 67152 w 611188"/>
              <a:gd name="connsiteY2866" fmla="*/ 116417 h 257176"/>
              <a:gd name="connsiteX2867" fmla="*/ 68209 w 611188"/>
              <a:gd name="connsiteY2867" fmla="*/ 116417 h 257176"/>
              <a:gd name="connsiteX2868" fmla="*/ 68737 w 611188"/>
              <a:gd name="connsiteY2868" fmla="*/ 114830 h 257176"/>
              <a:gd name="connsiteX2869" fmla="*/ 70323 w 611188"/>
              <a:gd name="connsiteY2869" fmla="*/ 115359 h 257176"/>
              <a:gd name="connsiteX2870" fmla="*/ 70852 w 611188"/>
              <a:gd name="connsiteY2870" fmla="*/ 113242 h 257176"/>
              <a:gd name="connsiteX2871" fmla="*/ 74023 w 611188"/>
              <a:gd name="connsiteY2871" fmla="*/ 116947 h 257176"/>
              <a:gd name="connsiteX2872" fmla="*/ 77195 w 611188"/>
              <a:gd name="connsiteY2872" fmla="*/ 119592 h 257176"/>
              <a:gd name="connsiteX2873" fmla="*/ 77195 w 611188"/>
              <a:gd name="connsiteY2873" fmla="*/ 120122 h 257176"/>
              <a:gd name="connsiteX2874" fmla="*/ 77723 w 611188"/>
              <a:gd name="connsiteY2874" fmla="*/ 120651 h 257176"/>
              <a:gd name="connsiteX2875" fmla="*/ 77195 w 611188"/>
              <a:gd name="connsiteY2875" fmla="*/ 121709 h 257176"/>
              <a:gd name="connsiteX2876" fmla="*/ 79309 w 611188"/>
              <a:gd name="connsiteY2876" fmla="*/ 123826 h 257176"/>
              <a:gd name="connsiteX2877" fmla="*/ 80895 w 611188"/>
              <a:gd name="connsiteY2877" fmla="*/ 125942 h 257176"/>
              <a:gd name="connsiteX2878" fmla="*/ 83009 w 611188"/>
              <a:gd name="connsiteY2878" fmla="*/ 124884 h 257176"/>
              <a:gd name="connsiteX2879" fmla="*/ 85652 w 611188"/>
              <a:gd name="connsiteY2879" fmla="*/ 125413 h 257176"/>
              <a:gd name="connsiteX2880" fmla="*/ 85652 w 611188"/>
              <a:gd name="connsiteY2880" fmla="*/ 123826 h 257176"/>
              <a:gd name="connsiteX2881" fmla="*/ 84595 w 611188"/>
              <a:gd name="connsiteY2881" fmla="*/ 123297 h 257176"/>
              <a:gd name="connsiteX2882" fmla="*/ 84595 w 611188"/>
              <a:gd name="connsiteY2882" fmla="*/ 123826 h 257176"/>
              <a:gd name="connsiteX2883" fmla="*/ 84066 w 611188"/>
              <a:gd name="connsiteY2883" fmla="*/ 123826 h 257176"/>
              <a:gd name="connsiteX2884" fmla="*/ 84066 w 611188"/>
              <a:gd name="connsiteY2884" fmla="*/ 122238 h 257176"/>
              <a:gd name="connsiteX2885" fmla="*/ 83009 w 611188"/>
              <a:gd name="connsiteY2885" fmla="*/ 122238 h 257176"/>
              <a:gd name="connsiteX2886" fmla="*/ 84066 w 611188"/>
              <a:gd name="connsiteY2886" fmla="*/ 121709 h 257176"/>
              <a:gd name="connsiteX2887" fmla="*/ 84066 w 611188"/>
              <a:gd name="connsiteY2887" fmla="*/ 120651 h 257176"/>
              <a:gd name="connsiteX2888" fmla="*/ 84066 w 611188"/>
              <a:gd name="connsiteY2888" fmla="*/ 119592 h 257176"/>
              <a:gd name="connsiteX2889" fmla="*/ 83009 w 611188"/>
              <a:gd name="connsiteY2889" fmla="*/ 120122 h 257176"/>
              <a:gd name="connsiteX2890" fmla="*/ 82481 w 611188"/>
              <a:gd name="connsiteY2890" fmla="*/ 121709 h 257176"/>
              <a:gd name="connsiteX2891" fmla="*/ 82481 w 611188"/>
              <a:gd name="connsiteY2891" fmla="*/ 119592 h 257176"/>
              <a:gd name="connsiteX2892" fmla="*/ 80895 w 611188"/>
              <a:gd name="connsiteY2892" fmla="*/ 118534 h 257176"/>
              <a:gd name="connsiteX2893" fmla="*/ 81952 w 611188"/>
              <a:gd name="connsiteY2893" fmla="*/ 118005 h 257176"/>
              <a:gd name="connsiteX2894" fmla="*/ 80895 w 611188"/>
              <a:gd name="connsiteY2894" fmla="*/ 116947 h 257176"/>
              <a:gd name="connsiteX2895" fmla="*/ 80895 w 611188"/>
              <a:gd name="connsiteY2895" fmla="*/ 116417 h 257176"/>
              <a:gd name="connsiteX2896" fmla="*/ 80366 w 611188"/>
              <a:gd name="connsiteY2896" fmla="*/ 115359 h 257176"/>
              <a:gd name="connsiteX2897" fmla="*/ 80895 w 611188"/>
              <a:gd name="connsiteY2897" fmla="*/ 113242 h 257176"/>
              <a:gd name="connsiteX2898" fmla="*/ 79309 w 611188"/>
              <a:gd name="connsiteY2898" fmla="*/ 112713 h 257176"/>
              <a:gd name="connsiteX2899" fmla="*/ 79309 w 611188"/>
              <a:gd name="connsiteY2899" fmla="*/ 110067 h 257176"/>
              <a:gd name="connsiteX2900" fmla="*/ 77723 w 611188"/>
              <a:gd name="connsiteY2900" fmla="*/ 109538 h 257176"/>
              <a:gd name="connsiteX2901" fmla="*/ 77723 w 611188"/>
              <a:gd name="connsiteY2901" fmla="*/ 108480 h 257176"/>
              <a:gd name="connsiteX2902" fmla="*/ 78781 w 611188"/>
              <a:gd name="connsiteY2902" fmla="*/ 108480 h 257176"/>
              <a:gd name="connsiteX2903" fmla="*/ 77195 w 611188"/>
              <a:gd name="connsiteY2903" fmla="*/ 105834 h 257176"/>
              <a:gd name="connsiteX2904" fmla="*/ 71909 w 611188"/>
              <a:gd name="connsiteY2904" fmla="*/ 104776 h 257176"/>
              <a:gd name="connsiteX2905" fmla="*/ 68737 w 611188"/>
              <a:gd name="connsiteY2905" fmla="*/ 104776 h 257176"/>
              <a:gd name="connsiteX2906" fmla="*/ 68737 w 611188"/>
              <a:gd name="connsiteY2906" fmla="*/ 105834 h 257176"/>
              <a:gd name="connsiteX2907" fmla="*/ 68209 w 611188"/>
              <a:gd name="connsiteY2907" fmla="*/ 105834 h 257176"/>
              <a:gd name="connsiteX2908" fmla="*/ 66623 w 611188"/>
              <a:gd name="connsiteY2908" fmla="*/ 104776 h 257176"/>
              <a:gd name="connsiteX2909" fmla="*/ 66623 w 611188"/>
              <a:gd name="connsiteY2909" fmla="*/ 105834 h 257176"/>
              <a:gd name="connsiteX2910" fmla="*/ 66623 w 611188"/>
              <a:gd name="connsiteY2910" fmla="*/ 106363 h 257176"/>
              <a:gd name="connsiteX2911" fmla="*/ 59751 w 611188"/>
              <a:gd name="connsiteY2911" fmla="*/ 107951 h 257176"/>
              <a:gd name="connsiteX2912" fmla="*/ 52880 w 611188"/>
              <a:gd name="connsiteY2912" fmla="*/ 108480 h 257176"/>
              <a:gd name="connsiteX2913" fmla="*/ 52880 w 611188"/>
              <a:gd name="connsiteY2913" fmla="*/ 109538 h 257176"/>
              <a:gd name="connsiteX2914" fmla="*/ 52880 w 611188"/>
              <a:gd name="connsiteY2914" fmla="*/ 110067 h 257176"/>
              <a:gd name="connsiteX2915" fmla="*/ 48122 w 611188"/>
              <a:gd name="connsiteY2915" fmla="*/ 111655 h 257176"/>
              <a:gd name="connsiteX2916" fmla="*/ 43894 w 611188"/>
              <a:gd name="connsiteY2916" fmla="*/ 113242 h 257176"/>
              <a:gd name="connsiteX2917" fmla="*/ 43894 w 611188"/>
              <a:gd name="connsiteY2917" fmla="*/ 113772 h 257176"/>
              <a:gd name="connsiteX2918" fmla="*/ 44422 w 611188"/>
              <a:gd name="connsiteY2918" fmla="*/ 114830 h 257176"/>
              <a:gd name="connsiteX2919" fmla="*/ 42836 w 611188"/>
              <a:gd name="connsiteY2919" fmla="*/ 114830 h 257176"/>
              <a:gd name="connsiteX2920" fmla="*/ 42836 w 611188"/>
              <a:gd name="connsiteY2920" fmla="*/ 116417 h 257176"/>
              <a:gd name="connsiteX2921" fmla="*/ 41251 w 611188"/>
              <a:gd name="connsiteY2921" fmla="*/ 115359 h 257176"/>
              <a:gd name="connsiteX2922" fmla="*/ 39665 w 611188"/>
              <a:gd name="connsiteY2922" fmla="*/ 115359 h 257176"/>
              <a:gd name="connsiteX2923" fmla="*/ 40722 w 611188"/>
              <a:gd name="connsiteY2923" fmla="*/ 116417 h 257176"/>
              <a:gd name="connsiteX2924" fmla="*/ 35436 w 611188"/>
              <a:gd name="connsiteY2924" fmla="*/ 115359 h 257176"/>
              <a:gd name="connsiteX2925" fmla="*/ 30150 w 611188"/>
              <a:gd name="connsiteY2925" fmla="*/ 110067 h 257176"/>
              <a:gd name="connsiteX2926" fmla="*/ 26979 w 611188"/>
              <a:gd name="connsiteY2926" fmla="*/ 113772 h 257176"/>
              <a:gd name="connsiteX2927" fmla="*/ 24864 w 611188"/>
              <a:gd name="connsiteY2927" fmla="*/ 118534 h 257176"/>
              <a:gd name="connsiteX2928" fmla="*/ 23278 w 611188"/>
              <a:gd name="connsiteY2928" fmla="*/ 115359 h 257176"/>
              <a:gd name="connsiteX2929" fmla="*/ 21693 w 611188"/>
              <a:gd name="connsiteY2929" fmla="*/ 113242 h 257176"/>
              <a:gd name="connsiteX2930" fmla="*/ 22221 w 611188"/>
              <a:gd name="connsiteY2930" fmla="*/ 111126 h 257176"/>
              <a:gd name="connsiteX2931" fmla="*/ 21693 w 611188"/>
              <a:gd name="connsiteY2931" fmla="*/ 109538 h 257176"/>
              <a:gd name="connsiteX2932" fmla="*/ 24864 w 611188"/>
              <a:gd name="connsiteY2932" fmla="*/ 107951 h 257176"/>
              <a:gd name="connsiteX2933" fmla="*/ 28564 w 611188"/>
              <a:gd name="connsiteY2933" fmla="*/ 106892 h 257176"/>
              <a:gd name="connsiteX2934" fmla="*/ 25921 w 611188"/>
              <a:gd name="connsiteY2934" fmla="*/ 104247 h 257176"/>
              <a:gd name="connsiteX2935" fmla="*/ 25393 w 611188"/>
              <a:gd name="connsiteY2935" fmla="*/ 99484 h 257176"/>
              <a:gd name="connsiteX2936" fmla="*/ 25921 w 611188"/>
              <a:gd name="connsiteY2936" fmla="*/ 98955 h 257176"/>
              <a:gd name="connsiteX2937" fmla="*/ 26979 w 611188"/>
              <a:gd name="connsiteY2937" fmla="*/ 97367 h 257176"/>
              <a:gd name="connsiteX2938" fmla="*/ 25921 w 611188"/>
              <a:gd name="connsiteY2938" fmla="*/ 96309 h 257176"/>
              <a:gd name="connsiteX2939" fmla="*/ 25921 w 611188"/>
              <a:gd name="connsiteY2939" fmla="*/ 95780 h 257176"/>
              <a:gd name="connsiteX2940" fmla="*/ 26979 w 611188"/>
              <a:gd name="connsiteY2940" fmla="*/ 94192 h 257176"/>
              <a:gd name="connsiteX2941" fmla="*/ 26979 w 611188"/>
              <a:gd name="connsiteY2941" fmla="*/ 92605 h 257176"/>
              <a:gd name="connsiteX2942" fmla="*/ 30150 w 611188"/>
              <a:gd name="connsiteY2942" fmla="*/ 90488 h 257176"/>
              <a:gd name="connsiteX2943" fmla="*/ 32793 w 611188"/>
              <a:gd name="connsiteY2943" fmla="*/ 88901 h 257176"/>
              <a:gd name="connsiteX2944" fmla="*/ 32265 w 611188"/>
              <a:gd name="connsiteY2944" fmla="*/ 82551 h 257176"/>
              <a:gd name="connsiteX2945" fmla="*/ 30679 w 611188"/>
              <a:gd name="connsiteY2945" fmla="*/ 77259 h 257176"/>
              <a:gd name="connsiteX2946" fmla="*/ 30150 w 611188"/>
              <a:gd name="connsiteY2946" fmla="*/ 77259 h 257176"/>
              <a:gd name="connsiteX2947" fmla="*/ 30150 w 611188"/>
              <a:gd name="connsiteY2947" fmla="*/ 78317 h 257176"/>
              <a:gd name="connsiteX2948" fmla="*/ 27507 w 611188"/>
              <a:gd name="connsiteY2948" fmla="*/ 75142 h 257176"/>
              <a:gd name="connsiteX2949" fmla="*/ 27507 w 611188"/>
              <a:gd name="connsiteY2949" fmla="*/ 71438 h 257176"/>
              <a:gd name="connsiteX2950" fmla="*/ 24864 w 611188"/>
              <a:gd name="connsiteY2950" fmla="*/ 69321 h 257176"/>
              <a:gd name="connsiteX2951" fmla="*/ 22221 w 611188"/>
              <a:gd name="connsiteY2951" fmla="*/ 66676 h 257176"/>
              <a:gd name="connsiteX2952" fmla="*/ 26979 w 611188"/>
              <a:gd name="connsiteY2952" fmla="*/ 67734 h 257176"/>
              <a:gd name="connsiteX2953" fmla="*/ 30150 w 611188"/>
              <a:gd name="connsiteY2953" fmla="*/ 69321 h 257176"/>
              <a:gd name="connsiteX2954" fmla="*/ 30679 w 611188"/>
              <a:gd name="connsiteY2954" fmla="*/ 68263 h 257176"/>
              <a:gd name="connsiteX2955" fmla="*/ 30679 w 611188"/>
              <a:gd name="connsiteY2955" fmla="*/ 66146 h 257176"/>
              <a:gd name="connsiteX2956" fmla="*/ 31207 w 611188"/>
              <a:gd name="connsiteY2956" fmla="*/ 66146 h 257176"/>
              <a:gd name="connsiteX2957" fmla="*/ 30679 w 611188"/>
              <a:gd name="connsiteY2957" fmla="*/ 64559 h 257176"/>
              <a:gd name="connsiteX2958" fmla="*/ 30679 w 611188"/>
              <a:gd name="connsiteY2958" fmla="*/ 62971 h 257176"/>
              <a:gd name="connsiteX2959" fmla="*/ 29093 w 611188"/>
              <a:gd name="connsiteY2959" fmla="*/ 62971 h 257176"/>
              <a:gd name="connsiteX2960" fmla="*/ 29093 w 611188"/>
              <a:gd name="connsiteY2960" fmla="*/ 61384 h 257176"/>
              <a:gd name="connsiteX2961" fmla="*/ 27507 w 611188"/>
              <a:gd name="connsiteY2961" fmla="*/ 62442 h 257176"/>
              <a:gd name="connsiteX2962" fmla="*/ 26979 w 611188"/>
              <a:gd name="connsiteY2962" fmla="*/ 62971 h 257176"/>
              <a:gd name="connsiteX2963" fmla="*/ 26979 w 611188"/>
              <a:gd name="connsiteY2963" fmla="*/ 62442 h 257176"/>
              <a:gd name="connsiteX2964" fmla="*/ 26979 w 611188"/>
              <a:gd name="connsiteY2964" fmla="*/ 61384 h 257176"/>
              <a:gd name="connsiteX2965" fmla="*/ 23807 w 611188"/>
              <a:gd name="connsiteY2965" fmla="*/ 57680 h 257176"/>
              <a:gd name="connsiteX2966" fmla="*/ 21693 w 611188"/>
              <a:gd name="connsiteY2966" fmla="*/ 52917 h 257176"/>
              <a:gd name="connsiteX2967" fmla="*/ 20107 w 611188"/>
              <a:gd name="connsiteY2967" fmla="*/ 53976 h 257176"/>
              <a:gd name="connsiteX2968" fmla="*/ 19050 w 611188"/>
              <a:gd name="connsiteY2968" fmla="*/ 52917 h 257176"/>
              <a:gd name="connsiteX2969" fmla="*/ 20636 w 611188"/>
              <a:gd name="connsiteY2969" fmla="*/ 51330 h 257176"/>
              <a:gd name="connsiteX2970" fmla="*/ 24864 w 611188"/>
              <a:gd name="connsiteY2970" fmla="*/ 55563 h 257176"/>
              <a:gd name="connsiteX2971" fmla="*/ 26979 w 611188"/>
              <a:gd name="connsiteY2971" fmla="*/ 56092 h 257176"/>
              <a:gd name="connsiteX2972" fmla="*/ 26979 w 611188"/>
              <a:gd name="connsiteY2972" fmla="*/ 54505 h 257176"/>
              <a:gd name="connsiteX2973" fmla="*/ 26979 w 611188"/>
              <a:gd name="connsiteY2973" fmla="*/ 52917 h 257176"/>
              <a:gd name="connsiteX2974" fmla="*/ 28564 w 611188"/>
              <a:gd name="connsiteY2974" fmla="*/ 54505 h 257176"/>
              <a:gd name="connsiteX2975" fmla="*/ 28564 w 611188"/>
              <a:gd name="connsiteY2975" fmla="*/ 52917 h 257176"/>
              <a:gd name="connsiteX2976" fmla="*/ 29093 w 611188"/>
              <a:gd name="connsiteY2976" fmla="*/ 53976 h 257176"/>
              <a:gd name="connsiteX2977" fmla="*/ 30150 w 611188"/>
              <a:gd name="connsiteY2977" fmla="*/ 54505 h 257176"/>
              <a:gd name="connsiteX2978" fmla="*/ 30150 w 611188"/>
              <a:gd name="connsiteY2978" fmla="*/ 55563 h 257176"/>
              <a:gd name="connsiteX2979" fmla="*/ 29093 w 611188"/>
              <a:gd name="connsiteY2979" fmla="*/ 54505 h 257176"/>
              <a:gd name="connsiteX2980" fmla="*/ 30150 w 611188"/>
              <a:gd name="connsiteY2980" fmla="*/ 56092 h 257176"/>
              <a:gd name="connsiteX2981" fmla="*/ 30679 w 611188"/>
              <a:gd name="connsiteY2981" fmla="*/ 56092 h 257176"/>
              <a:gd name="connsiteX2982" fmla="*/ 31207 w 611188"/>
              <a:gd name="connsiteY2982" fmla="*/ 59267 h 257176"/>
              <a:gd name="connsiteX2983" fmla="*/ 32265 w 611188"/>
              <a:gd name="connsiteY2983" fmla="*/ 62442 h 257176"/>
              <a:gd name="connsiteX2984" fmla="*/ 32265 w 611188"/>
              <a:gd name="connsiteY2984" fmla="*/ 62971 h 257176"/>
              <a:gd name="connsiteX2985" fmla="*/ 31207 w 611188"/>
              <a:gd name="connsiteY2985" fmla="*/ 63501 h 257176"/>
              <a:gd name="connsiteX2986" fmla="*/ 32793 w 611188"/>
              <a:gd name="connsiteY2986" fmla="*/ 64559 h 257176"/>
              <a:gd name="connsiteX2987" fmla="*/ 33850 w 611188"/>
              <a:gd name="connsiteY2987" fmla="*/ 62442 h 257176"/>
              <a:gd name="connsiteX2988" fmla="*/ 35965 w 611188"/>
              <a:gd name="connsiteY2988" fmla="*/ 63501 h 257176"/>
              <a:gd name="connsiteX2989" fmla="*/ 37550 w 611188"/>
              <a:gd name="connsiteY2989" fmla="*/ 65088 h 257176"/>
              <a:gd name="connsiteX2990" fmla="*/ 37550 w 611188"/>
              <a:gd name="connsiteY2990" fmla="*/ 69321 h 257176"/>
              <a:gd name="connsiteX2991" fmla="*/ 37022 w 611188"/>
              <a:gd name="connsiteY2991" fmla="*/ 71438 h 257176"/>
              <a:gd name="connsiteX2992" fmla="*/ 37550 w 611188"/>
              <a:gd name="connsiteY2992" fmla="*/ 73026 h 257176"/>
              <a:gd name="connsiteX2993" fmla="*/ 39665 w 611188"/>
              <a:gd name="connsiteY2993" fmla="*/ 73555 h 257176"/>
              <a:gd name="connsiteX2994" fmla="*/ 40722 w 611188"/>
              <a:gd name="connsiteY2994" fmla="*/ 75671 h 257176"/>
              <a:gd name="connsiteX2995" fmla="*/ 44951 w 611188"/>
              <a:gd name="connsiteY2995" fmla="*/ 78846 h 257176"/>
              <a:gd name="connsiteX2996" fmla="*/ 46008 w 611188"/>
              <a:gd name="connsiteY2996" fmla="*/ 81492 h 257176"/>
              <a:gd name="connsiteX2997" fmla="*/ 50237 w 611188"/>
              <a:gd name="connsiteY2997" fmla="*/ 82551 h 257176"/>
              <a:gd name="connsiteX2998" fmla="*/ 54465 w 611188"/>
              <a:gd name="connsiteY2998" fmla="*/ 82551 h 257176"/>
              <a:gd name="connsiteX2999" fmla="*/ 54465 w 611188"/>
              <a:gd name="connsiteY2999" fmla="*/ 83609 h 257176"/>
              <a:gd name="connsiteX3000" fmla="*/ 54465 w 611188"/>
              <a:gd name="connsiteY3000" fmla="*/ 84138 h 257176"/>
              <a:gd name="connsiteX3001" fmla="*/ 57108 w 611188"/>
              <a:gd name="connsiteY3001" fmla="*/ 84138 h 257176"/>
              <a:gd name="connsiteX3002" fmla="*/ 59751 w 611188"/>
              <a:gd name="connsiteY3002" fmla="*/ 87313 h 257176"/>
              <a:gd name="connsiteX3003" fmla="*/ 62923 w 611188"/>
              <a:gd name="connsiteY3003" fmla="*/ 87842 h 257176"/>
              <a:gd name="connsiteX3004" fmla="*/ 65037 w 611188"/>
              <a:gd name="connsiteY3004" fmla="*/ 90488 h 257176"/>
              <a:gd name="connsiteX3005" fmla="*/ 65037 w 611188"/>
              <a:gd name="connsiteY3005" fmla="*/ 92076 h 257176"/>
              <a:gd name="connsiteX3006" fmla="*/ 63980 w 611188"/>
              <a:gd name="connsiteY3006" fmla="*/ 92076 h 257176"/>
              <a:gd name="connsiteX3007" fmla="*/ 65037 w 611188"/>
              <a:gd name="connsiteY3007" fmla="*/ 94192 h 257176"/>
              <a:gd name="connsiteX3008" fmla="*/ 66623 w 611188"/>
              <a:gd name="connsiteY3008" fmla="*/ 94721 h 257176"/>
              <a:gd name="connsiteX3009" fmla="*/ 69794 w 611188"/>
              <a:gd name="connsiteY3009" fmla="*/ 95780 h 257176"/>
              <a:gd name="connsiteX3010" fmla="*/ 73495 w 611188"/>
              <a:gd name="connsiteY3010" fmla="*/ 96309 h 257176"/>
              <a:gd name="connsiteX3011" fmla="*/ 71909 w 611188"/>
              <a:gd name="connsiteY3011" fmla="*/ 92076 h 257176"/>
              <a:gd name="connsiteX3012" fmla="*/ 70323 w 611188"/>
              <a:gd name="connsiteY3012" fmla="*/ 87842 h 257176"/>
              <a:gd name="connsiteX3013" fmla="*/ 70323 w 611188"/>
              <a:gd name="connsiteY3013" fmla="*/ 86784 h 257176"/>
              <a:gd name="connsiteX3014" fmla="*/ 69794 w 611188"/>
              <a:gd name="connsiteY3014" fmla="*/ 85726 h 257176"/>
              <a:gd name="connsiteX3015" fmla="*/ 70323 w 611188"/>
              <a:gd name="connsiteY3015" fmla="*/ 85196 h 257176"/>
              <a:gd name="connsiteX3016" fmla="*/ 70852 w 611188"/>
              <a:gd name="connsiteY3016" fmla="*/ 85196 h 257176"/>
              <a:gd name="connsiteX3017" fmla="*/ 70323 w 611188"/>
              <a:gd name="connsiteY3017" fmla="*/ 84138 h 257176"/>
              <a:gd name="connsiteX3018" fmla="*/ 69794 w 611188"/>
              <a:gd name="connsiteY3018" fmla="*/ 84138 h 257176"/>
              <a:gd name="connsiteX3019" fmla="*/ 69794 w 611188"/>
              <a:gd name="connsiteY3019" fmla="*/ 82021 h 257176"/>
              <a:gd name="connsiteX3020" fmla="*/ 69794 w 611188"/>
              <a:gd name="connsiteY3020" fmla="*/ 79905 h 257176"/>
              <a:gd name="connsiteX3021" fmla="*/ 66623 w 611188"/>
              <a:gd name="connsiteY3021" fmla="*/ 75671 h 257176"/>
              <a:gd name="connsiteX3022" fmla="*/ 63980 w 611188"/>
              <a:gd name="connsiteY3022" fmla="*/ 71967 h 257176"/>
              <a:gd name="connsiteX3023" fmla="*/ 61337 w 611188"/>
              <a:gd name="connsiteY3023" fmla="*/ 61384 h 257176"/>
              <a:gd name="connsiteX3024" fmla="*/ 59751 w 611188"/>
              <a:gd name="connsiteY3024" fmla="*/ 50801 h 257176"/>
              <a:gd name="connsiteX3025" fmla="*/ 58694 w 611188"/>
              <a:gd name="connsiteY3025" fmla="*/ 50271 h 257176"/>
              <a:gd name="connsiteX3026" fmla="*/ 58694 w 611188"/>
              <a:gd name="connsiteY3026" fmla="*/ 48684 h 257176"/>
              <a:gd name="connsiteX3027" fmla="*/ 59751 w 611188"/>
              <a:gd name="connsiteY3027" fmla="*/ 47626 h 257176"/>
              <a:gd name="connsiteX3028" fmla="*/ 58694 w 611188"/>
              <a:gd name="connsiteY3028" fmla="*/ 47626 h 257176"/>
              <a:gd name="connsiteX3029" fmla="*/ 58694 w 611188"/>
              <a:gd name="connsiteY3029" fmla="*/ 47096 h 257176"/>
              <a:gd name="connsiteX3030" fmla="*/ 59751 w 611188"/>
              <a:gd name="connsiteY3030" fmla="*/ 43921 h 257176"/>
              <a:gd name="connsiteX3031" fmla="*/ 58694 w 611188"/>
              <a:gd name="connsiteY3031" fmla="*/ 39159 h 257176"/>
              <a:gd name="connsiteX3032" fmla="*/ 59751 w 611188"/>
              <a:gd name="connsiteY3032" fmla="*/ 39159 h 257176"/>
              <a:gd name="connsiteX3033" fmla="*/ 60280 w 611188"/>
              <a:gd name="connsiteY3033" fmla="*/ 39159 h 257176"/>
              <a:gd name="connsiteX3034" fmla="*/ 59751 w 611188"/>
              <a:gd name="connsiteY3034" fmla="*/ 35455 h 257176"/>
              <a:gd name="connsiteX3035" fmla="*/ 60280 w 611188"/>
              <a:gd name="connsiteY3035" fmla="*/ 31221 h 257176"/>
              <a:gd name="connsiteX3036" fmla="*/ 63980 w 611188"/>
              <a:gd name="connsiteY3036" fmla="*/ 30163 h 257176"/>
              <a:gd name="connsiteX3037" fmla="*/ 69794 w 611188"/>
              <a:gd name="connsiteY3037" fmla="*/ 22755 h 257176"/>
              <a:gd name="connsiteX3038" fmla="*/ 72437 w 611188"/>
              <a:gd name="connsiteY3038" fmla="*/ 21696 h 257176"/>
              <a:gd name="connsiteX3039" fmla="*/ 73495 w 611188"/>
              <a:gd name="connsiteY3039" fmla="*/ 24342 h 257176"/>
              <a:gd name="connsiteX3040" fmla="*/ 74023 w 611188"/>
              <a:gd name="connsiteY3040" fmla="*/ 24871 h 257176"/>
              <a:gd name="connsiteX3041" fmla="*/ 70323 w 611188"/>
              <a:gd name="connsiteY3041" fmla="*/ 29634 h 257176"/>
              <a:gd name="connsiteX3042" fmla="*/ 66623 w 611188"/>
              <a:gd name="connsiteY3042" fmla="*/ 33867 h 257176"/>
              <a:gd name="connsiteX3043" fmla="*/ 66623 w 611188"/>
              <a:gd name="connsiteY3043" fmla="*/ 34926 h 257176"/>
              <a:gd name="connsiteX3044" fmla="*/ 67152 w 611188"/>
              <a:gd name="connsiteY3044" fmla="*/ 35455 h 257176"/>
              <a:gd name="connsiteX3045" fmla="*/ 67152 w 611188"/>
              <a:gd name="connsiteY3045" fmla="*/ 34926 h 257176"/>
              <a:gd name="connsiteX3046" fmla="*/ 68209 w 611188"/>
              <a:gd name="connsiteY3046" fmla="*/ 34926 h 257176"/>
              <a:gd name="connsiteX3047" fmla="*/ 68209 w 611188"/>
              <a:gd name="connsiteY3047" fmla="*/ 37042 h 257176"/>
              <a:gd name="connsiteX3048" fmla="*/ 71909 w 611188"/>
              <a:gd name="connsiteY3048" fmla="*/ 35455 h 257176"/>
              <a:gd name="connsiteX3049" fmla="*/ 73495 w 611188"/>
              <a:gd name="connsiteY3049" fmla="*/ 34926 h 257176"/>
              <a:gd name="connsiteX3050" fmla="*/ 74023 w 611188"/>
              <a:gd name="connsiteY3050" fmla="*/ 35455 h 257176"/>
              <a:gd name="connsiteX3051" fmla="*/ 75080 w 611188"/>
              <a:gd name="connsiteY3051" fmla="*/ 36513 h 257176"/>
              <a:gd name="connsiteX3052" fmla="*/ 77195 w 611188"/>
              <a:gd name="connsiteY3052" fmla="*/ 34926 h 257176"/>
              <a:gd name="connsiteX3053" fmla="*/ 79309 w 611188"/>
              <a:gd name="connsiteY3053" fmla="*/ 35455 h 257176"/>
              <a:gd name="connsiteX3054" fmla="*/ 83009 w 611188"/>
              <a:gd name="connsiteY3054" fmla="*/ 33338 h 257176"/>
              <a:gd name="connsiteX3055" fmla="*/ 87238 w 611188"/>
              <a:gd name="connsiteY3055" fmla="*/ 33867 h 257176"/>
              <a:gd name="connsiteX3056" fmla="*/ 82481 w 611188"/>
              <a:gd name="connsiteY3056" fmla="*/ 33867 h 257176"/>
              <a:gd name="connsiteX3057" fmla="*/ 78781 w 611188"/>
              <a:gd name="connsiteY3057" fmla="*/ 37571 h 257176"/>
              <a:gd name="connsiteX3058" fmla="*/ 80366 w 611188"/>
              <a:gd name="connsiteY3058" fmla="*/ 38630 h 257176"/>
              <a:gd name="connsiteX3059" fmla="*/ 81952 w 611188"/>
              <a:gd name="connsiteY3059" fmla="*/ 37042 h 257176"/>
              <a:gd name="connsiteX3060" fmla="*/ 80895 w 611188"/>
              <a:gd name="connsiteY3060" fmla="*/ 38630 h 257176"/>
              <a:gd name="connsiteX3061" fmla="*/ 80366 w 611188"/>
              <a:gd name="connsiteY3061" fmla="*/ 39159 h 257176"/>
              <a:gd name="connsiteX3062" fmla="*/ 81952 w 611188"/>
              <a:gd name="connsiteY3062" fmla="*/ 40217 h 257176"/>
              <a:gd name="connsiteX3063" fmla="*/ 83009 w 611188"/>
              <a:gd name="connsiteY3063" fmla="*/ 37571 h 257176"/>
              <a:gd name="connsiteX3064" fmla="*/ 86181 w 611188"/>
              <a:gd name="connsiteY3064" fmla="*/ 40217 h 257176"/>
              <a:gd name="connsiteX3065" fmla="*/ 88824 w 611188"/>
              <a:gd name="connsiteY3065" fmla="*/ 37571 h 257176"/>
              <a:gd name="connsiteX3066" fmla="*/ 87767 w 611188"/>
              <a:gd name="connsiteY3066" fmla="*/ 37042 h 257176"/>
              <a:gd name="connsiteX3067" fmla="*/ 87238 w 611188"/>
              <a:gd name="connsiteY3067" fmla="*/ 36513 h 257176"/>
              <a:gd name="connsiteX3068" fmla="*/ 87767 w 611188"/>
              <a:gd name="connsiteY3068" fmla="*/ 35455 h 257176"/>
              <a:gd name="connsiteX3069" fmla="*/ 88824 w 611188"/>
              <a:gd name="connsiteY3069" fmla="*/ 34926 h 257176"/>
              <a:gd name="connsiteX3070" fmla="*/ 87767 w 611188"/>
              <a:gd name="connsiteY3070" fmla="*/ 33338 h 257176"/>
              <a:gd name="connsiteX3071" fmla="*/ 87238 w 611188"/>
              <a:gd name="connsiteY3071" fmla="*/ 33338 h 257176"/>
              <a:gd name="connsiteX3072" fmla="*/ 87238 w 611188"/>
              <a:gd name="connsiteY3072" fmla="*/ 31221 h 257176"/>
              <a:gd name="connsiteX3073" fmla="*/ 87238 w 611188"/>
              <a:gd name="connsiteY3073" fmla="*/ 30163 h 257176"/>
              <a:gd name="connsiteX3074" fmla="*/ 87767 w 611188"/>
              <a:gd name="connsiteY3074" fmla="*/ 31221 h 257176"/>
              <a:gd name="connsiteX3075" fmla="*/ 87767 w 611188"/>
              <a:gd name="connsiteY3075" fmla="*/ 29634 h 257176"/>
              <a:gd name="connsiteX3076" fmla="*/ 87767 w 611188"/>
              <a:gd name="connsiteY3076" fmla="*/ 26459 h 257176"/>
              <a:gd name="connsiteX3077" fmla="*/ 89352 w 611188"/>
              <a:gd name="connsiteY3077" fmla="*/ 25400 h 257176"/>
              <a:gd name="connsiteX3078" fmla="*/ 91467 w 611188"/>
              <a:gd name="connsiteY3078" fmla="*/ 23284 h 257176"/>
              <a:gd name="connsiteX3079" fmla="*/ 90938 w 611188"/>
              <a:gd name="connsiteY3079" fmla="*/ 21696 h 257176"/>
              <a:gd name="connsiteX3080" fmla="*/ 91467 w 611188"/>
              <a:gd name="connsiteY3080" fmla="*/ 21696 h 257176"/>
              <a:gd name="connsiteX3081" fmla="*/ 91467 w 611188"/>
              <a:gd name="connsiteY3081" fmla="*/ 22755 h 257176"/>
              <a:gd name="connsiteX3082" fmla="*/ 93052 w 611188"/>
              <a:gd name="connsiteY3082" fmla="*/ 21696 h 257176"/>
              <a:gd name="connsiteX3083" fmla="*/ 95167 w 611188"/>
              <a:gd name="connsiteY3083" fmla="*/ 21167 h 257176"/>
              <a:gd name="connsiteX3084" fmla="*/ 96224 w 611188"/>
              <a:gd name="connsiteY3084" fmla="*/ 18521 h 257176"/>
              <a:gd name="connsiteX3085" fmla="*/ 98338 w 611188"/>
              <a:gd name="connsiteY3085" fmla="*/ 17992 h 257176"/>
              <a:gd name="connsiteX3086" fmla="*/ 97810 w 611188"/>
              <a:gd name="connsiteY3086" fmla="*/ 15875 h 257176"/>
              <a:gd name="connsiteX3087" fmla="*/ 97810 w 611188"/>
              <a:gd name="connsiteY3087" fmla="*/ 13230 h 257176"/>
              <a:gd name="connsiteX3088" fmla="*/ 99924 w 611188"/>
              <a:gd name="connsiteY3088" fmla="*/ 12700 h 257176"/>
              <a:gd name="connsiteX3089" fmla="*/ 105210 w 611188"/>
              <a:gd name="connsiteY3089" fmla="*/ 14817 h 257176"/>
              <a:gd name="connsiteX3090" fmla="*/ 44450 w 611188"/>
              <a:gd name="connsiteY3090" fmla="*/ 9525 h 257176"/>
              <a:gd name="connsiteX3091" fmla="*/ 46038 w 611188"/>
              <a:gd name="connsiteY3091" fmla="*/ 11113 h 257176"/>
              <a:gd name="connsiteX3092" fmla="*/ 44979 w 611188"/>
              <a:gd name="connsiteY3092" fmla="*/ 11113 h 257176"/>
              <a:gd name="connsiteX3093" fmla="*/ 44450 w 611188"/>
              <a:gd name="connsiteY3093" fmla="*/ 10054 h 257176"/>
              <a:gd name="connsiteX3094" fmla="*/ 113506 w 611188"/>
              <a:gd name="connsiteY3094" fmla="*/ 1587 h 257176"/>
              <a:gd name="connsiteX3095" fmla="*/ 114300 w 611188"/>
              <a:gd name="connsiteY3095" fmla="*/ 1587 h 257176"/>
              <a:gd name="connsiteX3096" fmla="*/ 114300 w 611188"/>
              <a:gd name="connsiteY3096" fmla="*/ 3175 h 257176"/>
              <a:gd name="connsiteX3097" fmla="*/ 111125 w 611188"/>
              <a:gd name="connsiteY3097" fmla="*/ 0 h 257176"/>
              <a:gd name="connsiteX3098" fmla="*/ 113506 w 611188"/>
              <a:gd name="connsiteY3098" fmla="*/ 0 h 257176"/>
              <a:gd name="connsiteX3099" fmla="*/ 113506 w 611188"/>
              <a:gd name="connsiteY3099" fmla="*/ 1587 h 257176"/>
              <a:gd name="connsiteX3100" fmla="*/ 111125 w 611188"/>
              <a:gd name="connsiteY3100" fmla="*/ 1587 h 257176"/>
              <a:gd name="connsiteX3101" fmla="*/ 111125 w 611188"/>
              <a:gd name="connsiteY3101" fmla="*/ 529 h 25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</a:cxnLst>
            <a:rect l="l" t="t" r="r" b="b"/>
            <a:pathLst>
              <a:path w="611188" h="257176">
                <a:moveTo>
                  <a:pt x="101759" y="253842"/>
                </a:moveTo>
                <a:lnTo>
                  <a:pt x="102235" y="254318"/>
                </a:lnTo>
                <a:lnTo>
                  <a:pt x="103188" y="254795"/>
                </a:lnTo>
                <a:lnTo>
                  <a:pt x="102235" y="254795"/>
                </a:lnTo>
                <a:lnTo>
                  <a:pt x="102235" y="255747"/>
                </a:lnTo>
                <a:lnTo>
                  <a:pt x="101283" y="256223"/>
                </a:lnTo>
                <a:lnTo>
                  <a:pt x="99854" y="257176"/>
                </a:lnTo>
                <a:lnTo>
                  <a:pt x="98901" y="257176"/>
                </a:lnTo>
                <a:lnTo>
                  <a:pt x="98425" y="256223"/>
                </a:lnTo>
                <a:lnTo>
                  <a:pt x="98901" y="255747"/>
                </a:lnTo>
                <a:lnTo>
                  <a:pt x="100330" y="255747"/>
                </a:lnTo>
                <a:lnTo>
                  <a:pt x="100330" y="254795"/>
                </a:lnTo>
                <a:lnTo>
                  <a:pt x="100330" y="254318"/>
                </a:lnTo>
                <a:lnTo>
                  <a:pt x="101283" y="254318"/>
                </a:lnTo>
                <a:lnTo>
                  <a:pt x="101759" y="254318"/>
                </a:lnTo>
                <a:close/>
                <a:moveTo>
                  <a:pt x="101759" y="252413"/>
                </a:moveTo>
                <a:lnTo>
                  <a:pt x="102235" y="252889"/>
                </a:lnTo>
                <a:lnTo>
                  <a:pt x="101759" y="253842"/>
                </a:lnTo>
                <a:lnTo>
                  <a:pt x="101283" y="253842"/>
                </a:lnTo>
                <a:lnTo>
                  <a:pt x="101759" y="252889"/>
                </a:lnTo>
                <a:close/>
                <a:moveTo>
                  <a:pt x="203994" y="239713"/>
                </a:moveTo>
                <a:lnTo>
                  <a:pt x="205581" y="239713"/>
                </a:lnTo>
                <a:lnTo>
                  <a:pt x="205581" y="240242"/>
                </a:lnTo>
                <a:lnTo>
                  <a:pt x="206375" y="240242"/>
                </a:lnTo>
                <a:lnTo>
                  <a:pt x="205581" y="241301"/>
                </a:lnTo>
                <a:lnTo>
                  <a:pt x="203200" y="241301"/>
                </a:lnTo>
                <a:lnTo>
                  <a:pt x="203994" y="240242"/>
                </a:lnTo>
                <a:close/>
                <a:moveTo>
                  <a:pt x="115358" y="239713"/>
                </a:moveTo>
                <a:lnTo>
                  <a:pt x="119591" y="241999"/>
                </a:lnTo>
                <a:lnTo>
                  <a:pt x="120650" y="243714"/>
                </a:lnTo>
                <a:lnTo>
                  <a:pt x="120650" y="250572"/>
                </a:lnTo>
                <a:lnTo>
                  <a:pt x="118533" y="254001"/>
                </a:lnTo>
                <a:lnTo>
                  <a:pt x="113770" y="252287"/>
                </a:lnTo>
                <a:lnTo>
                  <a:pt x="110066" y="251143"/>
                </a:lnTo>
                <a:lnTo>
                  <a:pt x="108478" y="250572"/>
                </a:lnTo>
                <a:lnTo>
                  <a:pt x="106362" y="249429"/>
                </a:lnTo>
                <a:lnTo>
                  <a:pt x="106362" y="247714"/>
                </a:lnTo>
                <a:lnTo>
                  <a:pt x="106362" y="247143"/>
                </a:lnTo>
                <a:lnTo>
                  <a:pt x="107949" y="247143"/>
                </a:lnTo>
                <a:lnTo>
                  <a:pt x="108478" y="244857"/>
                </a:lnTo>
                <a:lnTo>
                  <a:pt x="108478" y="245428"/>
                </a:lnTo>
                <a:lnTo>
                  <a:pt x="109537" y="246571"/>
                </a:lnTo>
                <a:lnTo>
                  <a:pt x="109537" y="245428"/>
                </a:lnTo>
                <a:lnTo>
                  <a:pt x="110066" y="243714"/>
                </a:lnTo>
                <a:lnTo>
                  <a:pt x="111124" y="245428"/>
                </a:lnTo>
                <a:lnTo>
                  <a:pt x="111654" y="247143"/>
                </a:lnTo>
                <a:lnTo>
                  <a:pt x="113241" y="245428"/>
                </a:lnTo>
                <a:lnTo>
                  <a:pt x="113241" y="241428"/>
                </a:lnTo>
                <a:close/>
                <a:moveTo>
                  <a:pt x="401864" y="238579"/>
                </a:moveTo>
                <a:lnTo>
                  <a:pt x="403225" y="238579"/>
                </a:lnTo>
                <a:lnTo>
                  <a:pt x="401864" y="239940"/>
                </a:lnTo>
                <a:lnTo>
                  <a:pt x="400050" y="241301"/>
                </a:lnTo>
                <a:lnTo>
                  <a:pt x="400957" y="239940"/>
                </a:lnTo>
                <a:lnTo>
                  <a:pt x="401410" y="239940"/>
                </a:lnTo>
                <a:close/>
                <a:moveTo>
                  <a:pt x="388937" y="238125"/>
                </a:moveTo>
                <a:lnTo>
                  <a:pt x="391054" y="238125"/>
                </a:lnTo>
                <a:lnTo>
                  <a:pt x="392641" y="238125"/>
                </a:lnTo>
                <a:lnTo>
                  <a:pt x="393170" y="238760"/>
                </a:lnTo>
                <a:lnTo>
                  <a:pt x="394229" y="240030"/>
                </a:lnTo>
                <a:lnTo>
                  <a:pt x="394758" y="238760"/>
                </a:lnTo>
                <a:lnTo>
                  <a:pt x="396346" y="238125"/>
                </a:lnTo>
                <a:lnTo>
                  <a:pt x="396346" y="238760"/>
                </a:lnTo>
                <a:lnTo>
                  <a:pt x="396875" y="240030"/>
                </a:lnTo>
                <a:lnTo>
                  <a:pt x="396346" y="240030"/>
                </a:lnTo>
                <a:lnTo>
                  <a:pt x="395816" y="238760"/>
                </a:lnTo>
                <a:lnTo>
                  <a:pt x="394758" y="240665"/>
                </a:lnTo>
                <a:lnTo>
                  <a:pt x="394229" y="241300"/>
                </a:lnTo>
                <a:lnTo>
                  <a:pt x="393170" y="241300"/>
                </a:lnTo>
                <a:lnTo>
                  <a:pt x="393170" y="240030"/>
                </a:lnTo>
                <a:lnTo>
                  <a:pt x="392641" y="240030"/>
                </a:lnTo>
                <a:lnTo>
                  <a:pt x="392641" y="238760"/>
                </a:lnTo>
                <a:lnTo>
                  <a:pt x="391583" y="240030"/>
                </a:lnTo>
                <a:lnTo>
                  <a:pt x="389995" y="240665"/>
                </a:lnTo>
                <a:lnTo>
                  <a:pt x="389995" y="238760"/>
                </a:lnTo>
                <a:close/>
                <a:moveTo>
                  <a:pt x="175078" y="238125"/>
                </a:moveTo>
                <a:lnTo>
                  <a:pt x="176439" y="239713"/>
                </a:lnTo>
                <a:lnTo>
                  <a:pt x="176439" y="238125"/>
                </a:lnTo>
                <a:lnTo>
                  <a:pt x="177800" y="238125"/>
                </a:lnTo>
                <a:lnTo>
                  <a:pt x="177346" y="239713"/>
                </a:lnTo>
                <a:lnTo>
                  <a:pt x="175985" y="241300"/>
                </a:lnTo>
                <a:lnTo>
                  <a:pt x="175078" y="239713"/>
                </a:lnTo>
                <a:lnTo>
                  <a:pt x="174625" y="239713"/>
                </a:lnTo>
                <a:close/>
                <a:moveTo>
                  <a:pt x="165497" y="237899"/>
                </a:moveTo>
                <a:lnTo>
                  <a:pt x="165497" y="239940"/>
                </a:lnTo>
                <a:lnTo>
                  <a:pt x="166092" y="239940"/>
                </a:lnTo>
                <a:lnTo>
                  <a:pt x="166092" y="240621"/>
                </a:lnTo>
                <a:lnTo>
                  <a:pt x="164306" y="240621"/>
                </a:lnTo>
                <a:lnTo>
                  <a:pt x="161925" y="241301"/>
                </a:lnTo>
                <a:lnTo>
                  <a:pt x="162520" y="239940"/>
                </a:lnTo>
                <a:lnTo>
                  <a:pt x="163711" y="240621"/>
                </a:lnTo>
                <a:lnTo>
                  <a:pt x="163711" y="238579"/>
                </a:lnTo>
                <a:close/>
                <a:moveTo>
                  <a:pt x="170126" y="237212"/>
                </a:moveTo>
                <a:lnTo>
                  <a:pt x="170920" y="238284"/>
                </a:lnTo>
                <a:lnTo>
                  <a:pt x="170920" y="239237"/>
                </a:lnTo>
                <a:lnTo>
                  <a:pt x="169862" y="239713"/>
                </a:lnTo>
                <a:lnTo>
                  <a:pt x="169862" y="237808"/>
                </a:lnTo>
                <a:close/>
                <a:moveTo>
                  <a:pt x="170350" y="236709"/>
                </a:moveTo>
                <a:lnTo>
                  <a:pt x="170126" y="237212"/>
                </a:lnTo>
                <a:lnTo>
                  <a:pt x="169862" y="236855"/>
                </a:lnTo>
                <a:close/>
                <a:moveTo>
                  <a:pt x="444717" y="236538"/>
                </a:moveTo>
                <a:lnTo>
                  <a:pt x="446232" y="238126"/>
                </a:lnTo>
                <a:lnTo>
                  <a:pt x="448252" y="237067"/>
                </a:lnTo>
                <a:lnTo>
                  <a:pt x="447747" y="237067"/>
                </a:lnTo>
                <a:lnTo>
                  <a:pt x="446737" y="237067"/>
                </a:lnTo>
                <a:lnTo>
                  <a:pt x="447747" y="236538"/>
                </a:lnTo>
                <a:lnTo>
                  <a:pt x="449263" y="236538"/>
                </a:lnTo>
                <a:lnTo>
                  <a:pt x="449263" y="238655"/>
                </a:lnTo>
                <a:lnTo>
                  <a:pt x="447747" y="238655"/>
                </a:lnTo>
                <a:lnTo>
                  <a:pt x="444717" y="238655"/>
                </a:lnTo>
                <a:lnTo>
                  <a:pt x="444717" y="238126"/>
                </a:lnTo>
                <a:lnTo>
                  <a:pt x="444211" y="238126"/>
                </a:lnTo>
                <a:lnTo>
                  <a:pt x="444717" y="237067"/>
                </a:lnTo>
                <a:close/>
                <a:moveTo>
                  <a:pt x="440170" y="236538"/>
                </a:moveTo>
                <a:lnTo>
                  <a:pt x="443201" y="236538"/>
                </a:lnTo>
                <a:lnTo>
                  <a:pt x="444211" y="237067"/>
                </a:lnTo>
                <a:lnTo>
                  <a:pt x="444211" y="238126"/>
                </a:lnTo>
                <a:lnTo>
                  <a:pt x="443201" y="239713"/>
                </a:lnTo>
                <a:lnTo>
                  <a:pt x="442696" y="238126"/>
                </a:lnTo>
                <a:lnTo>
                  <a:pt x="442696" y="238655"/>
                </a:lnTo>
                <a:lnTo>
                  <a:pt x="442696" y="239713"/>
                </a:lnTo>
                <a:lnTo>
                  <a:pt x="440170" y="239713"/>
                </a:lnTo>
                <a:lnTo>
                  <a:pt x="439665" y="238126"/>
                </a:lnTo>
                <a:lnTo>
                  <a:pt x="439665" y="238655"/>
                </a:lnTo>
                <a:lnTo>
                  <a:pt x="439160" y="239713"/>
                </a:lnTo>
                <a:lnTo>
                  <a:pt x="439160" y="238126"/>
                </a:lnTo>
                <a:lnTo>
                  <a:pt x="438150" y="238126"/>
                </a:lnTo>
                <a:close/>
                <a:moveTo>
                  <a:pt x="401410" y="236538"/>
                </a:moveTo>
                <a:lnTo>
                  <a:pt x="401864" y="236538"/>
                </a:lnTo>
                <a:lnTo>
                  <a:pt x="401864" y="238579"/>
                </a:lnTo>
                <a:lnTo>
                  <a:pt x="401410" y="237899"/>
                </a:lnTo>
                <a:close/>
                <a:moveTo>
                  <a:pt x="166092" y="236538"/>
                </a:moveTo>
                <a:lnTo>
                  <a:pt x="166688" y="237899"/>
                </a:lnTo>
                <a:lnTo>
                  <a:pt x="166688" y="239940"/>
                </a:lnTo>
                <a:lnTo>
                  <a:pt x="166092" y="239940"/>
                </a:lnTo>
                <a:lnTo>
                  <a:pt x="166092" y="237899"/>
                </a:lnTo>
                <a:close/>
                <a:moveTo>
                  <a:pt x="117442" y="236538"/>
                </a:moveTo>
                <a:lnTo>
                  <a:pt x="131956" y="236538"/>
                </a:lnTo>
                <a:lnTo>
                  <a:pt x="131956" y="237067"/>
                </a:lnTo>
                <a:lnTo>
                  <a:pt x="131956" y="238126"/>
                </a:lnTo>
                <a:lnTo>
                  <a:pt x="124181" y="238126"/>
                </a:lnTo>
                <a:lnTo>
                  <a:pt x="118997" y="239713"/>
                </a:lnTo>
                <a:lnTo>
                  <a:pt x="118997" y="238655"/>
                </a:lnTo>
                <a:lnTo>
                  <a:pt x="118479" y="237067"/>
                </a:lnTo>
                <a:lnTo>
                  <a:pt x="117442" y="238126"/>
                </a:lnTo>
                <a:lnTo>
                  <a:pt x="118479" y="238126"/>
                </a:lnTo>
                <a:lnTo>
                  <a:pt x="118479" y="239713"/>
                </a:lnTo>
                <a:lnTo>
                  <a:pt x="116923" y="238655"/>
                </a:lnTo>
                <a:lnTo>
                  <a:pt x="115887" y="237067"/>
                </a:lnTo>
                <a:lnTo>
                  <a:pt x="117442" y="237067"/>
                </a:lnTo>
                <a:close/>
                <a:moveTo>
                  <a:pt x="249237" y="234950"/>
                </a:moveTo>
                <a:lnTo>
                  <a:pt x="250825" y="234950"/>
                </a:lnTo>
                <a:lnTo>
                  <a:pt x="250295" y="236538"/>
                </a:lnTo>
                <a:close/>
                <a:moveTo>
                  <a:pt x="235267" y="234950"/>
                </a:moveTo>
                <a:lnTo>
                  <a:pt x="235585" y="234950"/>
                </a:lnTo>
                <a:lnTo>
                  <a:pt x="235585" y="236141"/>
                </a:lnTo>
                <a:lnTo>
                  <a:pt x="236538" y="236538"/>
                </a:lnTo>
                <a:lnTo>
                  <a:pt x="236220" y="236538"/>
                </a:lnTo>
                <a:lnTo>
                  <a:pt x="235267" y="236538"/>
                </a:lnTo>
                <a:lnTo>
                  <a:pt x="235267" y="236141"/>
                </a:lnTo>
                <a:lnTo>
                  <a:pt x="234950" y="235347"/>
                </a:lnTo>
                <a:close/>
                <a:moveTo>
                  <a:pt x="171450" y="234950"/>
                </a:moveTo>
                <a:lnTo>
                  <a:pt x="171450" y="236379"/>
                </a:lnTo>
                <a:lnTo>
                  <a:pt x="170350" y="236709"/>
                </a:lnTo>
                <a:lnTo>
                  <a:pt x="170920" y="235426"/>
                </a:lnTo>
                <a:close/>
                <a:moveTo>
                  <a:pt x="143073" y="234950"/>
                </a:moveTo>
                <a:lnTo>
                  <a:pt x="144859" y="234950"/>
                </a:lnTo>
                <a:lnTo>
                  <a:pt x="144859" y="236538"/>
                </a:lnTo>
                <a:lnTo>
                  <a:pt x="146050" y="237596"/>
                </a:lnTo>
                <a:lnTo>
                  <a:pt x="144264" y="238125"/>
                </a:lnTo>
                <a:lnTo>
                  <a:pt x="143073" y="236538"/>
                </a:lnTo>
                <a:lnTo>
                  <a:pt x="143073" y="237596"/>
                </a:lnTo>
                <a:lnTo>
                  <a:pt x="143073" y="238125"/>
                </a:lnTo>
                <a:lnTo>
                  <a:pt x="142478" y="237596"/>
                </a:lnTo>
                <a:lnTo>
                  <a:pt x="141287" y="238125"/>
                </a:lnTo>
                <a:lnTo>
                  <a:pt x="141287" y="237596"/>
                </a:lnTo>
                <a:lnTo>
                  <a:pt x="141287" y="236008"/>
                </a:lnTo>
                <a:close/>
                <a:moveTo>
                  <a:pt x="332127" y="234829"/>
                </a:moveTo>
                <a:lnTo>
                  <a:pt x="331589" y="235378"/>
                </a:lnTo>
                <a:lnTo>
                  <a:pt x="330512" y="235378"/>
                </a:lnTo>
                <a:close/>
                <a:moveTo>
                  <a:pt x="139213" y="234421"/>
                </a:moveTo>
                <a:lnTo>
                  <a:pt x="140596" y="234421"/>
                </a:lnTo>
                <a:lnTo>
                  <a:pt x="139213" y="236538"/>
                </a:lnTo>
                <a:lnTo>
                  <a:pt x="134548" y="238126"/>
                </a:lnTo>
                <a:lnTo>
                  <a:pt x="134030" y="238126"/>
                </a:lnTo>
                <a:lnTo>
                  <a:pt x="134030" y="238655"/>
                </a:lnTo>
                <a:lnTo>
                  <a:pt x="132993" y="238655"/>
                </a:lnTo>
                <a:lnTo>
                  <a:pt x="134030" y="237067"/>
                </a:lnTo>
                <a:lnTo>
                  <a:pt x="132475" y="237067"/>
                </a:lnTo>
                <a:lnTo>
                  <a:pt x="131956" y="236538"/>
                </a:lnTo>
                <a:lnTo>
                  <a:pt x="137140" y="236538"/>
                </a:lnTo>
                <a:lnTo>
                  <a:pt x="137658" y="235480"/>
                </a:lnTo>
                <a:lnTo>
                  <a:pt x="137658" y="234951"/>
                </a:lnTo>
                <a:lnTo>
                  <a:pt x="138695" y="235480"/>
                </a:lnTo>
                <a:lnTo>
                  <a:pt x="139213" y="235480"/>
                </a:lnTo>
                <a:lnTo>
                  <a:pt x="139213" y="234951"/>
                </a:lnTo>
                <a:close/>
                <a:moveTo>
                  <a:pt x="236829" y="233893"/>
                </a:moveTo>
                <a:lnTo>
                  <a:pt x="237886" y="234422"/>
                </a:lnTo>
                <a:lnTo>
                  <a:pt x="236829" y="234422"/>
                </a:lnTo>
                <a:lnTo>
                  <a:pt x="236301" y="234422"/>
                </a:lnTo>
                <a:close/>
                <a:moveTo>
                  <a:pt x="141287" y="233363"/>
                </a:moveTo>
                <a:lnTo>
                  <a:pt x="140768" y="234421"/>
                </a:lnTo>
                <a:lnTo>
                  <a:pt x="140596" y="234421"/>
                </a:lnTo>
                <a:close/>
                <a:moveTo>
                  <a:pt x="382181" y="231775"/>
                </a:moveTo>
                <a:lnTo>
                  <a:pt x="382181" y="233263"/>
                </a:lnTo>
                <a:lnTo>
                  <a:pt x="382698" y="233263"/>
                </a:lnTo>
                <a:lnTo>
                  <a:pt x="383732" y="233263"/>
                </a:lnTo>
                <a:lnTo>
                  <a:pt x="385282" y="233760"/>
                </a:lnTo>
                <a:lnTo>
                  <a:pt x="386833" y="233760"/>
                </a:lnTo>
                <a:lnTo>
                  <a:pt x="385799" y="235248"/>
                </a:lnTo>
                <a:lnTo>
                  <a:pt x="384249" y="234752"/>
                </a:lnTo>
                <a:lnTo>
                  <a:pt x="382181" y="235248"/>
                </a:lnTo>
                <a:lnTo>
                  <a:pt x="382698" y="235744"/>
                </a:lnTo>
                <a:lnTo>
                  <a:pt x="382698" y="236736"/>
                </a:lnTo>
                <a:lnTo>
                  <a:pt x="382181" y="236736"/>
                </a:lnTo>
                <a:lnTo>
                  <a:pt x="381664" y="235248"/>
                </a:lnTo>
                <a:lnTo>
                  <a:pt x="380631" y="233760"/>
                </a:lnTo>
                <a:lnTo>
                  <a:pt x="379080" y="235248"/>
                </a:lnTo>
                <a:lnTo>
                  <a:pt x="378563" y="234752"/>
                </a:lnTo>
                <a:lnTo>
                  <a:pt x="378563" y="235248"/>
                </a:lnTo>
                <a:lnTo>
                  <a:pt x="378563" y="236736"/>
                </a:lnTo>
                <a:lnTo>
                  <a:pt x="377013" y="237232"/>
                </a:lnTo>
                <a:lnTo>
                  <a:pt x="377013" y="238225"/>
                </a:lnTo>
                <a:lnTo>
                  <a:pt x="377529" y="238721"/>
                </a:lnTo>
                <a:lnTo>
                  <a:pt x="377013" y="238721"/>
                </a:lnTo>
                <a:lnTo>
                  <a:pt x="375462" y="239713"/>
                </a:lnTo>
                <a:lnTo>
                  <a:pt x="375462" y="238225"/>
                </a:lnTo>
                <a:lnTo>
                  <a:pt x="375979" y="238225"/>
                </a:lnTo>
                <a:lnTo>
                  <a:pt x="375979" y="237232"/>
                </a:lnTo>
                <a:lnTo>
                  <a:pt x="375462" y="236736"/>
                </a:lnTo>
                <a:lnTo>
                  <a:pt x="375462" y="237232"/>
                </a:lnTo>
                <a:lnTo>
                  <a:pt x="375462" y="238225"/>
                </a:lnTo>
                <a:lnTo>
                  <a:pt x="373911" y="237232"/>
                </a:lnTo>
                <a:lnTo>
                  <a:pt x="373911" y="238721"/>
                </a:lnTo>
                <a:lnTo>
                  <a:pt x="371844" y="238225"/>
                </a:lnTo>
                <a:lnTo>
                  <a:pt x="370293" y="238225"/>
                </a:lnTo>
                <a:lnTo>
                  <a:pt x="369776" y="238721"/>
                </a:lnTo>
                <a:lnTo>
                  <a:pt x="370293" y="238721"/>
                </a:lnTo>
                <a:lnTo>
                  <a:pt x="369776" y="239713"/>
                </a:lnTo>
                <a:lnTo>
                  <a:pt x="368743" y="239713"/>
                </a:lnTo>
                <a:lnTo>
                  <a:pt x="368226" y="238721"/>
                </a:lnTo>
                <a:lnTo>
                  <a:pt x="368226" y="238225"/>
                </a:lnTo>
                <a:lnTo>
                  <a:pt x="367192" y="238225"/>
                </a:lnTo>
                <a:lnTo>
                  <a:pt x="367192" y="238721"/>
                </a:lnTo>
                <a:lnTo>
                  <a:pt x="365642" y="237232"/>
                </a:lnTo>
                <a:lnTo>
                  <a:pt x="366675" y="235744"/>
                </a:lnTo>
                <a:lnTo>
                  <a:pt x="366675" y="236736"/>
                </a:lnTo>
                <a:lnTo>
                  <a:pt x="366675" y="237232"/>
                </a:lnTo>
                <a:lnTo>
                  <a:pt x="367192" y="236736"/>
                </a:lnTo>
                <a:lnTo>
                  <a:pt x="368226" y="235744"/>
                </a:lnTo>
                <a:lnTo>
                  <a:pt x="368743" y="237232"/>
                </a:lnTo>
                <a:lnTo>
                  <a:pt x="369776" y="238225"/>
                </a:lnTo>
                <a:lnTo>
                  <a:pt x="369776" y="237232"/>
                </a:lnTo>
                <a:lnTo>
                  <a:pt x="369776" y="236736"/>
                </a:lnTo>
                <a:lnTo>
                  <a:pt x="370293" y="235744"/>
                </a:lnTo>
                <a:lnTo>
                  <a:pt x="368743" y="233760"/>
                </a:lnTo>
                <a:lnTo>
                  <a:pt x="366675" y="234752"/>
                </a:lnTo>
                <a:lnTo>
                  <a:pt x="366675" y="233760"/>
                </a:lnTo>
                <a:lnTo>
                  <a:pt x="366675" y="233263"/>
                </a:lnTo>
                <a:lnTo>
                  <a:pt x="368226" y="233263"/>
                </a:lnTo>
                <a:lnTo>
                  <a:pt x="369776" y="233263"/>
                </a:lnTo>
                <a:lnTo>
                  <a:pt x="375979" y="232271"/>
                </a:lnTo>
                <a:close/>
                <a:moveTo>
                  <a:pt x="342900" y="231775"/>
                </a:moveTo>
                <a:lnTo>
                  <a:pt x="343694" y="232304"/>
                </a:lnTo>
                <a:lnTo>
                  <a:pt x="344488" y="232304"/>
                </a:lnTo>
                <a:lnTo>
                  <a:pt x="343694" y="233892"/>
                </a:lnTo>
                <a:lnTo>
                  <a:pt x="342900" y="234950"/>
                </a:lnTo>
                <a:lnTo>
                  <a:pt x="343694" y="233363"/>
                </a:lnTo>
                <a:close/>
                <a:moveTo>
                  <a:pt x="279645" y="231247"/>
                </a:moveTo>
                <a:lnTo>
                  <a:pt x="278059" y="232305"/>
                </a:lnTo>
                <a:lnTo>
                  <a:pt x="277883" y="232129"/>
                </a:lnTo>
                <a:close/>
                <a:moveTo>
                  <a:pt x="341284" y="230982"/>
                </a:moveTo>
                <a:lnTo>
                  <a:pt x="342900" y="230982"/>
                </a:lnTo>
                <a:lnTo>
                  <a:pt x="342900" y="231532"/>
                </a:lnTo>
                <a:lnTo>
                  <a:pt x="342361" y="231532"/>
                </a:lnTo>
                <a:lnTo>
                  <a:pt x="341284" y="231532"/>
                </a:lnTo>
                <a:lnTo>
                  <a:pt x="342361" y="232631"/>
                </a:lnTo>
                <a:lnTo>
                  <a:pt x="340745" y="232631"/>
                </a:lnTo>
                <a:lnTo>
                  <a:pt x="339668" y="232631"/>
                </a:lnTo>
                <a:close/>
                <a:moveTo>
                  <a:pt x="105833" y="230188"/>
                </a:moveTo>
                <a:lnTo>
                  <a:pt x="106362" y="230188"/>
                </a:lnTo>
                <a:lnTo>
                  <a:pt x="107950" y="230188"/>
                </a:lnTo>
                <a:lnTo>
                  <a:pt x="107421" y="230717"/>
                </a:lnTo>
                <a:lnTo>
                  <a:pt x="107421" y="231775"/>
                </a:lnTo>
                <a:close/>
                <a:moveTo>
                  <a:pt x="104775" y="228600"/>
                </a:moveTo>
                <a:lnTo>
                  <a:pt x="105833" y="228600"/>
                </a:lnTo>
                <a:lnTo>
                  <a:pt x="105833" y="230188"/>
                </a:lnTo>
                <a:close/>
                <a:moveTo>
                  <a:pt x="305197" y="228234"/>
                </a:moveTo>
                <a:lnTo>
                  <a:pt x="305601" y="228234"/>
                </a:lnTo>
                <a:lnTo>
                  <a:pt x="305490" y="228684"/>
                </a:lnTo>
                <a:close/>
                <a:moveTo>
                  <a:pt x="305735" y="227685"/>
                </a:moveTo>
                <a:lnTo>
                  <a:pt x="305735" y="228234"/>
                </a:lnTo>
                <a:lnTo>
                  <a:pt x="305601" y="228234"/>
                </a:lnTo>
                <a:close/>
                <a:moveTo>
                  <a:pt x="328357" y="227135"/>
                </a:moveTo>
                <a:lnTo>
                  <a:pt x="328896" y="227135"/>
                </a:lnTo>
                <a:lnTo>
                  <a:pt x="328896" y="227273"/>
                </a:lnTo>
                <a:close/>
                <a:moveTo>
                  <a:pt x="338137" y="225425"/>
                </a:moveTo>
                <a:lnTo>
                  <a:pt x="339195" y="226060"/>
                </a:lnTo>
                <a:lnTo>
                  <a:pt x="339725" y="226060"/>
                </a:lnTo>
                <a:lnTo>
                  <a:pt x="339725" y="227013"/>
                </a:lnTo>
                <a:lnTo>
                  <a:pt x="339195" y="226378"/>
                </a:lnTo>
                <a:lnTo>
                  <a:pt x="338137" y="226378"/>
                </a:lnTo>
                <a:lnTo>
                  <a:pt x="338137" y="226060"/>
                </a:lnTo>
                <a:close/>
                <a:moveTo>
                  <a:pt x="106267" y="224368"/>
                </a:moveTo>
                <a:lnTo>
                  <a:pt x="107853" y="225426"/>
                </a:lnTo>
                <a:lnTo>
                  <a:pt x="106267" y="225426"/>
                </a:lnTo>
                <a:close/>
                <a:moveTo>
                  <a:pt x="105647" y="222504"/>
                </a:moveTo>
                <a:lnTo>
                  <a:pt x="107185" y="222697"/>
                </a:lnTo>
                <a:lnTo>
                  <a:pt x="106267" y="222780"/>
                </a:lnTo>
                <a:close/>
                <a:moveTo>
                  <a:pt x="80895" y="220134"/>
                </a:moveTo>
                <a:lnTo>
                  <a:pt x="86181" y="220664"/>
                </a:lnTo>
                <a:lnTo>
                  <a:pt x="93052" y="221193"/>
                </a:lnTo>
                <a:lnTo>
                  <a:pt x="94638" y="220664"/>
                </a:lnTo>
                <a:lnTo>
                  <a:pt x="96224" y="222251"/>
                </a:lnTo>
                <a:lnTo>
                  <a:pt x="97810" y="222251"/>
                </a:lnTo>
                <a:lnTo>
                  <a:pt x="98338" y="221193"/>
                </a:lnTo>
                <a:lnTo>
                  <a:pt x="99396" y="222251"/>
                </a:lnTo>
                <a:lnTo>
                  <a:pt x="99924" y="222251"/>
                </a:lnTo>
                <a:lnTo>
                  <a:pt x="99924" y="221193"/>
                </a:lnTo>
                <a:lnTo>
                  <a:pt x="100981" y="220134"/>
                </a:lnTo>
                <a:lnTo>
                  <a:pt x="101510" y="221193"/>
                </a:lnTo>
                <a:lnTo>
                  <a:pt x="101510" y="220664"/>
                </a:lnTo>
                <a:lnTo>
                  <a:pt x="105647" y="222504"/>
                </a:lnTo>
                <a:lnTo>
                  <a:pt x="103624" y="222251"/>
                </a:lnTo>
                <a:lnTo>
                  <a:pt x="101510" y="225426"/>
                </a:lnTo>
                <a:lnTo>
                  <a:pt x="100981" y="224368"/>
                </a:lnTo>
                <a:lnTo>
                  <a:pt x="99924" y="225426"/>
                </a:lnTo>
                <a:lnTo>
                  <a:pt x="96753" y="224368"/>
                </a:lnTo>
                <a:lnTo>
                  <a:pt x="94638" y="225426"/>
                </a:lnTo>
                <a:lnTo>
                  <a:pt x="95167" y="224368"/>
                </a:lnTo>
                <a:lnTo>
                  <a:pt x="96224" y="223839"/>
                </a:lnTo>
                <a:lnTo>
                  <a:pt x="96224" y="222780"/>
                </a:lnTo>
                <a:lnTo>
                  <a:pt x="95167" y="222251"/>
                </a:lnTo>
                <a:lnTo>
                  <a:pt x="90938" y="221193"/>
                </a:lnTo>
                <a:lnTo>
                  <a:pt x="86181" y="221193"/>
                </a:lnTo>
                <a:lnTo>
                  <a:pt x="83009" y="220664"/>
                </a:lnTo>
                <a:close/>
                <a:moveTo>
                  <a:pt x="115887" y="219075"/>
                </a:moveTo>
                <a:lnTo>
                  <a:pt x="115887" y="219472"/>
                </a:lnTo>
                <a:lnTo>
                  <a:pt x="115433" y="219472"/>
                </a:lnTo>
                <a:lnTo>
                  <a:pt x="115887" y="220266"/>
                </a:lnTo>
                <a:lnTo>
                  <a:pt x="115887" y="220663"/>
                </a:lnTo>
                <a:lnTo>
                  <a:pt x="114072" y="220266"/>
                </a:lnTo>
                <a:lnTo>
                  <a:pt x="112712" y="220663"/>
                </a:lnTo>
                <a:lnTo>
                  <a:pt x="113619" y="220266"/>
                </a:lnTo>
                <a:lnTo>
                  <a:pt x="113619" y="219472"/>
                </a:lnTo>
                <a:lnTo>
                  <a:pt x="114526" y="219472"/>
                </a:lnTo>
                <a:close/>
                <a:moveTo>
                  <a:pt x="107950" y="219075"/>
                </a:moveTo>
                <a:lnTo>
                  <a:pt x="109538" y="219075"/>
                </a:lnTo>
                <a:lnTo>
                  <a:pt x="109538" y="220134"/>
                </a:lnTo>
                <a:lnTo>
                  <a:pt x="109538" y="220663"/>
                </a:lnTo>
                <a:close/>
                <a:moveTo>
                  <a:pt x="404812" y="215900"/>
                </a:moveTo>
                <a:lnTo>
                  <a:pt x="406400" y="215900"/>
                </a:lnTo>
                <a:lnTo>
                  <a:pt x="405870" y="216297"/>
                </a:lnTo>
                <a:lnTo>
                  <a:pt x="404812" y="217488"/>
                </a:lnTo>
                <a:close/>
                <a:moveTo>
                  <a:pt x="340783" y="214313"/>
                </a:moveTo>
                <a:lnTo>
                  <a:pt x="342371" y="214313"/>
                </a:lnTo>
                <a:lnTo>
                  <a:pt x="342371" y="214710"/>
                </a:lnTo>
                <a:lnTo>
                  <a:pt x="342900" y="215504"/>
                </a:lnTo>
                <a:lnTo>
                  <a:pt x="342371" y="215901"/>
                </a:lnTo>
                <a:lnTo>
                  <a:pt x="341312" y="214710"/>
                </a:lnTo>
                <a:lnTo>
                  <a:pt x="339725" y="214710"/>
                </a:lnTo>
                <a:close/>
                <a:moveTo>
                  <a:pt x="94191" y="213668"/>
                </a:moveTo>
                <a:lnTo>
                  <a:pt x="93133" y="214214"/>
                </a:lnTo>
                <a:lnTo>
                  <a:pt x="92604" y="214214"/>
                </a:lnTo>
                <a:close/>
                <a:moveTo>
                  <a:pt x="91016" y="213668"/>
                </a:moveTo>
                <a:lnTo>
                  <a:pt x="91016" y="215305"/>
                </a:lnTo>
                <a:lnTo>
                  <a:pt x="89958" y="215305"/>
                </a:lnTo>
                <a:lnTo>
                  <a:pt x="89958" y="214214"/>
                </a:lnTo>
                <a:close/>
                <a:moveTo>
                  <a:pt x="336550" y="211860"/>
                </a:moveTo>
                <a:lnTo>
                  <a:pt x="336672" y="212059"/>
                </a:lnTo>
                <a:lnTo>
                  <a:pt x="336550" y="212148"/>
                </a:lnTo>
                <a:close/>
                <a:moveTo>
                  <a:pt x="341947" y="211138"/>
                </a:moveTo>
                <a:lnTo>
                  <a:pt x="342900" y="212726"/>
                </a:lnTo>
                <a:lnTo>
                  <a:pt x="341947" y="212197"/>
                </a:lnTo>
                <a:lnTo>
                  <a:pt x="341629" y="211667"/>
                </a:lnTo>
                <a:close/>
                <a:moveTo>
                  <a:pt x="341312" y="211138"/>
                </a:moveTo>
                <a:lnTo>
                  <a:pt x="341629" y="211667"/>
                </a:lnTo>
                <a:lnTo>
                  <a:pt x="341312" y="212197"/>
                </a:lnTo>
                <a:close/>
                <a:moveTo>
                  <a:pt x="338138" y="210993"/>
                </a:moveTo>
                <a:lnTo>
                  <a:pt x="337079" y="212725"/>
                </a:lnTo>
                <a:lnTo>
                  <a:pt x="336672" y="212059"/>
                </a:lnTo>
                <a:close/>
                <a:moveTo>
                  <a:pt x="580647" y="209022"/>
                </a:moveTo>
                <a:lnTo>
                  <a:pt x="582613" y="209022"/>
                </a:lnTo>
                <a:lnTo>
                  <a:pt x="581252" y="209551"/>
                </a:lnTo>
                <a:close/>
                <a:moveTo>
                  <a:pt x="355600" y="209022"/>
                </a:moveTo>
                <a:lnTo>
                  <a:pt x="357981" y="209022"/>
                </a:lnTo>
                <a:lnTo>
                  <a:pt x="358775" y="209022"/>
                </a:lnTo>
                <a:lnTo>
                  <a:pt x="357981" y="209551"/>
                </a:lnTo>
                <a:lnTo>
                  <a:pt x="355600" y="209551"/>
                </a:lnTo>
                <a:close/>
                <a:moveTo>
                  <a:pt x="102039" y="208493"/>
                </a:moveTo>
                <a:lnTo>
                  <a:pt x="102039" y="209022"/>
                </a:lnTo>
                <a:lnTo>
                  <a:pt x="101510" y="210080"/>
                </a:lnTo>
                <a:lnTo>
                  <a:pt x="102039" y="210609"/>
                </a:lnTo>
                <a:lnTo>
                  <a:pt x="102039" y="211668"/>
                </a:lnTo>
                <a:lnTo>
                  <a:pt x="103624" y="210609"/>
                </a:lnTo>
                <a:lnTo>
                  <a:pt x="103624" y="210080"/>
                </a:lnTo>
                <a:lnTo>
                  <a:pt x="104681" y="210080"/>
                </a:lnTo>
                <a:lnTo>
                  <a:pt x="104681" y="211668"/>
                </a:lnTo>
                <a:lnTo>
                  <a:pt x="103096" y="213255"/>
                </a:lnTo>
                <a:lnTo>
                  <a:pt x="102039" y="212197"/>
                </a:lnTo>
                <a:lnTo>
                  <a:pt x="100981" y="211668"/>
                </a:lnTo>
                <a:lnTo>
                  <a:pt x="100981" y="209022"/>
                </a:lnTo>
                <a:close/>
                <a:moveTo>
                  <a:pt x="336021" y="208107"/>
                </a:moveTo>
                <a:lnTo>
                  <a:pt x="336021" y="209261"/>
                </a:lnTo>
                <a:lnTo>
                  <a:pt x="336550" y="209261"/>
                </a:lnTo>
                <a:lnTo>
                  <a:pt x="336550" y="208684"/>
                </a:lnTo>
                <a:lnTo>
                  <a:pt x="337079" y="208107"/>
                </a:lnTo>
                <a:lnTo>
                  <a:pt x="337079" y="208684"/>
                </a:lnTo>
                <a:lnTo>
                  <a:pt x="337079" y="210416"/>
                </a:lnTo>
                <a:lnTo>
                  <a:pt x="336550" y="210416"/>
                </a:lnTo>
                <a:lnTo>
                  <a:pt x="336550" y="211860"/>
                </a:lnTo>
                <a:lnTo>
                  <a:pt x="336021" y="210993"/>
                </a:lnTo>
                <a:lnTo>
                  <a:pt x="336021" y="210416"/>
                </a:lnTo>
                <a:lnTo>
                  <a:pt x="334962" y="210416"/>
                </a:lnTo>
                <a:lnTo>
                  <a:pt x="334433" y="208684"/>
                </a:lnTo>
                <a:close/>
                <a:moveTo>
                  <a:pt x="333375" y="208107"/>
                </a:moveTo>
                <a:lnTo>
                  <a:pt x="334433" y="208684"/>
                </a:lnTo>
                <a:lnTo>
                  <a:pt x="334433" y="209261"/>
                </a:lnTo>
                <a:lnTo>
                  <a:pt x="333375" y="209261"/>
                </a:lnTo>
                <a:close/>
                <a:moveTo>
                  <a:pt x="588010" y="207963"/>
                </a:moveTo>
                <a:lnTo>
                  <a:pt x="588963" y="207963"/>
                </a:lnTo>
                <a:lnTo>
                  <a:pt x="588328" y="209551"/>
                </a:lnTo>
                <a:lnTo>
                  <a:pt x="587375" y="209551"/>
                </a:lnTo>
                <a:close/>
                <a:moveTo>
                  <a:pt x="579438" y="207963"/>
                </a:moveTo>
                <a:lnTo>
                  <a:pt x="580647" y="209022"/>
                </a:lnTo>
                <a:lnTo>
                  <a:pt x="580345" y="209022"/>
                </a:lnTo>
                <a:close/>
                <a:moveTo>
                  <a:pt x="332184" y="207963"/>
                </a:moveTo>
                <a:lnTo>
                  <a:pt x="333375" y="211138"/>
                </a:lnTo>
                <a:lnTo>
                  <a:pt x="332978" y="211138"/>
                </a:lnTo>
                <a:lnTo>
                  <a:pt x="332184" y="208757"/>
                </a:lnTo>
                <a:lnTo>
                  <a:pt x="332184" y="209551"/>
                </a:lnTo>
                <a:lnTo>
                  <a:pt x="331787" y="209551"/>
                </a:lnTo>
                <a:lnTo>
                  <a:pt x="331911" y="209054"/>
                </a:lnTo>
                <a:lnTo>
                  <a:pt x="329861" y="210080"/>
                </a:lnTo>
                <a:lnTo>
                  <a:pt x="329333" y="208493"/>
                </a:lnTo>
                <a:lnTo>
                  <a:pt x="331922" y="209011"/>
                </a:lnTo>
                <a:close/>
                <a:moveTo>
                  <a:pt x="368300" y="207433"/>
                </a:moveTo>
                <a:lnTo>
                  <a:pt x="368300" y="207963"/>
                </a:lnTo>
                <a:lnTo>
                  <a:pt x="368300" y="209021"/>
                </a:lnTo>
                <a:lnTo>
                  <a:pt x="366871" y="209550"/>
                </a:lnTo>
                <a:lnTo>
                  <a:pt x="366871" y="207963"/>
                </a:lnTo>
                <a:close/>
                <a:moveTo>
                  <a:pt x="364013" y="207433"/>
                </a:moveTo>
                <a:lnTo>
                  <a:pt x="364966" y="207963"/>
                </a:lnTo>
                <a:lnTo>
                  <a:pt x="365442" y="207433"/>
                </a:lnTo>
                <a:lnTo>
                  <a:pt x="366871" y="207963"/>
                </a:lnTo>
                <a:lnTo>
                  <a:pt x="366395" y="209021"/>
                </a:lnTo>
                <a:lnTo>
                  <a:pt x="365442" y="209550"/>
                </a:lnTo>
                <a:lnTo>
                  <a:pt x="365442" y="209021"/>
                </a:lnTo>
                <a:lnTo>
                  <a:pt x="366395" y="207963"/>
                </a:lnTo>
                <a:lnTo>
                  <a:pt x="364966" y="209021"/>
                </a:lnTo>
                <a:lnTo>
                  <a:pt x="363537" y="207963"/>
                </a:lnTo>
                <a:close/>
                <a:moveTo>
                  <a:pt x="392112" y="206375"/>
                </a:moveTo>
                <a:lnTo>
                  <a:pt x="393700" y="206375"/>
                </a:lnTo>
                <a:lnTo>
                  <a:pt x="393700" y="207010"/>
                </a:lnTo>
                <a:lnTo>
                  <a:pt x="392641" y="207328"/>
                </a:lnTo>
                <a:lnTo>
                  <a:pt x="392641" y="207010"/>
                </a:lnTo>
                <a:lnTo>
                  <a:pt x="392112" y="207328"/>
                </a:lnTo>
                <a:lnTo>
                  <a:pt x="392112" y="207010"/>
                </a:lnTo>
                <a:close/>
                <a:moveTo>
                  <a:pt x="365442" y="206375"/>
                </a:moveTo>
                <a:lnTo>
                  <a:pt x="366395" y="206375"/>
                </a:lnTo>
                <a:lnTo>
                  <a:pt x="366395" y="207433"/>
                </a:lnTo>
                <a:lnTo>
                  <a:pt x="365442" y="207433"/>
                </a:lnTo>
                <a:close/>
                <a:moveTo>
                  <a:pt x="360362" y="206375"/>
                </a:moveTo>
                <a:lnTo>
                  <a:pt x="361315" y="206375"/>
                </a:lnTo>
                <a:lnTo>
                  <a:pt x="361950" y="208756"/>
                </a:lnTo>
                <a:lnTo>
                  <a:pt x="361315" y="208756"/>
                </a:lnTo>
                <a:lnTo>
                  <a:pt x="361315" y="207169"/>
                </a:lnTo>
                <a:lnTo>
                  <a:pt x="360997" y="207169"/>
                </a:lnTo>
                <a:lnTo>
                  <a:pt x="361315" y="209550"/>
                </a:lnTo>
                <a:lnTo>
                  <a:pt x="360362" y="209550"/>
                </a:lnTo>
                <a:lnTo>
                  <a:pt x="360997" y="208756"/>
                </a:lnTo>
                <a:close/>
                <a:moveTo>
                  <a:pt x="336550" y="206375"/>
                </a:moveTo>
                <a:lnTo>
                  <a:pt x="337079" y="206952"/>
                </a:lnTo>
                <a:lnTo>
                  <a:pt x="337079" y="208107"/>
                </a:lnTo>
                <a:lnTo>
                  <a:pt x="336550" y="206952"/>
                </a:lnTo>
                <a:close/>
                <a:moveTo>
                  <a:pt x="378883" y="206199"/>
                </a:moveTo>
                <a:lnTo>
                  <a:pt x="378936" y="206270"/>
                </a:lnTo>
                <a:lnTo>
                  <a:pt x="378883" y="206376"/>
                </a:lnTo>
                <a:close/>
                <a:moveTo>
                  <a:pt x="328049" y="205771"/>
                </a:moveTo>
                <a:lnTo>
                  <a:pt x="328275" y="205847"/>
                </a:lnTo>
                <a:lnTo>
                  <a:pt x="328275" y="206376"/>
                </a:lnTo>
                <a:lnTo>
                  <a:pt x="327747" y="206376"/>
                </a:lnTo>
                <a:close/>
                <a:moveTo>
                  <a:pt x="347266" y="205423"/>
                </a:moveTo>
                <a:lnTo>
                  <a:pt x="347861" y="205741"/>
                </a:lnTo>
                <a:lnTo>
                  <a:pt x="346075" y="206376"/>
                </a:lnTo>
                <a:close/>
                <a:moveTo>
                  <a:pt x="379412" y="205317"/>
                </a:moveTo>
                <a:lnTo>
                  <a:pt x="380471" y="206376"/>
                </a:lnTo>
                <a:lnTo>
                  <a:pt x="381000" y="206905"/>
                </a:lnTo>
                <a:lnTo>
                  <a:pt x="380471" y="207963"/>
                </a:lnTo>
                <a:lnTo>
                  <a:pt x="379412" y="206905"/>
                </a:lnTo>
                <a:lnTo>
                  <a:pt x="378936" y="206270"/>
                </a:lnTo>
                <a:close/>
                <a:moveTo>
                  <a:pt x="412353" y="204788"/>
                </a:moveTo>
                <a:lnTo>
                  <a:pt x="412750" y="204788"/>
                </a:lnTo>
                <a:lnTo>
                  <a:pt x="412353" y="206376"/>
                </a:lnTo>
                <a:lnTo>
                  <a:pt x="411162" y="206376"/>
                </a:lnTo>
                <a:close/>
                <a:moveTo>
                  <a:pt x="388082" y="204788"/>
                </a:moveTo>
                <a:lnTo>
                  <a:pt x="390525" y="206772"/>
                </a:lnTo>
                <a:lnTo>
                  <a:pt x="390525" y="207169"/>
                </a:lnTo>
                <a:lnTo>
                  <a:pt x="390036" y="207963"/>
                </a:lnTo>
                <a:lnTo>
                  <a:pt x="388082" y="206772"/>
                </a:lnTo>
                <a:lnTo>
                  <a:pt x="385152" y="207963"/>
                </a:lnTo>
                <a:lnTo>
                  <a:pt x="384175" y="207963"/>
                </a:lnTo>
                <a:lnTo>
                  <a:pt x="384175" y="207169"/>
                </a:lnTo>
                <a:lnTo>
                  <a:pt x="385640" y="206772"/>
                </a:lnTo>
                <a:lnTo>
                  <a:pt x="386617" y="206772"/>
                </a:lnTo>
                <a:lnTo>
                  <a:pt x="385640" y="205979"/>
                </a:lnTo>
                <a:close/>
                <a:moveTo>
                  <a:pt x="377825" y="204788"/>
                </a:moveTo>
                <a:lnTo>
                  <a:pt x="377825" y="207169"/>
                </a:lnTo>
                <a:lnTo>
                  <a:pt x="377295" y="207169"/>
                </a:lnTo>
                <a:lnTo>
                  <a:pt x="377295" y="207963"/>
                </a:lnTo>
                <a:lnTo>
                  <a:pt x="376237" y="205582"/>
                </a:lnTo>
                <a:close/>
                <a:moveTo>
                  <a:pt x="377825" y="204788"/>
                </a:moveTo>
                <a:lnTo>
                  <a:pt x="378883" y="205317"/>
                </a:lnTo>
                <a:lnTo>
                  <a:pt x="378883" y="206199"/>
                </a:lnTo>
                <a:close/>
                <a:moveTo>
                  <a:pt x="349647" y="204788"/>
                </a:moveTo>
                <a:lnTo>
                  <a:pt x="350838" y="205423"/>
                </a:lnTo>
                <a:lnTo>
                  <a:pt x="350838" y="205741"/>
                </a:lnTo>
                <a:lnTo>
                  <a:pt x="347861" y="205741"/>
                </a:lnTo>
                <a:close/>
                <a:moveTo>
                  <a:pt x="347266" y="204788"/>
                </a:moveTo>
                <a:lnTo>
                  <a:pt x="347861" y="204788"/>
                </a:lnTo>
                <a:lnTo>
                  <a:pt x="347266" y="205423"/>
                </a:lnTo>
                <a:close/>
                <a:moveTo>
                  <a:pt x="122238" y="202102"/>
                </a:moveTo>
                <a:lnTo>
                  <a:pt x="121152" y="202712"/>
                </a:lnTo>
                <a:lnTo>
                  <a:pt x="120608" y="203934"/>
                </a:lnTo>
                <a:lnTo>
                  <a:pt x="121152" y="204544"/>
                </a:lnTo>
                <a:lnTo>
                  <a:pt x="118979" y="206376"/>
                </a:lnTo>
                <a:lnTo>
                  <a:pt x="115177" y="206376"/>
                </a:lnTo>
                <a:lnTo>
                  <a:pt x="113005" y="202712"/>
                </a:lnTo>
                <a:lnTo>
                  <a:pt x="116807" y="202712"/>
                </a:lnTo>
                <a:close/>
                <a:moveTo>
                  <a:pt x="91546" y="200025"/>
                </a:moveTo>
                <a:lnTo>
                  <a:pt x="92604" y="200025"/>
                </a:lnTo>
                <a:lnTo>
                  <a:pt x="93133" y="200025"/>
                </a:lnTo>
                <a:lnTo>
                  <a:pt x="94191" y="202208"/>
                </a:lnTo>
                <a:lnTo>
                  <a:pt x="96308" y="201662"/>
                </a:lnTo>
                <a:lnTo>
                  <a:pt x="96308" y="202208"/>
                </a:lnTo>
                <a:lnTo>
                  <a:pt x="96308" y="203845"/>
                </a:lnTo>
                <a:lnTo>
                  <a:pt x="94721" y="203299"/>
                </a:lnTo>
                <a:lnTo>
                  <a:pt x="94191" y="203845"/>
                </a:lnTo>
                <a:lnTo>
                  <a:pt x="96308" y="205482"/>
                </a:lnTo>
                <a:lnTo>
                  <a:pt x="98425" y="204937"/>
                </a:lnTo>
                <a:lnTo>
                  <a:pt x="96308" y="207119"/>
                </a:lnTo>
                <a:lnTo>
                  <a:pt x="93133" y="210939"/>
                </a:lnTo>
                <a:lnTo>
                  <a:pt x="91546" y="210394"/>
                </a:lnTo>
                <a:lnTo>
                  <a:pt x="91016" y="212577"/>
                </a:lnTo>
                <a:lnTo>
                  <a:pt x="89958" y="212031"/>
                </a:lnTo>
                <a:lnTo>
                  <a:pt x="89429" y="210939"/>
                </a:lnTo>
                <a:lnTo>
                  <a:pt x="89429" y="212577"/>
                </a:lnTo>
                <a:lnTo>
                  <a:pt x="87841" y="212577"/>
                </a:lnTo>
                <a:lnTo>
                  <a:pt x="87312" y="213668"/>
                </a:lnTo>
                <a:lnTo>
                  <a:pt x="87312" y="214214"/>
                </a:lnTo>
                <a:lnTo>
                  <a:pt x="89429" y="215305"/>
                </a:lnTo>
                <a:lnTo>
                  <a:pt x="89958" y="215851"/>
                </a:lnTo>
                <a:lnTo>
                  <a:pt x="91016" y="215305"/>
                </a:lnTo>
                <a:lnTo>
                  <a:pt x="92604" y="214214"/>
                </a:lnTo>
                <a:lnTo>
                  <a:pt x="92604" y="215305"/>
                </a:lnTo>
                <a:lnTo>
                  <a:pt x="92604" y="215851"/>
                </a:lnTo>
                <a:lnTo>
                  <a:pt x="91016" y="216397"/>
                </a:lnTo>
                <a:lnTo>
                  <a:pt x="89958" y="217488"/>
                </a:lnTo>
                <a:lnTo>
                  <a:pt x="87841" y="215851"/>
                </a:lnTo>
                <a:lnTo>
                  <a:pt x="84666" y="213668"/>
                </a:lnTo>
                <a:lnTo>
                  <a:pt x="84137" y="213668"/>
                </a:lnTo>
                <a:lnTo>
                  <a:pt x="83079" y="213668"/>
                </a:lnTo>
                <a:lnTo>
                  <a:pt x="82550" y="212031"/>
                </a:lnTo>
                <a:lnTo>
                  <a:pt x="80962" y="212031"/>
                </a:lnTo>
                <a:lnTo>
                  <a:pt x="78846" y="208757"/>
                </a:lnTo>
                <a:lnTo>
                  <a:pt x="76200" y="205482"/>
                </a:lnTo>
                <a:lnTo>
                  <a:pt x="77787" y="205482"/>
                </a:lnTo>
                <a:lnTo>
                  <a:pt x="82021" y="205482"/>
                </a:lnTo>
                <a:lnTo>
                  <a:pt x="89958" y="206574"/>
                </a:lnTo>
                <a:lnTo>
                  <a:pt x="93133" y="203845"/>
                </a:lnTo>
                <a:lnTo>
                  <a:pt x="91546" y="204937"/>
                </a:lnTo>
                <a:lnTo>
                  <a:pt x="89958" y="205482"/>
                </a:lnTo>
                <a:lnTo>
                  <a:pt x="91016" y="203299"/>
                </a:lnTo>
                <a:lnTo>
                  <a:pt x="93133" y="201662"/>
                </a:lnTo>
                <a:lnTo>
                  <a:pt x="92604" y="201116"/>
                </a:lnTo>
                <a:close/>
                <a:moveTo>
                  <a:pt x="104858" y="198438"/>
                </a:moveTo>
                <a:lnTo>
                  <a:pt x="104858" y="199659"/>
                </a:lnTo>
                <a:lnTo>
                  <a:pt x="105945" y="201491"/>
                </a:lnTo>
                <a:lnTo>
                  <a:pt x="108117" y="201491"/>
                </a:lnTo>
                <a:lnTo>
                  <a:pt x="108117" y="202102"/>
                </a:lnTo>
                <a:lnTo>
                  <a:pt x="108117" y="202712"/>
                </a:lnTo>
                <a:lnTo>
                  <a:pt x="109746" y="202102"/>
                </a:lnTo>
                <a:lnTo>
                  <a:pt x="111376" y="200270"/>
                </a:lnTo>
                <a:lnTo>
                  <a:pt x="111919" y="201491"/>
                </a:lnTo>
                <a:lnTo>
                  <a:pt x="113005" y="201491"/>
                </a:lnTo>
                <a:lnTo>
                  <a:pt x="113005" y="202102"/>
                </a:lnTo>
                <a:lnTo>
                  <a:pt x="111376" y="201491"/>
                </a:lnTo>
                <a:lnTo>
                  <a:pt x="111376" y="202102"/>
                </a:lnTo>
                <a:lnTo>
                  <a:pt x="111376" y="202712"/>
                </a:lnTo>
                <a:lnTo>
                  <a:pt x="113005" y="202712"/>
                </a:lnTo>
                <a:lnTo>
                  <a:pt x="109746" y="205765"/>
                </a:lnTo>
                <a:lnTo>
                  <a:pt x="108660" y="205765"/>
                </a:lnTo>
                <a:lnTo>
                  <a:pt x="108660" y="203934"/>
                </a:lnTo>
                <a:lnTo>
                  <a:pt x="108117" y="205765"/>
                </a:lnTo>
                <a:lnTo>
                  <a:pt x="107574" y="206376"/>
                </a:lnTo>
                <a:lnTo>
                  <a:pt x="107574" y="205765"/>
                </a:lnTo>
                <a:lnTo>
                  <a:pt x="107574" y="204544"/>
                </a:lnTo>
                <a:lnTo>
                  <a:pt x="105945" y="203934"/>
                </a:lnTo>
                <a:lnTo>
                  <a:pt x="104858" y="202102"/>
                </a:lnTo>
                <a:lnTo>
                  <a:pt x="104315" y="202712"/>
                </a:lnTo>
                <a:lnTo>
                  <a:pt x="102686" y="202102"/>
                </a:lnTo>
                <a:lnTo>
                  <a:pt x="103229" y="201491"/>
                </a:lnTo>
                <a:lnTo>
                  <a:pt x="101600" y="201491"/>
                </a:lnTo>
                <a:lnTo>
                  <a:pt x="103229" y="199659"/>
                </a:lnTo>
                <a:close/>
                <a:moveTo>
                  <a:pt x="83457" y="198438"/>
                </a:moveTo>
                <a:lnTo>
                  <a:pt x="85725" y="200026"/>
                </a:lnTo>
                <a:lnTo>
                  <a:pt x="83457" y="200026"/>
                </a:lnTo>
                <a:lnTo>
                  <a:pt x="82550" y="199629"/>
                </a:lnTo>
                <a:close/>
                <a:moveTo>
                  <a:pt x="446484" y="193675"/>
                </a:moveTo>
                <a:lnTo>
                  <a:pt x="447675" y="195263"/>
                </a:lnTo>
                <a:lnTo>
                  <a:pt x="446881" y="195263"/>
                </a:lnTo>
                <a:lnTo>
                  <a:pt x="446087" y="195263"/>
                </a:lnTo>
                <a:close/>
                <a:moveTo>
                  <a:pt x="93052" y="189443"/>
                </a:moveTo>
                <a:lnTo>
                  <a:pt x="93111" y="189560"/>
                </a:lnTo>
                <a:lnTo>
                  <a:pt x="93052" y="189548"/>
                </a:lnTo>
                <a:close/>
                <a:moveTo>
                  <a:pt x="92524" y="189443"/>
                </a:moveTo>
                <a:lnTo>
                  <a:pt x="93052" y="189548"/>
                </a:lnTo>
                <a:lnTo>
                  <a:pt x="93052" y="189972"/>
                </a:lnTo>
                <a:lnTo>
                  <a:pt x="93052" y="191030"/>
                </a:lnTo>
                <a:lnTo>
                  <a:pt x="92524" y="189972"/>
                </a:lnTo>
                <a:close/>
                <a:moveTo>
                  <a:pt x="119856" y="188913"/>
                </a:moveTo>
                <a:lnTo>
                  <a:pt x="120253" y="189972"/>
                </a:lnTo>
                <a:lnTo>
                  <a:pt x="120650" y="190501"/>
                </a:lnTo>
                <a:lnTo>
                  <a:pt x="119856" y="190501"/>
                </a:lnTo>
                <a:lnTo>
                  <a:pt x="119062" y="190501"/>
                </a:lnTo>
                <a:lnTo>
                  <a:pt x="119062" y="189972"/>
                </a:lnTo>
                <a:close/>
                <a:moveTo>
                  <a:pt x="86647" y="185208"/>
                </a:moveTo>
                <a:lnTo>
                  <a:pt x="88183" y="185738"/>
                </a:lnTo>
                <a:lnTo>
                  <a:pt x="89207" y="185208"/>
                </a:lnTo>
                <a:lnTo>
                  <a:pt x="89719" y="186796"/>
                </a:lnTo>
                <a:lnTo>
                  <a:pt x="92792" y="186796"/>
                </a:lnTo>
                <a:lnTo>
                  <a:pt x="93304" y="188384"/>
                </a:lnTo>
                <a:lnTo>
                  <a:pt x="95352" y="186796"/>
                </a:lnTo>
                <a:lnTo>
                  <a:pt x="98425" y="185738"/>
                </a:lnTo>
                <a:lnTo>
                  <a:pt x="97913" y="187325"/>
                </a:lnTo>
                <a:lnTo>
                  <a:pt x="96888" y="187325"/>
                </a:lnTo>
                <a:lnTo>
                  <a:pt x="94840" y="187325"/>
                </a:lnTo>
                <a:lnTo>
                  <a:pt x="94840" y="188384"/>
                </a:lnTo>
                <a:lnTo>
                  <a:pt x="94840" y="188913"/>
                </a:lnTo>
                <a:lnTo>
                  <a:pt x="91767" y="188384"/>
                </a:lnTo>
                <a:lnTo>
                  <a:pt x="89207" y="186796"/>
                </a:lnTo>
                <a:lnTo>
                  <a:pt x="87671" y="187325"/>
                </a:lnTo>
                <a:lnTo>
                  <a:pt x="86647" y="188384"/>
                </a:lnTo>
                <a:lnTo>
                  <a:pt x="86134" y="188384"/>
                </a:lnTo>
                <a:lnTo>
                  <a:pt x="86134" y="186796"/>
                </a:lnTo>
                <a:lnTo>
                  <a:pt x="86647" y="185738"/>
                </a:lnTo>
                <a:close/>
                <a:moveTo>
                  <a:pt x="82550" y="184150"/>
                </a:moveTo>
                <a:lnTo>
                  <a:pt x="83574" y="185738"/>
                </a:lnTo>
                <a:lnTo>
                  <a:pt x="84598" y="185738"/>
                </a:lnTo>
                <a:lnTo>
                  <a:pt x="86134" y="186796"/>
                </a:lnTo>
                <a:lnTo>
                  <a:pt x="84598" y="187325"/>
                </a:lnTo>
                <a:lnTo>
                  <a:pt x="83062" y="186796"/>
                </a:lnTo>
                <a:lnTo>
                  <a:pt x="83062" y="185208"/>
                </a:lnTo>
                <a:lnTo>
                  <a:pt x="82550" y="185208"/>
                </a:lnTo>
                <a:close/>
                <a:moveTo>
                  <a:pt x="82550" y="182563"/>
                </a:moveTo>
                <a:lnTo>
                  <a:pt x="84137" y="182563"/>
                </a:lnTo>
                <a:lnTo>
                  <a:pt x="85725" y="184151"/>
                </a:lnTo>
                <a:lnTo>
                  <a:pt x="84137" y="184151"/>
                </a:lnTo>
                <a:close/>
                <a:moveTo>
                  <a:pt x="94456" y="180975"/>
                </a:moveTo>
                <a:lnTo>
                  <a:pt x="94456" y="182166"/>
                </a:lnTo>
                <a:lnTo>
                  <a:pt x="95250" y="182563"/>
                </a:lnTo>
                <a:lnTo>
                  <a:pt x="93662" y="182563"/>
                </a:lnTo>
                <a:lnTo>
                  <a:pt x="93662" y="181372"/>
                </a:lnTo>
                <a:close/>
                <a:moveTo>
                  <a:pt x="108080" y="179766"/>
                </a:moveTo>
                <a:lnTo>
                  <a:pt x="107853" y="180447"/>
                </a:lnTo>
                <a:lnTo>
                  <a:pt x="107677" y="180270"/>
                </a:lnTo>
                <a:close/>
                <a:moveTo>
                  <a:pt x="107098" y="179691"/>
                </a:moveTo>
                <a:lnTo>
                  <a:pt x="107677" y="180270"/>
                </a:lnTo>
                <a:lnTo>
                  <a:pt x="106267" y="182034"/>
                </a:lnTo>
                <a:lnTo>
                  <a:pt x="106796" y="180976"/>
                </a:lnTo>
                <a:lnTo>
                  <a:pt x="106796" y="180447"/>
                </a:lnTo>
                <a:close/>
                <a:moveTo>
                  <a:pt x="100012" y="176213"/>
                </a:moveTo>
                <a:lnTo>
                  <a:pt x="101600" y="176213"/>
                </a:lnTo>
                <a:lnTo>
                  <a:pt x="101600" y="177272"/>
                </a:lnTo>
                <a:lnTo>
                  <a:pt x="101600" y="177801"/>
                </a:lnTo>
                <a:lnTo>
                  <a:pt x="100541" y="177272"/>
                </a:lnTo>
                <a:close/>
                <a:moveTo>
                  <a:pt x="592138" y="166688"/>
                </a:moveTo>
                <a:lnTo>
                  <a:pt x="593726" y="166688"/>
                </a:lnTo>
                <a:lnTo>
                  <a:pt x="593196" y="167747"/>
                </a:lnTo>
                <a:lnTo>
                  <a:pt x="592138" y="168276"/>
                </a:lnTo>
                <a:lnTo>
                  <a:pt x="592138" y="167747"/>
                </a:lnTo>
                <a:close/>
                <a:moveTo>
                  <a:pt x="573088" y="166688"/>
                </a:moveTo>
                <a:lnTo>
                  <a:pt x="574676" y="166688"/>
                </a:lnTo>
                <a:lnTo>
                  <a:pt x="573882" y="168276"/>
                </a:lnTo>
                <a:lnTo>
                  <a:pt x="573088" y="167747"/>
                </a:lnTo>
                <a:close/>
                <a:moveTo>
                  <a:pt x="442595" y="166688"/>
                </a:moveTo>
                <a:lnTo>
                  <a:pt x="443230" y="166688"/>
                </a:lnTo>
                <a:lnTo>
                  <a:pt x="443230" y="168276"/>
                </a:lnTo>
                <a:lnTo>
                  <a:pt x="441325" y="168276"/>
                </a:lnTo>
                <a:close/>
                <a:moveTo>
                  <a:pt x="582083" y="165100"/>
                </a:moveTo>
                <a:lnTo>
                  <a:pt x="582612" y="165735"/>
                </a:lnTo>
                <a:lnTo>
                  <a:pt x="584200" y="165100"/>
                </a:lnTo>
                <a:lnTo>
                  <a:pt x="583671" y="165735"/>
                </a:lnTo>
                <a:lnTo>
                  <a:pt x="582612" y="166053"/>
                </a:lnTo>
                <a:lnTo>
                  <a:pt x="582083" y="166688"/>
                </a:lnTo>
                <a:lnTo>
                  <a:pt x="581025" y="166688"/>
                </a:lnTo>
                <a:lnTo>
                  <a:pt x="582083" y="166053"/>
                </a:lnTo>
                <a:close/>
                <a:moveTo>
                  <a:pt x="588963" y="163513"/>
                </a:moveTo>
                <a:lnTo>
                  <a:pt x="590551" y="163513"/>
                </a:lnTo>
                <a:lnTo>
                  <a:pt x="590021" y="165101"/>
                </a:lnTo>
                <a:lnTo>
                  <a:pt x="588963" y="165101"/>
                </a:lnTo>
                <a:close/>
                <a:moveTo>
                  <a:pt x="447675" y="158750"/>
                </a:moveTo>
                <a:lnTo>
                  <a:pt x="447675" y="160655"/>
                </a:lnTo>
                <a:lnTo>
                  <a:pt x="447278" y="161925"/>
                </a:lnTo>
                <a:lnTo>
                  <a:pt x="446087" y="160655"/>
                </a:lnTo>
                <a:close/>
                <a:moveTo>
                  <a:pt x="345190" y="149755"/>
                </a:moveTo>
                <a:lnTo>
                  <a:pt x="346776" y="150813"/>
                </a:lnTo>
                <a:lnTo>
                  <a:pt x="345190" y="150813"/>
                </a:lnTo>
                <a:close/>
                <a:moveTo>
                  <a:pt x="344133" y="149755"/>
                </a:moveTo>
                <a:lnTo>
                  <a:pt x="344133" y="150813"/>
                </a:lnTo>
                <a:lnTo>
                  <a:pt x="343605" y="150813"/>
                </a:lnTo>
                <a:close/>
                <a:moveTo>
                  <a:pt x="347607" y="147336"/>
                </a:moveTo>
                <a:lnTo>
                  <a:pt x="348362" y="147638"/>
                </a:lnTo>
                <a:lnTo>
                  <a:pt x="347305" y="147638"/>
                </a:lnTo>
                <a:close/>
                <a:moveTo>
                  <a:pt x="354013" y="144463"/>
                </a:moveTo>
                <a:lnTo>
                  <a:pt x="354013" y="144992"/>
                </a:lnTo>
                <a:lnTo>
                  <a:pt x="352425" y="146051"/>
                </a:lnTo>
                <a:close/>
                <a:moveTo>
                  <a:pt x="344421" y="141192"/>
                </a:moveTo>
                <a:lnTo>
                  <a:pt x="344253" y="141336"/>
                </a:lnTo>
                <a:lnTo>
                  <a:pt x="344133" y="141288"/>
                </a:lnTo>
                <a:close/>
                <a:moveTo>
                  <a:pt x="346776" y="139172"/>
                </a:moveTo>
                <a:lnTo>
                  <a:pt x="348890" y="139172"/>
                </a:lnTo>
                <a:lnTo>
                  <a:pt x="347305" y="141288"/>
                </a:lnTo>
                <a:lnTo>
                  <a:pt x="345719" y="140759"/>
                </a:lnTo>
                <a:lnTo>
                  <a:pt x="344421" y="141192"/>
                </a:lnTo>
                <a:close/>
                <a:moveTo>
                  <a:pt x="474028" y="137054"/>
                </a:moveTo>
                <a:lnTo>
                  <a:pt x="474663" y="138113"/>
                </a:lnTo>
                <a:lnTo>
                  <a:pt x="474028" y="138113"/>
                </a:lnTo>
                <a:close/>
                <a:moveTo>
                  <a:pt x="474028" y="136525"/>
                </a:moveTo>
                <a:lnTo>
                  <a:pt x="474028" y="137054"/>
                </a:lnTo>
                <a:lnTo>
                  <a:pt x="473710" y="137054"/>
                </a:lnTo>
                <a:lnTo>
                  <a:pt x="473710" y="138113"/>
                </a:lnTo>
                <a:lnTo>
                  <a:pt x="473075" y="137054"/>
                </a:lnTo>
                <a:close/>
                <a:moveTo>
                  <a:pt x="390649" y="125942"/>
                </a:moveTo>
                <a:lnTo>
                  <a:pt x="390121" y="127001"/>
                </a:lnTo>
                <a:lnTo>
                  <a:pt x="390649" y="127001"/>
                </a:lnTo>
                <a:lnTo>
                  <a:pt x="391706" y="125942"/>
                </a:lnTo>
                <a:close/>
                <a:moveTo>
                  <a:pt x="395935" y="125413"/>
                </a:moveTo>
                <a:lnTo>
                  <a:pt x="395935" y="125942"/>
                </a:lnTo>
                <a:lnTo>
                  <a:pt x="395406" y="125942"/>
                </a:lnTo>
                <a:close/>
                <a:moveTo>
                  <a:pt x="436637" y="123826"/>
                </a:moveTo>
                <a:lnTo>
                  <a:pt x="438222" y="123826"/>
                </a:lnTo>
                <a:lnTo>
                  <a:pt x="437165" y="124884"/>
                </a:lnTo>
                <a:close/>
                <a:moveTo>
                  <a:pt x="610372" y="120769"/>
                </a:moveTo>
                <a:lnTo>
                  <a:pt x="609147" y="121841"/>
                </a:lnTo>
                <a:lnTo>
                  <a:pt x="606425" y="122238"/>
                </a:lnTo>
                <a:lnTo>
                  <a:pt x="608467" y="121047"/>
                </a:lnTo>
                <a:close/>
                <a:moveTo>
                  <a:pt x="610508" y="120650"/>
                </a:moveTo>
                <a:lnTo>
                  <a:pt x="611188" y="120650"/>
                </a:lnTo>
                <a:lnTo>
                  <a:pt x="610372" y="120769"/>
                </a:lnTo>
                <a:close/>
                <a:moveTo>
                  <a:pt x="566936" y="112713"/>
                </a:moveTo>
                <a:lnTo>
                  <a:pt x="568127" y="114618"/>
                </a:lnTo>
                <a:lnTo>
                  <a:pt x="569913" y="116047"/>
                </a:lnTo>
                <a:lnTo>
                  <a:pt x="569317" y="116047"/>
                </a:lnTo>
                <a:lnTo>
                  <a:pt x="569317" y="117476"/>
                </a:lnTo>
                <a:lnTo>
                  <a:pt x="568127" y="117476"/>
                </a:lnTo>
                <a:lnTo>
                  <a:pt x="566936" y="117476"/>
                </a:lnTo>
                <a:lnTo>
                  <a:pt x="566936" y="116047"/>
                </a:lnTo>
                <a:lnTo>
                  <a:pt x="565745" y="116047"/>
                </a:lnTo>
                <a:lnTo>
                  <a:pt x="566936" y="115571"/>
                </a:lnTo>
                <a:lnTo>
                  <a:pt x="565150" y="114618"/>
                </a:lnTo>
                <a:lnTo>
                  <a:pt x="566936" y="114142"/>
                </a:lnTo>
                <a:close/>
                <a:moveTo>
                  <a:pt x="74612" y="107950"/>
                </a:moveTo>
                <a:lnTo>
                  <a:pt x="75670" y="107950"/>
                </a:lnTo>
                <a:lnTo>
                  <a:pt x="76200" y="111125"/>
                </a:lnTo>
                <a:lnTo>
                  <a:pt x="75670" y="110331"/>
                </a:lnTo>
                <a:close/>
                <a:moveTo>
                  <a:pt x="480510" y="106363"/>
                </a:moveTo>
                <a:lnTo>
                  <a:pt x="480317" y="106556"/>
                </a:lnTo>
                <a:lnTo>
                  <a:pt x="481011" y="106363"/>
                </a:lnTo>
                <a:close/>
                <a:moveTo>
                  <a:pt x="593726" y="103188"/>
                </a:moveTo>
                <a:lnTo>
                  <a:pt x="593726" y="104776"/>
                </a:lnTo>
                <a:lnTo>
                  <a:pt x="592138" y="104776"/>
                </a:lnTo>
                <a:lnTo>
                  <a:pt x="593196" y="103717"/>
                </a:lnTo>
                <a:close/>
                <a:moveTo>
                  <a:pt x="588963" y="103188"/>
                </a:moveTo>
                <a:lnTo>
                  <a:pt x="589492" y="103188"/>
                </a:lnTo>
                <a:lnTo>
                  <a:pt x="592138" y="103188"/>
                </a:lnTo>
                <a:lnTo>
                  <a:pt x="590550" y="104776"/>
                </a:lnTo>
                <a:close/>
                <a:moveTo>
                  <a:pt x="594783" y="101600"/>
                </a:moveTo>
                <a:lnTo>
                  <a:pt x="595313" y="102659"/>
                </a:lnTo>
                <a:lnTo>
                  <a:pt x="594783" y="103188"/>
                </a:lnTo>
                <a:lnTo>
                  <a:pt x="593726" y="103188"/>
                </a:lnTo>
                <a:lnTo>
                  <a:pt x="593725" y="103188"/>
                </a:lnTo>
                <a:close/>
                <a:moveTo>
                  <a:pt x="598091" y="100013"/>
                </a:moveTo>
                <a:lnTo>
                  <a:pt x="598488" y="100542"/>
                </a:lnTo>
                <a:lnTo>
                  <a:pt x="598091" y="101601"/>
                </a:lnTo>
                <a:lnTo>
                  <a:pt x="596900" y="101601"/>
                </a:lnTo>
                <a:close/>
                <a:moveTo>
                  <a:pt x="591344" y="100013"/>
                </a:moveTo>
                <a:lnTo>
                  <a:pt x="593726" y="101204"/>
                </a:lnTo>
                <a:lnTo>
                  <a:pt x="593249" y="101601"/>
                </a:lnTo>
                <a:lnTo>
                  <a:pt x="592773" y="101601"/>
                </a:lnTo>
                <a:lnTo>
                  <a:pt x="592773" y="101204"/>
                </a:lnTo>
                <a:lnTo>
                  <a:pt x="590392" y="101204"/>
                </a:lnTo>
                <a:lnTo>
                  <a:pt x="588963" y="101601"/>
                </a:lnTo>
                <a:close/>
                <a:moveTo>
                  <a:pt x="571500" y="98425"/>
                </a:moveTo>
                <a:lnTo>
                  <a:pt x="573088" y="98954"/>
                </a:lnTo>
                <a:lnTo>
                  <a:pt x="572029" y="100013"/>
                </a:lnTo>
                <a:lnTo>
                  <a:pt x="571500" y="98954"/>
                </a:lnTo>
                <a:close/>
                <a:moveTo>
                  <a:pt x="558271" y="98425"/>
                </a:moveTo>
                <a:lnTo>
                  <a:pt x="558801" y="100013"/>
                </a:lnTo>
                <a:lnTo>
                  <a:pt x="557213" y="100013"/>
                </a:lnTo>
                <a:close/>
                <a:moveTo>
                  <a:pt x="543322" y="97897"/>
                </a:moveTo>
                <a:lnTo>
                  <a:pt x="546101" y="97897"/>
                </a:lnTo>
                <a:lnTo>
                  <a:pt x="544315" y="98426"/>
                </a:lnTo>
                <a:close/>
                <a:moveTo>
                  <a:pt x="541338" y="96838"/>
                </a:moveTo>
                <a:lnTo>
                  <a:pt x="543322" y="97897"/>
                </a:lnTo>
                <a:lnTo>
                  <a:pt x="543124" y="97897"/>
                </a:lnTo>
                <a:close/>
                <a:moveTo>
                  <a:pt x="503237" y="93663"/>
                </a:moveTo>
                <a:lnTo>
                  <a:pt x="504031" y="94457"/>
                </a:lnTo>
                <a:lnTo>
                  <a:pt x="504825" y="93663"/>
                </a:lnTo>
                <a:lnTo>
                  <a:pt x="504031" y="95251"/>
                </a:lnTo>
                <a:close/>
                <a:moveTo>
                  <a:pt x="499539" y="84214"/>
                </a:moveTo>
                <a:lnTo>
                  <a:pt x="499539" y="85196"/>
                </a:lnTo>
                <a:lnTo>
                  <a:pt x="499010" y="85196"/>
                </a:lnTo>
                <a:lnTo>
                  <a:pt x="499010" y="84516"/>
                </a:lnTo>
                <a:close/>
                <a:moveTo>
                  <a:pt x="503239" y="82021"/>
                </a:moveTo>
                <a:lnTo>
                  <a:pt x="504825" y="82021"/>
                </a:lnTo>
                <a:lnTo>
                  <a:pt x="504296" y="82551"/>
                </a:lnTo>
                <a:close/>
                <a:moveTo>
                  <a:pt x="50800" y="65088"/>
                </a:moveTo>
                <a:lnTo>
                  <a:pt x="49741" y="66993"/>
                </a:lnTo>
                <a:lnTo>
                  <a:pt x="50800" y="66993"/>
                </a:lnTo>
                <a:lnTo>
                  <a:pt x="49741" y="68263"/>
                </a:lnTo>
                <a:lnTo>
                  <a:pt x="49212" y="66993"/>
                </a:lnTo>
                <a:lnTo>
                  <a:pt x="49741" y="66358"/>
                </a:lnTo>
                <a:close/>
                <a:moveTo>
                  <a:pt x="375848" y="63501"/>
                </a:moveTo>
                <a:lnTo>
                  <a:pt x="376906" y="63501"/>
                </a:lnTo>
                <a:lnTo>
                  <a:pt x="376906" y="64559"/>
                </a:lnTo>
                <a:close/>
                <a:moveTo>
                  <a:pt x="375320" y="62971"/>
                </a:moveTo>
                <a:lnTo>
                  <a:pt x="375848" y="63501"/>
                </a:lnTo>
                <a:lnTo>
                  <a:pt x="375320" y="63501"/>
                </a:lnTo>
                <a:lnTo>
                  <a:pt x="375320" y="64559"/>
                </a:lnTo>
                <a:lnTo>
                  <a:pt x="374791" y="64559"/>
                </a:lnTo>
                <a:close/>
                <a:moveTo>
                  <a:pt x="388540" y="55563"/>
                </a:moveTo>
                <a:lnTo>
                  <a:pt x="390525" y="55563"/>
                </a:lnTo>
                <a:lnTo>
                  <a:pt x="387052" y="56357"/>
                </a:lnTo>
                <a:close/>
                <a:moveTo>
                  <a:pt x="384571" y="55563"/>
                </a:moveTo>
                <a:lnTo>
                  <a:pt x="387052" y="56357"/>
                </a:lnTo>
                <a:lnTo>
                  <a:pt x="383083" y="57151"/>
                </a:lnTo>
                <a:lnTo>
                  <a:pt x="382587" y="56754"/>
                </a:lnTo>
                <a:lnTo>
                  <a:pt x="382587" y="56357"/>
                </a:lnTo>
                <a:close/>
                <a:moveTo>
                  <a:pt x="380047" y="55563"/>
                </a:moveTo>
                <a:lnTo>
                  <a:pt x="381000" y="55563"/>
                </a:lnTo>
                <a:lnTo>
                  <a:pt x="380365" y="56357"/>
                </a:lnTo>
                <a:lnTo>
                  <a:pt x="380365" y="57151"/>
                </a:lnTo>
                <a:lnTo>
                  <a:pt x="379412" y="56357"/>
                </a:lnTo>
                <a:close/>
                <a:moveTo>
                  <a:pt x="357981" y="53975"/>
                </a:moveTo>
                <a:lnTo>
                  <a:pt x="360362" y="53975"/>
                </a:lnTo>
                <a:lnTo>
                  <a:pt x="357981" y="55563"/>
                </a:lnTo>
                <a:lnTo>
                  <a:pt x="357187" y="55563"/>
                </a:lnTo>
                <a:close/>
                <a:moveTo>
                  <a:pt x="371474" y="50800"/>
                </a:moveTo>
                <a:lnTo>
                  <a:pt x="372533" y="51329"/>
                </a:lnTo>
                <a:lnTo>
                  <a:pt x="373062" y="51594"/>
                </a:lnTo>
                <a:lnTo>
                  <a:pt x="372533" y="51594"/>
                </a:lnTo>
                <a:lnTo>
                  <a:pt x="370945" y="51594"/>
                </a:lnTo>
                <a:lnTo>
                  <a:pt x="369887" y="52388"/>
                </a:lnTo>
                <a:close/>
                <a:moveTo>
                  <a:pt x="313266" y="50800"/>
                </a:moveTo>
                <a:lnTo>
                  <a:pt x="313266" y="51480"/>
                </a:lnTo>
                <a:lnTo>
                  <a:pt x="314325" y="51480"/>
                </a:lnTo>
                <a:lnTo>
                  <a:pt x="312208" y="52841"/>
                </a:lnTo>
                <a:lnTo>
                  <a:pt x="309562" y="53522"/>
                </a:lnTo>
                <a:lnTo>
                  <a:pt x="309033" y="51480"/>
                </a:lnTo>
                <a:lnTo>
                  <a:pt x="311150" y="51480"/>
                </a:lnTo>
                <a:close/>
                <a:moveTo>
                  <a:pt x="366514" y="50346"/>
                </a:moveTo>
                <a:lnTo>
                  <a:pt x="369159" y="50346"/>
                </a:lnTo>
                <a:lnTo>
                  <a:pt x="368002" y="50800"/>
                </a:lnTo>
                <a:lnTo>
                  <a:pt x="365025" y="50800"/>
                </a:lnTo>
                <a:close/>
                <a:moveTo>
                  <a:pt x="363008" y="50271"/>
                </a:moveTo>
                <a:lnTo>
                  <a:pt x="363538" y="50800"/>
                </a:lnTo>
                <a:lnTo>
                  <a:pt x="363008" y="51330"/>
                </a:lnTo>
                <a:lnTo>
                  <a:pt x="361950" y="52388"/>
                </a:lnTo>
                <a:lnTo>
                  <a:pt x="361950" y="51330"/>
                </a:lnTo>
                <a:lnTo>
                  <a:pt x="363008" y="50800"/>
                </a:lnTo>
                <a:close/>
                <a:moveTo>
                  <a:pt x="369432" y="50240"/>
                </a:moveTo>
                <a:lnTo>
                  <a:pt x="369490" y="50346"/>
                </a:lnTo>
                <a:lnTo>
                  <a:pt x="369159" y="50346"/>
                </a:lnTo>
                <a:close/>
                <a:moveTo>
                  <a:pt x="243545" y="49711"/>
                </a:moveTo>
                <a:lnTo>
                  <a:pt x="243172" y="50271"/>
                </a:lnTo>
                <a:lnTo>
                  <a:pt x="241587" y="50271"/>
                </a:lnTo>
                <a:close/>
                <a:moveTo>
                  <a:pt x="368994" y="49439"/>
                </a:moveTo>
                <a:lnTo>
                  <a:pt x="369986" y="49439"/>
                </a:lnTo>
                <a:lnTo>
                  <a:pt x="371475" y="49439"/>
                </a:lnTo>
                <a:lnTo>
                  <a:pt x="369432" y="50240"/>
                </a:lnTo>
                <a:close/>
                <a:moveTo>
                  <a:pt x="361950" y="49213"/>
                </a:moveTo>
                <a:lnTo>
                  <a:pt x="363008" y="49213"/>
                </a:lnTo>
                <a:lnTo>
                  <a:pt x="363008" y="50271"/>
                </a:lnTo>
                <a:lnTo>
                  <a:pt x="361950" y="50271"/>
                </a:lnTo>
                <a:close/>
                <a:moveTo>
                  <a:pt x="367506" y="48079"/>
                </a:moveTo>
                <a:lnTo>
                  <a:pt x="368994" y="49439"/>
                </a:lnTo>
                <a:lnTo>
                  <a:pt x="367376" y="48256"/>
                </a:lnTo>
                <a:close/>
                <a:moveTo>
                  <a:pt x="208814" y="47626"/>
                </a:moveTo>
                <a:lnTo>
                  <a:pt x="210400" y="48684"/>
                </a:lnTo>
                <a:lnTo>
                  <a:pt x="209871" y="48684"/>
                </a:lnTo>
                <a:close/>
                <a:moveTo>
                  <a:pt x="366514" y="47625"/>
                </a:moveTo>
                <a:lnTo>
                  <a:pt x="367376" y="48256"/>
                </a:lnTo>
                <a:lnTo>
                  <a:pt x="366514" y="49439"/>
                </a:lnTo>
                <a:lnTo>
                  <a:pt x="363537" y="49439"/>
                </a:lnTo>
                <a:close/>
                <a:moveTo>
                  <a:pt x="245287" y="47096"/>
                </a:moveTo>
                <a:lnTo>
                  <a:pt x="245287" y="47626"/>
                </a:lnTo>
                <a:lnTo>
                  <a:pt x="245287" y="49213"/>
                </a:lnTo>
                <a:lnTo>
                  <a:pt x="243545" y="49711"/>
                </a:lnTo>
                <a:close/>
                <a:moveTo>
                  <a:pt x="243416" y="46038"/>
                </a:moveTo>
                <a:lnTo>
                  <a:pt x="244475" y="47097"/>
                </a:lnTo>
                <a:lnTo>
                  <a:pt x="243416" y="47626"/>
                </a:lnTo>
                <a:lnTo>
                  <a:pt x="242887" y="47626"/>
                </a:lnTo>
                <a:close/>
                <a:moveTo>
                  <a:pt x="28574" y="46038"/>
                </a:moveTo>
                <a:lnTo>
                  <a:pt x="30162" y="46526"/>
                </a:lnTo>
                <a:lnTo>
                  <a:pt x="29103" y="47503"/>
                </a:lnTo>
                <a:lnTo>
                  <a:pt x="30162" y="49457"/>
                </a:lnTo>
                <a:lnTo>
                  <a:pt x="29103" y="50923"/>
                </a:lnTo>
                <a:lnTo>
                  <a:pt x="29103" y="52388"/>
                </a:lnTo>
                <a:lnTo>
                  <a:pt x="27516" y="51411"/>
                </a:lnTo>
                <a:lnTo>
                  <a:pt x="26987" y="50434"/>
                </a:lnTo>
                <a:lnTo>
                  <a:pt x="28574" y="50434"/>
                </a:lnTo>
                <a:lnTo>
                  <a:pt x="28574" y="47503"/>
                </a:lnTo>
                <a:lnTo>
                  <a:pt x="27516" y="47503"/>
                </a:lnTo>
                <a:close/>
                <a:moveTo>
                  <a:pt x="255587" y="45720"/>
                </a:moveTo>
                <a:lnTo>
                  <a:pt x="257175" y="46355"/>
                </a:lnTo>
                <a:lnTo>
                  <a:pt x="256116" y="47625"/>
                </a:lnTo>
                <a:close/>
                <a:moveTo>
                  <a:pt x="234949" y="44450"/>
                </a:moveTo>
                <a:lnTo>
                  <a:pt x="234950" y="44450"/>
                </a:lnTo>
                <a:lnTo>
                  <a:pt x="238125" y="44450"/>
                </a:lnTo>
                <a:lnTo>
                  <a:pt x="235479" y="45509"/>
                </a:lnTo>
                <a:lnTo>
                  <a:pt x="233362" y="46038"/>
                </a:lnTo>
                <a:close/>
                <a:moveTo>
                  <a:pt x="4659" y="42863"/>
                </a:moveTo>
                <a:lnTo>
                  <a:pt x="7247" y="43379"/>
                </a:lnTo>
                <a:lnTo>
                  <a:pt x="8800" y="44411"/>
                </a:lnTo>
                <a:lnTo>
                  <a:pt x="8800" y="45443"/>
                </a:lnTo>
                <a:lnTo>
                  <a:pt x="8800" y="46475"/>
                </a:lnTo>
                <a:lnTo>
                  <a:pt x="11389" y="49570"/>
                </a:lnTo>
                <a:lnTo>
                  <a:pt x="13459" y="52150"/>
                </a:lnTo>
                <a:lnTo>
                  <a:pt x="13977" y="52150"/>
                </a:lnTo>
                <a:lnTo>
                  <a:pt x="13977" y="53182"/>
                </a:lnTo>
                <a:lnTo>
                  <a:pt x="15012" y="53698"/>
                </a:lnTo>
                <a:lnTo>
                  <a:pt x="16565" y="53182"/>
                </a:lnTo>
                <a:lnTo>
                  <a:pt x="16565" y="55246"/>
                </a:lnTo>
                <a:lnTo>
                  <a:pt x="17083" y="55246"/>
                </a:lnTo>
                <a:lnTo>
                  <a:pt x="17083" y="54730"/>
                </a:lnTo>
                <a:lnTo>
                  <a:pt x="18118" y="55246"/>
                </a:lnTo>
                <a:lnTo>
                  <a:pt x="18118" y="56278"/>
                </a:lnTo>
                <a:lnTo>
                  <a:pt x="18636" y="56278"/>
                </a:lnTo>
                <a:lnTo>
                  <a:pt x="18636" y="55246"/>
                </a:lnTo>
                <a:lnTo>
                  <a:pt x="20189" y="56794"/>
                </a:lnTo>
                <a:lnTo>
                  <a:pt x="20707" y="58341"/>
                </a:lnTo>
                <a:lnTo>
                  <a:pt x="22260" y="58857"/>
                </a:lnTo>
                <a:lnTo>
                  <a:pt x="23813" y="61953"/>
                </a:lnTo>
                <a:lnTo>
                  <a:pt x="21742" y="63501"/>
                </a:lnTo>
                <a:lnTo>
                  <a:pt x="18118" y="60405"/>
                </a:lnTo>
                <a:lnTo>
                  <a:pt x="15012" y="59889"/>
                </a:lnTo>
                <a:lnTo>
                  <a:pt x="13977" y="57310"/>
                </a:lnTo>
                <a:lnTo>
                  <a:pt x="11906" y="57310"/>
                </a:lnTo>
                <a:lnTo>
                  <a:pt x="11906" y="56794"/>
                </a:lnTo>
                <a:lnTo>
                  <a:pt x="11906" y="55246"/>
                </a:lnTo>
                <a:lnTo>
                  <a:pt x="10353" y="55246"/>
                </a:lnTo>
                <a:lnTo>
                  <a:pt x="9836" y="55246"/>
                </a:lnTo>
                <a:lnTo>
                  <a:pt x="6730" y="58857"/>
                </a:lnTo>
                <a:lnTo>
                  <a:pt x="2070" y="61437"/>
                </a:lnTo>
                <a:lnTo>
                  <a:pt x="1553" y="60405"/>
                </a:lnTo>
                <a:lnTo>
                  <a:pt x="517" y="60405"/>
                </a:lnTo>
                <a:lnTo>
                  <a:pt x="2070" y="58341"/>
                </a:lnTo>
                <a:lnTo>
                  <a:pt x="3106" y="56278"/>
                </a:lnTo>
                <a:lnTo>
                  <a:pt x="3106" y="55246"/>
                </a:lnTo>
                <a:lnTo>
                  <a:pt x="3106" y="53698"/>
                </a:lnTo>
                <a:lnTo>
                  <a:pt x="3623" y="53698"/>
                </a:lnTo>
                <a:lnTo>
                  <a:pt x="3106" y="52150"/>
                </a:lnTo>
                <a:lnTo>
                  <a:pt x="2070" y="53698"/>
                </a:lnTo>
                <a:lnTo>
                  <a:pt x="517" y="53698"/>
                </a:lnTo>
                <a:lnTo>
                  <a:pt x="0" y="52150"/>
                </a:lnTo>
                <a:lnTo>
                  <a:pt x="0" y="51634"/>
                </a:lnTo>
                <a:lnTo>
                  <a:pt x="1553" y="51634"/>
                </a:lnTo>
                <a:lnTo>
                  <a:pt x="2070" y="50086"/>
                </a:lnTo>
                <a:lnTo>
                  <a:pt x="5176" y="48538"/>
                </a:lnTo>
                <a:lnTo>
                  <a:pt x="8283" y="46991"/>
                </a:lnTo>
                <a:lnTo>
                  <a:pt x="7247" y="44927"/>
                </a:lnTo>
                <a:lnTo>
                  <a:pt x="5176" y="45443"/>
                </a:lnTo>
                <a:lnTo>
                  <a:pt x="4659" y="46475"/>
                </a:lnTo>
                <a:lnTo>
                  <a:pt x="3623" y="44927"/>
                </a:lnTo>
                <a:lnTo>
                  <a:pt x="3106" y="44927"/>
                </a:lnTo>
                <a:close/>
                <a:moveTo>
                  <a:pt x="300037" y="39688"/>
                </a:moveTo>
                <a:lnTo>
                  <a:pt x="301624" y="39688"/>
                </a:lnTo>
                <a:lnTo>
                  <a:pt x="303212" y="39688"/>
                </a:lnTo>
                <a:lnTo>
                  <a:pt x="301624" y="41276"/>
                </a:lnTo>
                <a:close/>
                <a:moveTo>
                  <a:pt x="312737" y="38100"/>
                </a:moveTo>
                <a:lnTo>
                  <a:pt x="313644" y="38100"/>
                </a:lnTo>
                <a:lnTo>
                  <a:pt x="315912" y="39688"/>
                </a:lnTo>
                <a:lnTo>
                  <a:pt x="314551" y="39688"/>
                </a:lnTo>
                <a:close/>
                <a:moveTo>
                  <a:pt x="275166" y="38100"/>
                </a:moveTo>
                <a:lnTo>
                  <a:pt x="276225" y="38100"/>
                </a:lnTo>
                <a:lnTo>
                  <a:pt x="276225" y="38497"/>
                </a:lnTo>
                <a:lnTo>
                  <a:pt x="275166" y="39291"/>
                </a:lnTo>
                <a:close/>
                <a:moveTo>
                  <a:pt x="258233" y="37306"/>
                </a:moveTo>
                <a:lnTo>
                  <a:pt x="258762" y="37306"/>
                </a:lnTo>
                <a:lnTo>
                  <a:pt x="257175" y="39093"/>
                </a:lnTo>
                <a:close/>
                <a:moveTo>
                  <a:pt x="246062" y="36513"/>
                </a:moveTo>
                <a:lnTo>
                  <a:pt x="246697" y="36513"/>
                </a:lnTo>
                <a:lnTo>
                  <a:pt x="247650" y="36513"/>
                </a:lnTo>
                <a:lnTo>
                  <a:pt x="247650" y="37307"/>
                </a:lnTo>
                <a:lnTo>
                  <a:pt x="246697" y="38101"/>
                </a:lnTo>
                <a:close/>
                <a:moveTo>
                  <a:pt x="222250" y="36513"/>
                </a:moveTo>
                <a:lnTo>
                  <a:pt x="222647" y="36513"/>
                </a:lnTo>
                <a:lnTo>
                  <a:pt x="223838" y="36513"/>
                </a:lnTo>
                <a:lnTo>
                  <a:pt x="223044" y="38101"/>
                </a:lnTo>
                <a:close/>
                <a:moveTo>
                  <a:pt x="258762" y="35520"/>
                </a:moveTo>
                <a:lnTo>
                  <a:pt x="260350" y="35520"/>
                </a:lnTo>
                <a:lnTo>
                  <a:pt x="259821" y="37306"/>
                </a:lnTo>
                <a:lnTo>
                  <a:pt x="259821" y="37902"/>
                </a:lnTo>
                <a:lnTo>
                  <a:pt x="258762" y="37306"/>
                </a:lnTo>
                <a:lnTo>
                  <a:pt x="258762" y="36711"/>
                </a:lnTo>
                <a:lnTo>
                  <a:pt x="259821" y="36711"/>
                </a:lnTo>
                <a:close/>
                <a:moveTo>
                  <a:pt x="180799" y="34926"/>
                </a:moveTo>
                <a:lnTo>
                  <a:pt x="181327" y="34926"/>
                </a:lnTo>
                <a:lnTo>
                  <a:pt x="180799" y="36513"/>
                </a:lnTo>
                <a:lnTo>
                  <a:pt x="179741" y="35455"/>
                </a:lnTo>
                <a:close/>
                <a:moveTo>
                  <a:pt x="274638" y="34925"/>
                </a:moveTo>
                <a:lnTo>
                  <a:pt x="273050" y="35520"/>
                </a:lnTo>
                <a:lnTo>
                  <a:pt x="272521" y="35520"/>
                </a:lnTo>
                <a:lnTo>
                  <a:pt x="272521" y="36711"/>
                </a:lnTo>
                <a:lnTo>
                  <a:pt x="274109" y="36711"/>
                </a:lnTo>
                <a:lnTo>
                  <a:pt x="273050" y="37306"/>
                </a:lnTo>
                <a:lnTo>
                  <a:pt x="274109" y="37306"/>
                </a:lnTo>
                <a:lnTo>
                  <a:pt x="272521" y="37902"/>
                </a:lnTo>
                <a:lnTo>
                  <a:pt x="270404" y="37306"/>
                </a:lnTo>
                <a:lnTo>
                  <a:pt x="270639" y="38100"/>
                </a:lnTo>
                <a:lnTo>
                  <a:pt x="271463" y="38100"/>
                </a:lnTo>
                <a:lnTo>
                  <a:pt x="270893" y="38955"/>
                </a:lnTo>
                <a:lnTo>
                  <a:pt x="270933" y="39093"/>
                </a:lnTo>
                <a:lnTo>
                  <a:pt x="273050" y="39093"/>
                </a:lnTo>
                <a:lnTo>
                  <a:pt x="270404" y="39688"/>
                </a:lnTo>
                <a:lnTo>
                  <a:pt x="267229" y="39093"/>
                </a:lnTo>
                <a:lnTo>
                  <a:pt x="266700" y="39688"/>
                </a:lnTo>
                <a:lnTo>
                  <a:pt x="266700" y="39093"/>
                </a:lnTo>
                <a:lnTo>
                  <a:pt x="265642" y="37902"/>
                </a:lnTo>
                <a:lnTo>
                  <a:pt x="265112" y="39688"/>
                </a:lnTo>
                <a:lnTo>
                  <a:pt x="263525" y="37902"/>
                </a:lnTo>
                <a:lnTo>
                  <a:pt x="260879" y="39093"/>
                </a:lnTo>
                <a:lnTo>
                  <a:pt x="262467" y="37306"/>
                </a:lnTo>
                <a:lnTo>
                  <a:pt x="265112" y="37306"/>
                </a:lnTo>
                <a:lnTo>
                  <a:pt x="262467" y="35520"/>
                </a:lnTo>
                <a:lnTo>
                  <a:pt x="266700" y="35520"/>
                </a:lnTo>
                <a:close/>
                <a:moveTo>
                  <a:pt x="86181" y="30798"/>
                </a:moveTo>
                <a:lnTo>
                  <a:pt x="87238" y="31221"/>
                </a:lnTo>
                <a:lnTo>
                  <a:pt x="86181" y="31221"/>
                </a:lnTo>
                <a:close/>
                <a:moveTo>
                  <a:pt x="86181" y="29634"/>
                </a:moveTo>
                <a:lnTo>
                  <a:pt x="86181" y="30798"/>
                </a:lnTo>
                <a:lnTo>
                  <a:pt x="84595" y="30163"/>
                </a:lnTo>
                <a:close/>
                <a:moveTo>
                  <a:pt x="182913" y="23072"/>
                </a:moveTo>
                <a:lnTo>
                  <a:pt x="183970" y="23284"/>
                </a:lnTo>
                <a:lnTo>
                  <a:pt x="182913" y="23284"/>
                </a:lnTo>
                <a:close/>
                <a:moveTo>
                  <a:pt x="189063" y="22273"/>
                </a:moveTo>
                <a:lnTo>
                  <a:pt x="189785" y="22755"/>
                </a:lnTo>
                <a:lnTo>
                  <a:pt x="191370" y="23284"/>
                </a:lnTo>
                <a:lnTo>
                  <a:pt x="189256" y="22755"/>
                </a:lnTo>
                <a:close/>
                <a:moveTo>
                  <a:pt x="159126" y="21696"/>
                </a:moveTo>
                <a:lnTo>
                  <a:pt x="159655" y="21696"/>
                </a:lnTo>
                <a:lnTo>
                  <a:pt x="158598" y="22755"/>
                </a:lnTo>
                <a:close/>
                <a:moveTo>
                  <a:pt x="161769" y="20109"/>
                </a:moveTo>
                <a:lnTo>
                  <a:pt x="160712" y="21167"/>
                </a:lnTo>
                <a:lnTo>
                  <a:pt x="160184" y="21696"/>
                </a:lnTo>
                <a:lnTo>
                  <a:pt x="159655" y="21696"/>
                </a:lnTo>
                <a:lnTo>
                  <a:pt x="160184" y="21167"/>
                </a:lnTo>
                <a:close/>
                <a:moveTo>
                  <a:pt x="52387" y="15875"/>
                </a:moveTo>
                <a:lnTo>
                  <a:pt x="52916" y="16510"/>
                </a:lnTo>
                <a:lnTo>
                  <a:pt x="53975" y="17463"/>
                </a:lnTo>
                <a:lnTo>
                  <a:pt x="52916" y="16828"/>
                </a:lnTo>
                <a:close/>
                <a:moveTo>
                  <a:pt x="44450" y="12700"/>
                </a:moveTo>
                <a:lnTo>
                  <a:pt x="45641" y="12700"/>
                </a:lnTo>
                <a:lnTo>
                  <a:pt x="46038" y="14288"/>
                </a:lnTo>
                <a:lnTo>
                  <a:pt x="45641" y="14288"/>
                </a:lnTo>
                <a:close/>
                <a:moveTo>
                  <a:pt x="106796" y="11113"/>
                </a:moveTo>
                <a:lnTo>
                  <a:pt x="107853" y="13230"/>
                </a:lnTo>
                <a:lnTo>
                  <a:pt x="106796" y="14817"/>
                </a:lnTo>
                <a:lnTo>
                  <a:pt x="113139" y="17992"/>
                </a:lnTo>
                <a:lnTo>
                  <a:pt x="118425" y="18521"/>
                </a:lnTo>
                <a:lnTo>
                  <a:pt x="118425" y="17463"/>
                </a:lnTo>
                <a:lnTo>
                  <a:pt x="117368" y="15875"/>
                </a:lnTo>
                <a:lnTo>
                  <a:pt x="117368" y="14288"/>
                </a:lnTo>
                <a:lnTo>
                  <a:pt x="117368" y="12171"/>
                </a:lnTo>
                <a:lnTo>
                  <a:pt x="118425" y="12700"/>
                </a:lnTo>
                <a:lnTo>
                  <a:pt x="118953" y="13230"/>
                </a:lnTo>
                <a:lnTo>
                  <a:pt x="118953" y="14288"/>
                </a:lnTo>
                <a:lnTo>
                  <a:pt x="120011" y="14288"/>
                </a:lnTo>
                <a:lnTo>
                  <a:pt x="118953" y="14817"/>
                </a:lnTo>
                <a:lnTo>
                  <a:pt x="118953" y="15875"/>
                </a:lnTo>
                <a:lnTo>
                  <a:pt x="120011" y="15875"/>
                </a:lnTo>
                <a:lnTo>
                  <a:pt x="120539" y="16405"/>
                </a:lnTo>
                <a:lnTo>
                  <a:pt x="120539" y="15875"/>
                </a:lnTo>
                <a:lnTo>
                  <a:pt x="120539" y="14817"/>
                </a:lnTo>
                <a:lnTo>
                  <a:pt x="121068" y="14817"/>
                </a:lnTo>
                <a:lnTo>
                  <a:pt x="121068" y="17463"/>
                </a:lnTo>
                <a:lnTo>
                  <a:pt x="122125" y="16405"/>
                </a:lnTo>
                <a:lnTo>
                  <a:pt x="122654" y="17992"/>
                </a:lnTo>
                <a:lnTo>
                  <a:pt x="122654" y="17463"/>
                </a:lnTo>
                <a:lnTo>
                  <a:pt x="122654" y="16405"/>
                </a:lnTo>
                <a:lnTo>
                  <a:pt x="124239" y="16405"/>
                </a:lnTo>
                <a:lnTo>
                  <a:pt x="125825" y="15875"/>
                </a:lnTo>
                <a:lnTo>
                  <a:pt x="126882" y="16405"/>
                </a:lnTo>
                <a:lnTo>
                  <a:pt x="126882" y="17463"/>
                </a:lnTo>
                <a:lnTo>
                  <a:pt x="130582" y="17992"/>
                </a:lnTo>
                <a:lnTo>
                  <a:pt x="133225" y="19580"/>
                </a:lnTo>
                <a:lnTo>
                  <a:pt x="134283" y="18521"/>
                </a:lnTo>
                <a:lnTo>
                  <a:pt x="134283" y="17992"/>
                </a:lnTo>
                <a:lnTo>
                  <a:pt x="135868" y="19580"/>
                </a:lnTo>
                <a:lnTo>
                  <a:pt x="137454" y="21696"/>
                </a:lnTo>
                <a:lnTo>
                  <a:pt x="139040" y="21696"/>
                </a:lnTo>
                <a:lnTo>
                  <a:pt x="140097" y="21167"/>
                </a:lnTo>
                <a:lnTo>
                  <a:pt x="140097" y="20109"/>
                </a:lnTo>
                <a:lnTo>
                  <a:pt x="141154" y="20109"/>
                </a:lnTo>
                <a:lnTo>
                  <a:pt x="141154" y="21696"/>
                </a:lnTo>
                <a:lnTo>
                  <a:pt x="143269" y="21696"/>
                </a:lnTo>
                <a:lnTo>
                  <a:pt x="145912" y="21167"/>
                </a:lnTo>
                <a:lnTo>
                  <a:pt x="145912" y="22755"/>
                </a:lnTo>
                <a:lnTo>
                  <a:pt x="146440" y="23284"/>
                </a:lnTo>
                <a:lnTo>
                  <a:pt x="146969" y="23284"/>
                </a:lnTo>
                <a:lnTo>
                  <a:pt x="146969" y="22755"/>
                </a:lnTo>
                <a:lnTo>
                  <a:pt x="149612" y="22755"/>
                </a:lnTo>
                <a:lnTo>
                  <a:pt x="152255" y="20109"/>
                </a:lnTo>
                <a:lnTo>
                  <a:pt x="153312" y="20109"/>
                </a:lnTo>
                <a:lnTo>
                  <a:pt x="153312" y="21696"/>
                </a:lnTo>
                <a:lnTo>
                  <a:pt x="153840" y="21167"/>
                </a:lnTo>
                <a:lnTo>
                  <a:pt x="155426" y="20109"/>
                </a:lnTo>
                <a:lnTo>
                  <a:pt x="154898" y="21167"/>
                </a:lnTo>
                <a:lnTo>
                  <a:pt x="153840" y="22755"/>
                </a:lnTo>
                <a:lnTo>
                  <a:pt x="154898" y="23284"/>
                </a:lnTo>
                <a:lnTo>
                  <a:pt x="156483" y="24342"/>
                </a:lnTo>
                <a:lnTo>
                  <a:pt x="156483" y="23284"/>
                </a:lnTo>
                <a:lnTo>
                  <a:pt x="157012" y="23284"/>
                </a:lnTo>
                <a:lnTo>
                  <a:pt x="158069" y="23284"/>
                </a:lnTo>
                <a:lnTo>
                  <a:pt x="158069" y="24342"/>
                </a:lnTo>
                <a:lnTo>
                  <a:pt x="158598" y="22755"/>
                </a:lnTo>
                <a:lnTo>
                  <a:pt x="160184" y="21696"/>
                </a:lnTo>
                <a:lnTo>
                  <a:pt x="160712" y="22755"/>
                </a:lnTo>
                <a:lnTo>
                  <a:pt x="161769" y="22755"/>
                </a:lnTo>
                <a:lnTo>
                  <a:pt x="161769" y="23284"/>
                </a:lnTo>
                <a:lnTo>
                  <a:pt x="163355" y="23284"/>
                </a:lnTo>
                <a:lnTo>
                  <a:pt x="165469" y="22755"/>
                </a:lnTo>
                <a:lnTo>
                  <a:pt x="165998" y="24342"/>
                </a:lnTo>
                <a:lnTo>
                  <a:pt x="167055" y="23284"/>
                </a:lnTo>
                <a:lnTo>
                  <a:pt x="167584" y="24342"/>
                </a:lnTo>
                <a:lnTo>
                  <a:pt x="167584" y="23284"/>
                </a:lnTo>
                <a:lnTo>
                  <a:pt x="167055" y="22755"/>
                </a:lnTo>
                <a:lnTo>
                  <a:pt x="167584" y="21696"/>
                </a:lnTo>
                <a:lnTo>
                  <a:pt x="168641" y="22755"/>
                </a:lnTo>
                <a:lnTo>
                  <a:pt x="169170" y="21696"/>
                </a:lnTo>
                <a:lnTo>
                  <a:pt x="170227" y="21167"/>
                </a:lnTo>
                <a:lnTo>
                  <a:pt x="175513" y="20109"/>
                </a:lnTo>
                <a:lnTo>
                  <a:pt x="179741" y="20109"/>
                </a:lnTo>
                <a:lnTo>
                  <a:pt x="180799" y="19580"/>
                </a:lnTo>
                <a:lnTo>
                  <a:pt x="182384" y="19580"/>
                </a:lnTo>
                <a:lnTo>
                  <a:pt x="182384" y="20109"/>
                </a:lnTo>
                <a:lnTo>
                  <a:pt x="182384" y="21167"/>
                </a:lnTo>
                <a:lnTo>
                  <a:pt x="182913" y="21167"/>
                </a:lnTo>
                <a:lnTo>
                  <a:pt x="183970" y="20109"/>
                </a:lnTo>
                <a:lnTo>
                  <a:pt x="183970" y="19580"/>
                </a:lnTo>
                <a:lnTo>
                  <a:pt x="184499" y="19580"/>
                </a:lnTo>
                <a:lnTo>
                  <a:pt x="183970" y="21167"/>
                </a:lnTo>
                <a:lnTo>
                  <a:pt x="184499" y="21696"/>
                </a:lnTo>
                <a:lnTo>
                  <a:pt x="186084" y="21696"/>
                </a:lnTo>
                <a:lnTo>
                  <a:pt x="186084" y="21167"/>
                </a:lnTo>
                <a:lnTo>
                  <a:pt x="185027" y="20109"/>
                </a:lnTo>
                <a:lnTo>
                  <a:pt x="186613" y="20109"/>
                </a:lnTo>
                <a:lnTo>
                  <a:pt x="189256" y="19580"/>
                </a:lnTo>
                <a:lnTo>
                  <a:pt x="188199" y="20109"/>
                </a:lnTo>
                <a:lnTo>
                  <a:pt x="189063" y="22273"/>
                </a:lnTo>
                <a:lnTo>
                  <a:pt x="188199" y="21696"/>
                </a:lnTo>
                <a:lnTo>
                  <a:pt x="186613" y="22755"/>
                </a:lnTo>
                <a:lnTo>
                  <a:pt x="183970" y="21696"/>
                </a:lnTo>
                <a:lnTo>
                  <a:pt x="183970" y="22755"/>
                </a:lnTo>
                <a:lnTo>
                  <a:pt x="182913" y="22755"/>
                </a:lnTo>
                <a:lnTo>
                  <a:pt x="182913" y="23072"/>
                </a:lnTo>
                <a:lnTo>
                  <a:pt x="181327" y="22755"/>
                </a:lnTo>
                <a:lnTo>
                  <a:pt x="179741" y="24342"/>
                </a:lnTo>
                <a:lnTo>
                  <a:pt x="180799" y="24342"/>
                </a:lnTo>
                <a:lnTo>
                  <a:pt x="181327" y="24871"/>
                </a:lnTo>
                <a:lnTo>
                  <a:pt x="182384" y="24871"/>
                </a:lnTo>
                <a:lnTo>
                  <a:pt x="182913" y="24871"/>
                </a:lnTo>
                <a:lnTo>
                  <a:pt x="177627" y="26459"/>
                </a:lnTo>
                <a:lnTo>
                  <a:pt x="172870" y="26459"/>
                </a:lnTo>
                <a:lnTo>
                  <a:pt x="175513" y="26988"/>
                </a:lnTo>
                <a:lnTo>
                  <a:pt x="177098" y="28576"/>
                </a:lnTo>
                <a:lnTo>
                  <a:pt x="176041" y="28576"/>
                </a:lnTo>
                <a:lnTo>
                  <a:pt x="176041" y="29634"/>
                </a:lnTo>
                <a:lnTo>
                  <a:pt x="177098" y="29634"/>
                </a:lnTo>
                <a:lnTo>
                  <a:pt x="178156" y="31221"/>
                </a:lnTo>
                <a:lnTo>
                  <a:pt x="178156" y="30163"/>
                </a:lnTo>
                <a:lnTo>
                  <a:pt x="177627" y="29634"/>
                </a:lnTo>
                <a:lnTo>
                  <a:pt x="178156" y="29634"/>
                </a:lnTo>
                <a:lnTo>
                  <a:pt x="178156" y="28576"/>
                </a:lnTo>
                <a:lnTo>
                  <a:pt x="182384" y="30163"/>
                </a:lnTo>
                <a:lnTo>
                  <a:pt x="186084" y="29634"/>
                </a:lnTo>
                <a:lnTo>
                  <a:pt x="186084" y="30163"/>
                </a:lnTo>
                <a:lnTo>
                  <a:pt x="185027" y="31751"/>
                </a:lnTo>
                <a:lnTo>
                  <a:pt x="186613" y="30163"/>
                </a:lnTo>
                <a:lnTo>
                  <a:pt x="189256" y="30163"/>
                </a:lnTo>
                <a:lnTo>
                  <a:pt x="189256" y="31221"/>
                </a:lnTo>
                <a:lnTo>
                  <a:pt x="189785" y="31221"/>
                </a:lnTo>
                <a:lnTo>
                  <a:pt x="189785" y="30163"/>
                </a:lnTo>
                <a:lnTo>
                  <a:pt x="190842" y="31221"/>
                </a:lnTo>
                <a:lnTo>
                  <a:pt x="190842" y="31751"/>
                </a:lnTo>
                <a:lnTo>
                  <a:pt x="191899" y="31221"/>
                </a:lnTo>
                <a:lnTo>
                  <a:pt x="193485" y="30163"/>
                </a:lnTo>
                <a:lnTo>
                  <a:pt x="192956" y="31221"/>
                </a:lnTo>
                <a:lnTo>
                  <a:pt x="192956" y="31751"/>
                </a:lnTo>
                <a:lnTo>
                  <a:pt x="196128" y="30163"/>
                </a:lnTo>
                <a:lnTo>
                  <a:pt x="198242" y="30163"/>
                </a:lnTo>
                <a:lnTo>
                  <a:pt x="198242" y="31221"/>
                </a:lnTo>
                <a:lnTo>
                  <a:pt x="203528" y="31221"/>
                </a:lnTo>
                <a:lnTo>
                  <a:pt x="208814" y="31221"/>
                </a:lnTo>
                <a:lnTo>
                  <a:pt x="208285" y="31751"/>
                </a:lnTo>
                <a:lnTo>
                  <a:pt x="207228" y="31751"/>
                </a:lnTo>
                <a:lnTo>
                  <a:pt x="209871" y="33338"/>
                </a:lnTo>
                <a:lnTo>
                  <a:pt x="211985" y="32280"/>
                </a:lnTo>
                <a:lnTo>
                  <a:pt x="212514" y="33338"/>
                </a:lnTo>
                <a:lnTo>
                  <a:pt x="213571" y="33338"/>
                </a:lnTo>
                <a:lnTo>
                  <a:pt x="213571" y="32280"/>
                </a:lnTo>
                <a:lnTo>
                  <a:pt x="215157" y="32280"/>
                </a:lnTo>
                <a:lnTo>
                  <a:pt x="216214" y="33338"/>
                </a:lnTo>
                <a:lnTo>
                  <a:pt x="215157" y="33338"/>
                </a:lnTo>
                <a:lnTo>
                  <a:pt x="214100" y="33867"/>
                </a:lnTo>
                <a:lnTo>
                  <a:pt x="215686" y="35455"/>
                </a:lnTo>
                <a:lnTo>
                  <a:pt x="217271" y="37042"/>
                </a:lnTo>
                <a:lnTo>
                  <a:pt x="215686" y="36513"/>
                </a:lnTo>
                <a:lnTo>
                  <a:pt x="214100" y="36513"/>
                </a:lnTo>
                <a:lnTo>
                  <a:pt x="214100" y="35455"/>
                </a:lnTo>
                <a:lnTo>
                  <a:pt x="215157" y="35455"/>
                </a:lnTo>
                <a:lnTo>
                  <a:pt x="215157" y="34926"/>
                </a:lnTo>
                <a:lnTo>
                  <a:pt x="214100" y="34926"/>
                </a:lnTo>
                <a:lnTo>
                  <a:pt x="211985" y="36513"/>
                </a:lnTo>
                <a:lnTo>
                  <a:pt x="206700" y="33867"/>
                </a:lnTo>
                <a:lnTo>
                  <a:pt x="203528" y="37042"/>
                </a:lnTo>
                <a:lnTo>
                  <a:pt x="201414" y="35455"/>
                </a:lnTo>
                <a:lnTo>
                  <a:pt x="197185" y="36513"/>
                </a:lnTo>
                <a:lnTo>
                  <a:pt x="197185" y="35455"/>
                </a:lnTo>
                <a:lnTo>
                  <a:pt x="198242" y="34926"/>
                </a:lnTo>
                <a:lnTo>
                  <a:pt x="196656" y="34926"/>
                </a:lnTo>
                <a:lnTo>
                  <a:pt x="196656" y="36513"/>
                </a:lnTo>
                <a:lnTo>
                  <a:pt x="196128" y="35455"/>
                </a:lnTo>
                <a:lnTo>
                  <a:pt x="195071" y="36513"/>
                </a:lnTo>
                <a:lnTo>
                  <a:pt x="193485" y="34926"/>
                </a:lnTo>
                <a:lnTo>
                  <a:pt x="191899" y="33867"/>
                </a:lnTo>
                <a:lnTo>
                  <a:pt x="191899" y="34926"/>
                </a:lnTo>
                <a:lnTo>
                  <a:pt x="191899" y="35455"/>
                </a:lnTo>
                <a:lnTo>
                  <a:pt x="192956" y="36513"/>
                </a:lnTo>
                <a:lnTo>
                  <a:pt x="189256" y="36513"/>
                </a:lnTo>
                <a:lnTo>
                  <a:pt x="185027" y="33867"/>
                </a:lnTo>
                <a:lnTo>
                  <a:pt x="184499" y="34926"/>
                </a:lnTo>
                <a:lnTo>
                  <a:pt x="184499" y="35455"/>
                </a:lnTo>
                <a:lnTo>
                  <a:pt x="182913" y="34926"/>
                </a:lnTo>
                <a:lnTo>
                  <a:pt x="182913" y="33867"/>
                </a:lnTo>
                <a:lnTo>
                  <a:pt x="181327" y="34926"/>
                </a:lnTo>
                <a:lnTo>
                  <a:pt x="179741" y="33338"/>
                </a:lnTo>
                <a:lnTo>
                  <a:pt x="177098" y="34926"/>
                </a:lnTo>
                <a:lnTo>
                  <a:pt x="178156" y="35455"/>
                </a:lnTo>
                <a:lnTo>
                  <a:pt x="179213" y="36513"/>
                </a:lnTo>
                <a:lnTo>
                  <a:pt x="178156" y="37042"/>
                </a:lnTo>
                <a:lnTo>
                  <a:pt x="178156" y="38630"/>
                </a:lnTo>
                <a:lnTo>
                  <a:pt x="177098" y="38630"/>
                </a:lnTo>
                <a:lnTo>
                  <a:pt x="176041" y="39159"/>
                </a:lnTo>
                <a:lnTo>
                  <a:pt x="177098" y="39159"/>
                </a:lnTo>
                <a:lnTo>
                  <a:pt x="177627" y="40217"/>
                </a:lnTo>
                <a:lnTo>
                  <a:pt x="176041" y="40746"/>
                </a:lnTo>
                <a:lnTo>
                  <a:pt x="174455" y="40746"/>
                </a:lnTo>
                <a:lnTo>
                  <a:pt x="174455" y="41805"/>
                </a:lnTo>
                <a:lnTo>
                  <a:pt x="176041" y="40746"/>
                </a:lnTo>
                <a:lnTo>
                  <a:pt x="176041" y="41805"/>
                </a:lnTo>
                <a:lnTo>
                  <a:pt x="176041" y="42334"/>
                </a:lnTo>
                <a:lnTo>
                  <a:pt x="179213" y="43921"/>
                </a:lnTo>
                <a:lnTo>
                  <a:pt x="182384" y="45509"/>
                </a:lnTo>
                <a:lnTo>
                  <a:pt x="183970" y="44451"/>
                </a:lnTo>
                <a:lnTo>
                  <a:pt x="186084" y="47096"/>
                </a:lnTo>
                <a:lnTo>
                  <a:pt x="184499" y="47096"/>
                </a:lnTo>
                <a:lnTo>
                  <a:pt x="183970" y="49213"/>
                </a:lnTo>
                <a:lnTo>
                  <a:pt x="183970" y="48684"/>
                </a:lnTo>
                <a:lnTo>
                  <a:pt x="182913" y="47626"/>
                </a:lnTo>
                <a:lnTo>
                  <a:pt x="182913" y="49213"/>
                </a:lnTo>
                <a:lnTo>
                  <a:pt x="183970" y="49213"/>
                </a:lnTo>
                <a:lnTo>
                  <a:pt x="185027" y="48684"/>
                </a:lnTo>
                <a:lnTo>
                  <a:pt x="186084" y="48684"/>
                </a:lnTo>
                <a:lnTo>
                  <a:pt x="186084" y="47626"/>
                </a:lnTo>
                <a:lnTo>
                  <a:pt x="186084" y="47096"/>
                </a:lnTo>
                <a:lnTo>
                  <a:pt x="187670" y="47626"/>
                </a:lnTo>
                <a:lnTo>
                  <a:pt x="187670" y="48684"/>
                </a:lnTo>
                <a:lnTo>
                  <a:pt x="187670" y="49213"/>
                </a:lnTo>
                <a:lnTo>
                  <a:pt x="189785" y="48684"/>
                </a:lnTo>
                <a:lnTo>
                  <a:pt x="191899" y="48684"/>
                </a:lnTo>
                <a:lnTo>
                  <a:pt x="191899" y="47096"/>
                </a:lnTo>
                <a:lnTo>
                  <a:pt x="192956" y="47626"/>
                </a:lnTo>
                <a:lnTo>
                  <a:pt x="193485" y="49213"/>
                </a:lnTo>
                <a:lnTo>
                  <a:pt x="194542" y="49213"/>
                </a:lnTo>
                <a:lnTo>
                  <a:pt x="195071" y="48684"/>
                </a:lnTo>
                <a:lnTo>
                  <a:pt x="194542" y="47626"/>
                </a:lnTo>
                <a:lnTo>
                  <a:pt x="196128" y="48684"/>
                </a:lnTo>
                <a:lnTo>
                  <a:pt x="197185" y="47626"/>
                </a:lnTo>
                <a:lnTo>
                  <a:pt x="200356" y="49213"/>
                </a:lnTo>
                <a:lnTo>
                  <a:pt x="204057" y="47626"/>
                </a:lnTo>
                <a:lnTo>
                  <a:pt x="203528" y="48684"/>
                </a:lnTo>
                <a:lnTo>
                  <a:pt x="204057" y="49213"/>
                </a:lnTo>
                <a:lnTo>
                  <a:pt x="205642" y="48684"/>
                </a:lnTo>
                <a:lnTo>
                  <a:pt x="207228" y="50801"/>
                </a:lnTo>
                <a:lnTo>
                  <a:pt x="208814" y="49213"/>
                </a:lnTo>
                <a:lnTo>
                  <a:pt x="210400" y="48684"/>
                </a:lnTo>
                <a:lnTo>
                  <a:pt x="210928" y="47096"/>
                </a:lnTo>
                <a:lnTo>
                  <a:pt x="211985" y="48684"/>
                </a:lnTo>
                <a:lnTo>
                  <a:pt x="211985" y="49213"/>
                </a:lnTo>
                <a:lnTo>
                  <a:pt x="212514" y="49213"/>
                </a:lnTo>
                <a:lnTo>
                  <a:pt x="214100" y="48684"/>
                </a:lnTo>
                <a:lnTo>
                  <a:pt x="213571" y="47626"/>
                </a:lnTo>
                <a:lnTo>
                  <a:pt x="212514" y="47096"/>
                </a:lnTo>
                <a:lnTo>
                  <a:pt x="208814" y="46038"/>
                </a:lnTo>
                <a:lnTo>
                  <a:pt x="206700" y="47096"/>
                </a:lnTo>
                <a:lnTo>
                  <a:pt x="205114" y="45509"/>
                </a:lnTo>
                <a:lnTo>
                  <a:pt x="203528" y="47096"/>
                </a:lnTo>
                <a:lnTo>
                  <a:pt x="202999" y="44451"/>
                </a:lnTo>
                <a:lnTo>
                  <a:pt x="201414" y="45509"/>
                </a:lnTo>
                <a:lnTo>
                  <a:pt x="201414" y="43392"/>
                </a:lnTo>
                <a:lnTo>
                  <a:pt x="201414" y="38630"/>
                </a:lnTo>
                <a:lnTo>
                  <a:pt x="201942" y="37571"/>
                </a:lnTo>
                <a:lnTo>
                  <a:pt x="202999" y="37042"/>
                </a:lnTo>
                <a:lnTo>
                  <a:pt x="204057" y="38630"/>
                </a:lnTo>
                <a:lnTo>
                  <a:pt x="205642" y="37571"/>
                </a:lnTo>
                <a:lnTo>
                  <a:pt x="206700" y="40217"/>
                </a:lnTo>
                <a:lnTo>
                  <a:pt x="208285" y="38630"/>
                </a:lnTo>
                <a:lnTo>
                  <a:pt x="208814" y="39159"/>
                </a:lnTo>
                <a:lnTo>
                  <a:pt x="209871" y="41805"/>
                </a:lnTo>
                <a:lnTo>
                  <a:pt x="210400" y="40746"/>
                </a:lnTo>
                <a:lnTo>
                  <a:pt x="210928" y="39159"/>
                </a:lnTo>
                <a:lnTo>
                  <a:pt x="211985" y="40746"/>
                </a:lnTo>
                <a:lnTo>
                  <a:pt x="213571" y="40746"/>
                </a:lnTo>
                <a:lnTo>
                  <a:pt x="213571" y="40217"/>
                </a:lnTo>
                <a:lnTo>
                  <a:pt x="212514" y="40217"/>
                </a:lnTo>
                <a:lnTo>
                  <a:pt x="215686" y="39159"/>
                </a:lnTo>
                <a:lnTo>
                  <a:pt x="218857" y="40746"/>
                </a:lnTo>
                <a:lnTo>
                  <a:pt x="218857" y="40217"/>
                </a:lnTo>
                <a:lnTo>
                  <a:pt x="218857" y="39159"/>
                </a:lnTo>
                <a:lnTo>
                  <a:pt x="222557" y="41805"/>
                </a:lnTo>
                <a:lnTo>
                  <a:pt x="227315" y="41805"/>
                </a:lnTo>
                <a:lnTo>
                  <a:pt x="227315" y="42334"/>
                </a:lnTo>
                <a:lnTo>
                  <a:pt x="228900" y="42334"/>
                </a:lnTo>
                <a:lnTo>
                  <a:pt x="229958" y="43392"/>
                </a:lnTo>
                <a:lnTo>
                  <a:pt x="227843" y="43921"/>
                </a:lnTo>
                <a:lnTo>
                  <a:pt x="224672" y="44451"/>
                </a:lnTo>
                <a:lnTo>
                  <a:pt x="226257" y="45509"/>
                </a:lnTo>
                <a:lnTo>
                  <a:pt x="228900" y="47096"/>
                </a:lnTo>
                <a:lnTo>
                  <a:pt x="227843" y="45509"/>
                </a:lnTo>
                <a:lnTo>
                  <a:pt x="229429" y="47096"/>
                </a:lnTo>
                <a:lnTo>
                  <a:pt x="231015" y="46038"/>
                </a:lnTo>
                <a:lnTo>
                  <a:pt x="232600" y="45509"/>
                </a:lnTo>
                <a:lnTo>
                  <a:pt x="232600" y="47096"/>
                </a:lnTo>
                <a:lnTo>
                  <a:pt x="229958" y="47626"/>
                </a:lnTo>
                <a:lnTo>
                  <a:pt x="228900" y="49213"/>
                </a:lnTo>
                <a:lnTo>
                  <a:pt x="227843" y="49213"/>
                </a:lnTo>
                <a:lnTo>
                  <a:pt x="228900" y="47626"/>
                </a:lnTo>
                <a:lnTo>
                  <a:pt x="227843" y="48684"/>
                </a:lnTo>
                <a:lnTo>
                  <a:pt x="227315" y="50271"/>
                </a:lnTo>
                <a:lnTo>
                  <a:pt x="229429" y="50271"/>
                </a:lnTo>
                <a:lnTo>
                  <a:pt x="231015" y="49213"/>
                </a:lnTo>
                <a:lnTo>
                  <a:pt x="235243" y="50801"/>
                </a:lnTo>
                <a:lnTo>
                  <a:pt x="239472" y="48684"/>
                </a:lnTo>
                <a:lnTo>
                  <a:pt x="239472" y="49213"/>
                </a:lnTo>
                <a:lnTo>
                  <a:pt x="240001" y="50271"/>
                </a:lnTo>
                <a:lnTo>
                  <a:pt x="241587" y="50271"/>
                </a:lnTo>
                <a:lnTo>
                  <a:pt x="238415" y="51330"/>
                </a:lnTo>
                <a:lnTo>
                  <a:pt x="239472" y="52388"/>
                </a:lnTo>
                <a:lnTo>
                  <a:pt x="239472" y="52917"/>
                </a:lnTo>
                <a:lnTo>
                  <a:pt x="245287" y="52388"/>
                </a:lnTo>
                <a:lnTo>
                  <a:pt x="250044" y="51330"/>
                </a:lnTo>
                <a:lnTo>
                  <a:pt x="248987" y="52917"/>
                </a:lnTo>
                <a:lnTo>
                  <a:pt x="254273" y="52917"/>
                </a:lnTo>
                <a:lnTo>
                  <a:pt x="259030" y="50801"/>
                </a:lnTo>
                <a:lnTo>
                  <a:pt x="258501" y="52388"/>
                </a:lnTo>
                <a:lnTo>
                  <a:pt x="258501" y="52917"/>
                </a:lnTo>
                <a:lnTo>
                  <a:pt x="260616" y="53976"/>
                </a:lnTo>
                <a:lnTo>
                  <a:pt x="262730" y="52917"/>
                </a:lnTo>
                <a:lnTo>
                  <a:pt x="263787" y="53976"/>
                </a:lnTo>
                <a:lnTo>
                  <a:pt x="263787" y="54505"/>
                </a:lnTo>
                <a:lnTo>
                  <a:pt x="265373" y="53976"/>
                </a:lnTo>
                <a:lnTo>
                  <a:pt x="265902" y="53976"/>
                </a:lnTo>
                <a:lnTo>
                  <a:pt x="266959" y="54505"/>
                </a:lnTo>
                <a:lnTo>
                  <a:pt x="266959" y="56621"/>
                </a:lnTo>
                <a:lnTo>
                  <a:pt x="272773" y="54505"/>
                </a:lnTo>
                <a:lnTo>
                  <a:pt x="274888" y="53976"/>
                </a:lnTo>
                <a:lnTo>
                  <a:pt x="274888" y="54505"/>
                </a:lnTo>
                <a:lnTo>
                  <a:pt x="280174" y="53976"/>
                </a:lnTo>
                <a:lnTo>
                  <a:pt x="285988" y="54505"/>
                </a:lnTo>
                <a:lnTo>
                  <a:pt x="285988" y="53976"/>
                </a:lnTo>
                <a:lnTo>
                  <a:pt x="288103" y="55563"/>
                </a:lnTo>
                <a:lnTo>
                  <a:pt x="290217" y="53976"/>
                </a:lnTo>
                <a:lnTo>
                  <a:pt x="290217" y="54505"/>
                </a:lnTo>
                <a:lnTo>
                  <a:pt x="291274" y="53976"/>
                </a:lnTo>
                <a:lnTo>
                  <a:pt x="291803" y="52917"/>
                </a:lnTo>
                <a:lnTo>
                  <a:pt x="291803" y="53976"/>
                </a:lnTo>
                <a:lnTo>
                  <a:pt x="291803" y="54505"/>
                </a:lnTo>
                <a:lnTo>
                  <a:pt x="293917" y="54505"/>
                </a:lnTo>
                <a:lnTo>
                  <a:pt x="295503" y="54505"/>
                </a:lnTo>
                <a:lnTo>
                  <a:pt x="296560" y="53976"/>
                </a:lnTo>
                <a:lnTo>
                  <a:pt x="296560" y="52917"/>
                </a:lnTo>
                <a:lnTo>
                  <a:pt x="296560" y="52388"/>
                </a:lnTo>
                <a:lnTo>
                  <a:pt x="297089" y="52388"/>
                </a:lnTo>
                <a:lnTo>
                  <a:pt x="297089" y="52917"/>
                </a:lnTo>
                <a:lnTo>
                  <a:pt x="297089" y="53976"/>
                </a:lnTo>
                <a:lnTo>
                  <a:pt x="298146" y="53976"/>
                </a:lnTo>
                <a:lnTo>
                  <a:pt x="298674" y="53976"/>
                </a:lnTo>
                <a:lnTo>
                  <a:pt x="298674" y="52388"/>
                </a:lnTo>
                <a:lnTo>
                  <a:pt x="299203" y="52917"/>
                </a:lnTo>
                <a:lnTo>
                  <a:pt x="299203" y="53976"/>
                </a:lnTo>
                <a:lnTo>
                  <a:pt x="303432" y="54505"/>
                </a:lnTo>
                <a:lnTo>
                  <a:pt x="307132" y="52388"/>
                </a:lnTo>
                <a:lnTo>
                  <a:pt x="308522" y="53780"/>
                </a:lnTo>
                <a:lnTo>
                  <a:pt x="307975" y="52841"/>
                </a:lnTo>
                <a:lnTo>
                  <a:pt x="309562" y="53522"/>
                </a:lnTo>
                <a:lnTo>
                  <a:pt x="309562" y="54505"/>
                </a:lnTo>
                <a:lnTo>
                  <a:pt x="312418" y="54505"/>
                </a:lnTo>
                <a:lnTo>
                  <a:pt x="312946" y="55563"/>
                </a:lnTo>
                <a:lnTo>
                  <a:pt x="312956" y="55566"/>
                </a:lnTo>
                <a:lnTo>
                  <a:pt x="312964" y="55563"/>
                </a:lnTo>
                <a:lnTo>
                  <a:pt x="312989" y="55577"/>
                </a:lnTo>
                <a:lnTo>
                  <a:pt x="314532" y="56092"/>
                </a:lnTo>
                <a:lnTo>
                  <a:pt x="314532" y="54505"/>
                </a:lnTo>
                <a:lnTo>
                  <a:pt x="314532" y="53976"/>
                </a:lnTo>
                <a:lnTo>
                  <a:pt x="315589" y="54505"/>
                </a:lnTo>
                <a:lnTo>
                  <a:pt x="316118" y="56621"/>
                </a:lnTo>
                <a:lnTo>
                  <a:pt x="315589" y="56092"/>
                </a:lnTo>
                <a:lnTo>
                  <a:pt x="314532" y="56621"/>
                </a:lnTo>
                <a:lnTo>
                  <a:pt x="316118" y="56621"/>
                </a:lnTo>
                <a:lnTo>
                  <a:pt x="317175" y="56092"/>
                </a:lnTo>
                <a:lnTo>
                  <a:pt x="317175" y="55563"/>
                </a:lnTo>
                <a:lnTo>
                  <a:pt x="319289" y="55563"/>
                </a:lnTo>
                <a:lnTo>
                  <a:pt x="321404" y="56092"/>
                </a:lnTo>
                <a:lnTo>
                  <a:pt x="322461" y="55563"/>
                </a:lnTo>
                <a:lnTo>
                  <a:pt x="322461" y="53976"/>
                </a:lnTo>
                <a:lnTo>
                  <a:pt x="319289" y="54505"/>
                </a:lnTo>
                <a:lnTo>
                  <a:pt x="317175" y="52388"/>
                </a:lnTo>
                <a:lnTo>
                  <a:pt x="318232" y="52388"/>
                </a:lnTo>
                <a:lnTo>
                  <a:pt x="318232" y="50801"/>
                </a:lnTo>
                <a:lnTo>
                  <a:pt x="320875" y="50801"/>
                </a:lnTo>
                <a:lnTo>
                  <a:pt x="321404" y="51330"/>
                </a:lnTo>
                <a:lnTo>
                  <a:pt x="322461" y="50801"/>
                </a:lnTo>
                <a:lnTo>
                  <a:pt x="322990" y="50271"/>
                </a:lnTo>
                <a:lnTo>
                  <a:pt x="326690" y="50271"/>
                </a:lnTo>
                <a:lnTo>
                  <a:pt x="329861" y="51330"/>
                </a:lnTo>
                <a:lnTo>
                  <a:pt x="330918" y="51330"/>
                </a:lnTo>
                <a:lnTo>
                  <a:pt x="330918" y="50801"/>
                </a:lnTo>
                <a:lnTo>
                  <a:pt x="333561" y="49213"/>
                </a:lnTo>
                <a:lnTo>
                  <a:pt x="336733" y="50271"/>
                </a:lnTo>
                <a:lnTo>
                  <a:pt x="339904" y="50271"/>
                </a:lnTo>
                <a:lnTo>
                  <a:pt x="342019" y="48684"/>
                </a:lnTo>
                <a:lnTo>
                  <a:pt x="343076" y="50271"/>
                </a:lnTo>
                <a:lnTo>
                  <a:pt x="344133" y="50801"/>
                </a:lnTo>
                <a:lnTo>
                  <a:pt x="344133" y="49213"/>
                </a:lnTo>
                <a:lnTo>
                  <a:pt x="345190" y="50801"/>
                </a:lnTo>
                <a:lnTo>
                  <a:pt x="352062" y="50271"/>
                </a:lnTo>
                <a:lnTo>
                  <a:pt x="357348" y="47626"/>
                </a:lnTo>
                <a:lnTo>
                  <a:pt x="357877" y="48684"/>
                </a:lnTo>
                <a:lnTo>
                  <a:pt x="357877" y="47626"/>
                </a:lnTo>
                <a:lnTo>
                  <a:pt x="359462" y="48684"/>
                </a:lnTo>
                <a:lnTo>
                  <a:pt x="360519" y="48684"/>
                </a:lnTo>
                <a:lnTo>
                  <a:pt x="359462" y="49213"/>
                </a:lnTo>
                <a:lnTo>
                  <a:pt x="360519" y="50271"/>
                </a:lnTo>
                <a:lnTo>
                  <a:pt x="359462" y="50271"/>
                </a:lnTo>
                <a:lnTo>
                  <a:pt x="357348" y="49213"/>
                </a:lnTo>
                <a:lnTo>
                  <a:pt x="357877" y="50271"/>
                </a:lnTo>
                <a:lnTo>
                  <a:pt x="358934" y="50271"/>
                </a:lnTo>
                <a:lnTo>
                  <a:pt x="358028" y="50725"/>
                </a:lnTo>
                <a:lnTo>
                  <a:pt x="357348" y="50271"/>
                </a:lnTo>
                <a:lnTo>
                  <a:pt x="357877" y="50801"/>
                </a:lnTo>
                <a:lnTo>
                  <a:pt x="358028" y="50725"/>
                </a:lnTo>
                <a:lnTo>
                  <a:pt x="358934" y="51330"/>
                </a:lnTo>
                <a:lnTo>
                  <a:pt x="352591" y="51330"/>
                </a:lnTo>
                <a:lnTo>
                  <a:pt x="343605" y="52917"/>
                </a:lnTo>
                <a:lnTo>
                  <a:pt x="343076" y="52388"/>
                </a:lnTo>
                <a:lnTo>
                  <a:pt x="342019" y="51330"/>
                </a:lnTo>
                <a:lnTo>
                  <a:pt x="342019" y="52388"/>
                </a:lnTo>
                <a:lnTo>
                  <a:pt x="341490" y="52388"/>
                </a:lnTo>
                <a:lnTo>
                  <a:pt x="340433" y="52388"/>
                </a:lnTo>
                <a:lnTo>
                  <a:pt x="339904" y="51330"/>
                </a:lnTo>
                <a:lnTo>
                  <a:pt x="338319" y="52917"/>
                </a:lnTo>
                <a:lnTo>
                  <a:pt x="337261" y="53976"/>
                </a:lnTo>
                <a:lnTo>
                  <a:pt x="336733" y="52388"/>
                </a:lnTo>
                <a:lnTo>
                  <a:pt x="335147" y="53976"/>
                </a:lnTo>
                <a:lnTo>
                  <a:pt x="331976" y="54505"/>
                </a:lnTo>
                <a:lnTo>
                  <a:pt x="330918" y="53976"/>
                </a:lnTo>
                <a:lnTo>
                  <a:pt x="328275" y="54505"/>
                </a:lnTo>
                <a:lnTo>
                  <a:pt x="329861" y="56092"/>
                </a:lnTo>
                <a:lnTo>
                  <a:pt x="331976" y="55563"/>
                </a:lnTo>
                <a:lnTo>
                  <a:pt x="334619" y="56092"/>
                </a:lnTo>
                <a:lnTo>
                  <a:pt x="336733" y="56092"/>
                </a:lnTo>
                <a:lnTo>
                  <a:pt x="336733" y="56621"/>
                </a:lnTo>
                <a:lnTo>
                  <a:pt x="336204" y="57680"/>
                </a:lnTo>
                <a:lnTo>
                  <a:pt x="336204" y="58209"/>
                </a:lnTo>
                <a:lnTo>
                  <a:pt x="338319" y="58209"/>
                </a:lnTo>
                <a:lnTo>
                  <a:pt x="338847" y="57680"/>
                </a:lnTo>
                <a:lnTo>
                  <a:pt x="343076" y="57680"/>
                </a:lnTo>
                <a:lnTo>
                  <a:pt x="345719" y="59796"/>
                </a:lnTo>
                <a:lnTo>
                  <a:pt x="346776" y="59267"/>
                </a:lnTo>
                <a:lnTo>
                  <a:pt x="347305" y="59267"/>
                </a:lnTo>
                <a:lnTo>
                  <a:pt x="348890" y="60855"/>
                </a:lnTo>
                <a:lnTo>
                  <a:pt x="351005" y="59796"/>
                </a:lnTo>
                <a:lnTo>
                  <a:pt x="350476" y="59796"/>
                </a:lnTo>
                <a:lnTo>
                  <a:pt x="349948" y="59796"/>
                </a:lnTo>
                <a:lnTo>
                  <a:pt x="350476" y="58209"/>
                </a:lnTo>
                <a:lnTo>
                  <a:pt x="352591" y="59267"/>
                </a:lnTo>
                <a:lnTo>
                  <a:pt x="352062" y="59796"/>
                </a:lnTo>
                <a:lnTo>
                  <a:pt x="354176" y="60855"/>
                </a:lnTo>
                <a:lnTo>
                  <a:pt x="356291" y="60855"/>
                </a:lnTo>
                <a:lnTo>
                  <a:pt x="356291" y="59796"/>
                </a:lnTo>
                <a:lnTo>
                  <a:pt x="356291" y="59267"/>
                </a:lnTo>
                <a:lnTo>
                  <a:pt x="357348" y="59796"/>
                </a:lnTo>
                <a:lnTo>
                  <a:pt x="357348" y="59267"/>
                </a:lnTo>
                <a:lnTo>
                  <a:pt x="358934" y="59796"/>
                </a:lnTo>
                <a:lnTo>
                  <a:pt x="360519" y="59267"/>
                </a:lnTo>
                <a:lnTo>
                  <a:pt x="361048" y="59796"/>
                </a:lnTo>
                <a:lnTo>
                  <a:pt x="360519" y="59796"/>
                </a:lnTo>
                <a:lnTo>
                  <a:pt x="357348" y="60855"/>
                </a:lnTo>
                <a:lnTo>
                  <a:pt x="358934" y="62442"/>
                </a:lnTo>
                <a:lnTo>
                  <a:pt x="361048" y="61384"/>
                </a:lnTo>
                <a:lnTo>
                  <a:pt x="361048" y="62442"/>
                </a:lnTo>
                <a:lnTo>
                  <a:pt x="364748" y="62442"/>
                </a:lnTo>
                <a:lnTo>
                  <a:pt x="365805" y="63501"/>
                </a:lnTo>
                <a:lnTo>
                  <a:pt x="369506" y="64559"/>
                </a:lnTo>
                <a:lnTo>
                  <a:pt x="374263" y="64559"/>
                </a:lnTo>
                <a:lnTo>
                  <a:pt x="374263" y="65088"/>
                </a:lnTo>
                <a:lnTo>
                  <a:pt x="376906" y="65088"/>
                </a:lnTo>
                <a:lnTo>
                  <a:pt x="376906" y="64559"/>
                </a:lnTo>
                <a:lnTo>
                  <a:pt x="382192" y="63501"/>
                </a:lnTo>
                <a:lnTo>
                  <a:pt x="386420" y="66146"/>
                </a:lnTo>
                <a:lnTo>
                  <a:pt x="385363" y="65088"/>
                </a:lnTo>
                <a:lnTo>
                  <a:pt x="388535" y="65088"/>
                </a:lnTo>
                <a:lnTo>
                  <a:pt x="393292" y="65088"/>
                </a:lnTo>
                <a:lnTo>
                  <a:pt x="396992" y="64559"/>
                </a:lnTo>
                <a:lnTo>
                  <a:pt x="400692" y="66146"/>
                </a:lnTo>
                <a:lnTo>
                  <a:pt x="400692" y="65088"/>
                </a:lnTo>
                <a:lnTo>
                  <a:pt x="409678" y="65088"/>
                </a:lnTo>
                <a:lnTo>
                  <a:pt x="419193" y="64559"/>
                </a:lnTo>
                <a:lnTo>
                  <a:pt x="419193" y="65088"/>
                </a:lnTo>
                <a:lnTo>
                  <a:pt x="419193" y="66146"/>
                </a:lnTo>
                <a:lnTo>
                  <a:pt x="420250" y="66676"/>
                </a:lnTo>
                <a:lnTo>
                  <a:pt x="420250" y="65088"/>
                </a:lnTo>
                <a:lnTo>
                  <a:pt x="426065" y="65088"/>
                </a:lnTo>
                <a:lnTo>
                  <a:pt x="433465" y="65088"/>
                </a:lnTo>
                <a:lnTo>
                  <a:pt x="433465" y="66146"/>
                </a:lnTo>
                <a:lnTo>
                  <a:pt x="433994" y="65088"/>
                </a:lnTo>
                <a:lnTo>
                  <a:pt x="433994" y="66146"/>
                </a:lnTo>
                <a:lnTo>
                  <a:pt x="437165" y="65088"/>
                </a:lnTo>
                <a:lnTo>
                  <a:pt x="440337" y="64559"/>
                </a:lnTo>
                <a:lnTo>
                  <a:pt x="440865" y="65088"/>
                </a:lnTo>
                <a:lnTo>
                  <a:pt x="440865" y="66146"/>
                </a:lnTo>
                <a:lnTo>
                  <a:pt x="442451" y="66146"/>
                </a:lnTo>
                <a:lnTo>
                  <a:pt x="442451" y="64559"/>
                </a:lnTo>
                <a:lnTo>
                  <a:pt x="445094" y="66146"/>
                </a:lnTo>
                <a:lnTo>
                  <a:pt x="447737" y="66146"/>
                </a:lnTo>
                <a:lnTo>
                  <a:pt x="447737" y="66676"/>
                </a:lnTo>
                <a:lnTo>
                  <a:pt x="447737" y="67734"/>
                </a:lnTo>
                <a:lnTo>
                  <a:pt x="449323" y="66676"/>
                </a:lnTo>
                <a:lnTo>
                  <a:pt x="450908" y="67734"/>
                </a:lnTo>
                <a:lnTo>
                  <a:pt x="450908" y="68263"/>
                </a:lnTo>
                <a:lnTo>
                  <a:pt x="450380" y="69321"/>
                </a:lnTo>
                <a:lnTo>
                  <a:pt x="454609" y="69851"/>
                </a:lnTo>
                <a:lnTo>
                  <a:pt x="459366" y="69851"/>
                </a:lnTo>
                <a:lnTo>
                  <a:pt x="458433" y="71251"/>
                </a:lnTo>
                <a:lnTo>
                  <a:pt x="457780" y="71438"/>
                </a:lnTo>
                <a:lnTo>
                  <a:pt x="458309" y="71438"/>
                </a:lnTo>
                <a:lnTo>
                  <a:pt x="458433" y="71251"/>
                </a:lnTo>
                <a:lnTo>
                  <a:pt x="461480" y="70380"/>
                </a:lnTo>
                <a:lnTo>
                  <a:pt x="464652" y="71438"/>
                </a:lnTo>
                <a:lnTo>
                  <a:pt x="465180" y="70380"/>
                </a:lnTo>
                <a:lnTo>
                  <a:pt x="468352" y="71967"/>
                </a:lnTo>
                <a:lnTo>
                  <a:pt x="471524" y="70380"/>
                </a:lnTo>
                <a:lnTo>
                  <a:pt x="472052" y="73555"/>
                </a:lnTo>
                <a:lnTo>
                  <a:pt x="476809" y="73555"/>
                </a:lnTo>
                <a:lnTo>
                  <a:pt x="478395" y="74613"/>
                </a:lnTo>
                <a:lnTo>
                  <a:pt x="481567" y="73555"/>
                </a:lnTo>
                <a:lnTo>
                  <a:pt x="484210" y="75142"/>
                </a:lnTo>
                <a:lnTo>
                  <a:pt x="485267" y="74613"/>
                </a:lnTo>
                <a:lnTo>
                  <a:pt x="485795" y="74613"/>
                </a:lnTo>
                <a:lnTo>
                  <a:pt x="485267" y="75142"/>
                </a:lnTo>
                <a:lnTo>
                  <a:pt x="485795" y="75142"/>
                </a:lnTo>
                <a:lnTo>
                  <a:pt x="486853" y="74613"/>
                </a:lnTo>
                <a:lnTo>
                  <a:pt x="485795" y="74613"/>
                </a:lnTo>
                <a:lnTo>
                  <a:pt x="488967" y="73555"/>
                </a:lnTo>
                <a:lnTo>
                  <a:pt x="492139" y="73555"/>
                </a:lnTo>
                <a:lnTo>
                  <a:pt x="490024" y="75142"/>
                </a:lnTo>
                <a:lnTo>
                  <a:pt x="487381" y="74613"/>
                </a:lnTo>
                <a:lnTo>
                  <a:pt x="486853" y="75142"/>
                </a:lnTo>
                <a:lnTo>
                  <a:pt x="488438" y="76730"/>
                </a:lnTo>
                <a:lnTo>
                  <a:pt x="488967" y="75142"/>
                </a:lnTo>
                <a:lnTo>
                  <a:pt x="490553" y="76730"/>
                </a:lnTo>
                <a:lnTo>
                  <a:pt x="491081" y="77259"/>
                </a:lnTo>
                <a:lnTo>
                  <a:pt x="492139" y="76730"/>
                </a:lnTo>
                <a:lnTo>
                  <a:pt x="492667" y="75142"/>
                </a:lnTo>
                <a:lnTo>
                  <a:pt x="493724" y="77259"/>
                </a:lnTo>
                <a:lnTo>
                  <a:pt x="497424" y="77259"/>
                </a:lnTo>
                <a:lnTo>
                  <a:pt x="497953" y="78846"/>
                </a:lnTo>
                <a:lnTo>
                  <a:pt x="501125" y="78317"/>
                </a:lnTo>
                <a:lnTo>
                  <a:pt x="504825" y="78846"/>
                </a:lnTo>
                <a:lnTo>
                  <a:pt x="504296" y="80434"/>
                </a:lnTo>
                <a:lnTo>
                  <a:pt x="502710" y="81492"/>
                </a:lnTo>
                <a:lnTo>
                  <a:pt x="502710" y="82021"/>
                </a:lnTo>
                <a:lnTo>
                  <a:pt x="504296" y="82551"/>
                </a:lnTo>
                <a:lnTo>
                  <a:pt x="504296" y="83609"/>
                </a:lnTo>
                <a:lnTo>
                  <a:pt x="500596" y="83609"/>
                </a:lnTo>
                <a:lnTo>
                  <a:pt x="499539" y="84214"/>
                </a:lnTo>
                <a:lnTo>
                  <a:pt x="499539" y="84138"/>
                </a:lnTo>
                <a:lnTo>
                  <a:pt x="499010" y="84138"/>
                </a:lnTo>
                <a:lnTo>
                  <a:pt x="499010" y="84516"/>
                </a:lnTo>
                <a:lnTo>
                  <a:pt x="496896" y="85726"/>
                </a:lnTo>
                <a:lnTo>
                  <a:pt x="497953" y="85726"/>
                </a:lnTo>
                <a:lnTo>
                  <a:pt x="499539" y="85726"/>
                </a:lnTo>
                <a:lnTo>
                  <a:pt x="500596" y="86784"/>
                </a:lnTo>
                <a:lnTo>
                  <a:pt x="499010" y="87313"/>
                </a:lnTo>
                <a:lnTo>
                  <a:pt x="500596" y="87842"/>
                </a:lnTo>
                <a:lnTo>
                  <a:pt x="502182" y="87842"/>
                </a:lnTo>
                <a:lnTo>
                  <a:pt x="502182" y="88901"/>
                </a:lnTo>
                <a:lnTo>
                  <a:pt x="500596" y="88901"/>
                </a:lnTo>
                <a:lnTo>
                  <a:pt x="501125" y="90488"/>
                </a:lnTo>
                <a:lnTo>
                  <a:pt x="502710" y="90488"/>
                </a:lnTo>
                <a:lnTo>
                  <a:pt x="501125" y="92076"/>
                </a:lnTo>
                <a:lnTo>
                  <a:pt x="499010" y="91017"/>
                </a:lnTo>
                <a:lnTo>
                  <a:pt x="497953" y="92605"/>
                </a:lnTo>
                <a:lnTo>
                  <a:pt x="497424" y="92076"/>
                </a:lnTo>
                <a:lnTo>
                  <a:pt x="496896" y="93663"/>
                </a:lnTo>
                <a:lnTo>
                  <a:pt x="494253" y="94192"/>
                </a:lnTo>
                <a:lnTo>
                  <a:pt x="495310" y="93663"/>
                </a:lnTo>
                <a:lnTo>
                  <a:pt x="495310" y="92605"/>
                </a:lnTo>
                <a:lnTo>
                  <a:pt x="492667" y="93663"/>
                </a:lnTo>
                <a:lnTo>
                  <a:pt x="492139" y="96309"/>
                </a:lnTo>
                <a:lnTo>
                  <a:pt x="492667" y="96309"/>
                </a:lnTo>
                <a:lnTo>
                  <a:pt x="493724" y="96309"/>
                </a:lnTo>
                <a:lnTo>
                  <a:pt x="492667" y="97367"/>
                </a:lnTo>
                <a:lnTo>
                  <a:pt x="492139" y="99484"/>
                </a:lnTo>
                <a:lnTo>
                  <a:pt x="488967" y="99484"/>
                </a:lnTo>
                <a:lnTo>
                  <a:pt x="488967" y="101071"/>
                </a:lnTo>
                <a:lnTo>
                  <a:pt x="485795" y="101601"/>
                </a:lnTo>
                <a:lnTo>
                  <a:pt x="483681" y="103188"/>
                </a:lnTo>
                <a:lnTo>
                  <a:pt x="481567" y="101601"/>
                </a:lnTo>
                <a:lnTo>
                  <a:pt x="478924" y="104247"/>
                </a:lnTo>
                <a:lnTo>
                  <a:pt x="480510" y="105834"/>
                </a:lnTo>
                <a:lnTo>
                  <a:pt x="482095" y="104776"/>
                </a:lnTo>
                <a:lnTo>
                  <a:pt x="481567" y="106363"/>
                </a:lnTo>
                <a:lnTo>
                  <a:pt x="481012" y="106363"/>
                </a:lnTo>
                <a:lnTo>
                  <a:pt x="479981" y="107222"/>
                </a:lnTo>
                <a:lnTo>
                  <a:pt x="479981" y="107951"/>
                </a:lnTo>
                <a:lnTo>
                  <a:pt x="482095" y="107951"/>
                </a:lnTo>
                <a:lnTo>
                  <a:pt x="483681" y="108480"/>
                </a:lnTo>
                <a:lnTo>
                  <a:pt x="481567" y="109538"/>
                </a:lnTo>
                <a:lnTo>
                  <a:pt x="478395" y="110067"/>
                </a:lnTo>
                <a:lnTo>
                  <a:pt x="476281" y="110067"/>
                </a:lnTo>
                <a:lnTo>
                  <a:pt x="475224" y="111126"/>
                </a:lnTo>
                <a:lnTo>
                  <a:pt x="473109" y="110067"/>
                </a:lnTo>
                <a:lnTo>
                  <a:pt x="472052" y="112713"/>
                </a:lnTo>
                <a:lnTo>
                  <a:pt x="465180" y="113772"/>
                </a:lnTo>
                <a:lnTo>
                  <a:pt x="458309" y="114830"/>
                </a:lnTo>
                <a:lnTo>
                  <a:pt x="459366" y="115359"/>
                </a:lnTo>
                <a:lnTo>
                  <a:pt x="459895" y="115359"/>
                </a:lnTo>
                <a:lnTo>
                  <a:pt x="459895" y="116417"/>
                </a:lnTo>
                <a:lnTo>
                  <a:pt x="459895" y="116947"/>
                </a:lnTo>
                <a:lnTo>
                  <a:pt x="459366" y="116417"/>
                </a:lnTo>
                <a:lnTo>
                  <a:pt x="457780" y="114830"/>
                </a:lnTo>
                <a:lnTo>
                  <a:pt x="454080" y="115359"/>
                </a:lnTo>
                <a:lnTo>
                  <a:pt x="451966" y="116947"/>
                </a:lnTo>
                <a:lnTo>
                  <a:pt x="450380" y="116947"/>
                </a:lnTo>
                <a:lnTo>
                  <a:pt x="450380" y="118005"/>
                </a:lnTo>
                <a:lnTo>
                  <a:pt x="447737" y="118005"/>
                </a:lnTo>
                <a:lnTo>
                  <a:pt x="445623" y="118534"/>
                </a:lnTo>
                <a:lnTo>
                  <a:pt x="447208" y="120651"/>
                </a:lnTo>
                <a:lnTo>
                  <a:pt x="450380" y="120651"/>
                </a:lnTo>
                <a:lnTo>
                  <a:pt x="447208" y="121709"/>
                </a:lnTo>
                <a:lnTo>
                  <a:pt x="442451" y="122238"/>
                </a:lnTo>
                <a:lnTo>
                  <a:pt x="439279" y="121709"/>
                </a:lnTo>
                <a:lnTo>
                  <a:pt x="436637" y="121709"/>
                </a:lnTo>
                <a:lnTo>
                  <a:pt x="436637" y="123297"/>
                </a:lnTo>
                <a:lnTo>
                  <a:pt x="435051" y="122238"/>
                </a:lnTo>
                <a:lnTo>
                  <a:pt x="432936" y="123297"/>
                </a:lnTo>
                <a:lnTo>
                  <a:pt x="428708" y="123826"/>
                </a:lnTo>
                <a:lnTo>
                  <a:pt x="428708" y="123297"/>
                </a:lnTo>
                <a:lnTo>
                  <a:pt x="420250" y="122238"/>
                </a:lnTo>
                <a:lnTo>
                  <a:pt x="412321" y="121709"/>
                </a:lnTo>
                <a:lnTo>
                  <a:pt x="405450" y="122238"/>
                </a:lnTo>
                <a:lnTo>
                  <a:pt x="398578" y="121709"/>
                </a:lnTo>
                <a:lnTo>
                  <a:pt x="398578" y="123297"/>
                </a:lnTo>
                <a:lnTo>
                  <a:pt x="399107" y="123297"/>
                </a:lnTo>
                <a:lnTo>
                  <a:pt x="397521" y="123826"/>
                </a:lnTo>
                <a:lnTo>
                  <a:pt x="395406" y="123826"/>
                </a:lnTo>
                <a:lnTo>
                  <a:pt x="395935" y="123297"/>
                </a:lnTo>
                <a:lnTo>
                  <a:pt x="395935" y="122238"/>
                </a:lnTo>
                <a:lnTo>
                  <a:pt x="394878" y="122238"/>
                </a:lnTo>
                <a:lnTo>
                  <a:pt x="394878" y="123297"/>
                </a:lnTo>
                <a:lnTo>
                  <a:pt x="394878" y="123826"/>
                </a:lnTo>
                <a:lnTo>
                  <a:pt x="388006" y="123826"/>
                </a:lnTo>
                <a:lnTo>
                  <a:pt x="380077" y="123826"/>
                </a:lnTo>
                <a:lnTo>
                  <a:pt x="381135" y="125413"/>
                </a:lnTo>
                <a:lnTo>
                  <a:pt x="384835" y="124884"/>
                </a:lnTo>
                <a:lnTo>
                  <a:pt x="385363" y="125942"/>
                </a:lnTo>
                <a:lnTo>
                  <a:pt x="383777" y="125413"/>
                </a:lnTo>
                <a:lnTo>
                  <a:pt x="382192" y="125942"/>
                </a:lnTo>
                <a:lnTo>
                  <a:pt x="383249" y="127001"/>
                </a:lnTo>
                <a:lnTo>
                  <a:pt x="384835" y="125942"/>
                </a:lnTo>
                <a:lnTo>
                  <a:pt x="384835" y="127001"/>
                </a:lnTo>
                <a:lnTo>
                  <a:pt x="385363" y="125942"/>
                </a:lnTo>
                <a:lnTo>
                  <a:pt x="386420" y="127001"/>
                </a:lnTo>
                <a:lnTo>
                  <a:pt x="386420" y="125942"/>
                </a:lnTo>
                <a:lnTo>
                  <a:pt x="386949" y="124884"/>
                </a:lnTo>
                <a:lnTo>
                  <a:pt x="388535" y="124884"/>
                </a:lnTo>
                <a:lnTo>
                  <a:pt x="388535" y="125539"/>
                </a:lnTo>
                <a:lnTo>
                  <a:pt x="388837" y="125842"/>
                </a:lnTo>
                <a:lnTo>
                  <a:pt x="390121" y="125413"/>
                </a:lnTo>
                <a:lnTo>
                  <a:pt x="390649" y="125413"/>
                </a:lnTo>
                <a:lnTo>
                  <a:pt x="390649" y="124884"/>
                </a:lnTo>
                <a:lnTo>
                  <a:pt x="393292" y="125413"/>
                </a:lnTo>
                <a:lnTo>
                  <a:pt x="394878" y="125413"/>
                </a:lnTo>
                <a:lnTo>
                  <a:pt x="394878" y="125942"/>
                </a:lnTo>
                <a:lnTo>
                  <a:pt x="395406" y="125942"/>
                </a:lnTo>
                <a:lnTo>
                  <a:pt x="405450" y="127001"/>
                </a:lnTo>
                <a:lnTo>
                  <a:pt x="414436" y="127001"/>
                </a:lnTo>
                <a:lnTo>
                  <a:pt x="414436" y="125942"/>
                </a:lnTo>
                <a:lnTo>
                  <a:pt x="416550" y="125413"/>
                </a:lnTo>
                <a:lnTo>
                  <a:pt x="417607" y="127001"/>
                </a:lnTo>
                <a:lnTo>
                  <a:pt x="419193" y="127001"/>
                </a:lnTo>
                <a:lnTo>
                  <a:pt x="420250" y="125413"/>
                </a:lnTo>
                <a:lnTo>
                  <a:pt x="421307" y="125942"/>
                </a:lnTo>
                <a:lnTo>
                  <a:pt x="421836" y="127001"/>
                </a:lnTo>
                <a:lnTo>
                  <a:pt x="422893" y="125942"/>
                </a:lnTo>
                <a:lnTo>
                  <a:pt x="422893" y="125413"/>
                </a:lnTo>
                <a:lnTo>
                  <a:pt x="425008" y="125942"/>
                </a:lnTo>
                <a:lnTo>
                  <a:pt x="426593" y="125413"/>
                </a:lnTo>
                <a:lnTo>
                  <a:pt x="428708" y="125942"/>
                </a:lnTo>
                <a:lnTo>
                  <a:pt x="430293" y="127001"/>
                </a:lnTo>
                <a:lnTo>
                  <a:pt x="431351" y="127001"/>
                </a:lnTo>
                <a:lnTo>
                  <a:pt x="431351" y="125942"/>
                </a:lnTo>
                <a:lnTo>
                  <a:pt x="438751" y="125413"/>
                </a:lnTo>
                <a:lnTo>
                  <a:pt x="446151" y="125413"/>
                </a:lnTo>
                <a:lnTo>
                  <a:pt x="447208" y="127001"/>
                </a:lnTo>
                <a:lnTo>
                  <a:pt x="447737" y="127001"/>
                </a:lnTo>
                <a:lnTo>
                  <a:pt x="459895" y="125413"/>
                </a:lnTo>
                <a:lnTo>
                  <a:pt x="473109" y="125942"/>
                </a:lnTo>
                <a:lnTo>
                  <a:pt x="456194" y="127530"/>
                </a:lnTo>
                <a:lnTo>
                  <a:pt x="440865" y="127001"/>
                </a:lnTo>
                <a:lnTo>
                  <a:pt x="440865" y="127530"/>
                </a:lnTo>
                <a:lnTo>
                  <a:pt x="440337" y="129117"/>
                </a:lnTo>
                <a:lnTo>
                  <a:pt x="439279" y="127530"/>
                </a:lnTo>
                <a:lnTo>
                  <a:pt x="438751" y="127530"/>
                </a:lnTo>
                <a:lnTo>
                  <a:pt x="438222" y="127001"/>
                </a:lnTo>
                <a:lnTo>
                  <a:pt x="436637" y="127001"/>
                </a:lnTo>
                <a:lnTo>
                  <a:pt x="436637" y="128588"/>
                </a:lnTo>
                <a:lnTo>
                  <a:pt x="433994" y="127530"/>
                </a:lnTo>
                <a:lnTo>
                  <a:pt x="431879" y="129117"/>
                </a:lnTo>
                <a:lnTo>
                  <a:pt x="431879" y="128588"/>
                </a:lnTo>
                <a:lnTo>
                  <a:pt x="428179" y="129117"/>
                </a:lnTo>
                <a:lnTo>
                  <a:pt x="425008" y="127530"/>
                </a:lnTo>
                <a:lnTo>
                  <a:pt x="426065" y="129117"/>
                </a:lnTo>
                <a:lnTo>
                  <a:pt x="426065" y="130176"/>
                </a:lnTo>
                <a:lnTo>
                  <a:pt x="425008" y="129117"/>
                </a:lnTo>
                <a:lnTo>
                  <a:pt x="424479" y="128588"/>
                </a:lnTo>
                <a:lnTo>
                  <a:pt x="418136" y="129117"/>
                </a:lnTo>
                <a:lnTo>
                  <a:pt x="412321" y="127530"/>
                </a:lnTo>
                <a:lnTo>
                  <a:pt x="412321" y="128588"/>
                </a:lnTo>
                <a:lnTo>
                  <a:pt x="412850" y="128588"/>
                </a:lnTo>
                <a:lnTo>
                  <a:pt x="396992" y="129117"/>
                </a:lnTo>
                <a:lnTo>
                  <a:pt x="380077" y="130705"/>
                </a:lnTo>
                <a:lnTo>
                  <a:pt x="380077" y="132292"/>
                </a:lnTo>
                <a:lnTo>
                  <a:pt x="372677" y="131763"/>
                </a:lnTo>
                <a:lnTo>
                  <a:pt x="366334" y="133880"/>
                </a:lnTo>
                <a:lnTo>
                  <a:pt x="366334" y="132292"/>
                </a:lnTo>
                <a:lnTo>
                  <a:pt x="360519" y="134409"/>
                </a:lnTo>
                <a:lnTo>
                  <a:pt x="355234" y="133968"/>
                </a:lnTo>
                <a:lnTo>
                  <a:pt x="355234" y="133880"/>
                </a:lnTo>
                <a:lnTo>
                  <a:pt x="354176" y="133880"/>
                </a:lnTo>
                <a:lnTo>
                  <a:pt x="355234" y="133968"/>
                </a:lnTo>
                <a:lnTo>
                  <a:pt x="355234" y="134409"/>
                </a:lnTo>
                <a:lnTo>
                  <a:pt x="352062" y="133880"/>
                </a:lnTo>
                <a:lnTo>
                  <a:pt x="349948" y="135997"/>
                </a:lnTo>
                <a:lnTo>
                  <a:pt x="348890" y="135467"/>
                </a:lnTo>
                <a:lnTo>
                  <a:pt x="348890" y="134409"/>
                </a:lnTo>
                <a:lnTo>
                  <a:pt x="344133" y="137055"/>
                </a:lnTo>
                <a:lnTo>
                  <a:pt x="340433" y="135997"/>
                </a:lnTo>
                <a:lnTo>
                  <a:pt x="340433" y="137055"/>
                </a:lnTo>
                <a:lnTo>
                  <a:pt x="336733" y="137055"/>
                </a:lnTo>
                <a:lnTo>
                  <a:pt x="333033" y="138642"/>
                </a:lnTo>
                <a:lnTo>
                  <a:pt x="337261" y="139701"/>
                </a:lnTo>
                <a:lnTo>
                  <a:pt x="343605" y="139172"/>
                </a:lnTo>
                <a:lnTo>
                  <a:pt x="343605" y="140759"/>
                </a:lnTo>
                <a:lnTo>
                  <a:pt x="343076" y="142347"/>
                </a:lnTo>
                <a:lnTo>
                  <a:pt x="344253" y="141336"/>
                </a:lnTo>
                <a:lnTo>
                  <a:pt x="346776" y="142347"/>
                </a:lnTo>
                <a:lnTo>
                  <a:pt x="348890" y="142347"/>
                </a:lnTo>
                <a:lnTo>
                  <a:pt x="346776" y="142876"/>
                </a:lnTo>
                <a:lnTo>
                  <a:pt x="343605" y="144463"/>
                </a:lnTo>
                <a:lnTo>
                  <a:pt x="345190" y="144993"/>
                </a:lnTo>
                <a:lnTo>
                  <a:pt x="347305" y="144463"/>
                </a:lnTo>
                <a:lnTo>
                  <a:pt x="347305" y="144993"/>
                </a:lnTo>
                <a:lnTo>
                  <a:pt x="348362" y="144993"/>
                </a:lnTo>
                <a:lnTo>
                  <a:pt x="348890" y="144463"/>
                </a:lnTo>
                <a:lnTo>
                  <a:pt x="348362" y="146051"/>
                </a:lnTo>
                <a:lnTo>
                  <a:pt x="348890" y="146051"/>
                </a:lnTo>
                <a:lnTo>
                  <a:pt x="351005" y="144993"/>
                </a:lnTo>
                <a:lnTo>
                  <a:pt x="352062" y="146580"/>
                </a:lnTo>
                <a:lnTo>
                  <a:pt x="353648" y="146580"/>
                </a:lnTo>
                <a:lnTo>
                  <a:pt x="352591" y="148168"/>
                </a:lnTo>
                <a:lnTo>
                  <a:pt x="351005" y="146580"/>
                </a:lnTo>
                <a:lnTo>
                  <a:pt x="349948" y="146580"/>
                </a:lnTo>
                <a:lnTo>
                  <a:pt x="348362" y="146580"/>
                </a:lnTo>
                <a:lnTo>
                  <a:pt x="347607" y="147336"/>
                </a:lnTo>
                <a:lnTo>
                  <a:pt x="345719" y="146580"/>
                </a:lnTo>
                <a:lnTo>
                  <a:pt x="343076" y="146580"/>
                </a:lnTo>
                <a:lnTo>
                  <a:pt x="344133" y="147638"/>
                </a:lnTo>
                <a:lnTo>
                  <a:pt x="345719" y="148168"/>
                </a:lnTo>
                <a:lnTo>
                  <a:pt x="346776" y="149226"/>
                </a:lnTo>
                <a:lnTo>
                  <a:pt x="346776" y="149755"/>
                </a:lnTo>
                <a:lnTo>
                  <a:pt x="348890" y="149226"/>
                </a:lnTo>
                <a:lnTo>
                  <a:pt x="350383" y="149724"/>
                </a:lnTo>
                <a:lnTo>
                  <a:pt x="350124" y="149932"/>
                </a:lnTo>
                <a:lnTo>
                  <a:pt x="348362" y="150813"/>
                </a:lnTo>
                <a:lnTo>
                  <a:pt x="346776" y="150813"/>
                </a:lnTo>
                <a:lnTo>
                  <a:pt x="345719" y="149226"/>
                </a:lnTo>
                <a:lnTo>
                  <a:pt x="345190" y="148168"/>
                </a:lnTo>
                <a:lnTo>
                  <a:pt x="344133" y="149755"/>
                </a:lnTo>
                <a:lnTo>
                  <a:pt x="343605" y="149755"/>
                </a:lnTo>
                <a:lnTo>
                  <a:pt x="343076" y="151343"/>
                </a:lnTo>
                <a:lnTo>
                  <a:pt x="339904" y="151343"/>
                </a:lnTo>
                <a:lnTo>
                  <a:pt x="340433" y="151872"/>
                </a:lnTo>
                <a:lnTo>
                  <a:pt x="343076" y="151872"/>
                </a:lnTo>
                <a:lnTo>
                  <a:pt x="345719" y="151343"/>
                </a:lnTo>
                <a:lnTo>
                  <a:pt x="348362" y="151343"/>
                </a:lnTo>
                <a:lnTo>
                  <a:pt x="350124" y="149932"/>
                </a:lnTo>
                <a:lnTo>
                  <a:pt x="350476" y="149755"/>
                </a:lnTo>
                <a:lnTo>
                  <a:pt x="350383" y="149724"/>
                </a:lnTo>
                <a:lnTo>
                  <a:pt x="351005" y="149226"/>
                </a:lnTo>
                <a:lnTo>
                  <a:pt x="355234" y="148168"/>
                </a:lnTo>
                <a:lnTo>
                  <a:pt x="360519" y="147638"/>
                </a:lnTo>
                <a:lnTo>
                  <a:pt x="369506" y="147638"/>
                </a:lnTo>
                <a:lnTo>
                  <a:pt x="388535" y="146051"/>
                </a:lnTo>
                <a:lnTo>
                  <a:pt x="397521" y="148168"/>
                </a:lnTo>
                <a:lnTo>
                  <a:pt x="400692" y="147638"/>
                </a:lnTo>
                <a:lnTo>
                  <a:pt x="402807" y="146580"/>
                </a:lnTo>
                <a:lnTo>
                  <a:pt x="402278" y="147638"/>
                </a:lnTo>
                <a:lnTo>
                  <a:pt x="402807" y="148168"/>
                </a:lnTo>
                <a:lnTo>
                  <a:pt x="402278" y="149226"/>
                </a:lnTo>
                <a:lnTo>
                  <a:pt x="402278" y="150813"/>
                </a:lnTo>
                <a:lnTo>
                  <a:pt x="405450" y="151343"/>
                </a:lnTo>
                <a:lnTo>
                  <a:pt x="408093" y="151872"/>
                </a:lnTo>
                <a:lnTo>
                  <a:pt x="408093" y="153459"/>
                </a:lnTo>
                <a:lnTo>
                  <a:pt x="409150" y="154518"/>
                </a:lnTo>
                <a:lnTo>
                  <a:pt x="410736" y="151343"/>
                </a:lnTo>
                <a:lnTo>
                  <a:pt x="412850" y="149755"/>
                </a:lnTo>
                <a:lnTo>
                  <a:pt x="413907" y="149755"/>
                </a:lnTo>
                <a:lnTo>
                  <a:pt x="414436" y="150813"/>
                </a:lnTo>
                <a:lnTo>
                  <a:pt x="412321" y="151343"/>
                </a:lnTo>
                <a:lnTo>
                  <a:pt x="410736" y="151872"/>
                </a:lnTo>
                <a:lnTo>
                  <a:pt x="410736" y="153459"/>
                </a:lnTo>
                <a:lnTo>
                  <a:pt x="411264" y="153459"/>
                </a:lnTo>
                <a:lnTo>
                  <a:pt x="410736" y="154518"/>
                </a:lnTo>
                <a:lnTo>
                  <a:pt x="409678" y="154518"/>
                </a:lnTo>
                <a:lnTo>
                  <a:pt x="409678" y="155047"/>
                </a:lnTo>
                <a:lnTo>
                  <a:pt x="409678" y="156105"/>
                </a:lnTo>
                <a:lnTo>
                  <a:pt x="411264" y="156105"/>
                </a:lnTo>
                <a:lnTo>
                  <a:pt x="411264" y="155047"/>
                </a:lnTo>
                <a:lnTo>
                  <a:pt x="413907" y="155047"/>
                </a:lnTo>
                <a:lnTo>
                  <a:pt x="416022" y="154518"/>
                </a:lnTo>
                <a:lnTo>
                  <a:pt x="419722" y="156634"/>
                </a:lnTo>
                <a:lnTo>
                  <a:pt x="423422" y="155047"/>
                </a:lnTo>
                <a:lnTo>
                  <a:pt x="424479" y="155047"/>
                </a:lnTo>
                <a:lnTo>
                  <a:pt x="424479" y="156105"/>
                </a:lnTo>
                <a:lnTo>
                  <a:pt x="431351" y="154518"/>
                </a:lnTo>
                <a:lnTo>
                  <a:pt x="438222" y="155047"/>
                </a:lnTo>
                <a:lnTo>
                  <a:pt x="439279" y="155047"/>
                </a:lnTo>
                <a:lnTo>
                  <a:pt x="440337" y="156634"/>
                </a:lnTo>
                <a:lnTo>
                  <a:pt x="438222" y="158222"/>
                </a:lnTo>
                <a:lnTo>
                  <a:pt x="436637" y="159809"/>
                </a:lnTo>
                <a:lnTo>
                  <a:pt x="436637" y="161397"/>
                </a:lnTo>
                <a:lnTo>
                  <a:pt x="438222" y="161926"/>
                </a:lnTo>
                <a:lnTo>
                  <a:pt x="438751" y="161397"/>
                </a:lnTo>
                <a:lnTo>
                  <a:pt x="439279" y="159809"/>
                </a:lnTo>
                <a:lnTo>
                  <a:pt x="439279" y="160338"/>
                </a:lnTo>
                <a:lnTo>
                  <a:pt x="439279" y="161926"/>
                </a:lnTo>
                <a:lnTo>
                  <a:pt x="442451" y="162984"/>
                </a:lnTo>
                <a:lnTo>
                  <a:pt x="445094" y="164043"/>
                </a:lnTo>
                <a:lnTo>
                  <a:pt x="442451" y="164043"/>
                </a:lnTo>
                <a:lnTo>
                  <a:pt x="438751" y="163513"/>
                </a:lnTo>
                <a:lnTo>
                  <a:pt x="438222" y="164043"/>
                </a:lnTo>
                <a:lnTo>
                  <a:pt x="438222" y="165630"/>
                </a:lnTo>
                <a:lnTo>
                  <a:pt x="439279" y="167218"/>
                </a:lnTo>
                <a:lnTo>
                  <a:pt x="440865" y="167218"/>
                </a:lnTo>
                <a:lnTo>
                  <a:pt x="439279" y="168276"/>
                </a:lnTo>
                <a:lnTo>
                  <a:pt x="438222" y="168805"/>
                </a:lnTo>
                <a:lnTo>
                  <a:pt x="435051" y="167218"/>
                </a:lnTo>
                <a:lnTo>
                  <a:pt x="433465" y="170393"/>
                </a:lnTo>
                <a:lnTo>
                  <a:pt x="423422" y="170922"/>
                </a:lnTo>
                <a:lnTo>
                  <a:pt x="404393" y="175684"/>
                </a:lnTo>
                <a:lnTo>
                  <a:pt x="395406" y="175684"/>
                </a:lnTo>
                <a:lnTo>
                  <a:pt x="395406" y="176743"/>
                </a:lnTo>
                <a:lnTo>
                  <a:pt x="395406" y="177272"/>
                </a:lnTo>
                <a:lnTo>
                  <a:pt x="394878" y="176743"/>
                </a:lnTo>
                <a:lnTo>
                  <a:pt x="393292" y="176743"/>
                </a:lnTo>
                <a:lnTo>
                  <a:pt x="394878" y="177801"/>
                </a:lnTo>
                <a:lnTo>
                  <a:pt x="396992" y="177272"/>
                </a:lnTo>
                <a:lnTo>
                  <a:pt x="399107" y="177272"/>
                </a:lnTo>
                <a:lnTo>
                  <a:pt x="400692" y="177272"/>
                </a:lnTo>
                <a:lnTo>
                  <a:pt x="405450" y="177272"/>
                </a:lnTo>
                <a:lnTo>
                  <a:pt x="409678" y="177272"/>
                </a:lnTo>
                <a:lnTo>
                  <a:pt x="412321" y="178859"/>
                </a:lnTo>
                <a:lnTo>
                  <a:pt x="414436" y="177801"/>
                </a:lnTo>
                <a:lnTo>
                  <a:pt x="412321" y="179388"/>
                </a:lnTo>
                <a:lnTo>
                  <a:pt x="409678" y="178859"/>
                </a:lnTo>
                <a:lnTo>
                  <a:pt x="409150" y="180447"/>
                </a:lnTo>
                <a:lnTo>
                  <a:pt x="407035" y="180976"/>
                </a:lnTo>
                <a:lnTo>
                  <a:pt x="405978" y="180447"/>
                </a:lnTo>
                <a:lnTo>
                  <a:pt x="405978" y="180976"/>
                </a:lnTo>
                <a:lnTo>
                  <a:pt x="405978" y="182034"/>
                </a:lnTo>
                <a:lnTo>
                  <a:pt x="404393" y="180976"/>
                </a:lnTo>
                <a:lnTo>
                  <a:pt x="402807" y="183093"/>
                </a:lnTo>
                <a:lnTo>
                  <a:pt x="402278" y="182563"/>
                </a:lnTo>
                <a:lnTo>
                  <a:pt x="402807" y="182034"/>
                </a:lnTo>
                <a:lnTo>
                  <a:pt x="402278" y="182034"/>
                </a:lnTo>
                <a:lnTo>
                  <a:pt x="401221" y="182034"/>
                </a:lnTo>
                <a:lnTo>
                  <a:pt x="400692" y="182563"/>
                </a:lnTo>
                <a:lnTo>
                  <a:pt x="399107" y="183093"/>
                </a:lnTo>
                <a:lnTo>
                  <a:pt x="400164" y="184151"/>
                </a:lnTo>
                <a:lnTo>
                  <a:pt x="399107" y="184680"/>
                </a:lnTo>
                <a:lnTo>
                  <a:pt x="402278" y="185738"/>
                </a:lnTo>
                <a:lnTo>
                  <a:pt x="404393" y="186268"/>
                </a:lnTo>
                <a:lnTo>
                  <a:pt x="402278" y="186268"/>
                </a:lnTo>
                <a:lnTo>
                  <a:pt x="400692" y="187326"/>
                </a:lnTo>
                <a:lnTo>
                  <a:pt x="402807" y="188913"/>
                </a:lnTo>
                <a:lnTo>
                  <a:pt x="405978" y="187855"/>
                </a:lnTo>
                <a:lnTo>
                  <a:pt x="405450" y="189443"/>
                </a:lnTo>
                <a:lnTo>
                  <a:pt x="404393" y="189443"/>
                </a:lnTo>
                <a:lnTo>
                  <a:pt x="403864" y="189972"/>
                </a:lnTo>
                <a:lnTo>
                  <a:pt x="405978" y="189972"/>
                </a:lnTo>
                <a:lnTo>
                  <a:pt x="409150" y="191030"/>
                </a:lnTo>
                <a:lnTo>
                  <a:pt x="409678" y="192618"/>
                </a:lnTo>
                <a:lnTo>
                  <a:pt x="411264" y="193147"/>
                </a:lnTo>
                <a:lnTo>
                  <a:pt x="405978" y="194205"/>
                </a:lnTo>
                <a:lnTo>
                  <a:pt x="401221" y="194734"/>
                </a:lnTo>
                <a:lnTo>
                  <a:pt x="400692" y="194734"/>
                </a:lnTo>
                <a:lnTo>
                  <a:pt x="401221" y="195793"/>
                </a:lnTo>
                <a:lnTo>
                  <a:pt x="400050" y="195793"/>
                </a:lnTo>
                <a:lnTo>
                  <a:pt x="399415" y="196851"/>
                </a:lnTo>
                <a:lnTo>
                  <a:pt x="398581" y="195924"/>
                </a:lnTo>
                <a:lnTo>
                  <a:pt x="396992" y="196322"/>
                </a:lnTo>
                <a:lnTo>
                  <a:pt x="394878" y="194734"/>
                </a:lnTo>
                <a:lnTo>
                  <a:pt x="391706" y="196322"/>
                </a:lnTo>
                <a:lnTo>
                  <a:pt x="384835" y="195793"/>
                </a:lnTo>
                <a:lnTo>
                  <a:pt x="376906" y="194205"/>
                </a:lnTo>
                <a:lnTo>
                  <a:pt x="376377" y="195793"/>
                </a:lnTo>
                <a:lnTo>
                  <a:pt x="374263" y="196322"/>
                </a:lnTo>
                <a:lnTo>
                  <a:pt x="374791" y="195793"/>
                </a:lnTo>
                <a:lnTo>
                  <a:pt x="374791" y="194734"/>
                </a:lnTo>
                <a:lnTo>
                  <a:pt x="371091" y="196322"/>
                </a:lnTo>
                <a:lnTo>
                  <a:pt x="366334" y="198438"/>
                </a:lnTo>
                <a:lnTo>
                  <a:pt x="367920" y="198438"/>
                </a:lnTo>
                <a:lnTo>
                  <a:pt x="367920" y="199497"/>
                </a:lnTo>
                <a:lnTo>
                  <a:pt x="364748" y="199497"/>
                </a:lnTo>
                <a:lnTo>
                  <a:pt x="362105" y="201084"/>
                </a:lnTo>
                <a:lnTo>
                  <a:pt x="362105" y="200026"/>
                </a:lnTo>
                <a:lnTo>
                  <a:pt x="361048" y="199497"/>
                </a:lnTo>
                <a:lnTo>
                  <a:pt x="360519" y="201084"/>
                </a:lnTo>
                <a:lnTo>
                  <a:pt x="359462" y="201084"/>
                </a:lnTo>
                <a:lnTo>
                  <a:pt x="359462" y="200026"/>
                </a:lnTo>
                <a:lnTo>
                  <a:pt x="360519" y="199497"/>
                </a:lnTo>
                <a:lnTo>
                  <a:pt x="358934" y="200026"/>
                </a:lnTo>
                <a:lnTo>
                  <a:pt x="357348" y="200026"/>
                </a:lnTo>
                <a:lnTo>
                  <a:pt x="357348" y="201084"/>
                </a:lnTo>
                <a:lnTo>
                  <a:pt x="357877" y="202143"/>
                </a:lnTo>
                <a:lnTo>
                  <a:pt x="358934" y="201613"/>
                </a:lnTo>
                <a:lnTo>
                  <a:pt x="359462" y="201613"/>
                </a:lnTo>
                <a:lnTo>
                  <a:pt x="357877" y="203201"/>
                </a:lnTo>
                <a:lnTo>
                  <a:pt x="357348" y="203730"/>
                </a:lnTo>
                <a:lnTo>
                  <a:pt x="356291" y="203201"/>
                </a:lnTo>
                <a:lnTo>
                  <a:pt x="357348" y="202143"/>
                </a:lnTo>
                <a:lnTo>
                  <a:pt x="356291" y="200026"/>
                </a:lnTo>
                <a:lnTo>
                  <a:pt x="355234" y="201613"/>
                </a:lnTo>
                <a:lnTo>
                  <a:pt x="355762" y="201613"/>
                </a:lnTo>
                <a:lnTo>
                  <a:pt x="355234" y="203201"/>
                </a:lnTo>
                <a:lnTo>
                  <a:pt x="354176" y="203730"/>
                </a:lnTo>
                <a:lnTo>
                  <a:pt x="354176" y="202143"/>
                </a:lnTo>
                <a:lnTo>
                  <a:pt x="353648" y="201084"/>
                </a:lnTo>
                <a:lnTo>
                  <a:pt x="352062" y="201084"/>
                </a:lnTo>
                <a:lnTo>
                  <a:pt x="349948" y="201613"/>
                </a:lnTo>
                <a:lnTo>
                  <a:pt x="351005" y="201613"/>
                </a:lnTo>
                <a:lnTo>
                  <a:pt x="352062" y="203201"/>
                </a:lnTo>
                <a:lnTo>
                  <a:pt x="350476" y="202143"/>
                </a:lnTo>
                <a:lnTo>
                  <a:pt x="349948" y="203730"/>
                </a:lnTo>
                <a:lnTo>
                  <a:pt x="348362" y="201613"/>
                </a:lnTo>
                <a:lnTo>
                  <a:pt x="345719" y="204788"/>
                </a:lnTo>
                <a:lnTo>
                  <a:pt x="344133" y="203730"/>
                </a:lnTo>
                <a:lnTo>
                  <a:pt x="343605" y="204788"/>
                </a:lnTo>
                <a:lnTo>
                  <a:pt x="343076" y="203201"/>
                </a:lnTo>
                <a:lnTo>
                  <a:pt x="341490" y="203201"/>
                </a:lnTo>
                <a:lnTo>
                  <a:pt x="341490" y="203730"/>
                </a:lnTo>
                <a:lnTo>
                  <a:pt x="339904" y="203201"/>
                </a:lnTo>
                <a:lnTo>
                  <a:pt x="338319" y="203730"/>
                </a:lnTo>
                <a:lnTo>
                  <a:pt x="337261" y="204788"/>
                </a:lnTo>
                <a:lnTo>
                  <a:pt x="336808" y="203881"/>
                </a:lnTo>
                <a:lnTo>
                  <a:pt x="337261" y="203201"/>
                </a:lnTo>
                <a:lnTo>
                  <a:pt x="336733" y="203730"/>
                </a:lnTo>
                <a:lnTo>
                  <a:pt x="336808" y="203881"/>
                </a:lnTo>
                <a:lnTo>
                  <a:pt x="336204" y="204788"/>
                </a:lnTo>
                <a:lnTo>
                  <a:pt x="335147" y="205318"/>
                </a:lnTo>
                <a:lnTo>
                  <a:pt x="335147" y="204788"/>
                </a:lnTo>
                <a:lnTo>
                  <a:pt x="333561" y="203730"/>
                </a:lnTo>
                <a:lnTo>
                  <a:pt x="333561" y="206376"/>
                </a:lnTo>
                <a:lnTo>
                  <a:pt x="333033" y="204788"/>
                </a:lnTo>
                <a:lnTo>
                  <a:pt x="331976" y="205318"/>
                </a:lnTo>
                <a:lnTo>
                  <a:pt x="331976" y="206376"/>
                </a:lnTo>
                <a:lnTo>
                  <a:pt x="331447" y="204788"/>
                </a:lnTo>
                <a:lnTo>
                  <a:pt x="329861" y="206376"/>
                </a:lnTo>
                <a:lnTo>
                  <a:pt x="328275" y="205847"/>
                </a:lnTo>
                <a:lnTo>
                  <a:pt x="328275" y="205318"/>
                </a:lnTo>
                <a:lnTo>
                  <a:pt x="328049" y="205771"/>
                </a:lnTo>
                <a:lnTo>
                  <a:pt x="326690" y="205318"/>
                </a:lnTo>
                <a:lnTo>
                  <a:pt x="325104" y="207964"/>
                </a:lnTo>
                <a:lnTo>
                  <a:pt x="324575" y="208493"/>
                </a:lnTo>
                <a:lnTo>
                  <a:pt x="324047" y="207964"/>
                </a:lnTo>
                <a:lnTo>
                  <a:pt x="324047" y="208493"/>
                </a:lnTo>
                <a:lnTo>
                  <a:pt x="322990" y="208493"/>
                </a:lnTo>
                <a:lnTo>
                  <a:pt x="325104" y="209022"/>
                </a:lnTo>
                <a:lnTo>
                  <a:pt x="328275" y="209022"/>
                </a:lnTo>
                <a:lnTo>
                  <a:pt x="327747" y="207964"/>
                </a:lnTo>
                <a:lnTo>
                  <a:pt x="326690" y="206905"/>
                </a:lnTo>
                <a:lnTo>
                  <a:pt x="327747" y="206376"/>
                </a:lnTo>
                <a:lnTo>
                  <a:pt x="329333" y="208493"/>
                </a:lnTo>
                <a:lnTo>
                  <a:pt x="326161" y="210080"/>
                </a:lnTo>
                <a:lnTo>
                  <a:pt x="324575" y="213255"/>
                </a:lnTo>
                <a:lnTo>
                  <a:pt x="322990" y="212197"/>
                </a:lnTo>
                <a:lnTo>
                  <a:pt x="322461" y="212197"/>
                </a:lnTo>
                <a:lnTo>
                  <a:pt x="322263" y="212197"/>
                </a:lnTo>
                <a:lnTo>
                  <a:pt x="322263" y="212682"/>
                </a:lnTo>
                <a:lnTo>
                  <a:pt x="322990" y="212197"/>
                </a:lnTo>
                <a:lnTo>
                  <a:pt x="321404" y="214843"/>
                </a:lnTo>
                <a:lnTo>
                  <a:pt x="321404" y="213255"/>
                </a:lnTo>
                <a:lnTo>
                  <a:pt x="322230" y="212704"/>
                </a:lnTo>
                <a:lnTo>
                  <a:pt x="321469" y="212197"/>
                </a:lnTo>
                <a:lnTo>
                  <a:pt x="320875" y="212197"/>
                </a:lnTo>
                <a:lnTo>
                  <a:pt x="320875" y="213784"/>
                </a:lnTo>
                <a:lnTo>
                  <a:pt x="320875" y="214843"/>
                </a:lnTo>
                <a:lnTo>
                  <a:pt x="317175" y="213784"/>
                </a:lnTo>
                <a:lnTo>
                  <a:pt x="314003" y="214843"/>
                </a:lnTo>
                <a:lnTo>
                  <a:pt x="314532" y="214843"/>
                </a:lnTo>
                <a:lnTo>
                  <a:pt x="314003" y="215372"/>
                </a:lnTo>
                <a:lnTo>
                  <a:pt x="314003" y="215901"/>
                </a:lnTo>
                <a:lnTo>
                  <a:pt x="312946" y="215901"/>
                </a:lnTo>
                <a:lnTo>
                  <a:pt x="312418" y="215901"/>
                </a:lnTo>
                <a:lnTo>
                  <a:pt x="310832" y="215372"/>
                </a:lnTo>
                <a:lnTo>
                  <a:pt x="310832" y="214843"/>
                </a:lnTo>
                <a:lnTo>
                  <a:pt x="310303" y="214843"/>
                </a:lnTo>
                <a:lnTo>
                  <a:pt x="310303" y="215372"/>
                </a:lnTo>
                <a:lnTo>
                  <a:pt x="303960" y="215372"/>
                </a:lnTo>
                <a:lnTo>
                  <a:pt x="298674" y="214843"/>
                </a:lnTo>
                <a:lnTo>
                  <a:pt x="298146" y="214843"/>
                </a:lnTo>
                <a:lnTo>
                  <a:pt x="298674" y="215372"/>
                </a:lnTo>
                <a:lnTo>
                  <a:pt x="298146" y="215372"/>
                </a:lnTo>
                <a:lnTo>
                  <a:pt x="297089" y="214843"/>
                </a:lnTo>
                <a:lnTo>
                  <a:pt x="294974" y="215372"/>
                </a:lnTo>
                <a:lnTo>
                  <a:pt x="293543" y="215611"/>
                </a:lnTo>
                <a:lnTo>
                  <a:pt x="293460" y="215901"/>
                </a:lnTo>
                <a:lnTo>
                  <a:pt x="293168" y="215673"/>
                </a:lnTo>
                <a:lnTo>
                  <a:pt x="291803" y="215901"/>
                </a:lnTo>
                <a:lnTo>
                  <a:pt x="290217" y="214843"/>
                </a:lnTo>
                <a:lnTo>
                  <a:pt x="289688" y="214843"/>
                </a:lnTo>
                <a:lnTo>
                  <a:pt x="288925" y="214843"/>
                </a:lnTo>
                <a:lnTo>
                  <a:pt x="288925" y="215901"/>
                </a:lnTo>
                <a:lnTo>
                  <a:pt x="288631" y="215901"/>
                </a:lnTo>
                <a:lnTo>
                  <a:pt x="287337" y="215901"/>
                </a:lnTo>
                <a:lnTo>
                  <a:pt x="286517" y="215901"/>
                </a:lnTo>
                <a:lnTo>
                  <a:pt x="284931" y="215901"/>
                </a:lnTo>
                <a:lnTo>
                  <a:pt x="284931" y="217489"/>
                </a:lnTo>
                <a:lnTo>
                  <a:pt x="284402" y="217489"/>
                </a:lnTo>
                <a:lnTo>
                  <a:pt x="284402" y="216959"/>
                </a:lnTo>
                <a:lnTo>
                  <a:pt x="282817" y="216959"/>
                </a:lnTo>
                <a:lnTo>
                  <a:pt x="281759" y="217489"/>
                </a:lnTo>
                <a:lnTo>
                  <a:pt x="281231" y="217489"/>
                </a:lnTo>
                <a:lnTo>
                  <a:pt x="281759" y="216959"/>
                </a:lnTo>
                <a:lnTo>
                  <a:pt x="280175" y="217488"/>
                </a:lnTo>
                <a:lnTo>
                  <a:pt x="280194" y="217488"/>
                </a:lnTo>
                <a:lnTo>
                  <a:pt x="280988" y="217488"/>
                </a:lnTo>
                <a:lnTo>
                  <a:pt x="280988" y="218017"/>
                </a:lnTo>
                <a:lnTo>
                  <a:pt x="280194" y="218017"/>
                </a:lnTo>
                <a:lnTo>
                  <a:pt x="280194" y="219076"/>
                </a:lnTo>
                <a:lnTo>
                  <a:pt x="280174" y="219049"/>
                </a:lnTo>
                <a:lnTo>
                  <a:pt x="280174" y="219076"/>
                </a:lnTo>
                <a:lnTo>
                  <a:pt x="279645" y="220134"/>
                </a:lnTo>
                <a:lnTo>
                  <a:pt x="279645" y="219076"/>
                </a:lnTo>
                <a:lnTo>
                  <a:pt x="277531" y="219076"/>
                </a:lnTo>
                <a:lnTo>
                  <a:pt x="274359" y="220134"/>
                </a:lnTo>
                <a:lnTo>
                  <a:pt x="274359" y="219076"/>
                </a:lnTo>
                <a:lnTo>
                  <a:pt x="273302" y="218547"/>
                </a:lnTo>
                <a:lnTo>
                  <a:pt x="273302" y="220134"/>
                </a:lnTo>
                <a:lnTo>
                  <a:pt x="273302" y="220664"/>
                </a:lnTo>
                <a:lnTo>
                  <a:pt x="272797" y="221169"/>
                </a:lnTo>
                <a:lnTo>
                  <a:pt x="272653" y="221457"/>
                </a:lnTo>
                <a:lnTo>
                  <a:pt x="272245" y="221729"/>
                </a:lnTo>
                <a:lnTo>
                  <a:pt x="272245" y="222251"/>
                </a:lnTo>
                <a:lnTo>
                  <a:pt x="272245" y="223839"/>
                </a:lnTo>
                <a:lnTo>
                  <a:pt x="273302" y="222780"/>
                </a:lnTo>
                <a:lnTo>
                  <a:pt x="274359" y="221193"/>
                </a:lnTo>
                <a:lnTo>
                  <a:pt x="274359" y="222251"/>
                </a:lnTo>
                <a:lnTo>
                  <a:pt x="274888" y="222251"/>
                </a:lnTo>
                <a:lnTo>
                  <a:pt x="276474" y="220664"/>
                </a:lnTo>
                <a:lnTo>
                  <a:pt x="279116" y="220134"/>
                </a:lnTo>
                <a:lnTo>
                  <a:pt x="279116" y="220664"/>
                </a:lnTo>
                <a:lnTo>
                  <a:pt x="278059" y="221193"/>
                </a:lnTo>
                <a:lnTo>
                  <a:pt x="279645" y="220664"/>
                </a:lnTo>
                <a:lnTo>
                  <a:pt x="281231" y="219076"/>
                </a:lnTo>
                <a:lnTo>
                  <a:pt x="281231" y="220134"/>
                </a:lnTo>
                <a:lnTo>
                  <a:pt x="281759" y="220664"/>
                </a:lnTo>
                <a:lnTo>
                  <a:pt x="284402" y="220664"/>
                </a:lnTo>
                <a:lnTo>
                  <a:pt x="285988" y="219076"/>
                </a:lnTo>
                <a:lnTo>
                  <a:pt x="286517" y="220134"/>
                </a:lnTo>
                <a:lnTo>
                  <a:pt x="287045" y="220134"/>
                </a:lnTo>
                <a:lnTo>
                  <a:pt x="287045" y="219076"/>
                </a:lnTo>
                <a:lnTo>
                  <a:pt x="288631" y="219076"/>
                </a:lnTo>
                <a:lnTo>
                  <a:pt x="291274" y="220134"/>
                </a:lnTo>
                <a:lnTo>
                  <a:pt x="291274" y="220664"/>
                </a:lnTo>
                <a:lnTo>
                  <a:pt x="291274" y="221193"/>
                </a:lnTo>
                <a:lnTo>
                  <a:pt x="291803" y="220664"/>
                </a:lnTo>
                <a:lnTo>
                  <a:pt x="293388" y="220664"/>
                </a:lnTo>
                <a:lnTo>
                  <a:pt x="292860" y="220134"/>
                </a:lnTo>
                <a:lnTo>
                  <a:pt x="291274" y="219076"/>
                </a:lnTo>
                <a:lnTo>
                  <a:pt x="292860" y="219076"/>
                </a:lnTo>
                <a:lnTo>
                  <a:pt x="294974" y="219076"/>
                </a:lnTo>
                <a:lnTo>
                  <a:pt x="293917" y="220134"/>
                </a:lnTo>
                <a:lnTo>
                  <a:pt x="294974" y="220134"/>
                </a:lnTo>
                <a:lnTo>
                  <a:pt x="295503" y="221193"/>
                </a:lnTo>
                <a:lnTo>
                  <a:pt x="296560" y="220664"/>
                </a:lnTo>
                <a:lnTo>
                  <a:pt x="297089" y="220664"/>
                </a:lnTo>
                <a:lnTo>
                  <a:pt x="296560" y="220134"/>
                </a:lnTo>
                <a:lnTo>
                  <a:pt x="296560" y="218547"/>
                </a:lnTo>
                <a:lnTo>
                  <a:pt x="297089" y="220134"/>
                </a:lnTo>
                <a:lnTo>
                  <a:pt x="298674" y="220664"/>
                </a:lnTo>
                <a:lnTo>
                  <a:pt x="299203" y="220134"/>
                </a:lnTo>
                <a:lnTo>
                  <a:pt x="299203" y="220664"/>
                </a:lnTo>
                <a:lnTo>
                  <a:pt x="305017" y="219076"/>
                </a:lnTo>
                <a:lnTo>
                  <a:pt x="310832" y="218547"/>
                </a:lnTo>
                <a:lnTo>
                  <a:pt x="314532" y="217489"/>
                </a:lnTo>
                <a:lnTo>
                  <a:pt x="317704" y="217489"/>
                </a:lnTo>
                <a:lnTo>
                  <a:pt x="320875" y="216959"/>
                </a:lnTo>
                <a:lnTo>
                  <a:pt x="322461" y="217489"/>
                </a:lnTo>
                <a:lnTo>
                  <a:pt x="329333" y="217489"/>
                </a:lnTo>
                <a:lnTo>
                  <a:pt x="334619" y="216959"/>
                </a:lnTo>
                <a:lnTo>
                  <a:pt x="333561" y="217489"/>
                </a:lnTo>
                <a:lnTo>
                  <a:pt x="333561" y="218547"/>
                </a:lnTo>
                <a:lnTo>
                  <a:pt x="334619" y="218547"/>
                </a:lnTo>
                <a:lnTo>
                  <a:pt x="335147" y="218547"/>
                </a:lnTo>
                <a:lnTo>
                  <a:pt x="334619" y="217489"/>
                </a:lnTo>
                <a:lnTo>
                  <a:pt x="334619" y="216959"/>
                </a:lnTo>
                <a:lnTo>
                  <a:pt x="338319" y="216959"/>
                </a:lnTo>
                <a:lnTo>
                  <a:pt x="342019" y="215901"/>
                </a:lnTo>
                <a:lnTo>
                  <a:pt x="341490" y="216959"/>
                </a:lnTo>
                <a:lnTo>
                  <a:pt x="341490" y="217489"/>
                </a:lnTo>
                <a:lnTo>
                  <a:pt x="342019" y="215901"/>
                </a:lnTo>
                <a:lnTo>
                  <a:pt x="342371" y="215901"/>
                </a:lnTo>
                <a:lnTo>
                  <a:pt x="343076" y="215901"/>
                </a:lnTo>
                <a:lnTo>
                  <a:pt x="343076" y="216959"/>
                </a:lnTo>
                <a:lnTo>
                  <a:pt x="342019" y="216959"/>
                </a:lnTo>
                <a:lnTo>
                  <a:pt x="343605" y="217489"/>
                </a:lnTo>
                <a:lnTo>
                  <a:pt x="345190" y="216959"/>
                </a:lnTo>
                <a:lnTo>
                  <a:pt x="345190" y="215901"/>
                </a:lnTo>
                <a:lnTo>
                  <a:pt x="348362" y="216959"/>
                </a:lnTo>
                <a:lnTo>
                  <a:pt x="350476" y="215372"/>
                </a:lnTo>
                <a:lnTo>
                  <a:pt x="351005" y="215372"/>
                </a:lnTo>
                <a:lnTo>
                  <a:pt x="351005" y="215901"/>
                </a:lnTo>
                <a:lnTo>
                  <a:pt x="352062" y="215372"/>
                </a:lnTo>
                <a:lnTo>
                  <a:pt x="352062" y="213784"/>
                </a:lnTo>
                <a:lnTo>
                  <a:pt x="353648" y="215372"/>
                </a:lnTo>
                <a:lnTo>
                  <a:pt x="357348" y="214843"/>
                </a:lnTo>
                <a:lnTo>
                  <a:pt x="355762" y="215901"/>
                </a:lnTo>
                <a:lnTo>
                  <a:pt x="354176" y="217489"/>
                </a:lnTo>
                <a:lnTo>
                  <a:pt x="357877" y="216959"/>
                </a:lnTo>
                <a:lnTo>
                  <a:pt x="360519" y="215372"/>
                </a:lnTo>
                <a:lnTo>
                  <a:pt x="364220" y="215901"/>
                </a:lnTo>
                <a:lnTo>
                  <a:pt x="371091" y="214843"/>
                </a:lnTo>
                <a:lnTo>
                  <a:pt x="374791" y="215901"/>
                </a:lnTo>
                <a:lnTo>
                  <a:pt x="376377" y="214843"/>
                </a:lnTo>
                <a:lnTo>
                  <a:pt x="377963" y="214843"/>
                </a:lnTo>
                <a:lnTo>
                  <a:pt x="377963" y="215372"/>
                </a:lnTo>
                <a:lnTo>
                  <a:pt x="377963" y="215901"/>
                </a:lnTo>
                <a:lnTo>
                  <a:pt x="381135" y="214843"/>
                </a:lnTo>
                <a:lnTo>
                  <a:pt x="383777" y="215901"/>
                </a:lnTo>
                <a:lnTo>
                  <a:pt x="383249" y="215901"/>
                </a:lnTo>
                <a:lnTo>
                  <a:pt x="381663" y="215372"/>
                </a:lnTo>
                <a:lnTo>
                  <a:pt x="383249" y="217489"/>
                </a:lnTo>
                <a:lnTo>
                  <a:pt x="385363" y="217489"/>
                </a:lnTo>
                <a:lnTo>
                  <a:pt x="384835" y="219076"/>
                </a:lnTo>
                <a:lnTo>
                  <a:pt x="383777" y="220664"/>
                </a:lnTo>
                <a:lnTo>
                  <a:pt x="381663" y="219076"/>
                </a:lnTo>
                <a:lnTo>
                  <a:pt x="379549" y="220134"/>
                </a:lnTo>
                <a:lnTo>
                  <a:pt x="379549" y="219076"/>
                </a:lnTo>
                <a:lnTo>
                  <a:pt x="379549" y="218547"/>
                </a:lnTo>
                <a:lnTo>
                  <a:pt x="377963" y="219076"/>
                </a:lnTo>
                <a:lnTo>
                  <a:pt x="375320" y="220664"/>
                </a:lnTo>
                <a:lnTo>
                  <a:pt x="373206" y="219076"/>
                </a:lnTo>
                <a:lnTo>
                  <a:pt x="369506" y="220134"/>
                </a:lnTo>
                <a:lnTo>
                  <a:pt x="369506" y="221193"/>
                </a:lnTo>
                <a:lnTo>
                  <a:pt x="368977" y="221193"/>
                </a:lnTo>
                <a:lnTo>
                  <a:pt x="367920" y="220134"/>
                </a:lnTo>
                <a:lnTo>
                  <a:pt x="364220" y="220664"/>
                </a:lnTo>
                <a:lnTo>
                  <a:pt x="362634" y="220134"/>
                </a:lnTo>
                <a:lnTo>
                  <a:pt x="362634" y="220664"/>
                </a:lnTo>
                <a:lnTo>
                  <a:pt x="355234" y="220664"/>
                </a:lnTo>
                <a:lnTo>
                  <a:pt x="348890" y="221193"/>
                </a:lnTo>
                <a:lnTo>
                  <a:pt x="349948" y="220134"/>
                </a:lnTo>
                <a:lnTo>
                  <a:pt x="348362" y="221193"/>
                </a:lnTo>
                <a:lnTo>
                  <a:pt x="346776" y="222780"/>
                </a:lnTo>
                <a:lnTo>
                  <a:pt x="345544" y="221546"/>
                </a:lnTo>
                <a:lnTo>
                  <a:pt x="344602" y="222174"/>
                </a:lnTo>
                <a:lnTo>
                  <a:pt x="343605" y="223839"/>
                </a:lnTo>
                <a:lnTo>
                  <a:pt x="341490" y="221193"/>
                </a:lnTo>
                <a:lnTo>
                  <a:pt x="338847" y="222780"/>
                </a:lnTo>
                <a:lnTo>
                  <a:pt x="337261" y="221193"/>
                </a:lnTo>
                <a:lnTo>
                  <a:pt x="335147" y="222251"/>
                </a:lnTo>
                <a:lnTo>
                  <a:pt x="335147" y="222780"/>
                </a:lnTo>
                <a:lnTo>
                  <a:pt x="334619" y="222251"/>
                </a:lnTo>
                <a:lnTo>
                  <a:pt x="333561" y="223839"/>
                </a:lnTo>
                <a:lnTo>
                  <a:pt x="331976" y="222780"/>
                </a:lnTo>
                <a:lnTo>
                  <a:pt x="331447" y="221193"/>
                </a:lnTo>
                <a:lnTo>
                  <a:pt x="331447" y="222251"/>
                </a:lnTo>
                <a:lnTo>
                  <a:pt x="330918" y="221193"/>
                </a:lnTo>
                <a:lnTo>
                  <a:pt x="329861" y="222251"/>
                </a:lnTo>
                <a:lnTo>
                  <a:pt x="329333" y="222251"/>
                </a:lnTo>
                <a:lnTo>
                  <a:pt x="326690" y="221193"/>
                </a:lnTo>
                <a:lnTo>
                  <a:pt x="325104" y="222251"/>
                </a:lnTo>
                <a:lnTo>
                  <a:pt x="324575" y="222780"/>
                </a:lnTo>
                <a:lnTo>
                  <a:pt x="324047" y="223839"/>
                </a:lnTo>
                <a:lnTo>
                  <a:pt x="321404" y="222780"/>
                </a:lnTo>
                <a:lnTo>
                  <a:pt x="319289" y="224368"/>
                </a:lnTo>
                <a:lnTo>
                  <a:pt x="319818" y="222780"/>
                </a:lnTo>
                <a:lnTo>
                  <a:pt x="311889" y="223839"/>
                </a:lnTo>
                <a:lnTo>
                  <a:pt x="310677" y="224445"/>
                </a:lnTo>
                <a:lnTo>
                  <a:pt x="313276" y="226036"/>
                </a:lnTo>
                <a:lnTo>
                  <a:pt x="315969" y="223838"/>
                </a:lnTo>
                <a:lnTo>
                  <a:pt x="317585" y="225487"/>
                </a:lnTo>
                <a:lnTo>
                  <a:pt x="318662" y="227135"/>
                </a:lnTo>
                <a:lnTo>
                  <a:pt x="320278" y="226036"/>
                </a:lnTo>
                <a:lnTo>
                  <a:pt x="319739" y="227685"/>
                </a:lnTo>
                <a:lnTo>
                  <a:pt x="320278" y="228234"/>
                </a:lnTo>
                <a:lnTo>
                  <a:pt x="321355" y="227135"/>
                </a:lnTo>
                <a:lnTo>
                  <a:pt x="321894" y="227685"/>
                </a:lnTo>
                <a:lnTo>
                  <a:pt x="323510" y="226036"/>
                </a:lnTo>
                <a:lnTo>
                  <a:pt x="325125" y="226036"/>
                </a:lnTo>
                <a:lnTo>
                  <a:pt x="324587" y="227685"/>
                </a:lnTo>
                <a:lnTo>
                  <a:pt x="322971" y="227135"/>
                </a:lnTo>
                <a:lnTo>
                  <a:pt x="322971" y="227685"/>
                </a:lnTo>
                <a:lnTo>
                  <a:pt x="323510" y="228234"/>
                </a:lnTo>
                <a:lnTo>
                  <a:pt x="325125" y="227685"/>
                </a:lnTo>
                <a:lnTo>
                  <a:pt x="326741" y="228234"/>
                </a:lnTo>
                <a:lnTo>
                  <a:pt x="325664" y="227135"/>
                </a:lnTo>
                <a:lnTo>
                  <a:pt x="325664" y="226036"/>
                </a:lnTo>
                <a:lnTo>
                  <a:pt x="326741" y="227685"/>
                </a:lnTo>
                <a:lnTo>
                  <a:pt x="327280" y="228234"/>
                </a:lnTo>
                <a:lnTo>
                  <a:pt x="327280" y="227135"/>
                </a:lnTo>
                <a:lnTo>
                  <a:pt x="328896" y="227685"/>
                </a:lnTo>
                <a:lnTo>
                  <a:pt x="328896" y="227273"/>
                </a:lnTo>
                <a:lnTo>
                  <a:pt x="330512" y="227685"/>
                </a:lnTo>
                <a:lnTo>
                  <a:pt x="332666" y="227685"/>
                </a:lnTo>
                <a:lnTo>
                  <a:pt x="333743" y="227135"/>
                </a:lnTo>
                <a:lnTo>
                  <a:pt x="332127" y="228234"/>
                </a:lnTo>
                <a:lnTo>
                  <a:pt x="332666" y="228234"/>
                </a:lnTo>
                <a:lnTo>
                  <a:pt x="332666" y="229333"/>
                </a:lnTo>
                <a:lnTo>
                  <a:pt x="333743" y="229333"/>
                </a:lnTo>
                <a:lnTo>
                  <a:pt x="334282" y="229883"/>
                </a:lnTo>
                <a:lnTo>
                  <a:pt x="335359" y="229333"/>
                </a:lnTo>
                <a:lnTo>
                  <a:pt x="333743" y="228234"/>
                </a:lnTo>
                <a:lnTo>
                  <a:pt x="335359" y="228234"/>
                </a:lnTo>
                <a:lnTo>
                  <a:pt x="335359" y="227685"/>
                </a:lnTo>
                <a:lnTo>
                  <a:pt x="336975" y="228234"/>
                </a:lnTo>
                <a:lnTo>
                  <a:pt x="337514" y="228234"/>
                </a:lnTo>
                <a:lnTo>
                  <a:pt x="337514" y="229883"/>
                </a:lnTo>
                <a:lnTo>
                  <a:pt x="337969" y="228489"/>
                </a:lnTo>
                <a:lnTo>
                  <a:pt x="337344" y="228072"/>
                </a:lnTo>
                <a:lnTo>
                  <a:pt x="336550" y="228072"/>
                </a:lnTo>
                <a:lnTo>
                  <a:pt x="336550" y="227013"/>
                </a:lnTo>
                <a:lnTo>
                  <a:pt x="337344" y="227013"/>
                </a:lnTo>
                <a:lnTo>
                  <a:pt x="338014" y="228353"/>
                </a:lnTo>
                <a:lnTo>
                  <a:pt x="338052" y="228234"/>
                </a:lnTo>
                <a:lnTo>
                  <a:pt x="339129" y="228234"/>
                </a:lnTo>
                <a:lnTo>
                  <a:pt x="338052" y="229333"/>
                </a:lnTo>
                <a:lnTo>
                  <a:pt x="337514" y="230982"/>
                </a:lnTo>
                <a:lnTo>
                  <a:pt x="338052" y="229883"/>
                </a:lnTo>
                <a:lnTo>
                  <a:pt x="339668" y="229333"/>
                </a:lnTo>
                <a:lnTo>
                  <a:pt x="339668" y="229883"/>
                </a:lnTo>
                <a:lnTo>
                  <a:pt x="339668" y="230982"/>
                </a:lnTo>
                <a:lnTo>
                  <a:pt x="339129" y="229883"/>
                </a:lnTo>
                <a:lnTo>
                  <a:pt x="338052" y="231532"/>
                </a:lnTo>
                <a:lnTo>
                  <a:pt x="339668" y="232631"/>
                </a:lnTo>
                <a:lnTo>
                  <a:pt x="339129" y="232631"/>
                </a:lnTo>
                <a:lnTo>
                  <a:pt x="339129" y="233180"/>
                </a:lnTo>
                <a:lnTo>
                  <a:pt x="338052" y="234279"/>
                </a:lnTo>
                <a:lnTo>
                  <a:pt x="337514" y="234829"/>
                </a:lnTo>
                <a:lnTo>
                  <a:pt x="335359" y="234279"/>
                </a:lnTo>
                <a:lnTo>
                  <a:pt x="332666" y="234829"/>
                </a:lnTo>
                <a:lnTo>
                  <a:pt x="331589" y="234279"/>
                </a:lnTo>
                <a:lnTo>
                  <a:pt x="328896" y="234279"/>
                </a:lnTo>
                <a:lnTo>
                  <a:pt x="330512" y="235378"/>
                </a:lnTo>
                <a:lnTo>
                  <a:pt x="328896" y="235378"/>
                </a:lnTo>
                <a:lnTo>
                  <a:pt x="328357" y="234829"/>
                </a:lnTo>
                <a:lnTo>
                  <a:pt x="328357" y="234279"/>
                </a:lnTo>
                <a:lnTo>
                  <a:pt x="326741" y="234279"/>
                </a:lnTo>
                <a:lnTo>
                  <a:pt x="325125" y="233180"/>
                </a:lnTo>
                <a:lnTo>
                  <a:pt x="321894" y="235378"/>
                </a:lnTo>
                <a:lnTo>
                  <a:pt x="319739" y="235378"/>
                </a:lnTo>
                <a:lnTo>
                  <a:pt x="305197" y="236477"/>
                </a:lnTo>
                <a:lnTo>
                  <a:pt x="287961" y="238126"/>
                </a:lnTo>
                <a:lnTo>
                  <a:pt x="287961" y="236477"/>
                </a:lnTo>
                <a:lnTo>
                  <a:pt x="286884" y="238126"/>
                </a:lnTo>
                <a:lnTo>
                  <a:pt x="286884" y="237027"/>
                </a:lnTo>
                <a:lnTo>
                  <a:pt x="284729" y="238126"/>
                </a:lnTo>
                <a:lnTo>
                  <a:pt x="282575" y="238126"/>
                </a:lnTo>
                <a:lnTo>
                  <a:pt x="287961" y="234829"/>
                </a:lnTo>
                <a:lnTo>
                  <a:pt x="293886" y="235378"/>
                </a:lnTo>
                <a:lnTo>
                  <a:pt x="294963" y="234279"/>
                </a:lnTo>
                <a:lnTo>
                  <a:pt x="295502" y="234829"/>
                </a:lnTo>
                <a:lnTo>
                  <a:pt x="299272" y="233180"/>
                </a:lnTo>
                <a:lnTo>
                  <a:pt x="303581" y="232631"/>
                </a:lnTo>
                <a:lnTo>
                  <a:pt x="303581" y="233180"/>
                </a:lnTo>
                <a:lnTo>
                  <a:pt x="305197" y="231532"/>
                </a:lnTo>
                <a:lnTo>
                  <a:pt x="306274" y="232631"/>
                </a:lnTo>
                <a:lnTo>
                  <a:pt x="307351" y="232631"/>
                </a:lnTo>
                <a:lnTo>
                  <a:pt x="307890" y="231532"/>
                </a:lnTo>
                <a:lnTo>
                  <a:pt x="305197" y="229883"/>
                </a:lnTo>
                <a:lnTo>
                  <a:pt x="305490" y="228684"/>
                </a:lnTo>
                <a:lnTo>
                  <a:pt x="306274" y="229883"/>
                </a:lnTo>
                <a:lnTo>
                  <a:pt x="307890" y="227685"/>
                </a:lnTo>
                <a:lnTo>
                  <a:pt x="307351" y="227685"/>
                </a:lnTo>
                <a:lnTo>
                  <a:pt x="306274" y="227135"/>
                </a:lnTo>
                <a:lnTo>
                  <a:pt x="308967" y="226036"/>
                </a:lnTo>
                <a:lnTo>
                  <a:pt x="310381" y="224594"/>
                </a:lnTo>
                <a:lnTo>
                  <a:pt x="303432" y="228072"/>
                </a:lnTo>
                <a:lnTo>
                  <a:pt x="303960" y="229130"/>
                </a:lnTo>
                <a:lnTo>
                  <a:pt x="303960" y="229659"/>
                </a:lnTo>
                <a:lnTo>
                  <a:pt x="303432" y="229659"/>
                </a:lnTo>
                <a:lnTo>
                  <a:pt x="301846" y="230718"/>
                </a:lnTo>
                <a:lnTo>
                  <a:pt x="301846" y="229659"/>
                </a:lnTo>
                <a:lnTo>
                  <a:pt x="302374" y="229659"/>
                </a:lnTo>
                <a:lnTo>
                  <a:pt x="301846" y="229130"/>
                </a:lnTo>
                <a:lnTo>
                  <a:pt x="300789" y="229130"/>
                </a:lnTo>
                <a:lnTo>
                  <a:pt x="300789" y="229659"/>
                </a:lnTo>
                <a:lnTo>
                  <a:pt x="300260" y="229659"/>
                </a:lnTo>
                <a:lnTo>
                  <a:pt x="300260" y="230718"/>
                </a:lnTo>
                <a:lnTo>
                  <a:pt x="299203" y="230718"/>
                </a:lnTo>
                <a:lnTo>
                  <a:pt x="299203" y="229659"/>
                </a:lnTo>
                <a:lnTo>
                  <a:pt x="298674" y="229659"/>
                </a:lnTo>
                <a:lnTo>
                  <a:pt x="298674" y="230718"/>
                </a:lnTo>
                <a:lnTo>
                  <a:pt x="293388" y="232305"/>
                </a:lnTo>
                <a:lnTo>
                  <a:pt x="288631" y="232305"/>
                </a:lnTo>
                <a:lnTo>
                  <a:pt x="287045" y="232305"/>
                </a:lnTo>
                <a:lnTo>
                  <a:pt x="284931" y="232834"/>
                </a:lnTo>
                <a:lnTo>
                  <a:pt x="282817" y="230718"/>
                </a:lnTo>
                <a:lnTo>
                  <a:pt x="281759" y="231247"/>
                </a:lnTo>
                <a:lnTo>
                  <a:pt x="280174" y="231247"/>
                </a:lnTo>
                <a:lnTo>
                  <a:pt x="279116" y="229130"/>
                </a:lnTo>
                <a:lnTo>
                  <a:pt x="276474" y="230718"/>
                </a:lnTo>
                <a:lnTo>
                  <a:pt x="277883" y="232129"/>
                </a:lnTo>
                <a:lnTo>
                  <a:pt x="276474" y="232834"/>
                </a:lnTo>
                <a:lnTo>
                  <a:pt x="274359" y="234422"/>
                </a:lnTo>
                <a:lnTo>
                  <a:pt x="271188" y="233893"/>
                </a:lnTo>
                <a:lnTo>
                  <a:pt x="268016" y="234422"/>
                </a:lnTo>
                <a:lnTo>
                  <a:pt x="268016" y="232834"/>
                </a:lnTo>
                <a:lnTo>
                  <a:pt x="267487" y="232305"/>
                </a:lnTo>
                <a:lnTo>
                  <a:pt x="266959" y="232834"/>
                </a:lnTo>
                <a:lnTo>
                  <a:pt x="267487" y="234422"/>
                </a:lnTo>
                <a:lnTo>
                  <a:pt x="262730" y="234951"/>
                </a:lnTo>
                <a:lnTo>
                  <a:pt x="258501" y="234951"/>
                </a:lnTo>
                <a:lnTo>
                  <a:pt x="258501" y="236009"/>
                </a:lnTo>
                <a:lnTo>
                  <a:pt x="258501" y="236539"/>
                </a:lnTo>
                <a:lnTo>
                  <a:pt x="255330" y="236539"/>
                </a:lnTo>
                <a:lnTo>
                  <a:pt x="253744" y="237597"/>
                </a:lnTo>
                <a:lnTo>
                  <a:pt x="253216" y="236009"/>
                </a:lnTo>
                <a:lnTo>
                  <a:pt x="251630" y="236539"/>
                </a:lnTo>
                <a:lnTo>
                  <a:pt x="252158" y="236009"/>
                </a:lnTo>
                <a:lnTo>
                  <a:pt x="252158" y="234951"/>
                </a:lnTo>
                <a:lnTo>
                  <a:pt x="251630" y="234951"/>
                </a:lnTo>
                <a:lnTo>
                  <a:pt x="251630" y="234422"/>
                </a:lnTo>
                <a:lnTo>
                  <a:pt x="253216" y="233893"/>
                </a:lnTo>
                <a:lnTo>
                  <a:pt x="253216" y="232305"/>
                </a:lnTo>
                <a:lnTo>
                  <a:pt x="254273" y="232834"/>
                </a:lnTo>
                <a:lnTo>
                  <a:pt x="257444" y="232305"/>
                </a:lnTo>
                <a:lnTo>
                  <a:pt x="255858" y="231247"/>
                </a:lnTo>
                <a:lnTo>
                  <a:pt x="254273" y="230718"/>
                </a:lnTo>
                <a:lnTo>
                  <a:pt x="253744" y="232305"/>
                </a:lnTo>
                <a:lnTo>
                  <a:pt x="253216" y="231247"/>
                </a:lnTo>
                <a:lnTo>
                  <a:pt x="253744" y="230718"/>
                </a:lnTo>
                <a:lnTo>
                  <a:pt x="253216" y="230718"/>
                </a:lnTo>
                <a:lnTo>
                  <a:pt x="251630" y="231247"/>
                </a:lnTo>
                <a:lnTo>
                  <a:pt x="252158" y="231247"/>
                </a:lnTo>
                <a:lnTo>
                  <a:pt x="250573" y="232305"/>
                </a:lnTo>
                <a:lnTo>
                  <a:pt x="250573" y="231247"/>
                </a:lnTo>
                <a:lnTo>
                  <a:pt x="250044" y="231247"/>
                </a:lnTo>
                <a:lnTo>
                  <a:pt x="248987" y="232305"/>
                </a:lnTo>
                <a:lnTo>
                  <a:pt x="248723" y="231776"/>
                </a:lnTo>
                <a:lnTo>
                  <a:pt x="248987" y="231247"/>
                </a:lnTo>
                <a:lnTo>
                  <a:pt x="248458" y="231247"/>
                </a:lnTo>
                <a:lnTo>
                  <a:pt x="248723" y="231776"/>
                </a:lnTo>
                <a:lnTo>
                  <a:pt x="248458" y="232305"/>
                </a:lnTo>
                <a:lnTo>
                  <a:pt x="246872" y="231247"/>
                </a:lnTo>
                <a:lnTo>
                  <a:pt x="246872" y="232305"/>
                </a:lnTo>
                <a:lnTo>
                  <a:pt x="244758" y="231247"/>
                </a:lnTo>
                <a:lnTo>
                  <a:pt x="245287" y="232305"/>
                </a:lnTo>
                <a:lnTo>
                  <a:pt x="245287" y="232834"/>
                </a:lnTo>
                <a:lnTo>
                  <a:pt x="244758" y="232305"/>
                </a:lnTo>
                <a:lnTo>
                  <a:pt x="243701" y="231247"/>
                </a:lnTo>
                <a:lnTo>
                  <a:pt x="241587" y="232834"/>
                </a:lnTo>
                <a:lnTo>
                  <a:pt x="238415" y="233893"/>
                </a:lnTo>
                <a:lnTo>
                  <a:pt x="238415" y="232834"/>
                </a:lnTo>
                <a:lnTo>
                  <a:pt x="237886" y="232834"/>
                </a:lnTo>
                <a:lnTo>
                  <a:pt x="236829" y="232834"/>
                </a:lnTo>
                <a:lnTo>
                  <a:pt x="235243" y="232834"/>
                </a:lnTo>
                <a:lnTo>
                  <a:pt x="234715" y="232305"/>
                </a:lnTo>
                <a:lnTo>
                  <a:pt x="234715" y="232834"/>
                </a:lnTo>
                <a:lnTo>
                  <a:pt x="234715" y="233893"/>
                </a:lnTo>
                <a:lnTo>
                  <a:pt x="233129" y="232834"/>
                </a:lnTo>
                <a:lnTo>
                  <a:pt x="232600" y="234951"/>
                </a:lnTo>
                <a:lnTo>
                  <a:pt x="231015" y="236009"/>
                </a:lnTo>
                <a:lnTo>
                  <a:pt x="227843" y="237597"/>
                </a:lnTo>
                <a:lnTo>
                  <a:pt x="227843" y="236539"/>
                </a:lnTo>
                <a:lnTo>
                  <a:pt x="227315" y="236539"/>
                </a:lnTo>
                <a:lnTo>
                  <a:pt x="227315" y="237597"/>
                </a:lnTo>
                <a:lnTo>
                  <a:pt x="226257" y="238126"/>
                </a:lnTo>
                <a:lnTo>
                  <a:pt x="225729" y="237597"/>
                </a:lnTo>
                <a:lnTo>
                  <a:pt x="224672" y="237597"/>
                </a:lnTo>
                <a:lnTo>
                  <a:pt x="224672" y="236539"/>
                </a:lnTo>
                <a:lnTo>
                  <a:pt x="224672" y="236009"/>
                </a:lnTo>
                <a:lnTo>
                  <a:pt x="224143" y="237597"/>
                </a:lnTo>
                <a:lnTo>
                  <a:pt x="222557" y="238126"/>
                </a:lnTo>
                <a:lnTo>
                  <a:pt x="222557" y="236539"/>
                </a:lnTo>
                <a:lnTo>
                  <a:pt x="222029" y="237597"/>
                </a:lnTo>
                <a:lnTo>
                  <a:pt x="220971" y="236539"/>
                </a:lnTo>
                <a:lnTo>
                  <a:pt x="220971" y="236538"/>
                </a:lnTo>
                <a:lnTo>
                  <a:pt x="220662" y="236538"/>
                </a:lnTo>
                <a:lnTo>
                  <a:pt x="220887" y="236454"/>
                </a:lnTo>
                <a:lnTo>
                  <a:pt x="220443" y="236009"/>
                </a:lnTo>
                <a:lnTo>
                  <a:pt x="219386" y="236539"/>
                </a:lnTo>
                <a:lnTo>
                  <a:pt x="218857" y="234951"/>
                </a:lnTo>
                <a:lnTo>
                  <a:pt x="219386" y="234422"/>
                </a:lnTo>
                <a:lnTo>
                  <a:pt x="218857" y="234422"/>
                </a:lnTo>
                <a:lnTo>
                  <a:pt x="217800" y="234422"/>
                </a:lnTo>
                <a:lnTo>
                  <a:pt x="217800" y="234951"/>
                </a:lnTo>
                <a:lnTo>
                  <a:pt x="218857" y="236539"/>
                </a:lnTo>
                <a:lnTo>
                  <a:pt x="215686" y="236009"/>
                </a:lnTo>
                <a:lnTo>
                  <a:pt x="214100" y="234422"/>
                </a:lnTo>
                <a:lnTo>
                  <a:pt x="214100" y="234951"/>
                </a:lnTo>
                <a:lnTo>
                  <a:pt x="214100" y="236009"/>
                </a:lnTo>
                <a:lnTo>
                  <a:pt x="213571" y="234951"/>
                </a:lnTo>
                <a:lnTo>
                  <a:pt x="212514" y="233893"/>
                </a:lnTo>
                <a:lnTo>
                  <a:pt x="213571" y="232834"/>
                </a:lnTo>
                <a:lnTo>
                  <a:pt x="214100" y="232834"/>
                </a:lnTo>
                <a:lnTo>
                  <a:pt x="212514" y="232305"/>
                </a:lnTo>
                <a:lnTo>
                  <a:pt x="210400" y="232305"/>
                </a:lnTo>
                <a:lnTo>
                  <a:pt x="210928" y="233893"/>
                </a:lnTo>
                <a:lnTo>
                  <a:pt x="212514" y="234422"/>
                </a:lnTo>
                <a:lnTo>
                  <a:pt x="211985" y="234422"/>
                </a:lnTo>
                <a:lnTo>
                  <a:pt x="210400" y="234951"/>
                </a:lnTo>
                <a:lnTo>
                  <a:pt x="210400" y="234422"/>
                </a:lnTo>
                <a:lnTo>
                  <a:pt x="210400" y="233893"/>
                </a:lnTo>
                <a:lnTo>
                  <a:pt x="209871" y="233893"/>
                </a:lnTo>
                <a:lnTo>
                  <a:pt x="208814" y="234422"/>
                </a:lnTo>
                <a:lnTo>
                  <a:pt x="208814" y="233893"/>
                </a:lnTo>
                <a:lnTo>
                  <a:pt x="208814" y="232834"/>
                </a:lnTo>
                <a:lnTo>
                  <a:pt x="207228" y="234951"/>
                </a:lnTo>
                <a:lnTo>
                  <a:pt x="202999" y="234422"/>
                </a:lnTo>
                <a:lnTo>
                  <a:pt x="200356" y="236009"/>
                </a:lnTo>
                <a:lnTo>
                  <a:pt x="201414" y="234422"/>
                </a:lnTo>
                <a:lnTo>
                  <a:pt x="201942" y="232834"/>
                </a:lnTo>
                <a:lnTo>
                  <a:pt x="201942" y="232305"/>
                </a:lnTo>
                <a:lnTo>
                  <a:pt x="201414" y="232834"/>
                </a:lnTo>
                <a:lnTo>
                  <a:pt x="200356" y="230718"/>
                </a:lnTo>
                <a:lnTo>
                  <a:pt x="197185" y="232305"/>
                </a:lnTo>
                <a:lnTo>
                  <a:pt x="198242" y="230718"/>
                </a:lnTo>
                <a:lnTo>
                  <a:pt x="199828" y="229659"/>
                </a:lnTo>
                <a:lnTo>
                  <a:pt x="198242" y="229130"/>
                </a:lnTo>
                <a:lnTo>
                  <a:pt x="198242" y="230718"/>
                </a:lnTo>
                <a:lnTo>
                  <a:pt x="196656" y="230718"/>
                </a:lnTo>
                <a:lnTo>
                  <a:pt x="196128" y="230718"/>
                </a:lnTo>
                <a:lnTo>
                  <a:pt x="197185" y="229659"/>
                </a:lnTo>
                <a:lnTo>
                  <a:pt x="195071" y="228072"/>
                </a:lnTo>
                <a:lnTo>
                  <a:pt x="193485" y="229130"/>
                </a:lnTo>
                <a:lnTo>
                  <a:pt x="192956" y="229130"/>
                </a:lnTo>
                <a:lnTo>
                  <a:pt x="191370" y="229130"/>
                </a:lnTo>
                <a:lnTo>
                  <a:pt x="189785" y="228072"/>
                </a:lnTo>
                <a:lnTo>
                  <a:pt x="189256" y="229130"/>
                </a:lnTo>
                <a:lnTo>
                  <a:pt x="185027" y="228072"/>
                </a:lnTo>
                <a:lnTo>
                  <a:pt x="180799" y="230718"/>
                </a:lnTo>
                <a:lnTo>
                  <a:pt x="180799" y="229659"/>
                </a:lnTo>
                <a:lnTo>
                  <a:pt x="180799" y="229130"/>
                </a:lnTo>
                <a:lnTo>
                  <a:pt x="181327" y="229659"/>
                </a:lnTo>
                <a:lnTo>
                  <a:pt x="180799" y="228072"/>
                </a:lnTo>
                <a:lnTo>
                  <a:pt x="178156" y="228072"/>
                </a:lnTo>
                <a:lnTo>
                  <a:pt x="179213" y="229130"/>
                </a:lnTo>
                <a:lnTo>
                  <a:pt x="179213" y="229659"/>
                </a:lnTo>
                <a:lnTo>
                  <a:pt x="177098" y="228072"/>
                </a:lnTo>
                <a:lnTo>
                  <a:pt x="175513" y="229130"/>
                </a:lnTo>
                <a:lnTo>
                  <a:pt x="174455" y="229130"/>
                </a:lnTo>
                <a:lnTo>
                  <a:pt x="174455" y="228072"/>
                </a:lnTo>
                <a:lnTo>
                  <a:pt x="173927" y="228072"/>
                </a:lnTo>
                <a:lnTo>
                  <a:pt x="172870" y="228072"/>
                </a:lnTo>
                <a:lnTo>
                  <a:pt x="172870" y="229130"/>
                </a:lnTo>
                <a:lnTo>
                  <a:pt x="173927" y="229130"/>
                </a:lnTo>
                <a:lnTo>
                  <a:pt x="172341" y="229659"/>
                </a:lnTo>
                <a:lnTo>
                  <a:pt x="170755" y="230718"/>
                </a:lnTo>
                <a:lnTo>
                  <a:pt x="170227" y="229130"/>
                </a:lnTo>
                <a:lnTo>
                  <a:pt x="169170" y="228072"/>
                </a:lnTo>
                <a:lnTo>
                  <a:pt x="163355" y="230718"/>
                </a:lnTo>
                <a:lnTo>
                  <a:pt x="157012" y="229659"/>
                </a:lnTo>
                <a:lnTo>
                  <a:pt x="153840" y="230718"/>
                </a:lnTo>
                <a:lnTo>
                  <a:pt x="151197" y="231247"/>
                </a:lnTo>
                <a:lnTo>
                  <a:pt x="150140" y="230718"/>
                </a:lnTo>
                <a:lnTo>
                  <a:pt x="150140" y="229130"/>
                </a:lnTo>
                <a:lnTo>
                  <a:pt x="149612" y="229659"/>
                </a:lnTo>
                <a:lnTo>
                  <a:pt x="148555" y="229659"/>
                </a:lnTo>
                <a:lnTo>
                  <a:pt x="148555" y="231247"/>
                </a:lnTo>
                <a:lnTo>
                  <a:pt x="146440" y="232305"/>
                </a:lnTo>
                <a:lnTo>
                  <a:pt x="144326" y="233893"/>
                </a:lnTo>
                <a:lnTo>
                  <a:pt x="144854" y="232305"/>
                </a:lnTo>
                <a:lnTo>
                  <a:pt x="146440" y="231247"/>
                </a:lnTo>
                <a:lnTo>
                  <a:pt x="144854" y="229659"/>
                </a:lnTo>
                <a:lnTo>
                  <a:pt x="143269" y="230718"/>
                </a:lnTo>
                <a:lnTo>
                  <a:pt x="143269" y="229659"/>
                </a:lnTo>
                <a:lnTo>
                  <a:pt x="143269" y="229130"/>
                </a:lnTo>
                <a:lnTo>
                  <a:pt x="141683" y="230718"/>
                </a:lnTo>
                <a:lnTo>
                  <a:pt x="140097" y="229659"/>
                </a:lnTo>
                <a:lnTo>
                  <a:pt x="140097" y="231247"/>
                </a:lnTo>
                <a:lnTo>
                  <a:pt x="134811" y="230718"/>
                </a:lnTo>
                <a:lnTo>
                  <a:pt x="128997" y="230718"/>
                </a:lnTo>
                <a:lnTo>
                  <a:pt x="128997" y="231247"/>
                </a:lnTo>
                <a:lnTo>
                  <a:pt x="128997" y="232305"/>
                </a:lnTo>
                <a:lnTo>
                  <a:pt x="127411" y="232305"/>
                </a:lnTo>
                <a:lnTo>
                  <a:pt x="125825" y="232305"/>
                </a:lnTo>
                <a:lnTo>
                  <a:pt x="125825" y="232834"/>
                </a:lnTo>
                <a:lnTo>
                  <a:pt x="124239" y="231247"/>
                </a:lnTo>
                <a:lnTo>
                  <a:pt x="124239" y="232305"/>
                </a:lnTo>
                <a:lnTo>
                  <a:pt x="123711" y="232834"/>
                </a:lnTo>
                <a:lnTo>
                  <a:pt x="123711" y="231247"/>
                </a:lnTo>
                <a:lnTo>
                  <a:pt x="122654" y="230718"/>
                </a:lnTo>
                <a:lnTo>
                  <a:pt x="122125" y="231247"/>
                </a:lnTo>
                <a:lnTo>
                  <a:pt x="120539" y="232305"/>
                </a:lnTo>
                <a:lnTo>
                  <a:pt x="120539" y="231247"/>
                </a:lnTo>
                <a:lnTo>
                  <a:pt x="121068" y="231247"/>
                </a:lnTo>
                <a:lnTo>
                  <a:pt x="120539" y="229659"/>
                </a:lnTo>
                <a:lnTo>
                  <a:pt x="118953" y="230718"/>
                </a:lnTo>
                <a:lnTo>
                  <a:pt x="118953" y="232305"/>
                </a:lnTo>
                <a:lnTo>
                  <a:pt x="118425" y="231247"/>
                </a:lnTo>
                <a:lnTo>
                  <a:pt x="116839" y="230718"/>
                </a:lnTo>
                <a:lnTo>
                  <a:pt x="116839" y="231247"/>
                </a:lnTo>
                <a:lnTo>
                  <a:pt x="116839" y="232305"/>
                </a:lnTo>
                <a:lnTo>
                  <a:pt x="114196" y="230718"/>
                </a:lnTo>
                <a:lnTo>
                  <a:pt x="112082" y="230718"/>
                </a:lnTo>
                <a:lnTo>
                  <a:pt x="111553" y="230718"/>
                </a:lnTo>
                <a:lnTo>
                  <a:pt x="109967" y="229659"/>
                </a:lnTo>
                <a:lnTo>
                  <a:pt x="109967" y="229130"/>
                </a:lnTo>
                <a:lnTo>
                  <a:pt x="108382" y="229130"/>
                </a:lnTo>
                <a:lnTo>
                  <a:pt x="108910" y="228072"/>
                </a:lnTo>
                <a:lnTo>
                  <a:pt x="108910" y="225955"/>
                </a:lnTo>
                <a:lnTo>
                  <a:pt x="108382" y="225955"/>
                </a:lnTo>
                <a:lnTo>
                  <a:pt x="108382" y="227014"/>
                </a:lnTo>
                <a:lnTo>
                  <a:pt x="107853" y="227543"/>
                </a:lnTo>
                <a:lnTo>
                  <a:pt x="107853" y="225426"/>
                </a:lnTo>
                <a:lnTo>
                  <a:pt x="106796" y="223839"/>
                </a:lnTo>
                <a:lnTo>
                  <a:pt x="106267" y="223839"/>
                </a:lnTo>
                <a:lnTo>
                  <a:pt x="107853" y="222780"/>
                </a:lnTo>
                <a:lnTo>
                  <a:pt x="107185" y="222697"/>
                </a:lnTo>
                <a:lnTo>
                  <a:pt x="112082" y="222251"/>
                </a:lnTo>
                <a:lnTo>
                  <a:pt x="114196" y="223839"/>
                </a:lnTo>
                <a:lnTo>
                  <a:pt x="116839" y="222780"/>
                </a:lnTo>
                <a:lnTo>
                  <a:pt x="115782" y="222780"/>
                </a:lnTo>
                <a:lnTo>
                  <a:pt x="115253" y="222251"/>
                </a:lnTo>
                <a:lnTo>
                  <a:pt x="116839" y="222251"/>
                </a:lnTo>
                <a:lnTo>
                  <a:pt x="117368" y="221193"/>
                </a:lnTo>
                <a:lnTo>
                  <a:pt x="118425" y="223839"/>
                </a:lnTo>
                <a:lnTo>
                  <a:pt x="120539" y="222780"/>
                </a:lnTo>
                <a:lnTo>
                  <a:pt x="120011" y="222251"/>
                </a:lnTo>
                <a:lnTo>
                  <a:pt x="118953" y="222251"/>
                </a:lnTo>
                <a:lnTo>
                  <a:pt x="122654" y="221193"/>
                </a:lnTo>
                <a:lnTo>
                  <a:pt x="127411" y="222251"/>
                </a:lnTo>
                <a:lnTo>
                  <a:pt x="127939" y="222251"/>
                </a:lnTo>
                <a:lnTo>
                  <a:pt x="127939" y="222780"/>
                </a:lnTo>
                <a:lnTo>
                  <a:pt x="132168" y="222251"/>
                </a:lnTo>
                <a:lnTo>
                  <a:pt x="134811" y="222251"/>
                </a:lnTo>
                <a:lnTo>
                  <a:pt x="139568" y="222780"/>
                </a:lnTo>
                <a:lnTo>
                  <a:pt x="144326" y="221193"/>
                </a:lnTo>
                <a:lnTo>
                  <a:pt x="144326" y="220134"/>
                </a:lnTo>
                <a:lnTo>
                  <a:pt x="143269" y="220664"/>
                </a:lnTo>
                <a:lnTo>
                  <a:pt x="142740" y="219076"/>
                </a:lnTo>
                <a:lnTo>
                  <a:pt x="141683" y="220134"/>
                </a:lnTo>
                <a:lnTo>
                  <a:pt x="142740" y="220664"/>
                </a:lnTo>
                <a:lnTo>
                  <a:pt x="143269" y="221193"/>
                </a:lnTo>
                <a:lnTo>
                  <a:pt x="142740" y="221193"/>
                </a:lnTo>
                <a:lnTo>
                  <a:pt x="141154" y="221193"/>
                </a:lnTo>
                <a:lnTo>
                  <a:pt x="141154" y="219076"/>
                </a:lnTo>
                <a:lnTo>
                  <a:pt x="140097" y="219076"/>
                </a:lnTo>
                <a:lnTo>
                  <a:pt x="140097" y="218547"/>
                </a:lnTo>
                <a:lnTo>
                  <a:pt x="141683" y="217489"/>
                </a:lnTo>
                <a:lnTo>
                  <a:pt x="139040" y="215901"/>
                </a:lnTo>
                <a:lnTo>
                  <a:pt x="139040" y="217489"/>
                </a:lnTo>
                <a:lnTo>
                  <a:pt x="136397" y="217489"/>
                </a:lnTo>
                <a:lnTo>
                  <a:pt x="136397" y="218547"/>
                </a:lnTo>
                <a:lnTo>
                  <a:pt x="134283" y="218547"/>
                </a:lnTo>
                <a:lnTo>
                  <a:pt x="132697" y="217489"/>
                </a:lnTo>
                <a:lnTo>
                  <a:pt x="132168" y="218547"/>
                </a:lnTo>
                <a:lnTo>
                  <a:pt x="130582" y="220134"/>
                </a:lnTo>
                <a:lnTo>
                  <a:pt x="130582" y="219076"/>
                </a:lnTo>
                <a:lnTo>
                  <a:pt x="128997" y="220664"/>
                </a:lnTo>
                <a:lnTo>
                  <a:pt x="127939" y="219076"/>
                </a:lnTo>
                <a:lnTo>
                  <a:pt x="129525" y="219076"/>
                </a:lnTo>
                <a:lnTo>
                  <a:pt x="129525" y="217489"/>
                </a:lnTo>
                <a:lnTo>
                  <a:pt x="126882" y="217489"/>
                </a:lnTo>
                <a:lnTo>
                  <a:pt x="122654" y="218547"/>
                </a:lnTo>
                <a:lnTo>
                  <a:pt x="122125" y="217489"/>
                </a:lnTo>
                <a:lnTo>
                  <a:pt x="122125" y="216959"/>
                </a:lnTo>
                <a:lnTo>
                  <a:pt x="117368" y="217489"/>
                </a:lnTo>
                <a:lnTo>
                  <a:pt x="113668" y="217489"/>
                </a:lnTo>
                <a:lnTo>
                  <a:pt x="113668" y="215901"/>
                </a:lnTo>
                <a:lnTo>
                  <a:pt x="112082" y="217489"/>
                </a:lnTo>
                <a:lnTo>
                  <a:pt x="111553" y="216959"/>
                </a:lnTo>
                <a:lnTo>
                  <a:pt x="112082" y="215901"/>
                </a:lnTo>
                <a:lnTo>
                  <a:pt x="113139" y="215372"/>
                </a:lnTo>
                <a:lnTo>
                  <a:pt x="110496" y="215372"/>
                </a:lnTo>
                <a:lnTo>
                  <a:pt x="108910" y="213784"/>
                </a:lnTo>
                <a:lnTo>
                  <a:pt x="108910" y="215372"/>
                </a:lnTo>
                <a:lnTo>
                  <a:pt x="108382" y="215372"/>
                </a:lnTo>
                <a:lnTo>
                  <a:pt x="106796" y="214843"/>
                </a:lnTo>
                <a:lnTo>
                  <a:pt x="106267" y="214843"/>
                </a:lnTo>
                <a:lnTo>
                  <a:pt x="106267" y="215901"/>
                </a:lnTo>
                <a:lnTo>
                  <a:pt x="103624" y="215901"/>
                </a:lnTo>
                <a:lnTo>
                  <a:pt x="100981" y="215901"/>
                </a:lnTo>
                <a:lnTo>
                  <a:pt x="101510" y="214843"/>
                </a:lnTo>
                <a:lnTo>
                  <a:pt x="100981" y="213255"/>
                </a:lnTo>
                <a:lnTo>
                  <a:pt x="103624" y="213784"/>
                </a:lnTo>
                <a:lnTo>
                  <a:pt x="105778" y="212491"/>
                </a:lnTo>
                <a:lnTo>
                  <a:pt x="106267" y="212858"/>
                </a:lnTo>
                <a:lnTo>
                  <a:pt x="106267" y="213255"/>
                </a:lnTo>
                <a:lnTo>
                  <a:pt x="106796" y="213255"/>
                </a:lnTo>
                <a:lnTo>
                  <a:pt x="106267" y="212858"/>
                </a:lnTo>
                <a:lnTo>
                  <a:pt x="106267" y="212197"/>
                </a:lnTo>
                <a:lnTo>
                  <a:pt x="105778" y="212491"/>
                </a:lnTo>
                <a:lnTo>
                  <a:pt x="104681" y="211668"/>
                </a:lnTo>
                <a:lnTo>
                  <a:pt x="105210" y="210080"/>
                </a:lnTo>
                <a:lnTo>
                  <a:pt x="106267" y="210609"/>
                </a:lnTo>
                <a:lnTo>
                  <a:pt x="106267" y="210080"/>
                </a:lnTo>
                <a:lnTo>
                  <a:pt x="106796" y="209022"/>
                </a:lnTo>
                <a:lnTo>
                  <a:pt x="108910" y="209022"/>
                </a:lnTo>
                <a:lnTo>
                  <a:pt x="113139" y="209022"/>
                </a:lnTo>
                <a:lnTo>
                  <a:pt x="113139" y="210080"/>
                </a:lnTo>
                <a:lnTo>
                  <a:pt x="114196" y="209022"/>
                </a:lnTo>
                <a:lnTo>
                  <a:pt x="116839" y="209022"/>
                </a:lnTo>
                <a:lnTo>
                  <a:pt x="116839" y="208493"/>
                </a:lnTo>
                <a:lnTo>
                  <a:pt x="115782" y="207964"/>
                </a:lnTo>
                <a:lnTo>
                  <a:pt x="118953" y="207964"/>
                </a:lnTo>
                <a:lnTo>
                  <a:pt x="122125" y="206376"/>
                </a:lnTo>
                <a:lnTo>
                  <a:pt x="122654" y="206905"/>
                </a:lnTo>
                <a:lnTo>
                  <a:pt x="124239" y="207964"/>
                </a:lnTo>
                <a:lnTo>
                  <a:pt x="125825" y="206905"/>
                </a:lnTo>
                <a:lnTo>
                  <a:pt x="125825" y="206376"/>
                </a:lnTo>
                <a:lnTo>
                  <a:pt x="126882" y="206376"/>
                </a:lnTo>
                <a:lnTo>
                  <a:pt x="126882" y="207964"/>
                </a:lnTo>
                <a:lnTo>
                  <a:pt x="127939" y="206905"/>
                </a:lnTo>
                <a:lnTo>
                  <a:pt x="128997" y="206376"/>
                </a:lnTo>
                <a:lnTo>
                  <a:pt x="129525" y="206905"/>
                </a:lnTo>
                <a:lnTo>
                  <a:pt x="129525" y="207964"/>
                </a:lnTo>
                <a:lnTo>
                  <a:pt x="130582" y="206905"/>
                </a:lnTo>
                <a:lnTo>
                  <a:pt x="131111" y="206376"/>
                </a:lnTo>
                <a:lnTo>
                  <a:pt x="131111" y="206905"/>
                </a:lnTo>
                <a:lnTo>
                  <a:pt x="132168" y="206376"/>
                </a:lnTo>
                <a:lnTo>
                  <a:pt x="132697" y="206376"/>
                </a:lnTo>
                <a:lnTo>
                  <a:pt x="133225" y="206905"/>
                </a:lnTo>
                <a:lnTo>
                  <a:pt x="134283" y="207964"/>
                </a:lnTo>
                <a:lnTo>
                  <a:pt x="135868" y="206905"/>
                </a:lnTo>
                <a:lnTo>
                  <a:pt x="136397" y="205318"/>
                </a:lnTo>
                <a:lnTo>
                  <a:pt x="137983" y="206376"/>
                </a:lnTo>
                <a:lnTo>
                  <a:pt x="139568" y="206376"/>
                </a:lnTo>
                <a:lnTo>
                  <a:pt x="140097" y="206376"/>
                </a:lnTo>
                <a:lnTo>
                  <a:pt x="141154" y="206905"/>
                </a:lnTo>
                <a:lnTo>
                  <a:pt x="144854" y="206376"/>
                </a:lnTo>
                <a:lnTo>
                  <a:pt x="148555" y="204788"/>
                </a:lnTo>
                <a:lnTo>
                  <a:pt x="149612" y="202143"/>
                </a:lnTo>
                <a:lnTo>
                  <a:pt x="148555" y="201613"/>
                </a:lnTo>
                <a:lnTo>
                  <a:pt x="151726" y="201084"/>
                </a:lnTo>
                <a:lnTo>
                  <a:pt x="151197" y="198438"/>
                </a:lnTo>
                <a:lnTo>
                  <a:pt x="150140" y="198438"/>
                </a:lnTo>
                <a:lnTo>
                  <a:pt x="150140" y="199497"/>
                </a:lnTo>
                <a:lnTo>
                  <a:pt x="146969" y="197909"/>
                </a:lnTo>
                <a:lnTo>
                  <a:pt x="144854" y="200026"/>
                </a:lnTo>
                <a:lnTo>
                  <a:pt x="136397" y="200026"/>
                </a:lnTo>
                <a:lnTo>
                  <a:pt x="128997" y="199497"/>
                </a:lnTo>
                <a:lnTo>
                  <a:pt x="127939" y="196851"/>
                </a:lnTo>
                <a:lnTo>
                  <a:pt x="125297" y="196851"/>
                </a:lnTo>
                <a:lnTo>
                  <a:pt x="123711" y="197909"/>
                </a:lnTo>
                <a:lnTo>
                  <a:pt x="117368" y="197909"/>
                </a:lnTo>
                <a:lnTo>
                  <a:pt x="110496" y="198438"/>
                </a:lnTo>
                <a:lnTo>
                  <a:pt x="110496" y="197909"/>
                </a:lnTo>
                <a:lnTo>
                  <a:pt x="110496" y="196851"/>
                </a:lnTo>
                <a:lnTo>
                  <a:pt x="109967" y="197909"/>
                </a:lnTo>
                <a:lnTo>
                  <a:pt x="109967" y="198438"/>
                </a:lnTo>
                <a:lnTo>
                  <a:pt x="107853" y="197909"/>
                </a:lnTo>
                <a:lnTo>
                  <a:pt x="106267" y="196322"/>
                </a:lnTo>
                <a:lnTo>
                  <a:pt x="105210" y="196851"/>
                </a:lnTo>
                <a:lnTo>
                  <a:pt x="104681" y="197909"/>
                </a:lnTo>
                <a:lnTo>
                  <a:pt x="104681" y="196322"/>
                </a:lnTo>
                <a:lnTo>
                  <a:pt x="104681" y="195793"/>
                </a:lnTo>
                <a:lnTo>
                  <a:pt x="105210" y="196322"/>
                </a:lnTo>
                <a:lnTo>
                  <a:pt x="106267" y="194734"/>
                </a:lnTo>
                <a:lnTo>
                  <a:pt x="103624" y="193147"/>
                </a:lnTo>
                <a:lnTo>
                  <a:pt x="102039" y="193147"/>
                </a:lnTo>
                <a:lnTo>
                  <a:pt x="101510" y="194734"/>
                </a:lnTo>
                <a:lnTo>
                  <a:pt x="100981" y="194734"/>
                </a:lnTo>
                <a:lnTo>
                  <a:pt x="100981" y="193147"/>
                </a:lnTo>
                <a:lnTo>
                  <a:pt x="97810" y="191559"/>
                </a:lnTo>
                <a:lnTo>
                  <a:pt x="96224" y="193147"/>
                </a:lnTo>
                <a:lnTo>
                  <a:pt x="94110" y="191559"/>
                </a:lnTo>
                <a:lnTo>
                  <a:pt x="93111" y="189560"/>
                </a:lnTo>
                <a:lnTo>
                  <a:pt x="95167" y="189972"/>
                </a:lnTo>
                <a:lnTo>
                  <a:pt x="97810" y="189972"/>
                </a:lnTo>
                <a:lnTo>
                  <a:pt x="97810" y="191030"/>
                </a:lnTo>
                <a:lnTo>
                  <a:pt x="99396" y="191559"/>
                </a:lnTo>
                <a:lnTo>
                  <a:pt x="100981" y="191030"/>
                </a:lnTo>
                <a:lnTo>
                  <a:pt x="103096" y="192618"/>
                </a:lnTo>
                <a:lnTo>
                  <a:pt x="106267" y="192618"/>
                </a:lnTo>
                <a:lnTo>
                  <a:pt x="106267" y="193147"/>
                </a:lnTo>
                <a:lnTo>
                  <a:pt x="106267" y="194205"/>
                </a:lnTo>
                <a:lnTo>
                  <a:pt x="109967" y="194734"/>
                </a:lnTo>
                <a:lnTo>
                  <a:pt x="113139" y="195793"/>
                </a:lnTo>
                <a:lnTo>
                  <a:pt x="120011" y="195793"/>
                </a:lnTo>
                <a:lnTo>
                  <a:pt x="126882" y="195793"/>
                </a:lnTo>
                <a:lnTo>
                  <a:pt x="125825" y="191559"/>
                </a:lnTo>
                <a:lnTo>
                  <a:pt x="126882" y="188913"/>
                </a:lnTo>
                <a:lnTo>
                  <a:pt x="126882" y="187855"/>
                </a:lnTo>
                <a:lnTo>
                  <a:pt x="125297" y="188913"/>
                </a:lnTo>
                <a:lnTo>
                  <a:pt x="124239" y="187855"/>
                </a:lnTo>
                <a:lnTo>
                  <a:pt x="125825" y="187855"/>
                </a:lnTo>
                <a:lnTo>
                  <a:pt x="127411" y="187326"/>
                </a:lnTo>
                <a:lnTo>
                  <a:pt x="127939" y="185738"/>
                </a:lnTo>
                <a:lnTo>
                  <a:pt x="128997" y="184151"/>
                </a:lnTo>
                <a:lnTo>
                  <a:pt x="127939" y="183093"/>
                </a:lnTo>
                <a:lnTo>
                  <a:pt x="127411" y="182563"/>
                </a:lnTo>
                <a:lnTo>
                  <a:pt x="128997" y="182034"/>
                </a:lnTo>
                <a:lnTo>
                  <a:pt x="129525" y="180976"/>
                </a:lnTo>
                <a:lnTo>
                  <a:pt x="125825" y="180976"/>
                </a:lnTo>
                <a:lnTo>
                  <a:pt x="121068" y="179388"/>
                </a:lnTo>
                <a:lnTo>
                  <a:pt x="121068" y="180447"/>
                </a:lnTo>
                <a:lnTo>
                  <a:pt x="122125" y="180447"/>
                </a:lnTo>
                <a:lnTo>
                  <a:pt x="120539" y="180976"/>
                </a:lnTo>
                <a:lnTo>
                  <a:pt x="120011" y="179388"/>
                </a:lnTo>
                <a:lnTo>
                  <a:pt x="117368" y="180976"/>
                </a:lnTo>
                <a:lnTo>
                  <a:pt x="115253" y="182563"/>
                </a:lnTo>
                <a:lnTo>
                  <a:pt x="115782" y="184151"/>
                </a:lnTo>
                <a:lnTo>
                  <a:pt x="117368" y="184151"/>
                </a:lnTo>
                <a:lnTo>
                  <a:pt x="117368" y="185738"/>
                </a:lnTo>
                <a:lnTo>
                  <a:pt x="117368" y="186268"/>
                </a:lnTo>
                <a:lnTo>
                  <a:pt x="116839" y="186268"/>
                </a:lnTo>
                <a:lnTo>
                  <a:pt x="116839" y="185738"/>
                </a:lnTo>
                <a:lnTo>
                  <a:pt x="116839" y="184680"/>
                </a:lnTo>
                <a:lnTo>
                  <a:pt x="115253" y="184151"/>
                </a:lnTo>
                <a:lnTo>
                  <a:pt x="114196" y="184151"/>
                </a:lnTo>
                <a:lnTo>
                  <a:pt x="114196" y="184680"/>
                </a:lnTo>
                <a:lnTo>
                  <a:pt x="115253" y="185738"/>
                </a:lnTo>
                <a:lnTo>
                  <a:pt x="116839" y="185738"/>
                </a:lnTo>
                <a:lnTo>
                  <a:pt x="115782" y="186268"/>
                </a:lnTo>
                <a:lnTo>
                  <a:pt x="115253" y="186268"/>
                </a:lnTo>
                <a:lnTo>
                  <a:pt x="115782" y="187855"/>
                </a:lnTo>
                <a:lnTo>
                  <a:pt x="117368" y="188913"/>
                </a:lnTo>
                <a:lnTo>
                  <a:pt x="114196" y="188913"/>
                </a:lnTo>
                <a:lnTo>
                  <a:pt x="110496" y="187855"/>
                </a:lnTo>
                <a:lnTo>
                  <a:pt x="107853" y="187326"/>
                </a:lnTo>
                <a:lnTo>
                  <a:pt x="106796" y="183093"/>
                </a:lnTo>
                <a:lnTo>
                  <a:pt x="108382" y="180976"/>
                </a:lnTo>
                <a:lnTo>
                  <a:pt x="110496" y="180447"/>
                </a:lnTo>
                <a:lnTo>
                  <a:pt x="108382" y="179388"/>
                </a:lnTo>
                <a:lnTo>
                  <a:pt x="108080" y="179766"/>
                </a:lnTo>
                <a:lnTo>
                  <a:pt x="108382" y="178859"/>
                </a:lnTo>
                <a:lnTo>
                  <a:pt x="107853" y="177801"/>
                </a:lnTo>
                <a:lnTo>
                  <a:pt x="107098" y="179691"/>
                </a:lnTo>
                <a:lnTo>
                  <a:pt x="106796" y="179388"/>
                </a:lnTo>
                <a:lnTo>
                  <a:pt x="106796" y="180447"/>
                </a:lnTo>
                <a:lnTo>
                  <a:pt x="104681" y="178859"/>
                </a:lnTo>
                <a:lnTo>
                  <a:pt x="103096" y="179388"/>
                </a:lnTo>
                <a:lnTo>
                  <a:pt x="103624" y="177801"/>
                </a:lnTo>
                <a:lnTo>
                  <a:pt x="104681" y="177272"/>
                </a:lnTo>
                <a:lnTo>
                  <a:pt x="103624" y="176743"/>
                </a:lnTo>
                <a:lnTo>
                  <a:pt x="103096" y="176743"/>
                </a:lnTo>
                <a:lnTo>
                  <a:pt x="104681" y="175155"/>
                </a:lnTo>
                <a:lnTo>
                  <a:pt x="105210" y="173568"/>
                </a:lnTo>
                <a:lnTo>
                  <a:pt x="103624" y="172509"/>
                </a:lnTo>
                <a:lnTo>
                  <a:pt x="104681" y="170922"/>
                </a:lnTo>
                <a:lnTo>
                  <a:pt x="104681" y="171980"/>
                </a:lnTo>
                <a:lnTo>
                  <a:pt x="105210" y="170922"/>
                </a:lnTo>
                <a:lnTo>
                  <a:pt x="104681" y="169863"/>
                </a:lnTo>
                <a:lnTo>
                  <a:pt x="103096" y="170393"/>
                </a:lnTo>
                <a:lnTo>
                  <a:pt x="103096" y="169863"/>
                </a:lnTo>
                <a:lnTo>
                  <a:pt x="99924" y="168805"/>
                </a:lnTo>
                <a:lnTo>
                  <a:pt x="97810" y="170393"/>
                </a:lnTo>
                <a:lnTo>
                  <a:pt x="98338" y="171980"/>
                </a:lnTo>
                <a:lnTo>
                  <a:pt x="99396" y="172509"/>
                </a:lnTo>
                <a:lnTo>
                  <a:pt x="98338" y="174097"/>
                </a:lnTo>
                <a:lnTo>
                  <a:pt x="95167" y="173568"/>
                </a:lnTo>
                <a:lnTo>
                  <a:pt x="94110" y="175155"/>
                </a:lnTo>
                <a:lnTo>
                  <a:pt x="92524" y="174097"/>
                </a:lnTo>
                <a:lnTo>
                  <a:pt x="91467" y="174097"/>
                </a:lnTo>
                <a:lnTo>
                  <a:pt x="90938" y="174097"/>
                </a:lnTo>
                <a:lnTo>
                  <a:pt x="86181" y="176743"/>
                </a:lnTo>
                <a:lnTo>
                  <a:pt x="87238" y="177272"/>
                </a:lnTo>
                <a:lnTo>
                  <a:pt x="93052" y="177801"/>
                </a:lnTo>
                <a:lnTo>
                  <a:pt x="98338" y="177801"/>
                </a:lnTo>
                <a:lnTo>
                  <a:pt x="96224" y="178859"/>
                </a:lnTo>
                <a:lnTo>
                  <a:pt x="93052" y="180447"/>
                </a:lnTo>
                <a:lnTo>
                  <a:pt x="93052" y="178859"/>
                </a:lnTo>
                <a:lnTo>
                  <a:pt x="87238" y="179388"/>
                </a:lnTo>
                <a:lnTo>
                  <a:pt x="81952" y="180447"/>
                </a:lnTo>
                <a:lnTo>
                  <a:pt x="80366" y="183093"/>
                </a:lnTo>
                <a:lnTo>
                  <a:pt x="77723" y="182563"/>
                </a:lnTo>
                <a:lnTo>
                  <a:pt x="72437" y="184151"/>
                </a:lnTo>
                <a:lnTo>
                  <a:pt x="69794" y="183093"/>
                </a:lnTo>
                <a:lnTo>
                  <a:pt x="65037" y="184151"/>
                </a:lnTo>
                <a:lnTo>
                  <a:pt x="60280" y="183093"/>
                </a:lnTo>
                <a:lnTo>
                  <a:pt x="61337" y="180976"/>
                </a:lnTo>
                <a:lnTo>
                  <a:pt x="61866" y="179388"/>
                </a:lnTo>
                <a:lnTo>
                  <a:pt x="65037" y="179388"/>
                </a:lnTo>
                <a:lnTo>
                  <a:pt x="67152" y="177801"/>
                </a:lnTo>
                <a:lnTo>
                  <a:pt x="62923" y="175155"/>
                </a:lnTo>
                <a:lnTo>
                  <a:pt x="58694" y="172509"/>
                </a:lnTo>
                <a:lnTo>
                  <a:pt x="58694" y="171980"/>
                </a:lnTo>
                <a:lnTo>
                  <a:pt x="58165" y="171980"/>
                </a:lnTo>
                <a:lnTo>
                  <a:pt x="58694" y="169863"/>
                </a:lnTo>
                <a:lnTo>
                  <a:pt x="59751" y="168805"/>
                </a:lnTo>
                <a:lnTo>
                  <a:pt x="58165" y="168276"/>
                </a:lnTo>
                <a:lnTo>
                  <a:pt x="56051" y="167218"/>
                </a:lnTo>
                <a:lnTo>
                  <a:pt x="56051" y="165630"/>
                </a:lnTo>
                <a:lnTo>
                  <a:pt x="56580" y="165630"/>
                </a:lnTo>
                <a:lnTo>
                  <a:pt x="56051" y="165101"/>
                </a:lnTo>
                <a:lnTo>
                  <a:pt x="54994" y="165630"/>
                </a:lnTo>
                <a:lnTo>
                  <a:pt x="54465" y="165101"/>
                </a:lnTo>
                <a:lnTo>
                  <a:pt x="52880" y="165101"/>
                </a:lnTo>
                <a:lnTo>
                  <a:pt x="52880" y="163513"/>
                </a:lnTo>
                <a:lnTo>
                  <a:pt x="52880" y="162984"/>
                </a:lnTo>
                <a:lnTo>
                  <a:pt x="51822" y="162984"/>
                </a:lnTo>
                <a:lnTo>
                  <a:pt x="51294" y="162984"/>
                </a:lnTo>
                <a:lnTo>
                  <a:pt x="51822" y="161926"/>
                </a:lnTo>
                <a:lnTo>
                  <a:pt x="51822" y="161397"/>
                </a:lnTo>
                <a:lnTo>
                  <a:pt x="53408" y="163513"/>
                </a:lnTo>
                <a:lnTo>
                  <a:pt x="54994" y="165101"/>
                </a:lnTo>
                <a:lnTo>
                  <a:pt x="54465" y="164043"/>
                </a:lnTo>
                <a:lnTo>
                  <a:pt x="53408" y="162984"/>
                </a:lnTo>
                <a:lnTo>
                  <a:pt x="54465" y="162984"/>
                </a:lnTo>
                <a:lnTo>
                  <a:pt x="54465" y="161926"/>
                </a:lnTo>
                <a:lnTo>
                  <a:pt x="52880" y="158222"/>
                </a:lnTo>
                <a:lnTo>
                  <a:pt x="49179" y="158222"/>
                </a:lnTo>
                <a:lnTo>
                  <a:pt x="48122" y="157693"/>
                </a:lnTo>
                <a:lnTo>
                  <a:pt x="49179" y="154518"/>
                </a:lnTo>
                <a:lnTo>
                  <a:pt x="49708" y="154518"/>
                </a:lnTo>
                <a:lnTo>
                  <a:pt x="49179" y="153459"/>
                </a:lnTo>
                <a:lnTo>
                  <a:pt x="49708" y="153459"/>
                </a:lnTo>
                <a:lnTo>
                  <a:pt x="49179" y="151343"/>
                </a:lnTo>
                <a:lnTo>
                  <a:pt x="47594" y="149226"/>
                </a:lnTo>
                <a:lnTo>
                  <a:pt x="46008" y="142876"/>
                </a:lnTo>
                <a:lnTo>
                  <a:pt x="48122" y="139172"/>
                </a:lnTo>
                <a:lnTo>
                  <a:pt x="49179" y="137584"/>
                </a:lnTo>
                <a:lnTo>
                  <a:pt x="49708" y="137055"/>
                </a:lnTo>
                <a:lnTo>
                  <a:pt x="52880" y="135467"/>
                </a:lnTo>
                <a:lnTo>
                  <a:pt x="54994" y="132292"/>
                </a:lnTo>
                <a:lnTo>
                  <a:pt x="56580" y="131763"/>
                </a:lnTo>
                <a:lnTo>
                  <a:pt x="58165" y="127530"/>
                </a:lnTo>
                <a:lnTo>
                  <a:pt x="60280" y="127530"/>
                </a:lnTo>
                <a:lnTo>
                  <a:pt x="60280" y="129117"/>
                </a:lnTo>
                <a:lnTo>
                  <a:pt x="61866" y="129117"/>
                </a:lnTo>
                <a:lnTo>
                  <a:pt x="66623" y="132292"/>
                </a:lnTo>
                <a:lnTo>
                  <a:pt x="68737" y="131763"/>
                </a:lnTo>
                <a:lnTo>
                  <a:pt x="66623" y="128588"/>
                </a:lnTo>
                <a:lnTo>
                  <a:pt x="65037" y="124884"/>
                </a:lnTo>
                <a:lnTo>
                  <a:pt x="65566" y="124884"/>
                </a:lnTo>
                <a:lnTo>
                  <a:pt x="65566" y="123826"/>
                </a:lnTo>
                <a:lnTo>
                  <a:pt x="65037" y="123297"/>
                </a:lnTo>
                <a:lnTo>
                  <a:pt x="65037" y="122238"/>
                </a:lnTo>
                <a:lnTo>
                  <a:pt x="65566" y="123297"/>
                </a:lnTo>
                <a:lnTo>
                  <a:pt x="66623" y="120122"/>
                </a:lnTo>
                <a:lnTo>
                  <a:pt x="67152" y="116417"/>
                </a:lnTo>
                <a:lnTo>
                  <a:pt x="68209" y="116417"/>
                </a:lnTo>
                <a:lnTo>
                  <a:pt x="68737" y="114830"/>
                </a:lnTo>
                <a:lnTo>
                  <a:pt x="70323" y="115359"/>
                </a:lnTo>
                <a:lnTo>
                  <a:pt x="70852" y="113242"/>
                </a:lnTo>
                <a:lnTo>
                  <a:pt x="74023" y="116947"/>
                </a:lnTo>
                <a:lnTo>
                  <a:pt x="77195" y="119592"/>
                </a:lnTo>
                <a:lnTo>
                  <a:pt x="77195" y="120122"/>
                </a:lnTo>
                <a:lnTo>
                  <a:pt x="77723" y="120651"/>
                </a:lnTo>
                <a:lnTo>
                  <a:pt x="77195" y="121709"/>
                </a:lnTo>
                <a:lnTo>
                  <a:pt x="79309" y="123826"/>
                </a:lnTo>
                <a:lnTo>
                  <a:pt x="80895" y="125942"/>
                </a:lnTo>
                <a:lnTo>
                  <a:pt x="83009" y="124884"/>
                </a:lnTo>
                <a:lnTo>
                  <a:pt x="85652" y="125413"/>
                </a:lnTo>
                <a:lnTo>
                  <a:pt x="85652" y="123826"/>
                </a:lnTo>
                <a:lnTo>
                  <a:pt x="84595" y="123297"/>
                </a:lnTo>
                <a:lnTo>
                  <a:pt x="84595" y="123826"/>
                </a:lnTo>
                <a:lnTo>
                  <a:pt x="84066" y="123826"/>
                </a:lnTo>
                <a:lnTo>
                  <a:pt x="84066" y="122238"/>
                </a:lnTo>
                <a:lnTo>
                  <a:pt x="83009" y="122238"/>
                </a:lnTo>
                <a:lnTo>
                  <a:pt x="84066" y="121709"/>
                </a:lnTo>
                <a:lnTo>
                  <a:pt x="84066" y="120651"/>
                </a:lnTo>
                <a:lnTo>
                  <a:pt x="84066" y="119592"/>
                </a:lnTo>
                <a:lnTo>
                  <a:pt x="83009" y="120122"/>
                </a:lnTo>
                <a:lnTo>
                  <a:pt x="82481" y="121709"/>
                </a:lnTo>
                <a:lnTo>
                  <a:pt x="82481" y="119592"/>
                </a:lnTo>
                <a:lnTo>
                  <a:pt x="80895" y="118534"/>
                </a:lnTo>
                <a:lnTo>
                  <a:pt x="81952" y="118005"/>
                </a:lnTo>
                <a:lnTo>
                  <a:pt x="80895" y="116947"/>
                </a:lnTo>
                <a:lnTo>
                  <a:pt x="80895" y="116417"/>
                </a:lnTo>
                <a:lnTo>
                  <a:pt x="80366" y="115359"/>
                </a:lnTo>
                <a:lnTo>
                  <a:pt x="80895" y="113242"/>
                </a:lnTo>
                <a:lnTo>
                  <a:pt x="79309" y="112713"/>
                </a:lnTo>
                <a:lnTo>
                  <a:pt x="79309" y="110067"/>
                </a:lnTo>
                <a:lnTo>
                  <a:pt x="77723" y="109538"/>
                </a:lnTo>
                <a:lnTo>
                  <a:pt x="77723" y="108480"/>
                </a:lnTo>
                <a:lnTo>
                  <a:pt x="78781" y="108480"/>
                </a:lnTo>
                <a:lnTo>
                  <a:pt x="77195" y="105834"/>
                </a:lnTo>
                <a:lnTo>
                  <a:pt x="71909" y="104776"/>
                </a:lnTo>
                <a:lnTo>
                  <a:pt x="68737" y="104776"/>
                </a:lnTo>
                <a:lnTo>
                  <a:pt x="68737" y="105834"/>
                </a:lnTo>
                <a:lnTo>
                  <a:pt x="68209" y="105834"/>
                </a:lnTo>
                <a:lnTo>
                  <a:pt x="66623" y="104776"/>
                </a:lnTo>
                <a:lnTo>
                  <a:pt x="66623" y="105834"/>
                </a:lnTo>
                <a:lnTo>
                  <a:pt x="66623" y="106363"/>
                </a:lnTo>
                <a:lnTo>
                  <a:pt x="59751" y="107951"/>
                </a:lnTo>
                <a:lnTo>
                  <a:pt x="52880" y="108480"/>
                </a:lnTo>
                <a:lnTo>
                  <a:pt x="52880" y="109538"/>
                </a:lnTo>
                <a:lnTo>
                  <a:pt x="52880" y="110067"/>
                </a:lnTo>
                <a:lnTo>
                  <a:pt x="48122" y="111655"/>
                </a:lnTo>
                <a:lnTo>
                  <a:pt x="43894" y="113242"/>
                </a:lnTo>
                <a:lnTo>
                  <a:pt x="43894" y="113772"/>
                </a:lnTo>
                <a:lnTo>
                  <a:pt x="44422" y="114830"/>
                </a:lnTo>
                <a:lnTo>
                  <a:pt x="42836" y="114830"/>
                </a:lnTo>
                <a:lnTo>
                  <a:pt x="42836" y="116417"/>
                </a:lnTo>
                <a:lnTo>
                  <a:pt x="41251" y="115359"/>
                </a:lnTo>
                <a:lnTo>
                  <a:pt x="39665" y="115359"/>
                </a:lnTo>
                <a:lnTo>
                  <a:pt x="40722" y="116417"/>
                </a:lnTo>
                <a:lnTo>
                  <a:pt x="35436" y="115359"/>
                </a:lnTo>
                <a:lnTo>
                  <a:pt x="30150" y="110067"/>
                </a:lnTo>
                <a:lnTo>
                  <a:pt x="26979" y="113772"/>
                </a:lnTo>
                <a:lnTo>
                  <a:pt x="24864" y="118534"/>
                </a:lnTo>
                <a:lnTo>
                  <a:pt x="23278" y="115359"/>
                </a:lnTo>
                <a:lnTo>
                  <a:pt x="21693" y="113242"/>
                </a:lnTo>
                <a:lnTo>
                  <a:pt x="22221" y="111126"/>
                </a:lnTo>
                <a:lnTo>
                  <a:pt x="21693" y="109538"/>
                </a:lnTo>
                <a:lnTo>
                  <a:pt x="24864" y="107951"/>
                </a:lnTo>
                <a:lnTo>
                  <a:pt x="28564" y="106892"/>
                </a:lnTo>
                <a:lnTo>
                  <a:pt x="25921" y="104247"/>
                </a:lnTo>
                <a:lnTo>
                  <a:pt x="25393" y="99484"/>
                </a:lnTo>
                <a:lnTo>
                  <a:pt x="25921" y="98955"/>
                </a:lnTo>
                <a:lnTo>
                  <a:pt x="26979" y="97367"/>
                </a:lnTo>
                <a:lnTo>
                  <a:pt x="25921" y="96309"/>
                </a:lnTo>
                <a:lnTo>
                  <a:pt x="25921" y="95780"/>
                </a:lnTo>
                <a:lnTo>
                  <a:pt x="26979" y="94192"/>
                </a:lnTo>
                <a:lnTo>
                  <a:pt x="26979" y="92605"/>
                </a:lnTo>
                <a:lnTo>
                  <a:pt x="30150" y="90488"/>
                </a:lnTo>
                <a:lnTo>
                  <a:pt x="32793" y="88901"/>
                </a:lnTo>
                <a:lnTo>
                  <a:pt x="32265" y="82551"/>
                </a:lnTo>
                <a:lnTo>
                  <a:pt x="30679" y="77259"/>
                </a:lnTo>
                <a:lnTo>
                  <a:pt x="30150" y="77259"/>
                </a:lnTo>
                <a:lnTo>
                  <a:pt x="30150" y="78317"/>
                </a:lnTo>
                <a:lnTo>
                  <a:pt x="27507" y="75142"/>
                </a:lnTo>
                <a:lnTo>
                  <a:pt x="27507" y="71438"/>
                </a:lnTo>
                <a:lnTo>
                  <a:pt x="24864" y="69321"/>
                </a:lnTo>
                <a:lnTo>
                  <a:pt x="22221" y="66676"/>
                </a:lnTo>
                <a:lnTo>
                  <a:pt x="26979" y="67734"/>
                </a:lnTo>
                <a:lnTo>
                  <a:pt x="30150" y="69321"/>
                </a:lnTo>
                <a:lnTo>
                  <a:pt x="30679" y="68263"/>
                </a:lnTo>
                <a:lnTo>
                  <a:pt x="30679" y="66146"/>
                </a:lnTo>
                <a:lnTo>
                  <a:pt x="31207" y="66146"/>
                </a:lnTo>
                <a:lnTo>
                  <a:pt x="30679" y="64559"/>
                </a:lnTo>
                <a:lnTo>
                  <a:pt x="30679" y="62971"/>
                </a:lnTo>
                <a:lnTo>
                  <a:pt x="29093" y="62971"/>
                </a:lnTo>
                <a:lnTo>
                  <a:pt x="29093" y="61384"/>
                </a:lnTo>
                <a:lnTo>
                  <a:pt x="27507" y="62442"/>
                </a:lnTo>
                <a:lnTo>
                  <a:pt x="26979" y="62971"/>
                </a:lnTo>
                <a:lnTo>
                  <a:pt x="26979" y="62442"/>
                </a:lnTo>
                <a:lnTo>
                  <a:pt x="26979" y="61384"/>
                </a:lnTo>
                <a:lnTo>
                  <a:pt x="23807" y="57680"/>
                </a:lnTo>
                <a:lnTo>
                  <a:pt x="21693" y="52917"/>
                </a:lnTo>
                <a:lnTo>
                  <a:pt x="20107" y="53976"/>
                </a:lnTo>
                <a:lnTo>
                  <a:pt x="19050" y="52917"/>
                </a:lnTo>
                <a:lnTo>
                  <a:pt x="20636" y="51330"/>
                </a:lnTo>
                <a:lnTo>
                  <a:pt x="24864" y="55563"/>
                </a:lnTo>
                <a:lnTo>
                  <a:pt x="26979" y="56092"/>
                </a:lnTo>
                <a:lnTo>
                  <a:pt x="26979" y="54505"/>
                </a:lnTo>
                <a:lnTo>
                  <a:pt x="26979" y="52917"/>
                </a:lnTo>
                <a:lnTo>
                  <a:pt x="28564" y="54505"/>
                </a:lnTo>
                <a:lnTo>
                  <a:pt x="28564" y="52917"/>
                </a:lnTo>
                <a:lnTo>
                  <a:pt x="29093" y="53976"/>
                </a:lnTo>
                <a:lnTo>
                  <a:pt x="30150" y="54505"/>
                </a:lnTo>
                <a:lnTo>
                  <a:pt x="30150" y="55563"/>
                </a:lnTo>
                <a:lnTo>
                  <a:pt x="29093" y="54505"/>
                </a:lnTo>
                <a:lnTo>
                  <a:pt x="30150" y="56092"/>
                </a:lnTo>
                <a:lnTo>
                  <a:pt x="30679" y="56092"/>
                </a:lnTo>
                <a:lnTo>
                  <a:pt x="31207" y="59267"/>
                </a:lnTo>
                <a:lnTo>
                  <a:pt x="32265" y="62442"/>
                </a:lnTo>
                <a:lnTo>
                  <a:pt x="32265" y="62971"/>
                </a:lnTo>
                <a:lnTo>
                  <a:pt x="31207" y="63501"/>
                </a:lnTo>
                <a:lnTo>
                  <a:pt x="32793" y="64559"/>
                </a:lnTo>
                <a:lnTo>
                  <a:pt x="33850" y="62442"/>
                </a:lnTo>
                <a:lnTo>
                  <a:pt x="35965" y="63501"/>
                </a:lnTo>
                <a:lnTo>
                  <a:pt x="37550" y="65088"/>
                </a:lnTo>
                <a:lnTo>
                  <a:pt x="37550" y="69321"/>
                </a:lnTo>
                <a:lnTo>
                  <a:pt x="37022" y="71438"/>
                </a:lnTo>
                <a:lnTo>
                  <a:pt x="37550" y="73026"/>
                </a:lnTo>
                <a:lnTo>
                  <a:pt x="39665" y="73555"/>
                </a:lnTo>
                <a:lnTo>
                  <a:pt x="40722" y="75671"/>
                </a:lnTo>
                <a:lnTo>
                  <a:pt x="44951" y="78846"/>
                </a:lnTo>
                <a:lnTo>
                  <a:pt x="46008" y="81492"/>
                </a:lnTo>
                <a:lnTo>
                  <a:pt x="50237" y="82551"/>
                </a:lnTo>
                <a:lnTo>
                  <a:pt x="54465" y="82551"/>
                </a:lnTo>
                <a:lnTo>
                  <a:pt x="54465" y="83609"/>
                </a:lnTo>
                <a:lnTo>
                  <a:pt x="54465" y="84138"/>
                </a:lnTo>
                <a:lnTo>
                  <a:pt x="57108" y="84138"/>
                </a:lnTo>
                <a:lnTo>
                  <a:pt x="59751" y="87313"/>
                </a:lnTo>
                <a:lnTo>
                  <a:pt x="62923" y="87842"/>
                </a:lnTo>
                <a:lnTo>
                  <a:pt x="65037" y="90488"/>
                </a:lnTo>
                <a:lnTo>
                  <a:pt x="65037" y="92076"/>
                </a:lnTo>
                <a:lnTo>
                  <a:pt x="63980" y="92076"/>
                </a:lnTo>
                <a:lnTo>
                  <a:pt x="65037" y="94192"/>
                </a:lnTo>
                <a:lnTo>
                  <a:pt x="66623" y="94721"/>
                </a:lnTo>
                <a:lnTo>
                  <a:pt x="69794" y="95780"/>
                </a:lnTo>
                <a:lnTo>
                  <a:pt x="73495" y="96309"/>
                </a:lnTo>
                <a:lnTo>
                  <a:pt x="71909" y="92076"/>
                </a:lnTo>
                <a:lnTo>
                  <a:pt x="70323" y="87842"/>
                </a:lnTo>
                <a:lnTo>
                  <a:pt x="70323" y="86784"/>
                </a:lnTo>
                <a:lnTo>
                  <a:pt x="69794" y="85726"/>
                </a:lnTo>
                <a:lnTo>
                  <a:pt x="70323" y="85196"/>
                </a:lnTo>
                <a:lnTo>
                  <a:pt x="70852" y="85196"/>
                </a:lnTo>
                <a:lnTo>
                  <a:pt x="70323" y="84138"/>
                </a:lnTo>
                <a:lnTo>
                  <a:pt x="69794" y="84138"/>
                </a:lnTo>
                <a:lnTo>
                  <a:pt x="69794" y="82021"/>
                </a:lnTo>
                <a:lnTo>
                  <a:pt x="69794" y="79905"/>
                </a:lnTo>
                <a:lnTo>
                  <a:pt x="66623" y="75671"/>
                </a:lnTo>
                <a:lnTo>
                  <a:pt x="63980" y="71967"/>
                </a:lnTo>
                <a:lnTo>
                  <a:pt x="61337" y="61384"/>
                </a:lnTo>
                <a:lnTo>
                  <a:pt x="59751" y="50801"/>
                </a:lnTo>
                <a:lnTo>
                  <a:pt x="58694" y="50271"/>
                </a:lnTo>
                <a:lnTo>
                  <a:pt x="58694" y="48684"/>
                </a:lnTo>
                <a:lnTo>
                  <a:pt x="59751" y="47626"/>
                </a:lnTo>
                <a:lnTo>
                  <a:pt x="58694" y="47626"/>
                </a:lnTo>
                <a:lnTo>
                  <a:pt x="58694" y="47096"/>
                </a:lnTo>
                <a:lnTo>
                  <a:pt x="59751" y="43921"/>
                </a:lnTo>
                <a:lnTo>
                  <a:pt x="58694" y="39159"/>
                </a:lnTo>
                <a:lnTo>
                  <a:pt x="59751" y="39159"/>
                </a:lnTo>
                <a:lnTo>
                  <a:pt x="60280" y="39159"/>
                </a:lnTo>
                <a:lnTo>
                  <a:pt x="59751" y="35455"/>
                </a:lnTo>
                <a:lnTo>
                  <a:pt x="60280" y="31221"/>
                </a:lnTo>
                <a:lnTo>
                  <a:pt x="63980" y="30163"/>
                </a:lnTo>
                <a:lnTo>
                  <a:pt x="69794" y="22755"/>
                </a:lnTo>
                <a:lnTo>
                  <a:pt x="72437" y="21696"/>
                </a:lnTo>
                <a:lnTo>
                  <a:pt x="73495" y="24342"/>
                </a:lnTo>
                <a:lnTo>
                  <a:pt x="74023" y="24871"/>
                </a:lnTo>
                <a:lnTo>
                  <a:pt x="70323" y="29634"/>
                </a:lnTo>
                <a:lnTo>
                  <a:pt x="66623" y="33867"/>
                </a:lnTo>
                <a:lnTo>
                  <a:pt x="66623" y="34926"/>
                </a:lnTo>
                <a:lnTo>
                  <a:pt x="67152" y="35455"/>
                </a:lnTo>
                <a:lnTo>
                  <a:pt x="67152" y="34926"/>
                </a:lnTo>
                <a:lnTo>
                  <a:pt x="68209" y="34926"/>
                </a:lnTo>
                <a:lnTo>
                  <a:pt x="68209" y="37042"/>
                </a:lnTo>
                <a:lnTo>
                  <a:pt x="71909" y="35455"/>
                </a:lnTo>
                <a:lnTo>
                  <a:pt x="73495" y="34926"/>
                </a:lnTo>
                <a:lnTo>
                  <a:pt x="74023" y="35455"/>
                </a:lnTo>
                <a:lnTo>
                  <a:pt x="75080" y="36513"/>
                </a:lnTo>
                <a:lnTo>
                  <a:pt x="77195" y="34926"/>
                </a:lnTo>
                <a:lnTo>
                  <a:pt x="79309" y="35455"/>
                </a:lnTo>
                <a:lnTo>
                  <a:pt x="83009" y="33338"/>
                </a:lnTo>
                <a:lnTo>
                  <a:pt x="87238" y="33867"/>
                </a:lnTo>
                <a:lnTo>
                  <a:pt x="82481" y="33867"/>
                </a:lnTo>
                <a:lnTo>
                  <a:pt x="78781" y="37571"/>
                </a:lnTo>
                <a:lnTo>
                  <a:pt x="80366" y="38630"/>
                </a:lnTo>
                <a:lnTo>
                  <a:pt x="81952" y="37042"/>
                </a:lnTo>
                <a:lnTo>
                  <a:pt x="80895" y="38630"/>
                </a:lnTo>
                <a:lnTo>
                  <a:pt x="80366" y="39159"/>
                </a:lnTo>
                <a:lnTo>
                  <a:pt x="81952" y="40217"/>
                </a:lnTo>
                <a:lnTo>
                  <a:pt x="83009" y="37571"/>
                </a:lnTo>
                <a:lnTo>
                  <a:pt x="86181" y="40217"/>
                </a:lnTo>
                <a:lnTo>
                  <a:pt x="88824" y="37571"/>
                </a:lnTo>
                <a:lnTo>
                  <a:pt x="87767" y="37042"/>
                </a:lnTo>
                <a:lnTo>
                  <a:pt x="87238" y="36513"/>
                </a:lnTo>
                <a:lnTo>
                  <a:pt x="87767" y="35455"/>
                </a:lnTo>
                <a:lnTo>
                  <a:pt x="88824" y="34926"/>
                </a:lnTo>
                <a:lnTo>
                  <a:pt x="87767" y="33338"/>
                </a:lnTo>
                <a:lnTo>
                  <a:pt x="87238" y="33338"/>
                </a:lnTo>
                <a:lnTo>
                  <a:pt x="87238" y="31221"/>
                </a:lnTo>
                <a:lnTo>
                  <a:pt x="87238" y="30163"/>
                </a:lnTo>
                <a:lnTo>
                  <a:pt x="87767" y="31221"/>
                </a:lnTo>
                <a:lnTo>
                  <a:pt x="87767" y="29634"/>
                </a:lnTo>
                <a:lnTo>
                  <a:pt x="87767" y="26459"/>
                </a:lnTo>
                <a:lnTo>
                  <a:pt x="89352" y="25400"/>
                </a:lnTo>
                <a:lnTo>
                  <a:pt x="91467" y="23284"/>
                </a:lnTo>
                <a:lnTo>
                  <a:pt x="90938" y="21696"/>
                </a:lnTo>
                <a:lnTo>
                  <a:pt x="91467" y="21696"/>
                </a:lnTo>
                <a:lnTo>
                  <a:pt x="91467" y="22755"/>
                </a:lnTo>
                <a:lnTo>
                  <a:pt x="93052" y="21696"/>
                </a:lnTo>
                <a:lnTo>
                  <a:pt x="95167" y="21167"/>
                </a:lnTo>
                <a:lnTo>
                  <a:pt x="96224" y="18521"/>
                </a:lnTo>
                <a:lnTo>
                  <a:pt x="98338" y="17992"/>
                </a:lnTo>
                <a:lnTo>
                  <a:pt x="97810" y="15875"/>
                </a:lnTo>
                <a:lnTo>
                  <a:pt x="97810" y="13230"/>
                </a:lnTo>
                <a:lnTo>
                  <a:pt x="99924" y="12700"/>
                </a:lnTo>
                <a:lnTo>
                  <a:pt x="105210" y="14817"/>
                </a:lnTo>
                <a:close/>
                <a:moveTo>
                  <a:pt x="44450" y="9525"/>
                </a:moveTo>
                <a:lnTo>
                  <a:pt x="46038" y="11113"/>
                </a:lnTo>
                <a:lnTo>
                  <a:pt x="44979" y="11113"/>
                </a:lnTo>
                <a:lnTo>
                  <a:pt x="44450" y="10054"/>
                </a:lnTo>
                <a:close/>
                <a:moveTo>
                  <a:pt x="113506" y="1587"/>
                </a:moveTo>
                <a:lnTo>
                  <a:pt x="114300" y="1587"/>
                </a:lnTo>
                <a:lnTo>
                  <a:pt x="114300" y="3175"/>
                </a:lnTo>
                <a:close/>
                <a:moveTo>
                  <a:pt x="111125" y="0"/>
                </a:moveTo>
                <a:lnTo>
                  <a:pt x="113506" y="0"/>
                </a:lnTo>
                <a:lnTo>
                  <a:pt x="113506" y="1587"/>
                </a:lnTo>
                <a:lnTo>
                  <a:pt x="111125" y="1587"/>
                </a:lnTo>
                <a:lnTo>
                  <a:pt x="111125" y="529"/>
                </a:lnTo>
                <a:close/>
              </a:path>
            </a:pathLst>
          </a:custGeom>
          <a:solidFill>
            <a:srgbClr val="1E2A38"/>
          </a:solidFill>
          <a:ln w="9525">
            <a:noFill/>
            <a:round/>
            <a:headEnd/>
            <a:tailEnd/>
          </a:ln>
        </p:spPr>
        <p:txBody>
          <a:bodyPr vert="horz" wrap="square" lIns="216000" tIns="4680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200" b="1" smtClean="0">
                <a:solidFill>
                  <a:schemeClr val="bg1"/>
                </a:solidFill>
              </a:rPr>
              <a:t>02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411480"/>
              </p:ext>
            </p:extLst>
          </p:nvPr>
        </p:nvGraphicFramePr>
        <p:xfrm>
          <a:off x="3307783" y="2604872"/>
          <a:ext cx="4765012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68"/>
                <a:gridCol w="487490"/>
                <a:gridCol w="487490"/>
                <a:gridCol w="487490"/>
                <a:gridCol w="487490"/>
                <a:gridCol w="487490"/>
                <a:gridCol w="487490"/>
                <a:gridCol w="487490"/>
                <a:gridCol w="487490"/>
                <a:gridCol w="485961"/>
                <a:gridCol w="228963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차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세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계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대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전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sz="18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자유형 10"/>
          <p:cNvSpPr>
            <a:spLocks/>
          </p:cNvSpPr>
          <p:nvPr/>
        </p:nvSpPr>
        <p:spPr bwMode="auto">
          <a:xfrm>
            <a:off x="2319428" y="1539666"/>
            <a:ext cx="1340666" cy="649121"/>
          </a:xfrm>
          <a:custGeom>
            <a:avLst/>
            <a:gdLst>
              <a:gd name="connsiteX0" fmla="*/ 101759 w 611188"/>
              <a:gd name="connsiteY0" fmla="*/ 253842 h 257176"/>
              <a:gd name="connsiteX1" fmla="*/ 102235 w 611188"/>
              <a:gd name="connsiteY1" fmla="*/ 254318 h 257176"/>
              <a:gd name="connsiteX2" fmla="*/ 103188 w 611188"/>
              <a:gd name="connsiteY2" fmla="*/ 254795 h 257176"/>
              <a:gd name="connsiteX3" fmla="*/ 102235 w 611188"/>
              <a:gd name="connsiteY3" fmla="*/ 254795 h 257176"/>
              <a:gd name="connsiteX4" fmla="*/ 102235 w 611188"/>
              <a:gd name="connsiteY4" fmla="*/ 255747 h 257176"/>
              <a:gd name="connsiteX5" fmla="*/ 101283 w 611188"/>
              <a:gd name="connsiteY5" fmla="*/ 256223 h 257176"/>
              <a:gd name="connsiteX6" fmla="*/ 99854 w 611188"/>
              <a:gd name="connsiteY6" fmla="*/ 257176 h 257176"/>
              <a:gd name="connsiteX7" fmla="*/ 98901 w 611188"/>
              <a:gd name="connsiteY7" fmla="*/ 257176 h 257176"/>
              <a:gd name="connsiteX8" fmla="*/ 98425 w 611188"/>
              <a:gd name="connsiteY8" fmla="*/ 256223 h 257176"/>
              <a:gd name="connsiteX9" fmla="*/ 98901 w 611188"/>
              <a:gd name="connsiteY9" fmla="*/ 255747 h 257176"/>
              <a:gd name="connsiteX10" fmla="*/ 100330 w 611188"/>
              <a:gd name="connsiteY10" fmla="*/ 255747 h 257176"/>
              <a:gd name="connsiteX11" fmla="*/ 100330 w 611188"/>
              <a:gd name="connsiteY11" fmla="*/ 254795 h 257176"/>
              <a:gd name="connsiteX12" fmla="*/ 100330 w 611188"/>
              <a:gd name="connsiteY12" fmla="*/ 254318 h 257176"/>
              <a:gd name="connsiteX13" fmla="*/ 101283 w 611188"/>
              <a:gd name="connsiteY13" fmla="*/ 254318 h 257176"/>
              <a:gd name="connsiteX14" fmla="*/ 101759 w 611188"/>
              <a:gd name="connsiteY14" fmla="*/ 254318 h 257176"/>
              <a:gd name="connsiteX15" fmla="*/ 101759 w 611188"/>
              <a:gd name="connsiteY15" fmla="*/ 252413 h 257176"/>
              <a:gd name="connsiteX16" fmla="*/ 102235 w 611188"/>
              <a:gd name="connsiteY16" fmla="*/ 252889 h 257176"/>
              <a:gd name="connsiteX17" fmla="*/ 101759 w 611188"/>
              <a:gd name="connsiteY17" fmla="*/ 253842 h 257176"/>
              <a:gd name="connsiteX18" fmla="*/ 101283 w 611188"/>
              <a:gd name="connsiteY18" fmla="*/ 253842 h 257176"/>
              <a:gd name="connsiteX19" fmla="*/ 101759 w 611188"/>
              <a:gd name="connsiteY19" fmla="*/ 252889 h 257176"/>
              <a:gd name="connsiteX20" fmla="*/ 203994 w 611188"/>
              <a:gd name="connsiteY20" fmla="*/ 239713 h 257176"/>
              <a:gd name="connsiteX21" fmla="*/ 205581 w 611188"/>
              <a:gd name="connsiteY21" fmla="*/ 239713 h 257176"/>
              <a:gd name="connsiteX22" fmla="*/ 205581 w 611188"/>
              <a:gd name="connsiteY22" fmla="*/ 240242 h 257176"/>
              <a:gd name="connsiteX23" fmla="*/ 206375 w 611188"/>
              <a:gd name="connsiteY23" fmla="*/ 240242 h 257176"/>
              <a:gd name="connsiteX24" fmla="*/ 205581 w 611188"/>
              <a:gd name="connsiteY24" fmla="*/ 241301 h 257176"/>
              <a:gd name="connsiteX25" fmla="*/ 203200 w 611188"/>
              <a:gd name="connsiteY25" fmla="*/ 241301 h 257176"/>
              <a:gd name="connsiteX26" fmla="*/ 203994 w 611188"/>
              <a:gd name="connsiteY26" fmla="*/ 240242 h 257176"/>
              <a:gd name="connsiteX27" fmla="*/ 115358 w 611188"/>
              <a:gd name="connsiteY27" fmla="*/ 239713 h 257176"/>
              <a:gd name="connsiteX28" fmla="*/ 119591 w 611188"/>
              <a:gd name="connsiteY28" fmla="*/ 241999 h 257176"/>
              <a:gd name="connsiteX29" fmla="*/ 120650 w 611188"/>
              <a:gd name="connsiteY29" fmla="*/ 243714 h 257176"/>
              <a:gd name="connsiteX30" fmla="*/ 120650 w 611188"/>
              <a:gd name="connsiteY30" fmla="*/ 250572 h 257176"/>
              <a:gd name="connsiteX31" fmla="*/ 118533 w 611188"/>
              <a:gd name="connsiteY31" fmla="*/ 254001 h 257176"/>
              <a:gd name="connsiteX32" fmla="*/ 113770 w 611188"/>
              <a:gd name="connsiteY32" fmla="*/ 252287 h 257176"/>
              <a:gd name="connsiteX33" fmla="*/ 110066 w 611188"/>
              <a:gd name="connsiteY33" fmla="*/ 251143 h 257176"/>
              <a:gd name="connsiteX34" fmla="*/ 108478 w 611188"/>
              <a:gd name="connsiteY34" fmla="*/ 250572 h 257176"/>
              <a:gd name="connsiteX35" fmla="*/ 106362 w 611188"/>
              <a:gd name="connsiteY35" fmla="*/ 249429 h 257176"/>
              <a:gd name="connsiteX36" fmla="*/ 106362 w 611188"/>
              <a:gd name="connsiteY36" fmla="*/ 247714 h 257176"/>
              <a:gd name="connsiteX37" fmla="*/ 106362 w 611188"/>
              <a:gd name="connsiteY37" fmla="*/ 247143 h 257176"/>
              <a:gd name="connsiteX38" fmla="*/ 107949 w 611188"/>
              <a:gd name="connsiteY38" fmla="*/ 247143 h 257176"/>
              <a:gd name="connsiteX39" fmla="*/ 108478 w 611188"/>
              <a:gd name="connsiteY39" fmla="*/ 244857 h 257176"/>
              <a:gd name="connsiteX40" fmla="*/ 108478 w 611188"/>
              <a:gd name="connsiteY40" fmla="*/ 245428 h 257176"/>
              <a:gd name="connsiteX41" fmla="*/ 109537 w 611188"/>
              <a:gd name="connsiteY41" fmla="*/ 246571 h 257176"/>
              <a:gd name="connsiteX42" fmla="*/ 109537 w 611188"/>
              <a:gd name="connsiteY42" fmla="*/ 245428 h 257176"/>
              <a:gd name="connsiteX43" fmla="*/ 110066 w 611188"/>
              <a:gd name="connsiteY43" fmla="*/ 243714 h 257176"/>
              <a:gd name="connsiteX44" fmla="*/ 111124 w 611188"/>
              <a:gd name="connsiteY44" fmla="*/ 245428 h 257176"/>
              <a:gd name="connsiteX45" fmla="*/ 111654 w 611188"/>
              <a:gd name="connsiteY45" fmla="*/ 247143 h 257176"/>
              <a:gd name="connsiteX46" fmla="*/ 113241 w 611188"/>
              <a:gd name="connsiteY46" fmla="*/ 245428 h 257176"/>
              <a:gd name="connsiteX47" fmla="*/ 113241 w 611188"/>
              <a:gd name="connsiteY47" fmla="*/ 241428 h 257176"/>
              <a:gd name="connsiteX48" fmla="*/ 401864 w 611188"/>
              <a:gd name="connsiteY48" fmla="*/ 238579 h 257176"/>
              <a:gd name="connsiteX49" fmla="*/ 403225 w 611188"/>
              <a:gd name="connsiteY49" fmla="*/ 238579 h 257176"/>
              <a:gd name="connsiteX50" fmla="*/ 401864 w 611188"/>
              <a:gd name="connsiteY50" fmla="*/ 239940 h 257176"/>
              <a:gd name="connsiteX51" fmla="*/ 400050 w 611188"/>
              <a:gd name="connsiteY51" fmla="*/ 241301 h 257176"/>
              <a:gd name="connsiteX52" fmla="*/ 400957 w 611188"/>
              <a:gd name="connsiteY52" fmla="*/ 239940 h 257176"/>
              <a:gd name="connsiteX53" fmla="*/ 401410 w 611188"/>
              <a:gd name="connsiteY53" fmla="*/ 239940 h 257176"/>
              <a:gd name="connsiteX54" fmla="*/ 388937 w 611188"/>
              <a:gd name="connsiteY54" fmla="*/ 238125 h 257176"/>
              <a:gd name="connsiteX55" fmla="*/ 391054 w 611188"/>
              <a:gd name="connsiteY55" fmla="*/ 238125 h 257176"/>
              <a:gd name="connsiteX56" fmla="*/ 392641 w 611188"/>
              <a:gd name="connsiteY56" fmla="*/ 238125 h 257176"/>
              <a:gd name="connsiteX57" fmla="*/ 393170 w 611188"/>
              <a:gd name="connsiteY57" fmla="*/ 238760 h 257176"/>
              <a:gd name="connsiteX58" fmla="*/ 394229 w 611188"/>
              <a:gd name="connsiteY58" fmla="*/ 240030 h 257176"/>
              <a:gd name="connsiteX59" fmla="*/ 394758 w 611188"/>
              <a:gd name="connsiteY59" fmla="*/ 238760 h 257176"/>
              <a:gd name="connsiteX60" fmla="*/ 396346 w 611188"/>
              <a:gd name="connsiteY60" fmla="*/ 238125 h 257176"/>
              <a:gd name="connsiteX61" fmla="*/ 396346 w 611188"/>
              <a:gd name="connsiteY61" fmla="*/ 238760 h 257176"/>
              <a:gd name="connsiteX62" fmla="*/ 396875 w 611188"/>
              <a:gd name="connsiteY62" fmla="*/ 240030 h 257176"/>
              <a:gd name="connsiteX63" fmla="*/ 396346 w 611188"/>
              <a:gd name="connsiteY63" fmla="*/ 240030 h 257176"/>
              <a:gd name="connsiteX64" fmla="*/ 395816 w 611188"/>
              <a:gd name="connsiteY64" fmla="*/ 238760 h 257176"/>
              <a:gd name="connsiteX65" fmla="*/ 394758 w 611188"/>
              <a:gd name="connsiteY65" fmla="*/ 240665 h 257176"/>
              <a:gd name="connsiteX66" fmla="*/ 394229 w 611188"/>
              <a:gd name="connsiteY66" fmla="*/ 241300 h 257176"/>
              <a:gd name="connsiteX67" fmla="*/ 393170 w 611188"/>
              <a:gd name="connsiteY67" fmla="*/ 241300 h 257176"/>
              <a:gd name="connsiteX68" fmla="*/ 393170 w 611188"/>
              <a:gd name="connsiteY68" fmla="*/ 240030 h 257176"/>
              <a:gd name="connsiteX69" fmla="*/ 392641 w 611188"/>
              <a:gd name="connsiteY69" fmla="*/ 240030 h 257176"/>
              <a:gd name="connsiteX70" fmla="*/ 392641 w 611188"/>
              <a:gd name="connsiteY70" fmla="*/ 238760 h 257176"/>
              <a:gd name="connsiteX71" fmla="*/ 391583 w 611188"/>
              <a:gd name="connsiteY71" fmla="*/ 240030 h 257176"/>
              <a:gd name="connsiteX72" fmla="*/ 389995 w 611188"/>
              <a:gd name="connsiteY72" fmla="*/ 240665 h 257176"/>
              <a:gd name="connsiteX73" fmla="*/ 389995 w 611188"/>
              <a:gd name="connsiteY73" fmla="*/ 238760 h 257176"/>
              <a:gd name="connsiteX74" fmla="*/ 175078 w 611188"/>
              <a:gd name="connsiteY74" fmla="*/ 238125 h 257176"/>
              <a:gd name="connsiteX75" fmla="*/ 176439 w 611188"/>
              <a:gd name="connsiteY75" fmla="*/ 239713 h 257176"/>
              <a:gd name="connsiteX76" fmla="*/ 176439 w 611188"/>
              <a:gd name="connsiteY76" fmla="*/ 238125 h 257176"/>
              <a:gd name="connsiteX77" fmla="*/ 177800 w 611188"/>
              <a:gd name="connsiteY77" fmla="*/ 238125 h 257176"/>
              <a:gd name="connsiteX78" fmla="*/ 177346 w 611188"/>
              <a:gd name="connsiteY78" fmla="*/ 239713 h 257176"/>
              <a:gd name="connsiteX79" fmla="*/ 175985 w 611188"/>
              <a:gd name="connsiteY79" fmla="*/ 241300 h 257176"/>
              <a:gd name="connsiteX80" fmla="*/ 175078 w 611188"/>
              <a:gd name="connsiteY80" fmla="*/ 239713 h 257176"/>
              <a:gd name="connsiteX81" fmla="*/ 174625 w 611188"/>
              <a:gd name="connsiteY81" fmla="*/ 239713 h 257176"/>
              <a:gd name="connsiteX82" fmla="*/ 165497 w 611188"/>
              <a:gd name="connsiteY82" fmla="*/ 237899 h 257176"/>
              <a:gd name="connsiteX83" fmla="*/ 165497 w 611188"/>
              <a:gd name="connsiteY83" fmla="*/ 239940 h 257176"/>
              <a:gd name="connsiteX84" fmla="*/ 166092 w 611188"/>
              <a:gd name="connsiteY84" fmla="*/ 239940 h 257176"/>
              <a:gd name="connsiteX85" fmla="*/ 166092 w 611188"/>
              <a:gd name="connsiteY85" fmla="*/ 240621 h 257176"/>
              <a:gd name="connsiteX86" fmla="*/ 164306 w 611188"/>
              <a:gd name="connsiteY86" fmla="*/ 240621 h 257176"/>
              <a:gd name="connsiteX87" fmla="*/ 161925 w 611188"/>
              <a:gd name="connsiteY87" fmla="*/ 241301 h 257176"/>
              <a:gd name="connsiteX88" fmla="*/ 162520 w 611188"/>
              <a:gd name="connsiteY88" fmla="*/ 239940 h 257176"/>
              <a:gd name="connsiteX89" fmla="*/ 163711 w 611188"/>
              <a:gd name="connsiteY89" fmla="*/ 240621 h 257176"/>
              <a:gd name="connsiteX90" fmla="*/ 163711 w 611188"/>
              <a:gd name="connsiteY90" fmla="*/ 238579 h 257176"/>
              <a:gd name="connsiteX91" fmla="*/ 170126 w 611188"/>
              <a:gd name="connsiteY91" fmla="*/ 237212 h 257176"/>
              <a:gd name="connsiteX92" fmla="*/ 170920 w 611188"/>
              <a:gd name="connsiteY92" fmla="*/ 238284 h 257176"/>
              <a:gd name="connsiteX93" fmla="*/ 170920 w 611188"/>
              <a:gd name="connsiteY93" fmla="*/ 239237 h 257176"/>
              <a:gd name="connsiteX94" fmla="*/ 169862 w 611188"/>
              <a:gd name="connsiteY94" fmla="*/ 239713 h 257176"/>
              <a:gd name="connsiteX95" fmla="*/ 169862 w 611188"/>
              <a:gd name="connsiteY95" fmla="*/ 237808 h 257176"/>
              <a:gd name="connsiteX96" fmla="*/ 170350 w 611188"/>
              <a:gd name="connsiteY96" fmla="*/ 236709 h 257176"/>
              <a:gd name="connsiteX97" fmla="*/ 170126 w 611188"/>
              <a:gd name="connsiteY97" fmla="*/ 237212 h 257176"/>
              <a:gd name="connsiteX98" fmla="*/ 169862 w 611188"/>
              <a:gd name="connsiteY98" fmla="*/ 236855 h 257176"/>
              <a:gd name="connsiteX99" fmla="*/ 444717 w 611188"/>
              <a:gd name="connsiteY99" fmla="*/ 236538 h 257176"/>
              <a:gd name="connsiteX100" fmla="*/ 446232 w 611188"/>
              <a:gd name="connsiteY100" fmla="*/ 238126 h 257176"/>
              <a:gd name="connsiteX101" fmla="*/ 448252 w 611188"/>
              <a:gd name="connsiteY101" fmla="*/ 237067 h 257176"/>
              <a:gd name="connsiteX102" fmla="*/ 447747 w 611188"/>
              <a:gd name="connsiteY102" fmla="*/ 237067 h 257176"/>
              <a:gd name="connsiteX103" fmla="*/ 446737 w 611188"/>
              <a:gd name="connsiteY103" fmla="*/ 237067 h 257176"/>
              <a:gd name="connsiteX104" fmla="*/ 447747 w 611188"/>
              <a:gd name="connsiteY104" fmla="*/ 236538 h 257176"/>
              <a:gd name="connsiteX105" fmla="*/ 449263 w 611188"/>
              <a:gd name="connsiteY105" fmla="*/ 236538 h 257176"/>
              <a:gd name="connsiteX106" fmla="*/ 449263 w 611188"/>
              <a:gd name="connsiteY106" fmla="*/ 238655 h 257176"/>
              <a:gd name="connsiteX107" fmla="*/ 447747 w 611188"/>
              <a:gd name="connsiteY107" fmla="*/ 238655 h 257176"/>
              <a:gd name="connsiteX108" fmla="*/ 444717 w 611188"/>
              <a:gd name="connsiteY108" fmla="*/ 238655 h 257176"/>
              <a:gd name="connsiteX109" fmla="*/ 444717 w 611188"/>
              <a:gd name="connsiteY109" fmla="*/ 238126 h 257176"/>
              <a:gd name="connsiteX110" fmla="*/ 444211 w 611188"/>
              <a:gd name="connsiteY110" fmla="*/ 238126 h 257176"/>
              <a:gd name="connsiteX111" fmla="*/ 444717 w 611188"/>
              <a:gd name="connsiteY111" fmla="*/ 237067 h 257176"/>
              <a:gd name="connsiteX112" fmla="*/ 440170 w 611188"/>
              <a:gd name="connsiteY112" fmla="*/ 236538 h 257176"/>
              <a:gd name="connsiteX113" fmla="*/ 443201 w 611188"/>
              <a:gd name="connsiteY113" fmla="*/ 236538 h 257176"/>
              <a:gd name="connsiteX114" fmla="*/ 444211 w 611188"/>
              <a:gd name="connsiteY114" fmla="*/ 237067 h 257176"/>
              <a:gd name="connsiteX115" fmla="*/ 444211 w 611188"/>
              <a:gd name="connsiteY115" fmla="*/ 238126 h 257176"/>
              <a:gd name="connsiteX116" fmla="*/ 443201 w 611188"/>
              <a:gd name="connsiteY116" fmla="*/ 239713 h 257176"/>
              <a:gd name="connsiteX117" fmla="*/ 442696 w 611188"/>
              <a:gd name="connsiteY117" fmla="*/ 238126 h 257176"/>
              <a:gd name="connsiteX118" fmla="*/ 442696 w 611188"/>
              <a:gd name="connsiteY118" fmla="*/ 238655 h 257176"/>
              <a:gd name="connsiteX119" fmla="*/ 442696 w 611188"/>
              <a:gd name="connsiteY119" fmla="*/ 239713 h 257176"/>
              <a:gd name="connsiteX120" fmla="*/ 440170 w 611188"/>
              <a:gd name="connsiteY120" fmla="*/ 239713 h 257176"/>
              <a:gd name="connsiteX121" fmla="*/ 439665 w 611188"/>
              <a:gd name="connsiteY121" fmla="*/ 238126 h 257176"/>
              <a:gd name="connsiteX122" fmla="*/ 439665 w 611188"/>
              <a:gd name="connsiteY122" fmla="*/ 238655 h 257176"/>
              <a:gd name="connsiteX123" fmla="*/ 439160 w 611188"/>
              <a:gd name="connsiteY123" fmla="*/ 239713 h 257176"/>
              <a:gd name="connsiteX124" fmla="*/ 439160 w 611188"/>
              <a:gd name="connsiteY124" fmla="*/ 238126 h 257176"/>
              <a:gd name="connsiteX125" fmla="*/ 438150 w 611188"/>
              <a:gd name="connsiteY125" fmla="*/ 238126 h 257176"/>
              <a:gd name="connsiteX126" fmla="*/ 401410 w 611188"/>
              <a:gd name="connsiteY126" fmla="*/ 236538 h 257176"/>
              <a:gd name="connsiteX127" fmla="*/ 401864 w 611188"/>
              <a:gd name="connsiteY127" fmla="*/ 236538 h 257176"/>
              <a:gd name="connsiteX128" fmla="*/ 401864 w 611188"/>
              <a:gd name="connsiteY128" fmla="*/ 238579 h 257176"/>
              <a:gd name="connsiteX129" fmla="*/ 401410 w 611188"/>
              <a:gd name="connsiteY129" fmla="*/ 237899 h 257176"/>
              <a:gd name="connsiteX130" fmla="*/ 166092 w 611188"/>
              <a:gd name="connsiteY130" fmla="*/ 236538 h 257176"/>
              <a:gd name="connsiteX131" fmla="*/ 166688 w 611188"/>
              <a:gd name="connsiteY131" fmla="*/ 237899 h 257176"/>
              <a:gd name="connsiteX132" fmla="*/ 166688 w 611188"/>
              <a:gd name="connsiteY132" fmla="*/ 239940 h 257176"/>
              <a:gd name="connsiteX133" fmla="*/ 166092 w 611188"/>
              <a:gd name="connsiteY133" fmla="*/ 239940 h 257176"/>
              <a:gd name="connsiteX134" fmla="*/ 166092 w 611188"/>
              <a:gd name="connsiteY134" fmla="*/ 237899 h 257176"/>
              <a:gd name="connsiteX135" fmla="*/ 117442 w 611188"/>
              <a:gd name="connsiteY135" fmla="*/ 236538 h 257176"/>
              <a:gd name="connsiteX136" fmla="*/ 131956 w 611188"/>
              <a:gd name="connsiteY136" fmla="*/ 236538 h 257176"/>
              <a:gd name="connsiteX137" fmla="*/ 131956 w 611188"/>
              <a:gd name="connsiteY137" fmla="*/ 237067 h 257176"/>
              <a:gd name="connsiteX138" fmla="*/ 131956 w 611188"/>
              <a:gd name="connsiteY138" fmla="*/ 238126 h 257176"/>
              <a:gd name="connsiteX139" fmla="*/ 124181 w 611188"/>
              <a:gd name="connsiteY139" fmla="*/ 238126 h 257176"/>
              <a:gd name="connsiteX140" fmla="*/ 118997 w 611188"/>
              <a:gd name="connsiteY140" fmla="*/ 239713 h 257176"/>
              <a:gd name="connsiteX141" fmla="*/ 118997 w 611188"/>
              <a:gd name="connsiteY141" fmla="*/ 238655 h 257176"/>
              <a:gd name="connsiteX142" fmla="*/ 118479 w 611188"/>
              <a:gd name="connsiteY142" fmla="*/ 237067 h 257176"/>
              <a:gd name="connsiteX143" fmla="*/ 117442 w 611188"/>
              <a:gd name="connsiteY143" fmla="*/ 238126 h 257176"/>
              <a:gd name="connsiteX144" fmla="*/ 118479 w 611188"/>
              <a:gd name="connsiteY144" fmla="*/ 238126 h 257176"/>
              <a:gd name="connsiteX145" fmla="*/ 118479 w 611188"/>
              <a:gd name="connsiteY145" fmla="*/ 239713 h 257176"/>
              <a:gd name="connsiteX146" fmla="*/ 116923 w 611188"/>
              <a:gd name="connsiteY146" fmla="*/ 238655 h 257176"/>
              <a:gd name="connsiteX147" fmla="*/ 115887 w 611188"/>
              <a:gd name="connsiteY147" fmla="*/ 237067 h 257176"/>
              <a:gd name="connsiteX148" fmla="*/ 117442 w 611188"/>
              <a:gd name="connsiteY148" fmla="*/ 237067 h 257176"/>
              <a:gd name="connsiteX149" fmla="*/ 249237 w 611188"/>
              <a:gd name="connsiteY149" fmla="*/ 234950 h 257176"/>
              <a:gd name="connsiteX150" fmla="*/ 250825 w 611188"/>
              <a:gd name="connsiteY150" fmla="*/ 234950 h 257176"/>
              <a:gd name="connsiteX151" fmla="*/ 250295 w 611188"/>
              <a:gd name="connsiteY151" fmla="*/ 236538 h 257176"/>
              <a:gd name="connsiteX152" fmla="*/ 235267 w 611188"/>
              <a:gd name="connsiteY152" fmla="*/ 234950 h 257176"/>
              <a:gd name="connsiteX153" fmla="*/ 235585 w 611188"/>
              <a:gd name="connsiteY153" fmla="*/ 234950 h 257176"/>
              <a:gd name="connsiteX154" fmla="*/ 235585 w 611188"/>
              <a:gd name="connsiteY154" fmla="*/ 236141 h 257176"/>
              <a:gd name="connsiteX155" fmla="*/ 236538 w 611188"/>
              <a:gd name="connsiteY155" fmla="*/ 236538 h 257176"/>
              <a:gd name="connsiteX156" fmla="*/ 236220 w 611188"/>
              <a:gd name="connsiteY156" fmla="*/ 236538 h 257176"/>
              <a:gd name="connsiteX157" fmla="*/ 235267 w 611188"/>
              <a:gd name="connsiteY157" fmla="*/ 236538 h 257176"/>
              <a:gd name="connsiteX158" fmla="*/ 235267 w 611188"/>
              <a:gd name="connsiteY158" fmla="*/ 236141 h 257176"/>
              <a:gd name="connsiteX159" fmla="*/ 234950 w 611188"/>
              <a:gd name="connsiteY159" fmla="*/ 235347 h 257176"/>
              <a:gd name="connsiteX160" fmla="*/ 171450 w 611188"/>
              <a:gd name="connsiteY160" fmla="*/ 234950 h 257176"/>
              <a:gd name="connsiteX161" fmla="*/ 171450 w 611188"/>
              <a:gd name="connsiteY161" fmla="*/ 236379 h 257176"/>
              <a:gd name="connsiteX162" fmla="*/ 170350 w 611188"/>
              <a:gd name="connsiteY162" fmla="*/ 236709 h 257176"/>
              <a:gd name="connsiteX163" fmla="*/ 170920 w 611188"/>
              <a:gd name="connsiteY163" fmla="*/ 235426 h 257176"/>
              <a:gd name="connsiteX164" fmla="*/ 143073 w 611188"/>
              <a:gd name="connsiteY164" fmla="*/ 234950 h 257176"/>
              <a:gd name="connsiteX165" fmla="*/ 144859 w 611188"/>
              <a:gd name="connsiteY165" fmla="*/ 234950 h 257176"/>
              <a:gd name="connsiteX166" fmla="*/ 144859 w 611188"/>
              <a:gd name="connsiteY166" fmla="*/ 236538 h 257176"/>
              <a:gd name="connsiteX167" fmla="*/ 146050 w 611188"/>
              <a:gd name="connsiteY167" fmla="*/ 237596 h 257176"/>
              <a:gd name="connsiteX168" fmla="*/ 144264 w 611188"/>
              <a:gd name="connsiteY168" fmla="*/ 238125 h 257176"/>
              <a:gd name="connsiteX169" fmla="*/ 143073 w 611188"/>
              <a:gd name="connsiteY169" fmla="*/ 236538 h 257176"/>
              <a:gd name="connsiteX170" fmla="*/ 143073 w 611188"/>
              <a:gd name="connsiteY170" fmla="*/ 237596 h 257176"/>
              <a:gd name="connsiteX171" fmla="*/ 143073 w 611188"/>
              <a:gd name="connsiteY171" fmla="*/ 238125 h 257176"/>
              <a:gd name="connsiteX172" fmla="*/ 142478 w 611188"/>
              <a:gd name="connsiteY172" fmla="*/ 237596 h 257176"/>
              <a:gd name="connsiteX173" fmla="*/ 141287 w 611188"/>
              <a:gd name="connsiteY173" fmla="*/ 238125 h 257176"/>
              <a:gd name="connsiteX174" fmla="*/ 141287 w 611188"/>
              <a:gd name="connsiteY174" fmla="*/ 237596 h 257176"/>
              <a:gd name="connsiteX175" fmla="*/ 141287 w 611188"/>
              <a:gd name="connsiteY175" fmla="*/ 236008 h 257176"/>
              <a:gd name="connsiteX176" fmla="*/ 332127 w 611188"/>
              <a:gd name="connsiteY176" fmla="*/ 234829 h 257176"/>
              <a:gd name="connsiteX177" fmla="*/ 331589 w 611188"/>
              <a:gd name="connsiteY177" fmla="*/ 235378 h 257176"/>
              <a:gd name="connsiteX178" fmla="*/ 330512 w 611188"/>
              <a:gd name="connsiteY178" fmla="*/ 235378 h 257176"/>
              <a:gd name="connsiteX179" fmla="*/ 139213 w 611188"/>
              <a:gd name="connsiteY179" fmla="*/ 234421 h 257176"/>
              <a:gd name="connsiteX180" fmla="*/ 140596 w 611188"/>
              <a:gd name="connsiteY180" fmla="*/ 234421 h 257176"/>
              <a:gd name="connsiteX181" fmla="*/ 139213 w 611188"/>
              <a:gd name="connsiteY181" fmla="*/ 236538 h 257176"/>
              <a:gd name="connsiteX182" fmla="*/ 134548 w 611188"/>
              <a:gd name="connsiteY182" fmla="*/ 238126 h 257176"/>
              <a:gd name="connsiteX183" fmla="*/ 134030 w 611188"/>
              <a:gd name="connsiteY183" fmla="*/ 238126 h 257176"/>
              <a:gd name="connsiteX184" fmla="*/ 134030 w 611188"/>
              <a:gd name="connsiteY184" fmla="*/ 238655 h 257176"/>
              <a:gd name="connsiteX185" fmla="*/ 132993 w 611188"/>
              <a:gd name="connsiteY185" fmla="*/ 238655 h 257176"/>
              <a:gd name="connsiteX186" fmla="*/ 134030 w 611188"/>
              <a:gd name="connsiteY186" fmla="*/ 237067 h 257176"/>
              <a:gd name="connsiteX187" fmla="*/ 132475 w 611188"/>
              <a:gd name="connsiteY187" fmla="*/ 237067 h 257176"/>
              <a:gd name="connsiteX188" fmla="*/ 131956 w 611188"/>
              <a:gd name="connsiteY188" fmla="*/ 236538 h 257176"/>
              <a:gd name="connsiteX189" fmla="*/ 137140 w 611188"/>
              <a:gd name="connsiteY189" fmla="*/ 236538 h 257176"/>
              <a:gd name="connsiteX190" fmla="*/ 137658 w 611188"/>
              <a:gd name="connsiteY190" fmla="*/ 235480 h 257176"/>
              <a:gd name="connsiteX191" fmla="*/ 137658 w 611188"/>
              <a:gd name="connsiteY191" fmla="*/ 234951 h 257176"/>
              <a:gd name="connsiteX192" fmla="*/ 138695 w 611188"/>
              <a:gd name="connsiteY192" fmla="*/ 235480 h 257176"/>
              <a:gd name="connsiteX193" fmla="*/ 139213 w 611188"/>
              <a:gd name="connsiteY193" fmla="*/ 235480 h 257176"/>
              <a:gd name="connsiteX194" fmla="*/ 139213 w 611188"/>
              <a:gd name="connsiteY194" fmla="*/ 234951 h 257176"/>
              <a:gd name="connsiteX195" fmla="*/ 236829 w 611188"/>
              <a:gd name="connsiteY195" fmla="*/ 233893 h 257176"/>
              <a:gd name="connsiteX196" fmla="*/ 237886 w 611188"/>
              <a:gd name="connsiteY196" fmla="*/ 234422 h 257176"/>
              <a:gd name="connsiteX197" fmla="*/ 236829 w 611188"/>
              <a:gd name="connsiteY197" fmla="*/ 234422 h 257176"/>
              <a:gd name="connsiteX198" fmla="*/ 236301 w 611188"/>
              <a:gd name="connsiteY198" fmla="*/ 234422 h 257176"/>
              <a:gd name="connsiteX199" fmla="*/ 141287 w 611188"/>
              <a:gd name="connsiteY199" fmla="*/ 233363 h 257176"/>
              <a:gd name="connsiteX200" fmla="*/ 140768 w 611188"/>
              <a:gd name="connsiteY200" fmla="*/ 234421 h 257176"/>
              <a:gd name="connsiteX201" fmla="*/ 140596 w 611188"/>
              <a:gd name="connsiteY201" fmla="*/ 234421 h 257176"/>
              <a:gd name="connsiteX202" fmla="*/ 382181 w 611188"/>
              <a:gd name="connsiteY202" fmla="*/ 231775 h 257176"/>
              <a:gd name="connsiteX203" fmla="*/ 382181 w 611188"/>
              <a:gd name="connsiteY203" fmla="*/ 233263 h 257176"/>
              <a:gd name="connsiteX204" fmla="*/ 382698 w 611188"/>
              <a:gd name="connsiteY204" fmla="*/ 233263 h 257176"/>
              <a:gd name="connsiteX205" fmla="*/ 383732 w 611188"/>
              <a:gd name="connsiteY205" fmla="*/ 233263 h 257176"/>
              <a:gd name="connsiteX206" fmla="*/ 385282 w 611188"/>
              <a:gd name="connsiteY206" fmla="*/ 233760 h 257176"/>
              <a:gd name="connsiteX207" fmla="*/ 386833 w 611188"/>
              <a:gd name="connsiteY207" fmla="*/ 233760 h 257176"/>
              <a:gd name="connsiteX208" fmla="*/ 385799 w 611188"/>
              <a:gd name="connsiteY208" fmla="*/ 235248 h 257176"/>
              <a:gd name="connsiteX209" fmla="*/ 384249 w 611188"/>
              <a:gd name="connsiteY209" fmla="*/ 234752 h 257176"/>
              <a:gd name="connsiteX210" fmla="*/ 382181 w 611188"/>
              <a:gd name="connsiteY210" fmla="*/ 235248 h 257176"/>
              <a:gd name="connsiteX211" fmla="*/ 382698 w 611188"/>
              <a:gd name="connsiteY211" fmla="*/ 235744 h 257176"/>
              <a:gd name="connsiteX212" fmla="*/ 382698 w 611188"/>
              <a:gd name="connsiteY212" fmla="*/ 236736 h 257176"/>
              <a:gd name="connsiteX213" fmla="*/ 382181 w 611188"/>
              <a:gd name="connsiteY213" fmla="*/ 236736 h 257176"/>
              <a:gd name="connsiteX214" fmla="*/ 381664 w 611188"/>
              <a:gd name="connsiteY214" fmla="*/ 235248 h 257176"/>
              <a:gd name="connsiteX215" fmla="*/ 380631 w 611188"/>
              <a:gd name="connsiteY215" fmla="*/ 233760 h 257176"/>
              <a:gd name="connsiteX216" fmla="*/ 379080 w 611188"/>
              <a:gd name="connsiteY216" fmla="*/ 235248 h 257176"/>
              <a:gd name="connsiteX217" fmla="*/ 378563 w 611188"/>
              <a:gd name="connsiteY217" fmla="*/ 234752 h 257176"/>
              <a:gd name="connsiteX218" fmla="*/ 378563 w 611188"/>
              <a:gd name="connsiteY218" fmla="*/ 235248 h 257176"/>
              <a:gd name="connsiteX219" fmla="*/ 378563 w 611188"/>
              <a:gd name="connsiteY219" fmla="*/ 236736 h 257176"/>
              <a:gd name="connsiteX220" fmla="*/ 377013 w 611188"/>
              <a:gd name="connsiteY220" fmla="*/ 237232 h 257176"/>
              <a:gd name="connsiteX221" fmla="*/ 377013 w 611188"/>
              <a:gd name="connsiteY221" fmla="*/ 238225 h 257176"/>
              <a:gd name="connsiteX222" fmla="*/ 377529 w 611188"/>
              <a:gd name="connsiteY222" fmla="*/ 238721 h 257176"/>
              <a:gd name="connsiteX223" fmla="*/ 377013 w 611188"/>
              <a:gd name="connsiteY223" fmla="*/ 238721 h 257176"/>
              <a:gd name="connsiteX224" fmla="*/ 375462 w 611188"/>
              <a:gd name="connsiteY224" fmla="*/ 239713 h 257176"/>
              <a:gd name="connsiteX225" fmla="*/ 375462 w 611188"/>
              <a:gd name="connsiteY225" fmla="*/ 238225 h 257176"/>
              <a:gd name="connsiteX226" fmla="*/ 375979 w 611188"/>
              <a:gd name="connsiteY226" fmla="*/ 238225 h 257176"/>
              <a:gd name="connsiteX227" fmla="*/ 375979 w 611188"/>
              <a:gd name="connsiteY227" fmla="*/ 237232 h 257176"/>
              <a:gd name="connsiteX228" fmla="*/ 375462 w 611188"/>
              <a:gd name="connsiteY228" fmla="*/ 236736 h 257176"/>
              <a:gd name="connsiteX229" fmla="*/ 375462 w 611188"/>
              <a:gd name="connsiteY229" fmla="*/ 237232 h 257176"/>
              <a:gd name="connsiteX230" fmla="*/ 375462 w 611188"/>
              <a:gd name="connsiteY230" fmla="*/ 238225 h 257176"/>
              <a:gd name="connsiteX231" fmla="*/ 373911 w 611188"/>
              <a:gd name="connsiteY231" fmla="*/ 237232 h 257176"/>
              <a:gd name="connsiteX232" fmla="*/ 373911 w 611188"/>
              <a:gd name="connsiteY232" fmla="*/ 238721 h 257176"/>
              <a:gd name="connsiteX233" fmla="*/ 371844 w 611188"/>
              <a:gd name="connsiteY233" fmla="*/ 238225 h 257176"/>
              <a:gd name="connsiteX234" fmla="*/ 370293 w 611188"/>
              <a:gd name="connsiteY234" fmla="*/ 238225 h 257176"/>
              <a:gd name="connsiteX235" fmla="*/ 369776 w 611188"/>
              <a:gd name="connsiteY235" fmla="*/ 238721 h 257176"/>
              <a:gd name="connsiteX236" fmla="*/ 370293 w 611188"/>
              <a:gd name="connsiteY236" fmla="*/ 238721 h 257176"/>
              <a:gd name="connsiteX237" fmla="*/ 369776 w 611188"/>
              <a:gd name="connsiteY237" fmla="*/ 239713 h 257176"/>
              <a:gd name="connsiteX238" fmla="*/ 368743 w 611188"/>
              <a:gd name="connsiteY238" fmla="*/ 239713 h 257176"/>
              <a:gd name="connsiteX239" fmla="*/ 368226 w 611188"/>
              <a:gd name="connsiteY239" fmla="*/ 238721 h 257176"/>
              <a:gd name="connsiteX240" fmla="*/ 368226 w 611188"/>
              <a:gd name="connsiteY240" fmla="*/ 238225 h 257176"/>
              <a:gd name="connsiteX241" fmla="*/ 367192 w 611188"/>
              <a:gd name="connsiteY241" fmla="*/ 238225 h 257176"/>
              <a:gd name="connsiteX242" fmla="*/ 367192 w 611188"/>
              <a:gd name="connsiteY242" fmla="*/ 238721 h 257176"/>
              <a:gd name="connsiteX243" fmla="*/ 365642 w 611188"/>
              <a:gd name="connsiteY243" fmla="*/ 237232 h 257176"/>
              <a:gd name="connsiteX244" fmla="*/ 366675 w 611188"/>
              <a:gd name="connsiteY244" fmla="*/ 235744 h 257176"/>
              <a:gd name="connsiteX245" fmla="*/ 366675 w 611188"/>
              <a:gd name="connsiteY245" fmla="*/ 236736 h 257176"/>
              <a:gd name="connsiteX246" fmla="*/ 366675 w 611188"/>
              <a:gd name="connsiteY246" fmla="*/ 237232 h 257176"/>
              <a:gd name="connsiteX247" fmla="*/ 367192 w 611188"/>
              <a:gd name="connsiteY247" fmla="*/ 236736 h 257176"/>
              <a:gd name="connsiteX248" fmla="*/ 368226 w 611188"/>
              <a:gd name="connsiteY248" fmla="*/ 235744 h 257176"/>
              <a:gd name="connsiteX249" fmla="*/ 368743 w 611188"/>
              <a:gd name="connsiteY249" fmla="*/ 237232 h 257176"/>
              <a:gd name="connsiteX250" fmla="*/ 369776 w 611188"/>
              <a:gd name="connsiteY250" fmla="*/ 238225 h 257176"/>
              <a:gd name="connsiteX251" fmla="*/ 369776 w 611188"/>
              <a:gd name="connsiteY251" fmla="*/ 237232 h 257176"/>
              <a:gd name="connsiteX252" fmla="*/ 369776 w 611188"/>
              <a:gd name="connsiteY252" fmla="*/ 236736 h 257176"/>
              <a:gd name="connsiteX253" fmla="*/ 370293 w 611188"/>
              <a:gd name="connsiteY253" fmla="*/ 235744 h 257176"/>
              <a:gd name="connsiteX254" fmla="*/ 368743 w 611188"/>
              <a:gd name="connsiteY254" fmla="*/ 233760 h 257176"/>
              <a:gd name="connsiteX255" fmla="*/ 366675 w 611188"/>
              <a:gd name="connsiteY255" fmla="*/ 234752 h 257176"/>
              <a:gd name="connsiteX256" fmla="*/ 366675 w 611188"/>
              <a:gd name="connsiteY256" fmla="*/ 233760 h 257176"/>
              <a:gd name="connsiteX257" fmla="*/ 366675 w 611188"/>
              <a:gd name="connsiteY257" fmla="*/ 233263 h 257176"/>
              <a:gd name="connsiteX258" fmla="*/ 368226 w 611188"/>
              <a:gd name="connsiteY258" fmla="*/ 233263 h 257176"/>
              <a:gd name="connsiteX259" fmla="*/ 369776 w 611188"/>
              <a:gd name="connsiteY259" fmla="*/ 233263 h 257176"/>
              <a:gd name="connsiteX260" fmla="*/ 375979 w 611188"/>
              <a:gd name="connsiteY260" fmla="*/ 232271 h 257176"/>
              <a:gd name="connsiteX261" fmla="*/ 342900 w 611188"/>
              <a:gd name="connsiteY261" fmla="*/ 231775 h 257176"/>
              <a:gd name="connsiteX262" fmla="*/ 343694 w 611188"/>
              <a:gd name="connsiteY262" fmla="*/ 232304 h 257176"/>
              <a:gd name="connsiteX263" fmla="*/ 344488 w 611188"/>
              <a:gd name="connsiteY263" fmla="*/ 232304 h 257176"/>
              <a:gd name="connsiteX264" fmla="*/ 343694 w 611188"/>
              <a:gd name="connsiteY264" fmla="*/ 233892 h 257176"/>
              <a:gd name="connsiteX265" fmla="*/ 342900 w 611188"/>
              <a:gd name="connsiteY265" fmla="*/ 234950 h 257176"/>
              <a:gd name="connsiteX266" fmla="*/ 343694 w 611188"/>
              <a:gd name="connsiteY266" fmla="*/ 233363 h 257176"/>
              <a:gd name="connsiteX267" fmla="*/ 279645 w 611188"/>
              <a:gd name="connsiteY267" fmla="*/ 231247 h 257176"/>
              <a:gd name="connsiteX268" fmla="*/ 278059 w 611188"/>
              <a:gd name="connsiteY268" fmla="*/ 232305 h 257176"/>
              <a:gd name="connsiteX269" fmla="*/ 277883 w 611188"/>
              <a:gd name="connsiteY269" fmla="*/ 232129 h 257176"/>
              <a:gd name="connsiteX270" fmla="*/ 341284 w 611188"/>
              <a:gd name="connsiteY270" fmla="*/ 230982 h 257176"/>
              <a:gd name="connsiteX271" fmla="*/ 342900 w 611188"/>
              <a:gd name="connsiteY271" fmla="*/ 230982 h 257176"/>
              <a:gd name="connsiteX272" fmla="*/ 342900 w 611188"/>
              <a:gd name="connsiteY272" fmla="*/ 231532 h 257176"/>
              <a:gd name="connsiteX273" fmla="*/ 342361 w 611188"/>
              <a:gd name="connsiteY273" fmla="*/ 231532 h 257176"/>
              <a:gd name="connsiteX274" fmla="*/ 341284 w 611188"/>
              <a:gd name="connsiteY274" fmla="*/ 231532 h 257176"/>
              <a:gd name="connsiteX275" fmla="*/ 342361 w 611188"/>
              <a:gd name="connsiteY275" fmla="*/ 232631 h 257176"/>
              <a:gd name="connsiteX276" fmla="*/ 340745 w 611188"/>
              <a:gd name="connsiteY276" fmla="*/ 232631 h 257176"/>
              <a:gd name="connsiteX277" fmla="*/ 339668 w 611188"/>
              <a:gd name="connsiteY277" fmla="*/ 232631 h 257176"/>
              <a:gd name="connsiteX278" fmla="*/ 105833 w 611188"/>
              <a:gd name="connsiteY278" fmla="*/ 230188 h 257176"/>
              <a:gd name="connsiteX279" fmla="*/ 106362 w 611188"/>
              <a:gd name="connsiteY279" fmla="*/ 230188 h 257176"/>
              <a:gd name="connsiteX280" fmla="*/ 107950 w 611188"/>
              <a:gd name="connsiteY280" fmla="*/ 230188 h 257176"/>
              <a:gd name="connsiteX281" fmla="*/ 107421 w 611188"/>
              <a:gd name="connsiteY281" fmla="*/ 230717 h 257176"/>
              <a:gd name="connsiteX282" fmla="*/ 107421 w 611188"/>
              <a:gd name="connsiteY282" fmla="*/ 231775 h 257176"/>
              <a:gd name="connsiteX283" fmla="*/ 104775 w 611188"/>
              <a:gd name="connsiteY283" fmla="*/ 228600 h 257176"/>
              <a:gd name="connsiteX284" fmla="*/ 105833 w 611188"/>
              <a:gd name="connsiteY284" fmla="*/ 228600 h 257176"/>
              <a:gd name="connsiteX285" fmla="*/ 105833 w 611188"/>
              <a:gd name="connsiteY285" fmla="*/ 230188 h 257176"/>
              <a:gd name="connsiteX286" fmla="*/ 305197 w 611188"/>
              <a:gd name="connsiteY286" fmla="*/ 228234 h 257176"/>
              <a:gd name="connsiteX287" fmla="*/ 305601 w 611188"/>
              <a:gd name="connsiteY287" fmla="*/ 228234 h 257176"/>
              <a:gd name="connsiteX288" fmla="*/ 305490 w 611188"/>
              <a:gd name="connsiteY288" fmla="*/ 228684 h 257176"/>
              <a:gd name="connsiteX289" fmla="*/ 305735 w 611188"/>
              <a:gd name="connsiteY289" fmla="*/ 227685 h 257176"/>
              <a:gd name="connsiteX290" fmla="*/ 305735 w 611188"/>
              <a:gd name="connsiteY290" fmla="*/ 228234 h 257176"/>
              <a:gd name="connsiteX291" fmla="*/ 305601 w 611188"/>
              <a:gd name="connsiteY291" fmla="*/ 228234 h 257176"/>
              <a:gd name="connsiteX292" fmla="*/ 328357 w 611188"/>
              <a:gd name="connsiteY292" fmla="*/ 227135 h 257176"/>
              <a:gd name="connsiteX293" fmla="*/ 328896 w 611188"/>
              <a:gd name="connsiteY293" fmla="*/ 227135 h 257176"/>
              <a:gd name="connsiteX294" fmla="*/ 328896 w 611188"/>
              <a:gd name="connsiteY294" fmla="*/ 227273 h 257176"/>
              <a:gd name="connsiteX295" fmla="*/ 338137 w 611188"/>
              <a:gd name="connsiteY295" fmla="*/ 225425 h 257176"/>
              <a:gd name="connsiteX296" fmla="*/ 339195 w 611188"/>
              <a:gd name="connsiteY296" fmla="*/ 226060 h 257176"/>
              <a:gd name="connsiteX297" fmla="*/ 339725 w 611188"/>
              <a:gd name="connsiteY297" fmla="*/ 226060 h 257176"/>
              <a:gd name="connsiteX298" fmla="*/ 339725 w 611188"/>
              <a:gd name="connsiteY298" fmla="*/ 227013 h 257176"/>
              <a:gd name="connsiteX299" fmla="*/ 339195 w 611188"/>
              <a:gd name="connsiteY299" fmla="*/ 226378 h 257176"/>
              <a:gd name="connsiteX300" fmla="*/ 338137 w 611188"/>
              <a:gd name="connsiteY300" fmla="*/ 226378 h 257176"/>
              <a:gd name="connsiteX301" fmla="*/ 338137 w 611188"/>
              <a:gd name="connsiteY301" fmla="*/ 226060 h 257176"/>
              <a:gd name="connsiteX302" fmla="*/ 106267 w 611188"/>
              <a:gd name="connsiteY302" fmla="*/ 224368 h 257176"/>
              <a:gd name="connsiteX303" fmla="*/ 107853 w 611188"/>
              <a:gd name="connsiteY303" fmla="*/ 225426 h 257176"/>
              <a:gd name="connsiteX304" fmla="*/ 106267 w 611188"/>
              <a:gd name="connsiteY304" fmla="*/ 225426 h 257176"/>
              <a:gd name="connsiteX305" fmla="*/ 105647 w 611188"/>
              <a:gd name="connsiteY305" fmla="*/ 222504 h 257176"/>
              <a:gd name="connsiteX306" fmla="*/ 107185 w 611188"/>
              <a:gd name="connsiteY306" fmla="*/ 222697 h 257176"/>
              <a:gd name="connsiteX307" fmla="*/ 106267 w 611188"/>
              <a:gd name="connsiteY307" fmla="*/ 222780 h 257176"/>
              <a:gd name="connsiteX308" fmla="*/ 80895 w 611188"/>
              <a:gd name="connsiteY308" fmla="*/ 220134 h 257176"/>
              <a:gd name="connsiteX309" fmla="*/ 86181 w 611188"/>
              <a:gd name="connsiteY309" fmla="*/ 220664 h 257176"/>
              <a:gd name="connsiteX310" fmla="*/ 93052 w 611188"/>
              <a:gd name="connsiteY310" fmla="*/ 221193 h 257176"/>
              <a:gd name="connsiteX311" fmla="*/ 94638 w 611188"/>
              <a:gd name="connsiteY311" fmla="*/ 220664 h 257176"/>
              <a:gd name="connsiteX312" fmla="*/ 96224 w 611188"/>
              <a:gd name="connsiteY312" fmla="*/ 222251 h 257176"/>
              <a:gd name="connsiteX313" fmla="*/ 97810 w 611188"/>
              <a:gd name="connsiteY313" fmla="*/ 222251 h 257176"/>
              <a:gd name="connsiteX314" fmla="*/ 98338 w 611188"/>
              <a:gd name="connsiteY314" fmla="*/ 221193 h 257176"/>
              <a:gd name="connsiteX315" fmla="*/ 99396 w 611188"/>
              <a:gd name="connsiteY315" fmla="*/ 222251 h 257176"/>
              <a:gd name="connsiteX316" fmla="*/ 99924 w 611188"/>
              <a:gd name="connsiteY316" fmla="*/ 222251 h 257176"/>
              <a:gd name="connsiteX317" fmla="*/ 99924 w 611188"/>
              <a:gd name="connsiteY317" fmla="*/ 221193 h 257176"/>
              <a:gd name="connsiteX318" fmla="*/ 100981 w 611188"/>
              <a:gd name="connsiteY318" fmla="*/ 220134 h 257176"/>
              <a:gd name="connsiteX319" fmla="*/ 101510 w 611188"/>
              <a:gd name="connsiteY319" fmla="*/ 221193 h 257176"/>
              <a:gd name="connsiteX320" fmla="*/ 101510 w 611188"/>
              <a:gd name="connsiteY320" fmla="*/ 220664 h 257176"/>
              <a:gd name="connsiteX321" fmla="*/ 105647 w 611188"/>
              <a:gd name="connsiteY321" fmla="*/ 222504 h 257176"/>
              <a:gd name="connsiteX322" fmla="*/ 103624 w 611188"/>
              <a:gd name="connsiteY322" fmla="*/ 222251 h 257176"/>
              <a:gd name="connsiteX323" fmla="*/ 101510 w 611188"/>
              <a:gd name="connsiteY323" fmla="*/ 225426 h 257176"/>
              <a:gd name="connsiteX324" fmla="*/ 100981 w 611188"/>
              <a:gd name="connsiteY324" fmla="*/ 224368 h 257176"/>
              <a:gd name="connsiteX325" fmla="*/ 99924 w 611188"/>
              <a:gd name="connsiteY325" fmla="*/ 225426 h 257176"/>
              <a:gd name="connsiteX326" fmla="*/ 96753 w 611188"/>
              <a:gd name="connsiteY326" fmla="*/ 224368 h 257176"/>
              <a:gd name="connsiteX327" fmla="*/ 94638 w 611188"/>
              <a:gd name="connsiteY327" fmla="*/ 225426 h 257176"/>
              <a:gd name="connsiteX328" fmla="*/ 95167 w 611188"/>
              <a:gd name="connsiteY328" fmla="*/ 224368 h 257176"/>
              <a:gd name="connsiteX329" fmla="*/ 96224 w 611188"/>
              <a:gd name="connsiteY329" fmla="*/ 223839 h 257176"/>
              <a:gd name="connsiteX330" fmla="*/ 96224 w 611188"/>
              <a:gd name="connsiteY330" fmla="*/ 222780 h 257176"/>
              <a:gd name="connsiteX331" fmla="*/ 95167 w 611188"/>
              <a:gd name="connsiteY331" fmla="*/ 222251 h 257176"/>
              <a:gd name="connsiteX332" fmla="*/ 90938 w 611188"/>
              <a:gd name="connsiteY332" fmla="*/ 221193 h 257176"/>
              <a:gd name="connsiteX333" fmla="*/ 86181 w 611188"/>
              <a:gd name="connsiteY333" fmla="*/ 221193 h 257176"/>
              <a:gd name="connsiteX334" fmla="*/ 83009 w 611188"/>
              <a:gd name="connsiteY334" fmla="*/ 220664 h 257176"/>
              <a:gd name="connsiteX335" fmla="*/ 115887 w 611188"/>
              <a:gd name="connsiteY335" fmla="*/ 219075 h 257176"/>
              <a:gd name="connsiteX336" fmla="*/ 115887 w 611188"/>
              <a:gd name="connsiteY336" fmla="*/ 219472 h 257176"/>
              <a:gd name="connsiteX337" fmla="*/ 115433 w 611188"/>
              <a:gd name="connsiteY337" fmla="*/ 219472 h 257176"/>
              <a:gd name="connsiteX338" fmla="*/ 115887 w 611188"/>
              <a:gd name="connsiteY338" fmla="*/ 220266 h 257176"/>
              <a:gd name="connsiteX339" fmla="*/ 115887 w 611188"/>
              <a:gd name="connsiteY339" fmla="*/ 220663 h 257176"/>
              <a:gd name="connsiteX340" fmla="*/ 114072 w 611188"/>
              <a:gd name="connsiteY340" fmla="*/ 220266 h 257176"/>
              <a:gd name="connsiteX341" fmla="*/ 112712 w 611188"/>
              <a:gd name="connsiteY341" fmla="*/ 220663 h 257176"/>
              <a:gd name="connsiteX342" fmla="*/ 113619 w 611188"/>
              <a:gd name="connsiteY342" fmla="*/ 220266 h 257176"/>
              <a:gd name="connsiteX343" fmla="*/ 113619 w 611188"/>
              <a:gd name="connsiteY343" fmla="*/ 219472 h 257176"/>
              <a:gd name="connsiteX344" fmla="*/ 114526 w 611188"/>
              <a:gd name="connsiteY344" fmla="*/ 219472 h 257176"/>
              <a:gd name="connsiteX345" fmla="*/ 107950 w 611188"/>
              <a:gd name="connsiteY345" fmla="*/ 219075 h 257176"/>
              <a:gd name="connsiteX346" fmla="*/ 109538 w 611188"/>
              <a:gd name="connsiteY346" fmla="*/ 219075 h 257176"/>
              <a:gd name="connsiteX347" fmla="*/ 109538 w 611188"/>
              <a:gd name="connsiteY347" fmla="*/ 220134 h 257176"/>
              <a:gd name="connsiteX348" fmla="*/ 109538 w 611188"/>
              <a:gd name="connsiteY348" fmla="*/ 220663 h 257176"/>
              <a:gd name="connsiteX349" fmla="*/ 404812 w 611188"/>
              <a:gd name="connsiteY349" fmla="*/ 215900 h 257176"/>
              <a:gd name="connsiteX350" fmla="*/ 406400 w 611188"/>
              <a:gd name="connsiteY350" fmla="*/ 215900 h 257176"/>
              <a:gd name="connsiteX351" fmla="*/ 405870 w 611188"/>
              <a:gd name="connsiteY351" fmla="*/ 216297 h 257176"/>
              <a:gd name="connsiteX352" fmla="*/ 404812 w 611188"/>
              <a:gd name="connsiteY352" fmla="*/ 217488 h 257176"/>
              <a:gd name="connsiteX353" fmla="*/ 340783 w 611188"/>
              <a:gd name="connsiteY353" fmla="*/ 214313 h 257176"/>
              <a:gd name="connsiteX354" fmla="*/ 342371 w 611188"/>
              <a:gd name="connsiteY354" fmla="*/ 214313 h 257176"/>
              <a:gd name="connsiteX355" fmla="*/ 342371 w 611188"/>
              <a:gd name="connsiteY355" fmla="*/ 214710 h 257176"/>
              <a:gd name="connsiteX356" fmla="*/ 342900 w 611188"/>
              <a:gd name="connsiteY356" fmla="*/ 215504 h 257176"/>
              <a:gd name="connsiteX357" fmla="*/ 342371 w 611188"/>
              <a:gd name="connsiteY357" fmla="*/ 215901 h 257176"/>
              <a:gd name="connsiteX358" fmla="*/ 341312 w 611188"/>
              <a:gd name="connsiteY358" fmla="*/ 214710 h 257176"/>
              <a:gd name="connsiteX359" fmla="*/ 339725 w 611188"/>
              <a:gd name="connsiteY359" fmla="*/ 214710 h 257176"/>
              <a:gd name="connsiteX360" fmla="*/ 94191 w 611188"/>
              <a:gd name="connsiteY360" fmla="*/ 213668 h 257176"/>
              <a:gd name="connsiteX361" fmla="*/ 93133 w 611188"/>
              <a:gd name="connsiteY361" fmla="*/ 214214 h 257176"/>
              <a:gd name="connsiteX362" fmla="*/ 92604 w 611188"/>
              <a:gd name="connsiteY362" fmla="*/ 214214 h 257176"/>
              <a:gd name="connsiteX363" fmla="*/ 91016 w 611188"/>
              <a:gd name="connsiteY363" fmla="*/ 213668 h 257176"/>
              <a:gd name="connsiteX364" fmla="*/ 91016 w 611188"/>
              <a:gd name="connsiteY364" fmla="*/ 215305 h 257176"/>
              <a:gd name="connsiteX365" fmla="*/ 89958 w 611188"/>
              <a:gd name="connsiteY365" fmla="*/ 215305 h 257176"/>
              <a:gd name="connsiteX366" fmla="*/ 89958 w 611188"/>
              <a:gd name="connsiteY366" fmla="*/ 214214 h 257176"/>
              <a:gd name="connsiteX367" fmla="*/ 336550 w 611188"/>
              <a:gd name="connsiteY367" fmla="*/ 211860 h 257176"/>
              <a:gd name="connsiteX368" fmla="*/ 336672 w 611188"/>
              <a:gd name="connsiteY368" fmla="*/ 212059 h 257176"/>
              <a:gd name="connsiteX369" fmla="*/ 336550 w 611188"/>
              <a:gd name="connsiteY369" fmla="*/ 212148 h 257176"/>
              <a:gd name="connsiteX370" fmla="*/ 341947 w 611188"/>
              <a:gd name="connsiteY370" fmla="*/ 211138 h 257176"/>
              <a:gd name="connsiteX371" fmla="*/ 342900 w 611188"/>
              <a:gd name="connsiteY371" fmla="*/ 212726 h 257176"/>
              <a:gd name="connsiteX372" fmla="*/ 341947 w 611188"/>
              <a:gd name="connsiteY372" fmla="*/ 212197 h 257176"/>
              <a:gd name="connsiteX373" fmla="*/ 341629 w 611188"/>
              <a:gd name="connsiteY373" fmla="*/ 211667 h 257176"/>
              <a:gd name="connsiteX374" fmla="*/ 341312 w 611188"/>
              <a:gd name="connsiteY374" fmla="*/ 211138 h 257176"/>
              <a:gd name="connsiteX375" fmla="*/ 341629 w 611188"/>
              <a:gd name="connsiteY375" fmla="*/ 211667 h 257176"/>
              <a:gd name="connsiteX376" fmla="*/ 341312 w 611188"/>
              <a:gd name="connsiteY376" fmla="*/ 212197 h 257176"/>
              <a:gd name="connsiteX377" fmla="*/ 338138 w 611188"/>
              <a:gd name="connsiteY377" fmla="*/ 210993 h 257176"/>
              <a:gd name="connsiteX378" fmla="*/ 337079 w 611188"/>
              <a:gd name="connsiteY378" fmla="*/ 212725 h 257176"/>
              <a:gd name="connsiteX379" fmla="*/ 336672 w 611188"/>
              <a:gd name="connsiteY379" fmla="*/ 212059 h 257176"/>
              <a:gd name="connsiteX380" fmla="*/ 580647 w 611188"/>
              <a:gd name="connsiteY380" fmla="*/ 209022 h 257176"/>
              <a:gd name="connsiteX381" fmla="*/ 582613 w 611188"/>
              <a:gd name="connsiteY381" fmla="*/ 209022 h 257176"/>
              <a:gd name="connsiteX382" fmla="*/ 581252 w 611188"/>
              <a:gd name="connsiteY382" fmla="*/ 209551 h 257176"/>
              <a:gd name="connsiteX383" fmla="*/ 355600 w 611188"/>
              <a:gd name="connsiteY383" fmla="*/ 209022 h 257176"/>
              <a:gd name="connsiteX384" fmla="*/ 357981 w 611188"/>
              <a:gd name="connsiteY384" fmla="*/ 209022 h 257176"/>
              <a:gd name="connsiteX385" fmla="*/ 358775 w 611188"/>
              <a:gd name="connsiteY385" fmla="*/ 209022 h 257176"/>
              <a:gd name="connsiteX386" fmla="*/ 357981 w 611188"/>
              <a:gd name="connsiteY386" fmla="*/ 209551 h 257176"/>
              <a:gd name="connsiteX387" fmla="*/ 355600 w 611188"/>
              <a:gd name="connsiteY387" fmla="*/ 209551 h 257176"/>
              <a:gd name="connsiteX388" fmla="*/ 102039 w 611188"/>
              <a:gd name="connsiteY388" fmla="*/ 208493 h 257176"/>
              <a:gd name="connsiteX389" fmla="*/ 102039 w 611188"/>
              <a:gd name="connsiteY389" fmla="*/ 209022 h 257176"/>
              <a:gd name="connsiteX390" fmla="*/ 101510 w 611188"/>
              <a:gd name="connsiteY390" fmla="*/ 210080 h 257176"/>
              <a:gd name="connsiteX391" fmla="*/ 102039 w 611188"/>
              <a:gd name="connsiteY391" fmla="*/ 210609 h 257176"/>
              <a:gd name="connsiteX392" fmla="*/ 102039 w 611188"/>
              <a:gd name="connsiteY392" fmla="*/ 211668 h 257176"/>
              <a:gd name="connsiteX393" fmla="*/ 103624 w 611188"/>
              <a:gd name="connsiteY393" fmla="*/ 210609 h 257176"/>
              <a:gd name="connsiteX394" fmla="*/ 103624 w 611188"/>
              <a:gd name="connsiteY394" fmla="*/ 210080 h 257176"/>
              <a:gd name="connsiteX395" fmla="*/ 104681 w 611188"/>
              <a:gd name="connsiteY395" fmla="*/ 210080 h 257176"/>
              <a:gd name="connsiteX396" fmla="*/ 104681 w 611188"/>
              <a:gd name="connsiteY396" fmla="*/ 211668 h 257176"/>
              <a:gd name="connsiteX397" fmla="*/ 103096 w 611188"/>
              <a:gd name="connsiteY397" fmla="*/ 213255 h 257176"/>
              <a:gd name="connsiteX398" fmla="*/ 102039 w 611188"/>
              <a:gd name="connsiteY398" fmla="*/ 212197 h 257176"/>
              <a:gd name="connsiteX399" fmla="*/ 100981 w 611188"/>
              <a:gd name="connsiteY399" fmla="*/ 211668 h 257176"/>
              <a:gd name="connsiteX400" fmla="*/ 100981 w 611188"/>
              <a:gd name="connsiteY400" fmla="*/ 209022 h 257176"/>
              <a:gd name="connsiteX401" fmla="*/ 336021 w 611188"/>
              <a:gd name="connsiteY401" fmla="*/ 208107 h 257176"/>
              <a:gd name="connsiteX402" fmla="*/ 336021 w 611188"/>
              <a:gd name="connsiteY402" fmla="*/ 209261 h 257176"/>
              <a:gd name="connsiteX403" fmla="*/ 336550 w 611188"/>
              <a:gd name="connsiteY403" fmla="*/ 209261 h 257176"/>
              <a:gd name="connsiteX404" fmla="*/ 336550 w 611188"/>
              <a:gd name="connsiteY404" fmla="*/ 208684 h 257176"/>
              <a:gd name="connsiteX405" fmla="*/ 337079 w 611188"/>
              <a:gd name="connsiteY405" fmla="*/ 208107 h 257176"/>
              <a:gd name="connsiteX406" fmla="*/ 337079 w 611188"/>
              <a:gd name="connsiteY406" fmla="*/ 208684 h 257176"/>
              <a:gd name="connsiteX407" fmla="*/ 337079 w 611188"/>
              <a:gd name="connsiteY407" fmla="*/ 210416 h 257176"/>
              <a:gd name="connsiteX408" fmla="*/ 336550 w 611188"/>
              <a:gd name="connsiteY408" fmla="*/ 210416 h 257176"/>
              <a:gd name="connsiteX409" fmla="*/ 336550 w 611188"/>
              <a:gd name="connsiteY409" fmla="*/ 211860 h 257176"/>
              <a:gd name="connsiteX410" fmla="*/ 336021 w 611188"/>
              <a:gd name="connsiteY410" fmla="*/ 210993 h 257176"/>
              <a:gd name="connsiteX411" fmla="*/ 336021 w 611188"/>
              <a:gd name="connsiteY411" fmla="*/ 210416 h 257176"/>
              <a:gd name="connsiteX412" fmla="*/ 334962 w 611188"/>
              <a:gd name="connsiteY412" fmla="*/ 210416 h 257176"/>
              <a:gd name="connsiteX413" fmla="*/ 334433 w 611188"/>
              <a:gd name="connsiteY413" fmla="*/ 208684 h 257176"/>
              <a:gd name="connsiteX414" fmla="*/ 333375 w 611188"/>
              <a:gd name="connsiteY414" fmla="*/ 208107 h 257176"/>
              <a:gd name="connsiteX415" fmla="*/ 334433 w 611188"/>
              <a:gd name="connsiteY415" fmla="*/ 208684 h 257176"/>
              <a:gd name="connsiteX416" fmla="*/ 334433 w 611188"/>
              <a:gd name="connsiteY416" fmla="*/ 209261 h 257176"/>
              <a:gd name="connsiteX417" fmla="*/ 333375 w 611188"/>
              <a:gd name="connsiteY417" fmla="*/ 209261 h 257176"/>
              <a:gd name="connsiteX418" fmla="*/ 588010 w 611188"/>
              <a:gd name="connsiteY418" fmla="*/ 207963 h 257176"/>
              <a:gd name="connsiteX419" fmla="*/ 588963 w 611188"/>
              <a:gd name="connsiteY419" fmla="*/ 207963 h 257176"/>
              <a:gd name="connsiteX420" fmla="*/ 588328 w 611188"/>
              <a:gd name="connsiteY420" fmla="*/ 209551 h 257176"/>
              <a:gd name="connsiteX421" fmla="*/ 587375 w 611188"/>
              <a:gd name="connsiteY421" fmla="*/ 209551 h 257176"/>
              <a:gd name="connsiteX422" fmla="*/ 579438 w 611188"/>
              <a:gd name="connsiteY422" fmla="*/ 207963 h 257176"/>
              <a:gd name="connsiteX423" fmla="*/ 580647 w 611188"/>
              <a:gd name="connsiteY423" fmla="*/ 209022 h 257176"/>
              <a:gd name="connsiteX424" fmla="*/ 580345 w 611188"/>
              <a:gd name="connsiteY424" fmla="*/ 209022 h 257176"/>
              <a:gd name="connsiteX425" fmla="*/ 332184 w 611188"/>
              <a:gd name="connsiteY425" fmla="*/ 207963 h 257176"/>
              <a:gd name="connsiteX426" fmla="*/ 333375 w 611188"/>
              <a:gd name="connsiteY426" fmla="*/ 211138 h 257176"/>
              <a:gd name="connsiteX427" fmla="*/ 332978 w 611188"/>
              <a:gd name="connsiteY427" fmla="*/ 211138 h 257176"/>
              <a:gd name="connsiteX428" fmla="*/ 332184 w 611188"/>
              <a:gd name="connsiteY428" fmla="*/ 208757 h 257176"/>
              <a:gd name="connsiteX429" fmla="*/ 332184 w 611188"/>
              <a:gd name="connsiteY429" fmla="*/ 209551 h 257176"/>
              <a:gd name="connsiteX430" fmla="*/ 331787 w 611188"/>
              <a:gd name="connsiteY430" fmla="*/ 209551 h 257176"/>
              <a:gd name="connsiteX431" fmla="*/ 331911 w 611188"/>
              <a:gd name="connsiteY431" fmla="*/ 209054 h 257176"/>
              <a:gd name="connsiteX432" fmla="*/ 329861 w 611188"/>
              <a:gd name="connsiteY432" fmla="*/ 210080 h 257176"/>
              <a:gd name="connsiteX433" fmla="*/ 329333 w 611188"/>
              <a:gd name="connsiteY433" fmla="*/ 208493 h 257176"/>
              <a:gd name="connsiteX434" fmla="*/ 331922 w 611188"/>
              <a:gd name="connsiteY434" fmla="*/ 209011 h 257176"/>
              <a:gd name="connsiteX435" fmla="*/ 368300 w 611188"/>
              <a:gd name="connsiteY435" fmla="*/ 207433 h 257176"/>
              <a:gd name="connsiteX436" fmla="*/ 368300 w 611188"/>
              <a:gd name="connsiteY436" fmla="*/ 207963 h 257176"/>
              <a:gd name="connsiteX437" fmla="*/ 368300 w 611188"/>
              <a:gd name="connsiteY437" fmla="*/ 209021 h 257176"/>
              <a:gd name="connsiteX438" fmla="*/ 366871 w 611188"/>
              <a:gd name="connsiteY438" fmla="*/ 209550 h 257176"/>
              <a:gd name="connsiteX439" fmla="*/ 366871 w 611188"/>
              <a:gd name="connsiteY439" fmla="*/ 207963 h 257176"/>
              <a:gd name="connsiteX440" fmla="*/ 364013 w 611188"/>
              <a:gd name="connsiteY440" fmla="*/ 207433 h 257176"/>
              <a:gd name="connsiteX441" fmla="*/ 364966 w 611188"/>
              <a:gd name="connsiteY441" fmla="*/ 207963 h 257176"/>
              <a:gd name="connsiteX442" fmla="*/ 365442 w 611188"/>
              <a:gd name="connsiteY442" fmla="*/ 207433 h 257176"/>
              <a:gd name="connsiteX443" fmla="*/ 366871 w 611188"/>
              <a:gd name="connsiteY443" fmla="*/ 207963 h 257176"/>
              <a:gd name="connsiteX444" fmla="*/ 366395 w 611188"/>
              <a:gd name="connsiteY444" fmla="*/ 209021 h 257176"/>
              <a:gd name="connsiteX445" fmla="*/ 365442 w 611188"/>
              <a:gd name="connsiteY445" fmla="*/ 209550 h 257176"/>
              <a:gd name="connsiteX446" fmla="*/ 365442 w 611188"/>
              <a:gd name="connsiteY446" fmla="*/ 209021 h 257176"/>
              <a:gd name="connsiteX447" fmla="*/ 366395 w 611188"/>
              <a:gd name="connsiteY447" fmla="*/ 207963 h 257176"/>
              <a:gd name="connsiteX448" fmla="*/ 364966 w 611188"/>
              <a:gd name="connsiteY448" fmla="*/ 209021 h 257176"/>
              <a:gd name="connsiteX449" fmla="*/ 363537 w 611188"/>
              <a:gd name="connsiteY449" fmla="*/ 207963 h 257176"/>
              <a:gd name="connsiteX450" fmla="*/ 392112 w 611188"/>
              <a:gd name="connsiteY450" fmla="*/ 206375 h 257176"/>
              <a:gd name="connsiteX451" fmla="*/ 393700 w 611188"/>
              <a:gd name="connsiteY451" fmla="*/ 206375 h 257176"/>
              <a:gd name="connsiteX452" fmla="*/ 393700 w 611188"/>
              <a:gd name="connsiteY452" fmla="*/ 207010 h 257176"/>
              <a:gd name="connsiteX453" fmla="*/ 392641 w 611188"/>
              <a:gd name="connsiteY453" fmla="*/ 207328 h 257176"/>
              <a:gd name="connsiteX454" fmla="*/ 392641 w 611188"/>
              <a:gd name="connsiteY454" fmla="*/ 207010 h 257176"/>
              <a:gd name="connsiteX455" fmla="*/ 392112 w 611188"/>
              <a:gd name="connsiteY455" fmla="*/ 207328 h 257176"/>
              <a:gd name="connsiteX456" fmla="*/ 392112 w 611188"/>
              <a:gd name="connsiteY456" fmla="*/ 207010 h 257176"/>
              <a:gd name="connsiteX457" fmla="*/ 365442 w 611188"/>
              <a:gd name="connsiteY457" fmla="*/ 206375 h 257176"/>
              <a:gd name="connsiteX458" fmla="*/ 366395 w 611188"/>
              <a:gd name="connsiteY458" fmla="*/ 206375 h 257176"/>
              <a:gd name="connsiteX459" fmla="*/ 366395 w 611188"/>
              <a:gd name="connsiteY459" fmla="*/ 207433 h 257176"/>
              <a:gd name="connsiteX460" fmla="*/ 365442 w 611188"/>
              <a:gd name="connsiteY460" fmla="*/ 207433 h 257176"/>
              <a:gd name="connsiteX461" fmla="*/ 360362 w 611188"/>
              <a:gd name="connsiteY461" fmla="*/ 206375 h 257176"/>
              <a:gd name="connsiteX462" fmla="*/ 361315 w 611188"/>
              <a:gd name="connsiteY462" fmla="*/ 206375 h 257176"/>
              <a:gd name="connsiteX463" fmla="*/ 361950 w 611188"/>
              <a:gd name="connsiteY463" fmla="*/ 208756 h 257176"/>
              <a:gd name="connsiteX464" fmla="*/ 361315 w 611188"/>
              <a:gd name="connsiteY464" fmla="*/ 208756 h 257176"/>
              <a:gd name="connsiteX465" fmla="*/ 361315 w 611188"/>
              <a:gd name="connsiteY465" fmla="*/ 207169 h 257176"/>
              <a:gd name="connsiteX466" fmla="*/ 360997 w 611188"/>
              <a:gd name="connsiteY466" fmla="*/ 207169 h 257176"/>
              <a:gd name="connsiteX467" fmla="*/ 361315 w 611188"/>
              <a:gd name="connsiteY467" fmla="*/ 209550 h 257176"/>
              <a:gd name="connsiteX468" fmla="*/ 360362 w 611188"/>
              <a:gd name="connsiteY468" fmla="*/ 209550 h 257176"/>
              <a:gd name="connsiteX469" fmla="*/ 360997 w 611188"/>
              <a:gd name="connsiteY469" fmla="*/ 208756 h 257176"/>
              <a:gd name="connsiteX470" fmla="*/ 336550 w 611188"/>
              <a:gd name="connsiteY470" fmla="*/ 206375 h 257176"/>
              <a:gd name="connsiteX471" fmla="*/ 337079 w 611188"/>
              <a:gd name="connsiteY471" fmla="*/ 206952 h 257176"/>
              <a:gd name="connsiteX472" fmla="*/ 337079 w 611188"/>
              <a:gd name="connsiteY472" fmla="*/ 208107 h 257176"/>
              <a:gd name="connsiteX473" fmla="*/ 336550 w 611188"/>
              <a:gd name="connsiteY473" fmla="*/ 206952 h 257176"/>
              <a:gd name="connsiteX474" fmla="*/ 378883 w 611188"/>
              <a:gd name="connsiteY474" fmla="*/ 206199 h 257176"/>
              <a:gd name="connsiteX475" fmla="*/ 378936 w 611188"/>
              <a:gd name="connsiteY475" fmla="*/ 206270 h 257176"/>
              <a:gd name="connsiteX476" fmla="*/ 378883 w 611188"/>
              <a:gd name="connsiteY476" fmla="*/ 206376 h 257176"/>
              <a:gd name="connsiteX477" fmla="*/ 328049 w 611188"/>
              <a:gd name="connsiteY477" fmla="*/ 205771 h 257176"/>
              <a:gd name="connsiteX478" fmla="*/ 328275 w 611188"/>
              <a:gd name="connsiteY478" fmla="*/ 205847 h 257176"/>
              <a:gd name="connsiteX479" fmla="*/ 328275 w 611188"/>
              <a:gd name="connsiteY479" fmla="*/ 206376 h 257176"/>
              <a:gd name="connsiteX480" fmla="*/ 327747 w 611188"/>
              <a:gd name="connsiteY480" fmla="*/ 206376 h 257176"/>
              <a:gd name="connsiteX481" fmla="*/ 347266 w 611188"/>
              <a:gd name="connsiteY481" fmla="*/ 205423 h 257176"/>
              <a:gd name="connsiteX482" fmla="*/ 347861 w 611188"/>
              <a:gd name="connsiteY482" fmla="*/ 205741 h 257176"/>
              <a:gd name="connsiteX483" fmla="*/ 346075 w 611188"/>
              <a:gd name="connsiteY483" fmla="*/ 206376 h 257176"/>
              <a:gd name="connsiteX484" fmla="*/ 379412 w 611188"/>
              <a:gd name="connsiteY484" fmla="*/ 205317 h 257176"/>
              <a:gd name="connsiteX485" fmla="*/ 380471 w 611188"/>
              <a:gd name="connsiteY485" fmla="*/ 206376 h 257176"/>
              <a:gd name="connsiteX486" fmla="*/ 381000 w 611188"/>
              <a:gd name="connsiteY486" fmla="*/ 206905 h 257176"/>
              <a:gd name="connsiteX487" fmla="*/ 380471 w 611188"/>
              <a:gd name="connsiteY487" fmla="*/ 207963 h 257176"/>
              <a:gd name="connsiteX488" fmla="*/ 379412 w 611188"/>
              <a:gd name="connsiteY488" fmla="*/ 206905 h 257176"/>
              <a:gd name="connsiteX489" fmla="*/ 378936 w 611188"/>
              <a:gd name="connsiteY489" fmla="*/ 206270 h 257176"/>
              <a:gd name="connsiteX490" fmla="*/ 412353 w 611188"/>
              <a:gd name="connsiteY490" fmla="*/ 204788 h 257176"/>
              <a:gd name="connsiteX491" fmla="*/ 412750 w 611188"/>
              <a:gd name="connsiteY491" fmla="*/ 204788 h 257176"/>
              <a:gd name="connsiteX492" fmla="*/ 412353 w 611188"/>
              <a:gd name="connsiteY492" fmla="*/ 206376 h 257176"/>
              <a:gd name="connsiteX493" fmla="*/ 411162 w 611188"/>
              <a:gd name="connsiteY493" fmla="*/ 206376 h 257176"/>
              <a:gd name="connsiteX494" fmla="*/ 388082 w 611188"/>
              <a:gd name="connsiteY494" fmla="*/ 204788 h 257176"/>
              <a:gd name="connsiteX495" fmla="*/ 390525 w 611188"/>
              <a:gd name="connsiteY495" fmla="*/ 206772 h 257176"/>
              <a:gd name="connsiteX496" fmla="*/ 390525 w 611188"/>
              <a:gd name="connsiteY496" fmla="*/ 207169 h 257176"/>
              <a:gd name="connsiteX497" fmla="*/ 390036 w 611188"/>
              <a:gd name="connsiteY497" fmla="*/ 207963 h 257176"/>
              <a:gd name="connsiteX498" fmla="*/ 388082 w 611188"/>
              <a:gd name="connsiteY498" fmla="*/ 206772 h 257176"/>
              <a:gd name="connsiteX499" fmla="*/ 385152 w 611188"/>
              <a:gd name="connsiteY499" fmla="*/ 207963 h 257176"/>
              <a:gd name="connsiteX500" fmla="*/ 384175 w 611188"/>
              <a:gd name="connsiteY500" fmla="*/ 207963 h 257176"/>
              <a:gd name="connsiteX501" fmla="*/ 384175 w 611188"/>
              <a:gd name="connsiteY501" fmla="*/ 207169 h 257176"/>
              <a:gd name="connsiteX502" fmla="*/ 385640 w 611188"/>
              <a:gd name="connsiteY502" fmla="*/ 206772 h 257176"/>
              <a:gd name="connsiteX503" fmla="*/ 386617 w 611188"/>
              <a:gd name="connsiteY503" fmla="*/ 206772 h 257176"/>
              <a:gd name="connsiteX504" fmla="*/ 385640 w 611188"/>
              <a:gd name="connsiteY504" fmla="*/ 205979 h 257176"/>
              <a:gd name="connsiteX505" fmla="*/ 377825 w 611188"/>
              <a:gd name="connsiteY505" fmla="*/ 204788 h 257176"/>
              <a:gd name="connsiteX506" fmla="*/ 377825 w 611188"/>
              <a:gd name="connsiteY506" fmla="*/ 207169 h 257176"/>
              <a:gd name="connsiteX507" fmla="*/ 377295 w 611188"/>
              <a:gd name="connsiteY507" fmla="*/ 207169 h 257176"/>
              <a:gd name="connsiteX508" fmla="*/ 377295 w 611188"/>
              <a:gd name="connsiteY508" fmla="*/ 207963 h 257176"/>
              <a:gd name="connsiteX509" fmla="*/ 376237 w 611188"/>
              <a:gd name="connsiteY509" fmla="*/ 205582 h 257176"/>
              <a:gd name="connsiteX510" fmla="*/ 377825 w 611188"/>
              <a:gd name="connsiteY510" fmla="*/ 204788 h 257176"/>
              <a:gd name="connsiteX511" fmla="*/ 378883 w 611188"/>
              <a:gd name="connsiteY511" fmla="*/ 205317 h 257176"/>
              <a:gd name="connsiteX512" fmla="*/ 378883 w 611188"/>
              <a:gd name="connsiteY512" fmla="*/ 206199 h 257176"/>
              <a:gd name="connsiteX513" fmla="*/ 349647 w 611188"/>
              <a:gd name="connsiteY513" fmla="*/ 204788 h 257176"/>
              <a:gd name="connsiteX514" fmla="*/ 350838 w 611188"/>
              <a:gd name="connsiteY514" fmla="*/ 205423 h 257176"/>
              <a:gd name="connsiteX515" fmla="*/ 350838 w 611188"/>
              <a:gd name="connsiteY515" fmla="*/ 205741 h 257176"/>
              <a:gd name="connsiteX516" fmla="*/ 347861 w 611188"/>
              <a:gd name="connsiteY516" fmla="*/ 205741 h 257176"/>
              <a:gd name="connsiteX517" fmla="*/ 347266 w 611188"/>
              <a:gd name="connsiteY517" fmla="*/ 204788 h 257176"/>
              <a:gd name="connsiteX518" fmla="*/ 347861 w 611188"/>
              <a:gd name="connsiteY518" fmla="*/ 204788 h 257176"/>
              <a:gd name="connsiteX519" fmla="*/ 347266 w 611188"/>
              <a:gd name="connsiteY519" fmla="*/ 205423 h 257176"/>
              <a:gd name="connsiteX520" fmla="*/ 122238 w 611188"/>
              <a:gd name="connsiteY520" fmla="*/ 202102 h 257176"/>
              <a:gd name="connsiteX521" fmla="*/ 121152 w 611188"/>
              <a:gd name="connsiteY521" fmla="*/ 202712 h 257176"/>
              <a:gd name="connsiteX522" fmla="*/ 120608 w 611188"/>
              <a:gd name="connsiteY522" fmla="*/ 203934 h 257176"/>
              <a:gd name="connsiteX523" fmla="*/ 121152 w 611188"/>
              <a:gd name="connsiteY523" fmla="*/ 204544 h 257176"/>
              <a:gd name="connsiteX524" fmla="*/ 118979 w 611188"/>
              <a:gd name="connsiteY524" fmla="*/ 206376 h 257176"/>
              <a:gd name="connsiteX525" fmla="*/ 115177 w 611188"/>
              <a:gd name="connsiteY525" fmla="*/ 206376 h 257176"/>
              <a:gd name="connsiteX526" fmla="*/ 113005 w 611188"/>
              <a:gd name="connsiteY526" fmla="*/ 202712 h 257176"/>
              <a:gd name="connsiteX527" fmla="*/ 116807 w 611188"/>
              <a:gd name="connsiteY527" fmla="*/ 202712 h 257176"/>
              <a:gd name="connsiteX528" fmla="*/ 91546 w 611188"/>
              <a:gd name="connsiteY528" fmla="*/ 200025 h 257176"/>
              <a:gd name="connsiteX529" fmla="*/ 92604 w 611188"/>
              <a:gd name="connsiteY529" fmla="*/ 200025 h 257176"/>
              <a:gd name="connsiteX530" fmla="*/ 93133 w 611188"/>
              <a:gd name="connsiteY530" fmla="*/ 200025 h 257176"/>
              <a:gd name="connsiteX531" fmla="*/ 94191 w 611188"/>
              <a:gd name="connsiteY531" fmla="*/ 202208 h 257176"/>
              <a:gd name="connsiteX532" fmla="*/ 96308 w 611188"/>
              <a:gd name="connsiteY532" fmla="*/ 201662 h 257176"/>
              <a:gd name="connsiteX533" fmla="*/ 96308 w 611188"/>
              <a:gd name="connsiteY533" fmla="*/ 202208 h 257176"/>
              <a:gd name="connsiteX534" fmla="*/ 96308 w 611188"/>
              <a:gd name="connsiteY534" fmla="*/ 203845 h 257176"/>
              <a:gd name="connsiteX535" fmla="*/ 94721 w 611188"/>
              <a:gd name="connsiteY535" fmla="*/ 203299 h 257176"/>
              <a:gd name="connsiteX536" fmla="*/ 94191 w 611188"/>
              <a:gd name="connsiteY536" fmla="*/ 203845 h 257176"/>
              <a:gd name="connsiteX537" fmla="*/ 96308 w 611188"/>
              <a:gd name="connsiteY537" fmla="*/ 205482 h 257176"/>
              <a:gd name="connsiteX538" fmla="*/ 98425 w 611188"/>
              <a:gd name="connsiteY538" fmla="*/ 204937 h 257176"/>
              <a:gd name="connsiteX539" fmla="*/ 96308 w 611188"/>
              <a:gd name="connsiteY539" fmla="*/ 207119 h 257176"/>
              <a:gd name="connsiteX540" fmla="*/ 93133 w 611188"/>
              <a:gd name="connsiteY540" fmla="*/ 210939 h 257176"/>
              <a:gd name="connsiteX541" fmla="*/ 91546 w 611188"/>
              <a:gd name="connsiteY541" fmla="*/ 210394 h 257176"/>
              <a:gd name="connsiteX542" fmla="*/ 91016 w 611188"/>
              <a:gd name="connsiteY542" fmla="*/ 212577 h 257176"/>
              <a:gd name="connsiteX543" fmla="*/ 89958 w 611188"/>
              <a:gd name="connsiteY543" fmla="*/ 212031 h 257176"/>
              <a:gd name="connsiteX544" fmla="*/ 89429 w 611188"/>
              <a:gd name="connsiteY544" fmla="*/ 210939 h 257176"/>
              <a:gd name="connsiteX545" fmla="*/ 89429 w 611188"/>
              <a:gd name="connsiteY545" fmla="*/ 212577 h 257176"/>
              <a:gd name="connsiteX546" fmla="*/ 87841 w 611188"/>
              <a:gd name="connsiteY546" fmla="*/ 212577 h 257176"/>
              <a:gd name="connsiteX547" fmla="*/ 87312 w 611188"/>
              <a:gd name="connsiteY547" fmla="*/ 213668 h 257176"/>
              <a:gd name="connsiteX548" fmla="*/ 87312 w 611188"/>
              <a:gd name="connsiteY548" fmla="*/ 214214 h 257176"/>
              <a:gd name="connsiteX549" fmla="*/ 89429 w 611188"/>
              <a:gd name="connsiteY549" fmla="*/ 215305 h 257176"/>
              <a:gd name="connsiteX550" fmla="*/ 89958 w 611188"/>
              <a:gd name="connsiteY550" fmla="*/ 215851 h 257176"/>
              <a:gd name="connsiteX551" fmla="*/ 91016 w 611188"/>
              <a:gd name="connsiteY551" fmla="*/ 215305 h 257176"/>
              <a:gd name="connsiteX552" fmla="*/ 92604 w 611188"/>
              <a:gd name="connsiteY552" fmla="*/ 214214 h 257176"/>
              <a:gd name="connsiteX553" fmla="*/ 92604 w 611188"/>
              <a:gd name="connsiteY553" fmla="*/ 215305 h 257176"/>
              <a:gd name="connsiteX554" fmla="*/ 92604 w 611188"/>
              <a:gd name="connsiteY554" fmla="*/ 215851 h 257176"/>
              <a:gd name="connsiteX555" fmla="*/ 91016 w 611188"/>
              <a:gd name="connsiteY555" fmla="*/ 216397 h 257176"/>
              <a:gd name="connsiteX556" fmla="*/ 89958 w 611188"/>
              <a:gd name="connsiteY556" fmla="*/ 217488 h 257176"/>
              <a:gd name="connsiteX557" fmla="*/ 87841 w 611188"/>
              <a:gd name="connsiteY557" fmla="*/ 215851 h 257176"/>
              <a:gd name="connsiteX558" fmla="*/ 84666 w 611188"/>
              <a:gd name="connsiteY558" fmla="*/ 213668 h 257176"/>
              <a:gd name="connsiteX559" fmla="*/ 84137 w 611188"/>
              <a:gd name="connsiteY559" fmla="*/ 213668 h 257176"/>
              <a:gd name="connsiteX560" fmla="*/ 83079 w 611188"/>
              <a:gd name="connsiteY560" fmla="*/ 213668 h 257176"/>
              <a:gd name="connsiteX561" fmla="*/ 82550 w 611188"/>
              <a:gd name="connsiteY561" fmla="*/ 212031 h 257176"/>
              <a:gd name="connsiteX562" fmla="*/ 80962 w 611188"/>
              <a:gd name="connsiteY562" fmla="*/ 212031 h 257176"/>
              <a:gd name="connsiteX563" fmla="*/ 78846 w 611188"/>
              <a:gd name="connsiteY563" fmla="*/ 208757 h 257176"/>
              <a:gd name="connsiteX564" fmla="*/ 76200 w 611188"/>
              <a:gd name="connsiteY564" fmla="*/ 205482 h 257176"/>
              <a:gd name="connsiteX565" fmla="*/ 77787 w 611188"/>
              <a:gd name="connsiteY565" fmla="*/ 205482 h 257176"/>
              <a:gd name="connsiteX566" fmla="*/ 82021 w 611188"/>
              <a:gd name="connsiteY566" fmla="*/ 205482 h 257176"/>
              <a:gd name="connsiteX567" fmla="*/ 89958 w 611188"/>
              <a:gd name="connsiteY567" fmla="*/ 206574 h 257176"/>
              <a:gd name="connsiteX568" fmla="*/ 93133 w 611188"/>
              <a:gd name="connsiteY568" fmla="*/ 203845 h 257176"/>
              <a:gd name="connsiteX569" fmla="*/ 91546 w 611188"/>
              <a:gd name="connsiteY569" fmla="*/ 204937 h 257176"/>
              <a:gd name="connsiteX570" fmla="*/ 89958 w 611188"/>
              <a:gd name="connsiteY570" fmla="*/ 205482 h 257176"/>
              <a:gd name="connsiteX571" fmla="*/ 91016 w 611188"/>
              <a:gd name="connsiteY571" fmla="*/ 203299 h 257176"/>
              <a:gd name="connsiteX572" fmla="*/ 93133 w 611188"/>
              <a:gd name="connsiteY572" fmla="*/ 201662 h 257176"/>
              <a:gd name="connsiteX573" fmla="*/ 92604 w 611188"/>
              <a:gd name="connsiteY573" fmla="*/ 201116 h 257176"/>
              <a:gd name="connsiteX574" fmla="*/ 104858 w 611188"/>
              <a:gd name="connsiteY574" fmla="*/ 198438 h 257176"/>
              <a:gd name="connsiteX575" fmla="*/ 104858 w 611188"/>
              <a:gd name="connsiteY575" fmla="*/ 199659 h 257176"/>
              <a:gd name="connsiteX576" fmla="*/ 105945 w 611188"/>
              <a:gd name="connsiteY576" fmla="*/ 201491 h 257176"/>
              <a:gd name="connsiteX577" fmla="*/ 108117 w 611188"/>
              <a:gd name="connsiteY577" fmla="*/ 201491 h 257176"/>
              <a:gd name="connsiteX578" fmla="*/ 108117 w 611188"/>
              <a:gd name="connsiteY578" fmla="*/ 202102 h 257176"/>
              <a:gd name="connsiteX579" fmla="*/ 108117 w 611188"/>
              <a:gd name="connsiteY579" fmla="*/ 202712 h 257176"/>
              <a:gd name="connsiteX580" fmla="*/ 109746 w 611188"/>
              <a:gd name="connsiteY580" fmla="*/ 202102 h 257176"/>
              <a:gd name="connsiteX581" fmla="*/ 111376 w 611188"/>
              <a:gd name="connsiteY581" fmla="*/ 200270 h 257176"/>
              <a:gd name="connsiteX582" fmla="*/ 111919 w 611188"/>
              <a:gd name="connsiteY582" fmla="*/ 201491 h 257176"/>
              <a:gd name="connsiteX583" fmla="*/ 113005 w 611188"/>
              <a:gd name="connsiteY583" fmla="*/ 201491 h 257176"/>
              <a:gd name="connsiteX584" fmla="*/ 113005 w 611188"/>
              <a:gd name="connsiteY584" fmla="*/ 202102 h 257176"/>
              <a:gd name="connsiteX585" fmla="*/ 111376 w 611188"/>
              <a:gd name="connsiteY585" fmla="*/ 201491 h 257176"/>
              <a:gd name="connsiteX586" fmla="*/ 111376 w 611188"/>
              <a:gd name="connsiteY586" fmla="*/ 202102 h 257176"/>
              <a:gd name="connsiteX587" fmla="*/ 111376 w 611188"/>
              <a:gd name="connsiteY587" fmla="*/ 202712 h 257176"/>
              <a:gd name="connsiteX588" fmla="*/ 113005 w 611188"/>
              <a:gd name="connsiteY588" fmla="*/ 202712 h 257176"/>
              <a:gd name="connsiteX589" fmla="*/ 109746 w 611188"/>
              <a:gd name="connsiteY589" fmla="*/ 205765 h 257176"/>
              <a:gd name="connsiteX590" fmla="*/ 108660 w 611188"/>
              <a:gd name="connsiteY590" fmla="*/ 205765 h 257176"/>
              <a:gd name="connsiteX591" fmla="*/ 108660 w 611188"/>
              <a:gd name="connsiteY591" fmla="*/ 203934 h 257176"/>
              <a:gd name="connsiteX592" fmla="*/ 108117 w 611188"/>
              <a:gd name="connsiteY592" fmla="*/ 205765 h 257176"/>
              <a:gd name="connsiteX593" fmla="*/ 107574 w 611188"/>
              <a:gd name="connsiteY593" fmla="*/ 206376 h 257176"/>
              <a:gd name="connsiteX594" fmla="*/ 107574 w 611188"/>
              <a:gd name="connsiteY594" fmla="*/ 205765 h 257176"/>
              <a:gd name="connsiteX595" fmla="*/ 107574 w 611188"/>
              <a:gd name="connsiteY595" fmla="*/ 204544 h 257176"/>
              <a:gd name="connsiteX596" fmla="*/ 105945 w 611188"/>
              <a:gd name="connsiteY596" fmla="*/ 203934 h 257176"/>
              <a:gd name="connsiteX597" fmla="*/ 104858 w 611188"/>
              <a:gd name="connsiteY597" fmla="*/ 202102 h 257176"/>
              <a:gd name="connsiteX598" fmla="*/ 104315 w 611188"/>
              <a:gd name="connsiteY598" fmla="*/ 202712 h 257176"/>
              <a:gd name="connsiteX599" fmla="*/ 102686 w 611188"/>
              <a:gd name="connsiteY599" fmla="*/ 202102 h 257176"/>
              <a:gd name="connsiteX600" fmla="*/ 103229 w 611188"/>
              <a:gd name="connsiteY600" fmla="*/ 201491 h 257176"/>
              <a:gd name="connsiteX601" fmla="*/ 101600 w 611188"/>
              <a:gd name="connsiteY601" fmla="*/ 201491 h 257176"/>
              <a:gd name="connsiteX602" fmla="*/ 103229 w 611188"/>
              <a:gd name="connsiteY602" fmla="*/ 199659 h 257176"/>
              <a:gd name="connsiteX603" fmla="*/ 83457 w 611188"/>
              <a:gd name="connsiteY603" fmla="*/ 198438 h 257176"/>
              <a:gd name="connsiteX604" fmla="*/ 85725 w 611188"/>
              <a:gd name="connsiteY604" fmla="*/ 200026 h 257176"/>
              <a:gd name="connsiteX605" fmla="*/ 83457 w 611188"/>
              <a:gd name="connsiteY605" fmla="*/ 200026 h 257176"/>
              <a:gd name="connsiteX606" fmla="*/ 82550 w 611188"/>
              <a:gd name="connsiteY606" fmla="*/ 199629 h 257176"/>
              <a:gd name="connsiteX607" fmla="*/ 446484 w 611188"/>
              <a:gd name="connsiteY607" fmla="*/ 193675 h 257176"/>
              <a:gd name="connsiteX608" fmla="*/ 447675 w 611188"/>
              <a:gd name="connsiteY608" fmla="*/ 195263 h 257176"/>
              <a:gd name="connsiteX609" fmla="*/ 446881 w 611188"/>
              <a:gd name="connsiteY609" fmla="*/ 195263 h 257176"/>
              <a:gd name="connsiteX610" fmla="*/ 446087 w 611188"/>
              <a:gd name="connsiteY610" fmla="*/ 195263 h 257176"/>
              <a:gd name="connsiteX611" fmla="*/ 93052 w 611188"/>
              <a:gd name="connsiteY611" fmla="*/ 189443 h 257176"/>
              <a:gd name="connsiteX612" fmla="*/ 93111 w 611188"/>
              <a:gd name="connsiteY612" fmla="*/ 189560 h 257176"/>
              <a:gd name="connsiteX613" fmla="*/ 93052 w 611188"/>
              <a:gd name="connsiteY613" fmla="*/ 189548 h 257176"/>
              <a:gd name="connsiteX614" fmla="*/ 92524 w 611188"/>
              <a:gd name="connsiteY614" fmla="*/ 189443 h 257176"/>
              <a:gd name="connsiteX615" fmla="*/ 93052 w 611188"/>
              <a:gd name="connsiteY615" fmla="*/ 189548 h 257176"/>
              <a:gd name="connsiteX616" fmla="*/ 93052 w 611188"/>
              <a:gd name="connsiteY616" fmla="*/ 189972 h 257176"/>
              <a:gd name="connsiteX617" fmla="*/ 93052 w 611188"/>
              <a:gd name="connsiteY617" fmla="*/ 191030 h 257176"/>
              <a:gd name="connsiteX618" fmla="*/ 92524 w 611188"/>
              <a:gd name="connsiteY618" fmla="*/ 189972 h 257176"/>
              <a:gd name="connsiteX619" fmla="*/ 119856 w 611188"/>
              <a:gd name="connsiteY619" fmla="*/ 188913 h 257176"/>
              <a:gd name="connsiteX620" fmla="*/ 120253 w 611188"/>
              <a:gd name="connsiteY620" fmla="*/ 189972 h 257176"/>
              <a:gd name="connsiteX621" fmla="*/ 120650 w 611188"/>
              <a:gd name="connsiteY621" fmla="*/ 190501 h 257176"/>
              <a:gd name="connsiteX622" fmla="*/ 119856 w 611188"/>
              <a:gd name="connsiteY622" fmla="*/ 190501 h 257176"/>
              <a:gd name="connsiteX623" fmla="*/ 119062 w 611188"/>
              <a:gd name="connsiteY623" fmla="*/ 190501 h 257176"/>
              <a:gd name="connsiteX624" fmla="*/ 119062 w 611188"/>
              <a:gd name="connsiteY624" fmla="*/ 189972 h 257176"/>
              <a:gd name="connsiteX625" fmla="*/ 86647 w 611188"/>
              <a:gd name="connsiteY625" fmla="*/ 185208 h 257176"/>
              <a:gd name="connsiteX626" fmla="*/ 88183 w 611188"/>
              <a:gd name="connsiteY626" fmla="*/ 185738 h 257176"/>
              <a:gd name="connsiteX627" fmla="*/ 89207 w 611188"/>
              <a:gd name="connsiteY627" fmla="*/ 185208 h 257176"/>
              <a:gd name="connsiteX628" fmla="*/ 89719 w 611188"/>
              <a:gd name="connsiteY628" fmla="*/ 186796 h 257176"/>
              <a:gd name="connsiteX629" fmla="*/ 92792 w 611188"/>
              <a:gd name="connsiteY629" fmla="*/ 186796 h 257176"/>
              <a:gd name="connsiteX630" fmla="*/ 93304 w 611188"/>
              <a:gd name="connsiteY630" fmla="*/ 188384 h 257176"/>
              <a:gd name="connsiteX631" fmla="*/ 95352 w 611188"/>
              <a:gd name="connsiteY631" fmla="*/ 186796 h 257176"/>
              <a:gd name="connsiteX632" fmla="*/ 98425 w 611188"/>
              <a:gd name="connsiteY632" fmla="*/ 185738 h 257176"/>
              <a:gd name="connsiteX633" fmla="*/ 97913 w 611188"/>
              <a:gd name="connsiteY633" fmla="*/ 187325 h 257176"/>
              <a:gd name="connsiteX634" fmla="*/ 96888 w 611188"/>
              <a:gd name="connsiteY634" fmla="*/ 187325 h 257176"/>
              <a:gd name="connsiteX635" fmla="*/ 94840 w 611188"/>
              <a:gd name="connsiteY635" fmla="*/ 187325 h 257176"/>
              <a:gd name="connsiteX636" fmla="*/ 94840 w 611188"/>
              <a:gd name="connsiteY636" fmla="*/ 188384 h 257176"/>
              <a:gd name="connsiteX637" fmla="*/ 94840 w 611188"/>
              <a:gd name="connsiteY637" fmla="*/ 188913 h 257176"/>
              <a:gd name="connsiteX638" fmla="*/ 91767 w 611188"/>
              <a:gd name="connsiteY638" fmla="*/ 188384 h 257176"/>
              <a:gd name="connsiteX639" fmla="*/ 89207 w 611188"/>
              <a:gd name="connsiteY639" fmla="*/ 186796 h 257176"/>
              <a:gd name="connsiteX640" fmla="*/ 87671 w 611188"/>
              <a:gd name="connsiteY640" fmla="*/ 187325 h 257176"/>
              <a:gd name="connsiteX641" fmla="*/ 86647 w 611188"/>
              <a:gd name="connsiteY641" fmla="*/ 188384 h 257176"/>
              <a:gd name="connsiteX642" fmla="*/ 86134 w 611188"/>
              <a:gd name="connsiteY642" fmla="*/ 188384 h 257176"/>
              <a:gd name="connsiteX643" fmla="*/ 86134 w 611188"/>
              <a:gd name="connsiteY643" fmla="*/ 186796 h 257176"/>
              <a:gd name="connsiteX644" fmla="*/ 86647 w 611188"/>
              <a:gd name="connsiteY644" fmla="*/ 185738 h 257176"/>
              <a:gd name="connsiteX645" fmla="*/ 82550 w 611188"/>
              <a:gd name="connsiteY645" fmla="*/ 184150 h 257176"/>
              <a:gd name="connsiteX646" fmla="*/ 83574 w 611188"/>
              <a:gd name="connsiteY646" fmla="*/ 185738 h 257176"/>
              <a:gd name="connsiteX647" fmla="*/ 84598 w 611188"/>
              <a:gd name="connsiteY647" fmla="*/ 185738 h 257176"/>
              <a:gd name="connsiteX648" fmla="*/ 86134 w 611188"/>
              <a:gd name="connsiteY648" fmla="*/ 186796 h 257176"/>
              <a:gd name="connsiteX649" fmla="*/ 84598 w 611188"/>
              <a:gd name="connsiteY649" fmla="*/ 187325 h 257176"/>
              <a:gd name="connsiteX650" fmla="*/ 83062 w 611188"/>
              <a:gd name="connsiteY650" fmla="*/ 186796 h 257176"/>
              <a:gd name="connsiteX651" fmla="*/ 83062 w 611188"/>
              <a:gd name="connsiteY651" fmla="*/ 185208 h 257176"/>
              <a:gd name="connsiteX652" fmla="*/ 82550 w 611188"/>
              <a:gd name="connsiteY652" fmla="*/ 185208 h 257176"/>
              <a:gd name="connsiteX653" fmla="*/ 82550 w 611188"/>
              <a:gd name="connsiteY653" fmla="*/ 182563 h 257176"/>
              <a:gd name="connsiteX654" fmla="*/ 84137 w 611188"/>
              <a:gd name="connsiteY654" fmla="*/ 182563 h 257176"/>
              <a:gd name="connsiteX655" fmla="*/ 85725 w 611188"/>
              <a:gd name="connsiteY655" fmla="*/ 184151 h 257176"/>
              <a:gd name="connsiteX656" fmla="*/ 84137 w 611188"/>
              <a:gd name="connsiteY656" fmla="*/ 184151 h 257176"/>
              <a:gd name="connsiteX657" fmla="*/ 94456 w 611188"/>
              <a:gd name="connsiteY657" fmla="*/ 180975 h 257176"/>
              <a:gd name="connsiteX658" fmla="*/ 94456 w 611188"/>
              <a:gd name="connsiteY658" fmla="*/ 182166 h 257176"/>
              <a:gd name="connsiteX659" fmla="*/ 95250 w 611188"/>
              <a:gd name="connsiteY659" fmla="*/ 182563 h 257176"/>
              <a:gd name="connsiteX660" fmla="*/ 93662 w 611188"/>
              <a:gd name="connsiteY660" fmla="*/ 182563 h 257176"/>
              <a:gd name="connsiteX661" fmla="*/ 93662 w 611188"/>
              <a:gd name="connsiteY661" fmla="*/ 181372 h 257176"/>
              <a:gd name="connsiteX662" fmla="*/ 108080 w 611188"/>
              <a:gd name="connsiteY662" fmla="*/ 179766 h 257176"/>
              <a:gd name="connsiteX663" fmla="*/ 107853 w 611188"/>
              <a:gd name="connsiteY663" fmla="*/ 180447 h 257176"/>
              <a:gd name="connsiteX664" fmla="*/ 107677 w 611188"/>
              <a:gd name="connsiteY664" fmla="*/ 180270 h 257176"/>
              <a:gd name="connsiteX665" fmla="*/ 107098 w 611188"/>
              <a:gd name="connsiteY665" fmla="*/ 179691 h 257176"/>
              <a:gd name="connsiteX666" fmla="*/ 107677 w 611188"/>
              <a:gd name="connsiteY666" fmla="*/ 180270 h 257176"/>
              <a:gd name="connsiteX667" fmla="*/ 106267 w 611188"/>
              <a:gd name="connsiteY667" fmla="*/ 182034 h 257176"/>
              <a:gd name="connsiteX668" fmla="*/ 106796 w 611188"/>
              <a:gd name="connsiteY668" fmla="*/ 180976 h 257176"/>
              <a:gd name="connsiteX669" fmla="*/ 106796 w 611188"/>
              <a:gd name="connsiteY669" fmla="*/ 180447 h 257176"/>
              <a:gd name="connsiteX670" fmla="*/ 100012 w 611188"/>
              <a:gd name="connsiteY670" fmla="*/ 176213 h 257176"/>
              <a:gd name="connsiteX671" fmla="*/ 101600 w 611188"/>
              <a:gd name="connsiteY671" fmla="*/ 176213 h 257176"/>
              <a:gd name="connsiteX672" fmla="*/ 101600 w 611188"/>
              <a:gd name="connsiteY672" fmla="*/ 177272 h 257176"/>
              <a:gd name="connsiteX673" fmla="*/ 101600 w 611188"/>
              <a:gd name="connsiteY673" fmla="*/ 177801 h 257176"/>
              <a:gd name="connsiteX674" fmla="*/ 100541 w 611188"/>
              <a:gd name="connsiteY674" fmla="*/ 177272 h 257176"/>
              <a:gd name="connsiteX675" fmla="*/ 592138 w 611188"/>
              <a:gd name="connsiteY675" fmla="*/ 166688 h 257176"/>
              <a:gd name="connsiteX676" fmla="*/ 593726 w 611188"/>
              <a:gd name="connsiteY676" fmla="*/ 166688 h 257176"/>
              <a:gd name="connsiteX677" fmla="*/ 593196 w 611188"/>
              <a:gd name="connsiteY677" fmla="*/ 167747 h 257176"/>
              <a:gd name="connsiteX678" fmla="*/ 592138 w 611188"/>
              <a:gd name="connsiteY678" fmla="*/ 168276 h 257176"/>
              <a:gd name="connsiteX679" fmla="*/ 592138 w 611188"/>
              <a:gd name="connsiteY679" fmla="*/ 167747 h 257176"/>
              <a:gd name="connsiteX680" fmla="*/ 573088 w 611188"/>
              <a:gd name="connsiteY680" fmla="*/ 166688 h 257176"/>
              <a:gd name="connsiteX681" fmla="*/ 574676 w 611188"/>
              <a:gd name="connsiteY681" fmla="*/ 166688 h 257176"/>
              <a:gd name="connsiteX682" fmla="*/ 573882 w 611188"/>
              <a:gd name="connsiteY682" fmla="*/ 168276 h 257176"/>
              <a:gd name="connsiteX683" fmla="*/ 573088 w 611188"/>
              <a:gd name="connsiteY683" fmla="*/ 167747 h 257176"/>
              <a:gd name="connsiteX684" fmla="*/ 442595 w 611188"/>
              <a:gd name="connsiteY684" fmla="*/ 166688 h 257176"/>
              <a:gd name="connsiteX685" fmla="*/ 443230 w 611188"/>
              <a:gd name="connsiteY685" fmla="*/ 166688 h 257176"/>
              <a:gd name="connsiteX686" fmla="*/ 443230 w 611188"/>
              <a:gd name="connsiteY686" fmla="*/ 168276 h 257176"/>
              <a:gd name="connsiteX687" fmla="*/ 441325 w 611188"/>
              <a:gd name="connsiteY687" fmla="*/ 168276 h 257176"/>
              <a:gd name="connsiteX688" fmla="*/ 582083 w 611188"/>
              <a:gd name="connsiteY688" fmla="*/ 165100 h 257176"/>
              <a:gd name="connsiteX689" fmla="*/ 582612 w 611188"/>
              <a:gd name="connsiteY689" fmla="*/ 165735 h 257176"/>
              <a:gd name="connsiteX690" fmla="*/ 584200 w 611188"/>
              <a:gd name="connsiteY690" fmla="*/ 165100 h 257176"/>
              <a:gd name="connsiteX691" fmla="*/ 583671 w 611188"/>
              <a:gd name="connsiteY691" fmla="*/ 165735 h 257176"/>
              <a:gd name="connsiteX692" fmla="*/ 582612 w 611188"/>
              <a:gd name="connsiteY692" fmla="*/ 166053 h 257176"/>
              <a:gd name="connsiteX693" fmla="*/ 582083 w 611188"/>
              <a:gd name="connsiteY693" fmla="*/ 166688 h 257176"/>
              <a:gd name="connsiteX694" fmla="*/ 581025 w 611188"/>
              <a:gd name="connsiteY694" fmla="*/ 166688 h 257176"/>
              <a:gd name="connsiteX695" fmla="*/ 582083 w 611188"/>
              <a:gd name="connsiteY695" fmla="*/ 166053 h 257176"/>
              <a:gd name="connsiteX696" fmla="*/ 588963 w 611188"/>
              <a:gd name="connsiteY696" fmla="*/ 163513 h 257176"/>
              <a:gd name="connsiteX697" fmla="*/ 590551 w 611188"/>
              <a:gd name="connsiteY697" fmla="*/ 163513 h 257176"/>
              <a:gd name="connsiteX698" fmla="*/ 590021 w 611188"/>
              <a:gd name="connsiteY698" fmla="*/ 165101 h 257176"/>
              <a:gd name="connsiteX699" fmla="*/ 588963 w 611188"/>
              <a:gd name="connsiteY699" fmla="*/ 165101 h 257176"/>
              <a:gd name="connsiteX700" fmla="*/ 447675 w 611188"/>
              <a:gd name="connsiteY700" fmla="*/ 158750 h 257176"/>
              <a:gd name="connsiteX701" fmla="*/ 447675 w 611188"/>
              <a:gd name="connsiteY701" fmla="*/ 160655 h 257176"/>
              <a:gd name="connsiteX702" fmla="*/ 447278 w 611188"/>
              <a:gd name="connsiteY702" fmla="*/ 161925 h 257176"/>
              <a:gd name="connsiteX703" fmla="*/ 446087 w 611188"/>
              <a:gd name="connsiteY703" fmla="*/ 160655 h 257176"/>
              <a:gd name="connsiteX704" fmla="*/ 345190 w 611188"/>
              <a:gd name="connsiteY704" fmla="*/ 149755 h 257176"/>
              <a:gd name="connsiteX705" fmla="*/ 346776 w 611188"/>
              <a:gd name="connsiteY705" fmla="*/ 150813 h 257176"/>
              <a:gd name="connsiteX706" fmla="*/ 345190 w 611188"/>
              <a:gd name="connsiteY706" fmla="*/ 150813 h 257176"/>
              <a:gd name="connsiteX707" fmla="*/ 344133 w 611188"/>
              <a:gd name="connsiteY707" fmla="*/ 149755 h 257176"/>
              <a:gd name="connsiteX708" fmla="*/ 344133 w 611188"/>
              <a:gd name="connsiteY708" fmla="*/ 150813 h 257176"/>
              <a:gd name="connsiteX709" fmla="*/ 343605 w 611188"/>
              <a:gd name="connsiteY709" fmla="*/ 150813 h 257176"/>
              <a:gd name="connsiteX710" fmla="*/ 347607 w 611188"/>
              <a:gd name="connsiteY710" fmla="*/ 147336 h 257176"/>
              <a:gd name="connsiteX711" fmla="*/ 348362 w 611188"/>
              <a:gd name="connsiteY711" fmla="*/ 147638 h 257176"/>
              <a:gd name="connsiteX712" fmla="*/ 347305 w 611188"/>
              <a:gd name="connsiteY712" fmla="*/ 147638 h 257176"/>
              <a:gd name="connsiteX713" fmla="*/ 354013 w 611188"/>
              <a:gd name="connsiteY713" fmla="*/ 144463 h 257176"/>
              <a:gd name="connsiteX714" fmla="*/ 354013 w 611188"/>
              <a:gd name="connsiteY714" fmla="*/ 144992 h 257176"/>
              <a:gd name="connsiteX715" fmla="*/ 352425 w 611188"/>
              <a:gd name="connsiteY715" fmla="*/ 146051 h 257176"/>
              <a:gd name="connsiteX716" fmla="*/ 344421 w 611188"/>
              <a:gd name="connsiteY716" fmla="*/ 141192 h 257176"/>
              <a:gd name="connsiteX717" fmla="*/ 344253 w 611188"/>
              <a:gd name="connsiteY717" fmla="*/ 141336 h 257176"/>
              <a:gd name="connsiteX718" fmla="*/ 344133 w 611188"/>
              <a:gd name="connsiteY718" fmla="*/ 141288 h 257176"/>
              <a:gd name="connsiteX719" fmla="*/ 346776 w 611188"/>
              <a:gd name="connsiteY719" fmla="*/ 139172 h 257176"/>
              <a:gd name="connsiteX720" fmla="*/ 348890 w 611188"/>
              <a:gd name="connsiteY720" fmla="*/ 139172 h 257176"/>
              <a:gd name="connsiteX721" fmla="*/ 347305 w 611188"/>
              <a:gd name="connsiteY721" fmla="*/ 141288 h 257176"/>
              <a:gd name="connsiteX722" fmla="*/ 345719 w 611188"/>
              <a:gd name="connsiteY722" fmla="*/ 140759 h 257176"/>
              <a:gd name="connsiteX723" fmla="*/ 344421 w 611188"/>
              <a:gd name="connsiteY723" fmla="*/ 141192 h 257176"/>
              <a:gd name="connsiteX724" fmla="*/ 474028 w 611188"/>
              <a:gd name="connsiteY724" fmla="*/ 137054 h 257176"/>
              <a:gd name="connsiteX725" fmla="*/ 474663 w 611188"/>
              <a:gd name="connsiteY725" fmla="*/ 138113 h 257176"/>
              <a:gd name="connsiteX726" fmla="*/ 474028 w 611188"/>
              <a:gd name="connsiteY726" fmla="*/ 138113 h 257176"/>
              <a:gd name="connsiteX727" fmla="*/ 474028 w 611188"/>
              <a:gd name="connsiteY727" fmla="*/ 136525 h 257176"/>
              <a:gd name="connsiteX728" fmla="*/ 474028 w 611188"/>
              <a:gd name="connsiteY728" fmla="*/ 137054 h 257176"/>
              <a:gd name="connsiteX729" fmla="*/ 473710 w 611188"/>
              <a:gd name="connsiteY729" fmla="*/ 137054 h 257176"/>
              <a:gd name="connsiteX730" fmla="*/ 473710 w 611188"/>
              <a:gd name="connsiteY730" fmla="*/ 138113 h 257176"/>
              <a:gd name="connsiteX731" fmla="*/ 473075 w 611188"/>
              <a:gd name="connsiteY731" fmla="*/ 137054 h 257176"/>
              <a:gd name="connsiteX732" fmla="*/ 390649 w 611188"/>
              <a:gd name="connsiteY732" fmla="*/ 125942 h 257176"/>
              <a:gd name="connsiteX733" fmla="*/ 390121 w 611188"/>
              <a:gd name="connsiteY733" fmla="*/ 127001 h 257176"/>
              <a:gd name="connsiteX734" fmla="*/ 390649 w 611188"/>
              <a:gd name="connsiteY734" fmla="*/ 127001 h 257176"/>
              <a:gd name="connsiteX735" fmla="*/ 391706 w 611188"/>
              <a:gd name="connsiteY735" fmla="*/ 125942 h 257176"/>
              <a:gd name="connsiteX736" fmla="*/ 395935 w 611188"/>
              <a:gd name="connsiteY736" fmla="*/ 125413 h 257176"/>
              <a:gd name="connsiteX737" fmla="*/ 395935 w 611188"/>
              <a:gd name="connsiteY737" fmla="*/ 125942 h 257176"/>
              <a:gd name="connsiteX738" fmla="*/ 395406 w 611188"/>
              <a:gd name="connsiteY738" fmla="*/ 125942 h 257176"/>
              <a:gd name="connsiteX739" fmla="*/ 436637 w 611188"/>
              <a:gd name="connsiteY739" fmla="*/ 123826 h 257176"/>
              <a:gd name="connsiteX740" fmla="*/ 438222 w 611188"/>
              <a:gd name="connsiteY740" fmla="*/ 123826 h 257176"/>
              <a:gd name="connsiteX741" fmla="*/ 437165 w 611188"/>
              <a:gd name="connsiteY741" fmla="*/ 124884 h 257176"/>
              <a:gd name="connsiteX742" fmla="*/ 610372 w 611188"/>
              <a:gd name="connsiteY742" fmla="*/ 120769 h 257176"/>
              <a:gd name="connsiteX743" fmla="*/ 609147 w 611188"/>
              <a:gd name="connsiteY743" fmla="*/ 121841 h 257176"/>
              <a:gd name="connsiteX744" fmla="*/ 606425 w 611188"/>
              <a:gd name="connsiteY744" fmla="*/ 122238 h 257176"/>
              <a:gd name="connsiteX745" fmla="*/ 608467 w 611188"/>
              <a:gd name="connsiteY745" fmla="*/ 121047 h 257176"/>
              <a:gd name="connsiteX746" fmla="*/ 610508 w 611188"/>
              <a:gd name="connsiteY746" fmla="*/ 120650 h 257176"/>
              <a:gd name="connsiteX747" fmla="*/ 611188 w 611188"/>
              <a:gd name="connsiteY747" fmla="*/ 120650 h 257176"/>
              <a:gd name="connsiteX748" fmla="*/ 610372 w 611188"/>
              <a:gd name="connsiteY748" fmla="*/ 120769 h 257176"/>
              <a:gd name="connsiteX749" fmla="*/ 566936 w 611188"/>
              <a:gd name="connsiteY749" fmla="*/ 112713 h 257176"/>
              <a:gd name="connsiteX750" fmla="*/ 568127 w 611188"/>
              <a:gd name="connsiteY750" fmla="*/ 114618 h 257176"/>
              <a:gd name="connsiteX751" fmla="*/ 569913 w 611188"/>
              <a:gd name="connsiteY751" fmla="*/ 116047 h 257176"/>
              <a:gd name="connsiteX752" fmla="*/ 569317 w 611188"/>
              <a:gd name="connsiteY752" fmla="*/ 116047 h 257176"/>
              <a:gd name="connsiteX753" fmla="*/ 569317 w 611188"/>
              <a:gd name="connsiteY753" fmla="*/ 117476 h 257176"/>
              <a:gd name="connsiteX754" fmla="*/ 568127 w 611188"/>
              <a:gd name="connsiteY754" fmla="*/ 117476 h 257176"/>
              <a:gd name="connsiteX755" fmla="*/ 566936 w 611188"/>
              <a:gd name="connsiteY755" fmla="*/ 117476 h 257176"/>
              <a:gd name="connsiteX756" fmla="*/ 566936 w 611188"/>
              <a:gd name="connsiteY756" fmla="*/ 116047 h 257176"/>
              <a:gd name="connsiteX757" fmla="*/ 565745 w 611188"/>
              <a:gd name="connsiteY757" fmla="*/ 116047 h 257176"/>
              <a:gd name="connsiteX758" fmla="*/ 566936 w 611188"/>
              <a:gd name="connsiteY758" fmla="*/ 115571 h 257176"/>
              <a:gd name="connsiteX759" fmla="*/ 565150 w 611188"/>
              <a:gd name="connsiteY759" fmla="*/ 114618 h 257176"/>
              <a:gd name="connsiteX760" fmla="*/ 566936 w 611188"/>
              <a:gd name="connsiteY760" fmla="*/ 114142 h 257176"/>
              <a:gd name="connsiteX761" fmla="*/ 74612 w 611188"/>
              <a:gd name="connsiteY761" fmla="*/ 107950 h 257176"/>
              <a:gd name="connsiteX762" fmla="*/ 75670 w 611188"/>
              <a:gd name="connsiteY762" fmla="*/ 107950 h 257176"/>
              <a:gd name="connsiteX763" fmla="*/ 76200 w 611188"/>
              <a:gd name="connsiteY763" fmla="*/ 111125 h 257176"/>
              <a:gd name="connsiteX764" fmla="*/ 75670 w 611188"/>
              <a:gd name="connsiteY764" fmla="*/ 110331 h 257176"/>
              <a:gd name="connsiteX765" fmla="*/ 480510 w 611188"/>
              <a:gd name="connsiteY765" fmla="*/ 106363 h 257176"/>
              <a:gd name="connsiteX766" fmla="*/ 480317 w 611188"/>
              <a:gd name="connsiteY766" fmla="*/ 106556 h 257176"/>
              <a:gd name="connsiteX767" fmla="*/ 481011 w 611188"/>
              <a:gd name="connsiteY767" fmla="*/ 106363 h 257176"/>
              <a:gd name="connsiteX768" fmla="*/ 593726 w 611188"/>
              <a:gd name="connsiteY768" fmla="*/ 103188 h 257176"/>
              <a:gd name="connsiteX769" fmla="*/ 593726 w 611188"/>
              <a:gd name="connsiteY769" fmla="*/ 104776 h 257176"/>
              <a:gd name="connsiteX770" fmla="*/ 592138 w 611188"/>
              <a:gd name="connsiteY770" fmla="*/ 104776 h 257176"/>
              <a:gd name="connsiteX771" fmla="*/ 593196 w 611188"/>
              <a:gd name="connsiteY771" fmla="*/ 103717 h 257176"/>
              <a:gd name="connsiteX772" fmla="*/ 588963 w 611188"/>
              <a:gd name="connsiteY772" fmla="*/ 103188 h 257176"/>
              <a:gd name="connsiteX773" fmla="*/ 589492 w 611188"/>
              <a:gd name="connsiteY773" fmla="*/ 103188 h 257176"/>
              <a:gd name="connsiteX774" fmla="*/ 592138 w 611188"/>
              <a:gd name="connsiteY774" fmla="*/ 103188 h 257176"/>
              <a:gd name="connsiteX775" fmla="*/ 590550 w 611188"/>
              <a:gd name="connsiteY775" fmla="*/ 104776 h 257176"/>
              <a:gd name="connsiteX776" fmla="*/ 594783 w 611188"/>
              <a:gd name="connsiteY776" fmla="*/ 101600 h 257176"/>
              <a:gd name="connsiteX777" fmla="*/ 595313 w 611188"/>
              <a:gd name="connsiteY777" fmla="*/ 102659 h 257176"/>
              <a:gd name="connsiteX778" fmla="*/ 594783 w 611188"/>
              <a:gd name="connsiteY778" fmla="*/ 103188 h 257176"/>
              <a:gd name="connsiteX779" fmla="*/ 593726 w 611188"/>
              <a:gd name="connsiteY779" fmla="*/ 103188 h 257176"/>
              <a:gd name="connsiteX780" fmla="*/ 593725 w 611188"/>
              <a:gd name="connsiteY780" fmla="*/ 103188 h 257176"/>
              <a:gd name="connsiteX781" fmla="*/ 598091 w 611188"/>
              <a:gd name="connsiteY781" fmla="*/ 100013 h 257176"/>
              <a:gd name="connsiteX782" fmla="*/ 598488 w 611188"/>
              <a:gd name="connsiteY782" fmla="*/ 100542 h 257176"/>
              <a:gd name="connsiteX783" fmla="*/ 598091 w 611188"/>
              <a:gd name="connsiteY783" fmla="*/ 101601 h 257176"/>
              <a:gd name="connsiteX784" fmla="*/ 596900 w 611188"/>
              <a:gd name="connsiteY784" fmla="*/ 101601 h 257176"/>
              <a:gd name="connsiteX785" fmla="*/ 591344 w 611188"/>
              <a:gd name="connsiteY785" fmla="*/ 100013 h 257176"/>
              <a:gd name="connsiteX786" fmla="*/ 593726 w 611188"/>
              <a:gd name="connsiteY786" fmla="*/ 101204 h 257176"/>
              <a:gd name="connsiteX787" fmla="*/ 593249 w 611188"/>
              <a:gd name="connsiteY787" fmla="*/ 101601 h 257176"/>
              <a:gd name="connsiteX788" fmla="*/ 592773 w 611188"/>
              <a:gd name="connsiteY788" fmla="*/ 101601 h 257176"/>
              <a:gd name="connsiteX789" fmla="*/ 592773 w 611188"/>
              <a:gd name="connsiteY789" fmla="*/ 101204 h 257176"/>
              <a:gd name="connsiteX790" fmla="*/ 590392 w 611188"/>
              <a:gd name="connsiteY790" fmla="*/ 101204 h 257176"/>
              <a:gd name="connsiteX791" fmla="*/ 588963 w 611188"/>
              <a:gd name="connsiteY791" fmla="*/ 101601 h 257176"/>
              <a:gd name="connsiteX792" fmla="*/ 571500 w 611188"/>
              <a:gd name="connsiteY792" fmla="*/ 98425 h 257176"/>
              <a:gd name="connsiteX793" fmla="*/ 573088 w 611188"/>
              <a:gd name="connsiteY793" fmla="*/ 98954 h 257176"/>
              <a:gd name="connsiteX794" fmla="*/ 572029 w 611188"/>
              <a:gd name="connsiteY794" fmla="*/ 100013 h 257176"/>
              <a:gd name="connsiteX795" fmla="*/ 571500 w 611188"/>
              <a:gd name="connsiteY795" fmla="*/ 98954 h 257176"/>
              <a:gd name="connsiteX796" fmla="*/ 558271 w 611188"/>
              <a:gd name="connsiteY796" fmla="*/ 98425 h 257176"/>
              <a:gd name="connsiteX797" fmla="*/ 558801 w 611188"/>
              <a:gd name="connsiteY797" fmla="*/ 100013 h 257176"/>
              <a:gd name="connsiteX798" fmla="*/ 557213 w 611188"/>
              <a:gd name="connsiteY798" fmla="*/ 100013 h 257176"/>
              <a:gd name="connsiteX799" fmla="*/ 543322 w 611188"/>
              <a:gd name="connsiteY799" fmla="*/ 97897 h 257176"/>
              <a:gd name="connsiteX800" fmla="*/ 546101 w 611188"/>
              <a:gd name="connsiteY800" fmla="*/ 97897 h 257176"/>
              <a:gd name="connsiteX801" fmla="*/ 544315 w 611188"/>
              <a:gd name="connsiteY801" fmla="*/ 98426 h 257176"/>
              <a:gd name="connsiteX802" fmla="*/ 541338 w 611188"/>
              <a:gd name="connsiteY802" fmla="*/ 96838 h 257176"/>
              <a:gd name="connsiteX803" fmla="*/ 543322 w 611188"/>
              <a:gd name="connsiteY803" fmla="*/ 97897 h 257176"/>
              <a:gd name="connsiteX804" fmla="*/ 543124 w 611188"/>
              <a:gd name="connsiteY804" fmla="*/ 97897 h 257176"/>
              <a:gd name="connsiteX805" fmla="*/ 503237 w 611188"/>
              <a:gd name="connsiteY805" fmla="*/ 93663 h 257176"/>
              <a:gd name="connsiteX806" fmla="*/ 504031 w 611188"/>
              <a:gd name="connsiteY806" fmla="*/ 94457 h 257176"/>
              <a:gd name="connsiteX807" fmla="*/ 504825 w 611188"/>
              <a:gd name="connsiteY807" fmla="*/ 93663 h 257176"/>
              <a:gd name="connsiteX808" fmla="*/ 504031 w 611188"/>
              <a:gd name="connsiteY808" fmla="*/ 95251 h 257176"/>
              <a:gd name="connsiteX809" fmla="*/ 499539 w 611188"/>
              <a:gd name="connsiteY809" fmla="*/ 84214 h 257176"/>
              <a:gd name="connsiteX810" fmla="*/ 499539 w 611188"/>
              <a:gd name="connsiteY810" fmla="*/ 85196 h 257176"/>
              <a:gd name="connsiteX811" fmla="*/ 499010 w 611188"/>
              <a:gd name="connsiteY811" fmla="*/ 85196 h 257176"/>
              <a:gd name="connsiteX812" fmla="*/ 499010 w 611188"/>
              <a:gd name="connsiteY812" fmla="*/ 84516 h 257176"/>
              <a:gd name="connsiteX813" fmla="*/ 503239 w 611188"/>
              <a:gd name="connsiteY813" fmla="*/ 82021 h 257176"/>
              <a:gd name="connsiteX814" fmla="*/ 504825 w 611188"/>
              <a:gd name="connsiteY814" fmla="*/ 82021 h 257176"/>
              <a:gd name="connsiteX815" fmla="*/ 504296 w 611188"/>
              <a:gd name="connsiteY815" fmla="*/ 82551 h 257176"/>
              <a:gd name="connsiteX816" fmla="*/ 50800 w 611188"/>
              <a:gd name="connsiteY816" fmla="*/ 65088 h 257176"/>
              <a:gd name="connsiteX817" fmla="*/ 49741 w 611188"/>
              <a:gd name="connsiteY817" fmla="*/ 66993 h 257176"/>
              <a:gd name="connsiteX818" fmla="*/ 50800 w 611188"/>
              <a:gd name="connsiteY818" fmla="*/ 66993 h 257176"/>
              <a:gd name="connsiteX819" fmla="*/ 49741 w 611188"/>
              <a:gd name="connsiteY819" fmla="*/ 68263 h 257176"/>
              <a:gd name="connsiteX820" fmla="*/ 49212 w 611188"/>
              <a:gd name="connsiteY820" fmla="*/ 66993 h 257176"/>
              <a:gd name="connsiteX821" fmla="*/ 49741 w 611188"/>
              <a:gd name="connsiteY821" fmla="*/ 66358 h 257176"/>
              <a:gd name="connsiteX822" fmla="*/ 375848 w 611188"/>
              <a:gd name="connsiteY822" fmla="*/ 63501 h 257176"/>
              <a:gd name="connsiteX823" fmla="*/ 376906 w 611188"/>
              <a:gd name="connsiteY823" fmla="*/ 63501 h 257176"/>
              <a:gd name="connsiteX824" fmla="*/ 376906 w 611188"/>
              <a:gd name="connsiteY824" fmla="*/ 64559 h 257176"/>
              <a:gd name="connsiteX825" fmla="*/ 375320 w 611188"/>
              <a:gd name="connsiteY825" fmla="*/ 62971 h 257176"/>
              <a:gd name="connsiteX826" fmla="*/ 375848 w 611188"/>
              <a:gd name="connsiteY826" fmla="*/ 63501 h 257176"/>
              <a:gd name="connsiteX827" fmla="*/ 375320 w 611188"/>
              <a:gd name="connsiteY827" fmla="*/ 63501 h 257176"/>
              <a:gd name="connsiteX828" fmla="*/ 375320 w 611188"/>
              <a:gd name="connsiteY828" fmla="*/ 64559 h 257176"/>
              <a:gd name="connsiteX829" fmla="*/ 374791 w 611188"/>
              <a:gd name="connsiteY829" fmla="*/ 64559 h 257176"/>
              <a:gd name="connsiteX830" fmla="*/ 388540 w 611188"/>
              <a:gd name="connsiteY830" fmla="*/ 55563 h 257176"/>
              <a:gd name="connsiteX831" fmla="*/ 390525 w 611188"/>
              <a:gd name="connsiteY831" fmla="*/ 55563 h 257176"/>
              <a:gd name="connsiteX832" fmla="*/ 387052 w 611188"/>
              <a:gd name="connsiteY832" fmla="*/ 56357 h 257176"/>
              <a:gd name="connsiteX833" fmla="*/ 384571 w 611188"/>
              <a:gd name="connsiteY833" fmla="*/ 55563 h 257176"/>
              <a:gd name="connsiteX834" fmla="*/ 387052 w 611188"/>
              <a:gd name="connsiteY834" fmla="*/ 56357 h 257176"/>
              <a:gd name="connsiteX835" fmla="*/ 383083 w 611188"/>
              <a:gd name="connsiteY835" fmla="*/ 57151 h 257176"/>
              <a:gd name="connsiteX836" fmla="*/ 382587 w 611188"/>
              <a:gd name="connsiteY836" fmla="*/ 56754 h 257176"/>
              <a:gd name="connsiteX837" fmla="*/ 382587 w 611188"/>
              <a:gd name="connsiteY837" fmla="*/ 56357 h 257176"/>
              <a:gd name="connsiteX838" fmla="*/ 380047 w 611188"/>
              <a:gd name="connsiteY838" fmla="*/ 55563 h 257176"/>
              <a:gd name="connsiteX839" fmla="*/ 381000 w 611188"/>
              <a:gd name="connsiteY839" fmla="*/ 55563 h 257176"/>
              <a:gd name="connsiteX840" fmla="*/ 380365 w 611188"/>
              <a:gd name="connsiteY840" fmla="*/ 56357 h 257176"/>
              <a:gd name="connsiteX841" fmla="*/ 380365 w 611188"/>
              <a:gd name="connsiteY841" fmla="*/ 57151 h 257176"/>
              <a:gd name="connsiteX842" fmla="*/ 379412 w 611188"/>
              <a:gd name="connsiteY842" fmla="*/ 56357 h 257176"/>
              <a:gd name="connsiteX843" fmla="*/ 357981 w 611188"/>
              <a:gd name="connsiteY843" fmla="*/ 53975 h 257176"/>
              <a:gd name="connsiteX844" fmla="*/ 360362 w 611188"/>
              <a:gd name="connsiteY844" fmla="*/ 53975 h 257176"/>
              <a:gd name="connsiteX845" fmla="*/ 357981 w 611188"/>
              <a:gd name="connsiteY845" fmla="*/ 55563 h 257176"/>
              <a:gd name="connsiteX846" fmla="*/ 357187 w 611188"/>
              <a:gd name="connsiteY846" fmla="*/ 55563 h 257176"/>
              <a:gd name="connsiteX847" fmla="*/ 371474 w 611188"/>
              <a:gd name="connsiteY847" fmla="*/ 50800 h 257176"/>
              <a:gd name="connsiteX848" fmla="*/ 372533 w 611188"/>
              <a:gd name="connsiteY848" fmla="*/ 51329 h 257176"/>
              <a:gd name="connsiteX849" fmla="*/ 373062 w 611188"/>
              <a:gd name="connsiteY849" fmla="*/ 51594 h 257176"/>
              <a:gd name="connsiteX850" fmla="*/ 372533 w 611188"/>
              <a:gd name="connsiteY850" fmla="*/ 51594 h 257176"/>
              <a:gd name="connsiteX851" fmla="*/ 370945 w 611188"/>
              <a:gd name="connsiteY851" fmla="*/ 51594 h 257176"/>
              <a:gd name="connsiteX852" fmla="*/ 369887 w 611188"/>
              <a:gd name="connsiteY852" fmla="*/ 52388 h 257176"/>
              <a:gd name="connsiteX853" fmla="*/ 313266 w 611188"/>
              <a:gd name="connsiteY853" fmla="*/ 50800 h 257176"/>
              <a:gd name="connsiteX854" fmla="*/ 313266 w 611188"/>
              <a:gd name="connsiteY854" fmla="*/ 51480 h 257176"/>
              <a:gd name="connsiteX855" fmla="*/ 314325 w 611188"/>
              <a:gd name="connsiteY855" fmla="*/ 51480 h 257176"/>
              <a:gd name="connsiteX856" fmla="*/ 312208 w 611188"/>
              <a:gd name="connsiteY856" fmla="*/ 52841 h 257176"/>
              <a:gd name="connsiteX857" fmla="*/ 309562 w 611188"/>
              <a:gd name="connsiteY857" fmla="*/ 53522 h 257176"/>
              <a:gd name="connsiteX858" fmla="*/ 309033 w 611188"/>
              <a:gd name="connsiteY858" fmla="*/ 51480 h 257176"/>
              <a:gd name="connsiteX859" fmla="*/ 311150 w 611188"/>
              <a:gd name="connsiteY859" fmla="*/ 51480 h 257176"/>
              <a:gd name="connsiteX860" fmla="*/ 366514 w 611188"/>
              <a:gd name="connsiteY860" fmla="*/ 50346 h 257176"/>
              <a:gd name="connsiteX861" fmla="*/ 369159 w 611188"/>
              <a:gd name="connsiteY861" fmla="*/ 50346 h 257176"/>
              <a:gd name="connsiteX862" fmla="*/ 368002 w 611188"/>
              <a:gd name="connsiteY862" fmla="*/ 50800 h 257176"/>
              <a:gd name="connsiteX863" fmla="*/ 365025 w 611188"/>
              <a:gd name="connsiteY863" fmla="*/ 50800 h 257176"/>
              <a:gd name="connsiteX864" fmla="*/ 363008 w 611188"/>
              <a:gd name="connsiteY864" fmla="*/ 50271 h 257176"/>
              <a:gd name="connsiteX865" fmla="*/ 363538 w 611188"/>
              <a:gd name="connsiteY865" fmla="*/ 50800 h 257176"/>
              <a:gd name="connsiteX866" fmla="*/ 363008 w 611188"/>
              <a:gd name="connsiteY866" fmla="*/ 51330 h 257176"/>
              <a:gd name="connsiteX867" fmla="*/ 361950 w 611188"/>
              <a:gd name="connsiteY867" fmla="*/ 52388 h 257176"/>
              <a:gd name="connsiteX868" fmla="*/ 361950 w 611188"/>
              <a:gd name="connsiteY868" fmla="*/ 51330 h 257176"/>
              <a:gd name="connsiteX869" fmla="*/ 363008 w 611188"/>
              <a:gd name="connsiteY869" fmla="*/ 50800 h 257176"/>
              <a:gd name="connsiteX870" fmla="*/ 369432 w 611188"/>
              <a:gd name="connsiteY870" fmla="*/ 50240 h 257176"/>
              <a:gd name="connsiteX871" fmla="*/ 369490 w 611188"/>
              <a:gd name="connsiteY871" fmla="*/ 50346 h 257176"/>
              <a:gd name="connsiteX872" fmla="*/ 369159 w 611188"/>
              <a:gd name="connsiteY872" fmla="*/ 50346 h 257176"/>
              <a:gd name="connsiteX873" fmla="*/ 243545 w 611188"/>
              <a:gd name="connsiteY873" fmla="*/ 49711 h 257176"/>
              <a:gd name="connsiteX874" fmla="*/ 243172 w 611188"/>
              <a:gd name="connsiteY874" fmla="*/ 50271 h 257176"/>
              <a:gd name="connsiteX875" fmla="*/ 241587 w 611188"/>
              <a:gd name="connsiteY875" fmla="*/ 50271 h 257176"/>
              <a:gd name="connsiteX876" fmla="*/ 368994 w 611188"/>
              <a:gd name="connsiteY876" fmla="*/ 49439 h 257176"/>
              <a:gd name="connsiteX877" fmla="*/ 369986 w 611188"/>
              <a:gd name="connsiteY877" fmla="*/ 49439 h 257176"/>
              <a:gd name="connsiteX878" fmla="*/ 371475 w 611188"/>
              <a:gd name="connsiteY878" fmla="*/ 49439 h 257176"/>
              <a:gd name="connsiteX879" fmla="*/ 369432 w 611188"/>
              <a:gd name="connsiteY879" fmla="*/ 50240 h 257176"/>
              <a:gd name="connsiteX880" fmla="*/ 361950 w 611188"/>
              <a:gd name="connsiteY880" fmla="*/ 49213 h 257176"/>
              <a:gd name="connsiteX881" fmla="*/ 363008 w 611188"/>
              <a:gd name="connsiteY881" fmla="*/ 49213 h 257176"/>
              <a:gd name="connsiteX882" fmla="*/ 363008 w 611188"/>
              <a:gd name="connsiteY882" fmla="*/ 50271 h 257176"/>
              <a:gd name="connsiteX883" fmla="*/ 361950 w 611188"/>
              <a:gd name="connsiteY883" fmla="*/ 50271 h 257176"/>
              <a:gd name="connsiteX884" fmla="*/ 367506 w 611188"/>
              <a:gd name="connsiteY884" fmla="*/ 48079 h 257176"/>
              <a:gd name="connsiteX885" fmla="*/ 368994 w 611188"/>
              <a:gd name="connsiteY885" fmla="*/ 49439 h 257176"/>
              <a:gd name="connsiteX886" fmla="*/ 367376 w 611188"/>
              <a:gd name="connsiteY886" fmla="*/ 48256 h 257176"/>
              <a:gd name="connsiteX887" fmla="*/ 208814 w 611188"/>
              <a:gd name="connsiteY887" fmla="*/ 47626 h 257176"/>
              <a:gd name="connsiteX888" fmla="*/ 210400 w 611188"/>
              <a:gd name="connsiteY888" fmla="*/ 48684 h 257176"/>
              <a:gd name="connsiteX889" fmla="*/ 209871 w 611188"/>
              <a:gd name="connsiteY889" fmla="*/ 48684 h 257176"/>
              <a:gd name="connsiteX890" fmla="*/ 366514 w 611188"/>
              <a:gd name="connsiteY890" fmla="*/ 47625 h 257176"/>
              <a:gd name="connsiteX891" fmla="*/ 367376 w 611188"/>
              <a:gd name="connsiteY891" fmla="*/ 48256 h 257176"/>
              <a:gd name="connsiteX892" fmla="*/ 366514 w 611188"/>
              <a:gd name="connsiteY892" fmla="*/ 49439 h 257176"/>
              <a:gd name="connsiteX893" fmla="*/ 363537 w 611188"/>
              <a:gd name="connsiteY893" fmla="*/ 49439 h 257176"/>
              <a:gd name="connsiteX894" fmla="*/ 245287 w 611188"/>
              <a:gd name="connsiteY894" fmla="*/ 47096 h 257176"/>
              <a:gd name="connsiteX895" fmla="*/ 245287 w 611188"/>
              <a:gd name="connsiteY895" fmla="*/ 47626 h 257176"/>
              <a:gd name="connsiteX896" fmla="*/ 245287 w 611188"/>
              <a:gd name="connsiteY896" fmla="*/ 49213 h 257176"/>
              <a:gd name="connsiteX897" fmla="*/ 243545 w 611188"/>
              <a:gd name="connsiteY897" fmla="*/ 49711 h 257176"/>
              <a:gd name="connsiteX898" fmla="*/ 243416 w 611188"/>
              <a:gd name="connsiteY898" fmla="*/ 46038 h 257176"/>
              <a:gd name="connsiteX899" fmla="*/ 244475 w 611188"/>
              <a:gd name="connsiteY899" fmla="*/ 47097 h 257176"/>
              <a:gd name="connsiteX900" fmla="*/ 243416 w 611188"/>
              <a:gd name="connsiteY900" fmla="*/ 47626 h 257176"/>
              <a:gd name="connsiteX901" fmla="*/ 242887 w 611188"/>
              <a:gd name="connsiteY901" fmla="*/ 47626 h 257176"/>
              <a:gd name="connsiteX902" fmla="*/ 28574 w 611188"/>
              <a:gd name="connsiteY902" fmla="*/ 46038 h 257176"/>
              <a:gd name="connsiteX903" fmla="*/ 30162 w 611188"/>
              <a:gd name="connsiteY903" fmla="*/ 46526 h 257176"/>
              <a:gd name="connsiteX904" fmla="*/ 29103 w 611188"/>
              <a:gd name="connsiteY904" fmla="*/ 47503 h 257176"/>
              <a:gd name="connsiteX905" fmla="*/ 30162 w 611188"/>
              <a:gd name="connsiteY905" fmla="*/ 49457 h 257176"/>
              <a:gd name="connsiteX906" fmla="*/ 29103 w 611188"/>
              <a:gd name="connsiteY906" fmla="*/ 50923 h 257176"/>
              <a:gd name="connsiteX907" fmla="*/ 29103 w 611188"/>
              <a:gd name="connsiteY907" fmla="*/ 52388 h 257176"/>
              <a:gd name="connsiteX908" fmla="*/ 27516 w 611188"/>
              <a:gd name="connsiteY908" fmla="*/ 51411 h 257176"/>
              <a:gd name="connsiteX909" fmla="*/ 26987 w 611188"/>
              <a:gd name="connsiteY909" fmla="*/ 50434 h 257176"/>
              <a:gd name="connsiteX910" fmla="*/ 28574 w 611188"/>
              <a:gd name="connsiteY910" fmla="*/ 50434 h 257176"/>
              <a:gd name="connsiteX911" fmla="*/ 28574 w 611188"/>
              <a:gd name="connsiteY911" fmla="*/ 47503 h 257176"/>
              <a:gd name="connsiteX912" fmla="*/ 27516 w 611188"/>
              <a:gd name="connsiteY912" fmla="*/ 47503 h 257176"/>
              <a:gd name="connsiteX913" fmla="*/ 255587 w 611188"/>
              <a:gd name="connsiteY913" fmla="*/ 45720 h 257176"/>
              <a:gd name="connsiteX914" fmla="*/ 257175 w 611188"/>
              <a:gd name="connsiteY914" fmla="*/ 46355 h 257176"/>
              <a:gd name="connsiteX915" fmla="*/ 256116 w 611188"/>
              <a:gd name="connsiteY915" fmla="*/ 47625 h 257176"/>
              <a:gd name="connsiteX916" fmla="*/ 234949 w 611188"/>
              <a:gd name="connsiteY916" fmla="*/ 44450 h 257176"/>
              <a:gd name="connsiteX917" fmla="*/ 234950 w 611188"/>
              <a:gd name="connsiteY917" fmla="*/ 44450 h 257176"/>
              <a:gd name="connsiteX918" fmla="*/ 238125 w 611188"/>
              <a:gd name="connsiteY918" fmla="*/ 44450 h 257176"/>
              <a:gd name="connsiteX919" fmla="*/ 235479 w 611188"/>
              <a:gd name="connsiteY919" fmla="*/ 45509 h 257176"/>
              <a:gd name="connsiteX920" fmla="*/ 233362 w 611188"/>
              <a:gd name="connsiteY920" fmla="*/ 46038 h 257176"/>
              <a:gd name="connsiteX921" fmla="*/ 4659 w 611188"/>
              <a:gd name="connsiteY921" fmla="*/ 42863 h 257176"/>
              <a:gd name="connsiteX922" fmla="*/ 7247 w 611188"/>
              <a:gd name="connsiteY922" fmla="*/ 43379 h 257176"/>
              <a:gd name="connsiteX923" fmla="*/ 8800 w 611188"/>
              <a:gd name="connsiteY923" fmla="*/ 44411 h 257176"/>
              <a:gd name="connsiteX924" fmla="*/ 8800 w 611188"/>
              <a:gd name="connsiteY924" fmla="*/ 45443 h 257176"/>
              <a:gd name="connsiteX925" fmla="*/ 8800 w 611188"/>
              <a:gd name="connsiteY925" fmla="*/ 46475 h 257176"/>
              <a:gd name="connsiteX926" fmla="*/ 11389 w 611188"/>
              <a:gd name="connsiteY926" fmla="*/ 49570 h 257176"/>
              <a:gd name="connsiteX927" fmla="*/ 13459 w 611188"/>
              <a:gd name="connsiteY927" fmla="*/ 52150 h 257176"/>
              <a:gd name="connsiteX928" fmla="*/ 13977 w 611188"/>
              <a:gd name="connsiteY928" fmla="*/ 52150 h 257176"/>
              <a:gd name="connsiteX929" fmla="*/ 13977 w 611188"/>
              <a:gd name="connsiteY929" fmla="*/ 53182 h 257176"/>
              <a:gd name="connsiteX930" fmla="*/ 15012 w 611188"/>
              <a:gd name="connsiteY930" fmla="*/ 53698 h 257176"/>
              <a:gd name="connsiteX931" fmla="*/ 16565 w 611188"/>
              <a:gd name="connsiteY931" fmla="*/ 53182 h 257176"/>
              <a:gd name="connsiteX932" fmla="*/ 16565 w 611188"/>
              <a:gd name="connsiteY932" fmla="*/ 55246 h 257176"/>
              <a:gd name="connsiteX933" fmla="*/ 17083 w 611188"/>
              <a:gd name="connsiteY933" fmla="*/ 55246 h 257176"/>
              <a:gd name="connsiteX934" fmla="*/ 17083 w 611188"/>
              <a:gd name="connsiteY934" fmla="*/ 54730 h 257176"/>
              <a:gd name="connsiteX935" fmla="*/ 18118 w 611188"/>
              <a:gd name="connsiteY935" fmla="*/ 55246 h 257176"/>
              <a:gd name="connsiteX936" fmla="*/ 18118 w 611188"/>
              <a:gd name="connsiteY936" fmla="*/ 56278 h 257176"/>
              <a:gd name="connsiteX937" fmla="*/ 18636 w 611188"/>
              <a:gd name="connsiteY937" fmla="*/ 56278 h 257176"/>
              <a:gd name="connsiteX938" fmla="*/ 18636 w 611188"/>
              <a:gd name="connsiteY938" fmla="*/ 55246 h 257176"/>
              <a:gd name="connsiteX939" fmla="*/ 20189 w 611188"/>
              <a:gd name="connsiteY939" fmla="*/ 56794 h 257176"/>
              <a:gd name="connsiteX940" fmla="*/ 20707 w 611188"/>
              <a:gd name="connsiteY940" fmla="*/ 58341 h 257176"/>
              <a:gd name="connsiteX941" fmla="*/ 22260 w 611188"/>
              <a:gd name="connsiteY941" fmla="*/ 58857 h 257176"/>
              <a:gd name="connsiteX942" fmla="*/ 23813 w 611188"/>
              <a:gd name="connsiteY942" fmla="*/ 61953 h 257176"/>
              <a:gd name="connsiteX943" fmla="*/ 21742 w 611188"/>
              <a:gd name="connsiteY943" fmla="*/ 63501 h 257176"/>
              <a:gd name="connsiteX944" fmla="*/ 18118 w 611188"/>
              <a:gd name="connsiteY944" fmla="*/ 60405 h 257176"/>
              <a:gd name="connsiteX945" fmla="*/ 15012 w 611188"/>
              <a:gd name="connsiteY945" fmla="*/ 59889 h 257176"/>
              <a:gd name="connsiteX946" fmla="*/ 13977 w 611188"/>
              <a:gd name="connsiteY946" fmla="*/ 57310 h 257176"/>
              <a:gd name="connsiteX947" fmla="*/ 11906 w 611188"/>
              <a:gd name="connsiteY947" fmla="*/ 57310 h 257176"/>
              <a:gd name="connsiteX948" fmla="*/ 11906 w 611188"/>
              <a:gd name="connsiteY948" fmla="*/ 56794 h 257176"/>
              <a:gd name="connsiteX949" fmla="*/ 11906 w 611188"/>
              <a:gd name="connsiteY949" fmla="*/ 55246 h 257176"/>
              <a:gd name="connsiteX950" fmla="*/ 10353 w 611188"/>
              <a:gd name="connsiteY950" fmla="*/ 55246 h 257176"/>
              <a:gd name="connsiteX951" fmla="*/ 9836 w 611188"/>
              <a:gd name="connsiteY951" fmla="*/ 55246 h 257176"/>
              <a:gd name="connsiteX952" fmla="*/ 6730 w 611188"/>
              <a:gd name="connsiteY952" fmla="*/ 58857 h 257176"/>
              <a:gd name="connsiteX953" fmla="*/ 2070 w 611188"/>
              <a:gd name="connsiteY953" fmla="*/ 61437 h 257176"/>
              <a:gd name="connsiteX954" fmla="*/ 1553 w 611188"/>
              <a:gd name="connsiteY954" fmla="*/ 60405 h 257176"/>
              <a:gd name="connsiteX955" fmla="*/ 517 w 611188"/>
              <a:gd name="connsiteY955" fmla="*/ 60405 h 257176"/>
              <a:gd name="connsiteX956" fmla="*/ 2070 w 611188"/>
              <a:gd name="connsiteY956" fmla="*/ 58341 h 257176"/>
              <a:gd name="connsiteX957" fmla="*/ 3106 w 611188"/>
              <a:gd name="connsiteY957" fmla="*/ 56278 h 257176"/>
              <a:gd name="connsiteX958" fmla="*/ 3106 w 611188"/>
              <a:gd name="connsiteY958" fmla="*/ 55246 h 257176"/>
              <a:gd name="connsiteX959" fmla="*/ 3106 w 611188"/>
              <a:gd name="connsiteY959" fmla="*/ 53698 h 257176"/>
              <a:gd name="connsiteX960" fmla="*/ 3623 w 611188"/>
              <a:gd name="connsiteY960" fmla="*/ 53698 h 257176"/>
              <a:gd name="connsiteX961" fmla="*/ 3106 w 611188"/>
              <a:gd name="connsiteY961" fmla="*/ 52150 h 257176"/>
              <a:gd name="connsiteX962" fmla="*/ 2070 w 611188"/>
              <a:gd name="connsiteY962" fmla="*/ 53698 h 257176"/>
              <a:gd name="connsiteX963" fmla="*/ 517 w 611188"/>
              <a:gd name="connsiteY963" fmla="*/ 53698 h 257176"/>
              <a:gd name="connsiteX964" fmla="*/ 0 w 611188"/>
              <a:gd name="connsiteY964" fmla="*/ 52150 h 257176"/>
              <a:gd name="connsiteX965" fmla="*/ 0 w 611188"/>
              <a:gd name="connsiteY965" fmla="*/ 51634 h 257176"/>
              <a:gd name="connsiteX966" fmla="*/ 1553 w 611188"/>
              <a:gd name="connsiteY966" fmla="*/ 51634 h 257176"/>
              <a:gd name="connsiteX967" fmla="*/ 2070 w 611188"/>
              <a:gd name="connsiteY967" fmla="*/ 50086 h 257176"/>
              <a:gd name="connsiteX968" fmla="*/ 5176 w 611188"/>
              <a:gd name="connsiteY968" fmla="*/ 48538 h 257176"/>
              <a:gd name="connsiteX969" fmla="*/ 8283 w 611188"/>
              <a:gd name="connsiteY969" fmla="*/ 46991 h 257176"/>
              <a:gd name="connsiteX970" fmla="*/ 7247 w 611188"/>
              <a:gd name="connsiteY970" fmla="*/ 44927 h 257176"/>
              <a:gd name="connsiteX971" fmla="*/ 5176 w 611188"/>
              <a:gd name="connsiteY971" fmla="*/ 45443 h 257176"/>
              <a:gd name="connsiteX972" fmla="*/ 4659 w 611188"/>
              <a:gd name="connsiteY972" fmla="*/ 46475 h 257176"/>
              <a:gd name="connsiteX973" fmla="*/ 3623 w 611188"/>
              <a:gd name="connsiteY973" fmla="*/ 44927 h 257176"/>
              <a:gd name="connsiteX974" fmla="*/ 3106 w 611188"/>
              <a:gd name="connsiteY974" fmla="*/ 44927 h 257176"/>
              <a:gd name="connsiteX975" fmla="*/ 300037 w 611188"/>
              <a:gd name="connsiteY975" fmla="*/ 39688 h 257176"/>
              <a:gd name="connsiteX976" fmla="*/ 301624 w 611188"/>
              <a:gd name="connsiteY976" fmla="*/ 39688 h 257176"/>
              <a:gd name="connsiteX977" fmla="*/ 303212 w 611188"/>
              <a:gd name="connsiteY977" fmla="*/ 39688 h 257176"/>
              <a:gd name="connsiteX978" fmla="*/ 301624 w 611188"/>
              <a:gd name="connsiteY978" fmla="*/ 41276 h 257176"/>
              <a:gd name="connsiteX979" fmla="*/ 312737 w 611188"/>
              <a:gd name="connsiteY979" fmla="*/ 38100 h 257176"/>
              <a:gd name="connsiteX980" fmla="*/ 313644 w 611188"/>
              <a:gd name="connsiteY980" fmla="*/ 38100 h 257176"/>
              <a:gd name="connsiteX981" fmla="*/ 315912 w 611188"/>
              <a:gd name="connsiteY981" fmla="*/ 39688 h 257176"/>
              <a:gd name="connsiteX982" fmla="*/ 314551 w 611188"/>
              <a:gd name="connsiteY982" fmla="*/ 39688 h 257176"/>
              <a:gd name="connsiteX983" fmla="*/ 275166 w 611188"/>
              <a:gd name="connsiteY983" fmla="*/ 38100 h 257176"/>
              <a:gd name="connsiteX984" fmla="*/ 276225 w 611188"/>
              <a:gd name="connsiteY984" fmla="*/ 38100 h 257176"/>
              <a:gd name="connsiteX985" fmla="*/ 276225 w 611188"/>
              <a:gd name="connsiteY985" fmla="*/ 38497 h 257176"/>
              <a:gd name="connsiteX986" fmla="*/ 275166 w 611188"/>
              <a:gd name="connsiteY986" fmla="*/ 39291 h 257176"/>
              <a:gd name="connsiteX987" fmla="*/ 258233 w 611188"/>
              <a:gd name="connsiteY987" fmla="*/ 37306 h 257176"/>
              <a:gd name="connsiteX988" fmla="*/ 258762 w 611188"/>
              <a:gd name="connsiteY988" fmla="*/ 37306 h 257176"/>
              <a:gd name="connsiteX989" fmla="*/ 257175 w 611188"/>
              <a:gd name="connsiteY989" fmla="*/ 39093 h 257176"/>
              <a:gd name="connsiteX990" fmla="*/ 246062 w 611188"/>
              <a:gd name="connsiteY990" fmla="*/ 36513 h 257176"/>
              <a:gd name="connsiteX991" fmla="*/ 246697 w 611188"/>
              <a:gd name="connsiteY991" fmla="*/ 36513 h 257176"/>
              <a:gd name="connsiteX992" fmla="*/ 247650 w 611188"/>
              <a:gd name="connsiteY992" fmla="*/ 36513 h 257176"/>
              <a:gd name="connsiteX993" fmla="*/ 247650 w 611188"/>
              <a:gd name="connsiteY993" fmla="*/ 37307 h 257176"/>
              <a:gd name="connsiteX994" fmla="*/ 246697 w 611188"/>
              <a:gd name="connsiteY994" fmla="*/ 38101 h 257176"/>
              <a:gd name="connsiteX995" fmla="*/ 222250 w 611188"/>
              <a:gd name="connsiteY995" fmla="*/ 36513 h 257176"/>
              <a:gd name="connsiteX996" fmla="*/ 222647 w 611188"/>
              <a:gd name="connsiteY996" fmla="*/ 36513 h 257176"/>
              <a:gd name="connsiteX997" fmla="*/ 223838 w 611188"/>
              <a:gd name="connsiteY997" fmla="*/ 36513 h 257176"/>
              <a:gd name="connsiteX998" fmla="*/ 223044 w 611188"/>
              <a:gd name="connsiteY998" fmla="*/ 38101 h 257176"/>
              <a:gd name="connsiteX999" fmla="*/ 258762 w 611188"/>
              <a:gd name="connsiteY999" fmla="*/ 35520 h 257176"/>
              <a:gd name="connsiteX1000" fmla="*/ 260350 w 611188"/>
              <a:gd name="connsiteY1000" fmla="*/ 35520 h 257176"/>
              <a:gd name="connsiteX1001" fmla="*/ 259821 w 611188"/>
              <a:gd name="connsiteY1001" fmla="*/ 37306 h 257176"/>
              <a:gd name="connsiteX1002" fmla="*/ 259821 w 611188"/>
              <a:gd name="connsiteY1002" fmla="*/ 37902 h 257176"/>
              <a:gd name="connsiteX1003" fmla="*/ 258762 w 611188"/>
              <a:gd name="connsiteY1003" fmla="*/ 37306 h 257176"/>
              <a:gd name="connsiteX1004" fmla="*/ 258762 w 611188"/>
              <a:gd name="connsiteY1004" fmla="*/ 36711 h 257176"/>
              <a:gd name="connsiteX1005" fmla="*/ 259821 w 611188"/>
              <a:gd name="connsiteY1005" fmla="*/ 36711 h 257176"/>
              <a:gd name="connsiteX1006" fmla="*/ 180799 w 611188"/>
              <a:gd name="connsiteY1006" fmla="*/ 34926 h 257176"/>
              <a:gd name="connsiteX1007" fmla="*/ 181327 w 611188"/>
              <a:gd name="connsiteY1007" fmla="*/ 34926 h 257176"/>
              <a:gd name="connsiteX1008" fmla="*/ 180799 w 611188"/>
              <a:gd name="connsiteY1008" fmla="*/ 36513 h 257176"/>
              <a:gd name="connsiteX1009" fmla="*/ 179741 w 611188"/>
              <a:gd name="connsiteY1009" fmla="*/ 35455 h 257176"/>
              <a:gd name="connsiteX1010" fmla="*/ 274638 w 611188"/>
              <a:gd name="connsiteY1010" fmla="*/ 34925 h 257176"/>
              <a:gd name="connsiteX1011" fmla="*/ 273050 w 611188"/>
              <a:gd name="connsiteY1011" fmla="*/ 35520 h 257176"/>
              <a:gd name="connsiteX1012" fmla="*/ 272521 w 611188"/>
              <a:gd name="connsiteY1012" fmla="*/ 35520 h 257176"/>
              <a:gd name="connsiteX1013" fmla="*/ 272521 w 611188"/>
              <a:gd name="connsiteY1013" fmla="*/ 36711 h 257176"/>
              <a:gd name="connsiteX1014" fmla="*/ 274109 w 611188"/>
              <a:gd name="connsiteY1014" fmla="*/ 36711 h 257176"/>
              <a:gd name="connsiteX1015" fmla="*/ 273050 w 611188"/>
              <a:gd name="connsiteY1015" fmla="*/ 37306 h 257176"/>
              <a:gd name="connsiteX1016" fmla="*/ 274109 w 611188"/>
              <a:gd name="connsiteY1016" fmla="*/ 37306 h 257176"/>
              <a:gd name="connsiteX1017" fmla="*/ 272521 w 611188"/>
              <a:gd name="connsiteY1017" fmla="*/ 37902 h 257176"/>
              <a:gd name="connsiteX1018" fmla="*/ 270404 w 611188"/>
              <a:gd name="connsiteY1018" fmla="*/ 37306 h 257176"/>
              <a:gd name="connsiteX1019" fmla="*/ 270639 w 611188"/>
              <a:gd name="connsiteY1019" fmla="*/ 38100 h 257176"/>
              <a:gd name="connsiteX1020" fmla="*/ 271463 w 611188"/>
              <a:gd name="connsiteY1020" fmla="*/ 38100 h 257176"/>
              <a:gd name="connsiteX1021" fmla="*/ 270893 w 611188"/>
              <a:gd name="connsiteY1021" fmla="*/ 38955 h 257176"/>
              <a:gd name="connsiteX1022" fmla="*/ 270933 w 611188"/>
              <a:gd name="connsiteY1022" fmla="*/ 39093 h 257176"/>
              <a:gd name="connsiteX1023" fmla="*/ 273050 w 611188"/>
              <a:gd name="connsiteY1023" fmla="*/ 39093 h 257176"/>
              <a:gd name="connsiteX1024" fmla="*/ 270404 w 611188"/>
              <a:gd name="connsiteY1024" fmla="*/ 39688 h 257176"/>
              <a:gd name="connsiteX1025" fmla="*/ 267229 w 611188"/>
              <a:gd name="connsiteY1025" fmla="*/ 39093 h 257176"/>
              <a:gd name="connsiteX1026" fmla="*/ 266700 w 611188"/>
              <a:gd name="connsiteY1026" fmla="*/ 39688 h 257176"/>
              <a:gd name="connsiteX1027" fmla="*/ 266700 w 611188"/>
              <a:gd name="connsiteY1027" fmla="*/ 39093 h 257176"/>
              <a:gd name="connsiteX1028" fmla="*/ 265642 w 611188"/>
              <a:gd name="connsiteY1028" fmla="*/ 37902 h 257176"/>
              <a:gd name="connsiteX1029" fmla="*/ 265112 w 611188"/>
              <a:gd name="connsiteY1029" fmla="*/ 39688 h 257176"/>
              <a:gd name="connsiteX1030" fmla="*/ 263525 w 611188"/>
              <a:gd name="connsiteY1030" fmla="*/ 37902 h 257176"/>
              <a:gd name="connsiteX1031" fmla="*/ 260879 w 611188"/>
              <a:gd name="connsiteY1031" fmla="*/ 39093 h 257176"/>
              <a:gd name="connsiteX1032" fmla="*/ 262467 w 611188"/>
              <a:gd name="connsiteY1032" fmla="*/ 37306 h 257176"/>
              <a:gd name="connsiteX1033" fmla="*/ 265112 w 611188"/>
              <a:gd name="connsiteY1033" fmla="*/ 37306 h 257176"/>
              <a:gd name="connsiteX1034" fmla="*/ 262467 w 611188"/>
              <a:gd name="connsiteY1034" fmla="*/ 35520 h 257176"/>
              <a:gd name="connsiteX1035" fmla="*/ 266700 w 611188"/>
              <a:gd name="connsiteY1035" fmla="*/ 35520 h 257176"/>
              <a:gd name="connsiteX1036" fmla="*/ 86181 w 611188"/>
              <a:gd name="connsiteY1036" fmla="*/ 30798 h 257176"/>
              <a:gd name="connsiteX1037" fmla="*/ 87238 w 611188"/>
              <a:gd name="connsiteY1037" fmla="*/ 31221 h 257176"/>
              <a:gd name="connsiteX1038" fmla="*/ 86181 w 611188"/>
              <a:gd name="connsiteY1038" fmla="*/ 31221 h 257176"/>
              <a:gd name="connsiteX1039" fmla="*/ 86181 w 611188"/>
              <a:gd name="connsiteY1039" fmla="*/ 29634 h 257176"/>
              <a:gd name="connsiteX1040" fmla="*/ 86181 w 611188"/>
              <a:gd name="connsiteY1040" fmla="*/ 30798 h 257176"/>
              <a:gd name="connsiteX1041" fmla="*/ 84595 w 611188"/>
              <a:gd name="connsiteY1041" fmla="*/ 30163 h 257176"/>
              <a:gd name="connsiteX1042" fmla="*/ 182913 w 611188"/>
              <a:gd name="connsiteY1042" fmla="*/ 23072 h 257176"/>
              <a:gd name="connsiteX1043" fmla="*/ 183970 w 611188"/>
              <a:gd name="connsiteY1043" fmla="*/ 23284 h 257176"/>
              <a:gd name="connsiteX1044" fmla="*/ 182913 w 611188"/>
              <a:gd name="connsiteY1044" fmla="*/ 23284 h 257176"/>
              <a:gd name="connsiteX1045" fmla="*/ 189063 w 611188"/>
              <a:gd name="connsiteY1045" fmla="*/ 22273 h 257176"/>
              <a:gd name="connsiteX1046" fmla="*/ 189785 w 611188"/>
              <a:gd name="connsiteY1046" fmla="*/ 22755 h 257176"/>
              <a:gd name="connsiteX1047" fmla="*/ 191370 w 611188"/>
              <a:gd name="connsiteY1047" fmla="*/ 23284 h 257176"/>
              <a:gd name="connsiteX1048" fmla="*/ 189256 w 611188"/>
              <a:gd name="connsiteY1048" fmla="*/ 22755 h 257176"/>
              <a:gd name="connsiteX1049" fmla="*/ 159126 w 611188"/>
              <a:gd name="connsiteY1049" fmla="*/ 21696 h 257176"/>
              <a:gd name="connsiteX1050" fmla="*/ 159655 w 611188"/>
              <a:gd name="connsiteY1050" fmla="*/ 21696 h 257176"/>
              <a:gd name="connsiteX1051" fmla="*/ 158598 w 611188"/>
              <a:gd name="connsiteY1051" fmla="*/ 22755 h 257176"/>
              <a:gd name="connsiteX1052" fmla="*/ 161769 w 611188"/>
              <a:gd name="connsiteY1052" fmla="*/ 20109 h 257176"/>
              <a:gd name="connsiteX1053" fmla="*/ 160712 w 611188"/>
              <a:gd name="connsiteY1053" fmla="*/ 21167 h 257176"/>
              <a:gd name="connsiteX1054" fmla="*/ 160184 w 611188"/>
              <a:gd name="connsiteY1054" fmla="*/ 21696 h 257176"/>
              <a:gd name="connsiteX1055" fmla="*/ 159655 w 611188"/>
              <a:gd name="connsiteY1055" fmla="*/ 21696 h 257176"/>
              <a:gd name="connsiteX1056" fmla="*/ 160184 w 611188"/>
              <a:gd name="connsiteY1056" fmla="*/ 21167 h 257176"/>
              <a:gd name="connsiteX1057" fmla="*/ 52387 w 611188"/>
              <a:gd name="connsiteY1057" fmla="*/ 15875 h 257176"/>
              <a:gd name="connsiteX1058" fmla="*/ 52916 w 611188"/>
              <a:gd name="connsiteY1058" fmla="*/ 16510 h 257176"/>
              <a:gd name="connsiteX1059" fmla="*/ 53975 w 611188"/>
              <a:gd name="connsiteY1059" fmla="*/ 17463 h 257176"/>
              <a:gd name="connsiteX1060" fmla="*/ 52916 w 611188"/>
              <a:gd name="connsiteY1060" fmla="*/ 16828 h 257176"/>
              <a:gd name="connsiteX1061" fmla="*/ 44450 w 611188"/>
              <a:gd name="connsiteY1061" fmla="*/ 12700 h 257176"/>
              <a:gd name="connsiteX1062" fmla="*/ 45641 w 611188"/>
              <a:gd name="connsiteY1062" fmla="*/ 12700 h 257176"/>
              <a:gd name="connsiteX1063" fmla="*/ 46038 w 611188"/>
              <a:gd name="connsiteY1063" fmla="*/ 14288 h 257176"/>
              <a:gd name="connsiteX1064" fmla="*/ 45641 w 611188"/>
              <a:gd name="connsiteY1064" fmla="*/ 14288 h 257176"/>
              <a:gd name="connsiteX1065" fmla="*/ 106796 w 611188"/>
              <a:gd name="connsiteY1065" fmla="*/ 11113 h 257176"/>
              <a:gd name="connsiteX1066" fmla="*/ 107853 w 611188"/>
              <a:gd name="connsiteY1066" fmla="*/ 13230 h 257176"/>
              <a:gd name="connsiteX1067" fmla="*/ 106796 w 611188"/>
              <a:gd name="connsiteY1067" fmla="*/ 14817 h 257176"/>
              <a:gd name="connsiteX1068" fmla="*/ 113139 w 611188"/>
              <a:gd name="connsiteY1068" fmla="*/ 17992 h 257176"/>
              <a:gd name="connsiteX1069" fmla="*/ 118425 w 611188"/>
              <a:gd name="connsiteY1069" fmla="*/ 18521 h 257176"/>
              <a:gd name="connsiteX1070" fmla="*/ 118425 w 611188"/>
              <a:gd name="connsiteY1070" fmla="*/ 17463 h 257176"/>
              <a:gd name="connsiteX1071" fmla="*/ 117368 w 611188"/>
              <a:gd name="connsiteY1071" fmla="*/ 15875 h 257176"/>
              <a:gd name="connsiteX1072" fmla="*/ 117368 w 611188"/>
              <a:gd name="connsiteY1072" fmla="*/ 14288 h 257176"/>
              <a:gd name="connsiteX1073" fmla="*/ 117368 w 611188"/>
              <a:gd name="connsiteY1073" fmla="*/ 12171 h 257176"/>
              <a:gd name="connsiteX1074" fmla="*/ 118425 w 611188"/>
              <a:gd name="connsiteY1074" fmla="*/ 12700 h 257176"/>
              <a:gd name="connsiteX1075" fmla="*/ 118953 w 611188"/>
              <a:gd name="connsiteY1075" fmla="*/ 13230 h 257176"/>
              <a:gd name="connsiteX1076" fmla="*/ 118953 w 611188"/>
              <a:gd name="connsiteY1076" fmla="*/ 14288 h 257176"/>
              <a:gd name="connsiteX1077" fmla="*/ 120011 w 611188"/>
              <a:gd name="connsiteY1077" fmla="*/ 14288 h 257176"/>
              <a:gd name="connsiteX1078" fmla="*/ 118953 w 611188"/>
              <a:gd name="connsiteY1078" fmla="*/ 14817 h 257176"/>
              <a:gd name="connsiteX1079" fmla="*/ 118953 w 611188"/>
              <a:gd name="connsiteY1079" fmla="*/ 15875 h 257176"/>
              <a:gd name="connsiteX1080" fmla="*/ 120011 w 611188"/>
              <a:gd name="connsiteY1080" fmla="*/ 15875 h 257176"/>
              <a:gd name="connsiteX1081" fmla="*/ 120539 w 611188"/>
              <a:gd name="connsiteY1081" fmla="*/ 16405 h 257176"/>
              <a:gd name="connsiteX1082" fmla="*/ 120539 w 611188"/>
              <a:gd name="connsiteY1082" fmla="*/ 15875 h 257176"/>
              <a:gd name="connsiteX1083" fmla="*/ 120539 w 611188"/>
              <a:gd name="connsiteY1083" fmla="*/ 14817 h 257176"/>
              <a:gd name="connsiteX1084" fmla="*/ 121068 w 611188"/>
              <a:gd name="connsiteY1084" fmla="*/ 14817 h 257176"/>
              <a:gd name="connsiteX1085" fmla="*/ 121068 w 611188"/>
              <a:gd name="connsiteY1085" fmla="*/ 17463 h 257176"/>
              <a:gd name="connsiteX1086" fmla="*/ 122125 w 611188"/>
              <a:gd name="connsiteY1086" fmla="*/ 16405 h 257176"/>
              <a:gd name="connsiteX1087" fmla="*/ 122654 w 611188"/>
              <a:gd name="connsiteY1087" fmla="*/ 17992 h 257176"/>
              <a:gd name="connsiteX1088" fmla="*/ 122654 w 611188"/>
              <a:gd name="connsiteY1088" fmla="*/ 17463 h 257176"/>
              <a:gd name="connsiteX1089" fmla="*/ 122654 w 611188"/>
              <a:gd name="connsiteY1089" fmla="*/ 16405 h 257176"/>
              <a:gd name="connsiteX1090" fmla="*/ 124239 w 611188"/>
              <a:gd name="connsiteY1090" fmla="*/ 16405 h 257176"/>
              <a:gd name="connsiteX1091" fmla="*/ 125825 w 611188"/>
              <a:gd name="connsiteY1091" fmla="*/ 15875 h 257176"/>
              <a:gd name="connsiteX1092" fmla="*/ 126882 w 611188"/>
              <a:gd name="connsiteY1092" fmla="*/ 16405 h 257176"/>
              <a:gd name="connsiteX1093" fmla="*/ 126882 w 611188"/>
              <a:gd name="connsiteY1093" fmla="*/ 17463 h 257176"/>
              <a:gd name="connsiteX1094" fmla="*/ 130582 w 611188"/>
              <a:gd name="connsiteY1094" fmla="*/ 17992 h 257176"/>
              <a:gd name="connsiteX1095" fmla="*/ 133225 w 611188"/>
              <a:gd name="connsiteY1095" fmla="*/ 19580 h 257176"/>
              <a:gd name="connsiteX1096" fmla="*/ 134283 w 611188"/>
              <a:gd name="connsiteY1096" fmla="*/ 18521 h 257176"/>
              <a:gd name="connsiteX1097" fmla="*/ 134283 w 611188"/>
              <a:gd name="connsiteY1097" fmla="*/ 17992 h 257176"/>
              <a:gd name="connsiteX1098" fmla="*/ 135868 w 611188"/>
              <a:gd name="connsiteY1098" fmla="*/ 19580 h 257176"/>
              <a:gd name="connsiteX1099" fmla="*/ 137454 w 611188"/>
              <a:gd name="connsiteY1099" fmla="*/ 21696 h 257176"/>
              <a:gd name="connsiteX1100" fmla="*/ 139040 w 611188"/>
              <a:gd name="connsiteY1100" fmla="*/ 21696 h 257176"/>
              <a:gd name="connsiteX1101" fmla="*/ 140097 w 611188"/>
              <a:gd name="connsiteY1101" fmla="*/ 21167 h 257176"/>
              <a:gd name="connsiteX1102" fmla="*/ 140097 w 611188"/>
              <a:gd name="connsiteY1102" fmla="*/ 20109 h 257176"/>
              <a:gd name="connsiteX1103" fmla="*/ 141154 w 611188"/>
              <a:gd name="connsiteY1103" fmla="*/ 20109 h 257176"/>
              <a:gd name="connsiteX1104" fmla="*/ 141154 w 611188"/>
              <a:gd name="connsiteY1104" fmla="*/ 21696 h 257176"/>
              <a:gd name="connsiteX1105" fmla="*/ 143269 w 611188"/>
              <a:gd name="connsiteY1105" fmla="*/ 21696 h 257176"/>
              <a:gd name="connsiteX1106" fmla="*/ 145912 w 611188"/>
              <a:gd name="connsiteY1106" fmla="*/ 21167 h 257176"/>
              <a:gd name="connsiteX1107" fmla="*/ 145912 w 611188"/>
              <a:gd name="connsiteY1107" fmla="*/ 22755 h 257176"/>
              <a:gd name="connsiteX1108" fmla="*/ 146440 w 611188"/>
              <a:gd name="connsiteY1108" fmla="*/ 23284 h 257176"/>
              <a:gd name="connsiteX1109" fmla="*/ 146969 w 611188"/>
              <a:gd name="connsiteY1109" fmla="*/ 23284 h 257176"/>
              <a:gd name="connsiteX1110" fmla="*/ 146969 w 611188"/>
              <a:gd name="connsiteY1110" fmla="*/ 22755 h 257176"/>
              <a:gd name="connsiteX1111" fmla="*/ 149612 w 611188"/>
              <a:gd name="connsiteY1111" fmla="*/ 22755 h 257176"/>
              <a:gd name="connsiteX1112" fmla="*/ 152255 w 611188"/>
              <a:gd name="connsiteY1112" fmla="*/ 20109 h 257176"/>
              <a:gd name="connsiteX1113" fmla="*/ 153312 w 611188"/>
              <a:gd name="connsiteY1113" fmla="*/ 20109 h 257176"/>
              <a:gd name="connsiteX1114" fmla="*/ 153312 w 611188"/>
              <a:gd name="connsiteY1114" fmla="*/ 21696 h 257176"/>
              <a:gd name="connsiteX1115" fmla="*/ 153840 w 611188"/>
              <a:gd name="connsiteY1115" fmla="*/ 21167 h 257176"/>
              <a:gd name="connsiteX1116" fmla="*/ 155426 w 611188"/>
              <a:gd name="connsiteY1116" fmla="*/ 20109 h 257176"/>
              <a:gd name="connsiteX1117" fmla="*/ 154898 w 611188"/>
              <a:gd name="connsiteY1117" fmla="*/ 21167 h 257176"/>
              <a:gd name="connsiteX1118" fmla="*/ 153840 w 611188"/>
              <a:gd name="connsiteY1118" fmla="*/ 22755 h 257176"/>
              <a:gd name="connsiteX1119" fmla="*/ 154898 w 611188"/>
              <a:gd name="connsiteY1119" fmla="*/ 23284 h 257176"/>
              <a:gd name="connsiteX1120" fmla="*/ 156483 w 611188"/>
              <a:gd name="connsiteY1120" fmla="*/ 24342 h 257176"/>
              <a:gd name="connsiteX1121" fmla="*/ 156483 w 611188"/>
              <a:gd name="connsiteY1121" fmla="*/ 23284 h 257176"/>
              <a:gd name="connsiteX1122" fmla="*/ 157012 w 611188"/>
              <a:gd name="connsiteY1122" fmla="*/ 23284 h 257176"/>
              <a:gd name="connsiteX1123" fmla="*/ 158069 w 611188"/>
              <a:gd name="connsiteY1123" fmla="*/ 23284 h 257176"/>
              <a:gd name="connsiteX1124" fmla="*/ 158069 w 611188"/>
              <a:gd name="connsiteY1124" fmla="*/ 24342 h 257176"/>
              <a:gd name="connsiteX1125" fmla="*/ 158598 w 611188"/>
              <a:gd name="connsiteY1125" fmla="*/ 22755 h 257176"/>
              <a:gd name="connsiteX1126" fmla="*/ 160184 w 611188"/>
              <a:gd name="connsiteY1126" fmla="*/ 21696 h 257176"/>
              <a:gd name="connsiteX1127" fmla="*/ 160712 w 611188"/>
              <a:gd name="connsiteY1127" fmla="*/ 22755 h 257176"/>
              <a:gd name="connsiteX1128" fmla="*/ 161769 w 611188"/>
              <a:gd name="connsiteY1128" fmla="*/ 22755 h 257176"/>
              <a:gd name="connsiteX1129" fmla="*/ 161769 w 611188"/>
              <a:gd name="connsiteY1129" fmla="*/ 23284 h 257176"/>
              <a:gd name="connsiteX1130" fmla="*/ 163355 w 611188"/>
              <a:gd name="connsiteY1130" fmla="*/ 23284 h 257176"/>
              <a:gd name="connsiteX1131" fmla="*/ 165469 w 611188"/>
              <a:gd name="connsiteY1131" fmla="*/ 22755 h 257176"/>
              <a:gd name="connsiteX1132" fmla="*/ 165998 w 611188"/>
              <a:gd name="connsiteY1132" fmla="*/ 24342 h 257176"/>
              <a:gd name="connsiteX1133" fmla="*/ 167055 w 611188"/>
              <a:gd name="connsiteY1133" fmla="*/ 23284 h 257176"/>
              <a:gd name="connsiteX1134" fmla="*/ 167584 w 611188"/>
              <a:gd name="connsiteY1134" fmla="*/ 24342 h 257176"/>
              <a:gd name="connsiteX1135" fmla="*/ 167584 w 611188"/>
              <a:gd name="connsiteY1135" fmla="*/ 23284 h 257176"/>
              <a:gd name="connsiteX1136" fmla="*/ 167055 w 611188"/>
              <a:gd name="connsiteY1136" fmla="*/ 22755 h 257176"/>
              <a:gd name="connsiteX1137" fmla="*/ 167584 w 611188"/>
              <a:gd name="connsiteY1137" fmla="*/ 21696 h 257176"/>
              <a:gd name="connsiteX1138" fmla="*/ 168641 w 611188"/>
              <a:gd name="connsiteY1138" fmla="*/ 22755 h 257176"/>
              <a:gd name="connsiteX1139" fmla="*/ 169170 w 611188"/>
              <a:gd name="connsiteY1139" fmla="*/ 21696 h 257176"/>
              <a:gd name="connsiteX1140" fmla="*/ 170227 w 611188"/>
              <a:gd name="connsiteY1140" fmla="*/ 21167 h 257176"/>
              <a:gd name="connsiteX1141" fmla="*/ 175513 w 611188"/>
              <a:gd name="connsiteY1141" fmla="*/ 20109 h 257176"/>
              <a:gd name="connsiteX1142" fmla="*/ 179741 w 611188"/>
              <a:gd name="connsiteY1142" fmla="*/ 20109 h 257176"/>
              <a:gd name="connsiteX1143" fmla="*/ 180799 w 611188"/>
              <a:gd name="connsiteY1143" fmla="*/ 19580 h 257176"/>
              <a:gd name="connsiteX1144" fmla="*/ 182384 w 611188"/>
              <a:gd name="connsiteY1144" fmla="*/ 19580 h 257176"/>
              <a:gd name="connsiteX1145" fmla="*/ 182384 w 611188"/>
              <a:gd name="connsiteY1145" fmla="*/ 20109 h 257176"/>
              <a:gd name="connsiteX1146" fmla="*/ 182384 w 611188"/>
              <a:gd name="connsiteY1146" fmla="*/ 21167 h 257176"/>
              <a:gd name="connsiteX1147" fmla="*/ 182913 w 611188"/>
              <a:gd name="connsiteY1147" fmla="*/ 21167 h 257176"/>
              <a:gd name="connsiteX1148" fmla="*/ 183970 w 611188"/>
              <a:gd name="connsiteY1148" fmla="*/ 20109 h 257176"/>
              <a:gd name="connsiteX1149" fmla="*/ 183970 w 611188"/>
              <a:gd name="connsiteY1149" fmla="*/ 19580 h 257176"/>
              <a:gd name="connsiteX1150" fmla="*/ 184499 w 611188"/>
              <a:gd name="connsiteY1150" fmla="*/ 19580 h 257176"/>
              <a:gd name="connsiteX1151" fmla="*/ 183970 w 611188"/>
              <a:gd name="connsiteY1151" fmla="*/ 21167 h 257176"/>
              <a:gd name="connsiteX1152" fmla="*/ 184499 w 611188"/>
              <a:gd name="connsiteY1152" fmla="*/ 21696 h 257176"/>
              <a:gd name="connsiteX1153" fmla="*/ 186084 w 611188"/>
              <a:gd name="connsiteY1153" fmla="*/ 21696 h 257176"/>
              <a:gd name="connsiteX1154" fmla="*/ 186084 w 611188"/>
              <a:gd name="connsiteY1154" fmla="*/ 21167 h 257176"/>
              <a:gd name="connsiteX1155" fmla="*/ 185027 w 611188"/>
              <a:gd name="connsiteY1155" fmla="*/ 20109 h 257176"/>
              <a:gd name="connsiteX1156" fmla="*/ 186613 w 611188"/>
              <a:gd name="connsiteY1156" fmla="*/ 20109 h 257176"/>
              <a:gd name="connsiteX1157" fmla="*/ 189256 w 611188"/>
              <a:gd name="connsiteY1157" fmla="*/ 19580 h 257176"/>
              <a:gd name="connsiteX1158" fmla="*/ 188199 w 611188"/>
              <a:gd name="connsiteY1158" fmla="*/ 20109 h 257176"/>
              <a:gd name="connsiteX1159" fmla="*/ 189063 w 611188"/>
              <a:gd name="connsiteY1159" fmla="*/ 22273 h 257176"/>
              <a:gd name="connsiteX1160" fmla="*/ 188199 w 611188"/>
              <a:gd name="connsiteY1160" fmla="*/ 21696 h 257176"/>
              <a:gd name="connsiteX1161" fmla="*/ 186613 w 611188"/>
              <a:gd name="connsiteY1161" fmla="*/ 22755 h 257176"/>
              <a:gd name="connsiteX1162" fmla="*/ 183970 w 611188"/>
              <a:gd name="connsiteY1162" fmla="*/ 21696 h 257176"/>
              <a:gd name="connsiteX1163" fmla="*/ 183970 w 611188"/>
              <a:gd name="connsiteY1163" fmla="*/ 22755 h 257176"/>
              <a:gd name="connsiteX1164" fmla="*/ 182913 w 611188"/>
              <a:gd name="connsiteY1164" fmla="*/ 22755 h 257176"/>
              <a:gd name="connsiteX1165" fmla="*/ 182913 w 611188"/>
              <a:gd name="connsiteY1165" fmla="*/ 23072 h 257176"/>
              <a:gd name="connsiteX1166" fmla="*/ 181327 w 611188"/>
              <a:gd name="connsiteY1166" fmla="*/ 22755 h 257176"/>
              <a:gd name="connsiteX1167" fmla="*/ 179741 w 611188"/>
              <a:gd name="connsiteY1167" fmla="*/ 24342 h 257176"/>
              <a:gd name="connsiteX1168" fmla="*/ 180799 w 611188"/>
              <a:gd name="connsiteY1168" fmla="*/ 24342 h 257176"/>
              <a:gd name="connsiteX1169" fmla="*/ 181327 w 611188"/>
              <a:gd name="connsiteY1169" fmla="*/ 24871 h 257176"/>
              <a:gd name="connsiteX1170" fmla="*/ 182384 w 611188"/>
              <a:gd name="connsiteY1170" fmla="*/ 24871 h 257176"/>
              <a:gd name="connsiteX1171" fmla="*/ 182913 w 611188"/>
              <a:gd name="connsiteY1171" fmla="*/ 24871 h 257176"/>
              <a:gd name="connsiteX1172" fmla="*/ 177627 w 611188"/>
              <a:gd name="connsiteY1172" fmla="*/ 26459 h 257176"/>
              <a:gd name="connsiteX1173" fmla="*/ 172870 w 611188"/>
              <a:gd name="connsiteY1173" fmla="*/ 26459 h 257176"/>
              <a:gd name="connsiteX1174" fmla="*/ 175513 w 611188"/>
              <a:gd name="connsiteY1174" fmla="*/ 26988 h 257176"/>
              <a:gd name="connsiteX1175" fmla="*/ 177098 w 611188"/>
              <a:gd name="connsiteY1175" fmla="*/ 28576 h 257176"/>
              <a:gd name="connsiteX1176" fmla="*/ 176041 w 611188"/>
              <a:gd name="connsiteY1176" fmla="*/ 28576 h 257176"/>
              <a:gd name="connsiteX1177" fmla="*/ 176041 w 611188"/>
              <a:gd name="connsiteY1177" fmla="*/ 29634 h 257176"/>
              <a:gd name="connsiteX1178" fmla="*/ 177098 w 611188"/>
              <a:gd name="connsiteY1178" fmla="*/ 29634 h 257176"/>
              <a:gd name="connsiteX1179" fmla="*/ 178156 w 611188"/>
              <a:gd name="connsiteY1179" fmla="*/ 31221 h 257176"/>
              <a:gd name="connsiteX1180" fmla="*/ 178156 w 611188"/>
              <a:gd name="connsiteY1180" fmla="*/ 30163 h 257176"/>
              <a:gd name="connsiteX1181" fmla="*/ 177627 w 611188"/>
              <a:gd name="connsiteY1181" fmla="*/ 29634 h 257176"/>
              <a:gd name="connsiteX1182" fmla="*/ 178156 w 611188"/>
              <a:gd name="connsiteY1182" fmla="*/ 29634 h 257176"/>
              <a:gd name="connsiteX1183" fmla="*/ 178156 w 611188"/>
              <a:gd name="connsiteY1183" fmla="*/ 28576 h 257176"/>
              <a:gd name="connsiteX1184" fmla="*/ 182384 w 611188"/>
              <a:gd name="connsiteY1184" fmla="*/ 30163 h 257176"/>
              <a:gd name="connsiteX1185" fmla="*/ 186084 w 611188"/>
              <a:gd name="connsiteY1185" fmla="*/ 29634 h 257176"/>
              <a:gd name="connsiteX1186" fmla="*/ 186084 w 611188"/>
              <a:gd name="connsiteY1186" fmla="*/ 30163 h 257176"/>
              <a:gd name="connsiteX1187" fmla="*/ 185027 w 611188"/>
              <a:gd name="connsiteY1187" fmla="*/ 31751 h 257176"/>
              <a:gd name="connsiteX1188" fmla="*/ 186613 w 611188"/>
              <a:gd name="connsiteY1188" fmla="*/ 30163 h 257176"/>
              <a:gd name="connsiteX1189" fmla="*/ 189256 w 611188"/>
              <a:gd name="connsiteY1189" fmla="*/ 30163 h 257176"/>
              <a:gd name="connsiteX1190" fmla="*/ 189256 w 611188"/>
              <a:gd name="connsiteY1190" fmla="*/ 31221 h 257176"/>
              <a:gd name="connsiteX1191" fmla="*/ 189785 w 611188"/>
              <a:gd name="connsiteY1191" fmla="*/ 31221 h 257176"/>
              <a:gd name="connsiteX1192" fmla="*/ 189785 w 611188"/>
              <a:gd name="connsiteY1192" fmla="*/ 30163 h 257176"/>
              <a:gd name="connsiteX1193" fmla="*/ 190842 w 611188"/>
              <a:gd name="connsiteY1193" fmla="*/ 31221 h 257176"/>
              <a:gd name="connsiteX1194" fmla="*/ 190842 w 611188"/>
              <a:gd name="connsiteY1194" fmla="*/ 31751 h 257176"/>
              <a:gd name="connsiteX1195" fmla="*/ 191899 w 611188"/>
              <a:gd name="connsiteY1195" fmla="*/ 31221 h 257176"/>
              <a:gd name="connsiteX1196" fmla="*/ 193485 w 611188"/>
              <a:gd name="connsiteY1196" fmla="*/ 30163 h 257176"/>
              <a:gd name="connsiteX1197" fmla="*/ 192956 w 611188"/>
              <a:gd name="connsiteY1197" fmla="*/ 31221 h 257176"/>
              <a:gd name="connsiteX1198" fmla="*/ 192956 w 611188"/>
              <a:gd name="connsiteY1198" fmla="*/ 31751 h 257176"/>
              <a:gd name="connsiteX1199" fmla="*/ 196128 w 611188"/>
              <a:gd name="connsiteY1199" fmla="*/ 30163 h 257176"/>
              <a:gd name="connsiteX1200" fmla="*/ 198242 w 611188"/>
              <a:gd name="connsiteY1200" fmla="*/ 30163 h 257176"/>
              <a:gd name="connsiteX1201" fmla="*/ 198242 w 611188"/>
              <a:gd name="connsiteY1201" fmla="*/ 31221 h 257176"/>
              <a:gd name="connsiteX1202" fmla="*/ 203528 w 611188"/>
              <a:gd name="connsiteY1202" fmla="*/ 31221 h 257176"/>
              <a:gd name="connsiteX1203" fmla="*/ 208814 w 611188"/>
              <a:gd name="connsiteY1203" fmla="*/ 31221 h 257176"/>
              <a:gd name="connsiteX1204" fmla="*/ 208285 w 611188"/>
              <a:gd name="connsiteY1204" fmla="*/ 31751 h 257176"/>
              <a:gd name="connsiteX1205" fmla="*/ 207228 w 611188"/>
              <a:gd name="connsiteY1205" fmla="*/ 31751 h 257176"/>
              <a:gd name="connsiteX1206" fmla="*/ 209871 w 611188"/>
              <a:gd name="connsiteY1206" fmla="*/ 33338 h 257176"/>
              <a:gd name="connsiteX1207" fmla="*/ 211985 w 611188"/>
              <a:gd name="connsiteY1207" fmla="*/ 32280 h 257176"/>
              <a:gd name="connsiteX1208" fmla="*/ 212514 w 611188"/>
              <a:gd name="connsiteY1208" fmla="*/ 33338 h 257176"/>
              <a:gd name="connsiteX1209" fmla="*/ 213571 w 611188"/>
              <a:gd name="connsiteY1209" fmla="*/ 33338 h 257176"/>
              <a:gd name="connsiteX1210" fmla="*/ 213571 w 611188"/>
              <a:gd name="connsiteY1210" fmla="*/ 32280 h 257176"/>
              <a:gd name="connsiteX1211" fmla="*/ 215157 w 611188"/>
              <a:gd name="connsiteY1211" fmla="*/ 32280 h 257176"/>
              <a:gd name="connsiteX1212" fmla="*/ 216214 w 611188"/>
              <a:gd name="connsiteY1212" fmla="*/ 33338 h 257176"/>
              <a:gd name="connsiteX1213" fmla="*/ 215157 w 611188"/>
              <a:gd name="connsiteY1213" fmla="*/ 33338 h 257176"/>
              <a:gd name="connsiteX1214" fmla="*/ 214100 w 611188"/>
              <a:gd name="connsiteY1214" fmla="*/ 33867 h 257176"/>
              <a:gd name="connsiteX1215" fmla="*/ 215686 w 611188"/>
              <a:gd name="connsiteY1215" fmla="*/ 35455 h 257176"/>
              <a:gd name="connsiteX1216" fmla="*/ 217271 w 611188"/>
              <a:gd name="connsiteY1216" fmla="*/ 37042 h 257176"/>
              <a:gd name="connsiteX1217" fmla="*/ 215686 w 611188"/>
              <a:gd name="connsiteY1217" fmla="*/ 36513 h 257176"/>
              <a:gd name="connsiteX1218" fmla="*/ 214100 w 611188"/>
              <a:gd name="connsiteY1218" fmla="*/ 36513 h 257176"/>
              <a:gd name="connsiteX1219" fmla="*/ 214100 w 611188"/>
              <a:gd name="connsiteY1219" fmla="*/ 35455 h 257176"/>
              <a:gd name="connsiteX1220" fmla="*/ 215157 w 611188"/>
              <a:gd name="connsiteY1220" fmla="*/ 35455 h 257176"/>
              <a:gd name="connsiteX1221" fmla="*/ 215157 w 611188"/>
              <a:gd name="connsiteY1221" fmla="*/ 34926 h 257176"/>
              <a:gd name="connsiteX1222" fmla="*/ 214100 w 611188"/>
              <a:gd name="connsiteY1222" fmla="*/ 34926 h 257176"/>
              <a:gd name="connsiteX1223" fmla="*/ 211985 w 611188"/>
              <a:gd name="connsiteY1223" fmla="*/ 36513 h 257176"/>
              <a:gd name="connsiteX1224" fmla="*/ 206700 w 611188"/>
              <a:gd name="connsiteY1224" fmla="*/ 33867 h 257176"/>
              <a:gd name="connsiteX1225" fmla="*/ 203528 w 611188"/>
              <a:gd name="connsiteY1225" fmla="*/ 37042 h 257176"/>
              <a:gd name="connsiteX1226" fmla="*/ 201414 w 611188"/>
              <a:gd name="connsiteY1226" fmla="*/ 35455 h 257176"/>
              <a:gd name="connsiteX1227" fmla="*/ 197185 w 611188"/>
              <a:gd name="connsiteY1227" fmla="*/ 36513 h 257176"/>
              <a:gd name="connsiteX1228" fmla="*/ 197185 w 611188"/>
              <a:gd name="connsiteY1228" fmla="*/ 35455 h 257176"/>
              <a:gd name="connsiteX1229" fmla="*/ 198242 w 611188"/>
              <a:gd name="connsiteY1229" fmla="*/ 34926 h 257176"/>
              <a:gd name="connsiteX1230" fmla="*/ 196656 w 611188"/>
              <a:gd name="connsiteY1230" fmla="*/ 34926 h 257176"/>
              <a:gd name="connsiteX1231" fmla="*/ 196656 w 611188"/>
              <a:gd name="connsiteY1231" fmla="*/ 36513 h 257176"/>
              <a:gd name="connsiteX1232" fmla="*/ 196128 w 611188"/>
              <a:gd name="connsiteY1232" fmla="*/ 35455 h 257176"/>
              <a:gd name="connsiteX1233" fmla="*/ 195071 w 611188"/>
              <a:gd name="connsiteY1233" fmla="*/ 36513 h 257176"/>
              <a:gd name="connsiteX1234" fmla="*/ 193485 w 611188"/>
              <a:gd name="connsiteY1234" fmla="*/ 34926 h 257176"/>
              <a:gd name="connsiteX1235" fmla="*/ 191899 w 611188"/>
              <a:gd name="connsiteY1235" fmla="*/ 33867 h 257176"/>
              <a:gd name="connsiteX1236" fmla="*/ 191899 w 611188"/>
              <a:gd name="connsiteY1236" fmla="*/ 34926 h 257176"/>
              <a:gd name="connsiteX1237" fmla="*/ 191899 w 611188"/>
              <a:gd name="connsiteY1237" fmla="*/ 35455 h 257176"/>
              <a:gd name="connsiteX1238" fmla="*/ 192956 w 611188"/>
              <a:gd name="connsiteY1238" fmla="*/ 36513 h 257176"/>
              <a:gd name="connsiteX1239" fmla="*/ 189256 w 611188"/>
              <a:gd name="connsiteY1239" fmla="*/ 36513 h 257176"/>
              <a:gd name="connsiteX1240" fmla="*/ 185027 w 611188"/>
              <a:gd name="connsiteY1240" fmla="*/ 33867 h 257176"/>
              <a:gd name="connsiteX1241" fmla="*/ 184499 w 611188"/>
              <a:gd name="connsiteY1241" fmla="*/ 34926 h 257176"/>
              <a:gd name="connsiteX1242" fmla="*/ 184499 w 611188"/>
              <a:gd name="connsiteY1242" fmla="*/ 35455 h 257176"/>
              <a:gd name="connsiteX1243" fmla="*/ 182913 w 611188"/>
              <a:gd name="connsiteY1243" fmla="*/ 34926 h 257176"/>
              <a:gd name="connsiteX1244" fmla="*/ 182913 w 611188"/>
              <a:gd name="connsiteY1244" fmla="*/ 33867 h 257176"/>
              <a:gd name="connsiteX1245" fmla="*/ 181327 w 611188"/>
              <a:gd name="connsiteY1245" fmla="*/ 34926 h 257176"/>
              <a:gd name="connsiteX1246" fmla="*/ 179741 w 611188"/>
              <a:gd name="connsiteY1246" fmla="*/ 33338 h 257176"/>
              <a:gd name="connsiteX1247" fmla="*/ 177098 w 611188"/>
              <a:gd name="connsiteY1247" fmla="*/ 34926 h 257176"/>
              <a:gd name="connsiteX1248" fmla="*/ 178156 w 611188"/>
              <a:gd name="connsiteY1248" fmla="*/ 35455 h 257176"/>
              <a:gd name="connsiteX1249" fmla="*/ 179213 w 611188"/>
              <a:gd name="connsiteY1249" fmla="*/ 36513 h 257176"/>
              <a:gd name="connsiteX1250" fmla="*/ 178156 w 611188"/>
              <a:gd name="connsiteY1250" fmla="*/ 37042 h 257176"/>
              <a:gd name="connsiteX1251" fmla="*/ 178156 w 611188"/>
              <a:gd name="connsiteY1251" fmla="*/ 38630 h 257176"/>
              <a:gd name="connsiteX1252" fmla="*/ 177098 w 611188"/>
              <a:gd name="connsiteY1252" fmla="*/ 38630 h 257176"/>
              <a:gd name="connsiteX1253" fmla="*/ 176041 w 611188"/>
              <a:gd name="connsiteY1253" fmla="*/ 39159 h 257176"/>
              <a:gd name="connsiteX1254" fmla="*/ 177098 w 611188"/>
              <a:gd name="connsiteY1254" fmla="*/ 39159 h 257176"/>
              <a:gd name="connsiteX1255" fmla="*/ 177627 w 611188"/>
              <a:gd name="connsiteY1255" fmla="*/ 40217 h 257176"/>
              <a:gd name="connsiteX1256" fmla="*/ 176041 w 611188"/>
              <a:gd name="connsiteY1256" fmla="*/ 40746 h 257176"/>
              <a:gd name="connsiteX1257" fmla="*/ 174455 w 611188"/>
              <a:gd name="connsiteY1257" fmla="*/ 40746 h 257176"/>
              <a:gd name="connsiteX1258" fmla="*/ 174455 w 611188"/>
              <a:gd name="connsiteY1258" fmla="*/ 41805 h 257176"/>
              <a:gd name="connsiteX1259" fmla="*/ 176041 w 611188"/>
              <a:gd name="connsiteY1259" fmla="*/ 40746 h 257176"/>
              <a:gd name="connsiteX1260" fmla="*/ 176041 w 611188"/>
              <a:gd name="connsiteY1260" fmla="*/ 41805 h 257176"/>
              <a:gd name="connsiteX1261" fmla="*/ 176041 w 611188"/>
              <a:gd name="connsiteY1261" fmla="*/ 42334 h 257176"/>
              <a:gd name="connsiteX1262" fmla="*/ 179213 w 611188"/>
              <a:gd name="connsiteY1262" fmla="*/ 43921 h 257176"/>
              <a:gd name="connsiteX1263" fmla="*/ 182384 w 611188"/>
              <a:gd name="connsiteY1263" fmla="*/ 45509 h 257176"/>
              <a:gd name="connsiteX1264" fmla="*/ 183970 w 611188"/>
              <a:gd name="connsiteY1264" fmla="*/ 44451 h 257176"/>
              <a:gd name="connsiteX1265" fmla="*/ 186084 w 611188"/>
              <a:gd name="connsiteY1265" fmla="*/ 47096 h 257176"/>
              <a:gd name="connsiteX1266" fmla="*/ 184499 w 611188"/>
              <a:gd name="connsiteY1266" fmla="*/ 47096 h 257176"/>
              <a:gd name="connsiteX1267" fmla="*/ 183970 w 611188"/>
              <a:gd name="connsiteY1267" fmla="*/ 49213 h 257176"/>
              <a:gd name="connsiteX1268" fmla="*/ 183970 w 611188"/>
              <a:gd name="connsiteY1268" fmla="*/ 48684 h 257176"/>
              <a:gd name="connsiteX1269" fmla="*/ 182913 w 611188"/>
              <a:gd name="connsiteY1269" fmla="*/ 47626 h 257176"/>
              <a:gd name="connsiteX1270" fmla="*/ 182913 w 611188"/>
              <a:gd name="connsiteY1270" fmla="*/ 49213 h 257176"/>
              <a:gd name="connsiteX1271" fmla="*/ 183970 w 611188"/>
              <a:gd name="connsiteY1271" fmla="*/ 49213 h 257176"/>
              <a:gd name="connsiteX1272" fmla="*/ 185027 w 611188"/>
              <a:gd name="connsiteY1272" fmla="*/ 48684 h 257176"/>
              <a:gd name="connsiteX1273" fmla="*/ 186084 w 611188"/>
              <a:gd name="connsiteY1273" fmla="*/ 48684 h 257176"/>
              <a:gd name="connsiteX1274" fmla="*/ 186084 w 611188"/>
              <a:gd name="connsiteY1274" fmla="*/ 47626 h 257176"/>
              <a:gd name="connsiteX1275" fmla="*/ 186084 w 611188"/>
              <a:gd name="connsiteY1275" fmla="*/ 47096 h 257176"/>
              <a:gd name="connsiteX1276" fmla="*/ 187670 w 611188"/>
              <a:gd name="connsiteY1276" fmla="*/ 47626 h 257176"/>
              <a:gd name="connsiteX1277" fmla="*/ 187670 w 611188"/>
              <a:gd name="connsiteY1277" fmla="*/ 48684 h 257176"/>
              <a:gd name="connsiteX1278" fmla="*/ 187670 w 611188"/>
              <a:gd name="connsiteY1278" fmla="*/ 49213 h 257176"/>
              <a:gd name="connsiteX1279" fmla="*/ 189785 w 611188"/>
              <a:gd name="connsiteY1279" fmla="*/ 48684 h 257176"/>
              <a:gd name="connsiteX1280" fmla="*/ 191899 w 611188"/>
              <a:gd name="connsiteY1280" fmla="*/ 48684 h 257176"/>
              <a:gd name="connsiteX1281" fmla="*/ 191899 w 611188"/>
              <a:gd name="connsiteY1281" fmla="*/ 47096 h 257176"/>
              <a:gd name="connsiteX1282" fmla="*/ 192956 w 611188"/>
              <a:gd name="connsiteY1282" fmla="*/ 47626 h 257176"/>
              <a:gd name="connsiteX1283" fmla="*/ 193485 w 611188"/>
              <a:gd name="connsiteY1283" fmla="*/ 49213 h 257176"/>
              <a:gd name="connsiteX1284" fmla="*/ 194542 w 611188"/>
              <a:gd name="connsiteY1284" fmla="*/ 49213 h 257176"/>
              <a:gd name="connsiteX1285" fmla="*/ 195071 w 611188"/>
              <a:gd name="connsiteY1285" fmla="*/ 48684 h 257176"/>
              <a:gd name="connsiteX1286" fmla="*/ 194542 w 611188"/>
              <a:gd name="connsiteY1286" fmla="*/ 47626 h 257176"/>
              <a:gd name="connsiteX1287" fmla="*/ 196128 w 611188"/>
              <a:gd name="connsiteY1287" fmla="*/ 48684 h 257176"/>
              <a:gd name="connsiteX1288" fmla="*/ 197185 w 611188"/>
              <a:gd name="connsiteY1288" fmla="*/ 47626 h 257176"/>
              <a:gd name="connsiteX1289" fmla="*/ 200356 w 611188"/>
              <a:gd name="connsiteY1289" fmla="*/ 49213 h 257176"/>
              <a:gd name="connsiteX1290" fmla="*/ 204057 w 611188"/>
              <a:gd name="connsiteY1290" fmla="*/ 47626 h 257176"/>
              <a:gd name="connsiteX1291" fmla="*/ 203528 w 611188"/>
              <a:gd name="connsiteY1291" fmla="*/ 48684 h 257176"/>
              <a:gd name="connsiteX1292" fmla="*/ 204057 w 611188"/>
              <a:gd name="connsiteY1292" fmla="*/ 49213 h 257176"/>
              <a:gd name="connsiteX1293" fmla="*/ 205642 w 611188"/>
              <a:gd name="connsiteY1293" fmla="*/ 48684 h 257176"/>
              <a:gd name="connsiteX1294" fmla="*/ 207228 w 611188"/>
              <a:gd name="connsiteY1294" fmla="*/ 50801 h 257176"/>
              <a:gd name="connsiteX1295" fmla="*/ 208814 w 611188"/>
              <a:gd name="connsiteY1295" fmla="*/ 49213 h 257176"/>
              <a:gd name="connsiteX1296" fmla="*/ 210400 w 611188"/>
              <a:gd name="connsiteY1296" fmla="*/ 48684 h 257176"/>
              <a:gd name="connsiteX1297" fmla="*/ 210928 w 611188"/>
              <a:gd name="connsiteY1297" fmla="*/ 47096 h 257176"/>
              <a:gd name="connsiteX1298" fmla="*/ 211985 w 611188"/>
              <a:gd name="connsiteY1298" fmla="*/ 48684 h 257176"/>
              <a:gd name="connsiteX1299" fmla="*/ 211985 w 611188"/>
              <a:gd name="connsiteY1299" fmla="*/ 49213 h 257176"/>
              <a:gd name="connsiteX1300" fmla="*/ 212514 w 611188"/>
              <a:gd name="connsiteY1300" fmla="*/ 49213 h 257176"/>
              <a:gd name="connsiteX1301" fmla="*/ 214100 w 611188"/>
              <a:gd name="connsiteY1301" fmla="*/ 48684 h 257176"/>
              <a:gd name="connsiteX1302" fmla="*/ 213571 w 611188"/>
              <a:gd name="connsiteY1302" fmla="*/ 47626 h 257176"/>
              <a:gd name="connsiteX1303" fmla="*/ 212514 w 611188"/>
              <a:gd name="connsiteY1303" fmla="*/ 47096 h 257176"/>
              <a:gd name="connsiteX1304" fmla="*/ 208814 w 611188"/>
              <a:gd name="connsiteY1304" fmla="*/ 46038 h 257176"/>
              <a:gd name="connsiteX1305" fmla="*/ 206700 w 611188"/>
              <a:gd name="connsiteY1305" fmla="*/ 47096 h 257176"/>
              <a:gd name="connsiteX1306" fmla="*/ 205114 w 611188"/>
              <a:gd name="connsiteY1306" fmla="*/ 45509 h 257176"/>
              <a:gd name="connsiteX1307" fmla="*/ 203528 w 611188"/>
              <a:gd name="connsiteY1307" fmla="*/ 47096 h 257176"/>
              <a:gd name="connsiteX1308" fmla="*/ 202999 w 611188"/>
              <a:gd name="connsiteY1308" fmla="*/ 44451 h 257176"/>
              <a:gd name="connsiteX1309" fmla="*/ 201414 w 611188"/>
              <a:gd name="connsiteY1309" fmla="*/ 45509 h 257176"/>
              <a:gd name="connsiteX1310" fmla="*/ 201414 w 611188"/>
              <a:gd name="connsiteY1310" fmla="*/ 43392 h 257176"/>
              <a:gd name="connsiteX1311" fmla="*/ 201414 w 611188"/>
              <a:gd name="connsiteY1311" fmla="*/ 38630 h 257176"/>
              <a:gd name="connsiteX1312" fmla="*/ 201942 w 611188"/>
              <a:gd name="connsiteY1312" fmla="*/ 37571 h 257176"/>
              <a:gd name="connsiteX1313" fmla="*/ 202999 w 611188"/>
              <a:gd name="connsiteY1313" fmla="*/ 37042 h 257176"/>
              <a:gd name="connsiteX1314" fmla="*/ 204057 w 611188"/>
              <a:gd name="connsiteY1314" fmla="*/ 38630 h 257176"/>
              <a:gd name="connsiteX1315" fmla="*/ 205642 w 611188"/>
              <a:gd name="connsiteY1315" fmla="*/ 37571 h 257176"/>
              <a:gd name="connsiteX1316" fmla="*/ 206700 w 611188"/>
              <a:gd name="connsiteY1316" fmla="*/ 40217 h 257176"/>
              <a:gd name="connsiteX1317" fmla="*/ 208285 w 611188"/>
              <a:gd name="connsiteY1317" fmla="*/ 38630 h 257176"/>
              <a:gd name="connsiteX1318" fmla="*/ 208814 w 611188"/>
              <a:gd name="connsiteY1318" fmla="*/ 39159 h 257176"/>
              <a:gd name="connsiteX1319" fmla="*/ 209871 w 611188"/>
              <a:gd name="connsiteY1319" fmla="*/ 41805 h 257176"/>
              <a:gd name="connsiteX1320" fmla="*/ 210400 w 611188"/>
              <a:gd name="connsiteY1320" fmla="*/ 40746 h 257176"/>
              <a:gd name="connsiteX1321" fmla="*/ 210928 w 611188"/>
              <a:gd name="connsiteY1321" fmla="*/ 39159 h 257176"/>
              <a:gd name="connsiteX1322" fmla="*/ 211985 w 611188"/>
              <a:gd name="connsiteY1322" fmla="*/ 40746 h 257176"/>
              <a:gd name="connsiteX1323" fmla="*/ 213571 w 611188"/>
              <a:gd name="connsiteY1323" fmla="*/ 40746 h 257176"/>
              <a:gd name="connsiteX1324" fmla="*/ 213571 w 611188"/>
              <a:gd name="connsiteY1324" fmla="*/ 40217 h 257176"/>
              <a:gd name="connsiteX1325" fmla="*/ 212514 w 611188"/>
              <a:gd name="connsiteY1325" fmla="*/ 40217 h 257176"/>
              <a:gd name="connsiteX1326" fmla="*/ 215686 w 611188"/>
              <a:gd name="connsiteY1326" fmla="*/ 39159 h 257176"/>
              <a:gd name="connsiteX1327" fmla="*/ 218857 w 611188"/>
              <a:gd name="connsiteY1327" fmla="*/ 40746 h 257176"/>
              <a:gd name="connsiteX1328" fmla="*/ 218857 w 611188"/>
              <a:gd name="connsiteY1328" fmla="*/ 40217 h 257176"/>
              <a:gd name="connsiteX1329" fmla="*/ 218857 w 611188"/>
              <a:gd name="connsiteY1329" fmla="*/ 39159 h 257176"/>
              <a:gd name="connsiteX1330" fmla="*/ 222557 w 611188"/>
              <a:gd name="connsiteY1330" fmla="*/ 41805 h 257176"/>
              <a:gd name="connsiteX1331" fmla="*/ 227315 w 611188"/>
              <a:gd name="connsiteY1331" fmla="*/ 41805 h 257176"/>
              <a:gd name="connsiteX1332" fmla="*/ 227315 w 611188"/>
              <a:gd name="connsiteY1332" fmla="*/ 42334 h 257176"/>
              <a:gd name="connsiteX1333" fmla="*/ 228900 w 611188"/>
              <a:gd name="connsiteY1333" fmla="*/ 42334 h 257176"/>
              <a:gd name="connsiteX1334" fmla="*/ 229958 w 611188"/>
              <a:gd name="connsiteY1334" fmla="*/ 43392 h 257176"/>
              <a:gd name="connsiteX1335" fmla="*/ 227843 w 611188"/>
              <a:gd name="connsiteY1335" fmla="*/ 43921 h 257176"/>
              <a:gd name="connsiteX1336" fmla="*/ 224672 w 611188"/>
              <a:gd name="connsiteY1336" fmla="*/ 44451 h 257176"/>
              <a:gd name="connsiteX1337" fmla="*/ 226257 w 611188"/>
              <a:gd name="connsiteY1337" fmla="*/ 45509 h 257176"/>
              <a:gd name="connsiteX1338" fmla="*/ 228900 w 611188"/>
              <a:gd name="connsiteY1338" fmla="*/ 47096 h 257176"/>
              <a:gd name="connsiteX1339" fmla="*/ 227843 w 611188"/>
              <a:gd name="connsiteY1339" fmla="*/ 45509 h 257176"/>
              <a:gd name="connsiteX1340" fmla="*/ 229429 w 611188"/>
              <a:gd name="connsiteY1340" fmla="*/ 47096 h 257176"/>
              <a:gd name="connsiteX1341" fmla="*/ 231015 w 611188"/>
              <a:gd name="connsiteY1341" fmla="*/ 46038 h 257176"/>
              <a:gd name="connsiteX1342" fmla="*/ 232600 w 611188"/>
              <a:gd name="connsiteY1342" fmla="*/ 45509 h 257176"/>
              <a:gd name="connsiteX1343" fmla="*/ 232600 w 611188"/>
              <a:gd name="connsiteY1343" fmla="*/ 47096 h 257176"/>
              <a:gd name="connsiteX1344" fmla="*/ 229958 w 611188"/>
              <a:gd name="connsiteY1344" fmla="*/ 47626 h 257176"/>
              <a:gd name="connsiteX1345" fmla="*/ 228900 w 611188"/>
              <a:gd name="connsiteY1345" fmla="*/ 49213 h 257176"/>
              <a:gd name="connsiteX1346" fmla="*/ 227843 w 611188"/>
              <a:gd name="connsiteY1346" fmla="*/ 49213 h 257176"/>
              <a:gd name="connsiteX1347" fmla="*/ 228900 w 611188"/>
              <a:gd name="connsiteY1347" fmla="*/ 47626 h 257176"/>
              <a:gd name="connsiteX1348" fmla="*/ 227843 w 611188"/>
              <a:gd name="connsiteY1348" fmla="*/ 48684 h 257176"/>
              <a:gd name="connsiteX1349" fmla="*/ 227315 w 611188"/>
              <a:gd name="connsiteY1349" fmla="*/ 50271 h 257176"/>
              <a:gd name="connsiteX1350" fmla="*/ 229429 w 611188"/>
              <a:gd name="connsiteY1350" fmla="*/ 50271 h 257176"/>
              <a:gd name="connsiteX1351" fmla="*/ 231015 w 611188"/>
              <a:gd name="connsiteY1351" fmla="*/ 49213 h 257176"/>
              <a:gd name="connsiteX1352" fmla="*/ 235243 w 611188"/>
              <a:gd name="connsiteY1352" fmla="*/ 50801 h 257176"/>
              <a:gd name="connsiteX1353" fmla="*/ 239472 w 611188"/>
              <a:gd name="connsiteY1353" fmla="*/ 48684 h 257176"/>
              <a:gd name="connsiteX1354" fmla="*/ 239472 w 611188"/>
              <a:gd name="connsiteY1354" fmla="*/ 49213 h 257176"/>
              <a:gd name="connsiteX1355" fmla="*/ 240001 w 611188"/>
              <a:gd name="connsiteY1355" fmla="*/ 50271 h 257176"/>
              <a:gd name="connsiteX1356" fmla="*/ 241587 w 611188"/>
              <a:gd name="connsiteY1356" fmla="*/ 50271 h 257176"/>
              <a:gd name="connsiteX1357" fmla="*/ 238415 w 611188"/>
              <a:gd name="connsiteY1357" fmla="*/ 51330 h 257176"/>
              <a:gd name="connsiteX1358" fmla="*/ 239472 w 611188"/>
              <a:gd name="connsiteY1358" fmla="*/ 52388 h 257176"/>
              <a:gd name="connsiteX1359" fmla="*/ 239472 w 611188"/>
              <a:gd name="connsiteY1359" fmla="*/ 52917 h 257176"/>
              <a:gd name="connsiteX1360" fmla="*/ 245287 w 611188"/>
              <a:gd name="connsiteY1360" fmla="*/ 52388 h 257176"/>
              <a:gd name="connsiteX1361" fmla="*/ 250044 w 611188"/>
              <a:gd name="connsiteY1361" fmla="*/ 51330 h 257176"/>
              <a:gd name="connsiteX1362" fmla="*/ 248987 w 611188"/>
              <a:gd name="connsiteY1362" fmla="*/ 52917 h 257176"/>
              <a:gd name="connsiteX1363" fmla="*/ 254273 w 611188"/>
              <a:gd name="connsiteY1363" fmla="*/ 52917 h 257176"/>
              <a:gd name="connsiteX1364" fmla="*/ 259030 w 611188"/>
              <a:gd name="connsiteY1364" fmla="*/ 50801 h 257176"/>
              <a:gd name="connsiteX1365" fmla="*/ 258501 w 611188"/>
              <a:gd name="connsiteY1365" fmla="*/ 52388 h 257176"/>
              <a:gd name="connsiteX1366" fmla="*/ 258501 w 611188"/>
              <a:gd name="connsiteY1366" fmla="*/ 52917 h 257176"/>
              <a:gd name="connsiteX1367" fmla="*/ 260616 w 611188"/>
              <a:gd name="connsiteY1367" fmla="*/ 53976 h 257176"/>
              <a:gd name="connsiteX1368" fmla="*/ 262730 w 611188"/>
              <a:gd name="connsiteY1368" fmla="*/ 52917 h 257176"/>
              <a:gd name="connsiteX1369" fmla="*/ 263787 w 611188"/>
              <a:gd name="connsiteY1369" fmla="*/ 53976 h 257176"/>
              <a:gd name="connsiteX1370" fmla="*/ 263787 w 611188"/>
              <a:gd name="connsiteY1370" fmla="*/ 54505 h 257176"/>
              <a:gd name="connsiteX1371" fmla="*/ 265373 w 611188"/>
              <a:gd name="connsiteY1371" fmla="*/ 53976 h 257176"/>
              <a:gd name="connsiteX1372" fmla="*/ 265902 w 611188"/>
              <a:gd name="connsiteY1372" fmla="*/ 53976 h 257176"/>
              <a:gd name="connsiteX1373" fmla="*/ 266959 w 611188"/>
              <a:gd name="connsiteY1373" fmla="*/ 54505 h 257176"/>
              <a:gd name="connsiteX1374" fmla="*/ 266959 w 611188"/>
              <a:gd name="connsiteY1374" fmla="*/ 56621 h 257176"/>
              <a:gd name="connsiteX1375" fmla="*/ 272773 w 611188"/>
              <a:gd name="connsiteY1375" fmla="*/ 54505 h 257176"/>
              <a:gd name="connsiteX1376" fmla="*/ 274888 w 611188"/>
              <a:gd name="connsiteY1376" fmla="*/ 53976 h 257176"/>
              <a:gd name="connsiteX1377" fmla="*/ 274888 w 611188"/>
              <a:gd name="connsiteY1377" fmla="*/ 54505 h 257176"/>
              <a:gd name="connsiteX1378" fmla="*/ 280174 w 611188"/>
              <a:gd name="connsiteY1378" fmla="*/ 53976 h 257176"/>
              <a:gd name="connsiteX1379" fmla="*/ 285988 w 611188"/>
              <a:gd name="connsiteY1379" fmla="*/ 54505 h 257176"/>
              <a:gd name="connsiteX1380" fmla="*/ 285988 w 611188"/>
              <a:gd name="connsiteY1380" fmla="*/ 53976 h 257176"/>
              <a:gd name="connsiteX1381" fmla="*/ 288103 w 611188"/>
              <a:gd name="connsiteY1381" fmla="*/ 55563 h 257176"/>
              <a:gd name="connsiteX1382" fmla="*/ 290217 w 611188"/>
              <a:gd name="connsiteY1382" fmla="*/ 53976 h 257176"/>
              <a:gd name="connsiteX1383" fmla="*/ 290217 w 611188"/>
              <a:gd name="connsiteY1383" fmla="*/ 54505 h 257176"/>
              <a:gd name="connsiteX1384" fmla="*/ 291274 w 611188"/>
              <a:gd name="connsiteY1384" fmla="*/ 53976 h 257176"/>
              <a:gd name="connsiteX1385" fmla="*/ 291803 w 611188"/>
              <a:gd name="connsiteY1385" fmla="*/ 52917 h 257176"/>
              <a:gd name="connsiteX1386" fmla="*/ 291803 w 611188"/>
              <a:gd name="connsiteY1386" fmla="*/ 53976 h 257176"/>
              <a:gd name="connsiteX1387" fmla="*/ 291803 w 611188"/>
              <a:gd name="connsiteY1387" fmla="*/ 54505 h 257176"/>
              <a:gd name="connsiteX1388" fmla="*/ 293917 w 611188"/>
              <a:gd name="connsiteY1388" fmla="*/ 54505 h 257176"/>
              <a:gd name="connsiteX1389" fmla="*/ 295503 w 611188"/>
              <a:gd name="connsiteY1389" fmla="*/ 54505 h 257176"/>
              <a:gd name="connsiteX1390" fmla="*/ 296560 w 611188"/>
              <a:gd name="connsiteY1390" fmla="*/ 53976 h 257176"/>
              <a:gd name="connsiteX1391" fmla="*/ 296560 w 611188"/>
              <a:gd name="connsiteY1391" fmla="*/ 52917 h 257176"/>
              <a:gd name="connsiteX1392" fmla="*/ 296560 w 611188"/>
              <a:gd name="connsiteY1392" fmla="*/ 52388 h 257176"/>
              <a:gd name="connsiteX1393" fmla="*/ 297089 w 611188"/>
              <a:gd name="connsiteY1393" fmla="*/ 52388 h 257176"/>
              <a:gd name="connsiteX1394" fmla="*/ 297089 w 611188"/>
              <a:gd name="connsiteY1394" fmla="*/ 52917 h 257176"/>
              <a:gd name="connsiteX1395" fmla="*/ 297089 w 611188"/>
              <a:gd name="connsiteY1395" fmla="*/ 53976 h 257176"/>
              <a:gd name="connsiteX1396" fmla="*/ 298146 w 611188"/>
              <a:gd name="connsiteY1396" fmla="*/ 53976 h 257176"/>
              <a:gd name="connsiteX1397" fmla="*/ 298674 w 611188"/>
              <a:gd name="connsiteY1397" fmla="*/ 53976 h 257176"/>
              <a:gd name="connsiteX1398" fmla="*/ 298674 w 611188"/>
              <a:gd name="connsiteY1398" fmla="*/ 52388 h 257176"/>
              <a:gd name="connsiteX1399" fmla="*/ 299203 w 611188"/>
              <a:gd name="connsiteY1399" fmla="*/ 52917 h 257176"/>
              <a:gd name="connsiteX1400" fmla="*/ 299203 w 611188"/>
              <a:gd name="connsiteY1400" fmla="*/ 53976 h 257176"/>
              <a:gd name="connsiteX1401" fmla="*/ 303432 w 611188"/>
              <a:gd name="connsiteY1401" fmla="*/ 54505 h 257176"/>
              <a:gd name="connsiteX1402" fmla="*/ 307132 w 611188"/>
              <a:gd name="connsiteY1402" fmla="*/ 52388 h 257176"/>
              <a:gd name="connsiteX1403" fmla="*/ 308522 w 611188"/>
              <a:gd name="connsiteY1403" fmla="*/ 53780 h 257176"/>
              <a:gd name="connsiteX1404" fmla="*/ 307975 w 611188"/>
              <a:gd name="connsiteY1404" fmla="*/ 52841 h 257176"/>
              <a:gd name="connsiteX1405" fmla="*/ 309562 w 611188"/>
              <a:gd name="connsiteY1405" fmla="*/ 53522 h 257176"/>
              <a:gd name="connsiteX1406" fmla="*/ 309562 w 611188"/>
              <a:gd name="connsiteY1406" fmla="*/ 54505 h 257176"/>
              <a:gd name="connsiteX1407" fmla="*/ 312418 w 611188"/>
              <a:gd name="connsiteY1407" fmla="*/ 54505 h 257176"/>
              <a:gd name="connsiteX1408" fmla="*/ 312946 w 611188"/>
              <a:gd name="connsiteY1408" fmla="*/ 55563 h 257176"/>
              <a:gd name="connsiteX1409" fmla="*/ 312956 w 611188"/>
              <a:gd name="connsiteY1409" fmla="*/ 55566 h 257176"/>
              <a:gd name="connsiteX1410" fmla="*/ 312964 w 611188"/>
              <a:gd name="connsiteY1410" fmla="*/ 55563 h 257176"/>
              <a:gd name="connsiteX1411" fmla="*/ 312989 w 611188"/>
              <a:gd name="connsiteY1411" fmla="*/ 55577 h 257176"/>
              <a:gd name="connsiteX1412" fmla="*/ 314532 w 611188"/>
              <a:gd name="connsiteY1412" fmla="*/ 56092 h 257176"/>
              <a:gd name="connsiteX1413" fmla="*/ 314532 w 611188"/>
              <a:gd name="connsiteY1413" fmla="*/ 54505 h 257176"/>
              <a:gd name="connsiteX1414" fmla="*/ 314532 w 611188"/>
              <a:gd name="connsiteY1414" fmla="*/ 53976 h 257176"/>
              <a:gd name="connsiteX1415" fmla="*/ 315589 w 611188"/>
              <a:gd name="connsiteY1415" fmla="*/ 54505 h 257176"/>
              <a:gd name="connsiteX1416" fmla="*/ 316118 w 611188"/>
              <a:gd name="connsiteY1416" fmla="*/ 56621 h 257176"/>
              <a:gd name="connsiteX1417" fmla="*/ 315589 w 611188"/>
              <a:gd name="connsiteY1417" fmla="*/ 56092 h 257176"/>
              <a:gd name="connsiteX1418" fmla="*/ 314532 w 611188"/>
              <a:gd name="connsiteY1418" fmla="*/ 56621 h 257176"/>
              <a:gd name="connsiteX1419" fmla="*/ 316118 w 611188"/>
              <a:gd name="connsiteY1419" fmla="*/ 56621 h 257176"/>
              <a:gd name="connsiteX1420" fmla="*/ 317175 w 611188"/>
              <a:gd name="connsiteY1420" fmla="*/ 56092 h 257176"/>
              <a:gd name="connsiteX1421" fmla="*/ 317175 w 611188"/>
              <a:gd name="connsiteY1421" fmla="*/ 55563 h 257176"/>
              <a:gd name="connsiteX1422" fmla="*/ 319289 w 611188"/>
              <a:gd name="connsiteY1422" fmla="*/ 55563 h 257176"/>
              <a:gd name="connsiteX1423" fmla="*/ 321404 w 611188"/>
              <a:gd name="connsiteY1423" fmla="*/ 56092 h 257176"/>
              <a:gd name="connsiteX1424" fmla="*/ 322461 w 611188"/>
              <a:gd name="connsiteY1424" fmla="*/ 55563 h 257176"/>
              <a:gd name="connsiteX1425" fmla="*/ 322461 w 611188"/>
              <a:gd name="connsiteY1425" fmla="*/ 53976 h 257176"/>
              <a:gd name="connsiteX1426" fmla="*/ 319289 w 611188"/>
              <a:gd name="connsiteY1426" fmla="*/ 54505 h 257176"/>
              <a:gd name="connsiteX1427" fmla="*/ 317175 w 611188"/>
              <a:gd name="connsiteY1427" fmla="*/ 52388 h 257176"/>
              <a:gd name="connsiteX1428" fmla="*/ 318232 w 611188"/>
              <a:gd name="connsiteY1428" fmla="*/ 52388 h 257176"/>
              <a:gd name="connsiteX1429" fmla="*/ 318232 w 611188"/>
              <a:gd name="connsiteY1429" fmla="*/ 50801 h 257176"/>
              <a:gd name="connsiteX1430" fmla="*/ 320875 w 611188"/>
              <a:gd name="connsiteY1430" fmla="*/ 50801 h 257176"/>
              <a:gd name="connsiteX1431" fmla="*/ 321404 w 611188"/>
              <a:gd name="connsiteY1431" fmla="*/ 51330 h 257176"/>
              <a:gd name="connsiteX1432" fmla="*/ 322461 w 611188"/>
              <a:gd name="connsiteY1432" fmla="*/ 50801 h 257176"/>
              <a:gd name="connsiteX1433" fmla="*/ 322990 w 611188"/>
              <a:gd name="connsiteY1433" fmla="*/ 50271 h 257176"/>
              <a:gd name="connsiteX1434" fmla="*/ 326690 w 611188"/>
              <a:gd name="connsiteY1434" fmla="*/ 50271 h 257176"/>
              <a:gd name="connsiteX1435" fmla="*/ 329861 w 611188"/>
              <a:gd name="connsiteY1435" fmla="*/ 51330 h 257176"/>
              <a:gd name="connsiteX1436" fmla="*/ 330918 w 611188"/>
              <a:gd name="connsiteY1436" fmla="*/ 51330 h 257176"/>
              <a:gd name="connsiteX1437" fmla="*/ 330918 w 611188"/>
              <a:gd name="connsiteY1437" fmla="*/ 50801 h 257176"/>
              <a:gd name="connsiteX1438" fmla="*/ 333561 w 611188"/>
              <a:gd name="connsiteY1438" fmla="*/ 49213 h 257176"/>
              <a:gd name="connsiteX1439" fmla="*/ 336733 w 611188"/>
              <a:gd name="connsiteY1439" fmla="*/ 50271 h 257176"/>
              <a:gd name="connsiteX1440" fmla="*/ 339904 w 611188"/>
              <a:gd name="connsiteY1440" fmla="*/ 50271 h 257176"/>
              <a:gd name="connsiteX1441" fmla="*/ 342019 w 611188"/>
              <a:gd name="connsiteY1441" fmla="*/ 48684 h 257176"/>
              <a:gd name="connsiteX1442" fmla="*/ 343076 w 611188"/>
              <a:gd name="connsiteY1442" fmla="*/ 50271 h 257176"/>
              <a:gd name="connsiteX1443" fmla="*/ 344133 w 611188"/>
              <a:gd name="connsiteY1443" fmla="*/ 50801 h 257176"/>
              <a:gd name="connsiteX1444" fmla="*/ 344133 w 611188"/>
              <a:gd name="connsiteY1444" fmla="*/ 49213 h 257176"/>
              <a:gd name="connsiteX1445" fmla="*/ 345190 w 611188"/>
              <a:gd name="connsiteY1445" fmla="*/ 50801 h 257176"/>
              <a:gd name="connsiteX1446" fmla="*/ 352062 w 611188"/>
              <a:gd name="connsiteY1446" fmla="*/ 50271 h 257176"/>
              <a:gd name="connsiteX1447" fmla="*/ 357348 w 611188"/>
              <a:gd name="connsiteY1447" fmla="*/ 47626 h 257176"/>
              <a:gd name="connsiteX1448" fmla="*/ 357877 w 611188"/>
              <a:gd name="connsiteY1448" fmla="*/ 48684 h 257176"/>
              <a:gd name="connsiteX1449" fmla="*/ 357877 w 611188"/>
              <a:gd name="connsiteY1449" fmla="*/ 47626 h 257176"/>
              <a:gd name="connsiteX1450" fmla="*/ 359462 w 611188"/>
              <a:gd name="connsiteY1450" fmla="*/ 48684 h 257176"/>
              <a:gd name="connsiteX1451" fmla="*/ 360519 w 611188"/>
              <a:gd name="connsiteY1451" fmla="*/ 48684 h 257176"/>
              <a:gd name="connsiteX1452" fmla="*/ 359462 w 611188"/>
              <a:gd name="connsiteY1452" fmla="*/ 49213 h 257176"/>
              <a:gd name="connsiteX1453" fmla="*/ 360519 w 611188"/>
              <a:gd name="connsiteY1453" fmla="*/ 50271 h 257176"/>
              <a:gd name="connsiteX1454" fmla="*/ 359462 w 611188"/>
              <a:gd name="connsiteY1454" fmla="*/ 50271 h 257176"/>
              <a:gd name="connsiteX1455" fmla="*/ 357348 w 611188"/>
              <a:gd name="connsiteY1455" fmla="*/ 49213 h 257176"/>
              <a:gd name="connsiteX1456" fmla="*/ 357877 w 611188"/>
              <a:gd name="connsiteY1456" fmla="*/ 50271 h 257176"/>
              <a:gd name="connsiteX1457" fmla="*/ 358934 w 611188"/>
              <a:gd name="connsiteY1457" fmla="*/ 50271 h 257176"/>
              <a:gd name="connsiteX1458" fmla="*/ 358028 w 611188"/>
              <a:gd name="connsiteY1458" fmla="*/ 50725 h 257176"/>
              <a:gd name="connsiteX1459" fmla="*/ 357348 w 611188"/>
              <a:gd name="connsiteY1459" fmla="*/ 50271 h 257176"/>
              <a:gd name="connsiteX1460" fmla="*/ 357877 w 611188"/>
              <a:gd name="connsiteY1460" fmla="*/ 50801 h 257176"/>
              <a:gd name="connsiteX1461" fmla="*/ 358028 w 611188"/>
              <a:gd name="connsiteY1461" fmla="*/ 50725 h 257176"/>
              <a:gd name="connsiteX1462" fmla="*/ 358934 w 611188"/>
              <a:gd name="connsiteY1462" fmla="*/ 51330 h 257176"/>
              <a:gd name="connsiteX1463" fmla="*/ 352591 w 611188"/>
              <a:gd name="connsiteY1463" fmla="*/ 51330 h 257176"/>
              <a:gd name="connsiteX1464" fmla="*/ 343605 w 611188"/>
              <a:gd name="connsiteY1464" fmla="*/ 52917 h 257176"/>
              <a:gd name="connsiteX1465" fmla="*/ 343076 w 611188"/>
              <a:gd name="connsiteY1465" fmla="*/ 52388 h 257176"/>
              <a:gd name="connsiteX1466" fmla="*/ 342019 w 611188"/>
              <a:gd name="connsiteY1466" fmla="*/ 51330 h 257176"/>
              <a:gd name="connsiteX1467" fmla="*/ 342019 w 611188"/>
              <a:gd name="connsiteY1467" fmla="*/ 52388 h 257176"/>
              <a:gd name="connsiteX1468" fmla="*/ 341490 w 611188"/>
              <a:gd name="connsiteY1468" fmla="*/ 52388 h 257176"/>
              <a:gd name="connsiteX1469" fmla="*/ 340433 w 611188"/>
              <a:gd name="connsiteY1469" fmla="*/ 52388 h 257176"/>
              <a:gd name="connsiteX1470" fmla="*/ 339904 w 611188"/>
              <a:gd name="connsiteY1470" fmla="*/ 51330 h 257176"/>
              <a:gd name="connsiteX1471" fmla="*/ 338319 w 611188"/>
              <a:gd name="connsiteY1471" fmla="*/ 52917 h 257176"/>
              <a:gd name="connsiteX1472" fmla="*/ 337261 w 611188"/>
              <a:gd name="connsiteY1472" fmla="*/ 53976 h 257176"/>
              <a:gd name="connsiteX1473" fmla="*/ 336733 w 611188"/>
              <a:gd name="connsiteY1473" fmla="*/ 52388 h 257176"/>
              <a:gd name="connsiteX1474" fmla="*/ 335147 w 611188"/>
              <a:gd name="connsiteY1474" fmla="*/ 53976 h 257176"/>
              <a:gd name="connsiteX1475" fmla="*/ 331976 w 611188"/>
              <a:gd name="connsiteY1475" fmla="*/ 54505 h 257176"/>
              <a:gd name="connsiteX1476" fmla="*/ 330918 w 611188"/>
              <a:gd name="connsiteY1476" fmla="*/ 53976 h 257176"/>
              <a:gd name="connsiteX1477" fmla="*/ 328275 w 611188"/>
              <a:gd name="connsiteY1477" fmla="*/ 54505 h 257176"/>
              <a:gd name="connsiteX1478" fmla="*/ 329861 w 611188"/>
              <a:gd name="connsiteY1478" fmla="*/ 56092 h 257176"/>
              <a:gd name="connsiteX1479" fmla="*/ 331976 w 611188"/>
              <a:gd name="connsiteY1479" fmla="*/ 55563 h 257176"/>
              <a:gd name="connsiteX1480" fmla="*/ 334619 w 611188"/>
              <a:gd name="connsiteY1480" fmla="*/ 56092 h 257176"/>
              <a:gd name="connsiteX1481" fmla="*/ 336733 w 611188"/>
              <a:gd name="connsiteY1481" fmla="*/ 56092 h 257176"/>
              <a:gd name="connsiteX1482" fmla="*/ 336733 w 611188"/>
              <a:gd name="connsiteY1482" fmla="*/ 56621 h 257176"/>
              <a:gd name="connsiteX1483" fmla="*/ 336204 w 611188"/>
              <a:gd name="connsiteY1483" fmla="*/ 57680 h 257176"/>
              <a:gd name="connsiteX1484" fmla="*/ 336204 w 611188"/>
              <a:gd name="connsiteY1484" fmla="*/ 58209 h 257176"/>
              <a:gd name="connsiteX1485" fmla="*/ 338319 w 611188"/>
              <a:gd name="connsiteY1485" fmla="*/ 58209 h 257176"/>
              <a:gd name="connsiteX1486" fmla="*/ 338847 w 611188"/>
              <a:gd name="connsiteY1486" fmla="*/ 57680 h 257176"/>
              <a:gd name="connsiteX1487" fmla="*/ 343076 w 611188"/>
              <a:gd name="connsiteY1487" fmla="*/ 57680 h 257176"/>
              <a:gd name="connsiteX1488" fmla="*/ 345719 w 611188"/>
              <a:gd name="connsiteY1488" fmla="*/ 59796 h 257176"/>
              <a:gd name="connsiteX1489" fmla="*/ 346776 w 611188"/>
              <a:gd name="connsiteY1489" fmla="*/ 59267 h 257176"/>
              <a:gd name="connsiteX1490" fmla="*/ 347305 w 611188"/>
              <a:gd name="connsiteY1490" fmla="*/ 59267 h 257176"/>
              <a:gd name="connsiteX1491" fmla="*/ 348890 w 611188"/>
              <a:gd name="connsiteY1491" fmla="*/ 60855 h 257176"/>
              <a:gd name="connsiteX1492" fmla="*/ 351005 w 611188"/>
              <a:gd name="connsiteY1492" fmla="*/ 59796 h 257176"/>
              <a:gd name="connsiteX1493" fmla="*/ 350476 w 611188"/>
              <a:gd name="connsiteY1493" fmla="*/ 59796 h 257176"/>
              <a:gd name="connsiteX1494" fmla="*/ 349948 w 611188"/>
              <a:gd name="connsiteY1494" fmla="*/ 59796 h 257176"/>
              <a:gd name="connsiteX1495" fmla="*/ 350476 w 611188"/>
              <a:gd name="connsiteY1495" fmla="*/ 58209 h 257176"/>
              <a:gd name="connsiteX1496" fmla="*/ 352591 w 611188"/>
              <a:gd name="connsiteY1496" fmla="*/ 59267 h 257176"/>
              <a:gd name="connsiteX1497" fmla="*/ 352062 w 611188"/>
              <a:gd name="connsiteY1497" fmla="*/ 59796 h 257176"/>
              <a:gd name="connsiteX1498" fmla="*/ 354176 w 611188"/>
              <a:gd name="connsiteY1498" fmla="*/ 60855 h 257176"/>
              <a:gd name="connsiteX1499" fmla="*/ 356291 w 611188"/>
              <a:gd name="connsiteY1499" fmla="*/ 60855 h 257176"/>
              <a:gd name="connsiteX1500" fmla="*/ 356291 w 611188"/>
              <a:gd name="connsiteY1500" fmla="*/ 59796 h 257176"/>
              <a:gd name="connsiteX1501" fmla="*/ 356291 w 611188"/>
              <a:gd name="connsiteY1501" fmla="*/ 59267 h 257176"/>
              <a:gd name="connsiteX1502" fmla="*/ 357348 w 611188"/>
              <a:gd name="connsiteY1502" fmla="*/ 59796 h 257176"/>
              <a:gd name="connsiteX1503" fmla="*/ 357348 w 611188"/>
              <a:gd name="connsiteY1503" fmla="*/ 59267 h 257176"/>
              <a:gd name="connsiteX1504" fmla="*/ 358934 w 611188"/>
              <a:gd name="connsiteY1504" fmla="*/ 59796 h 257176"/>
              <a:gd name="connsiteX1505" fmla="*/ 360519 w 611188"/>
              <a:gd name="connsiteY1505" fmla="*/ 59267 h 257176"/>
              <a:gd name="connsiteX1506" fmla="*/ 361048 w 611188"/>
              <a:gd name="connsiteY1506" fmla="*/ 59796 h 257176"/>
              <a:gd name="connsiteX1507" fmla="*/ 360519 w 611188"/>
              <a:gd name="connsiteY1507" fmla="*/ 59796 h 257176"/>
              <a:gd name="connsiteX1508" fmla="*/ 357348 w 611188"/>
              <a:gd name="connsiteY1508" fmla="*/ 60855 h 257176"/>
              <a:gd name="connsiteX1509" fmla="*/ 358934 w 611188"/>
              <a:gd name="connsiteY1509" fmla="*/ 62442 h 257176"/>
              <a:gd name="connsiteX1510" fmla="*/ 361048 w 611188"/>
              <a:gd name="connsiteY1510" fmla="*/ 61384 h 257176"/>
              <a:gd name="connsiteX1511" fmla="*/ 361048 w 611188"/>
              <a:gd name="connsiteY1511" fmla="*/ 62442 h 257176"/>
              <a:gd name="connsiteX1512" fmla="*/ 364748 w 611188"/>
              <a:gd name="connsiteY1512" fmla="*/ 62442 h 257176"/>
              <a:gd name="connsiteX1513" fmla="*/ 365805 w 611188"/>
              <a:gd name="connsiteY1513" fmla="*/ 63501 h 257176"/>
              <a:gd name="connsiteX1514" fmla="*/ 369506 w 611188"/>
              <a:gd name="connsiteY1514" fmla="*/ 64559 h 257176"/>
              <a:gd name="connsiteX1515" fmla="*/ 374263 w 611188"/>
              <a:gd name="connsiteY1515" fmla="*/ 64559 h 257176"/>
              <a:gd name="connsiteX1516" fmla="*/ 374263 w 611188"/>
              <a:gd name="connsiteY1516" fmla="*/ 65088 h 257176"/>
              <a:gd name="connsiteX1517" fmla="*/ 376906 w 611188"/>
              <a:gd name="connsiteY1517" fmla="*/ 65088 h 257176"/>
              <a:gd name="connsiteX1518" fmla="*/ 376906 w 611188"/>
              <a:gd name="connsiteY1518" fmla="*/ 64559 h 257176"/>
              <a:gd name="connsiteX1519" fmla="*/ 382192 w 611188"/>
              <a:gd name="connsiteY1519" fmla="*/ 63501 h 257176"/>
              <a:gd name="connsiteX1520" fmla="*/ 386420 w 611188"/>
              <a:gd name="connsiteY1520" fmla="*/ 66146 h 257176"/>
              <a:gd name="connsiteX1521" fmla="*/ 385363 w 611188"/>
              <a:gd name="connsiteY1521" fmla="*/ 65088 h 257176"/>
              <a:gd name="connsiteX1522" fmla="*/ 388535 w 611188"/>
              <a:gd name="connsiteY1522" fmla="*/ 65088 h 257176"/>
              <a:gd name="connsiteX1523" fmla="*/ 393292 w 611188"/>
              <a:gd name="connsiteY1523" fmla="*/ 65088 h 257176"/>
              <a:gd name="connsiteX1524" fmla="*/ 396992 w 611188"/>
              <a:gd name="connsiteY1524" fmla="*/ 64559 h 257176"/>
              <a:gd name="connsiteX1525" fmla="*/ 400692 w 611188"/>
              <a:gd name="connsiteY1525" fmla="*/ 66146 h 257176"/>
              <a:gd name="connsiteX1526" fmla="*/ 400692 w 611188"/>
              <a:gd name="connsiteY1526" fmla="*/ 65088 h 257176"/>
              <a:gd name="connsiteX1527" fmla="*/ 409678 w 611188"/>
              <a:gd name="connsiteY1527" fmla="*/ 65088 h 257176"/>
              <a:gd name="connsiteX1528" fmla="*/ 419193 w 611188"/>
              <a:gd name="connsiteY1528" fmla="*/ 64559 h 257176"/>
              <a:gd name="connsiteX1529" fmla="*/ 419193 w 611188"/>
              <a:gd name="connsiteY1529" fmla="*/ 65088 h 257176"/>
              <a:gd name="connsiteX1530" fmla="*/ 419193 w 611188"/>
              <a:gd name="connsiteY1530" fmla="*/ 66146 h 257176"/>
              <a:gd name="connsiteX1531" fmla="*/ 420250 w 611188"/>
              <a:gd name="connsiteY1531" fmla="*/ 66676 h 257176"/>
              <a:gd name="connsiteX1532" fmla="*/ 420250 w 611188"/>
              <a:gd name="connsiteY1532" fmla="*/ 65088 h 257176"/>
              <a:gd name="connsiteX1533" fmla="*/ 426065 w 611188"/>
              <a:gd name="connsiteY1533" fmla="*/ 65088 h 257176"/>
              <a:gd name="connsiteX1534" fmla="*/ 433465 w 611188"/>
              <a:gd name="connsiteY1534" fmla="*/ 65088 h 257176"/>
              <a:gd name="connsiteX1535" fmla="*/ 433465 w 611188"/>
              <a:gd name="connsiteY1535" fmla="*/ 66146 h 257176"/>
              <a:gd name="connsiteX1536" fmla="*/ 433994 w 611188"/>
              <a:gd name="connsiteY1536" fmla="*/ 65088 h 257176"/>
              <a:gd name="connsiteX1537" fmla="*/ 433994 w 611188"/>
              <a:gd name="connsiteY1537" fmla="*/ 66146 h 257176"/>
              <a:gd name="connsiteX1538" fmla="*/ 437165 w 611188"/>
              <a:gd name="connsiteY1538" fmla="*/ 65088 h 257176"/>
              <a:gd name="connsiteX1539" fmla="*/ 440337 w 611188"/>
              <a:gd name="connsiteY1539" fmla="*/ 64559 h 257176"/>
              <a:gd name="connsiteX1540" fmla="*/ 440865 w 611188"/>
              <a:gd name="connsiteY1540" fmla="*/ 65088 h 257176"/>
              <a:gd name="connsiteX1541" fmla="*/ 440865 w 611188"/>
              <a:gd name="connsiteY1541" fmla="*/ 66146 h 257176"/>
              <a:gd name="connsiteX1542" fmla="*/ 442451 w 611188"/>
              <a:gd name="connsiteY1542" fmla="*/ 66146 h 257176"/>
              <a:gd name="connsiteX1543" fmla="*/ 442451 w 611188"/>
              <a:gd name="connsiteY1543" fmla="*/ 64559 h 257176"/>
              <a:gd name="connsiteX1544" fmla="*/ 445094 w 611188"/>
              <a:gd name="connsiteY1544" fmla="*/ 66146 h 257176"/>
              <a:gd name="connsiteX1545" fmla="*/ 447737 w 611188"/>
              <a:gd name="connsiteY1545" fmla="*/ 66146 h 257176"/>
              <a:gd name="connsiteX1546" fmla="*/ 447737 w 611188"/>
              <a:gd name="connsiteY1546" fmla="*/ 66676 h 257176"/>
              <a:gd name="connsiteX1547" fmla="*/ 447737 w 611188"/>
              <a:gd name="connsiteY1547" fmla="*/ 67734 h 257176"/>
              <a:gd name="connsiteX1548" fmla="*/ 449323 w 611188"/>
              <a:gd name="connsiteY1548" fmla="*/ 66676 h 257176"/>
              <a:gd name="connsiteX1549" fmla="*/ 450908 w 611188"/>
              <a:gd name="connsiteY1549" fmla="*/ 67734 h 257176"/>
              <a:gd name="connsiteX1550" fmla="*/ 450908 w 611188"/>
              <a:gd name="connsiteY1550" fmla="*/ 68263 h 257176"/>
              <a:gd name="connsiteX1551" fmla="*/ 450380 w 611188"/>
              <a:gd name="connsiteY1551" fmla="*/ 69321 h 257176"/>
              <a:gd name="connsiteX1552" fmla="*/ 454609 w 611188"/>
              <a:gd name="connsiteY1552" fmla="*/ 69851 h 257176"/>
              <a:gd name="connsiteX1553" fmla="*/ 459366 w 611188"/>
              <a:gd name="connsiteY1553" fmla="*/ 69851 h 257176"/>
              <a:gd name="connsiteX1554" fmla="*/ 458433 w 611188"/>
              <a:gd name="connsiteY1554" fmla="*/ 71251 h 257176"/>
              <a:gd name="connsiteX1555" fmla="*/ 457780 w 611188"/>
              <a:gd name="connsiteY1555" fmla="*/ 71438 h 257176"/>
              <a:gd name="connsiteX1556" fmla="*/ 458309 w 611188"/>
              <a:gd name="connsiteY1556" fmla="*/ 71438 h 257176"/>
              <a:gd name="connsiteX1557" fmla="*/ 458433 w 611188"/>
              <a:gd name="connsiteY1557" fmla="*/ 71251 h 257176"/>
              <a:gd name="connsiteX1558" fmla="*/ 461480 w 611188"/>
              <a:gd name="connsiteY1558" fmla="*/ 70380 h 257176"/>
              <a:gd name="connsiteX1559" fmla="*/ 464652 w 611188"/>
              <a:gd name="connsiteY1559" fmla="*/ 71438 h 257176"/>
              <a:gd name="connsiteX1560" fmla="*/ 465180 w 611188"/>
              <a:gd name="connsiteY1560" fmla="*/ 70380 h 257176"/>
              <a:gd name="connsiteX1561" fmla="*/ 468352 w 611188"/>
              <a:gd name="connsiteY1561" fmla="*/ 71967 h 257176"/>
              <a:gd name="connsiteX1562" fmla="*/ 471524 w 611188"/>
              <a:gd name="connsiteY1562" fmla="*/ 70380 h 257176"/>
              <a:gd name="connsiteX1563" fmla="*/ 472052 w 611188"/>
              <a:gd name="connsiteY1563" fmla="*/ 73555 h 257176"/>
              <a:gd name="connsiteX1564" fmla="*/ 476809 w 611188"/>
              <a:gd name="connsiteY1564" fmla="*/ 73555 h 257176"/>
              <a:gd name="connsiteX1565" fmla="*/ 478395 w 611188"/>
              <a:gd name="connsiteY1565" fmla="*/ 74613 h 257176"/>
              <a:gd name="connsiteX1566" fmla="*/ 481567 w 611188"/>
              <a:gd name="connsiteY1566" fmla="*/ 73555 h 257176"/>
              <a:gd name="connsiteX1567" fmla="*/ 484210 w 611188"/>
              <a:gd name="connsiteY1567" fmla="*/ 75142 h 257176"/>
              <a:gd name="connsiteX1568" fmla="*/ 485267 w 611188"/>
              <a:gd name="connsiteY1568" fmla="*/ 74613 h 257176"/>
              <a:gd name="connsiteX1569" fmla="*/ 485795 w 611188"/>
              <a:gd name="connsiteY1569" fmla="*/ 74613 h 257176"/>
              <a:gd name="connsiteX1570" fmla="*/ 485267 w 611188"/>
              <a:gd name="connsiteY1570" fmla="*/ 75142 h 257176"/>
              <a:gd name="connsiteX1571" fmla="*/ 485795 w 611188"/>
              <a:gd name="connsiteY1571" fmla="*/ 75142 h 257176"/>
              <a:gd name="connsiteX1572" fmla="*/ 486853 w 611188"/>
              <a:gd name="connsiteY1572" fmla="*/ 74613 h 257176"/>
              <a:gd name="connsiteX1573" fmla="*/ 485795 w 611188"/>
              <a:gd name="connsiteY1573" fmla="*/ 74613 h 257176"/>
              <a:gd name="connsiteX1574" fmla="*/ 488967 w 611188"/>
              <a:gd name="connsiteY1574" fmla="*/ 73555 h 257176"/>
              <a:gd name="connsiteX1575" fmla="*/ 492139 w 611188"/>
              <a:gd name="connsiteY1575" fmla="*/ 73555 h 257176"/>
              <a:gd name="connsiteX1576" fmla="*/ 490024 w 611188"/>
              <a:gd name="connsiteY1576" fmla="*/ 75142 h 257176"/>
              <a:gd name="connsiteX1577" fmla="*/ 487381 w 611188"/>
              <a:gd name="connsiteY1577" fmla="*/ 74613 h 257176"/>
              <a:gd name="connsiteX1578" fmla="*/ 486853 w 611188"/>
              <a:gd name="connsiteY1578" fmla="*/ 75142 h 257176"/>
              <a:gd name="connsiteX1579" fmla="*/ 488438 w 611188"/>
              <a:gd name="connsiteY1579" fmla="*/ 76730 h 257176"/>
              <a:gd name="connsiteX1580" fmla="*/ 488967 w 611188"/>
              <a:gd name="connsiteY1580" fmla="*/ 75142 h 257176"/>
              <a:gd name="connsiteX1581" fmla="*/ 490553 w 611188"/>
              <a:gd name="connsiteY1581" fmla="*/ 76730 h 257176"/>
              <a:gd name="connsiteX1582" fmla="*/ 491081 w 611188"/>
              <a:gd name="connsiteY1582" fmla="*/ 77259 h 257176"/>
              <a:gd name="connsiteX1583" fmla="*/ 492139 w 611188"/>
              <a:gd name="connsiteY1583" fmla="*/ 76730 h 257176"/>
              <a:gd name="connsiteX1584" fmla="*/ 492667 w 611188"/>
              <a:gd name="connsiteY1584" fmla="*/ 75142 h 257176"/>
              <a:gd name="connsiteX1585" fmla="*/ 493724 w 611188"/>
              <a:gd name="connsiteY1585" fmla="*/ 77259 h 257176"/>
              <a:gd name="connsiteX1586" fmla="*/ 497424 w 611188"/>
              <a:gd name="connsiteY1586" fmla="*/ 77259 h 257176"/>
              <a:gd name="connsiteX1587" fmla="*/ 497953 w 611188"/>
              <a:gd name="connsiteY1587" fmla="*/ 78846 h 257176"/>
              <a:gd name="connsiteX1588" fmla="*/ 501125 w 611188"/>
              <a:gd name="connsiteY1588" fmla="*/ 78317 h 257176"/>
              <a:gd name="connsiteX1589" fmla="*/ 504825 w 611188"/>
              <a:gd name="connsiteY1589" fmla="*/ 78846 h 257176"/>
              <a:gd name="connsiteX1590" fmla="*/ 504296 w 611188"/>
              <a:gd name="connsiteY1590" fmla="*/ 80434 h 257176"/>
              <a:gd name="connsiteX1591" fmla="*/ 502710 w 611188"/>
              <a:gd name="connsiteY1591" fmla="*/ 81492 h 257176"/>
              <a:gd name="connsiteX1592" fmla="*/ 502710 w 611188"/>
              <a:gd name="connsiteY1592" fmla="*/ 82021 h 257176"/>
              <a:gd name="connsiteX1593" fmla="*/ 504296 w 611188"/>
              <a:gd name="connsiteY1593" fmla="*/ 82551 h 257176"/>
              <a:gd name="connsiteX1594" fmla="*/ 504296 w 611188"/>
              <a:gd name="connsiteY1594" fmla="*/ 83609 h 257176"/>
              <a:gd name="connsiteX1595" fmla="*/ 500596 w 611188"/>
              <a:gd name="connsiteY1595" fmla="*/ 83609 h 257176"/>
              <a:gd name="connsiteX1596" fmla="*/ 499539 w 611188"/>
              <a:gd name="connsiteY1596" fmla="*/ 84214 h 257176"/>
              <a:gd name="connsiteX1597" fmla="*/ 499539 w 611188"/>
              <a:gd name="connsiteY1597" fmla="*/ 84138 h 257176"/>
              <a:gd name="connsiteX1598" fmla="*/ 499010 w 611188"/>
              <a:gd name="connsiteY1598" fmla="*/ 84138 h 257176"/>
              <a:gd name="connsiteX1599" fmla="*/ 499010 w 611188"/>
              <a:gd name="connsiteY1599" fmla="*/ 84516 h 257176"/>
              <a:gd name="connsiteX1600" fmla="*/ 496896 w 611188"/>
              <a:gd name="connsiteY1600" fmla="*/ 85726 h 257176"/>
              <a:gd name="connsiteX1601" fmla="*/ 497953 w 611188"/>
              <a:gd name="connsiteY1601" fmla="*/ 85726 h 257176"/>
              <a:gd name="connsiteX1602" fmla="*/ 499539 w 611188"/>
              <a:gd name="connsiteY1602" fmla="*/ 85726 h 257176"/>
              <a:gd name="connsiteX1603" fmla="*/ 500596 w 611188"/>
              <a:gd name="connsiteY1603" fmla="*/ 86784 h 257176"/>
              <a:gd name="connsiteX1604" fmla="*/ 499010 w 611188"/>
              <a:gd name="connsiteY1604" fmla="*/ 87313 h 257176"/>
              <a:gd name="connsiteX1605" fmla="*/ 500596 w 611188"/>
              <a:gd name="connsiteY1605" fmla="*/ 87842 h 257176"/>
              <a:gd name="connsiteX1606" fmla="*/ 502182 w 611188"/>
              <a:gd name="connsiteY1606" fmla="*/ 87842 h 257176"/>
              <a:gd name="connsiteX1607" fmla="*/ 502182 w 611188"/>
              <a:gd name="connsiteY1607" fmla="*/ 88901 h 257176"/>
              <a:gd name="connsiteX1608" fmla="*/ 500596 w 611188"/>
              <a:gd name="connsiteY1608" fmla="*/ 88901 h 257176"/>
              <a:gd name="connsiteX1609" fmla="*/ 501125 w 611188"/>
              <a:gd name="connsiteY1609" fmla="*/ 90488 h 257176"/>
              <a:gd name="connsiteX1610" fmla="*/ 502710 w 611188"/>
              <a:gd name="connsiteY1610" fmla="*/ 90488 h 257176"/>
              <a:gd name="connsiteX1611" fmla="*/ 501125 w 611188"/>
              <a:gd name="connsiteY1611" fmla="*/ 92076 h 257176"/>
              <a:gd name="connsiteX1612" fmla="*/ 499010 w 611188"/>
              <a:gd name="connsiteY1612" fmla="*/ 91017 h 257176"/>
              <a:gd name="connsiteX1613" fmla="*/ 497953 w 611188"/>
              <a:gd name="connsiteY1613" fmla="*/ 92605 h 257176"/>
              <a:gd name="connsiteX1614" fmla="*/ 497424 w 611188"/>
              <a:gd name="connsiteY1614" fmla="*/ 92076 h 257176"/>
              <a:gd name="connsiteX1615" fmla="*/ 496896 w 611188"/>
              <a:gd name="connsiteY1615" fmla="*/ 93663 h 257176"/>
              <a:gd name="connsiteX1616" fmla="*/ 494253 w 611188"/>
              <a:gd name="connsiteY1616" fmla="*/ 94192 h 257176"/>
              <a:gd name="connsiteX1617" fmla="*/ 495310 w 611188"/>
              <a:gd name="connsiteY1617" fmla="*/ 93663 h 257176"/>
              <a:gd name="connsiteX1618" fmla="*/ 495310 w 611188"/>
              <a:gd name="connsiteY1618" fmla="*/ 92605 h 257176"/>
              <a:gd name="connsiteX1619" fmla="*/ 492667 w 611188"/>
              <a:gd name="connsiteY1619" fmla="*/ 93663 h 257176"/>
              <a:gd name="connsiteX1620" fmla="*/ 492139 w 611188"/>
              <a:gd name="connsiteY1620" fmla="*/ 96309 h 257176"/>
              <a:gd name="connsiteX1621" fmla="*/ 492667 w 611188"/>
              <a:gd name="connsiteY1621" fmla="*/ 96309 h 257176"/>
              <a:gd name="connsiteX1622" fmla="*/ 493724 w 611188"/>
              <a:gd name="connsiteY1622" fmla="*/ 96309 h 257176"/>
              <a:gd name="connsiteX1623" fmla="*/ 492667 w 611188"/>
              <a:gd name="connsiteY1623" fmla="*/ 97367 h 257176"/>
              <a:gd name="connsiteX1624" fmla="*/ 492139 w 611188"/>
              <a:gd name="connsiteY1624" fmla="*/ 99484 h 257176"/>
              <a:gd name="connsiteX1625" fmla="*/ 488967 w 611188"/>
              <a:gd name="connsiteY1625" fmla="*/ 99484 h 257176"/>
              <a:gd name="connsiteX1626" fmla="*/ 488967 w 611188"/>
              <a:gd name="connsiteY1626" fmla="*/ 101071 h 257176"/>
              <a:gd name="connsiteX1627" fmla="*/ 485795 w 611188"/>
              <a:gd name="connsiteY1627" fmla="*/ 101601 h 257176"/>
              <a:gd name="connsiteX1628" fmla="*/ 483681 w 611188"/>
              <a:gd name="connsiteY1628" fmla="*/ 103188 h 257176"/>
              <a:gd name="connsiteX1629" fmla="*/ 481567 w 611188"/>
              <a:gd name="connsiteY1629" fmla="*/ 101601 h 257176"/>
              <a:gd name="connsiteX1630" fmla="*/ 478924 w 611188"/>
              <a:gd name="connsiteY1630" fmla="*/ 104247 h 257176"/>
              <a:gd name="connsiteX1631" fmla="*/ 480510 w 611188"/>
              <a:gd name="connsiteY1631" fmla="*/ 105834 h 257176"/>
              <a:gd name="connsiteX1632" fmla="*/ 482095 w 611188"/>
              <a:gd name="connsiteY1632" fmla="*/ 104776 h 257176"/>
              <a:gd name="connsiteX1633" fmla="*/ 481567 w 611188"/>
              <a:gd name="connsiteY1633" fmla="*/ 106363 h 257176"/>
              <a:gd name="connsiteX1634" fmla="*/ 481012 w 611188"/>
              <a:gd name="connsiteY1634" fmla="*/ 106363 h 257176"/>
              <a:gd name="connsiteX1635" fmla="*/ 479981 w 611188"/>
              <a:gd name="connsiteY1635" fmla="*/ 107222 h 257176"/>
              <a:gd name="connsiteX1636" fmla="*/ 479981 w 611188"/>
              <a:gd name="connsiteY1636" fmla="*/ 107951 h 257176"/>
              <a:gd name="connsiteX1637" fmla="*/ 482095 w 611188"/>
              <a:gd name="connsiteY1637" fmla="*/ 107951 h 257176"/>
              <a:gd name="connsiteX1638" fmla="*/ 483681 w 611188"/>
              <a:gd name="connsiteY1638" fmla="*/ 108480 h 257176"/>
              <a:gd name="connsiteX1639" fmla="*/ 481567 w 611188"/>
              <a:gd name="connsiteY1639" fmla="*/ 109538 h 257176"/>
              <a:gd name="connsiteX1640" fmla="*/ 478395 w 611188"/>
              <a:gd name="connsiteY1640" fmla="*/ 110067 h 257176"/>
              <a:gd name="connsiteX1641" fmla="*/ 476281 w 611188"/>
              <a:gd name="connsiteY1641" fmla="*/ 110067 h 257176"/>
              <a:gd name="connsiteX1642" fmla="*/ 475224 w 611188"/>
              <a:gd name="connsiteY1642" fmla="*/ 111126 h 257176"/>
              <a:gd name="connsiteX1643" fmla="*/ 473109 w 611188"/>
              <a:gd name="connsiteY1643" fmla="*/ 110067 h 257176"/>
              <a:gd name="connsiteX1644" fmla="*/ 472052 w 611188"/>
              <a:gd name="connsiteY1644" fmla="*/ 112713 h 257176"/>
              <a:gd name="connsiteX1645" fmla="*/ 465180 w 611188"/>
              <a:gd name="connsiteY1645" fmla="*/ 113772 h 257176"/>
              <a:gd name="connsiteX1646" fmla="*/ 458309 w 611188"/>
              <a:gd name="connsiteY1646" fmla="*/ 114830 h 257176"/>
              <a:gd name="connsiteX1647" fmla="*/ 459366 w 611188"/>
              <a:gd name="connsiteY1647" fmla="*/ 115359 h 257176"/>
              <a:gd name="connsiteX1648" fmla="*/ 459895 w 611188"/>
              <a:gd name="connsiteY1648" fmla="*/ 115359 h 257176"/>
              <a:gd name="connsiteX1649" fmla="*/ 459895 w 611188"/>
              <a:gd name="connsiteY1649" fmla="*/ 116417 h 257176"/>
              <a:gd name="connsiteX1650" fmla="*/ 459895 w 611188"/>
              <a:gd name="connsiteY1650" fmla="*/ 116947 h 257176"/>
              <a:gd name="connsiteX1651" fmla="*/ 459366 w 611188"/>
              <a:gd name="connsiteY1651" fmla="*/ 116417 h 257176"/>
              <a:gd name="connsiteX1652" fmla="*/ 457780 w 611188"/>
              <a:gd name="connsiteY1652" fmla="*/ 114830 h 257176"/>
              <a:gd name="connsiteX1653" fmla="*/ 454080 w 611188"/>
              <a:gd name="connsiteY1653" fmla="*/ 115359 h 257176"/>
              <a:gd name="connsiteX1654" fmla="*/ 451966 w 611188"/>
              <a:gd name="connsiteY1654" fmla="*/ 116947 h 257176"/>
              <a:gd name="connsiteX1655" fmla="*/ 450380 w 611188"/>
              <a:gd name="connsiteY1655" fmla="*/ 116947 h 257176"/>
              <a:gd name="connsiteX1656" fmla="*/ 450380 w 611188"/>
              <a:gd name="connsiteY1656" fmla="*/ 118005 h 257176"/>
              <a:gd name="connsiteX1657" fmla="*/ 447737 w 611188"/>
              <a:gd name="connsiteY1657" fmla="*/ 118005 h 257176"/>
              <a:gd name="connsiteX1658" fmla="*/ 445623 w 611188"/>
              <a:gd name="connsiteY1658" fmla="*/ 118534 h 257176"/>
              <a:gd name="connsiteX1659" fmla="*/ 447208 w 611188"/>
              <a:gd name="connsiteY1659" fmla="*/ 120651 h 257176"/>
              <a:gd name="connsiteX1660" fmla="*/ 450380 w 611188"/>
              <a:gd name="connsiteY1660" fmla="*/ 120651 h 257176"/>
              <a:gd name="connsiteX1661" fmla="*/ 447208 w 611188"/>
              <a:gd name="connsiteY1661" fmla="*/ 121709 h 257176"/>
              <a:gd name="connsiteX1662" fmla="*/ 442451 w 611188"/>
              <a:gd name="connsiteY1662" fmla="*/ 122238 h 257176"/>
              <a:gd name="connsiteX1663" fmla="*/ 439279 w 611188"/>
              <a:gd name="connsiteY1663" fmla="*/ 121709 h 257176"/>
              <a:gd name="connsiteX1664" fmla="*/ 436637 w 611188"/>
              <a:gd name="connsiteY1664" fmla="*/ 121709 h 257176"/>
              <a:gd name="connsiteX1665" fmla="*/ 436637 w 611188"/>
              <a:gd name="connsiteY1665" fmla="*/ 123297 h 257176"/>
              <a:gd name="connsiteX1666" fmla="*/ 435051 w 611188"/>
              <a:gd name="connsiteY1666" fmla="*/ 122238 h 257176"/>
              <a:gd name="connsiteX1667" fmla="*/ 432936 w 611188"/>
              <a:gd name="connsiteY1667" fmla="*/ 123297 h 257176"/>
              <a:gd name="connsiteX1668" fmla="*/ 428708 w 611188"/>
              <a:gd name="connsiteY1668" fmla="*/ 123826 h 257176"/>
              <a:gd name="connsiteX1669" fmla="*/ 428708 w 611188"/>
              <a:gd name="connsiteY1669" fmla="*/ 123297 h 257176"/>
              <a:gd name="connsiteX1670" fmla="*/ 420250 w 611188"/>
              <a:gd name="connsiteY1670" fmla="*/ 122238 h 257176"/>
              <a:gd name="connsiteX1671" fmla="*/ 412321 w 611188"/>
              <a:gd name="connsiteY1671" fmla="*/ 121709 h 257176"/>
              <a:gd name="connsiteX1672" fmla="*/ 405450 w 611188"/>
              <a:gd name="connsiteY1672" fmla="*/ 122238 h 257176"/>
              <a:gd name="connsiteX1673" fmla="*/ 398578 w 611188"/>
              <a:gd name="connsiteY1673" fmla="*/ 121709 h 257176"/>
              <a:gd name="connsiteX1674" fmla="*/ 398578 w 611188"/>
              <a:gd name="connsiteY1674" fmla="*/ 123297 h 257176"/>
              <a:gd name="connsiteX1675" fmla="*/ 399107 w 611188"/>
              <a:gd name="connsiteY1675" fmla="*/ 123297 h 257176"/>
              <a:gd name="connsiteX1676" fmla="*/ 397521 w 611188"/>
              <a:gd name="connsiteY1676" fmla="*/ 123826 h 257176"/>
              <a:gd name="connsiteX1677" fmla="*/ 395406 w 611188"/>
              <a:gd name="connsiteY1677" fmla="*/ 123826 h 257176"/>
              <a:gd name="connsiteX1678" fmla="*/ 395935 w 611188"/>
              <a:gd name="connsiteY1678" fmla="*/ 123297 h 257176"/>
              <a:gd name="connsiteX1679" fmla="*/ 395935 w 611188"/>
              <a:gd name="connsiteY1679" fmla="*/ 122238 h 257176"/>
              <a:gd name="connsiteX1680" fmla="*/ 394878 w 611188"/>
              <a:gd name="connsiteY1680" fmla="*/ 122238 h 257176"/>
              <a:gd name="connsiteX1681" fmla="*/ 394878 w 611188"/>
              <a:gd name="connsiteY1681" fmla="*/ 123297 h 257176"/>
              <a:gd name="connsiteX1682" fmla="*/ 394878 w 611188"/>
              <a:gd name="connsiteY1682" fmla="*/ 123826 h 257176"/>
              <a:gd name="connsiteX1683" fmla="*/ 388006 w 611188"/>
              <a:gd name="connsiteY1683" fmla="*/ 123826 h 257176"/>
              <a:gd name="connsiteX1684" fmla="*/ 380077 w 611188"/>
              <a:gd name="connsiteY1684" fmla="*/ 123826 h 257176"/>
              <a:gd name="connsiteX1685" fmla="*/ 381135 w 611188"/>
              <a:gd name="connsiteY1685" fmla="*/ 125413 h 257176"/>
              <a:gd name="connsiteX1686" fmla="*/ 384835 w 611188"/>
              <a:gd name="connsiteY1686" fmla="*/ 124884 h 257176"/>
              <a:gd name="connsiteX1687" fmla="*/ 385363 w 611188"/>
              <a:gd name="connsiteY1687" fmla="*/ 125942 h 257176"/>
              <a:gd name="connsiteX1688" fmla="*/ 383777 w 611188"/>
              <a:gd name="connsiteY1688" fmla="*/ 125413 h 257176"/>
              <a:gd name="connsiteX1689" fmla="*/ 382192 w 611188"/>
              <a:gd name="connsiteY1689" fmla="*/ 125942 h 257176"/>
              <a:gd name="connsiteX1690" fmla="*/ 383249 w 611188"/>
              <a:gd name="connsiteY1690" fmla="*/ 127001 h 257176"/>
              <a:gd name="connsiteX1691" fmla="*/ 384835 w 611188"/>
              <a:gd name="connsiteY1691" fmla="*/ 125942 h 257176"/>
              <a:gd name="connsiteX1692" fmla="*/ 384835 w 611188"/>
              <a:gd name="connsiteY1692" fmla="*/ 127001 h 257176"/>
              <a:gd name="connsiteX1693" fmla="*/ 385363 w 611188"/>
              <a:gd name="connsiteY1693" fmla="*/ 125942 h 257176"/>
              <a:gd name="connsiteX1694" fmla="*/ 386420 w 611188"/>
              <a:gd name="connsiteY1694" fmla="*/ 127001 h 257176"/>
              <a:gd name="connsiteX1695" fmla="*/ 386420 w 611188"/>
              <a:gd name="connsiteY1695" fmla="*/ 125942 h 257176"/>
              <a:gd name="connsiteX1696" fmla="*/ 386949 w 611188"/>
              <a:gd name="connsiteY1696" fmla="*/ 124884 h 257176"/>
              <a:gd name="connsiteX1697" fmla="*/ 388535 w 611188"/>
              <a:gd name="connsiteY1697" fmla="*/ 124884 h 257176"/>
              <a:gd name="connsiteX1698" fmla="*/ 388535 w 611188"/>
              <a:gd name="connsiteY1698" fmla="*/ 125539 h 257176"/>
              <a:gd name="connsiteX1699" fmla="*/ 388837 w 611188"/>
              <a:gd name="connsiteY1699" fmla="*/ 125842 h 257176"/>
              <a:gd name="connsiteX1700" fmla="*/ 390121 w 611188"/>
              <a:gd name="connsiteY1700" fmla="*/ 125413 h 257176"/>
              <a:gd name="connsiteX1701" fmla="*/ 390649 w 611188"/>
              <a:gd name="connsiteY1701" fmla="*/ 125413 h 257176"/>
              <a:gd name="connsiteX1702" fmla="*/ 390649 w 611188"/>
              <a:gd name="connsiteY1702" fmla="*/ 124884 h 257176"/>
              <a:gd name="connsiteX1703" fmla="*/ 393292 w 611188"/>
              <a:gd name="connsiteY1703" fmla="*/ 125413 h 257176"/>
              <a:gd name="connsiteX1704" fmla="*/ 394878 w 611188"/>
              <a:gd name="connsiteY1704" fmla="*/ 125413 h 257176"/>
              <a:gd name="connsiteX1705" fmla="*/ 394878 w 611188"/>
              <a:gd name="connsiteY1705" fmla="*/ 125942 h 257176"/>
              <a:gd name="connsiteX1706" fmla="*/ 395406 w 611188"/>
              <a:gd name="connsiteY1706" fmla="*/ 125942 h 257176"/>
              <a:gd name="connsiteX1707" fmla="*/ 405450 w 611188"/>
              <a:gd name="connsiteY1707" fmla="*/ 127001 h 257176"/>
              <a:gd name="connsiteX1708" fmla="*/ 414436 w 611188"/>
              <a:gd name="connsiteY1708" fmla="*/ 127001 h 257176"/>
              <a:gd name="connsiteX1709" fmla="*/ 414436 w 611188"/>
              <a:gd name="connsiteY1709" fmla="*/ 125942 h 257176"/>
              <a:gd name="connsiteX1710" fmla="*/ 416550 w 611188"/>
              <a:gd name="connsiteY1710" fmla="*/ 125413 h 257176"/>
              <a:gd name="connsiteX1711" fmla="*/ 417607 w 611188"/>
              <a:gd name="connsiteY1711" fmla="*/ 127001 h 257176"/>
              <a:gd name="connsiteX1712" fmla="*/ 419193 w 611188"/>
              <a:gd name="connsiteY1712" fmla="*/ 127001 h 257176"/>
              <a:gd name="connsiteX1713" fmla="*/ 420250 w 611188"/>
              <a:gd name="connsiteY1713" fmla="*/ 125413 h 257176"/>
              <a:gd name="connsiteX1714" fmla="*/ 421307 w 611188"/>
              <a:gd name="connsiteY1714" fmla="*/ 125942 h 257176"/>
              <a:gd name="connsiteX1715" fmla="*/ 421836 w 611188"/>
              <a:gd name="connsiteY1715" fmla="*/ 127001 h 257176"/>
              <a:gd name="connsiteX1716" fmla="*/ 422893 w 611188"/>
              <a:gd name="connsiteY1716" fmla="*/ 125942 h 257176"/>
              <a:gd name="connsiteX1717" fmla="*/ 422893 w 611188"/>
              <a:gd name="connsiteY1717" fmla="*/ 125413 h 257176"/>
              <a:gd name="connsiteX1718" fmla="*/ 425008 w 611188"/>
              <a:gd name="connsiteY1718" fmla="*/ 125942 h 257176"/>
              <a:gd name="connsiteX1719" fmla="*/ 426593 w 611188"/>
              <a:gd name="connsiteY1719" fmla="*/ 125413 h 257176"/>
              <a:gd name="connsiteX1720" fmla="*/ 428708 w 611188"/>
              <a:gd name="connsiteY1720" fmla="*/ 125942 h 257176"/>
              <a:gd name="connsiteX1721" fmla="*/ 430293 w 611188"/>
              <a:gd name="connsiteY1721" fmla="*/ 127001 h 257176"/>
              <a:gd name="connsiteX1722" fmla="*/ 431351 w 611188"/>
              <a:gd name="connsiteY1722" fmla="*/ 127001 h 257176"/>
              <a:gd name="connsiteX1723" fmla="*/ 431351 w 611188"/>
              <a:gd name="connsiteY1723" fmla="*/ 125942 h 257176"/>
              <a:gd name="connsiteX1724" fmla="*/ 438751 w 611188"/>
              <a:gd name="connsiteY1724" fmla="*/ 125413 h 257176"/>
              <a:gd name="connsiteX1725" fmla="*/ 446151 w 611188"/>
              <a:gd name="connsiteY1725" fmla="*/ 125413 h 257176"/>
              <a:gd name="connsiteX1726" fmla="*/ 447208 w 611188"/>
              <a:gd name="connsiteY1726" fmla="*/ 127001 h 257176"/>
              <a:gd name="connsiteX1727" fmla="*/ 447737 w 611188"/>
              <a:gd name="connsiteY1727" fmla="*/ 127001 h 257176"/>
              <a:gd name="connsiteX1728" fmla="*/ 459895 w 611188"/>
              <a:gd name="connsiteY1728" fmla="*/ 125413 h 257176"/>
              <a:gd name="connsiteX1729" fmla="*/ 473109 w 611188"/>
              <a:gd name="connsiteY1729" fmla="*/ 125942 h 257176"/>
              <a:gd name="connsiteX1730" fmla="*/ 456194 w 611188"/>
              <a:gd name="connsiteY1730" fmla="*/ 127530 h 257176"/>
              <a:gd name="connsiteX1731" fmla="*/ 440865 w 611188"/>
              <a:gd name="connsiteY1731" fmla="*/ 127001 h 257176"/>
              <a:gd name="connsiteX1732" fmla="*/ 440865 w 611188"/>
              <a:gd name="connsiteY1732" fmla="*/ 127530 h 257176"/>
              <a:gd name="connsiteX1733" fmla="*/ 440337 w 611188"/>
              <a:gd name="connsiteY1733" fmla="*/ 129117 h 257176"/>
              <a:gd name="connsiteX1734" fmla="*/ 439279 w 611188"/>
              <a:gd name="connsiteY1734" fmla="*/ 127530 h 257176"/>
              <a:gd name="connsiteX1735" fmla="*/ 438751 w 611188"/>
              <a:gd name="connsiteY1735" fmla="*/ 127530 h 257176"/>
              <a:gd name="connsiteX1736" fmla="*/ 438222 w 611188"/>
              <a:gd name="connsiteY1736" fmla="*/ 127001 h 257176"/>
              <a:gd name="connsiteX1737" fmla="*/ 436637 w 611188"/>
              <a:gd name="connsiteY1737" fmla="*/ 127001 h 257176"/>
              <a:gd name="connsiteX1738" fmla="*/ 436637 w 611188"/>
              <a:gd name="connsiteY1738" fmla="*/ 128588 h 257176"/>
              <a:gd name="connsiteX1739" fmla="*/ 433994 w 611188"/>
              <a:gd name="connsiteY1739" fmla="*/ 127530 h 257176"/>
              <a:gd name="connsiteX1740" fmla="*/ 431879 w 611188"/>
              <a:gd name="connsiteY1740" fmla="*/ 129117 h 257176"/>
              <a:gd name="connsiteX1741" fmla="*/ 431879 w 611188"/>
              <a:gd name="connsiteY1741" fmla="*/ 128588 h 257176"/>
              <a:gd name="connsiteX1742" fmla="*/ 428179 w 611188"/>
              <a:gd name="connsiteY1742" fmla="*/ 129117 h 257176"/>
              <a:gd name="connsiteX1743" fmla="*/ 425008 w 611188"/>
              <a:gd name="connsiteY1743" fmla="*/ 127530 h 257176"/>
              <a:gd name="connsiteX1744" fmla="*/ 426065 w 611188"/>
              <a:gd name="connsiteY1744" fmla="*/ 129117 h 257176"/>
              <a:gd name="connsiteX1745" fmla="*/ 426065 w 611188"/>
              <a:gd name="connsiteY1745" fmla="*/ 130176 h 257176"/>
              <a:gd name="connsiteX1746" fmla="*/ 425008 w 611188"/>
              <a:gd name="connsiteY1746" fmla="*/ 129117 h 257176"/>
              <a:gd name="connsiteX1747" fmla="*/ 424479 w 611188"/>
              <a:gd name="connsiteY1747" fmla="*/ 128588 h 257176"/>
              <a:gd name="connsiteX1748" fmla="*/ 418136 w 611188"/>
              <a:gd name="connsiteY1748" fmla="*/ 129117 h 257176"/>
              <a:gd name="connsiteX1749" fmla="*/ 412321 w 611188"/>
              <a:gd name="connsiteY1749" fmla="*/ 127530 h 257176"/>
              <a:gd name="connsiteX1750" fmla="*/ 412321 w 611188"/>
              <a:gd name="connsiteY1750" fmla="*/ 128588 h 257176"/>
              <a:gd name="connsiteX1751" fmla="*/ 412850 w 611188"/>
              <a:gd name="connsiteY1751" fmla="*/ 128588 h 257176"/>
              <a:gd name="connsiteX1752" fmla="*/ 396992 w 611188"/>
              <a:gd name="connsiteY1752" fmla="*/ 129117 h 257176"/>
              <a:gd name="connsiteX1753" fmla="*/ 380077 w 611188"/>
              <a:gd name="connsiteY1753" fmla="*/ 130705 h 257176"/>
              <a:gd name="connsiteX1754" fmla="*/ 380077 w 611188"/>
              <a:gd name="connsiteY1754" fmla="*/ 132292 h 257176"/>
              <a:gd name="connsiteX1755" fmla="*/ 372677 w 611188"/>
              <a:gd name="connsiteY1755" fmla="*/ 131763 h 257176"/>
              <a:gd name="connsiteX1756" fmla="*/ 366334 w 611188"/>
              <a:gd name="connsiteY1756" fmla="*/ 133880 h 257176"/>
              <a:gd name="connsiteX1757" fmla="*/ 366334 w 611188"/>
              <a:gd name="connsiteY1757" fmla="*/ 132292 h 257176"/>
              <a:gd name="connsiteX1758" fmla="*/ 360519 w 611188"/>
              <a:gd name="connsiteY1758" fmla="*/ 134409 h 257176"/>
              <a:gd name="connsiteX1759" fmla="*/ 355234 w 611188"/>
              <a:gd name="connsiteY1759" fmla="*/ 133968 h 257176"/>
              <a:gd name="connsiteX1760" fmla="*/ 355234 w 611188"/>
              <a:gd name="connsiteY1760" fmla="*/ 133880 h 257176"/>
              <a:gd name="connsiteX1761" fmla="*/ 354176 w 611188"/>
              <a:gd name="connsiteY1761" fmla="*/ 133880 h 257176"/>
              <a:gd name="connsiteX1762" fmla="*/ 355234 w 611188"/>
              <a:gd name="connsiteY1762" fmla="*/ 133968 h 257176"/>
              <a:gd name="connsiteX1763" fmla="*/ 355234 w 611188"/>
              <a:gd name="connsiteY1763" fmla="*/ 134409 h 257176"/>
              <a:gd name="connsiteX1764" fmla="*/ 352062 w 611188"/>
              <a:gd name="connsiteY1764" fmla="*/ 133880 h 257176"/>
              <a:gd name="connsiteX1765" fmla="*/ 349948 w 611188"/>
              <a:gd name="connsiteY1765" fmla="*/ 135997 h 257176"/>
              <a:gd name="connsiteX1766" fmla="*/ 348890 w 611188"/>
              <a:gd name="connsiteY1766" fmla="*/ 135467 h 257176"/>
              <a:gd name="connsiteX1767" fmla="*/ 348890 w 611188"/>
              <a:gd name="connsiteY1767" fmla="*/ 134409 h 257176"/>
              <a:gd name="connsiteX1768" fmla="*/ 344133 w 611188"/>
              <a:gd name="connsiteY1768" fmla="*/ 137055 h 257176"/>
              <a:gd name="connsiteX1769" fmla="*/ 340433 w 611188"/>
              <a:gd name="connsiteY1769" fmla="*/ 135997 h 257176"/>
              <a:gd name="connsiteX1770" fmla="*/ 340433 w 611188"/>
              <a:gd name="connsiteY1770" fmla="*/ 137055 h 257176"/>
              <a:gd name="connsiteX1771" fmla="*/ 336733 w 611188"/>
              <a:gd name="connsiteY1771" fmla="*/ 137055 h 257176"/>
              <a:gd name="connsiteX1772" fmla="*/ 333033 w 611188"/>
              <a:gd name="connsiteY1772" fmla="*/ 138642 h 257176"/>
              <a:gd name="connsiteX1773" fmla="*/ 337261 w 611188"/>
              <a:gd name="connsiteY1773" fmla="*/ 139701 h 257176"/>
              <a:gd name="connsiteX1774" fmla="*/ 343605 w 611188"/>
              <a:gd name="connsiteY1774" fmla="*/ 139172 h 257176"/>
              <a:gd name="connsiteX1775" fmla="*/ 343605 w 611188"/>
              <a:gd name="connsiteY1775" fmla="*/ 140759 h 257176"/>
              <a:gd name="connsiteX1776" fmla="*/ 343076 w 611188"/>
              <a:gd name="connsiteY1776" fmla="*/ 142347 h 257176"/>
              <a:gd name="connsiteX1777" fmla="*/ 344253 w 611188"/>
              <a:gd name="connsiteY1777" fmla="*/ 141336 h 257176"/>
              <a:gd name="connsiteX1778" fmla="*/ 346776 w 611188"/>
              <a:gd name="connsiteY1778" fmla="*/ 142347 h 257176"/>
              <a:gd name="connsiteX1779" fmla="*/ 348890 w 611188"/>
              <a:gd name="connsiteY1779" fmla="*/ 142347 h 257176"/>
              <a:gd name="connsiteX1780" fmla="*/ 346776 w 611188"/>
              <a:gd name="connsiteY1780" fmla="*/ 142876 h 257176"/>
              <a:gd name="connsiteX1781" fmla="*/ 343605 w 611188"/>
              <a:gd name="connsiteY1781" fmla="*/ 144463 h 257176"/>
              <a:gd name="connsiteX1782" fmla="*/ 345190 w 611188"/>
              <a:gd name="connsiteY1782" fmla="*/ 144993 h 257176"/>
              <a:gd name="connsiteX1783" fmla="*/ 347305 w 611188"/>
              <a:gd name="connsiteY1783" fmla="*/ 144463 h 257176"/>
              <a:gd name="connsiteX1784" fmla="*/ 347305 w 611188"/>
              <a:gd name="connsiteY1784" fmla="*/ 144993 h 257176"/>
              <a:gd name="connsiteX1785" fmla="*/ 348362 w 611188"/>
              <a:gd name="connsiteY1785" fmla="*/ 144993 h 257176"/>
              <a:gd name="connsiteX1786" fmla="*/ 348890 w 611188"/>
              <a:gd name="connsiteY1786" fmla="*/ 144463 h 257176"/>
              <a:gd name="connsiteX1787" fmla="*/ 348362 w 611188"/>
              <a:gd name="connsiteY1787" fmla="*/ 146051 h 257176"/>
              <a:gd name="connsiteX1788" fmla="*/ 348890 w 611188"/>
              <a:gd name="connsiteY1788" fmla="*/ 146051 h 257176"/>
              <a:gd name="connsiteX1789" fmla="*/ 351005 w 611188"/>
              <a:gd name="connsiteY1789" fmla="*/ 144993 h 257176"/>
              <a:gd name="connsiteX1790" fmla="*/ 352062 w 611188"/>
              <a:gd name="connsiteY1790" fmla="*/ 146580 h 257176"/>
              <a:gd name="connsiteX1791" fmla="*/ 353648 w 611188"/>
              <a:gd name="connsiteY1791" fmla="*/ 146580 h 257176"/>
              <a:gd name="connsiteX1792" fmla="*/ 352591 w 611188"/>
              <a:gd name="connsiteY1792" fmla="*/ 148168 h 257176"/>
              <a:gd name="connsiteX1793" fmla="*/ 351005 w 611188"/>
              <a:gd name="connsiteY1793" fmla="*/ 146580 h 257176"/>
              <a:gd name="connsiteX1794" fmla="*/ 349948 w 611188"/>
              <a:gd name="connsiteY1794" fmla="*/ 146580 h 257176"/>
              <a:gd name="connsiteX1795" fmla="*/ 348362 w 611188"/>
              <a:gd name="connsiteY1795" fmla="*/ 146580 h 257176"/>
              <a:gd name="connsiteX1796" fmla="*/ 347607 w 611188"/>
              <a:gd name="connsiteY1796" fmla="*/ 147336 h 257176"/>
              <a:gd name="connsiteX1797" fmla="*/ 345719 w 611188"/>
              <a:gd name="connsiteY1797" fmla="*/ 146580 h 257176"/>
              <a:gd name="connsiteX1798" fmla="*/ 343076 w 611188"/>
              <a:gd name="connsiteY1798" fmla="*/ 146580 h 257176"/>
              <a:gd name="connsiteX1799" fmla="*/ 344133 w 611188"/>
              <a:gd name="connsiteY1799" fmla="*/ 147638 h 257176"/>
              <a:gd name="connsiteX1800" fmla="*/ 345719 w 611188"/>
              <a:gd name="connsiteY1800" fmla="*/ 148168 h 257176"/>
              <a:gd name="connsiteX1801" fmla="*/ 346776 w 611188"/>
              <a:gd name="connsiteY1801" fmla="*/ 149226 h 257176"/>
              <a:gd name="connsiteX1802" fmla="*/ 346776 w 611188"/>
              <a:gd name="connsiteY1802" fmla="*/ 149755 h 257176"/>
              <a:gd name="connsiteX1803" fmla="*/ 348890 w 611188"/>
              <a:gd name="connsiteY1803" fmla="*/ 149226 h 257176"/>
              <a:gd name="connsiteX1804" fmla="*/ 350383 w 611188"/>
              <a:gd name="connsiteY1804" fmla="*/ 149724 h 257176"/>
              <a:gd name="connsiteX1805" fmla="*/ 350124 w 611188"/>
              <a:gd name="connsiteY1805" fmla="*/ 149932 h 257176"/>
              <a:gd name="connsiteX1806" fmla="*/ 348362 w 611188"/>
              <a:gd name="connsiteY1806" fmla="*/ 150813 h 257176"/>
              <a:gd name="connsiteX1807" fmla="*/ 346776 w 611188"/>
              <a:gd name="connsiteY1807" fmla="*/ 150813 h 257176"/>
              <a:gd name="connsiteX1808" fmla="*/ 345719 w 611188"/>
              <a:gd name="connsiteY1808" fmla="*/ 149226 h 257176"/>
              <a:gd name="connsiteX1809" fmla="*/ 345190 w 611188"/>
              <a:gd name="connsiteY1809" fmla="*/ 148168 h 257176"/>
              <a:gd name="connsiteX1810" fmla="*/ 344133 w 611188"/>
              <a:gd name="connsiteY1810" fmla="*/ 149755 h 257176"/>
              <a:gd name="connsiteX1811" fmla="*/ 343605 w 611188"/>
              <a:gd name="connsiteY1811" fmla="*/ 149755 h 257176"/>
              <a:gd name="connsiteX1812" fmla="*/ 343076 w 611188"/>
              <a:gd name="connsiteY1812" fmla="*/ 151343 h 257176"/>
              <a:gd name="connsiteX1813" fmla="*/ 339904 w 611188"/>
              <a:gd name="connsiteY1813" fmla="*/ 151343 h 257176"/>
              <a:gd name="connsiteX1814" fmla="*/ 340433 w 611188"/>
              <a:gd name="connsiteY1814" fmla="*/ 151872 h 257176"/>
              <a:gd name="connsiteX1815" fmla="*/ 343076 w 611188"/>
              <a:gd name="connsiteY1815" fmla="*/ 151872 h 257176"/>
              <a:gd name="connsiteX1816" fmla="*/ 345719 w 611188"/>
              <a:gd name="connsiteY1816" fmla="*/ 151343 h 257176"/>
              <a:gd name="connsiteX1817" fmla="*/ 348362 w 611188"/>
              <a:gd name="connsiteY1817" fmla="*/ 151343 h 257176"/>
              <a:gd name="connsiteX1818" fmla="*/ 350124 w 611188"/>
              <a:gd name="connsiteY1818" fmla="*/ 149932 h 257176"/>
              <a:gd name="connsiteX1819" fmla="*/ 350476 w 611188"/>
              <a:gd name="connsiteY1819" fmla="*/ 149755 h 257176"/>
              <a:gd name="connsiteX1820" fmla="*/ 350383 w 611188"/>
              <a:gd name="connsiteY1820" fmla="*/ 149724 h 257176"/>
              <a:gd name="connsiteX1821" fmla="*/ 351005 w 611188"/>
              <a:gd name="connsiteY1821" fmla="*/ 149226 h 257176"/>
              <a:gd name="connsiteX1822" fmla="*/ 355234 w 611188"/>
              <a:gd name="connsiteY1822" fmla="*/ 148168 h 257176"/>
              <a:gd name="connsiteX1823" fmla="*/ 360519 w 611188"/>
              <a:gd name="connsiteY1823" fmla="*/ 147638 h 257176"/>
              <a:gd name="connsiteX1824" fmla="*/ 369506 w 611188"/>
              <a:gd name="connsiteY1824" fmla="*/ 147638 h 257176"/>
              <a:gd name="connsiteX1825" fmla="*/ 388535 w 611188"/>
              <a:gd name="connsiteY1825" fmla="*/ 146051 h 257176"/>
              <a:gd name="connsiteX1826" fmla="*/ 397521 w 611188"/>
              <a:gd name="connsiteY1826" fmla="*/ 148168 h 257176"/>
              <a:gd name="connsiteX1827" fmla="*/ 400692 w 611188"/>
              <a:gd name="connsiteY1827" fmla="*/ 147638 h 257176"/>
              <a:gd name="connsiteX1828" fmla="*/ 402807 w 611188"/>
              <a:gd name="connsiteY1828" fmla="*/ 146580 h 257176"/>
              <a:gd name="connsiteX1829" fmla="*/ 402278 w 611188"/>
              <a:gd name="connsiteY1829" fmla="*/ 147638 h 257176"/>
              <a:gd name="connsiteX1830" fmla="*/ 402807 w 611188"/>
              <a:gd name="connsiteY1830" fmla="*/ 148168 h 257176"/>
              <a:gd name="connsiteX1831" fmla="*/ 402278 w 611188"/>
              <a:gd name="connsiteY1831" fmla="*/ 149226 h 257176"/>
              <a:gd name="connsiteX1832" fmla="*/ 402278 w 611188"/>
              <a:gd name="connsiteY1832" fmla="*/ 150813 h 257176"/>
              <a:gd name="connsiteX1833" fmla="*/ 405450 w 611188"/>
              <a:gd name="connsiteY1833" fmla="*/ 151343 h 257176"/>
              <a:gd name="connsiteX1834" fmla="*/ 408093 w 611188"/>
              <a:gd name="connsiteY1834" fmla="*/ 151872 h 257176"/>
              <a:gd name="connsiteX1835" fmla="*/ 408093 w 611188"/>
              <a:gd name="connsiteY1835" fmla="*/ 153459 h 257176"/>
              <a:gd name="connsiteX1836" fmla="*/ 409150 w 611188"/>
              <a:gd name="connsiteY1836" fmla="*/ 154518 h 257176"/>
              <a:gd name="connsiteX1837" fmla="*/ 410736 w 611188"/>
              <a:gd name="connsiteY1837" fmla="*/ 151343 h 257176"/>
              <a:gd name="connsiteX1838" fmla="*/ 412850 w 611188"/>
              <a:gd name="connsiteY1838" fmla="*/ 149755 h 257176"/>
              <a:gd name="connsiteX1839" fmla="*/ 413907 w 611188"/>
              <a:gd name="connsiteY1839" fmla="*/ 149755 h 257176"/>
              <a:gd name="connsiteX1840" fmla="*/ 414436 w 611188"/>
              <a:gd name="connsiteY1840" fmla="*/ 150813 h 257176"/>
              <a:gd name="connsiteX1841" fmla="*/ 412321 w 611188"/>
              <a:gd name="connsiteY1841" fmla="*/ 151343 h 257176"/>
              <a:gd name="connsiteX1842" fmla="*/ 410736 w 611188"/>
              <a:gd name="connsiteY1842" fmla="*/ 151872 h 257176"/>
              <a:gd name="connsiteX1843" fmla="*/ 410736 w 611188"/>
              <a:gd name="connsiteY1843" fmla="*/ 153459 h 257176"/>
              <a:gd name="connsiteX1844" fmla="*/ 411264 w 611188"/>
              <a:gd name="connsiteY1844" fmla="*/ 153459 h 257176"/>
              <a:gd name="connsiteX1845" fmla="*/ 410736 w 611188"/>
              <a:gd name="connsiteY1845" fmla="*/ 154518 h 257176"/>
              <a:gd name="connsiteX1846" fmla="*/ 409678 w 611188"/>
              <a:gd name="connsiteY1846" fmla="*/ 154518 h 257176"/>
              <a:gd name="connsiteX1847" fmla="*/ 409678 w 611188"/>
              <a:gd name="connsiteY1847" fmla="*/ 155047 h 257176"/>
              <a:gd name="connsiteX1848" fmla="*/ 409678 w 611188"/>
              <a:gd name="connsiteY1848" fmla="*/ 156105 h 257176"/>
              <a:gd name="connsiteX1849" fmla="*/ 411264 w 611188"/>
              <a:gd name="connsiteY1849" fmla="*/ 156105 h 257176"/>
              <a:gd name="connsiteX1850" fmla="*/ 411264 w 611188"/>
              <a:gd name="connsiteY1850" fmla="*/ 155047 h 257176"/>
              <a:gd name="connsiteX1851" fmla="*/ 413907 w 611188"/>
              <a:gd name="connsiteY1851" fmla="*/ 155047 h 257176"/>
              <a:gd name="connsiteX1852" fmla="*/ 416022 w 611188"/>
              <a:gd name="connsiteY1852" fmla="*/ 154518 h 257176"/>
              <a:gd name="connsiteX1853" fmla="*/ 419722 w 611188"/>
              <a:gd name="connsiteY1853" fmla="*/ 156634 h 257176"/>
              <a:gd name="connsiteX1854" fmla="*/ 423422 w 611188"/>
              <a:gd name="connsiteY1854" fmla="*/ 155047 h 257176"/>
              <a:gd name="connsiteX1855" fmla="*/ 424479 w 611188"/>
              <a:gd name="connsiteY1855" fmla="*/ 155047 h 257176"/>
              <a:gd name="connsiteX1856" fmla="*/ 424479 w 611188"/>
              <a:gd name="connsiteY1856" fmla="*/ 156105 h 257176"/>
              <a:gd name="connsiteX1857" fmla="*/ 431351 w 611188"/>
              <a:gd name="connsiteY1857" fmla="*/ 154518 h 257176"/>
              <a:gd name="connsiteX1858" fmla="*/ 438222 w 611188"/>
              <a:gd name="connsiteY1858" fmla="*/ 155047 h 257176"/>
              <a:gd name="connsiteX1859" fmla="*/ 439279 w 611188"/>
              <a:gd name="connsiteY1859" fmla="*/ 155047 h 257176"/>
              <a:gd name="connsiteX1860" fmla="*/ 440337 w 611188"/>
              <a:gd name="connsiteY1860" fmla="*/ 156634 h 257176"/>
              <a:gd name="connsiteX1861" fmla="*/ 438222 w 611188"/>
              <a:gd name="connsiteY1861" fmla="*/ 158222 h 257176"/>
              <a:gd name="connsiteX1862" fmla="*/ 436637 w 611188"/>
              <a:gd name="connsiteY1862" fmla="*/ 159809 h 257176"/>
              <a:gd name="connsiteX1863" fmla="*/ 436637 w 611188"/>
              <a:gd name="connsiteY1863" fmla="*/ 161397 h 257176"/>
              <a:gd name="connsiteX1864" fmla="*/ 438222 w 611188"/>
              <a:gd name="connsiteY1864" fmla="*/ 161926 h 257176"/>
              <a:gd name="connsiteX1865" fmla="*/ 438751 w 611188"/>
              <a:gd name="connsiteY1865" fmla="*/ 161397 h 257176"/>
              <a:gd name="connsiteX1866" fmla="*/ 439279 w 611188"/>
              <a:gd name="connsiteY1866" fmla="*/ 159809 h 257176"/>
              <a:gd name="connsiteX1867" fmla="*/ 439279 w 611188"/>
              <a:gd name="connsiteY1867" fmla="*/ 160338 h 257176"/>
              <a:gd name="connsiteX1868" fmla="*/ 439279 w 611188"/>
              <a:gd name="connsiteY1868" fmla="*/ 161926 h 257176"/>
              <a:gd name="connsiteX1869" fmla="*/ 442451 w 611188"/>
              <a:gd name="connsiteY1869" fmla="*/ 162984 h 257176"/>
              <a:gd name="connsiteX1870" fmla="*/ 445094 w 611188"/>
              <a:gd name="connsiteY1870" fmla="*/ 164043 h 257176"/>
              <a:gd name="connsiteX1871" fmla="*/ 442451 w 611188"/>
              <a:gd name="connsiteY1871" fmla="*/ 164043 h 257176"/>
              <a:gd name="connsiteX1872" fmla="*/ 438751 w 611188"/>
              <a:gd name="connsiteY1872" fmla="*/ 163513 h 257176"/>
              <a:gd name="connsiteX1873" fmla="*/ 438222 w 611188"/>
              <a:gd name="connsiteY1873" fmla="*/ 164043 h 257176"/>
              <a:gd name="connsiteX1874" fmla="*/ 438222 w 611188"/>
              <a:gd name="connsiteY1874" fmla="*/ 165630 h 257176"/>
              <a:gd name="connsiteX1875" fmla="*/ 439279 w 611188"/>
              <a:gd name="connsiteY1875" fmla="*/ 167218 h 257176"/>
              <a:gd name="connsiteX1876" fmla="*/ 440865 w 611188"/>
              <a:gd name="connsiteY1876" fmla="*/ 167218 h 257176"/>
              <a:gd name="connsiteX1877" fmla="*/ 439279 w 611188"/>
              <a:gd name="connsiteY1877" fmla="*/ 168276 h 257176"/>
              <a:gd name="connsiteX1878" fmla="*/ 438222 w 611188"/>
              <a:gd name="connsiteY1878" fmla="*/ 168805 h 257176"/>
              <a:gd name="connsiteX1879" fmla="*/ 435051 w 611188"/>
              <a:gd name="connsiteY1879" fmla="*/ 167218 h 257176"/>
              <a:gd name="connsiteX1880" fmla="*/ 433465 w 611188"/>
              <a:gd name="connsiteY1880" fmla="*/ 170393 h 257176"/>
              <a:gd name="connsiteX1881" fmla="*/ 423422 w 611188"/>
              <a:gd name="connsiteY1881" fmla="*/ 170922 h 257176"/>
              <a:gd name="connsiteX1882" fmla="*/ 404393 w 611188"/>
              <a:gd name="connsiteY1882" fmla="*/ 175684 h 257176"/>
              <a:gd name="connsiteX1883" fmla="*/ 395406 w 611188"/>
              <a:gd name="connsiteY1883" fmla="*/ 175684 h 257176"/>
              <a:gd name="connsiteX1884" fmla="*/ 395406 w 611188"/>
              <a:gd name="connsiteY1884" fmla="*/ 176743 h 257176"/>
              <a:gd name="connsiteX1885" fmla="*/ 395406 w 611188"/>
              <a:gd name="connsiteY1885" fmla="*/ 177272 h 257176"/>
              <a:gd name="connsiteX1886" fmla="*/ 394878 w 611188"/>
              <a:gd name="connsiteY1886" fmla="*/ 176743 h 257176"/>
              <a:gd name="connsiteX1887" fmla="*/ 393292 w 611188"/>
              <a:gd name="connsiteY1887" fmla="*/ 176743 h 257176"/>
              <a:gd name="connsiteX1888" fmla="*/ 394878 w 611188"/>
              <a:gd name="connsiteY1888" fmla="*/ 177801 h 257176"/>
              <a:gd name="connsiteX1889" fmla="*/ 396992 w 611188"/>
              <a:gd name="connsiteY1889" fmla="*/ 177272 h 257176"/>
              <a:gd name="connsiteX1890" fmla="*/ 399107 w 611188"/>
              <a:gd name="connsiteY1890" fmla="*/ 177272 h 257176"/>
              <a:gd name="connsiteX1891" fmla="*/ 400692 w 611188"/>
              <a:gd name="connsiteY1891" fmla="*/ 177272 h 257176"/>
              <a:gd name="connsiteX1892" fmla="*/ 405450 w 611188"/>
              <a:gd name="connsiteY1892" fmla="*/ 177272 h 257176"/>
              <a:gd name="connsiteX1893" fmla="*/ 409678 w 611188"/>
              <a:gd name="connsiteY1893" fmla="*/ 177272 h 257176"/>
              <a:gd name="connsiteX1894" fmla="*/ 412321 w 611188"/>
              <a:gd name="connsiteY1894" fmla="*/ 178859 h 257176"/>
              <a:gd name="connsiteX1895" fmla="*/ 414436 w 611188"/>
              <a:gd name="connsiteY1895" fmla="*/ 177801 h 257176"/>
              <a:gd name="connsiteX1896" fmla="*/ 412321 w 611188"/>
              <a:gd name="connsiteY1896" fmla="*/ 179388 h 257176"/>
              <a:gd name="connsiteX1897" fmla="*/ 409678 w 611188"/>
              <a:gd name="connsiteY1897" fmla="*/ 178859 h 257176"/>
              <a:gd name="connsiteX1898" fmla="*/ 409150 w 611188"/>
              <a:gd name="connsiteY1898" fmla="*/ 180447 h 257176"/>
              <a:gd name="connsiteX1899" fmla="*/ 407035 w 611188"/>
              <a:gd name="connsiteY1899" fmla="*/ 180976 h 257176"/>
              <a:gd name="connsiteX1900" fmla="*/ 405978 w 611188"/>
              <a:gd name="connsiteY1900" fmla="*/ 180447 h 257176"/>
              <a:gd name="connsiteX1901" fmla="*/ 405978 w 611188"/>
              <a:gd name="connsiteY1901" fmla="*/ 180976 h 257176"/>
              <a:gd name="connsiteX1902" fmla="*/ 405978 w 611188"/>
              <a:gd name="connsiteY1902" fmla="*/ 182034 h 257176"/>
              <a:gd name="connsiteX1903" fmla="*/ 404393 w 611188"/>
              <a:gd name="connsiteY1903" fmla="*/ 180976 h 257176"/>
              <a:gd name="connsiteX1904" fmla="*/ 402807 w 611188"/>
              <a:gd name="connsiteY1904" fmla="*/ 183093 h 257176"/>
              <a:gd name="connsiteX1905" fmla="*/ 402278 w 611188"/>
              <a:gd name="connsiteY1905" fmla="*/ 182563 h 257176"/>
              <a:gd name="connsiteX1906" fmla="*/ 402807 w 611188"/>
              <a:gd name="connsiteY1906" fmla="*/ 182034 h 257176"/>
              <a:gd name="connsiteX1907" fmla="*/ 402278 w 611188"/>
              <a:gd name="connsiteY1907" fmla="*/ 182034 h 257176"/>
              <a:gd name="connsiteX1908" fmla="*/ 401221 w 611188"/>
              <a:gd name="connsiteY1908" fmla="*/ 182034 h 257176"/>
              <a:gd name="connsiteX1909" fmla="*/ 400692 w 611188"/>
              <a:gd name="connsiteY1909" fmla="*/ 182563 h 257176"/>
              <a:gd name="connsiteX1910" fmla="*/ 399107 w 611188"/>
              <a:gd name="connsiteY1910" fmla="*/ 183093 h 257176"/>
              <a:gd name="connsiteX1911" fmla="*/ 400164 w 611188"/>
              <a:gd name="connsiteY1911" fmla="*/ 184151 h 257176"/>
              <a:gd name="connsiteX1912" fmla="*/ 399107 w 611188"/>
              <a:gd name="connsiteY1912" fmla="*/ 184680 h 257176"/>
              <a:gd name="connsiteX1913" fmla="*/ 402278 w 611188"/>
              <a:gd name="connsiteY1913" fmla="*/ 185738 h 257176"/>
              <a:gd name="connsiteX1914" fmla="*/ 404393 w 611188"/>
              <a:gd name="connsiteY1914" fmla="*/ 186268 h 257176"/>
              <a:gd name="connsiteX1915" fmla="*/ 402278 w 611188"/>
              <a:gd name="connsiteY1915" fmla="*/ 186268 h 257176"/>
              <a:gd name="connsiteX1916" fmla="*/ 400692 w 611188"/>
              <a:gd name="connsiteY1916" fmla="*/ 187326 h 257176"/>
              <a:gd name="connsiteX1917" fmla="*/ 402807 w 611188"/>
              <a:gd name="connsiteY1917" fmla="*/ 188913 h 257176"/>
              <a:gd name="connsiteX1918" fmla="*/ 405978 w 611188"/>
              <a:gd name="connsiteY1918" fmla="*/ 187855 h 257176"/>
              <a:gd name="connsiteX1919" fmla="*/ 405450 w 611188"/>
              <a:gd name="connsiteY1919" fmla="*/ 189443 h 257176"/>
              <a:gd name="connsiteX1920" fmla="*/ 404393 w 611188"/>
              <a:gd name="connsiteY1920" fmla="*/ 189443 h 257176"/>
              <a:gd name="connsiteX1921" fmla="*/ 403864 w 611188"/>
              <a:gd name="connsiteY1921" fmla="*/ 189972 h 257176"/>
              <a:gd name="connsiteX1922" fmla="*/ 405978 w 611188"/>
              <a:gd name="connsiteY1922" fmla="*/ 189972 h 257176"/>
              <a:gd name="connsiteX1923" fmla="*/ 409150 w 611188"/>
              <a:gd name="connsiteY1923" fmla="*/ 191030 h 257176"/>
              <a:gd name="connsiteX1924" fmla="*/ 409678 w 611188"/>
              <a:gd name="connsiteY1924" fmla="*/ 192618 h 257176"/>
              <a:gd name="connsiteX1925" fmla="*/ 411264 w 611188"/>
              <a:gd name="connsiteY1925" fmla="*/ 193147 h 257176"/>
              <a:gd name="connsiteX1926" fmla="*/ 405978 w 611188"/>
              <a:gd name="connsiteY1926" fmla="*/ 194205 h 257176"/>
              <a:gd name="connsiteX1927" fmla="*/ 401221 w 611188"/>
              <a:gd name="connsiteY1927" fmla="*/ 194734 h 257176"/>
              <a:gd name="connsiteX1928" fmla="*/ 400692 w 611188"/>
              <a:gd name="connsiteY1928" fmla="*/ 194734 h 257176"/>
              <a:gd name="connsiteX1929" fmla="*/ 401221 w 611188"/>
              <a:gd name="connsiteY1929" fmla="*/ 195793 h 257176"/>
              <a:gd name="connsiteX1930" fmla="*/ 400050 w 611188"/>
              <a:gd name="connsiteY1930" fmla="*/ 195793 h 257176"/>
              <a:gd name="connsiteX1931" fmla="*/ 399415 w 611188"/>
              <a:gd name="connsiteY1931" fmla="*/ 196851 h 257176"/>
              <a:gd name="connsiteX1932" fmla="*/ 398581 w 611188"/>
              <a:gd name="connsiteY1932" fmla="*/ 195924 h 257176"/>
              <a:gd name="connsiteX1933" fmla="*/ 396992 w 611188"/>
              <a:gd name="connsiteY1933" fmla="*/ 196322 h 257176"/>
              <a:gd name="connsiteX1934" fmla="*/ 394878 w 611188"/>
              <a:gd name="connsiteY1934" fmla="*/ 194734 h 257176"/>
              <a:gd name="connsiteX1935" fmla="*/ 391706 w 611188"/>
              <a:gd name="connsiteY1935" fmla="*/ 196322 h 257176"/>
              <a:gd name="connsiteX1936" fmla="*/ 384835 w 611188"/>
              <a:gd name="connsiteY1936" fmla="*/ 195793 h 257176"/>
              <a:gd name="connsiteX1937" fmla="*/ 376906 w 611188"/>
              <a:gd name="connsiteY1937" fmla="*/ 194205 h 257176"/>
              <a:gd name="connsiteX1938" fmla="*/ 376377 w 611188"/>
              <a:gd name="connsiteY1938" fmla="*/ 195793 h 257176"/>
              <a:gd name="connsiteX1939" fmla="*/ 374263 w 611188"/>
              <a:gd name="connsiteY1939" fmla="*/ 196322 h 257176"/>
              <a:gd name="connsiteX1940" fmla="*/ 374791 w 611188"/>
              <a:gd name="connsiteY1940" fmla="*/ 195793 h 257176"/>
              <a:gd name="connsiteX1941" fmla="*/ 374791 w 611188"/>
              <a:gd name="connsiteY1941" fmla="*/ 194734 h 257176"/>
              <a:gd name="connsiteX1942" fmla="*/ 371091 w 611188"/>
              <a:gd name="connsiteY1942" fmla="*/ 196322 h 257176"/>
              <a:gd name="connsiteX1943" fmla="*/ 366334 w 611188"/>
              <a:gd name="connsiteY1943" fmla="*/ 198438 h 257176"/>
              <a:gd name="connsiteX1944" fmla="*/ 367920 w 611188"/>
              <a:gd name="connsiteY1944" fmla="*/ 198438 h 257176"/>
              <a:gd name="connsiteX1945" fmla="*/ 367920 w 611188"/>
              <a:gd name="connsiteY1945" fmla="*/ 199497 h 257176"/>
              <a:gd name="connsiteX1946" fmla="*/ 364748 w 611188"/>
              <a:gd name="connsiteY1946" fmla="*/ 199497 h 257176"/>
              <a:gd name="connsiteX1947" fmla="*/ 362105 w 611188"/>
              <a:gd name="connsiteY1947" fmla="*/ 201084 h 257176"/>
              <a:gd name="connsiteX1948" fmla="*/ 362105 w 611188"/>
              <a:gd name="connsiteY1948" fmla="*/ 200026 h 257176"/>
              <a:gd name="connsiteX1949" fmla="*/ 361048 w 611188"/>
              <a:gd name="connsiteY1949" fmla="*/ 199497 h 257176"/>
              <a:gd name="connsiteX1950" fmla="*/ 360519 w 611188"/>
              <a:gd name="connsiteY1950" fmla="*/ 201084 h 257176"/>
              <a:gd name="connsiteX1951" fmla="*/ 359462 w 611188"/>
              <a:gd name="connsiteY1951" fmla="*/ 201084 h 257176"/>
              <a:gd name="connsiteX1952" fmla="*/ 359462 w 611188"/>
              <a:gd name="connsiteY1952" fmla="*/ 200026 h 257176"/>
              <a:gd name="connsiteX1953" fmla="*/ 360519 w 611188"/>
              <a:gd name="connsiteY1953" fmla="*/ 199497 h 257176"/>
              <a:gd name="connsiteX1954" fmla="*/ 358934 w 611188"/>
              <a:gd name="connsiteY1954" fmla="*/ 200026 h 257176"/>
              <a:gd name="connsiteX1955" fmla="*/ 357348 w 611188"/>
              <a:gd name="connsiteY1955" fmla="*/ 200026 h 257176"/>
              <a:gd name="connsiteX1956" fmla="*/ 357348 w 611188"/>
              <a:gd name="connsiteY1956" fmla="*/ 201084 h 257176"/>
              <a:gd name="connsiteX1957" fmla="*/ 357877 w 611188"/>
              <a:gd name="connsiteY1957" fmla="*/ 202143 h 257176"/>
              <a:gd name="connsiteX1958" fmla="*/ 358934 w 611188"/>
              <a:gd name="connsiteY1958" fmla="*/ 201613 h 257176"/>
              <a:gd name="connsiteX1959" fmla="*/ 359462 w 611188"/>
              <a:gd name="connsiteY1959" fmla="*/ 201613 h 257176"/>
              <a:gd name="connsiteX1960" fmla="*/ 357877 w 611188"/>
              <a:gd name="connsiteY1960" fmla="*/ 203201 h 257176"/>
              <a:gd name="connsiteX1961" fmla="*/ 357348 w 611188"/>
              <a:gd name="connsiteY1961" fmla="*/ 203730 h 257176"/>
              <a:gd name="connsiteX1962" fmla="*/ 356291 w 611188"/>
              <a:gd name="connsiteY1962" fmla="*/ 203201 h 257176"/>
              <a:gd name="connsiteX1963" fmla="*/ 357348 w 611188"/>
              <a:gd name="connsiteY1963" fmla="*/ 202143 h 257176"/>
              <a:gd name="connsiteX1964" fmla="*/ 356291 w 611188"/>
              <a:gd name="connsiteY1964" fmla="*/ 200026 h 257176"/>
              <a:gd name="connsiteX1965" fmla="*/ 355234 w 611188"/>
              <a:gd name="connsiteY1965" fmla="*/ 201613 h 257176"/>
              <a:gd name="connsiteX1966" fmla="*/ 355762 w 611188"/>
              <a:gd name="connsiteY1966" fmla="*/ 201613 h 257176"/>
              <a:gd name="connsiteX1967" fmla="*/ 355234 w 611188"/>
              <a:gd name="connsiteY1967" fmla="*/ 203201 h 257176"/>
              <a:gd name="connsiteX1968" fmla="*/ 354176 w 611188"/>
              <a:gd name="connsiteY1968" fmla="*/ 203730 h 257176"/>
              <a:gd name="connsiteX1969" fmla="*/ 354176 w 611188"/>
              <a:gd name="connsiteY1969" fmla="*/ 202143 h 257176"/>
              <a:gd name="connsiteX1970" fmla="*/ 353648 w 611188"/>
              <a:gd name="connsiteY1970" fmla="*/ 201084 h 257176"/>
              <a:gd name="connsiteX1971" fmla="*/ 352062 w 611188"/>
              <a:gd name="connsiteY1971" fmla="*/ 201084 h 257176"/>
              <a:gd name="connsiteX1972" fmla="*/ 349948 w 611188"/>
              <a:gd name="connsiteY1972" fmla="*/ 201613 h 257176"/>
              <a:gd name="connsiteX1973" fmla="*/ 351005 w 611188"/>
              <a:gd name="connsiteY1973" fmla="*/ 201613 h 257176"/>
              <a:gd name="connsiteX1974" fmla="*/ 352062 w 611188"/>
              <a:gd name="connsiteY1974" fmla="*/ 203201 h 257176"/>
              <a:gd name="connsiteX1975" fmla="*/ 350476 w 611188"/>
              <a:gd name="connsiteY1975" fmla="*/ 202143 h 257176"/>
              <a:gd name="connsiteX1976" fmla="*/ 349948 w 611188"/>
              <a:gd name="connsiteY1976" fmla="*/ 203730 h 257176"/>
              <a:gd name="connsiteX1977" fmla="*/ 348362 w 611188"/>
              <a:gd name="connsiteY1977" fmla="*/ 201613 h 257176"/>
              <a:gd name="connsiteX1978" fmla="*/ 345719 w 611188"/>
              <a:gd name="connsiteY1978" fmla="*/ 204788 h 257176"/>
              <a:gd name="connsiteX1979" fmla="*/ 344133 w 611188"/>
              <a:gd name="connsiteY1979" fmla="*/ 203730 h 257176"/>
              <a:gd name="connsiteX1980" fmla="*/ 343605 w 611188"/>
              <a:gd name="connsiteY1980" fmla="*/ 204788 h 257176"/>
              <a:gd name="connsiteX1981" fmla="*/ 343076 w 611188"/>
              <a:gd name="connsiteY1981" fmla="*/ 203201 h 257176"/>
              <a:gd name="connsiteX1982" fmla="*/ 341490 w 611188"/>
              <a:gd name="connsiteY1982" fmla="*/ 203201 h 257176"/>
              <a:gd name="connsiteX1983" fmla="*/ 341490 w 611188"/>
              <a:gd name="connsiteY1983" fmla="*/ 203730 h 257176"/>
              <a:gd name="connsiteX1984" fmla="*/ 339904 w 611188"/>
              <a:gd name="connsiteY1984" fmla="*/ 203201 h 257176"/>
              <a:gd name="connsiteX1985" fmla="*/ 338319 w 611188"/>
              <a:gd name="connsiteY1985" fmla="*/ 203730 h 257176"/>
              <a:gd name="connsiteX1986" fmla="*/ 337261 w 611188"/>
              <a:gd name="connsiteY1986" fmla="*/ 204788 h 257176"/>
              <a:gd name="connsiteX1987" fmla="*/ 336808 w 611188"/>
              <a:gd name="connsiteY1987" fmla="*/ 203881 h 257176"/>
              <a:gd name="connsiteX1988" fmla="*/ 337261 w 611188"/>
              <a:gd name="connsiteY1988" fmla="*/ 203201 h 257176"/>
              <a:gd name="connsiteX1989" fmla="*/ 336733 w 611188"/>
              <a:gd name="connsiteY1989" fmla="*/ 203730 h 257176"/>
              <a:gd name="connsiteX1990" fmla="*/ 336808 w 611188"/>
              <a:gd name="connsiteY1990" fmla="*/ 203881 h 257176"/>
              <a:gd name="connsiteX1991" fmla="*/ 336204 w 611188"/>
              <a:gd name="connsiteY1991" fmla="*/ 204788 h 257176"/>
              <a:gd name="connsiteX1992" fmla="*/ 335147 w 611188"/>
              <a:gd name="connsiteY1992" fmla="*/ 205318 h 257176"/>
              <a:gd name="connsiteX1993" fmla="*/ 335147 w 611188"/>
              <a:gd name="connsiteY1993" fmla="*/ 204788 h 257176"/>
              <a:gd name="connsiteX1994" fmla="*/ 333561 w 611188"/>
              <a:gd name="connsiteY1994" fmla="*/ 203730 h 257176"/>
              <a:gd name="connsiteX1995" fmla="*/ 333561 w 611188"/>
              <a:gd name="connsiteY1995" fmla="*/ 206376 h 257176"/>
              <a:gd name="connsiteX1996" fmla="*/ 333033 w 611188"/>
              <a:gd name="connsiteY1996" fmla="*/ 204788 h 257176"/>
              <a:gd name="connsiteX1997" fmla="*/ 331976 w 611188"/>
              <a:gd name="connsiteY1997" fmla="*/ 205318 h 257176"/>
              <a:gd name="connsiteX1998" fmla="*/ 331976 w 611188"/>
              <a:gd name="connsiteY1998" fmla="*/ 206376 h 257176"/>
              <a:gd name="connsiteX1999" fmla="*/ 331447 w 611188"/>
              <a:gd name="connsiteY1999" fmla="*/ 204788 h 257176"/>
              <a:gd name="connsiteX2000" fmla="*/ 329861 w 611188"/>
              <a:gd name="connsiteY2000" fmla="*/ 206376 h 257176"/>
              <a:gd name="connsiteX2001" fmla="*/ 328275 w 611188"/>
              <a:gd name="connsiteY2001" fmla="*/ 205847 h 257176"/>
              <a:gd name="connsiteX2002" fmla="*/ 328275 w 611188"/>
              <a:gd name="connsiteY2002" fmla="*/ 205318 h 257176"/>
              <a:gd name="connsiteX2003" fmla="*/ 328049 w 611188"/>
              <a:gd name="connsiteY2003" fmla="*/ 205771 h 257176"/>
              <a:gd name="connsiteX2004" fmla="*/ 326690 w 611188"/>
              <a:gd name="connsiteY2004" fmla="*/ 205318 h 257176"/>
              <a:gd name="connsiteX2005" fmla="*/ 325104 w 611188"/>
              <a:gd name="connsiteY2005" fmla="*/ 207964 h 257176"/>
              <a:gd name="connsiteX2006" fmla="*/ 324575 w 611188"/>
              <a:gd name="connsiteY2006" fmla="*/ 208493 h 257176"/>
              <a:gd name="connsiteX2007" fmla="*/ 324047 w 611188"/>
              <a:gd name="connsiteY2007" fmla="*/ 207964 h 257176"/>
              <a:gd name="connsiteX2008" fmla="*/ 324047 w 611188"/>
              <a:gd name="connsiteY2008" fmla="*/ 208493 h 257176"/>
              <a:gd name="connsiteX2009" fmla="*/ 322990 w 611188"/>
              <a:gd name="connsiteY2009" fmla="*/ 208493 h 257176"/>
              <a:gd name="connsiteX2010" fmla="*/ 325104 w 611188"/>
              <a:gd name="connsiteY2010" fmla="*/ 209022 h 257176"/>
              <a:gd name="connsiteX2011" fmla="*/ 328275 w 611188"/>
              <a:gd name="connsiteY2011" fmla="*/ 209022 h 257176"/>
              <a:gd name="connsiteX2012" fmla="*/ 327747 w 611188"/>
              <a:gd name="connsiteY2012" fmla="*/ 207964 h 257176"/>
              <a:gd name="connsiteX2013" fmla="*/ 326690 w 611188"/>
              <a:gd name="connsiteY2013" fmla="*/ 206905 h 257176"/>
              <a:gd name="connsiteX2014" fmla="*/ 327747 w 611188"/>
              <a:gd name="connsiteY2014" fmla="*/ 206376 h 257176"/>
              <a:gd name="connsiteX2015" fmla="*/ 329333 w 611188"/>
              <a:gd name="connsiteY2015" fmla="*/ 208493 h 257176"/>
              <a:gd name="connsiteX2016" fmla="*/ 326161 w 611188"/>
              <a:gd name="connsiteY2016" fmla="*/ 210080 h 257176"/>
              <a:gd name="connsiteX2017" fmla="*/ 324575 w 611188"/>
              <a:gd name="connsiteY2017" fmla="*/ 213255 h 257176"/>
              <a:gd name="connsiteX2018" fmla="*/ 322990 w 611188"/>
              <a:gd name="connsiteY2018" fmla="*/ 212197 h 257176"/>
              <a:gd name="connsiteX2019" fmla="*/ 322461 w 611188"/>
              <a:gd name="connsiteY2019" fmla="*/ 212197 h 257176"/>
              <a:gd name="connsiteX2020" fmla="*/ 322263 w 611188"/>
              <a:gd name="connsiteY2020" fmla="*/ 212197 h 257176"/>
              <a:gd name="connsiteX2021" fmla="*/ 322263 w 611188"/>
              <a:gd name="connsiteY2021" fmla="*/ 212682 h 257176"/>
              <a:gd name="connsiteX2022" fmla="*/ 322990 w 611188"/>
              <a:gd name="connsiteY2022" fmla="*/ 212197 h 257176"/>
              <a:gd name="connsiteX2023" fmla="*/ 321404 w 611188"/>
              <a:gd name="connsiteY2023" fmla="*/ 214843 h 257176"/>
              <a:gd name="connsiteX2024" fmla="*/ 321404 w 611188"/>
              <a:gd name="connsiteY2024" fmla="*/ 213255 h 257176"/>
              <a:gd name="connsiteX2025" fmla="*/ 322230 w 611188"/>
              <a:gd name="connsiteY2025" fmla="*/ 212704 h 257176"/>
              <a:gd name="connsiteX2026" fmla="*/ 321469 w 611188"/>
              <a:gd name="connsiteY2026" fmla="*/ 212197 h 257176"/>
              <a:gd name="connsiteX2027" fmla="*/ 320875 w 611188"/>
              <a:gd name="connsiteY2027" fmla="*/ 212197 h 257176"/>
              <a:gd name="connsiteX2028" fmla="*/ 320875 w 611188"/>
              <a:gd name="connsiteY2028" fmla="*/ 213784 h 257176"/>
              <a:gd name="connsiteX2029" fmla="*/ 320875 w 611188"/>
              <a:gd name="connsiteY2029" fmla="*/ 214843 h 257176"/>
              <a:gd name="connsiteX2030" fmla="*/ 317175 w 611188"/>
              <a:gd name="connsiteY2030" fmla="*/ 213784 h 257176"/>
              <a:gd name="connsiteX2031" fmla="*/ 314003 w 611188"/>
              <a:gd name="connsiteY2031" fmla="*/ 214843 h 257176"/>
              <a:gd name="connsiteX2032" fmla="*/ 314532 w 611188"/>
              <a:gd name="connsiteY2032" fmla="*/ 214843 h 257176"/>
              <a:gd name="connsiteX2033" fmla="*/ 314003 w 611188"/>
              <a:gd name="connsiteY2033" fmla="*/ 215372 h 257176"/>
              <a:gd name="connsiteX2034" fmla="*/ 314003 w 611188"/>
              <a:gd name="connsiteY2034" fmla="*/ 215901 h 257176"/>
              <a:gd name="connsiteX2035" fmla="*/ 312946 w 611188"/>
              <a:gd name="connsiteY2035" fmla="*/ 215901 h 257176"/>
              <a:gd name="connsiteX2036" fmla="*/ 312418 w 611188"/>
              <a:gd name="connsiteY2036" fmla="*/ 215901 h 257176"/>
              <a:gd name="connsiteX2037" fmla="*/ 310832 w 611188"/>
              <a:gd name="connsiteY2037" fmla="*/ 215372 h 257176"/>
              <a:gd name="connsiteX2038" fmla="*/ 310832 w 611188"/>
              <a:gd name="connsiteY2038" fmla="*/ 214843 h 257176"/>
              <a:gd name="connsiteX2039" fmla="*/ 310303 w 611188"/>
              <a:gd name="connsiteY2039" fmla="*/ 214843 h 257176"/>
              <a:gd name="connsiteX2040" fmla="*/ 310303 w 611188"/>
              <a:gd name="connsiteY2040" fmla="*/ 215372 h 257176"/>
              <a:gd name="connsiteX2041" fmla="*/ 303960 w 611188"/>
              <a:gd name="connsiteY2041" fmla="*/ 215372 h 257176"/>
              <a:gd name="connsiteX2042" fmla="*/ 298674 w 611188"/>
              <a:gd name="connsiteY2042" fmla="*/ 214843 h 257176"/>
              <a:gd name="connsiteX2043" fmla="*/ 298146 w 611188"/>
              <a:gd name="connsiteY2043" fmla="*/ 214843 h 257176"/>
              <a:gd name="connsiteX2044" fmla="*/ 298674 w 611188"/>
              <a:gd name="connsiteY2044" fmla="*/ 215372 h 257176"/>
              <a:gd name="connsiteX2045" fmla="*/ 298146 w 611188"/>
              <a:gd name="connsiteY2045" fmla="*/ 215372 h 257176"/>
              <a:gd name="connsiteX2046" fmla="*/ 297089 w 611188"/>
              <a:gd name="connsiteY2046" fmla="*/ 214843 h 257176"/>
              <a:gd name="connsiteX2047" fmla="*/ 294974 w 611188"/>
              <a:gd name="connsiteY2047" fmla="*/ 215372 h 257176"/>
              <a:gd name="connsiteX2048" fmla="*/ 293543 w 611188"/>
              <a:gd name="connsiteY2048" fmla="*/ 215611 h 257176"/>
              <a:gd name="connsiteX2049" fmla="*/ 293460 w 611188"/>
              <a:gd name="connsiteY2049" fmla="*/ 215901 h 257176"/>
              <a:gd name="connsiteX2050" fmla="*/ 293168 w 611188"/>
              <a:gd name="connsiteY2050" fmla="*/ 215673 h 257176"/>
              <a:gd name="connsiteX2051" fmla="*/ 291803 w 611188"/>
              <a:gd name="connsiteY2051" fmla="*/ 215901 h 257176"/>
              <a:gd name="connsiteX2052" fmla="*/ 290217 w 611188"/>
              <a:gd name="connsiteY2052" fmla="*/ 214843 h 257176"/>
              <a:gd name="connsiteX2053" fmla="*/ 289688 w 611188"/>
              <a:gd name="connsiteY2053" fmla="*/ 214843 h 257176"/>
              <a:gd name="connsiteX2054" fmla="*/ 288925 w 611188"/>
              <a:gd name="connsiteY2054" fmla="*/ 214843 h 257176"/>
              <a:gd name="connsiteX2055" fmla="*/ 288925 w 611188"/>
              <a:gd name="connsiteY2055" fmla="*/ 215901 h 257176"/>
              <a:gd name="connsiteX2056" fmla="*/ 288631 w 611188"/>
              <a:gd name="connsiteY2056" fmla="*/ 215901 h 257176"/>
              <a:gd name="connsiteX2057" fmla="*/ 287337 w 611188"/>
              <a:gd name="connsiteY2057" fmla="*/ 215901 h 257176"/>
              <a:gd name="connsiteX2058" fmla="*/ 286517 w 611188"/>
              <a:gd name="connsiteY2058" fmla="*/ 215901 h 257176"/>
              <a:gd name="connsiteX2059" fmla="*/ 284931 w 611188"/>
              <a:gd name="connsiteY2059" fmla="*/ 215901 h 257176"/>
              <a:gd name="connsiteX2060" fmla="*/ 284931 w 611188"/>
              <a:gd name="connsiteY2060" fmla="*/ 217489 h 257176"/>
              <a:gd name="connsiteX2061" fmla="*/ 284402 w 611188"/>
              <a:gd name="connsiteY2061" fmla="*/ 217489 h 257176"/>
              <a:gd name="connsiteX2062" fmla="*/ 284402 w 611188"/>
              <a:gd name="connsiteY2062" fmla="*/ 216959 h 257176"/>
              <a:gd name="connsiteX2063" fmla="*/ 282817 w 611188"/>
              <a:gd name="connsiteY2063" fmla="*/ 216959 h 257176"/>
              <a:gd name="connsiteX2064" fmla="*/ 281759 w 611188"/>
              <a:gd name="connsiteY2064" fmla="*/ 217489 h 257176"/>
              <a:gd name="connsiteX2065" fmla="*/ 281231 w 611188"/>
              <a:gd name="connsiteY2065" fmla="*/ 217489 h 257176"/>
              <a:gd name="connsiteX2066" fmla="*/ 281759 w 611188"/>
              <a:gd name="connsiteY2066" fmla="*/ 216959 h 257176"/>
              <a:gd name="connsiteX2067" fmla="*/ 280175 w 611188"/>
              <a:gd name="connsiteY2067" fmla="*/ 217488 h 257176"/>
              <a:gd name="connsiteX2068" fmla="*/ 280194 w 611188"/>
              <a:gd name="connsiteY2068" fmla="*/ 217488 h 257176"/>
              <a:gd name="connsiteX2069" fmla="*/ 280988 w 611188"/>
              <a:gd name="connsiteY2069" fmla="*/ 217488 h 257176"/>
              <a:gd name="connsiteX2070" fmla="*/ 280988 w 611188"/>
              <a:gd name="connsiteY2070" fmla="*/ 218017 h 257176"/>
              <a:gd name="connsiteX2071" fmla="*/ 280194 w 611188"/>
              <a:gd name="connsiteY2071" fmla="*/ 218017 h 257176"/>
              <a:gd name="connsiteX2072" fmla="*/ 280194 w 611188"/>
              <a:gd name="connsiteY2072" fmla="*/ 219076 h 257176"/>
              <a:gd name="connsiteX2073" fmla="*/ 280174 w 611188"/>
              <a:gd name="connsiteY2073" fmla="*/ 219049 h 257176"/>
              <a:gd name="connsiteX2074" fmla="*/ 280174 w 611188"/>
              <a:gd name="connsiteY2074" fmla="*/ 219076 h 257176"/>
              <a:gd name="connsiteX2075" fmla="*/ 279645 w 611188"/>
              <a:gd name="connsiteY2075" fmla="*/ 220134 h 257176"/>
              <a:gd name="connsiteX2076" fmla="*/ 279645 w 611188"/>
              <a:gd name="connsiteY2076" fmla="*/ 219076 h 257176"/>
              <a:gd name="connsiteX2077" fmla="*/ 277531 w 611188"/>
              <a:gd name="connsiteY2077" fmla="*/ 219076 h 257176"/>
              <a:gd name="connsiteX2078" fmla="*/ 274359 w 611188"/>
              <a:gd name="connsiteY2078" fmla="*/ 220134 h 257176"/>
              <a:gd name="connsiteX2079" fmla="*/ 274359 w 611188"/>
              <a:gd name="connsiteY2079" fmla="*/ 219076 h 257176"/>
              <a:gd name="connsiteX2080" fmla="*/ 273302 w 611188"/>
              <a:gd name="connsiteY2080" fmla="*/ 218547 h 257176"/>
              <a:gd name="connsiteX2081" fmla="*/ 273302 w 611188"/>
              <a:gd name="connsiteY2081" fmla="*/ 220134 h 257176"/>
              <a:gd name="connsiteX2082" fmla="*/ 273302 w 611188"/>
              <a:gd name="connsiteY2082" fmla="*/ 220664 h 257176"/>
              <a:gd name="connsiteX2083" fmla="*/ 272797 w 611188"/>
              <a:gd name="connsiteY2083" fmla="*/ 221169 h 257176"/>
              <a:gd name="connsiteX2084" fmla="*/ 272653 w 611188"/>
              <a:gd name="connsiteY2084" fmla="*/ 221457 h 257176"/>
              <a:gd name="connsiteX2085" fmla="*/ 272245 w 611188"/>
              <a:gd name="connsiteY2085" fmla="*/ 221729 h 257176"/>
              <a:gd name="connsiteX2086" fmla="*/ 272245 w 611188"/>
              <a:gd name="connsiteY2086" fmla="*/ 222251 h 257176"/>
              <a:gd name="connsiteX2087" fmla="*/ 272245 w 611188"/>
              <a:gd name="connsiteY2087" fmla="*/ 223839 h 257176"/>
              <a:gd name="connsiteX2088" fmla="*/ 273302 w 611188"/>
              <a:gd name="connsiteY2088" fmla="*/ 222780 h 257176"/>
              <a:gd name="connsiteX2089" fmla="*/ 274359 w 611188"/>
              <a:gd name="connsiteY2089" fmla="*/ 221193 h 257176"/>
              <a:gd name="connsiteX2090" fmla="*/ 274359 w 611188"/>
              <a:gd name="connsiteY2090" fmla="*/ 222251 h 257176"/>
              <a:gd name="connsiteX2091" fmla="*/ 274888 w 611188"/>
              <a:gd name="connsiteY2091" fmla="*/ 222251 h 257176"/>
              <a:gd name="connsiteX2092" fmla="*/ 276474 w 611188"/>
              <a:gd name="connsiteY2092" fmla="*/ 220664 h 257176"/>
              <a:gd name="connsiteX2093" fmla="*/ 279116 w 611188"/>
              <a:gd name="connsiteY2093" fmla="*/ 220134 h 257176"/>
              <a:gd name="connsiteX2094" fmla="*/ 279116 w 611188"/>
              <a:gd name="connsiteY2094" fmla="*/ 220664 h 257176"/>
              <a:gd name="connsiteX2095" fmla="*/ 278059 w 611188"/>
              <a:gd name="connsiteY2095" fmla="*/ 221193 h 257176"/>
              <a:gd name="connsiteX2096" fmla="*/ 279645 w 611188"/>
              <a:gd name="connsiteY2096" fmla="*/ 220664 h 257176"/>
              <a:gd name="connsiteX2097" fmla="*/ 281231 w 611188"/>
              <a:gd name="connsiteY2097" fmla="*/ 219076 h 257176"/>
              <a:gd name="connsiteX2098" fmla="*/ 281231 w 611188"/>
              <a:gd name="connsiteY2098" fmla="*/ 220134 h 257176"/>
              <a:gd name="connsiteX2099" fmla="*/ 281759 w 611188"/>
              <a:gd name="connsiteY2099" fmla="*/ 220664 h 257176"/>
              <a:gd name="connsiteX2100" fmla="*/ 284402 w 611188"/>
              <a:gd name="connsiteY2100" fmla="*/ 220664 h 257176"/>
              <a:gd name="connsiteX2101" fmla="*/ 285988 w 611188"/>
              <a:gd name="connsiteY2101" fmla="*/ 219076 h 257176"/>
              <a:gd name="connsiteX2102" fmla="*/ 286517 w 611188"/>
              <a:gd name="connsiteY2102" fmla="*/ 220134 h 257176"/>
              <a:gd name="connsiteX2103" fmla="*/ 287045 w 611188"/>
              <a:gd name="connsiteY2103" fmla="*/ 220134 h 257176"/>
              <a:gd name="connsiteX2104" fmla="*/ 287045 w 611188"/>
              <a:gd name="connsiteY2104" fmla="*/ 219076 h 257176"/>
              <a:gd name="connsiteX2105" fmla="*/ 288631 w 611188"/>
              <a:gd name="connsiteY2105" fmla="*/ 219076 h 257176"/>
              <a:gd name="connsiteX2106" fmla="*/ 291274 w 611188"/>
              <a:gd name="connsiteY2106" fmla="*/ 220134 h 257176"/>
              <a:gd name="connsiteX2107" fmla="*/ 291274 w 611188"/>
              <a:gd name="connsiteY2107" fmla="*/ 220664 h 257176"/>
              <a:gd name="connsiteX2108" fmla="*/ 291274 w 611188"/>
              <a:gd name="connsiteY2108" fmla="*/ 221193 h 257176"/>
              <a:gd name="connsiteX2109" fmla="*/ 291803 w 611188"/>
              <a:gd name="connsiteY2109" fmla="*/ 220664 h 257176"/>
              <a:gd name="connsiteX2110" fmla="*/ 293388 w 611188"/>
              <a:gd name="connsiteY2110" fmla="*/ 220664 h 257176"/>
              <a:gd name="connsiteX2111" fmla="*/ 292860 w 611188"/>
              <a:gd name="connsiteY2111" fmla="*/ 220134 h 257176"/>
              <a:gd name="connsiteX2112" fmla="*/ 291274 w 611188"/>
              <a:gd name="connsiteY2112" fmla="*/ 219076 h 257176"/>
              <a:gd name="connsiteX2113" fmla="*/ 292860 w 611188"/>
              <a:gd name="connsiteY2113" fmla="*/ 219076 h 257176"/>
              <a:gd name="connsiteX2114" fmla="*/ 294974 w 611188"/>
              <a:gd name="connsiteY2114" fmla="*/ 219076 h 257176"/>
              <a:gd name="connsiteX2115" fmla="*/ 293917 w 611188"/>
              <a:gd name="connsiteY2115" fmla="*/ 220134 h 257176"/>
              <a:gd name="connsiteX2116" fmla="*/ 294974 w 611188"/>
              <a:gd name="connsiteY2116" fmla="*/ 220134 h 257176"/>
              <a:gd name="connsiteX2117" fmla="*/ 295503 w 611188"/>
              <a:gd name="connsiteY2117" fmla="*/ 221193 h 257176"/>
              <a:gd name="connsiteX2118" fmla="*/ 296560 w 611188"/>
              <a:gd name="connsiteY2118" fmla="*/ 220664 h 257176"/>
              <a:gd name="connsiteX2119" fmla="*/ 297089 w 611188"/>
              <a:gd name="connsiteY2119" fmla="*/ 220664 h 257176"/>
              <a:gd name="connsiteX2120" fmla="*/ 296560 w 611188"/>
              <a:gd name="connsiteY2120" fmla="*/ 220134 h 257176"/>
              <a:gd name="connsiteX2121" fmla="*/ 296560 w 611188"/>
              <a:gd name="connsiteY2121" fmla="*/ 218547 h 257176"/>
              <a:gd name="connsiteX2122" fmla="*/ 297089 w 611188"/>
              <a:gd name="connsiteY2122" fmla="*/ 220134 h 257176"/>
              <a:gd name="connsiteX2123" fmla="*/ 298674 w 611188"/>
              <a:gd name="connsiteY2123" fmla="*/ 220664 h 257176"/>
              <a:gd name="connsiteX2124" fmla="*/ 299203 w 611188"/>
              <a:gd name="connsiteY2124" fmla="*/ 220134 h 257176"/>
              <a:gd name="connsiteX2125" fmla="*/ 299203 w 611188"/>
              <a:gd name="connsiteY2125" fmla="*/ 220664 h 257176"/>
              <a:gd name="connsiteX2126" fmla="*/ 305017 w 611188"/>
              <a:gd name="connsiteY2126" fmla="*/ 219076 h 257176"/>
              <a:gd name="connsiteX2127" fmla="*/ 310832 w 611188"/>
              <a:gd name="connsiteY2127" fmla="*/ 218547 h 257176"/>
              <a:gd name="connsiteX2128" fmla="*/ 314532 w 611188"/>
              <a:gd name="connsiteY2128" fmla="*/ 217489 h 257176"/>
              <a:gd name="connsiteX2129" fmla="*/ 317704 w 611188"/>
              <a:gd name="connsiteY2129" fmla="*/ 217489 h 257176"/>
              <a:gd name="connsiteX2130" fmla="*/ 320875 w 611188"/>
              <a:gd name="connsiteY2130" fmla="*/ 216959 h 257176"/>
              <a:gd name="connsiteX2131" fmla="*/ 322461 w 611188"/>
              <a:gd name="connsiteY2131" fmla="*/ 217489 h 257176"/>
              <a:gd name="connsiteX2132" fmla="*/ 329333 w 611188"/>
              <a:gd name="connsiteY2132" fmla="*/ 217489 h 257176"/>
              <a:gd name="connsiteX2133" fmla="*/ 334619 w 611188"/>
              <a:gd name="connsiteY2133" fmla="*/ 216959 h 257176"/>
              <a:gd name="connsiteX2134" fmla="*/ 333561 w 611188"/>
              <a:gd name="connsiteY2134" fmla="*/ 217489 h 257176"/>
              <a:gd name="connsiteX2135" fmla="*/ 333561 w 611188"/>
              <a:gd name="connsiteY2135" fmla="*/ 218547 h 257176"/>
              <a:gd name="connsiteX2136" fmla="*/ 334619 w 611188"/>
              <a:gd name="connsiteY2136" fmla="*/ 218547 h 257176"/>
              <a:gd name="connsiteX2137" fmla="*/ 335147 w 611188"/>
              <a:gd name="connsiteY2137" fmla="*/ 218547 h 257176"/>
              <a:gd name="connsiteX2138" fmla="*/ 334619 w 611188"/>
              <a:gd name="connsiteY2138" fmla="*/ 217489 h 257176"/>
              <a:gd name="connsiteX2139" fmla="*/ 334619 w 611188"/>
              <a:gd name="connsiteY2139" fmla="*/ 216959 h 257176"/>
              <a:gd name="connsiteX2140" fmla="*/ 338319 w 611188"/>
              <a:gd name="connsiteY2140" fmla="*/ 216959 h 257176"/>
              <a:gd name="connsiteX2141" fmla="*/ 342019 w 611188"/>
              <a:gd name="connsiteY2141" fmla="*/ 215901 h 257176"/>
              <a:gd name="connsiteX2142" fmla="*/ 341490 w 611188"/>
              <a:gd name="connsiteY2142" fmla="*/ 216959 h 257176"/>
              <a:gd name="connsiteX2143" fmla="*/ 341490 w 611188"/>
              <a:gd name="connsiteY2143" fmla="*/ 217489 h 257176"/>
              <a:gd name="connsiteX2144" fmla="*/ 342019 w 611188"/>
              <a:gd name="connsiteY2144" fmla="*/ 215901 h 257176"/>
              <a:gd name="connsiteX2145" fmla="*/ 342371 w 611188"/>
              <a:gd name="connsiteY2145" fmla="*/ 215901 h 257176"/>
              <a:gd name="connsiteX2146" fmla="*/ 343076 w 611188"/>
              <a:gd name="connsiteY2146" fmla="*/ 215901 h 257176"/>
              <a:gd name="connsiteX2147" fmla="*/ 343076 w 611188"/>
              <a:gd name="connsiteY2147" fmla="*/ 216959 h 257176"/>
              <a:gd name="connsiteX2148" fmla="*/ 342019 w 611188"/>
              <a:gd name="connsiteY2148" fmla="*/ 216959 h 257176"/>
              <a:gd name="connsiteX2149" fmla="*/ 343605 w 611188"/>
              <a:gd name="connsiteY2149" fmla="*/ 217489 h 257176"/>
              <a:gd name="connsiteX2150" fmla="*/ 345190 w 611188"/>
              <a:gd name="connsiteY2150" fmla="*/ 216959 h 257176"/>
              <a:gd name="connsiteX2151" fmla="*/ 345190 w 611188"/>
              <a:gd name="connsiteY2151" fmla="*/ 215901 h 257176"/>
              <a:gd name="connsiteX2152" fmla="*/ 348362 w 611188"/>
              <a:gd name="connsiteY2152" fmla="*/ 216959 h 257176"/>
              <a:gd name="connsiteX2153" fmla="*/ 350476 w 611188"/>
              <a:gd name="connsiteY2153" fmla="*/ 215372 h 257176"/>
              <a:gd name="connsiteX2154" fmla="*/ 351005 w 611188"/>
              <a:gd name="connsiteY2154" fmla="*/ 215372 h 257176"/>
              <a:gd name="connsiteX2155" fmla="*/ 351005 w 611188"/>
              <a:gd name="connsiteY2155" fmla="*/ 215901 h 257176"/>
              <a:gd name="connsiteX2156" fmla="*/ 352062 w 611188"/>
              <a:gd name="connsiteY2156" fmla="*/ 215372 h 257176"/>
              <a:gd name="connsiteX2157" fmla="*/ 352062 w 611188"/>
              <a:gd name="connsiteY2157" fmla="*/ 213784 h 257176"/>
              <a:gd name="connsiteX2158" fmla="*/ 353648 w 611188"/>
              <a:gd name="connsiteY2158" fmla="*/ 215372 h 257176"/>
              <a:gd name="connsiteX2159" fmla="*/ 357348 w 611188"/>
              <a:gd name="connsiteY2159" fmla="*/ 214843 h 257176"/>
              <a:gd name="connsiteX2160" fmla="*/ 355762 w 611188"/>
              <a:gd name="connsiteY2160" fmla="*/ 215901 h 257176"/>
              <a:gd name="connsiteX2161" fmla="*/ 354176 w 611188"/>
              <a:gd name="connsiteY2161" fmla="*/ 217489 h 257176"/>
              <a:gd name="connsiteX2162" fmla="*/ 357877 w 611188"/>
              <a:gd name="connsiteY2162" fmla="*/ 216959 h 257176"/>
              <a:gd name="connsiteX2163" fmla="*/ 360519 w 611188"/>
              <a:gd name="connsiteY2163" fmla="*/ 215372 h 257176"/>
              <a:gd name="connsiteX2164" fmla="*/ 364220 w 611188"/>
              <a:gd name="connsiteY2164" fmla="*/ 215901 h 257176"/>
              <a:gd name="connsiteX2165" fmla="*/ 371091 w 611188"/>
              <a:gd name="connsiteY2165" fmla="*/ 214843 h 257176"/>
              <a:gd name="connsiteX2166" fmla="*/ 374791 w 611188"/>
              <a:gd name="connsiteY2166" fmla="*/ 215901 h 257176"/>
              <a:gd name="connsiteX2167" fmla="*/ 376377 w 611188"/>
              <a:gd name="connsiteY2167" fmla="*/ 214843 h 257176"/>
              <a:gd name="connsiteX2168" fmla="*/ 377963 w 611188"/>
              <a:gd name="connsiteY2168" fmla="*/ 214843 h 257176"/>
              <a:gd name="connsiteX2169" fmla="*/ 377963 w 611188"/>
              <a:gd name="connsiteY2169" fmla="*/ 215372 h 257176"/>
              <a:gd name="connsiteX2170" fmla="*/ 377963 w 611188"/>
              <a:gd name="connsiteY2170" fmla="*/ 215901 h 257176"/>
              <a:gd name="connsiteX2171" fmla="*/ 381135 w 611188"/>
              <a:gd name="connsiteY2171" fmla="*/ 214843 h 257176"/>
              <a:gd name="connsiteX2172" fmla="*/ 383777 w 611188"/>
              <a:gd name="connsiteY2172" fmla="*/ 215901 h 257176"/>
              <a:gd name="connsiteX2173" fmla="*/ 383249 w 611188"/>
              <a:gd name="connsiteY2173" fmla="*/ 215901 h 257176"/>
              <a:gd name="connsiteX2174" fmla="*/ 381663 w 611188"/>
              <a:gd name="connsiteY2174" fmla="*/ 215372 h 257176"/>
              <a:gd name="connsiteX2175" fmla="*/ 383249 w 611188"/>
              <a:gd name="connsiteY2175" fmla="*/ 217489 h 257176"/>
              <a:gd name="connsiteX2176" fmla="*/ 385363 w 611188"/>
              <a:gd name="connsiteY2176" fmla="*/ 217489 h 257176"/>
              <a:gd name="connsiteX2177" fmla="*/ 384835 w 611188"/>
              <a:gd name="connsiteY2177" fmla="*/ 219076 h 257176"/>
              <a:gd name="connsiteX2178" fmla="*/ 383777 w 611188"/>
              <a:gd name="connsiteY2178" fmla="*/ 220664 h 257176"/>
              <a:gd name="connsiteX2179" fmla="*/ 381663 w 611188"/>
              <a:gd name="connsiteY2179" fmla="*/ 219076 h 257176"/>
              <a:gd name="connsiteX2180" fmla="*/ 379549 w 611188"/>
              <a:gd name="connsiteY2180" fmla="*/ 220134 h 257176"/>
              <a:gd name="connsiteX2181" fmla="*/ 379549 w 611188"/>
              <a:gd name="connsiteY2181" fmla="*/ 219076 h 257176"/>
              <a:gd name="connsiteX2182" fmla="*/ 379549 w 611188"/>
              <a:gd name="connsiteY2182" fmla="*/ 218547 h 257176"/>
              <a:gd name="connsiteX2183" fmla="*/ 377963 w 611188"/>
              <a:gd name="connsiteY2183" fmla="*/ 219076 h 257176"/>
              <a:gd name="connsiteX2184" fmla="*/ 375320 w 611188"/>
              <a:gd name="connsiteY2184" fmla="*/ 220664 h 257176"/>
              <a:gd name="connsiteX2185" fmla="*/ 373206 w 611188"/>
              <a:gd name="connsiteY2185" fmla="*/ 219076 h 257176"/>
              <a:gd name="connsiteX2186" fmla="*/ 369506 w 611188"/>
              <a:gd name="connsiteY2186" fmla="*/ 220134 h 257176"/>
              <a:gd name="connsiteX2187" fmla="*/ 369506 w 611188"/>
              <a:gd name="connsiteY2187" fmla="*/ 221193 h 257176"/>
              <a:gd name="connsiteX2188" fmla="*/ 368977 w 611188"/>
              <a:gd name="connsiteY2188" fmla="*/ 221193 h 257176"/>
              <a:gd name="connsiteX2189" fmla="*/ 367920 w 611188"/>
              <a:gd name="connsiteY2189" fmla="*/ 220134 h 257176"/>
              <a:gd name="connsiteX2190" fmla="*/ 364220 w 611188"/>
              <a:gd name="connsiteY2190" fmla="*/ 220664 h 257176"/>
              <a:gd name="connsiteX2191" fmla="*/ 362634 w 611188"/>
              <a:gd name="connsiteY2191" fmla="*/ 220134 h 257176"/>
              <a:gd name="connsiteX2192" fmla="*/ 362634 w 611188"/>
              <a:gd name="connsiteY2192" fmla="*/ 220664 h 257176"/>
              <a:gd name="connsiteX2193" fmla="*/ 355234 w 611188"/>
              <a:gd name="connsiteY2193" fmla="*/ 220664 h 257176"/>
              <a:gd name="connsiteX2194" fmla="*/ 348890 w 611188"/>
              <a:gd name="connsiteY2194" fmla="*/ 221193 h 257176"/>
              <a:gd name="connsiteX2195" fmla="*/ 349948 w 611188"/>
              <a:gd name="connsiteY2195" fmla="*/ 220134 h 257176"/>
              <a:gd name="connsiteX2196" fmla="*/ 348362 w 611188"/>
              <a:gd name="connsiteY2196" fmla="*/ 221193 h 257176"/>
              <a:gd name="connsiteX2197" fmla="*/ 346776 w 611188"/>
              <a:gd name="connsiteY2197" fmla="*/ 222780 h 257176"/>
              <a:gd name="connsiteX2198" fmla="*/ 345544 w 611188"/>
              <a:gd name="connsiteY2198" fmla="*/ 221546 h 257176"/>
              <a:gd name="connsiteX2199" fmla="*/ 344602 w 611188"/>
              <a:gd name="connsiteY2199" fmla="*/ 222174 h 257176"/>
              <a:gd name="connsiteX2200" fmla="*/ 343605 w 611188"/>
              <a:gd name="connsiteY2200" fmla="*/ 223839 h 257176"/>
              <a:gd name="connsiteX2201" fmla="*/ 341490 w 611188"/>
              <a:gd name="connsiteY2201" fmla="*/ 221193 h 257176"/>
              <a:gd name="connsiteX2202" fmla="*/ 338847 w 611188"/>
              <a:gd name="connsiteY2202" fmla="*/ 222780 h 257176"/>
              <a:gd name="connsiteX2203" fmla="*/ 337261 w 611188"/>
              <a:gd name="connsiteY2203" fmla="*/ 221193 h 257176"/>
              <a:gd name="connsiteX2204" fmla="*/ 335147 w 611188"/>
              <a:gd name="connsiteY2204" fmla="*/ 222251 h 257176"/>
              <a:gd name="connsiteX2205" fmla="*/ 335147 w 611188"/>
              <a:gd name="connsiteY2205" fmla="*/ 222780 h 257176"/>
              <a:gd name="connsiteX2206" fmla="*/ 334619 w 611188"/>
              <a:gd name="connsiteY2206" fmla="*/ 222251 h 257176"/>
              <a:gd name="connsiteX2207" fmla="*/ 333561 w 611188"/>
              <a:gd name="connsiteY2207" fmla="*/ 223839 h 257176"/>
              <a:gd name="connsiteX2208" fmla="*/ 331976 w 611188"/>
              <a:gd name="connsiteY2208" fmla="*/ 222780 h 257176"/>
              <a:gd name="connsiteX2209" fmla="*/ 331447 w 611188"/>
              <a:gd name="connsiteY2209" fmla="*/ 221193 h 257176"/>
              <a:gd name="connsiteX2210" fmla="*/ 331447 w 611188"/>
              <a:gd name="connsiteY2210" fmla="*/ 222251 h 257176"/>
              <a:gd name="connsiteX2211" fmla="*/ 330918 w 611188"/>
              <a:gd name="connsiteY2211" fmla="*/ 221193 h 257176"/>
              <a:gd name="connsiteX2212" fmla="*/ 329861 w 611188"/>
              <a:gd name="connsiteY2212" fmla="*/ 222251 h 257176"/>
              <a:gd name="connsiteX2213" fmla="*/ 329333 w 611188"/>
              <a:gd name="connsiteY2213" fmla="*/ 222251 h 257176"/>
              <a:gd name="connsiteX2214" fmla="*/ 326690 w 611188"/>
              <a:gd name="connsiteY2214" fmla="*/ 221193 h 257176"/>
              <a:gd name="connsiteX2215" fmla="*/ 325104 w 611188"/>
              <a:gd name="connsiteY2215" fmla="*/ 222251 h 257176"/>
              <a:gd name="connsiteX2216" fmla="*/ 324575 w 611188"/>
              <a:gd name="connsiteY2216" fmla="*/ 222780 h 257176"/>
              <a:gd name="connsiteX2217" fmla="*/ 324047 w 611188"/>
              <a:gd name="connsiteY2217" fmla="*/ 223839 h 257176"/>
              <a:gd name="connsiteX2218" fmla="*/ 321404 w 611188"/>
              <a:gd name="connsiteY2218" fmla="*/ 222780 h 257176"/>
              <a:gd name="connsiteX2219" fmla="*/ 319289 w 611188"/>
              <a:gd name="connsiteY2219" fmla="*/ 224368 h 257176"/>
              <a:gd name="connsiteX2220" fmla="*/ 319818 w 611188"/>
              <a:gd name="connsiteY2220" fmla="*/ 222780 h 257176"/>
              <a:gd name="connsiteX2221" fmla="*/ 311889 w 611188"/>
              <a:gd name="connsiteY2221" fmla="*/ 223839 h 257176"/>
              <a:gd name="connsiteX2222" fmla="*/ 310677 w 611188"/>
              <a:gd name="connsiteY2222" fmla="*/ 224445 h 257176"/>
              <a:gd name="connsiteX2223" fmla="*/ 313276 w 611188"/>
              <a:gd name="connsiteY2223" fmla="*/ 226036 h 257176"/>
              <a:gd name="connsiteX2224" fmla="*/ 315969 w 611188"/>
              <a:gd name="connsiteY2224" fmla="*/ 223838 h 257176"/>
              <a:gd name="connsiteX2225" fmla="*/ 317585 w 611188"/>
              <a:gd name="connsiteY2225" fmla="*/ 225487 h 257176"/>
              <a:gd name="connsiteX2226" fmla="*/ 318662 w 611188"/>
              <a:gd name="connsiteY2226" fmla="*/ 227135 h 257176"/>
              <a:gd name="connsiteX2227" fmla="*/ 320278 w 611188"/>
              <a:gd name="connsiteY2227" fmla="*/ 226036 h 257176"/>
              <a:gd name="connsiteX2228" fmla="*/ 319739 w 611188"/>
              <a:gd name="connsiteY2228" fmla="*/ 227685 h 257176"/>
              <a:gd name="connsiteX2229" fmla="*/ 320278 w 611188"/>
              <a:gd name="connsiteY2229" fmla="*/ 228234 h 257176"/>
              <a:gd name="connsiteX2230" fmla="*/ 321355 w 611188"/>
              <a:gd name="connsiteY2230" fmla="*/ 227135 h 257176"/>
              <a:gd name="connsiteX2231" fmla="*/ 321894 w 611188"/>
              <a:gd name="connsiteY2231" fmla="*/ 227685 h 257176"/>
              <a:gd name="connsiteX2232" fmla="*/ 323510 w 611188"/>
              <a:gd name="connsiteY2232" fmla="*/ 226036 h 257176"/>
              <a:gd name="connsiteX2233" fmla="*/ 325125 w 611188"/>
              <a:gd name="connsiteY2233" fmla="*/ 226036 h 257176"/>
              <a:gd name="connsiteX2234" fmla="*/ 324587 w 611188"/>
              <a:gd name="connsiteY2234" fmla="*/ 227685 h 257176"/>
              <a:gd name="connsiteX2235" fmla="*/ 322971 w 611188"/>
              <a:gd name="connsiteY2235" fmla="*/ 227135 h 257176"/>
              <a:gd name="connsiteX2236" fmla="*/ 322971 w 611188"/>
              <a:gd name="connsiteY2236" fmla="*/ 227685 h 257176"/>
              <a:gd name="connsiteX2237" fmla="*/ 323510 w 611188"/>
              <a:gd name="connsiteY2237" fmla="*/ 228234 h 257176"/>
              <a:gd name="connsiteX2238" fmla="*/ 325125 w 611188"/>
              <a:gd name="connsiteY2238" fmla="*/ 227685 h 257176"/>
              <a:gd name="connsiteX2239" fmla="*/ 326741 w 611188"/>
              <a:gd name="connsiteY2239" fmla="*/ 228234 h 257176"/>
              <a:gd name="connsiteX2240" fmla="*/ 325664 w 611188"/>
              <a:gd name="connsiteY2240" fmla="*/ 227135 h 257176"/>
              <a:gd name="connsiteX2241" fmla="*/ 325664 w 611188"/>
              <a:gd name="connsiteY2241" fmla="*/ 226036 h 257176"/>
              <a:gd name="connsiteX2242" fmla="*/ 326741 w 611188"/>
              <a:gd name="connsiteY2242" fmla="*/ 227685 h 257176"/>
              <a:gd name="connsiteX2243" fmla="*/ 327280 w 611188"/>
              <a:gd name="connsiteY2243" fmla="*/ 228234 h 257176"/>
              <a:gd name="connsiteX2244" fmla="*/ 327280 w 611188"/>
              <a:gd name="connsiteY2244" fmla="*/ 227135 h 257176"/>
              <a:gd name="connsiteX2245" fmla="*/ 328896 w 611188"/>
              <a:gd name="connsiteY2245" fmla="*/ 227685 h 257176"/>
              <a:gd name="connsiteX2246" fmla="*/ 328896 w 611188"/>
              <a:gd name="connsiteY2246" fmla="*/ 227273 h 257176"/>
              <a:gd name="connsiteX2247" fmla="*/ 330512 w 611188"/>
              <a:gd name="connsiteY2247" fmla="*/ 227685 h 257176"/>
              <a:gd name="connsiteX2248" fmla="*/ 332666 w 611188"/>
              <a:gd name="connsiteY2248" fmla="*/ 227685 h 257176"/>
              <a:gd name="connsiteX2249" fmla="*/ 333743 w 611188"/>
              <a:gd name="connsiteY2249" fmla="*/ 227135 h 257176"/>
              <a:gd name="connsiteX2250" fmla="*/ 332127 w 611188"/>
              <a:gd name="connsiteY2250" fmla="*/ 228234 h 257176"/>
              <a:gd name="connsiteX2251" fmla="*/ 332666 w 611188"/>
              <a:gd name="connsiteY2251" fmla="*/ 228234 h 257176"/>
              <a:gd name="connsiteX2252" fmla="*/ 332666 w 611188"/>
              <a:gd name="connsiteY2252" fmla="*/ 229333 h 257176"/>
              <a:gd name="connsiteX2253" fmla="*/ 333743 w 611188"/>
              <a:gd name="connsiteY2253" fmla="*/ 229333 h 257176"/>
              <a:gd name="connsiteX2254" fmla="*/ 334282 w 611188"/>
              <a:gd name="connsiteY2254" fmla="*/ 229883 h 257176"/>
              <a:gd name="connsiteX2255" fmla="*/ 335359 w 611188"/>
              <a:gd name="connsiteY2255" fmla="*/ 229333 h 257176"/>
              <a:gd name="connsiteX2256" fmla="*/ 333743 w 611188"/>
              <a:gd name="connsiteY2256" fmla="*/ 228234 h 257176"/>
              <a:gd name="connsiteX2257" fmla="*/ 335359 w 611188"/>
              <a:gd name="connsiteY2257" fmla="*/ 228234 h 257176"/>
              <a:gd name="connsiteX2258" fmla="*/ 335359 w 611188"/>
              <a:gd name="connsiteY2258" fmla="*/ 227685 h 257176"/>
              <a:gd name="connsiteX2259" fmla="*/ 336975 w 611188"/>
              <a:gd name="connsiteY2259" fmla="*/ 228234 h 257176"/>
              <a:gd name="connsiteX2260" fmla="*/ 337514 w 611188"/>
              <a:gd name="connsiteY2260" fmla="*/ 228234 h 257176"/>
              <a:gd name="connsiteX2261" fmla="*/ 337514 w 611188"/>
              <a:gd name="connsiteY2261" fmla="*/ 229883 h 257176"/>
              <a:gd name="connsiteX2262" fmla="*/ 337969 w 611188"/>
              <a:gd name="connsiteY2262" fmla="*/ 228489 h 257176"/>
              <a:gd name="connsiteX2263" fmla="*/ 337344 w 611188"/>
              <a:gd name="connsiteY2263" fmla="*/ 228072 h 257176"/>
              <a:gd name="connsiteX2264" fmla="*/ 336550 w 611188"/>
              <a:gd name="connsiteY2264" fmla="*/ 228072 h 257176"/>
              <a:gd name="connsiteX2265" fmla="*/ 336550 w 611188"/>
              <a:gd name="connsiteY2265" fmla="*/ 227013 h 257176"/>
              <a:gd name="connsiteX2266" fmla="*/ 337344 w 611188"/>
              <a:gd name="connsiteY2266" fmla="*/ 227013 h 257176"/>
              <a:gd name="connsiteX2267" fmla="*/ 338014 w 611188"/>
              <a:gd name="connsiteY2267" fmla="*/ 228353 h 257176"/>
              <a:gd name="connsiteX2268" fmla="*/ 338052 w 611188"/>
              <a:gd name="connsiteY2268" fmla="*/ 228234 h 257176"/>
              <a:gd name="connsiteX2269" fmla="*/ 339129 w 611188"/>
              <a:gd name="connsiteY2269" fmla="*/ 228234 h 257176"/>
              <a:gd name="connsiteX2270" fmla="*/ 338052 w 611188"/>
              <a:gd name="connsiteY2270" fmla="*/ 229333 h 257176"/>
              <a:gd name="connsiteX2271" fmla="*/ 337514 w 611188"/>
              <a:gd name="connsiteY2271" fmla="*/ 230982 h 257176"/>
              <a:gd name="connsiteX2272" fmla="*/ 338052 w 611188"/>
              <a:gd name="connsiteY2272" fmla="*/ 229883 h 257176"/>
              <a:gd name="connsiteX2273" fmla="*/ 339668 w 611188"/>
              <a:gd name="connsiteY2273" fmla="*/ 229333 h 257176"/>
              <a:gd name="connsiteX2274" fmla="*/ 339668 w 611188"/>
              <a:gd name="connsiteY2274" fmla="*/ 229883 h 257176"/>
              <a:gd name="connsiteX2275" fmla="*/ 339668 w 611188"/>
              <a:gd name="connsiteY2275" fmla="*/ 230982 h 257176"/>
              <a:gd name="connsiteX2276" fmla="*/ 339129 w 611188"/>
              <a:gd name="connsiteY2276" fmla="*/ 229883 h 257176"/>
              <a:gd name="connsiteX2277" fmla="*/ 338052 w 611188"/>
              <a:gd name="connsiteY2277" fmla="*/ 231532 h 257176"/>
              <a:gd name="connsiteX2278" fmla="*/ 339668 w 611188"/>
              <a:gd name="connsiteY2278" fmla="*/ 232631 h 257176"/>
              <a:gd name="connsiteX2279" fmla="*/ 339129 w 611188"/>
              <a:gd name="connsiteY2279" fmla="*/ 232631 h 257176"/>
              <a:gd name="connsiteX2280" fmla="*/ 339129 w 611188"/>
              <a:gd name="connsiteY2280" fmla="*/ 233180 h 257176"/>
              <a:gd name="connsiteX2281" fmla="*/ 338052 w 611188"/>
              <a:gd name="connsiteY2281" fmla="*/ 234279 h 257176"/>
              <a:gd name="connsiteX2282" fmla="*/ 337514 w 611188"/>
              <a:gd name="connsiteY2282" fmla="*/ 234829 h 257176"/>
              <a:gd name="connsiteX2283" fmla="*/ 335359 w 611188"/>
              <a:gd name="connsiteY2283" fmla="*/ 234279 h 257176"/>
              <a:gd name="connsiteX2284" fmla="*/ 332666 w 611188"/>
              <a:gd name="connsiteY2284" fmla="*/ 234829 h 257176"/>
              <a:gd name="connsiteX2285" fmla="*/ 331589 w 611188"/>
              <a:gd name="connsiteY2285" fmla="*/ 234279 h 257176"/>
              <a:gd name="connsiteX2286" fmla="*/ 328896 w 611188"/>
              <a:gd name="connsiteY2286" fmla="*/ 234279 h 257176"/>
              <a:gd name="connsiteX2287" fmla="*/ 330512 w 611188"/>
              <a:gd name="connsiteY2287" fmla="*/ 235378 h 257176"/>
              <a:gd name="connsiteX2288" fmla="*/ 328896 w 611188"/>
              <a:gd name="connsiteY2288" fmla="*/ 235378 h 257176"/>
              <a:gd name="connsiteX2289" fmla="*/ 328357 w 611188"/>
              <a:gd name="connsiteY2289" fmla="*/ 234829 h 257176"/>
              <a:gd name="connsiteX2290" fmla="*/ 328357 w 611188"/>
              <a:gd name="connsiteY2290" fmla="*/ 234279 h 257176"/>
              <a:gd name="connsiteX2291" fmla="*/ 326741 w 611188"/>
              <a:gd name="connsiteY2291" fmla="*/ 234279 h 257176"/>
              <a:gd name="connsiteX2292" fmla="*/ 325125 w 611188"/>
              <a:gd name="connsiteY2292" fmla="*/ 233180 h 257176"/>
              <a:gd name="connsiteX2293" fmla="*/ 321894 w 611188"/>
              <a:gd name="connsiteY2293" fmla="*/ 235378 h 257176"/>
              <a:gd name="connsiteX2294" fmla="*/ 319739 w 611188"/>
              <a:gd name="connsiteY2294" fmla="*/ 235378 h 257176"/>
              <a:gd name="connsiteX2295" fmla="*/ 305197 w 611188"/>
              <a:gd name="connsiteY2295" fmla="*/ 236477 h 257176"/>
              <a:gd name="connsiteX2296" fmla="*/ 287961 w 611188"/>
              <a:gd name="connsiteY2296" fmla="*/ 238126 h 257176"/>
              <a:gd name="connsiteX2297" fmla="*/ 287961 w 611188"/>
              <a:gd name="connsiteY2297" fmla="*/ 236477 h 257176"/>
              <a:gd name="connsiteX2298" fmla="*/ 286884 w 611188"/>
              <a:gd name="connsiteY2298" fmla="*/ 238126 h 257176"/>
              <a:gd name="connsiteX2299" fmla="*/ 286884 w 611188"/>
              <a:gd name="connsiteY2299" fmla="*/ 237027 h 257176"/>
              <a:gd name="connsiteX2300" fmla="*/ 284729 w 611188"/>
              <a:gd name="connsiteY2300" fmla="*/ 238126 h 257176"/>
              <a:gd name="connsiteX2301" fmla="*/ 282575 w 611188"/>
              <a:gd name="connsiteY2301" fmla="*/ 238126 h 257176"/>
              <a:gd name="connsiteX2302" fmla="*/ 287961 w 611188"/>
              <a:gd name="connsiteY2302" fmla="*/ 234829 h 257176"/>
              <a:gd name="connsiteX2303" fmla="*/ 293886 w 611188"/>
              <a:gd name="connsiteY2303" fmla="*/ 235378 h 257176"/>
              <a:gd name="connsiteX2304" fmla="*/ 294963 w 611188"/>
              <a:gd name="connsiteY2304" fmla="*/ 234279 h 257176"/>
              <a:gd name="connsiteX2305" fmla="*/ 295502 w 611188"/>
              <a:gd name="connsiteY2305" fmla="*/ 234829 h 257176"/>
              <a:gd name="connsiteX2306" fmla="*/ 299272 w 611188"/>
              <a:gd name="connsiteY2306" fmla="*/ 233180 h 257176"/>
              <a:gd name="connsiteX2307" fmla="*/ 303581 w 611188"/>
              <a:gd name="connsiteY2307" fmla="*/ 232631 h 257176"/>
              <a:gd name="connsiteX2308" fmla="*/ 303581 w 611188"/>
              <a:gd name="connsiteY2308" fmla="*/ 233180 h 257176"/>
              <a:gd name="connsiteX2309" fmla="*/ 305197 w 611188"/>
              <a:gd name="connsiteY2309" fmla="*/ 231532 h 257176"/>
              <a:gd name="connsiteX2310" fmla="*/ 306274 w 611188"/>
              <a:gd name="connsiteY2310" fmla="*/ 232631 h 257176"/>
              <a:gd name="connsiteX2311" fmla="*/ 307351 w 611188"/>
              <a:gd name="connsiteY2311" fmla="*/ 232631 h 257176"/>
              <a:gd name="connsiteX2312" fmla="*/ 307890 w 611188"/>
              <a:gd name="connsiteY2312" fmla="*/ 231532 h 257176"/>
              <a:gd name="connsiteX2313" fmla="*/ 305197 w 611188"/>
              <a:gd name="connsiteY2313" fmla="*/ 229883 h 257176"/>
              <a:gd name="connsiteX2314" fmla="*/ 305490 w 611188"/>
              <a:gd name="connsiteY2314" fmla="*/ 228684 h 257176"/>
              <a:gd name="connsiteX2315" fmla="*/ 306274 w 611188"/>
              <a:gd name="connsiteY2315" fmla="*/ 229883 h 257176"/>
              <a:gd name="connsiteX2316" fmla="*/ 307890 w 611188"/>
              <a:gd name="connsiteY2316" fmla="*/ 227685 h 257176"/>
              <a:gd name="connsiteX2317" fmla="*/ 307351 w 611188"/>
              <a:gd name="connsiteY2317" fmla="*/ 227685 h 257176"/>
              <a:gd name="connsiteX2318" fmla="*/ 306274 w 611188"/>
              <a:gd name="connsiteY2318" fmla="*/ 227135 h 257176"/>
              <a:gd name="connsiteX2319" fmla="*/ 308967 w 611188"/>
              <a:gd name="connsiteY2319" fmla="*/ 226036 h 257176"/>
              <a:gd name="connsiteX2320" fmla="*/ 310381 w 611188"/>
              <a:gd name="connsiteY2320" fmla="*/ 224594 h 257176"/>
              <a:gd name="connsiteX2321" fmla="*/ 303432 w 611188"/>
              <a:gd name="connsiteY2321" fmla="*/ 228072 h 257176"/>
              <a:gd name="connsiteX2322" fmla="*/ 303960 w 611188"/>
              <a:gd name="connsiteY2322" fmla="*/ 229130 h 257176"/>
              <a:gd name="connsiteX2323" fmla="*/ 303960 w 611188"/>
              <a:gd name="connsiteY2323" fmla="*/ 229659 h 257176"/>
              <a:gd name="connsiteX2324" fmla="*/ 303432 w 611188"/>
              <a:gd name="connsiteY2324" fmla="*/ 229659 h 257176"/>
              <a:gd name="connsiteX2325" fmla="*/ 301846 w 611188"/>
              <a:gd name="connsiteY2325" fmla="*/ 230718 h 257176"/>
              <a:gd name="connsiteX2326" fmla="*/ 301846 w 611188"/>
              <a:gd name="connsiteY2326" fmla="*/ 229659 h 257176"/>
              <a:gd name="connsiteX2327" fmla="*/ 302374 w 611188"/>
              <a:gd name="connsiteY2327" fmla="*/ 229659 h 257176"/>
              <a:gd name="connsiteX2328" fmla="*/ 301846 w 611188"/>
              <a:gd name="connsiteY2328" fmla="*/ 229130 h 257176"/>
              <a:gd name="connsiteX2329" fmla="*/ 300789 w 611188"/>
              <a:gd name="connsiteY2329" fmla="*/ 229130 h 257176"/>
              <a:gd name="connsiteX2330" fmla="*/ 300789 w 611188"/>
              <a:gd name="connsiteY2330" fmla="*/ 229659 h 257176"/>
              <a:gd name="connsiteX2331" fmla="*/ 300260 w 611188"/>
              <a:gd name="connsiteY2331" fmla="*/ 229659 h 257176"/>
              <a:gd name="connsiteX2332" fmla="*/ 300260 w 611188"/>
              <a:gd name="connsiteY2332" fmla="*/ 230718 h 257176"/>
              <a:gd name="connsiteX2333" fmla="*/ 299203 w 611188"/>
              <a:gd name="connsiteY2333" fmla="*/ 230718 h 257176"/>
              <a:gd name="connsiteX2334" fmla="*/ 299203 w 611188"/>
              <a:gd name="connsiteY2334" fmla="*/ 229659 h 257176"/>
              <a:gd name="connsiteX2335" fmla="*/ 298674 w 611188"/>
              <a:gd name="connsiteY2335" fmla="*/ 229659 h 257176"/>
              <a:gd name="connsiteX2336" fmla="*/ 298674 w 611188"/>
              <a:gd name="connsiteY2336" fmla="*/ 230718 h 257176"/>
              <a:gd name="connsiteX2337" fmla="*/ 293388 w 611188"/>
              <a:gd name="connsiteY2337" fmla="*/ 232305 h 257176"/>
              <a:gd name="connsiteX2338" fmla="*/ 288631 w 611188"/>
              <a:gd name="connsiteY2338" fmla="*/ 232305 h 257176"/>
              <a:gd name="connsiteX2339" fmla="*/ 287045 w 611188"/>
              <a:gd name="connsiteY2339" fmla="*/ 232305 h 257176"/>
              <a:gd name="connsiteX2340" fmla="*/ 284931 w 611188"/>
              <a:gd name="connsiteY2340" fmla="*/ 232834 h 257176"/>
              <a:gd name="connsiteX2341" fmla="*/ 282817 w 611188"/>
              <a:gd name="connsiteY2341" fmla="*/ 230718 h 257176"/>
              <a:gd name="connsiteX2342" fmla="*/ 281759 w 611188"/>
              <a:gd name="connsiteY2342" fmla="*/ 231247 h 257176"/>
              <a:gd name="connsiteX2343" fmla="*/ 280174 w 611188"/>
              <a:gd name="connsiteY2343" fmla="*/ 231247 h 257176"/>
              <a:gd name="connsiteX2344" fmla="*/ 279116 w 611188"/>
              <a:gd name="connsiteY2344" fmla="*/ 229130 h 257176"/>
              <a:gd name="connsiteX2345" fmla="*/ 276474 w 611188"/>
              <a:gd name="connsiteY2345" fmla="*/ 230718 h 257176"/>
              <a:gd name="connsiteX2346" fmla="*/ 277883 w 611188"/>
              <a:gd name="connsiteY2346" fmla="*/ 232129 h 257176"/>
              <a:gd name="connsiteX2347" fmla="*/ 276474 w 611188"/>
              <a:gd name="connsiteY2347" fmla="*/ 232834 h 257176"/>
              <a:gd name="connsiteX2348" fmla="*/ 274359 w 611188"/>
              <a:gd name="connsiteY2348" fmla="*/ 234422 h 257176"/>
              <a:gd name="connsiteX2349" fmla="*/ 271188 w 611188"/>
              <a:gd name="connsiteY2349" fmla="*/ 233893 h 257176"/>
              <a:gd name="connsiteX2350" fmla="*/ 268016 w 611188"/>
              <a:gd name="connsiteY2350" fmla="*/ 234422 h 257176"/>
              <a:gd name="connsiteX2351" fmla="*/ 268016 w 611188"/>
              <a:gd name="connsiteY2351" fmla="*/ 232834 h 257176"/>
              <a:gd name="connsiteX2352" fmla="*/ 267487 w 611188"/>
              <a:gd name="connsiteY2352" fmla="*/ 232305 h 257176"/>
              <a:gd name="connsiteX2353" fmla="*/ 266959 w 611188"/>
              <a:gd name="connsiteY2353" fmla="*/ 232834 h 257176"/>
              <a:gd name="connsiteX2354" fmla="*/ 267487 w 611188"/>
              <a:gd name="connsiteY2354" fmla="*/ 234422 h 257176"/>
              <a:gd name="connsiteX2355" fmla="*/ 262730 w 611188"/>
              <a:gd name="connsiteY2355" fmla="*/ 234951 h 257176"/>
              <a:gd name="connsiteX2356" fmla="*/ 258501 w 611188"/>
              <a:gd name="connsiteY2356" fmla="*/ 234951 h 257176"/>
              <a:gd name="connsiteX2357" fmla="*/ 258501 w 611188"/>
              <a:gd name="connsiteY2357" fmla="*/ 236009 h 257176"/>
              <a:gd name="connsiteX2358" fmla="*/ 258501 w 611188"/>
              <a:gd name="connsiteY2358" fmla="*/ 236539 h 257176"/>
              <a:gd name="connsiteX2359" fmla="*/ 255330 w 611188"/>
              <a:gd name="connsiteY2359" fmla="*/ 236539 h 257176"/>
              <a:gd name="connsiteX2360" fmla="*/ 253744 w 611188"/>
              <a:gd name="connsiteY2360" fmla="*/ 237597 h 257176"/>
              <a:gd name="connsiteX2361" fmla="*/ 253216 w 611188"/>
              <a:gd name="connsiteY2361" fmla="*/ 236009 h 257176"/>
              <a:gd name="connsiteX2362" fmla="*/ 251630 w 611188"/>
              <a:gd name="connsiteY2362" fmla="*/ 236539 h 257176"/>
              <a:gd name="connsiteX2363" fmla="*/ 252158 w 611188"/>
              <a:gd name="connsiteY2363" fmla="*/ 236009 h 257176"/>
              <a:gd name="connsiteX2364" fmla="*/ 252158 w 611188"/>
              <a:gd name="connsiteY2364" fmla="*/ 234951 h 257176"/>
              <a:gd name="connsiteX2365" fmla="*/ 251630 w 611188"/>
              <a:gd name="connsiteY2365" fmla="*/ 234951 h 257176"/>
              <a:gd name="connsiteX2366" fmla="*/ 251630 w 611188"/>
              <a:gd name="connsiteY2366" fmla="*/ 234422 h 257176"/>
              <a:gd name="connsiteX2367" fmla="*/ 253216 w 611188"/>
              <a:gd name="connsiteY2367" fmla="*/ 233893 h 257176"/>
              <a:gd name="connsiteX2368" fmla="*/ 253216 w 611188"/>
              <a:gd name="connsiteY2368" fmla="*/ 232305 h 257176"/>
              <a:gd name="connsiteX2369" fmla="*/ 254273 w 611188"/>
              <a:gd name="connsiteY2369" fmla="*/ 232834 h 257176"/>
              <a:gd name="connsiteX2370" fmla="*/ 257444 w 611188"/>
              <a:gd name="connsiteY2370" fmla="*/ 232305 h 257176"/>
              <a:gd name="connsiteX2371" fmla="*/ 255858 w 611188"/>
              <a:gd name="connsiteY2371" fmla="*/ 231247 h 257176"/>
              <a:gd name="connsiteX2372" fmla="*/ 254273 w 611188"/>
              <a:gd name="connsiteY2372" fmla="*/ 230718 h 257176"/>
              <a:gd name="connsiteX2373" fmla="*/ 253744 w 611188"/>
              <a:gd name="connsiteY2373" fmla="*/ 232305 h 257176"/>
              <a:gd name="connsiteX2374" fmla="*/ 253216 w 611188"/>
              <a:gd name="connsiteY2374" fmla="*/ 231247 h 257176"/>
              <a:gd name="connsiteX2375" fmla="*/ 253744 w 611188"/>
              <a:gd name="connsiteY2375" fmla="*/ 230718 h 257176"/>
              <a:gd name="connsiteX2376" fmla="*/ 253216 w 611188"/>
              <a:gd name="connsiteY2376" fmla="*/ 230718 h 257176"/>
              <a:gd name="connsiteX2377" fmla="*/ 251630 w 611188"/>
              <a:gd name="connsiteY2377" fmla="*/ 231247 h 257176"/>
              <a:gd name="connsiteX2378" fmla="*/ 252158 w 611188"/>
              <a:gd name="connsiteY2378" fmla="*/ 231247 h 257176"/>
              <a:gd name="connsiteX2379" fmla="*/ 250573 w 611188"/>
              <a:gd name="connsiteY2379" fmla="*/ 232305 h 257176"/>
              <a:gd name="connsiteX2380" fmla="*/ 250573 w 611188"/>
              <a:gd name="connsiteY2380" fmla="*/ 231247 h 257176"/>
              <a:gd name="connsiteX2381" fmla="*/ 250044 w 611188"/>
              <a:gd name="connsiteY2381" fmla="*/ 231247 h 257176"/>
              <a:gd name="connsiteX2382" fmla="*/ 248987 w 611188"/>
              <a:gd name="connsiteY2382" fmla="*/ 232305 h 257176"/>
              <a:gd name="connsiteX2383" fmla="*/ 248723 w 611188"/>
              <a:gd name="connsiteY2383" fmla="*/ 231776 h 257176"/>
              <a:gd name="connsiteX2384" fmla="*/ 248987 w 611188"/>
              <a:gd name="connsiteY2384" fmla="*/ 231247 h 257176"/>
              <a:gd name="connsiteX2385" fmla="*/ 248458 w 611188"/>
              <a:gd name="connsiteY2385" fmla="*/ 231247 h 257176"/>
              <a:gd name="connsiteX2386" fmla="*/ 248723 w 611188"/>
              <a:gd name="connsiteY2386" fmla="*/ 231776 h 257176"/>
              <a:gd name="connsiteX2387" fmla="*/ 248458 w 611188"/>
              <a:gd name="connsiteY2387" fmla="*/ 232305 h 257176"/>
              <a:gd name="connsiteX2388" fmla="*/ 246872 w 611188"/>
              <a:gd name="connsiteY2388" fmla="*/ 231247 h 257176"/>
              <a:gd name="connsiteX2389" fmla="*/ 246872 w 611188"/>
              <a:gd name="connsiteY2389" fmla="*/ 232305 h 257176"/>
              <a:gd name="connsiteX2390" fmla="*/ 244758 w 611188"/>
              <a:gd name="connsiteY2390" fmla="*/ 231247 h 257176"/>
              <a:gd name="connsiteX2391" fmla="*/ 245287 w 611188"/>
              <a:gd name="connsiteY2391" fmla="*/ 232305 h 257176"/>
              <a:gd name="connsiteX2392" fmla="*/ 245287 w 611188"/>
              <a:gd name="connsiteY2392" fmla="*/ 232834 h 257176"/>
              <a:gd name="connsiteX2393" fmla="*/ 244758 w 611188"/>
              <a:gd name="connsiteY2393" fmla="*/ 232305 h 257176"/>
              <a:gd name="connsiteX2394" fmla="*/ 243701 w 611188"/>
              <a:gd name="connsiteY2394" fmla="*/ 231247 h 257176"/>
              <a:gd name="connsiteX2395" fmla="*/ 241587 w 611188"/>
              <a:gd name="connsiteY2395" fmla="*/ 232834 h 257176"/>
              <a:gd name="connsiteX2396" fmla="*/ 238415 w 611188"/>
              <a:gd name="connsiteY2396" fmla="*/ 233893 h 257176"/>
              <a:gd name="connsiteX2397" fmla="*/ 238415 w 611188"/>
              <a:gd name="connsiteY2397" fmla="*/ 232834 h 257176"/>
              <a:gd name="connsiteX2398" fmla="*/ 237886 w 611188"/>
              <a:gd name="connsiteY2398" fmla="*/ 232834 h 257176"/>
              <a:gd name="connsiteX2399" fmla="*/ 236829 w 611188"/>
              <a:gd name="connsiteY2399" fmla="*/ 232834 h 257176"/>
              <a:gd name="connsiteX2400" fmla="*/ 235243 w 611188"/>
              <a:gd name="connsiteY2400" fmla="*/ 232834 h 257176"/>
              <a:gd name="connsiteX2401" fmla="*/ 234715 w 611188"/>
              <a:gd name="connsiteY2401" fmla="*/ 232305 h 257176"/>
              <a:gd name="connsiteX2402" fmla="*/ 234715 w 611188"/>
              <a:gd name="connsiteY2402" fmla="*/ 232834 h 257176"/>
              <a:gd name="connsiteX2403" fmla="*/ 234715 w 611188"/>
              <a:gd name="connsiteY2403" fmla="*/ 233893 h 257176"/>
              <a:gd name="connsiteX2404" fmla="*/ 233129 w 611188"/>
              <a:gd name="connsiteY2404" fmla="*/ 232834 h 257176"/>
              <a:gd name="connsiteX2405" fmla="*/ 232600 w 611188"/>
              <a:gd name="connsiteY2405" fmla="*/ 234951 h 257176"/>
              <a:gd name="connsiteX2406" fmla="*/ 231015 w 611188"/>
              <a:gd name="connsiteY2406" fmla="*/ 236009 h 257176"/>
              <a:gd name="connsiteX2407" fmla="*/ 227843 w 611188"/>
              <a:gd name="connsiteY2407" fmla="*/ 237597 h 257176"/>
              <a:gd name="connsiteX2408" fmla="*/ 227843 w 611188"/>
              <a:gd name="connsiteY2408" fmla="*/ 236539 h 257176"/>
              <a:gd name="connsiteX2409" fmla="*/ 227315 w 611188"/>
              <a:gd name="connsiteY2409" fmla="*/ 236539 h 257176"/>
              <a:gd name="connsiteX2410" fmla="*/ 227315 w 611188"/>
              <a:gd name="connsiteY2410" fmla="*/ 237597 h 257176"/>
              <a:gd name="connsiteX2411" fmla="*/ 226257 w 611188"/>
              <a:gd name="connsiteY2411" fmla="*/ 238126 h 257176"/>
              <a:gd name="connsiteX2412" fmla="*/ 225729 w 611188"/>
              <a:gd name="connsiteY2412" fmla="*/ 237597 h 257176"/>
              <a:gd name="connsiteX2413" fmla="*/ 224672 w 611188"/>
              <a:gd name="connsiteY2413" fmla="*/ 237597 h 257176"/>
              <a:gd name="connsiteX2414" fmla="*/ 224672 w 611188"/>
              <a:gd name="connsiteY2414" fmla="*/ 236539 h 257176"/>
              <a:gd name="connsiteX2415" fmla="*/ 224672 w 611188"/>
              <a:gd name="connsiteY2415" fmla="*/ 236009 h 257176"/>
              <a:gd name="connsiteX2416" fmla="*/ 224143 w 611188"/>
              <a:gd name="connsiteY2416" fmla="*/ 237597 h 257176"/>
              <a:gd name="connsiteX2417" fmla="*/ 222557 w 611188"/>
              <a:gd name="connsiteY2417" fmla="*/ 238126 h 257176"/>
              <a:gd name="connsiteX2418" fmla="*/ 222557 w 611188"/>
              <a:gd name="connsiteY2418" fmla="*/ 236539 h 257176"/>
              <a:gd name="connsiteX2419" fmla="*/ 222029 w 611188"/>
              <a:gd name="connsiteY2419" fmla="*/ 237597 h 257176"/>
              <a:gd name="connsiteX2420" fmla="*/ 220971 w 611188"/>
              <a:gd name="connsiteY2420" fmla="*/ 236539 h 257176"/>
              <a:gd name="connsiteX2421" fmla="*/ 220971 w 611188"/>
              <a:gd name="connsiteY2421" fmla="*/ 236538 h 257176"/>
              <a:gd name="connsiteX2422" fmla="*/ 220662 w 611188"/>
              <a:gd name="connsiteY2422" fmla="*/ 236538 h 257176"/>
              <a:gd name="connsiteX2423" fmla="*/ 220887 w 611188"/>
              <a:gd name="connsiteY2423" fmla="*/ 236454 h 257176"/>
              <a:gd name="connsiteX2424" fmla="*/ 220443 w 611188"/>
              <a:gd name="connsiteY2424" fmla="*/ 236009 h 257176"/>
              <a:gd name="connsiteX2425" fmla="*/ 219386 w 611188"/>
              <a:gd name="connsiteY2425" fmla="*/ 236539 h 257176"/>
              <a:gd name="connsiteX2426" fmla="*/ 218857 w 611188"/>
              <a:gd name="connsiteY2426" fmla="*/ 234951 h 257176"/>
              <a:gd name="connsiteX2427" fmla="*/ 219386 w 611188"/>
              <a:gd name="connsiteY2427" fmla="*/ 234422 h 257176"/>
              <a:gd name="connsiteX2428" fmla="*/ 218857 w 611188"/>
              <a:gd name="connsiteY2428" fmla="*/ 234422 h 257176"/>
              <a:gd name="connsiteX2429" fmla="*/ 217800 w 611188"/>
              <a:gd name="connsiteY2429" fmla="*/ 234422 h 257176"/>
              <a:gd name="connsiteX2430" fmla="*/ 217800 w 611188"/>
              <a:gd name="connsiteY2430" fmla="*/ 234951 h 257176"/>
              <a:gd name="connsiteX2431" fmla="*/ 218857 w 611188"/>
              <a:gd name="connsiteY2431" fmla="*/ 236539 h 257176"/>
              <a:gd name="connsiteX2432" fmla="*/ 215686 w 611188"/>
              <a:gd name="connsiteY2432" fmla="*/ 236009 h 257176"/>
              <a:gd name="connsiteX2433" fmla="*/ 214100 w 611188"/>
              <a:gd name="connsiteY2433" fmla="*/ 234422 h 257176"/>
              <a:gd name="connsiteX2434" fmla="*/ 214100 w 611188"/>
              <a:gd name="connsiteY2434" fmla="*/ 234951 h 257176"/>
              <a:gd name="connsiteX2435" fmla="*/ 214100 w 611188"/>
              <a:gd name="connsiteY2435" fmla="*/ 236009 h 257176"/>
              <a:gd name="connsiteX2436" fmla="*/ 213571 w 611188"/>
              <a:gd name="connsiteY2436" fmla="*/ 234951 h 257176"/>
              <a:gd name="connsiteX2437" fmla="*/ 212514 w 611188"/>
              <a:gd name="connsiteY2437" fmla="*/ 233893 h 257176"/>
              <a:gd name="connsiteX2438" fmla="*/ 213571 w 611188"/>
              <a:gd name="connsiteY2438" fmla="*/ 232834 h 257176"/>
              <a:gd name="connsiteX2439" fmla="*/ 214100 w 611188"/>
              <a:gd name="connsiteY2439" fmla="*/ 232834 h 257176"/>
              <a:gd name="connsiteX2440" fmla="*/ 212514 w 611188"/>
              <a:gd name="connsiteY2440" fmla="*/ 232305 h 257176"/>
              <a:gd name="connsiteX2441" fmla="*/ 210400 w 611188"/>
              <a:gd name="connsiteY2441" fmla="*/ 232305 h 257176"/>
              <a:gd name="connsiteX2442" fmla="*/ 210928 w 611188"/>
              <a:gd name="connsiteY2442" fmla="*/ 233893 h 257176"/>
              <a:gd name="connsiteX2443" fmla="*/ 212514 w 611188"/>
              <a:gd name="connsiteY2443" fmla="*/ 234422 h 257176"/>
              <a:gd name="connsiteX2444" fmla="*/ 211985 w 611188"/>
              <a:gd name="connsiteY2444" fmla="*/ 234422 h 257176"/>
              <a:gd name="connsiteX2445" fmla="*/ 210400 w 611188"/>
              <a:gd name="connsiteY2445" fmla="*/ 234951 h 257176"/>
              <a:gd name="connsiteX2446" fmla="*/ 210400 w 611188"/>
              <a:gd name="connsiteY2446" fmla="*/ 234422 h 257176"/>
              <a:gd name="connsiteX2447" fmla="*/ 210400 w 611188"/>
              <a:gd name="connsiteY2447" fmla="*/ 233893 h 257176"/>
              <a:gd name="connsiteX2448" fmla="*/ 209871 w 611188"/>
              <a:gd name="connsiteY2448" fmla="*/ 233893 h 257176"/>
              <a:gd name="connsiteX2449" fmla="*/ 208814 w 611188"/>
              <a:gd name="connsiteY2449" fmla="*/ 234422 h 257176"/>
              <a:gd name="connsiteX2450" fmla="*/ 208814 w 611188"/>
              <a:gd name="connsiteY2450" fmla="*/ 233893 h 257176"/>
              <a:gd name="connsiteX2451" fmla="*/ 208814 w 611188"/>
              <a:gd name="connsiteY2451" fmla="*/ 232834 h 257176"/>
              <a:gd name="connsiteX2452" fmla="*/ 207228 w 611188"/>
              <a:gd name="connsiteY2452" fmla="*/ 234951 h 257176"/>
              <a:gd name="connsiteX2453" fmla="*/ 202999 w 611188"/>
              <a:gd name="connsiteY2453" fmla="*/ 234422 h 257176"/>
              <a:gd name="connsiteX2454" fmla="*/ 200356 w 611188"/>
              <a:gd name="connsiteY2454" fmla="*/ 236009 h 257176"/>
              <a:gd name="connsiteX2455" fmla="*/ 201414 w 611188"/>
              <a:gd name="connsiteY2455" fmla="*/ 234422 h 257176"/>
              <a:gd name="connsiteX2456" fmla="*/ 201942 w 611188"/>
              <a:gd name="connsiteY2456" fmla="*/ 232834 h 257176"/>
              <a:gd name="connsiteX2457" fmla="*/ 201942 w 611188"/>
              <a:gd name="connsiteY2457" fmla="*/ 232305 h 257176"/>
              <a:gd name="connsiteX2458" fmla="*/ 201414 w 611188"/>
              <a:gd name="connsiteY2458" fmla="*/ 232834 h 257176"/>
              <a:gd name="connsiteX2459" fmla="*/ 200356 w 611188"/>
              <a:gd name="connsiteY2459" fmla="*/ 230718 h 257176"/>
              <a:gd name="connsiteX2460" fmla="*/ 197185 w 611188"/>
              <a:gd name="connsiteY2460" fmla="*/ 232305 h 257176"/>
              <a:gd name="connsiteX2461" fmla="*/ 198242 w 611188"/>
              <a:gd name="connsiteY2461" fmla="*/ 230718 h 257176"/>
              <a:gd name="connsiteX2462" fmla="*/ 199828 w 611188"/>
              <a:gd name="connsiteY2462" fmla="*/ 229659 h 257176"/>
              <a:gd name="connsiteX2463" fmla="*/ 198242 w 611188"/>
              <a:gd name="connsiteY2463" fmla="*/ 229130 h 257176"/>
              <a:gd name="connsiteX2464" fmla="*/ 198242 w 611188"/>
              <a:gd name="connsiteY2464" fmla="*/ 230718 h 257176"/>
              <a:gd name="connsiteX2465" fmla="*/ 196656 w 611188"/>
              <a:gd name="connsiteY2465" fmla="*/ 230718 h 257176"/>
              <a:gd name="connsiteX2466" fmla="*/ 196128 w 611188"/>
              <a:gd name="connsiteY2466" fmla="*/ 230718 h 257176"/>
              <a:gd name="connsiteX2467" fmla="*/ 197185 w 611188"/>
              <a:gd name="connsiteY2467" fmla="*/ 229659 h 257176"/>
              <a:gd name="connsiteX2468" fmla="*/ 195071 w 611188"/>
              <a:gd name="connsiteY2468" fmla="*/ 228072 h 257176"/>
              <a:gd name="connsiteX2469" fmla="*/ 193485 w 611188"/>
              <a:gd name="connsiteY2469" fmla="*/ 229130 h 257176"/>
              <a:gd name="connsiteX2470" fmla="*/ 192956 w 611188"/>
              <a:gd name="connsiteY2470" fmla="*/ 229130 h 257176"/>
              <a:gd name="connsiteX2471" fmla="*/ 191370 w 611188"/>
              <a:gd name="connsiteY2471" fmla="*/ 229130 h 257176"/>
              <a:gd name="connsiteX2472" fmla="*/ 189785 w 611188"/>
              <a:gd name="connsiteY2472" fmla="*/ 228072 h 257176"/>
              <a:gd name="connsiteX2473" fmla="*/ 189256 w 611188"/>
              <a:gd name="connsiteY2473" fmla="*/ 229130 h 257176"/>
              <a:gd name="connsiteX2474" fmla="*/ 185027 w 611188"/>
              <a:gd name="connsiteY2474" fmla="*/ 228072 h 257176"/>
              <a:gd name="connsiteX2475" fmla="*/ 180799 w 611188"/>
              <a:gd name="connsiteY2475" fmla="*/ 230718 h 257176"/>
              <a:gd name="connsiteX2476" fmla="*/ 180799 w 611188"/>
              <a:gd name="connsiteY2476" fmla="*/ 229659 h 257176"/>
              <a:gd name="connsiteX2477" fmla="*/ 180799 w 611188"/>
              <a:gd name="connsiteY2477" fmla="*/ 229130 h 257176"/>
              <a:gd name="connsiteX2478" fmla="*/ 181327 w 611188"/>
              <a:gd name="connsiteY2478" fmla="*/ 229659 h 257176"/>
              <a:gd name="connsiteX2479" fmla="*/ 180799 w 611188"/>
              <a:gd name="connsiteY2479" fmla="*/ 228072 h 257176"/>
              <a:gd name="connsiteX2480" fmla="*/ 178156 w 611188"/>
              <a:gd name="connsiteY2480" fmla="*/ 228072 h 257176"/>
              <a:gd name="connsiteX2481" fmla="*/ 179213 w 611188"/>
              <a:gd name="connsiteY2481" fmla="*/ 229130 h 257176"/>
              <a:gd name="connsiteX2482" fmla="*/ 179213 w 611188"/>
              <a:gd name="connsiteY2482" fmla="*/ 229659 h 257176"/>
              <a:gd name="connsiteX2483" fmla="*/ 177098 w 611188"/>
              <a:gd name="connsiteY2483" fmla="*/ 228072 h 257176"/>
              <a:gd name="connsiteX2484" fmla="*/ 175513 w 611188"/>
              <a:gd name="connsiteY2484" fmla="*/ 229130 h 257176"/>
              <a:gd name="connsiteX2485" fmla="*/ 174455 w 611188"/>
              <a:gd name="connsiteY2485" fmla="*/ 229130 h 257176"/>
              <a:gd name="connsiteX2486" fmla="*/ 174455 w 611188"/>
              <a:gd name="connsiteY2486" fmla="*/ 228072 h 257176"/>
              <a:gd name="connsiteX2487" fmla="*/ 173927 w 611188"/>
              <a:gd name="connsiteY2487" fmla="*/ 228072 h 257176"/>
              <a:gd name="connsiteX2488" fmla="*/ 172870 w 611188"/>
              <a:gd name="connsiteY2488" fmla="*/ 228072 h 257176"/>
              <a:gd name="connsiteX2489" fmla="*/ 172870 w 611188"/>
              <a:gd name="connsiteY2489" fmla="*/ 229130 h 257176"/>
              <a:gd name="connsiteX2490" fmla="*/ 173927 w 611188"/>
              <a:gd name="connsiteY2490" fmla="*/ 229130 h 257176"/>
              <a:gd name="connsiteX2491" fmla="*/ 172341 w 611188"/>
              <a:gd name="connsiteY2491" fmla="*/ 229659 h 257176"/>
              <a:gd name="connsiteX2492" fmla="*/ 170755 w 611188"/>
              <a:gd name="connsiteY2492" fmla="*/ 230718 h 257176"/>
              <a:gd name="connsiteX2493" fmla="*/ 170227 w 611188"/>
              <a:gd name="connsiteY2493" fmla="*/ 229130 h 257176"/>
              <a:gd name="connsiteX2494" fmla="*/ 169170 w 611188"/>
              <a:gd name="connsiteY2494" fmla="*/ 228072 h 257176"/>
              <a:gd name="connsiteX2495" fmla="*/ 163355 w 611188"/>
              <a:gd name="connsiteY2495" fmla="*/ 230718 h 257176"/>
              <a:gd name="connsiteX2496" fmla="*/ 157012 w 611188"/>
              <a:gd name="connsiteY2496" fmla="*/ 229659 h 257176"/>
              <a:gd name="connsiteX2497" fmla="*/ 153840 w 611188"/>
              <a:gd name="connsiteY2497" fmla="*/ 230718 h 257176"/>
              <a:gd name="connsiteX2498" fmla="*/ 151197 w 611188"/>
              <a:gd name="connsiteY2498" fmla="*/ 231247 h 257176"/>
              <a:gd name="connsiteX2499" fmla="*/ 150140 w 611188"/>
              <a:gd name="connsiteY2499" fmla="*/ 230718 h 257176"/>
              <a:gd name="connsiteX2500" fmla="*/ 150140 w 611188"/>
              <a:gd name="connsiteY2500" fmla="*/ 229130 h 257176"/>
              <a:gd name="connsiteX2501" fmla="*/ 149612 w 611188"/>
              <a:gd name="connsiteY2501" fmla="*/ 229659 h 257176"/>
              <a:gd name="connsiteX2502" fmla="*/ 148555 w 611188"/>
              <a:gd name="connsiteY2502" fmla="*/ 229659 h 257176"/>
              <a:gd name="connsiteX2503" fmla="*/ 148555 w 611188"/>
              <a:gd name="connsiteY2503" fmla="*/ 231247 h 257176"/>
              <a:gd name="connsiteX2504" fmla="*/ 146440 w 611188"/>
              <a:gd name="connsiteY2504" fmla="*/ 232305 h 257176"/>
              <a:gd name="connsiteX2505" fmla="*/ 144326 w 611188"/>
              <a:gd name="connsiteY2505" fmla="*/ 233893 h 257176"/>
              <a:gd name="connsiteX2506" fmla="*/ 144854 w 611188"/>
              <a:gd name="connsiteY2506" fmla="*/ 232305 h 257176"/>
              <a:gd name="connsiteX2507" fmla="*/ 146440 w 611188"/>
              <a:gd name="connsiteY2507" fmla="*/ 231247 h 257176"/>
              <a:gd name="connsiteX2508" fmla="*/ 144854 w 611188"/>
              <a:gd name="connsiteY2508" fmla="*/ 229659 h 257176"/>
              <a:gd name="connsiteX2509" fmla="*/ 143269 w 611188"/>
              <a:gd name="connsiteY2509" fmla="*/ 230718 h 257176"/>
              <a:gd name="connsiteX2510" fmla="*/ 143269 w 611188"/>
              <a:gd name="connsiteY2510" fmla="*/ 229659 h 257176"/>
              <a:gd name="connsiteX2511" fmla="*/ 143269 w 611188"/>
              <a:gd name="connsiteY2511" fmla="*/ 229130 h 257176"/>
              <a:gd name="connsiteX2512" fmla="*/ 141683 w 611188"/>
              <a:gd name="connsiteY2512" fmla="*/ 230718 h 257176"/>
              <a:gd name="connsiteX2513" fmla="*/ 140097 w 611188"/>
              <a:gd name="connsiteY2513" fmla="*/ 229659 h 257176"/>
              <a:gd name="connsiteX2514" fmla="*/ 140097 w 611188"/>
              <a:gd name="connsiteY2514" fmla="*/ 231247 h 257176"/>
              <a:gd name="connsiteX2515" fmla="*/ 134811 w 611188"/>
              <a:gd name="connsiteY2515" fmla="*/ 230718 h 257176"/>
              <a:gd name="connsiteX2516" fmla="*/ 128997 w 611188"/>
              <a:gd name="connsiteY2516" fmla="*/ 230718 h 257176"/>
              <a:gd name="connsiteX2517" fmla="*/ 128997 w 611188"/>
              <a:gd name="connsiteY2517" fmla="*/ 231247 h 257176"/>
              <a:gd name="connsiteX2518" fmla="*/ 128997 w 611188"/>
              <a:gd name="connsiteY2518" fmla="*/ 232305 h 257176"/>
              <a:gd name="connsiteX2519" fmla="*/ 127411 w 611188"/>
              <a:gd name="connsiteY2519" fmla="*/ 232305 h 257176"/>
              <a:gd name="connsiteX2520" fmla="*/ 125825 w 611188"/>
              <a:gd name="connsiteY2520" fmla="*/ 232305 h 257176"/>
              <a:gd name="connsiteX2521" fmla="*/ 125825 w 611188"/>
              <a:gd name="connsiteY2521" fmla="*/ 232834 h 257176"/>
              <a:gd name="connsiteX2522" fmla="*/ 124239 w 611188"/>
              <a:gd name="connsiteY2522" fmla="*/ 231247 h 257176"/>
              <a:gd name="connsiteX2523" fmla="*/ 124239 w 611188"/>
              <a:gd name="connsiteY2523" fmla="*/ 232305 h 257176"/>
              <a:gd name="connsiteX2524" fmla="*/ 123711 w 611188"/>
              <a:gd name="connsiteY2524" fmla="*/ 232834 h 257176"/>
              <a:gd name="connsiteX2525" fmla="*/ 123711 w 611188"/>
              <a:gd name="connsiteY2525" fmla="*/ 231247 h 257176"/>
              <a:gd name="connsiteX2526" fmla="*/ 122654 w 611188"/>
              <a:gd name="connsiteY2526" fmla="*/ 230718 h 257176"/>
              <a:gd name="connsiteX2527" fmla="*/ 122125 w 611188"/>
              <a:gd name="connsiteY2527" fmla="*/ 231247 h 257176"/>
              <a:gd name="connsiteX2528" fmla="*/ 120539 w 611188"/>
              <a:gd name="connsiteY2528" fmla="*/ 232305 h 257176"/>
              <a:gd name="connsiteX2529" fmla="*/ 120539 w 611188"/>
              <a:gd name="connsiteY2529" fmla="*/ 231247 h 257176"/>
              <a:gd name="connsiteX2530" fmla="*/ 121068 w 611188"/>
              <a:gd name="connsiteY2530" fmla="*/ 231247 h 257176"/>
              <a:gd name="connsiteX2531" fmla="*/ 120539 w 611188"/>
              <a:gd name="connsiteY2531" fmla="*/ 229659 h 257176"/>
              <a:gd name="connsiteX2532" fmla="*/ 118953 w 611188"/>
              <a:gd name="connsiteY2532" fmla="*/ 230718 h 257176"/>
              <a:gd name="connsiteX2533" fmla="*/ 118953 w 611188"/>
              <a:gd name="connsiteY2533" fmla="*/ 232305 h 257176"/>
              <a:gd name="connsiteX2534" fmla="*/ 118425 w 611188"/>
              <a:gd name="connsiteY2534" fmla="*/ 231247 h 257176"/>
              <a:gd name="connsiteX2535" fmla="*/ 116839 w 611188"/>
              <a:gd name="connsiteY2535" fmla="*/ 230718 h 257176"/>
              <a:gd name="connsiteX2536" fmla="*/ 116839 w 611188"/>
              <a:gd name="connsiteY2536" fmla="*/ 231247 h 257176"/>
              <a:gd name="connsiteX2537" fmla="*/ 116839 w 611188"/>
              <a:gd name="connsiteY2537" fmla="*/ 232305 h 257176"/>
              <a:gd name="connsiteX2538" fmla="*/ 114196 w 611188"/>
              <a:gd name="connsiteY2538" fmla="*/ 230718 h 257176"/>
              <a:gd name="connsiteX2539" fmla="*/ 112082 w 611188"/>
              <a:gd name="connsiteY2539" fmla="*/ 230718 h 257176"/>
              <a:gd name="connsiteX2540" fmla="*/ 111553 w 611188"/>
              <a:gd name="connsiteY2540" fmla="*/ 230718 h 257176"/>
              <a:gd name="connsiteX2541" fmla="*/ 109967 w 611188"/>
              <a:gd name="connsiteY2541" fmla="*/ 229659 h 257176"/>
              <a:gd name="connsiteX2542" fmla="*/ 109967 w 611188"/>
              <a:gd name="connsiteY2542" fmla="*/ 229130 h 257176"/>
              <a:gd name="connsiteX2543" fmla="*/ 108382 w 611188"/>
              <a:gd name="connsiteY2543" fmla="*/ 229130 h 257176"/>
              <a:gd name="connsiteX2544" fmla="*/ 108910 w 611188"/>
              <a:gd name="connsiteY2544" fmla="*/ 228072 h 257176"/>
              <a:gd name="connsiteX2545" fmla="*/ 108910 w 611188"/>
              <a:gd name="connsiteY2545" fmla="*/ 225955 h 257176"/>
              <a:gd name="connsiteX2546" fmla="*/ 108382 w 611188"/>
              <a:gd name="connsiteY2546" fmla="*/ 225955 h 257176"/>
              <a:gd name="connsiteX2547" fmla="*/ 108382 w 611188"/>
              <a:gd name="connsiteY2547" fmla="*/ 227014 h 257176"/>
              <a:gd name="connsiteX2548" fmla="*/ 107853 w 611188"/>
              <a:gd name="connsiteY2548" fmla="*/ 227543 h 257176"/>
              <a:gd name="connsiteX2549" fmla="*/ 107853 w 611188"/>
              <a:gd name="connsiteY2549" fmla="*/ 225426 h 257176"/>
              <a:gd name="connsiteX2550" fmla="*/ 106796 w 611188"/>
              <a:gd name="connsiteY2550" fmla="*/ 223839 h 257176"/>
              <a:gd name="connsiteX2551" fmla="*/ 106267 w 611188"/>
              <a:gd name="connsiteY2551" fmla="*/ 223839 h 257176"/>
              <a:gd name="connsiteX2552" fmla="*/ 107853 w 611188"/>
              <a:gd name="connsiteY2552" fmla="*/ 222780 h 257176"/>
              <a:gd name="connsiteX2553" fmla="*/ 107185 w 611188"/>
              <a:gd name="connsiteY2553" fmla="*/ 222697 h 257176"/>
              <a:gd name="connsiteX2554" fmla="*/ 112082 w 611188"/>
              <a:gd name="connsiteY2554" fmla="*/ 222251 h 257176"/>
              <a:gd name="connsiteX2555" fmla="*/ 114196 w 611188"/>
              <a:gd name="connsiteY2555" fmla="*/ 223839 h 257176"/>
              <a:gd name="connsiteX2556" fmla="*/ 116839 w 611188"/>
              <a:gd name="connsiteY2556" fmla="*/ 222780 h 257176"/>
              <a:gd name="connsiteX2557" fmla="*/ 115782 w 611188"/>
              <a:gd name="connsiteY2557" fmla="*/ 222780 h 257176"/>
              <a:gd name="connsiteX2558" fmla="*/ 115253 w 611188"/>
              <a:gd name="connsiteY2558" fmla="*/ 222251 h 257176"/>
              <a:gd name="connsiteX2559" fmla="*/ 116839 w 611188"/>
              <a:gd name="connsiteY2559" fmla="*/ 222251 h 257176"/>
              <a:gd name="connsiteX2560" fmla="*/ 117368 w 611188"/>
              <a:gd name="connsiteY2560" fmla="*/ 221193 h 257176"/>
              <a:gd name="connsiteX2561" fmla="*/ 118425 w 611188"/>
              <a:gd name="connsiteY2561" fmla="*/ 223839 h 257176"/>
              <a:gd name="connsiteX2562" fmla="*/ 120539 w 611188"/>
              <a:gd name="connsiteY2562" fmla="*/ 222780 h 257176"/>
              <a:gd name="connsiteX2563" fmla="*/ 120011 w 611188"/>
              <a:gd name="connsiteY2563" fmla="*/ 222251 h 257176"/>
              <a:gd name="connsiteX2564" fmla="*/ 118953 w 611188"/>
              <a:gd name="connsiteY2564" fmla="*/ 222251 h 257176"/>
              <a:gd name="connsiteX2565" fmla="*/ 122654 w 611188"/>
              <a:gd name="connsiteY2565" fmla="*/ 221193 h 257176"/>
              <a:gd name="connsiteX2566" fmla="*/ 127411 w 611188"/>
              <a:gd name="connsiteY2566" fmla="*/ 222251 h 257176"/>
              <a:gd name="connsiteX2567" fmla="*/ 127939 w 611188"/>
              <a:gd name="connsiteY2567" fmla="*/ 222251 h 257176"/>
              <a:gd name="connsiteX2568" fmla="*/ 127939 w 611188"/>
              <a:gd name="connsiteY2568" fmla="*/ 222780 h 257176"/>
              <a:gd name="connsiteX2569" fmla="*/ 132168 w 611188"/>
              <a:gd name="connsiteY2569" fmla="*/ 222251 h 257176"/>
              <a:gd name="connsiteX2570" fmla="*/ 134811 w 611188"/>
              <a:gd name="connsiteY2570" fmla="*/ 222251 h 257176"/>
              <a:gd name="connsiteX2571" fmla="*/ 139568 w 611188"/>
              <a:gd name="connsiteY2571" fmla="*/ 222780 h 257176"/>
              <a:gd name="connsiteX2572" fmla="*/ 144326 w 611188"/>
              <a:gd name="connsiteY2572" fmla="*/ 221193 h 257176"/>
              <a:gd name="connsiteX2573" fmla="*/ 144326 w 611188"/>
              <a:gd name="connsiteY2573" fmla="*/ 220134 h 257176"/>
              <a:gd name="connsiteX2574" fmla="*/ 143269 w 611188"/>
              <a:gd name="connsiteY2574" fmla="*/ 220664 h 257176"/>
              <a:gd name="connsiteX2575" fmla="*/ 142740 w 611188"/>
              <a:gd name="connsiteY2575" fmla="*/ 219076 h 257176"/>
              <a:gd name="connsiteX2576" fmla="*/ 141683 w 611188"/>
              <a:gd name="connsiteY2576" fmla="*/ 220134 h 257176"/>
              <a:gd name="connsiteX2577" fmla="*/ 142740 w 611188"/>
              <a:gd name="connsiteY2577" fmla="*/ 220664 h 257176"/>
              <a:gd name="connsiteX2578" fmla="*/ 143269 w 611188"/>
              <a:gd name="connsiteY2578" fmla="*/ 221193 h 257176"/>
              <a:gd name="connsiteX2579" fmla="*/ 142740 w 611188"/>
              <a:gd name="connsiteY2579" fmla="*/ 221193 h 257176"/>
              <a:gd name="connsiteX2580" fmla="*/ 141154 w 611188"/>
              <a:gd name="connsiteY2580" fmla="*/ 221193 h 257176"/>
              <a:gd name="connsiteX2581" fmla="*/ 141154 w 611188"/>
              <a:gd name="connsiteY2581" fmla="*/ 219076 h 257176"/>
              <a:gd name="connsiteX2582" fmla="*/ 140097 w 611188"/>
              <a:gd name="connsiteY2582" fmla="*/ 219076 h 257176"/>
              <a:gd name="connsiteX2583" fmla="*/ 140097 w 611188"/>
              <a:gd name="connsiteY2583" fmla="*/ 218547 h 257176"/>
              <a:gd name="connsiteX2584" fmla="*/ 141683 w 611188"/>
              <a:gd name="connsiteY2584" fmla="*/ 217489 h 257176"/>
              <a:gd name="connsiteX2585" fmla="*/ 139040 w 611188"/>
              <a:gd name="connsiteY2585" fmla="*/ 215901 h 257176"/>
              <a:gd name="connsiteX2586" fmla="*/ 139040 w 611188"/>
              <a:gd name="connsiteY2586" fmla="*/ 217489 h 257176"/>
              <a:gd name="connsiteX2587" fmla="*/ 136397 w 611188"/>
              <a:gd name="connsiteY2587" fmla="*/ 217489 h 257176"/>
              <a:gd name="connsiteX2588" fmla="*/ 136397 w 611188"/>
              <a:gd name="connsiteY2588" fmla="*/ 218547 h 257176"/>
              <a:gd name="connsiteX2589" fmla="*/ 134283 w 611188"/>
              <a:gd name="connsiteY2589" fmla="*/ 218547 h 257176"/>
              <a:gd name="connsiteX2590" fmla="*/ 132697 w 611188"/>
              <a:gd name="connsiteY2590" fmla="*/ 217489 h 257176"/>
              <a:gd name="connsiteX2591" fmla="*/ 132168 w 611188"/>
              <a:gd name="connsiteY2591" fmla="*/ 218547 h 257176"/>
              <a:gd name="connsiteX2592" fmla="*/ 130582 w 611188"/>
              <a:gd name="connsiteY2592" fmla="*/ 220134 h 257176"/>
              <a:gd name="connsiteX2593" fmla="*/ 130582 w 611188"/>
              <a:gd name="connsiteY2593" fmla="*/ 219076 h 257176"/>
              <a:gd name="connsiteX2594" fmla="*/ 128997 w 611188"/>
              <a:gd name="connsiteY2594" fmla="*/ 220664 h 257176"/>
              <a:gd name="connsiteX2595" fmla="*/ 127939 w 611188"/>
              <a:gd name="connsiteY2595" fmla="*/ 219076 h 257176"/>
              <a:gd name="connsiteX2596" fmla="*/ 129525 w 611188"/>
              <a:gd name="connsiteY2596" fmla="*/ 219076 h 257176"/>
              <a:gd name="connsiteX2597" fmla="*/ 129525 w 611188"/>
              <a:gd name="connsiteY2597" fmla="*/ 217489 h 257176"/>
              <a:gd name="connsiteX2598" fmla="*/ 126882 w 611188"/>
              <a:gd name="connsiteY2598" fmla="*/ 217489 h 257176"/>
              <a:gd name="connsiteX2599" fmla="*/ 122654 w 611188"/>
              <a:gd name="connsiteY2599" fmla="*/ 218547 h 257176"/>
              <a:gd name="connsiteX2600" fmla="*/ 122125 w 611188"/>
              <a:gd name="connsiteY2600" fmla="*/ 217489 h 257176"/>
              <a:gd name="connsiteX2601" fmla="*/ 122125 w 611188"/>
              <a:gd name="connsiteY2601" fmla="*/ 216959 h 257176"/>
              <a:gd name="connsiteX2602" fmla="*/ 117368 w 611188"/>
              <a:gd name="connsiteY2602" fmla="*/ 217489 h 257176"/>
              <a:gd name="connsiteX2603" fmla="*/ 113668 w 611188"/>
              <a:gd name="connsiteY2603" fmla="*/ 217489 h 257176"/>
              <a:gd name="connsiteX2604" fmla="*/ 113668 w 611188"/>
              <a:gd name="connsiteY2604" fmla="*/ 215901 h 257176"/>
              <a:gd name="connsiteX2605" fmla="*/ 112082 w 611188"/>
              <a:gd name="connsiteY2605" fmla="*/ 217489 h 257176"/>
              <a:gd name="connsiteX2606" fmla="*/ 111553 w 611188"/>
              <a:gd name="connsiteY2606" fmla="*/ 216959 h 257176"/>
              <a:gd name="connsiteX2607" fmla="*/ 112082 w 611188"/>
              <a:gd name="connsiteY2607" fmla="*/ 215901 h 257176"/>
              <a:gd name="connsiteX2608" fmla="*/ 113139 w 611188"/>
              <a:gd name="connsiteY2608" fmla="*/ 215372 h 257176"/>
              <a:gd name="connsiteX2609" fmla="*/ 110496 w 611188"/>
              <a:gd name="connsiteY2609" fmla="*/ 215372 h 257176"/>
              <a:gd name="connsiteX2610" fmla="*/ 108910 w 611188"/>
              <a:gd name="connsiteY2610" fmla="*/ 213784 h 257176"/>
              <a:gd name="connsiteX2611" fmla="*/ 108910 w 611188"/>
              <a:gd name="connsiteY2611" fmla="*/ 215372 h 257176"/>
              <a:gd name="connsiteX2612" fmla="*/ 108382 w 611188"/>
              <a:gd name="connsiteY2612" fmla="*/ 215372 h 257176"/>
              <a:gd name="connsiteX2613" fmla="*/ 106796 w 611188"/>
              <a:gd name="connsiteY2613" fmla="*/ 214843 h 257176"/>
              <a:gd name="connsiteX2614" fmla="*/ 106267 w 611188"/>
              <a:gd name="connsiteY2614" fmla="*/ 214843 h 257176"/>
              <a:gd name="connsiteX2615" fmla="*/ 106267 w 611188"/>
              <a:gd name="connsiteY2615" fmla="*/ 215901 h 257176"/>
              <a:gd name="connsiteX2616" fmla="*/ 103624 w 611188"/>
              <a:gd name="connsiteY2616" fmla="*/ 215901 h 257176"/>
              <a:gd name="connsiteX2617" fmla="*/ 100981 w 611188"/>
              <a:gd name="connsiteY2617" fmla="*/ 215901 h 257176"/>
              <a:gd name="connsiteX2618" fmla="*/ 101510 w 611188"/>
              <a:gd name="connsiteY2618" fmla="*/ 214843 h 257176"/>
              <a:gd name="connsiteX2619" fmla="*/ 100981 w 611188"/>
              <a:gd name="connsiteY2619" fmla="*/ 213255 h 257176"/>
              <a:gd name="connsiteX2620" fmla="*/ 103624 w 611188"/>
              <a:gd name="connsiteY2620" fmla="*/ 213784 h 257176"/>
              <a:gd name="connsiteX2621" fmla="*/ 105778 w 611188"/>
              <a:gd name="connsiteY2621" fmla="*/ 212491 h 257176"/>
              <a:gd name="connsiteX2622" fmla="*/ 106267 w 611188"/>
              <a:gd name="connsiteY2622" fmla="*/ 212858 h 257176"/>
              <a:gd name="connsiteX2623" fmla="*/ 106267 w 611188"/>
              <a:gd name="connsiteY2623" fmla="*/ 213255 h 257176"/>
              <a:gd name="connsiteX2624" fmla="*/ 106796 w 611188"/>
              <a:gd name="connsiteY2624" fmla="*/ 213255 h 257176"/>
              <a:gd name="connsiteX2625" fmla="*/ 106267 w 611188"/>
              <a:gd name="connsiteY2625" fmla="*/ 212858 h 257176"/>
              <a:gd name="connsiteX2626" fmla="*/ 106267 w 611188"/>
              <a:gd name="connsiteY2626" fmla="*/ 212197 h 257176"/>
              <a:gd name="connsiteX2627" fmla="*/ 105778 w 611188"/>
              <a:gd name="connsiteY2627" fmla="*/ 212491 h 257176"/>
              <a:gd name="connsiteX2628" fmla="*/ 104681 w 611188"/>
              <a:gd name="connsiteY2628" fmla="*/ 211668 h 257176"/>
              <a:gd name="connsiteX2629" fmla="*/ 105210 w 611188"/>
              <a:gd name="connsiteY2629" fmla="*/ 210080 h 257176"/>
              <a:gd name="connsiteX2630" fmla="*/ 106267 w 611188"/>
              <a:gd name="connsiteY2630" fmla="*/ 210609 h 257176"/>
              <a:gd name="connsiteX2631" fmla="*/ 106267 w 611188"/>
              <a:gd name="connsiteY2631" fmla="*/ 210080 h 257176"/>
              <a:gd name="connsiteX2632" fmla="*/ 106796 w 611188"/>
              <a:gd name="connsiteY2632" fmla="*/ 209022 h 257176"/>
              <a:gd name="connsiteX2633" fmla="*/ 108910 w 611188"/>
              <a:gd name="connsiteY2633" fmla="*/ 209022 h 257176"/>
              <a:gd name="connsiteX2634" fmla="*/ 113139 w 611188"/>
              <a:gd name="connsiteY2634" fmla="*/ 209022 h 257176"/>
              <a:gd name="connsiteX2635" fmla="*/ 113139 w 611188"/>
              <a:gd name="connsiteY2635" fmla="*/ 210080 h 257176"/>
              <a:gd name="connsiteX2636" fmla="*/ 114196 w 611188"/>
              <a:gd name="connsiteY2636" fmla="*/ 209022 h 257176"/>
              <a:gd name="connsiteX2637" fmla="*/ 116839 w 611188"/>
              <a:gd name="connsiteY2637" fmla="*/ 209022 h 257176"/>
              <a:gd name="connsiteX2638" fmla="*/ 116839 w 611188"/>
              <a:gd name="connsiteY2638" fmla="*/ 208493 h 257176"/>
              <a:gd name="connsiteX2639" fmla="*/ 115782 w 611188"/>
              <a:gd name="connsiteY2639" fmla="*/ 207964 h 257176"/>
              <a:gd name="connsiteX2640" fmla="*/ 118953 w 611188"/>
              <a:gd name="connsiteY2640" fmla="*/ 207964 h 257176"/>
              <a:gd name="connsiteX2641" fmla="*/ 122125 w 611188"/>
              <a:gd name="connsiteY2641" fmla="*/ 206376 h 257176"/>
              <a:gd name="connsiteX2642" fmla="*/ 122654 w 611188"/>
              <a:gd name="connsiteY2642" fmla="*/ 206905 h 257176"/>
              <a:gd name="connsiteX2643" fmla="*/ 124239 w 611188"/>
              <a:gd name="connsiteY2643" fmla="*/ 207964 h 257176"/>
              <a:gd name="connsiteX2644" fmla="*/ 125825 w 611188"/>
              <a:gd name="connsiteY2644" fmla="*/ 206905 h 257176"/>
              <a:gd name="connsiteX2645" fmla="*/ 125825 w 611188"/>
              <a:gd name="connsiteY2645" fmla="*/ 206376 h 257176"/>
              <a:gd name="connsiteX2646" fmla="*/ 126882 w 611188"/>
              <a:gd name="connsiteY2646" fmla="*/ 206376 h 257176"/>
              <a:gd name="connsiteX2647" fmla="*/ 126882 w 611188"/>
              <a:gd name="connsiteY2647" fmla="*/ 207964 h 257176"/>
              <a:gd name="connsiteX2648" fmla="*/ 127939 w 611188"/>
              <a:gd name="connsiteY2648" fmla="*/ 206905 h 257176"/>
              <a:gd name="connsiteX2649" fmla="*/ 128997 w 611188"/>
              <a:gd name="connsiteY2649" fmla="*/ 206376 h 257176"/>
              <a:gd name="connsiteX2650" fmla="*/ 129525 w 611188"/>
              <a:gd name="connsiteY2650" fmla="*/ 206905 h 257176"/>
              <a:gd name="connsiteX2651" fmla="*/ 129525 w 611188"/>
              <a:gd name="connsiteY2651" fmla="*/ 207964 h 257176"/>
              <a:gd name="connsiteX2652" fmla="*/ 130582 w 611188"/>
              <a:gd name="connsiteY2652" fmla="*/ 206905 h 257176"/>
              <a:gd name="connsiteX2653" fmla="*/ 131111 w 611188"/>
              <a:gd name="connsiteY2653" fmla="*/ 206376 h 257176"/>
              <a:gd name="connsiteX2654" fmla="*/ 131111 w 611188"/>
              <a:gd name="connsiteY2654" fmla="*/ 206905 h 257176"/>
              <a:gd name="connsiteX2655" fmla="*/ 132168 w 611188"/>
              <a:gd name="connsiteY2655" fmla="*/ 206376 h 257176"/>
              <a:gd name="connsiteX2656" fmla="*/ 132697 w 611188"/>
              <a:gd name="connsiteY2656" fmla="*/ 206376 h 257176"/>
              <a:gd name="connsiteX2657" fmla="*/ 133225 w 611188"/>
              <a:gd name="connsiteY2657" fmla="*/ 206905 h 257176"/>
              <a:gd name="connsiteX2658" fmla="*/ 134283 w 611188"/>
              <a:gd name="connsiteY2658" fmla="*/ 207964 h 257176"/>
              <a:gd name="connsiteX2659" fmla="*/ 135868 w 611188"/>
              <a:gd name="connsiteY2659" fmla="*/ 206905 h 257176"/>
              <a:gd name="connsiteX2660" fmla="*/ 136397 w 611188"/>
              <a:gd name="connsiteY2660" fmla="*/ 205318 h 257176"/>
              <a:gd name="connsiteX2661" fmla="*/ 137983 w 611188"/>
              <a:gd name="connsiteY2661" fmla="*/ 206376 h 257176"/>
              <a:gd name="connsiteX2662" fmla="*/ 139568 w 611188"/>
              <a:gd name="connsiteY2662" fmla="*/ 206376 h 257176"/>
              <a:gd name="connsiteX2663" fmla="*/ 140097 w 611188"/>
              <a:gd name="connsiteY2663" fmla="*/ 206376 h 257176"/>
              <a:gd name="connsiteX2664" fmla="*/ 141154 w 611188"/>
              <a:gd name="connsiteY2664" fmla="*/ 206905 h 257176"/>
              <a:gd name="connsiteX2665" fmla="*/ 144854 w 611188"/>
              <a:gd name="connsiteY2665" fmla="*/ 206376 h 257176"/>
              <a:gd name="connsiteX2666" fmla="*/ 148555 w 611188"/>
              <a:gd name="connsiteY2666" fmla="*/ 204788 h 257176"/>
              <a:gd name="connsiteX2667" fmla="*/ 149612 w 611188"/>
              <a:gd name="connsiteY2667" fmla="*/ 202143 h 257176"/>
              <a:gd name="connsiteX2668" fmla="*/ 148555 w 611188"/>
              <a:gd name="connsiteY2668" fmla="*/ 201613 h 257176"/>
              <a:gd name="connsiteX2669" fmla="*/ 151726 w 611188"/>
              <a:gd name="connsiteY2669" fmla="*/ 201084 h 257176"/>
              <a:gd name="connsiteX2670" fmla="*/ 151197 w 611188"/>
              <a:gd name="connsiteY2670" fmla="*/ 198438 h 257176"/>
              <a:gd name="connsiteX2671" fmla="*/ 150140 w 611188"/>
              <a:gd name="connsiteY2671" fmla="*/ 198438 h 257176"/>
              <a:gd name="connsiteX2672" fmla="*/ 150140 w 611188"/>
              <a:gd name="connsiteY2672" fmla="*/ 199497 h 257176"/>
              <a:gd name="connsiteX2673" fmla="*/ 146969 w 611188"/>
              <a:gd name="connsiteY2673" fmla="*/ 197909 h 257176"/>
              <a:gd name="connsiteX2674" fmla="*/ 144854 w 611188"/>
              <a:gd name="connsiteY2674" fmla="*/ 200026 h 257176"/>
              <a:gd name="connsiteX2675" fmla="*/ 136397 w 611188"/>
              <a:gd name="connsiteY2675" fmla="*/ 200026 h 257176"/>
              <a:gd name="connsiteX2676" fmla="*/ 128997 w 611188"/>
              <a:gd name="connsiteY2676" fmla="*/ 199497 h 257176"/>
              <a:gd name="connsiteX2677" fmla="*/ 127939 w 611188"/>
              <a:gd name="connsiteY2677" fmla="*/ 196851 h 257176"/>
              <a:gd name="connsiteX2678" fmla="*/ 125297 w 611188"/>
              <a:gd name="connsiteY2678" fmla="*/ 196851 h 257176"/>
              <a:gd name="connsiteX2679" fmla="*/ 123711 w 611188"/>
              <a:gd name="connsiteY2679" fmla="*/ 197909 h 257176"/>
              <a:gd name="connsiteX2680" fmla="*/ 117368 w 611188"/>
              <a:gd name="connsiteY2680" fmla="*/ 197909 h 257176"/>
              <a:gd name="connsiteX2681" fmla="*/ 110496 w 611188"/>
              <a:gd name="connsiteY2681" fmla="*/ 198438 h 257176"/>
              <a:gd name="connsiteX2682" fmla="*/ 110496 w 611188"/>
              <a:gd name="connsiteY2682" fmla="*/ 197909 h 257176"/>
              <a:gd name="connsiteX2683" fmla="*/ 110496 w 611188"/>
              <a:gd name="connsiteY2683" fmla="*/ 196851 h 257176"/>
              <a:gd name="connsiteX2684" fmla="*/ 109967 w 611188"/>
              <a:gd name="connsiteY2684" fmla="*/ 197909 h 257176"/>
              <a:gd name="connsiteX2685" fmla="*/ 109967 w 611188"/>
              <a:gd name="connsiteY2685" fmla="*/ 198438 h 257176"/>
              <a:gd name="connsiteX2686" fmla="*/ 107853 w 611188"/>
              <a:gd name="connsiteY2686" fmla="*/ 197909 h 257176"/>
              <a:gd name="connsiteX2687" fmla="*/ 106267 w 611188"/>
              <a:gd name="connsiteY2687" fmla="*/ 196322 h 257176"/>
              <a:gd name="connsiteX2688" fmla="*/ 105210 w 611188"/>
              <a:gd name="connsiteY2688" fmla="*/ 196851 h 257176"/>
              <a:gd name="connsiteX2689" fmla="*/ 104681 w 611188"/>
              <a:gd name="connsiteY2689" fmla="*/ 197909 h 257176"/>
              <a:gd name="connsiteX2690" fmla="*/ 104681 w 611188"/>
              <a:gd name="connsiteY2690" fmla="*/ 196322 h 257176"/>
              <a:gd name="connsiteX2691" fmla="*/ 104681 w 611188"/>
              <a:gd name="connsiteY2691" fmla="*/ 195793 h 257176"/>
              <a:gd name="connsiteX2692" fmla="*/ 105210 w 611188"/>
              <a:gd name="connsiteY2692" fmla="*/ 196322 h 257176"/>
              <a:gd name="connsiteX2693" fmla="*/ 106267 w 611188"/>
              <a:gd name="connsiteY2693" fmla="*/ 194734 h 257176"/>
              <a:gd name="connsiteX2694" fmla="*/ 103624 w 611188"/>
              <a:gd name="connsiteY2694" fmla="*/ 193147 h 257176"/>
              <a:gd name="connsiteX2695" fmla="*/ 102039 w 611188"/>
              <a:gd name="connsiteY2695" fmla="*/ 193147 h 257176"/>
              <a:gd name="connsiteX2696" fmla="*/ 101510 w 611188"/>
              <a:gd name="connsiteY2696" fmla="*/ 194734 h 257176"/>
              <a:gd name="connsiteX2697" fmla="*/ 100981 w 611188"/>
              <a:gd name="connsiteY2697" fmla="*/ 194734 h 257176"/>
              <a:gd name="connsiteX2698" fmla="*/ 100981 w 611188"/>
              <a:gd name="connsiteY2698" fmla="*/ 193147 h 257176"/>
              <a:gd name="connsiteX2699" fmla="*/ 97810 w 611188"/>
              <a:gd name="connsiteY2699" fmla="*/ 191559 h 257176"/>
              <a:gd name="connsiteX2700" fmla="*/ 96224 w 611188"/>
              <a:gd name="connsiteY2700" fmla="*/ 193147 h 257176"/>
              <a:gd name="connsiteX2701" fmla="*/ 94110 w 611188"/>
              <a:gd name="connsiteY2701" fmla="*/ 191559 h 257176"/>
              <a:gd name="connsiteX2702" fmla="*/ 93111 w 611188"/>
              <a:gd name="connsiteY2702" fmla="*/ 189560 h 257176"/>
              <a:gd name="connsiteX2703" fmla="*/ 95167 w 611188"/>
              <a:gd name="connsiteY2703" fmla="*/ 189972 h 257176"/>
              <a:gd name="connsiteX2704" fmla="*/ 97810 w 611188"/>
              <a:gd name="connsiteY2704" fmla="*/ 189972 h 257176"/>
              <a:gd name="connsiteX2705" fmla="*/ 97810 w 611188"/>
              <a:gd name="connsiteY2705" fmla="*/ 191030 h 257176"/>
              <a:gd name="connsiteX2706" fmla="*/ 99396 w 611188"/>
              <a:gd name="connsiteY2706" fmla="*/ 191559 h 257176"/>
              <a:gd name="connsiteX2707" fmla="*/ 100981 w 611188"/>
              <a:gd name="connsiteY2707" fmla="*/ 191030 h 257176"/>
              <a:gd name="connsiteX2708" fmla="*/ 103096 w 611188"/>
              <a:gd name="connsiteY2708" fmla="*/ 192618 h 257176"/>
              <a:gd name="connsiteX2709" fmla="*/ 106267 w 611188"/>
              <a:gd name="connsiteY2709" fmla="*/ 192618 h 257176"/>
              <a:gd name="connsiteX2710" fmla="*/ 106267 w 611188"/>
              <a:gd name="connsiteY2710" fmla="*/ 193147 h 257176"/>
              <a:gd name="connsiteX2711" fmla="*/ 106267 w 611188"/>
              <a:gd name="connsiteY2711" fmla="*/ 194205 h 257176"/>
              <a:gd name="connsiteX2712" fmla="*/ 109967 w 611188"/>
              <a:gd name="connsiteY2712" fmla="*/ 194734 h 257176"/>
              <a:gd name="connsiteX2713" fmla="*/ 113139 w 611188"/>
              <a:gd name="connsiteY2713" fmla="*/ 195793 h 257176"/>
              <a:gd name="connsiteX2714" fmla="*/ 120011 w 611188"/>
              <a:gd name="connsiteY2714" fmla="*/ 195793 h 257176"/>
              <a:gd name="connsiteX2715" fmla="*/ 126882 w 611188"/>
              <a:gd name="connsiteY2715" fmla="*/ 195793 h 257176"/>
              <a:gd name="connsiteX2716" fmla="*/ 125825 w 611188"/>
              <a:gd name="connsiteY2716" fmla="*/ 191559 h 257176"/>
              <a:gd name="connsiteX2717" fmla="*/ 126882 w 611188"/>
              <a:gd name="connsiteY2717" fmla="*/ 188913 h 257176"/>
              <a:gd name="connsiteX2718" fmla="*/ 126882 w 611188"/>
              <a:gd name="connsiteY2718" fmla="*/ 187855 h 257176"/>
              <a:gd name="connsiteX2719" fmla="*/ 125297 w 611188"/>
              <a:gd name="connsiteY2719" fmla="*/ 188913 h 257176"/>
              <a:gd name="connsiteX2720" fmla="*/ 124239 w 611188"/>
              <a:gd name="connsiteY2720" fmla="*/ 187855 h 257176"/>
              <a:gd name="connsiteX2721" fmla="*/ 125825 w 611188"/>
              <a:gd name="connsiteY2721" fmla="*/ 187855 h 257176"/>
              <a:gd name="connsiteX2722" fmla="*/ 127411 w 611188"/>
              <a:gd name="connsiteY2722" fmla="*/ 187326 h 257176"/>
              <a:gd name="connsiteX2723" fmla="*/ 127939 w 611188"/>
              <a:gd name="connsiteY2723" fmla="*/ 185738 h 257176"/>
              <a:gd name="connsiteX2724" fmla="*/ 128997 w 611188"/>
              <a:gd name="connsiteY2724" fmla="*/ 184151 h 257176"/>
              <a:gd name="connsiteX2725" fmla="*/ 127939 w 611188"/>
              <a:gd name="connsiteY2725" fmla="*/ 183093 h 257176"/>
              <a:gd name="connsiteX2726" fmla="*/ 127411 w 611188"/>
              <a:gd name="connsiteY2726" fmla="*/ 182563 h 257176"/>
              <a:gd name="connsiteX2727" fmla="*/ 128997 w 611188"/>
              <a:gd name="connsiteY2727" fmla="*/ 182034 h 257176"/>
              <a:gd name="connsiteX2728" fmla="*/ 129525 w 611188"/>
              <a:gd name="connsiteY2728" fmla="*/ 180976 h 257176"/>
              <a:gd name="connsiteX2729" fmla="*/ 125825 w 611188"/>
              <a:gd name="connsiteY2729" fmla="*/ 180976 h 257176"/>
              <a:gd name="connsiteX2730" fmla="*/ 121068 w 611188"/>
              <a:gd name="connsiteY2730" fmla="*/ 179388 h 257176"/>
              <a:gd name="connsiteX2731" fmla="*/ 121068 w 611188"/>
              <a:gd name="connsiteY2731" fmla="*/ 180447 h 257176"/>
              <a:gd name="connsiteX2732" fmla="*/ 122125 w 611188"/>
              <a:gd name="connsiteY2732" fmla="*/ 180447 h 257176"/>
              <a:gd name="connsiteX2733" fmla="*/ 120539 w 611188"/>
              <a:gd name="connsiteY2733" fmla="*/ 180976 h 257176"/>
              <a:gd name="connsiteX2734" fmla="*/ 120011 w 611188"/>
              <a:gd name="connsiteY2734" fmla="*/ 179388 h 257176"/>
              <a:gd name="connsiteX2735" fmla="*/ 117368 w 611188"/>
              <a:gd name="connsiteY2735" fmla="*/ 180976 h 257176"/>
              <a:gd name="connsiteX2736" fmla="*/ 115253 w 611188"/>
              <a:gd name="connsiteY2736" fmla="*/ 182563 h 257176"/>
              <a:gd name="connsiteX2737" fmla="*/ 115782 w 611188"/>
              <a:gd name="connsiteY2737" fmla="*/ 184151 h 257176"/>
              <a:gd name="connsiteX2738" fmla="*/ 117368 w 611188"/>
              <a:gd name="connsiteY2738" fmla="*/ 184151 h 257176"/>
              <a:gd name="connsiteX2739" fmla="*/ 117368 w 611188"/>
              <a:gd name="connsiteY2739" fmla="*/ 185738 h 257176"/>
              <a:gd name="connsiteX2740" fmla="*/ 117368 w 611188"/>
              <a:gd name="connsiteY2740" fmla="*/ 186268 h 257176"/>
              <a:gd name="connsiteX2741" fmla="*/ 116839 w 611188"/>
              <a:gd name="connsiteY2741" fmla="*/ 186268 h 257176"/>
              <a:gd name="connsiteX2742" fmla="*/ 116839 w 611188"/>
              <a:gd name="connsiteY2742" fmla="*/ 185738 h 257176"/>
              <a:gd name="connsiteX2743" fmla="*/ 116839 w 611188"/>
              <a:gd name="connsiteY2743" fmla="*/ 184680 h 257176"/>
              <a:gd name="connsiteX2744" fmla="*/ 115253 w 611188"/>
              <a:gd name="connsiteY2744" fmla="*/ 184151 h 257176"/>
              <a:gd name="connsiteX2745" fmla="*/ 114196 w 611188"/>
              <a:gd name="connsiteY2745" fmla="*/ 184151 h 257176"/>
              <a:gd name="connsiteX2746" fmla="*/ 114196 w 611188"/>
              <a:gd name="connsiteY2746" fmla="*/ 184680 h 257176"/>
              <a:gd name="connsiteX2747" fmla="*/ 115253 w 611188"/>
              <a:gd name="connsiteY2747" fmla="*/ 185738 h 257176"/>
              <a:gd name="connsiteX2748" fmla="*/ 116839 w 611188"/>
              <a:gd name="connsiteY2748" fmla="*/ 185738 h 257176"/>
              <a:gd name="connsiteX2749" fmla="*/ 115782 w 611188"/>
              <a:gd name="connsiteY2749" fmla="*/ 186268 h 257176"/>
              <a:gd name="connsiteX2750" fmla="*/ 115253 w 611188"/>
              <a:gd name="connsiteY2750" fmla="*/ 186268 h 257176"/>
              <a:gd name="connsiteX2751" fmla="*/ 115782 w 611188"/>
              <a:gd name="connsiteY2751" fmla="*/ 187855 h 257176"/>
              <a:gd name="connsiteX2752" fmla="*/ 117368 w 611188"/>
              <a:gd name="connsiteY2752" fmla="*/ 188913 h 257176"/>
              <a:gd name="connsiteX2753" fmla="*/ 114196 w 611188"/>
              <a:gd name="connsiteY2753" fmla="*/ 188913 h 257176"/>
              <a:gd name="connsiteX2754" fmla="*/ 110496 w 611188"/>
              <a:gd name="connsiteY2754" fmla="*/ 187855 h 257176"/>
              <a:gd name="connsiteX2755" fmla="*/ 107853 w 611188"/>
              <a:gd name="connsiteY2755" fmla="*/ 187326 h 257176"/>
              <a:gd name="connsiteX2756" fmla="*/ 106796 w 611188"/>
              <a:gd name="connsiteY2756" fmla="*/ 183093 h 257176"/>
              <a:gd name="connsiteX2757" fmla="*/ 108382 w 611188"/>
              <a:gd name="connsiteY2757" fmla="*/ 180976 h 257176"/>
              <a:gd name="connsiteX2758" fmla="*/ 110496 w 611188"/>
              <a:gd name="connsiteY2758" fmla="*/ 180447 h 257176"/>
              <a:gd name="connsiteX2759" fmla="*/ 108382 w 611188"/>
              <a:gd name="connsiteY2759" fmla="*/ 179388 h 257176"/>
              <a:gd name="connsiteX2760" fmla="*/ 108080 w 611188"/>
              <a:gd name="connsiteY2760" fmla="*/ 179766 h 257176"/>
              <a:gd name="connsiteX2761" fmla="*/ 108382 w 611188"/>
              <a:gd name="connsiteY2761" fmla="*/ 178859 h 257176"/>
              <a:gd name="connsiteX2762" fmla="*/ 107853 w 611188"/>
              <a:gd name="connsiteY2762" fmla="*/ 177801 h 257176"/>
              <a:gd name="connsiteX2763" fmla="*/ 107098 w 611188"/>
              <a:gd name="connsiteY2763" fmla="*/ 179691 h 257176"/>
              <a:gd name="connsiteX2764" fmla="*/ 106796 w 611188"/>
              <a:gd name="connsiteY2764" fmla="*/ 179388 h 257176"/>
              <a:gd name="connsiteX2765" fmla="*/ 106796 w 611188"/>
              <a:gd name="connsiteY2765" fmla="*/ 180447 h 257176"/>
              <a:gd name="connsiteX2766" fmla="*/ 104681 w 611188"/>
              <a:gd name="connsiteY2766" fmla="*/ 178859 h 257176"/>
              <a:gd name="connsiteX2767" fmla="*/ 103096 w 611188"/>
              <a:gd name="connsiteY2767" fmla="*/ 179388 h 257176"/>
              <a:gd name="connsiteX2768" fmla="*/ 103624 w 611188"/>
              <a:gd name="connsiteY2768" fmla="*/ 177801 h 257176"/>
              <a:gd name="connsiteX2769" fmla="*/ 104681 w 611188"/>
              <a:gd name="connsiteY2769" fmla="*/ 177272 h 257176"/>
              <a:gd name="connsiteX2770" fmla="*/ 103624 w 611188"/>
              <a:gd name="connsiteY2770" fmla="*/ 176743 h 257176"/>
              <a:gd name="connsiteX2771" fmla="*/ 103096 w 611188"/>
              <a:gd name="connsiteY2771" fmla="*/ 176743 h 257176"/>
              <a:gd name="connsiteX2772" fmla="*/ 104681 w 611188"/>
              <a:gd name="connsiteY2772" fmla="*/ 175155 h 257176"/>
              <a:gd name="connsiteX2773" fmla="*/ 105210 w 611188"/>
              <a:gd name="connsiteY2773" fmla="*/ 173568 h 257176"/>
              <a:gd name="connsiteX2774" fmla="*/ 103624 w 611188"/>
              <a:gd name="connsiteY2774" fmla="*/ 172509 h 257176"/>
              <a:gd name="connsiteX2775" fmla="*/ 104681 w 611188"/>
              <a:gd name="connsiteY2775" fmla="*/ 170922 h 257176"/>
              <a:gd name="connsiteX2776" fmla="*/ 104681 w 611188"/>
              <a:gd name="connsiteY2776" fmla="*/ 171980 h 257176"/>
              <a:gd name="connsiteX2777" fmla="*/ 105210 w 611188"/>
              <a:gd name="connsiteY2777" fmla="*/ 170922 h 257176"/>
              <a:gd name="connsiteX2778" fmla="*/ 104681 w 611188"/>
              <a:gd name="connsiteY2778" fmla="*/ 169863 h 257176"/>
              <a:gd name="connsiteX2779" fmla="*/ 103096 w 611188"/>
              <a:gd name="connsiteY2779" fmla="*/ 170393 h 257176"/>
              <a:gd name="connsiteX2780" fmla="*/ 103096 w 611188"/>
              <a:gd name="connsiteY2780" fmla="*/ 169863 h 257176"/>
              <a:gd name="connsiteX2781" fmla="*/ 99924 w 611188"/>
              <a:gd name="connsiteY2781" fmla="*/ 168805 h 257176"/>
              <a:gd name="connsiteX2782" fmla="*/ 97810 w 611188"/>
              <a:gd name="connsiteY2782" fmla="*/ 170393 h 257176"/>
              <a:gd name="connsiteX2783" fmla="*/ 98338 w 611188"/>
              <a:gd name="connsiteY2783" fmla="*/ 171980 h 257176"/>
              <a:gd name="connsiteX2784" fmla="*/ 99396 w 611188"/>
              <a:gd name="connsiteY2784" fmla="*/ 172509 h 257176"/>
              <a:gd name="connsiteX2785" fmla="*/ 98338 w 611188"/>
              <a:gd name="connsiteY2785" fmla="*/ 174097 h 257176"/>
              <a:gd name="connsiteX2786" fmla="*/ 95167 w 611188"/>
              <a:gd name="connsiteY2786" fmla="*/ 173568 h 257176"/>
              <a:gd name="connsiteX2787" fmla="*/ 94110 w 611188"/>
              <a:gd name="connsiteY2787" fmla="*/ 175155 h 257176"/>
              <a:gd name="connsiteX2788" fmla="*/ 92524 w 611188"/>
              <a:gd name="connsiteY2788" fmla="*/ 174097 h 257176"/>
              <a:gd name="connsiteX2789" fmla="*/ 91467 w 611188"/>
              <a:gd name="connsiteY2789" fmla="*/ 174097 h 257176"/>
              <a:gd name="connsiteX2790" fmla="*/ 90938 w 611188"/>
              <a:gd name="connsiteY2790" fmla="*/ 174097 h 257176"/>
              <a:gd name="connsiteX2791" fmla="*/ 86181 w 611188"/>
              <a:gd name="connsiteY2791" fmla="*/ 176743 h 257176"/>
              <a:gd name="connsiteX2792" fmla="*/ 87238 w 611188"/>
              <a:gd name="connsiteY2792" fmla="*/ 177272 h 257176"/>
              <a:gd name="connsiteX2793" fmla="*/ 93052 w 611188"/>
              <a:gd name="connsiteY2793" fmla="*/ 177801 h 257176"/>
              <a:gd name="connsiteX2794" fmla="*/ 98338 w 611188"/>
              <a:gd name="connsiteY2794" fmla="*/ 177801 h 257176"/>
              <a:gd name="connsiteX2795" fmla="*/ 96224 w 611188"/>
              <a:gd name="connsiteY2795" fmla="*/ 178859 h 257176"/>
              <a:gd name="connsiteX2796" fmla="*/ 93052 w 611188"/>
              <a:gd name="connsiteY2796" fmla="*/ 180447 h 257176"/>
              <a:gd name="connsiteX2797" fmla="*/ 93052 w 611188"/>
              <a:gd name="connsiteY2797" fmla="*/ 178859 h 257176"/>
              <a:gd name="connsiteX2798" fmla="*/ 87238 w 611188"/>
              <a:gd name="connsiteY2798" fmla="*/ 179388 h 257176"/>
              <a:gd name="connsiteX2799" fmla="*/ 81952 w 611188"/>
              <a:gd name="connsiteY2799" fmla="*/ 180447 h 257176"/>
              <a:gd name="connsiteX2800" fmla="*/ 80366 w 611188"/>
              <a:gd name="connsiteY2800" fmla="*/ 183093 h 257176"/>
              <a:gd name="connsiteX2801" fmla="*/ 77723 w 611188"/>
              <a:gd name="connsiteY2801" fmla="*/ 182563 h 257176"/>
              <a:gd name="connsiteX2802" fmla="*/ 72437 w 611188"/>
              <a:gd name="connsiteY2802" fmla="*/ 184151 h 257176"/>
              <a:gd name="connsiteX2803" fmla="*/ 69794 w 611188"/>
              <a:gd name="connsiteY2803" fmla="*/ 183093 h 257176"/>
              <a:gd name="connsiteX2804" fmla="*/ 65037 w 611188"/>
              <a:gd name="connsiteY2804" fmla="*/ 184151 h 257176"/>
              <a:gd name="connsiteX2805" fmla="*/ 60280 w 611188"/>
              <a:gd name="connsiteY2805" fmla="*/ 183093 h 257176"/>
              <a:gd name="connsiteX2806" fmla="*/ 61337 w 611188"/>
              <a:gd name="connsiteY2806" fmla="*/ 180976 h 257176"/>
              <a:gd name="connsiteX2807" fmla="*/ 61866 w 611188"/>
              <a:gd name="connsiteY2807" fmla="*/ 179388 h 257176"/>
              <a:gd name="connsiteX2808" fmla="*/ 65037 w 611188"/>
              <a:gd name="connsiteY2808" fmla="*/ 179388 h 257176"/>
              <a:gd name="connsiteX2809" fmla="*/ 67152 w 611188"/>
              <a:gd name="connsiteY2809" fmla="*/ 177801 h 257176"/>
              <a:gd name="connsiteX2810" fmla="*/ 62923 w 611188"/>
              <a:gd name="connsiteY2810" fmla="*/ 175155 h 257176"/>
              <a:gd name="connsiteX2811" fmla="*/ 58694 w 611188"/>
              <a:gd name="connsiteY2811" fmla="*/ 172509 h 257176"/>
              <a:gd name="connsiteX2812" fmla="*/ 58694 w 611188"/>
              <a:gd name="connsiteY2812" fmla="*/ 171980 h 257176"/>
              <a:gd name="connsiteX2813" fmla="*/ 58165 w 611188"/>
              <a:gd name="connsiteY2813" fmla="*/ 171980 h 257176"/>
              <a:gd name="connsiteX2814" fmla="*/ 58694 w 611188"/>
              <a:gd name="connsiteY2814" fmla="*/ 169863 h 257176"/>
              <a:gd name="connsiteX2815" fmla="*/ 59751 w 611188"/>
              <a:gd name="connsiteY2815" fmla="*/ 168805 h 257176"/>
              <a:gd name="connsiteX2816" fmla="*/ 58165 w 611188"/>
              <a:gd name="connsiteY2816" fmla="*/ 168276 h 257176"/>
              <a:gd name="connsiteX2817" fmla="*/ 56051 w 611188"/>
              <a:gd name="connsiteY2817" fmla="*/ 167218 h 257176"/>
              <a:gd name="connsiteX2818" fmla="*/ 56051 w 611188"/>
              <a:gd name="connsiteY2818" fmla="*/ 165630 h 257176"/>
              <a:gd name="connsiteX2819" fmla="*/ 56580 w 611188"/>
              <a:gd name="connsiteY2819" fmla="*/ 165630 h 257176"/>
              <a:gd name="connsiteX2820" fmla="*/ 56051 w 611188"/>
              <a:gd name="connsiteY2820" fmla="*/ 165101 h 257176"/>
              <a:gd name="connsiteX2821" fmla="*/ 54994 w 611188"/>
              <a:gd name="connsiteY2821" fmla="*/ 165630 h 257176"/>
              <a:gd name="connsiteX2822" fmla="*/ 54465 w 611188"/>
              <a:gd name="connsiteY2822" fmla="*/ 165101 h 257176"/>
              <a:gd name="connsiteX2823" fmla="*/ 52880 w 611188"/>
              <a:gd name="connsiteY2823" fmla="*/ 165101 h 257176"/>
              <a:gd name="connsiteX2824" fmla="*/ 52880 w 611188"/>
              <a:gd name="connsiteY2824" fmla="*/ 163513 h 257176"/>
              <a:gd name="connsiteX2825" fmla="*/ 52880 w 611188"/>
              <a:gd name="connsiteY2825" fmla="*/ 162984 h 257176"/>
              <a:gd name="connsiteX2826" fmla="*/ 51822 w 611188"/>
              <a:gd name="connsiteY2826" fmla="*/ 162984 h 257176"/>
              <a:gd name="connsiteX2827" fmla="*/ 51294 w 611188"/>
              <a:gd name="connsiteY2827" fmla="*/ 162984 h 257176"/>
              <a:gd name="connsiteX2828" fmla="*/ 51822 w 611188"/>
              <a:gd name="connsiteY2828" fmla="*/ 161926 h 257176"/>
              <a:gd name="connsiteX2829" fmla="*/ 51822 w 611188"/>
              <a:gd name="connsiteY2829" fmla="*/ 161397 h 257176"/>
              <a:gd name="connsiteX2830" fmla="*/ 53408 w 611188"/>
              <a:gd name="connsiteY2830" fmla="*/ 163513 h 257176"/>
              <a:gd name="connsiteX2831" fmla="*/ 54994 w 611188"/>
              <a:gd name="connsiteY2831" fmla="*/ 165101 h 257176"/>
              <a:gd name="connsiteX2832" fmla="*/ 54465 w 611188"/>
              <a:gd name="connsiteY2832" fmla="*/ 164043 h 257176"/>
              <a:gd name="connsiteX2833" fmla="*/ 53408 w 611188"/>
              <a:gd name="connsiteY2833" fmla="*/ 162984 h 257176"/>
              <a:gd name="connsiteX2834" fmla="*/ 54465 w 611188"/>
              <a:gd name="connsiteY2834" fmla="*/ 162984 h 257176"/>
              <a:gd name="connsiteX2835" fmla="*/ 54465 w 611188"/>
              <a:gd name="connsiteY2835" fmla="*/ 161926 h 257176"/>
              <a:gd name="connsiteX2836" fmla="*/ 52880 w 611188"/>
              <a:gd name="connsiteY2836" fmla="*/ 158222 h 257176"/>
              <a:gd name="connsiteX2837" fmla="*/ 49179 w 611188"/>
              <a:gd name="connsiteY2837" fmla="*/ 158222 h 257176"/>
              <a:gd name="connsiteX2838" fmla="*/ 48122 w 611188"/>
              <a:gd name="connsiteY2838" fmla="*/ 157693 h 257176"/>
              <a:gd name="connsiteX2839" fmla="*/ 49179 w 611188"/>
              <a:gd name="connsiteY2839" fmla="*/ 154518 h 257176"/>
              <a:gd name="connsiteX2840" fmla="*/ 49708 w 611188"/>
              <a:gd name="connsiteY2840" fmla="*/ 154518 h 257176"/>
              <a:gd name="connsiteX2841" fmla="*/ 49179 w 611188"/>
              <a:gd name="connsiteY2841" fmla="*/ 153459 h 257176"/>
              <a:gd name="connsiteX2842" fmla="*/ 49708 w 611188"/>
              <a:gd name="connsiteY2842" fmla="*/ 153459 h 257176"/>
              <a:gd name="connsiteX2843" fmla="*/ 49179 w 611188"/>
              <a:gd name="connsiteY2843" fmla="*/ 151343 h 257176"/>
              <a:gd name="connsiteX2844" fmla="*/ 47594 w 611188"/>
              <a:gd name="connsiteY2844" fmla="*/ 149226 h 257176"/>
              <a:gd name="connsiteX2845" fmla="*/ 46008 w 611188"/>
              <a:gd name="connsiteY2845" fmla="*/ 142876 h 257176"/>
              <a:gd name="connsiteX2846" fmla="*/ 48122 w 611188"/>
              <a:gd name="connsiteY2846" fmla="*/ 139172 h 257176"/>
              <a:gd name="connsiteX2847" fmla="*/ 49179 w 611188"/>
              <a:gd name="connsiteY2847" fmla="*/ 137584 h 257176"/>
              <a:gd name="connsiteX2848" fmla="*/ 49708 w 611188"/>
              <a:gd name="connsiteY2848" fmla="*/ 137055 h 257176"/>
              <a:gd name="connsiteX2849" fmla="*/ 52880 w 611188"/>
              <a:gd name="connsiteY2849" fmla="*/ 135467 h 257176"/>
              <a:gd name="connsiteX2850" fmla="*/ 54994 w 611188"/>
              <a:gd name="connsiteY2850" fmla="*/ 132292 h 257176"/>
              <a:gd name="connsiteX2851" fmla="*/ 56580 w 611188"/>
              <a:gd name="connsiteY2851" fmla="*/ 131763 h 257176"/>
              <a:gd name="connsiteX2852" fmla="*/ 58165 w 611188"/>
              <a:gd name="connsiteY2852" fmla="*/ 127530 h 257176"/>
              <a:gd name="connsiteX2853" fmla="*/ 60280 w 611188"/>
              <a:gd name="connsiteY2853" fmla="*/ 127530 h 257176"/>
              <a:gd name="connsiteX2854" fmla="*/ 60280 w 611188"/>
              <a:gd name="connsiteY2854" fmla="*/ 129117 h 257176"/>
              <a:gd name="connsiteX2855" fmla="*/ 61866 w 611188"/>
              <a:gd name="connsiteY2855" fmla="*/ 129117 h 257176"/>
              <a:gd name="connsiteX2856" fmla="*/ 66623 w 611188"/>
              <a:gd name="connsiteY2856" fmla="*/ 132292 h 257176"/>
              <a:gd name="connsiteX2857" fmla="*/ 68737 w 611188"/>
              <a:gd name="connsiteY2857" fmla="*/ 131763 h 257176"/>
              <a:gd name="connsiteX2858" fmla="*/ 66623 w 611188"/>
              <a:gd name="connsiteY2858" fmla="*/ 128588 h 257176"/>
              <a:gd name="connsiteX2859" fmla="*/ 65037 w 611188"/>
              <a:gd name="connsiteY2859" fmla="*/ 124884 h 257176"/>
              <a:gd name="connsiteX2860" fmla="*/ 65566 w 611188"/>
              <a:gd name="connsiteY2860" fmla="*/ 124884 h 257176"/>
              <a:gd name="connsiteX2861" fmla="*/ 65566 w 611188"/>
              <a:gd name="connsiteY2861" fmla="*/ 123826 h 257176"/>
              <a:gd name="connsiteX2862" fmla="*/ 65037 w 611188"/>
              <a:gd name="connsiteY2862" fmla="*/ 123297 h 257176"/>
              <a:gd name="connsiteX2863" fmla="*/ 65037 w 611188"/>
              <a:gd name="connsiteY2863" fmla="*/ 122238 h 257176"/>
              <a:gd name="connsiteX2864" fmla="*/ 65566 w 611188"/>
              <a:gd name="connsiteY2864" fmla="*/ 123297 h 257176"/>
              <a:gd name="connsiteX2865" fmla="*/ 66623 w 611188"/>
              <a:gd name="connsiteY2865" fmla="*/ 120122 h 257176"/>
              <a:gd name="connsiteX2866" fmla="*/ 67152 w 611188"/>
              <a:gd name="connsiteY2866" fmla="*/ 116417 h 257176"/>
              <a:gd name="connsiteX2867" fmla="*/ 68209 w 611188"/>
              <a:gd name="connsiteY2867" fmla="*/ 116417 h 257176"/>
              <a:gd name="connsiteX2868" fmla="*/ 68737 w 611188"/>
              <a:gd name="connsiteY2868" fmla="*/ 114830 h 257176"/>
              <a:gd name="connsiteX2869" fmla="*/ 70323 w 611188"/>
              <a:gd name="connsiteY2869" fmla="*/ 115359 h 257176"/>
              <a:gd name="connsiteX2870" fmla="*/ 70852 w 611188"/>
              <a:gd name="connsiteY2870" fmla="*/ 113242 h 257176"/>
              <a:gd name="connsiteX2871" fmla="*/ 74023 w 611188"/>
              <a:gd name="connsiteY2871" fmla="*/ 116947 h 257176"/>
              <a:gd name="connsiteX2872" fmla="*/ 77195 w 611188"/>
              <a:gd name="connsiteY2872" fmla="*/ 119592 h 257176"/>
              <a:gd name="connsiteX2873" fmla="*/ 77195 w 611188"/>
              <a:gd name="connsiteY2873" fmla="*/ 120122 h 257176"/>
              <a:gd name="connsiteX2874" fmla="*/ 77723 w 611188"/>
              <a:gd name="connsiteY2874" fmla="*/ 120651 h 257176"/>
              <a:gd name="connsiteX2875" fmla="*/ 77195 w 611188"/>
              <a:gd name="connsiteY2875" fmla="*/ 121709 h 257176"/>
              <a:gd name="connsiteX2876" fmla="*/ 79309 w 611188"/>
              <a:gd name="connsiteY2876" fmla="*/ 123826 h 257176"/>
              <a:gd name="connsiteX2877" fmla="*/ 80895 w 611188"/>
              <a:gd name="connsiteY2877" fmla="*/ 125942 h 257176"/>
              <a:gd name="connsiteX2878" fmla="*/ 83009 w 611188"/>
              <a:gd name="connsiteY2878" fmla="*/ 124884 h 257176"/>
              <a:gd name="connsiteX2879" fmla="*/ 85652 w 611188"/>
              <a:gd name="connsiteY2879" fmla="*/ 125413 h 257176"/>
              <a:gd name="connsiteX2880" fmla="*/ 85652 w 611188"/>
              <a:gd name="connsiteY2880" fmla="*/ 123826 h 257176"/>
              <a:gd name="connsiteX2881" fmla="*/ 84595 w 611188"/>
              <a:gd name="connsiteY2881" fmla="*/ 123297 h 257176"/>
              <a:gd name="connsiteX2882" fmla="*/ 84595 w 611188"/>
              <a:gd name="connsiteY2882" fmla="*/ 123826 h 257176"/>
              <a:gd name="connsiteX2883" fmla="*/ 84066 w 611188"/>
              <a:gd name="connsiteY2883" fmla="*/ 123826 h 257176"/>
              <a:gd name="connsiteX2884" fmla="*/ 84066 w 611188"/>
              <a:gd name="connsiteY2884" fmla="*/ 122238 h 257176"/>
              <a:gd name="connsiteX2885" fmla="*/ 83009 w 611188"/>
              <a:gd name="connsiteY2885" fmla="*/ 122238 h 257176"/>
              <a:gd name="connsiteX2886" fmla="*/ 84066 w 611188"/>
              <a:gd name="connsiteY2886" fmla="*/ 121709 h 257176"/>
              <a:gd name="connsiteX2887" fmla="*/ 84066 w 611188"/>
              <a:gd name="connsiteY2887" fmla="*/ 120651 h 257176"/>
              <a:gd name="connsiteX2888" fmla="*/ 84066 w 611188"/>
              <a:gd name="connsiteY2888" fmla="*/ 119592 h 257176"/>
              <a:gd name="connsiteX2889" fmla="*/ 83009 w 611188"/>
              <a:gd name="connsiteY2889" fmla="*/ 120122 h 257176"/>
              <a:gd name="connsiteX2890" fmla="*/ 82481 w 611188"/>
              <a:gd name="connsiteY2890" fmla="*/ 121709 h 257176"/>
              <a:gd name="connsiteX2891" fmla="*/ 82481 w 611188"/>
              <a:gd name="connsiteY2891" fmla="*/ 119592 h 257176"/>
              <a:gd name="connsiteX2892" fmla="*/ 80895 w 611188"/>
              <a:gd name="connsiteY2892" fmla="*/ 118534 h 257176"/>
              <a:gd name="connsiteX2893" fmla="*/ 81952 w 611188"/>
              <a:gd name="connsiteY2893" fmla="*/ 118005 h 257176"/>
              <a:gd name="connsiteX2894" fmla="*/ 80895 w 611188"/>
              <a:gd name="connsiteY2894" fmla="*/ 116947 h 257176"/>
              <a:gd name="connsiteX2895" fmla="*/ 80895 w 611188"/>
              <a:gd name="connsiteY2895" fmla="*/ 116417 h 257176"/>
              <a:gd name="connsiteX2896" fmla="*/ 80366 w 611188"/>
              <a:gd name="connsiteY2896" fmla="*/ 115359 h 257176"/>
              <a:gd name="connsiteX2897" fmla="*/ 80895 w 611188"/>
              <a:gd name="connsiteY2897" fmla="*/ 113242 h 257176"/>
              <a:gd name="connsiteX2898" fmla="*/ 79309 w 611188"/>
              <a:gd name="connsiteY2898" fmla="*/ 112713 h 257176"/>
              <a:gd name="connsiteX2899" fmla="*/ 79309 w 611188"/>
              <a:gd name="connsiteY2899" fmla="*/ 110067 h 257176"/>
              <a:gd name="connsiteX2900" fmla="*/ 77723 w 611188"/>
              <a:gd name="connsiteY2900" fmla="*/ 109538 h 257176"/>
              <a:gd name="connsiteX2901" fmla="*/ 77723 w 611188"/>
              <a:gd name="connsiteY2901" fmla="*/ 108480 h 257176"/>
              <a:gd name="connsiteX2902" fmla="*/ 78781 w 611188"/>
              <a:gd name="connsiteY2902" fmla="*/ 108480 h 257176"/>
              <a:gd name="connsiteX2903" fmla="*/ 77195 w 611188"/>
              <a:gd name="connsiteY2903" fmla="*/ 105834 h 257176"/>
              <a:gd name="connsiteX2904" fmla="*/ 71909 w 611188"/>
              <a:gd name="connsiteY2904" fmla="*/ 104776 h 257176"/>
              <a:gd name="connsiteX2905" fmla="*/ 68737 w 611188"/>
              <a:gd name="connsiteY2905" fmla="*/ 104776 h 257176"/>
              <a:gd name="connsiteX2906" fmla="*/ 68737 w 611188"/>
              <a:gd name="connsiteY2906" fmla="*/ 105834 h 257176"/>
              <a:gd name="connsiteX2907" fmla="*/ 68209 w 611188"/>
              <a:gd name="connsiteY2907" fmla="*/ 105834 h 257176"/>
              <a:gd name="connsiteX2908" fmla="*/ 66623 w 611188"/>
              <a:gd name="connsiteY2908" fmla="*/ 104776 h 257176"/>
              <a:gd name="connsiteX2909" fmla="*/ 66623 w 611188"/>
              <a:gd name="connsiteY2909" fmla="*/ 105834 h 257176"/>
              <a:gd name="connsiteX2910" fmla="*/ 66623 w 611188"/>
              <a:gd name="connsiteY2910" fmla="*/ 106363 h 257176"/>
              <a:gd name="connsiteX2911" fmla="*/ 59751 w 611188"/>
              <a:gd name="connsiteY2911" fmla="*/ 107951 h 257176"/>
              <a:gd name="connsiteX2912" fmla="*/ 52880 w 611188"/>
              <a:gd name="connsiteY2912" fmla="*/ 108480 h 257176"/>
              <a:gd name="connsiteX2913" fmla="*/ 52880 w 611188"/>
              <a:gd name="connsiteY2913" fmla="*/ 109538 h 257176"/>
              <a:gd name="connsiteX2914" fmla="*/ 52880 w 611188"/>
              <a:gd name="connsiteY2914" fmla="*/ 110067 h 257176"/>
              <a:gd name="connsiteX2915" fmla="*/ 48122 w 611188"/>
              <a:gd name="connsiteY2915" fmla="*/ 111655 h 257176"/>
              <a:gd name="connsiteX2916" fmla="*/ 43894 w 611188"/>
              <a:gd name="connsiteY2916" fmla="*/ 113242 h 257176"/>
              <a:gd name="connsiteX2917" fmla="*/ 43894 w 611188"/>
              <a:gd name="connsiteY2917" fmla="*/ 113772 h 257176"/>
              <a:gd name="connsiteX2918" fmla="*/ 44422 w 611188"/>
              <a:gd name="connsiteY2918" fmla="*/ 114830 h 257176"/>
              <a:gd name="connsiteX2919" fmla="*/ 42836 w 611188"/>
              <a:gd name="connsiteY2919" fmla="*/ 114830 h 257176"/>
              <a:gd name="connsiteX2920" fmla="*/ 42836 w 611188"/>
              <a:gd name="connsiteY2920" fmla="*/ 116417 h 257176"/>
              <a:gd name="connsiteX2921" fmla="*/ 41251 w 611188"/>
              <a:gd name="connsiteY2921" fmla="*/ 115359 h 257176"/>
              <a:gd name="connsiteX2922" fmla="*/ 39665 w 611188"/>
              <a:gd name="connsiteY2922" fmla="*/ 115359 h 257176"/>
              <a:gd name="connsiteX2923" fmla="*/ 40722 w 611188"/>
              <a:gd name="connsiteY2923" fmla="*/ 116417 h 257176"/>
              <a:gd name="connsiteX2924" fmla="*/ 35436 w 611188"/>
              <a:gd name="connsiteY2924" fmla="*/ 115359 h 257176"/>
              <a:gd name="connsiteX2925" fmla="*/ 30150 w 611188"/>
              <a:gd name="connsiteY2925" fmla="*/ 110067 h 257176"/>
              <a:gd name="connsiteX2926" fmla="*/ 26979 w 611188"/>
              <a:gd name="connsiteY2926" fmla="*/ 113772 h 257176"/>
              <a:gd name="connsiteX2927" fmla="*/ 24864 w 611188"/>
              <a:gd name="connsiteY2927" fmla="*/ 118534 h 257176"/>
              <a:gd name="connsiteX2928" fmla="*/ 23278 w 611188"/>
              <a:gd name="connsiteY2928" fmla="*/ 115359 h 257176"/>
              <a:gd name="connsiteX2929" fmla="*/ 21693 w 611188"/>
              <a:gd name="connsiteY2929" fmla="*/ 113242 h 257176"/>
              <a:gd name="connsiteX2930" fmla="*/ 22221 w 611188"/>
              <a:gd name="connsiteY2930" fmla="*/ 111126 h 257176"/>
              <a:gd name="connsiteX2931" fmla="*/ 21693 w 611188"/>
              <a:gd name="connsiteY2931" fmla="*/ 109538 h 257176"/>
              <a:gd name="connsiteX2932" fmla="*/ 24864 w 611188"/>
              <a:gd name="connsiteY2932" fmla="*/ 107951 h 257176"/>
              <a:gd name="connsiteX2933" fmla="*/ 28564 w 611188"/>
              <a:gd name="connsiteY2933" fmla="*/ 106892 h 257176"/>
              <a:gd name="connsiteX2934" fmla="*/ 25921 w 611188"/>
              <a:gd name="connsiteY2934" fmla="*/ 104247 h 257176"/>
              <a:gd name="connsiteX2935" fmla="*/ 25393 w 611188"/>
              <a:gd name="connsiteY2935" fmla="*/ 99484 h 257176"/>
              <a:gd name="connsiteX2936" fmla="*/ 25921 w 611188"/>
              <a:gd name="connsiteY2936" fmla="*/ 98955 h 257176"/>
              <a:gd name="connsiteX2937" fmla="*/ 26979 w 611188"/>
              <a:gd name="connsiteY2937" fmla="*/ 97367 h 257176"/>
              <a:gd name="connsiteX2938" fmla="*/ 25921 w 611188"/>
              <a:gd name="connsiteY2938" fmla="*/ 96309 h 257176"/>
              <a:gd name="connsiteX2939" fmla="*/ 25921 w 611188"/>
              <a:gd name="connsiteY2939" fmla="*/ 95780 h 257176"/>
              <a:gd name="connsiteX2940" fmla="*/ 26979 w 611188"/>
              <a:gd name="connsiteY2940" fmla="*/ 94192 h 257176"/>
              <a:gd name="connsiteX2941" fmla="*/ 26979 w 611188"/>
              <a:gd name="connsiteY2941" fmla="*/ 92605 h 257176"/>
              <a:gd name="connsiteX2942" fmla="*/ 30150 w 611188"/>
              <a:gd name="connsiteY2942" fmla="*/ 90488 h 257176"/>
              <a:gd name="connsiteX2943" fmla="*/ 32793 w 611188"/>
              <a:gd name="connsiteY2943" fmla="*/ 88901 h 257176"/>
              <a:gd name="connsiteX2944" fmla="*/ 32265 w 611188"/>
              <a:gd name="connsiteY2944" fmla="*/ 82551 h 257176"/>
              <a:gd name="connsiteX2945" fmla="*/ 30679 w 611188"/>
              <a:gd name="connsiteY2945" fmla="*/ 77259 h 257176"/>
              <a:gd name="connsiteX2946" fmla="*/ 30150 w 611188"/>
              <a:gd name="connsiteY2946" fmla="*/ 77259 h 257176"/>
              <a:gd name="connsiteX2947" fmla="*/ 30150 w 611188"/>
              <a:gd name="connsiteY2947" fmla="*/ 78317 h 257176"/>
              <a:gd name="connsiteX2948" fmla="*/ 27507 w 611188"/>
              <a:gd name="connsiteY2948" fmla="*/ 75142 h 257176"/>
              <a:gd name="connsiteX2949" fmla="*/ 27507 w 611188"/>
              <a:gd name="connsiteY2949" fmla="*/ 71438 h 257176"/>
              <a:gd name="connsiteX2950" fmla="*/ 24864 w 611188"/>
              <a:gd name="connsiteY2950" fmla="*/ 69321 h 257176"/>
              <a:gd name="connsiteX2951" fmla="*/ 22221 w 611188"/>
              <a:gd name="connsiteY2951" fmla="*/ 66676 h 257176"/>
              <a:gd name="connsiteX2952" fmla="*/ 26979 w 611188"/>
              <a:gd name="connsiteY2952" fmla="*/ 67734 h 257176"/>
              <a:gd name="connsiteX2953" fmla="*/ 30150 w 611188"/>
              <a:gd name="connsiteY2953" fmla="*/ 69321 h 257176"/>
              <a:gd name="connsiteX2954" fmla="*/ 30679 w 611188"/>
              <a:gd name="connsiteY2954" fmla="*/ 68263 h 257176"/>
              <a:gd name="connsiteX2955" fmla="*/ 30679 w 611188"/>
              <a:gd name="connsiteY2955" fmla="*/ 66146 h 257176"/>
              <a:gd name="connsiteX2956" fmla="*/ 31207 w 611188"/>
              <a:gd name="connsiteY2956" fmla="*/ 66146 h 257176"/>
              <a:gd name="connsiteX2957" fmla="*/ 30679 w 611188"/>
              <a:gd name="connsiteY2957" fmla="*/ 64559 h 257176"/>
              <a:gd name="connsiteX2958" fmla="*/ 30679 w 611188"/>
              <a:gd name="connsiteY2958" fmla="*/ 62971 h 257176"/>
              <a:gd name="connsiteX2959" fmla="*/ 29093 w 611188"/>
              <a:gd name="connsiteY2959" fmla="*/ 62971 h 257176"/>
              <a:gd name="connsiteX2960" fmla="*/ 29093 w 611188"/>
              <a:gd name="connsiteY2960" fmla="*/ 61384 h 257176"/>
              <a:gd name="connsiteX2961" fmla="*/ 27507 w 611188"/>
              <a:gd name="connsiteY2961" fmla="*/ 62442 h 257176"/>
              <a:gd name="connsiteX2962" fmla="*/ 26979 w 611188"/>
              <a:gd name="connsiteY2962" fmla="*/ 62971 h 257176"/>
              <a:gd name="connsiteX2963" fmla="*/ 26979 w 611188"/>
              <a:gd name="connsiteY2963" fmla="*/ 62442 h 257176"/>
              <a:gd name="connsiteX2964" fmla="*/ 26979 w 611188"/>
              <a:gd name="connsiteY2964" fmla="*/ 61384 h 257176"/>
              <a:gd name="connsiteX2965" fmla="*/ 23807 w 611188"/>
              <a:gd name="connsiteY2965" fmla="*/ 57680 h 257176"/>
              <a:gd name="connsiteX2966" fmla="*/ 21693 w 611188"/>
              <a:gd name="connsiteY2966" fmla="*/ 52917 h 257176"/>
              <a:gd name="connsiteX2967" fmla="*/ 20107 w 611188"/>
              <a:gd name="connsiteY2967" fmla="*/ 53976 h 257176"/>
              <a:gd name="connsiteX2968" fmla="*/ 19050 w 611188"/>
              <a:gd name="connsiteY2968" fmla="*/ 52917 h 257176"/>
              <a:gd name="connsiteX2969" fmla="*/ 20636 w 611188"/>
              <a:gd name="connsiteY2969" fmla="*/ 51330 h 257176"/>
              <a:gd name="connsiteX2970" fmla="*/ 24864 w 611188"/>
              <a:gd name="connsiteY2970" fmla="*/ 55563 h 257176"/>
              <a:gd name="connsiteX2971" fmla="*/ 26979 w 611188"/>
              <a:gd name="connsiteY2971" fmla="*/ 56092 h 257176"/>
              <a:gd name="connsiteX2972" fmla="*/ 26979 w 611188"/>
              <a:gd name="connsiteY2972" fmla="*/ 54505 h 257176"/>
              <a:gd name="connsiteX2973" fmla="*/ 26979 w 611188"/>
              <a:gd name="connsiteY2973" fmla="*/ 52917 h 257176"/>
              <a:gd name="connsiteX2974" fmla="*/ 28564 w 611188"/>
              <a:gd name="connsiteY2974" fmla="*/ 54505 h 257176"/>
              <a:gd name="connsiteX2975" fmla="*/ 28564 w 611188"/>
              <a:gd name="connsiteY2975" fmla="*/ 52917 h 257176"/>
              <a:gd name="connsiteX2976" fmla="*/ 29093 w 611188"/>
              <a:gd name="connsiteY2976" fmla="*/ 53976 h 257176"/>
              <a:gd name="connsiteX2977" fmla="*/ 30150 w 611188"/>
              <a:gd name="connsiteY2977" fmla="*/ 54505 h 257176"/>
              <a:gd name="connsiteX2978" fmla="*/ 30150 w 611188"/>
              <a:gd name="connsiteY2978" fmla="*/ 55563 h 257176"/>
              <a:gd name="connsiteX2979" fmla="*/ 29093 w 611188"/>
              <a:gd name="connsiteY2979" fmla="*/ 54505 h 257176"/>
              <a:gd name="connsiteX2980" fmla="*/ 30150 w 611188"/>
              <a:gd name="connsiteY2980" fmla="*/ 56092 h 257176"/>
              <a:gd name="connsiteX2981" fmla="*/ 30679 w 611188"/>
              <a:gd name="connsiteY2981" fmla="*/ 56092 h 257176"/>
              <a:gd name="connsiteX2982" fmla="*/ 31207 w 611188"/>
              <a:gd name="connsiteY2982" fmla="*/ 59267 h 257176"/>
              <a:gd name="connsiteX2983" fmla="*/ 32265 w 611188"/>
              <a:gd name="connsiteY2983" fmla="*/ 62442 h 257176"/>
              <a:gd name="connsiteX2984" fmla="*/ 32265 w 611188"/>
              <a:gd name="connsiteY2984" fmla="*/ 62971 h 257176"/>
              <a:gd name="connsiteX2985" fmla="*/ 31207 w 611188"/>
              <a:gd name="connsiteY2985" fmla="*/ 63501 h 257176"/>
              <a:gd name="connsiteX2986" fmla="*/ 32793 w 611188"/>
              <a:gd name="connsiteY2986" fmla="*/ 64559 h 257176"/>
              <a:gd name="connsiteX2987" fmla="*/ 33850 w 611188"/>
              <a:gd name="connsiteY2987" fmla="*/ 62442 h 257176"/>
              <a:gd name="connsiteX2988" fmla="*/ 35965 w 611188"/>
              <a:gd name="connsiteY2988" fmla="*/ 63501 h 257176"/>
              <a:gd name="connsiteX2989" fmla="*/ 37550 w 611188"/>
              <a:gd name="connsiteY2989" fmla="*/ 65088 h 257176"/>
              <a:gd name="connsiteX2990" fmla="*/ 37550 w 611188"/>
              <a:gd name="connsiteY2990" fmla="*/ 69321 h 257176"/>
              <a:gd name="connsiteX2991" fmla="*/ 37022 w 611188"/>
              <a:gd name="connsiteY2991" fmla="*/ 71438 h 257176"/>
              <a:gd name="connsiteX2992" fmla="*/ 37550 w 611188"/>
              <a:gd name="connsiteY2992" fmla="*/ 73026 h 257176"/>
              <a:gd name="connsiteX2993" fmla="*/ 39665 w 611188"/>
              <a:gd name="connsiteY2993" fmla="*/ 73555 h 257176"/>
              <a:gd name="connsiteX2994" fmla="*/ 40722 w 611188"/>
              <a:gd name="connsiteY2994" fmla="*/ 75671 h 257176"/>
              <a:gd name="connsiteX2995" fmla="*/ 44951 w 611188"/>
              <a:gd name="connsiteY2995" fmla="*/ 78846 h 257176"/>
              <a:gd name="connsiteX2996" fmla="*/ 46008 w 611188"/>
              <a:gd name="connsiteY2996" fmla="*/ 81492 h 257176"/>
              <a:gd name="connsiteX2997" fmla="*/ 50237 w 611188"/>
              <a:gd name="connsiteY2997" fmla="*/ 82551 h 257176"/>
              <a:gd name="connsiteX2998" fmla="*/ 54465 w 611188"/>
              <a:gd name="connsiteY2998" fmla="*/ 82551 h 257176"/>
              <a:gd name="connsiteX2999" fmla="*/ 54465 w 611188"/>
              <a:gd name="connsiteY2999" fmla="*/ 83609 h 257176"/>
              <a:gd name="connsiteX3000" fmla="*/ 54465 w 611188"/>
              <a:gd name="connsiteY3000" fmla="*/ 84138 h 257176"/>
              <a:gd name="connsiteX3001" fmla="*/ 57108 w 611188"/>
              <a:gd name="connsiteY3001" fmla="*/ 84138 h 257176"/>
              <a:gd name="connsiteX3002" fmla="*/ 59751 w 611188"/>
              <a:gd name="connsiteY3002" fmla="*/ 87313 h 257176"/>
              <a:gd name="connsiteX3003" fmla="*/ 62923 w 611188"/>
              <a:gd name="connsiteY3003" fmla="*/ 87842 h 257176"/>
              <a:gd name="connsiteX3004" fmla="*/ 65037 w 611188"/>
              <a:gd name="connsiteY3004" fmla="*/ 90488 h 257176"/>
              <a:gd name="connsiteX3005" fmla="*/ 65037 w 611188"/>
              <a:gd name="connsiteY3005" fmla="*/ 92076 h 257176"/>
              <a:gd name="connsiteX3006" fmla="*/ 63980 w 611188"/>
              <a:gd name="connsiteY3006" fmla="*/ 92076 h 257176"/>
              <a:gd name="connsiteX3007" fmla="*/ 65037 w 611188"/>
              <a:gd name="connsiteY3007" fmla="*/ 94192 h 257176"/>
              <a:gd name="connsiteX3008" fmla="*/ 66623 w 611188"/>
              <a:gd name="connsiteY3008" fmla="*/ 94721 h 257176"/>
              <a:gd name="connsiteX3009" fmla="*/ 69794 w 611188"/>
              <a:gd name="connsiteY3009" fmla="*/ 95780 h 257176"/>
              <a:gd name="connsiteX3010" fmla="*/ 73495 w 611188"/>
              <a:gd name="connsiteY3010" fmla="*/ 96309 h 257176"/>
              <a:gd name="connsiteX3011" fmla="*/ 71909 w 611188"/>
              <a:gd name="connsiteY3011" fmla="*/ 92076 h 257176"/>
              <a:gd name="connsiteX3012" fmla="*/ 70323 w 611188"/>
              <a:gd name="connsiteY3012" fmla="*/ 87842 h 257176"/>
              <a:gd name="connsiteX3013" fmla="*/ 70323 w 611188"/>
              <a:gd name="connsiteY3013" fmla="*/ 86784 h 257176"/>
              <a:gd name="connsiteX3014" fmla="*/ 69794 w 611188"/>
              <a:gd name="connsiteY3014" fmla="*/ 85726 h 257176"/>
              <a:gd name="connsiteX3015" fmla="*/ 70323 w 611188"/>
              <a:gd name="connsiteY3015" fmla="*/ 85196 h 257176"/>
              <a:gd name="connsiteX3016" fmla="*/ 70852 w 611188"/>
              <a:gd name="connsiteY3016" fmla="*/ 85196 h 257176"/>
              <a:gd name="connsiteX3017" fmla="*/ 70323 w 611188"/>
              <a:gd name="connsiteY3017" fmla="*/ 84138 h 257176"/>
              <a:gd name="connsiteX3018" fmla="*/ 69794 w 611188"/>
              <a:gd name="connsiteY3018" fmla="*/ 84138 h 257176"/>
              <a:gd name="connsiteX3019" fmla="*/ 69794 w 611188"/>
              <a:gd name="connsiteY3019" fmla="*/ 82021 h 257176"/>
              <a:gd name="connsiteX3020" fmla="*/ 69794 w 611188"/>
              <a:gd name="connsiteY3020" fmla="*/ 79905 h 257176"/>
              <a:gd name="connsiteX3021" fmla="*/ 66623 w 611188"/>
              <a:gd name="connsiteY3021" fmla="*/ 75671 h 257176"/>
              <a:gd name="connsiteX3022" fmla="*/ 63980 w 611188"/>
              <a:gd name="connsiteY3022" fmla="*/ 71967 h 257176"/>
              <a:gd name="connsiteX3023" fmla="*/ 61337 w 611188"/>
              <a:gd name="connsiteY3023" fmla="*/ 61384 h 257176"/>
              <a:gd name="connsiteX3024" fmla="*/ 59751 w 611188"/>
              <a:gd name="connsiteY3024" fmla="*/ 50801 h 257176"/>
              <a:gd name="connsiteX3025" fmla="*/ 58694 w 611188"/>
              <a:gd name="connsiteY3025" fmla="*/ 50271 h 257176"/>
              <a:gd name="connsiteX3026" fmla="*/ 58694 w 611188"/>
              <a:gd name="connsiteY3026" fmla="*/ 48684 h 257176"/>
              <a:gd name="connsiteX3027" fmla="*/ 59751 w 611188"/>
              <a:gd name="connsiteY3027" fmla="*/ 47626 h 257176"/>
              <a:gd name="connsiteX3028" fmla="*/ 58694 w 611188"/>
              <a:gd name="connsiteY3028" fmla="*/ 47626 h 257176"/>
              <a:gd name="connsiteX3029" fmla="*/ 58694 w 611188"/>
              <a:gd name="connsiteY3029" fmla="*/ 47096 h 257176"/>
              <a:gd name="connsiteX3030" fmla="*/ 59751 w 611188"/>
              <a:gd name="connsiteY3030" fmla="*/ 43921 h 257176"/>
              <a:gd name="connsiteX3031" fmla="*/ 58694 w 611188"/>
              <a:gd name="connsiteY3031" fmla="*/ 39159 h 257176"/>
              <a:gd name="connsiteX3032" fmla="*/ 59751 w 611188"/>
              <a:gd name="connsiteY3032" fmla="*/ 39159 h 257176"/>
              <a:gd name="connsiteX3033" fmla="*/ 60280 w 611188"/>
              <a:gd name="connsiteY3033" fmla="*/ 39159 h 257176"/>
              <a:gd name="connsiteX3034" fmla="*/ 59751 w 611188"/>
              <a:gd name="connsiteY3034" fmla="*/ 35455 h 257176"/>
              <a:gd name="connsiteX3035" fmla="*/ 60280 w 611188"/>
              <a:gd name="connsiteY3035" fmla="*/ 31221 h 257176"/>
              <a:gd name="connsiteX3036" fmla="*/ 63980 w 611188"/>
              <a:gd name="connsiteY3036" fmla="*/ 30163 h 257176"/>
              <a:gd name="connsiteX3037" fmla="*/ 69794 w 611188"/>
              <a:gd name="connsiteY3037" fmla="*/ 22755 h 257176"/>
              <a:gd name="connsiteX3038" fmla="*/ 72437 w 611188"/>
              <a:gd name="connsiteY3038" fmla="*/ 21696 h 257176"/>
              <a:gd name="connsiteX3039" fmla="*/ 73495 w 611188"/>
              <a:gd name="connsiteY3039" fmla="*/ 24342 h 257176"/>
              <a:gd name="connsiteX3040" fmla="*/ 74023 w 611188"/>
              <a:gd name="connsiteY3040" fmla="*/ 24871 h 257176"/>
              <a:gd name="connsiteX3041" fmla="*/ 70323 w 611188"/>
              <a:gd name="connsiteY3041" fmla="*/ 29634 h 257176"/>
              <a:gd name="connsiteX3042" fmla="*/ 66623 w 611188"/>
              <a:gd name="connsiteY3042" fmla="*/ 33867 h 257176"/>
              <a:gd name="connsiteX3043" fmla="*/ 66623 w 611188"/>
              <a:gd name="connsiteY3043" fmla="*/ 34926 h 257176"/>
              <a:gd name="connsiteX3044" fmla="*/ 67152 w 611188"/>
              <a:gd name="connsiteY3044" fmla="*/ 35455 h 257176"/>
              <a:gd name="connsiteX3045" fmla="*/ 67152 w 611188"/>
              <a:gd name="connsiteY3045" fmla="*/ 34926 h 257176"/>
              <a:gd name="connsiteX3046" fmla="*/ 68209 w 611188"/>
              <a:gd name="connsiteY3046" fmla="*/ 34926 h 257176"/>
              <a:gd name="connsiteX3047" fmla="*/ 68209 w 611188"/>
              <a:gd name="connsiteY3047" fmla="*/ 37042 h 257176"/>
              <a:gd name="connsiteX3048" fmla="*/ 71909 w 611188"/>
              <a:gd name="connsiteY3048" fmla="*/ 35455 h 257176"/>
              <a:gd name="connsiteX3049" fmla="*/ 73495 w 611188"/>
              <a:gd name="connsiteY3049" fmla="*/ 34926 h 257176"/>
              <a:gd name="connsiteX3050" fmla="*/ 74023 w 611188"/>
              <a:gd name="connsiteY3050" fmla="*/ 35455 h 257176"/>
              <a:gd name="connsiteX3051" fmla="*/ 75080 w 611188"/>
              <a:gd name="connsiteY3051" fmla="*/ 36513 h 257176"/>
              <a:gd name="connsiteX3052" fmla="*/ 77195 w 611188"/>
              <a:gd name="connsiteY3052" fmla="*/ 34926 h 257176"/>
              <a:gd name="connsiteX3053" fmla="*/ 79309 w 611188"/>
              <a:gd name="connsiteY3053" fmla="*/ 35455 h 257176"/>
              <a:gd name="connsiteX3054" fmla="*/ 83009 w 611188"/>
              <a:gd name="connsiteY3054" fmla="*/ 33338 h 257176"/>
              <a:gd name="connsiteX3055" fmla="*/ 87238 w 611188"/>
              <a:gd name="connsiteY3055" fmla="*/ 33867 h 257176"/>
              <a:gd name="connsiteX3056" fmla="*/ 82481 w 611188"/>
              <a:gd name="connsiteY3056" fmla="*/ 33867 h 257176"/>
              <a:gd name="connsiteX3057" fmla="*/ 78781 w 611188"/>
              <a:gd name="connsiteY3057" fmla="*/ 37571 h 257176"/>
              <a:gd name="connsiteX3058" fmla="*/ 80366 w 611188"/>
              <a:gd name="connsiteY3058" fmla="*/ 38630 h 257176"/>
              <a:gd name="connsiteX3059" fmla="*/ 81952 w 611188"/>
              <a:gd name="connsiteY3059" fmla="*/ 37042 h 257176"/>
              <a:gd name="connsiteX3060" fmla="*/ 80895 w 611188"/>
              <a:gd name="connsiteY3060" fmla="*/ 38630 h 257176"/>
              <a:gd name="connsiteX3061" fmla="*/ 80366 w 611188"/>
              <a:gd name="connsiteY3061" fmla="*/ 39159 h 257176"/>
              <a:gd name="connsiteX3062" fmla="*/ 81952 w 611188"/>
              <a:gd name="connsiteY3062" fmla="*/ 40217 h 257176"/>
              <a:gd name="connsiteX3063" fmla="*/ 83009 w 611188"/>
              <a:gd name="connsiteY3063" fmla="*/ 37571 h 257176"/>
              <a:gd name="connsiteX3064" fmla="*/ 86181 w 611188"/>
              <a:gd name="connsiteY3064" fmla="*/ 40217 h 257176"/>
              <a:gd name="connsiteX3065" fmla="*/ 88824 w 611188"/>
              <a:gd name="connsiteY3065" fmla="*/ 37571 h 257176"/>
              <a:gd name="connsiteX3066" fmla="*/ 87767 w 611188"/>
              <a:gd name="connsiteY3066" fmla="*/ 37042 h 257176"/>
              <a:gd name="connsiteX3067" fmla="*/ 87238 w 611188"/>
              <a:gd name="connsiteY3067" fmla="*/ 36513 h 257176"/>
              <a:gd name="connsiteX3068" fmla="*/ 87767 w 611188"/>
              <a:gd name="connsiteY3068" fmla="*/ 35455 h 257176"/>
              <a:gd name="connsiteX3069" fmla="*/ 88824 w 611188"/>
              <a:gd name="connsiteY3069" fmla="*/ 34926 h 257176"/>
              <a:gd name="connsiteX3070" fmla="*/ 87767 w 611188"/>
              <a:gd name="connsiteY3070" fmla="*/ 33338 h 257176"/>
              <a:gd name="connsiteX3071" fmla="*/ 87238 w 611188"/>
              <a:gd name="connsiteY3071" fmla="*/ 33338 h 257176"/>
              <a:gd name="connsiteX3072" fmla="*/ 87238 w 611188"/>
              <a:gd name="connsiteY3072" fmla="*/ 31221 h 257176"/>
              <a:gd name="connsiteX3073" fmla="*/ 87238 w 611188"/>
              <a:gd name="connsiteY3073" fmla="*/ 30163 h 257176"/>
              <a:gd name="connsiteX3074" fmla="*/ 87767 w 611188"/>
              <a:gd name="connsiteY3074" fmla="*/ 31221 h 257176"/>
              <a:gd name="connsiteX3075" fmla="*/ 87767 w 611188"/>
              <a:gd name="connsiteY3075" fmla="*/ 29634 h 257176"/>
              <a:gd name="connsiteX3076" fmla="*/ 87767 w 611188"/>
              <a:gd name="connsiteY3076" fmla="*/ 26459 h 257176"/>
              <a:gd name="connsiteX3077" fmla="*/ 89352 w 611188"/>
              <a:gd name="connsiteY3077" fmla="*/ 25400 h 257176"/>
              <a:gd name="connsiteX3078" fmla="*/ 91467 w 611188"/>
              <a:gd name="connsiteY3078" fmla="*/ 23284 h 257176"/>
              <a:gd name="connsiteX3079" fmla="*/ 90938 w 611188"/>
              <a:gd name="connsiteY3079" fmla="*/ 21696 h 257176"/>
              <a:gd name="connsiteX3080" fmla="*/ 91467 w 611188"/>
              <a:gd name="connsiteY3080" fmla="*/ 21696 h 257176"/>
              <a:gd name="connsiteX3081" fmla="*/ 91467 w 611188"/>
              <a:gd name="connsiteY3081" fmla="*/ 22755 h 257176"/>
              <a:gd name="connsiteX3082" fmla="*/ 93052 w 611188"/>
              <a:gd name="connsiteY3082" fmla="*/ 21696 h 257176"/>
              <a:gd name="connsiteX3083" fmla="*/ 95167 w 611188"/>
              <a:gd name="connsiteY3083" fmla="*/ 21167 h 257176"/>
              <a:gd name="connsiteX3084" fmla="*/ 96224 w 611188"/>
              <a:gd name="connsiteY3084" fmla="*/ 18521 h 257176"/>
              <a:gd name="connsiteX3085" fmla="*/ 98338 w 611188"/>
              <a:gd name="connsiteY3085" fmla="*/ 17992 h 257176"/>
              <a:gd name="connsiteX3086" fmla="*/ 97810 w 611188"/>
              <a:gd name="connsiteY3086" fmla="*/ 15875 h 257176"/>
              <a:gd name="connsiteX3087" fmla="*/ 97810 w 611188"/>
              <a:gd name="connsiteY3087" fmla="*/ 13230 h 257176"/>
              <a:gd name="connsiteX3088" fmla="*/ 99924 w 611188"/>
              <a:gd name="connsiteY3088" fmla="*/ 12700 h 257176"/>
              <a:gd name="connsiteX3089" fmla="*/ 105210 w 611188"/>
              <a:gd name="connsiteY3089" fmla="*/ 14817 h 257176"/>
              <a:gd name="connsiteX3090" fmla="*/ 44450 w 611188"/>
              <a:gd name="connsiteY3090" fmla="*/ 9525 h 257176"/>
              <a:gd name="connsiteX3091" fmla="*/ 46038 w 611188"/>
              <a:gd name="connsiteY3091" fmla="*/ 11113 h 257176"/>
              <a:gd name="connsiteX3092" fmla="*/ 44979 w 611188"/>
              <a:gd name="connsiteY3092" fmla="*/ 11113 h 257176"/>
              <a:gd name="connsiteX3093" fmla="*/ 44450 w 611188"/>
              <a:gd name="connsiteY3093" fmla="*/ 10054 h 257176"/>
              <a:gd name="connsiteX3094" fmla="*/ 113506 w 611188"/>
              <a:gd name="connsiteY3094" fmla="*/ 1587 h 257176"/>
              <a:gd name="connsiteX3095" fmla="*/ 114300 w 611188"/>
              <a:gd name="connsiteY3095" fmla="*/ 1587 h 257176"/>
              <a:gd name="connsiteX3096" fmla="*/ 114300 w 611188"/>
              <a:gd name="connsiteY3096" fmla="*/ 3175 h 257176"/>
              <a:gd name="connsiteX3097" fmla="*/ 111125 w 611188"/>
              <a:gd name="connsiteY3097" fmla="*/ 0 h 257176"/>
              <a:gd name="connsiteX3098" fmla="*/ 113506 w 611188"/>
              <a:gd name="connsiteY3098" fmla="*/ 0 h 257176"/>
              <a:gd name="connsiteX3099" fmla="*/ 113506 w 611188"/>
              <a:gd name="connsiteY3099" fmla="*/ 1587 h 257176"/>
              <a:gd name="connsiteX3100" fmla="*/ 111125 w 611188"/>
              <a:gd name="connsiteY3100" fmla="*/ 1587 h 257176"/>
              <a:gd name="connsiteX3101" fmla="*/ 111125 w 611188"/>
              <a:gd name="connsiteY3101" fmla="*/ 529 h 25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</a:cxnLst>
            <a:rect l="l" t="t" r="r" b="b"/>
            <a:pathLst>
              <a:path w="611188" h="257176">
                <a:moveTo>
                  <a:pt x="101759" y="253842"/>
                </a:moveTo>
                <a:lnTo>
                  <a:pt x="102235" y="254318"/>
                </a:lnTo>
                <a:lnTo>
                  <a:pt x="103188" y="254795"/>
                </a:lnTo>
                <a:lnTo>
                  <a:pt x="102235" y="254795"/>
                </a:lnTo>
                <a:lnTo>
                  <a:pt x="102235" y="255747"/>
                </a:lnTo>
                <a:lnTo>
                  <a:pt x="101283" y="256223"/>
                </a:lnTo>
                <a:lnTo>
                  <a:pt x="99854" y="257176"/>
                </a:lnTo>
                <a:lnTo>
                  <a:pt x="98901" y="257176"/>
                </a:lnTo>
                <a:lnTo>
                  <a:pt x="98425" y="256223"/>
                </a:lnTo>
                <a:lnTo>
                  <a:pt x="98901" y="255747"/>
                </a:lnTo>
                <a:lnTo>
                  <a:pt x="100330" y="255747"/>
                </a:lnTo>
                <a:lnTo>
                  <a:pt x="100330" y="254795"/>
                </a:lnTo>
                <a:lnTo>
                  <a:pt x="100330" y="254318"/>
                </a:lnTo>
                <a:lnTo>
                  <a:pt x="101283" y="254318"/>
                </a:lnTo>
                <a:lnTo>
                  <a:pt x="101759" y="254318"/>
                </a:lnTo>
                <a:close/>
                <a:moveTo>
                  <a:pt x="101759" y="252413"/>
                </a:moveTo>
                <a:lnTo>
                  <a:pt x="102235" y="252889"/>
                </a:lnTo>
                <a:lnTo>
                  <a:pt x="101759" y="253842"/>
                </a:lnTo>
                <a:lnTo>
                  <a:pt x="101283" y="253842"/>
                </a:lnTo>
                <a:lnTo>
                  <a:pt x="101759" y="252889"/>
                </a:lnTo>
                <a:close/>
                <a:moveTo>
                  <a:pt x="203994" y="239713"/>
                </a:moveTo>
                <a:lnTo>
                  <a:pt x="205581" y="239713"/>
                </a:lnTo>
                <a:lnTo>
                  <a:pt x="205581" y="240242"/>
                </a:lnTo>
                <a:lnTo>
                  <a:pt x="206375" y="240242"/>
                </a:lnTo>
                <a:lnTo>
                  <a:pt x="205581" y="241301"/>
                </a:lnTo>
                <a:lnTo>
                  <a:pt x="203200" y="241301"/>
                </a:lnTo>
                <a:lnTo>
                  <a:pt x="203994" y="240242"/>
                </a:lnTo>
                <a:close/>
                <a:moveTo>
                  <a:pt x="115358" y="239713"/>
                </a:moveTo>
                <a:lnTo>
                  <a:pt x="119591" y="241999"/>
                </a:lnTo>
                <a:lnTo>
                  <a:pt x="120650" y="243714"/>
                </a:lnTo>
                <a:lnTo>
                  <a:pt x="120650" y="250572"/>
                </a:lnTo>
                <a:lnTo>
                  <a:pt x="118533" y="254001"/>
                </a:lnTo>
                <a:lnTo>
                  <a:pt x="113770" y="252287"/>
                </a:lnTo>
                <a:lnTo>
                  <a:pt x="110066" y="251143"/>
                </a:lnTo>
                <a:lnTo>
                  <a:pt x="108478" y="250572"/>
                </a:lnTo>
                <a:lnTo>
                  <a:pt x="106362" y="249429"/>
                </a:lnTo>
                <a:lnTo>
                  <a:pt x="106362" y="247714"/>
                </a:lnTo>
                <a:lnTo>
                  <a:pt x="106362" y="247143"/>
                </a:lnTo>
                <a:lnTo>
                  <a:pt x="107949" y="247143"/>
                </a:lnTo>
                <a:lnTo>
                  <a:pt x="108478" y="244857"/>
                </a:lnTo>
                <a:lnTo>
                  <a:pt x="108478" y="245428"/>
                </a:lnTo>
                <a:lnTo>
                  <a:pt x="109537" y="246571"/>
                </a:lnTo>
                <a:lnTo>
                  <a:pt x="109537" y="245428"/>
                </a:lnTo>
                <a:lnTo>
                  <a:pt x="110066" y="243714"/>
                </a:lnTo>
                <a:lnTo>
                  <a:pt x="111124" y="245428"/>
                </a:lnTo>
                <a:lnTo>
                  <a:pt x="111654" y="247143"/>
                </a:lnTo>
                <a:lnTo>
                  <a:pt x="113241" y="245428"/>
                </a:lnTo>
                <a:lnTo>
                  <a:pt x="113241" y="241428"/>
                </a:lnTo>
                <a:close/>
                <a:moveTo>
                  <a:pt x="401864" y="238579"/>
                </a:moveTo>
                <a:lnTo>
                  <a:pt x="403225" y="238579"/>
                </a:lnTo>
                <a:lnTo>
                  <a:pt x="401864" y="239940"/>
                </a:lnTo>
                <a:lnTo>
                  <a:pt x="400050" y="241301"/>
                </a:lnTo>
                <a:lnTo>
                  <a:pt x="400957" y="239940"/>
                </a:lnTo>
                <a:lnTo>
                  <a:pt x="401410" y="239940"/>
                </a:lnTo>
                <a:close/>
                <a:moveTo>
                  <a:pt x="388937" y="238125"/>
                </a:moveTo>
                <a:lnTo>
                  <a:pt x="391054" y="238125"/>
                </a:lnTo>
                <a:lnTo>
                  <a:pt x="392641" y="238125"/>
                </a:lnTo>
                <a:lnTo>
                  <a:pt x="393170" y="238760"/>
                </a:lnTo>
                <a:lnTo>
                  <a:pt x="394229" y="240030"/>
                </a:lnTo>
                <a:lnTo>
                  <a:pt x="394758" y="238760"/>
                </a:lnTo>
                <a:lnTo>
                  <a:pt x="396346" y="238125"/>
                </a:lnTo>
                <a:lnTo>
                  <a:pt x="396346" y="238760"/>
                </a:lnTo>
                <a:lnTo>
                  <a:pt x="396875" y="240030"/>
                </a:lnTo>
                <a:lnTo>
                  <a:pt x="396346" y="240030"/>
                </a:lnTo>
                <a:lnTo>
                  <a:pt x="395816" y="238760"/>
                </a:lnTo>
                <a:lnTo>
                  <a:pt x="394758" y="240665"/>
                </a:lnTo>
                <a:lnTo>
                  <a:pt x="394229" y="241300"/>
                </a:lnTo>
                <a:lnTo>
                  <a:pt x="393170" y="241300"/>
                </a:lnTo>
                <a:lnTo>
                  <a:pt x="393170" y="240030"/>
                </a:lnTo>
                <a:lnTo>
                  <a:pt x="392641" y="240030"/>
                </a:lnTo>
                <a:lnTo>
                  <a:pt x="392641" y="238760"/>
                </a:lnTo>
                <a:lnTo>
                  <a:pt x="391583" y="240030"/>
                </a:lnTo>
                <a:lnTo>
                  <a:pt x="389995" y="240665"/>
                </a:lnTo>
                <a:lnTo>
                  <a:pt x="389995" y="238760"/>
                </a:lnTo>
                <a:close/>
                <a:moveTo>
                  <a:pt x="175078" y="238125"/>
                </a:moveTo>
                <a:lnTo>
                  <a:pt x="176439" y="239713"/>
                </a:lnTo>
                <a:lnTo>
                  <a:pt x="176439" y="238125"/>
                </a:lnTo>
                <a:lnTo>
                  <a:pt x="177800" y="238125"/>
                </a:lnTo>
                <a:lnTo>
                  <a:pt x="177346" y="239713"/>
                </a:lnTo>
                <a:lnTo>
                  <a:pt x="175985" y="241300"/>
                </a:lnTo>
                <a:lnTo>
                  <a:pt x="175078" y="239713"/>
                </a:lnTo>
                <a:lnTo>
                  <a:pt x="174625" y="239713"/>
                </a:lnTo>
                <a:close/>
                <a:moveTo>
                  <a:pt x="165497" y="237899"/>
                </a:moveTo>
                <a:lnTo>
                  <a:pt x="165497" y="239940"/>
                </a:lnTo>
                <a:lnTo>
                  <a:pt x="166092" y="239940"/>
                </a:lnTo>
                <a:lnTo>
                  <a:pt x="166092" y="240621"/>
                </a:lnTo>
                <a:lnTo>
                  <a:pt x="164306" y="240621"/>
                </a:lnTo>
                <a:lnTo>
                  <a:pt x="161925" y="241301"/>
                </a:lnTo>
                <a:lnTo>
                  <a:pt x="162520" y="239940"/>
                </a:lnTo>
                <a:lnTo>
                  <a:pt x="163711" y="240621"/>
                </a:lnTo>
                <a:lnTo>
                  <a:pt x="163711" y="238579"/>
                </a:lnTo>
                <a:close/>
                <a:moveTo>
                  <a:pt x="170126" y="237212"/>
                </a:moveTo>
                <a:lnTo>
                  <a:pt x="170920" y="238284"/>
                </a:lnTo>
                <a:lnTo>
                  <a:pt x="170920" y="239237"/>
                </a:lnTo>
                <a:lnTo>
                  <a:pt x="169862" y="239713"/>
                </a:lnTo>
                <a:lnTo>
                  <a:pt x="169862" y="237808"/>
                </a:lnTo>
                <a:close/>
                <a:moveTo>
                  <a:pt x="170350" y="236709"/>
                </a:moveTo>
                <a:lnTo>
                  <a:pt x="170126" y="237212"/>
                </a:lnTo>
                <a:lnTo>
                  <a:pt x="169862" y="236855"/>
                </a:lnTo>
                <a:close/>
                <a:moveTo>
                  <a:pt x="444717" y="236538"/>
                </a:moveTo>
                <a:lnTo>
                  <a:pt x="446232" y="238126"/>
                </a:lnTo>
                <a:lnTo>
                  <a:pt x="448252" y="237067"/>
                </a:lnTo>
                <a:lnTo>
                  <a:pt x="447747" y="237067"/>
                </a:lnTo>
                <a:lnTo>
                  <a:pt x="446737" y="237067"/>
                </a:lnTo>
                <a:lnTo>
                  <a:pt x="447747" y="236538"/>
                </a:lnTo>
                <a:lnTo>
                  <a:pt x="449263" y="236538"/>
                </a:lnTo>
                <a:lnTo>
                  <a:pt x="449263" y="238655"/>
                </a:lnTo>
                <a:lnTo>
                  <a:pt x="447747" y="238655"/>
                </a:lnTo>
                <a:lnTo>
                  <a:pt x="444717" y="238655"/>
                </a:lnTo>
                <a:lnTo>
                  <a:pt x="444717" y="238126"/>
                </a:lnTo>
                <a:lnTo>
                  <a:pt x="444211" y="238126"/>
                </a:lnTo>
                <a:lnTo>
                  <a:pt x="444717" y="237067"/>
                </a:lnTo>
                <a:close/>
                <a:moveTo>
                  <a:pt x="440170" y="236538"/>
                </a:moveTo>
                <a:lnTo>
                  <a:pt x="443201" y="236538"/>
                </a:lnTo>
                <a:lnTo>
                  <a:pt x="444211" y="237067"/>
                </a:lnTo>
                <a:lnTo>
                  <a:pt x="444211" y="238126"/>
                </a:lnTo>
                <a:lnTo>
                  <a:pt x="443201" y="239713"/>
                </a:lnTo>
                <a:lnTo>
                  <a:pt x="442696" y="238126"/>
                </a:lnTo>
                <a:lnTo>
                  <a:pt x="442696" y="238655"/>
                </a:lnTo>
                <a:lnTo>
                  <a:pt x="442696" y="239713"/>
                </a:lnTo>
                <a:lnTo>
                  <a:pt x="440170" y="239713"/>
                </a:lnTo>
                <a:lnTo>
                  <a:pt x="439665" y="238126"/>
                </a:lnTo>
                <a:lnTo>
                  <a:pt x="439665" y="238655"/>
                </a:lnTo>
                <a:lnTo>
                  <a:pt x="439160" y="239713"/>
                </a:lnTo>
                <a:lnTo>
                  <a:pt x="439160" y="238126"/>
                </a:lnTo>
                <a:lnTo>
                  <a:pt x="438150" y="238126"/>
                </a:lnTo>
                <a:close/>
                <a:moveTo>
                  <a:pt x="401410" y="236538"/>
                </a:moveTo>
                <a:lnTo>
                  <a:pt x="401864" y="236538"/>
                </a:lnTo>
                <a:lnTo>
                  <a:pt x="401864" y="238579"/>
                </a:lnTo>
                <a:lnTo>
                  <a:pt x="401410" y="237899"/>
                </a:lnTo>
                <a:close/>
                <a:moveTo>
                  <a:pt x="166092" y="236538"/>
                </a:moveTo>
                <a:lnTo>
                  <a:pt x="166688" y="237899"/>
                </a:lnTo>
                <a:lnTo>
                  <a:pt x="166688" y="239940"/>
                </a:lnTo>
                <a:lnTo>
                  <a:pt x="166092" y="239940"/>
                </a:lnTo>
                <a:lnTo>
                  <a:pt x="166092" y="237899"/>
                </a:lnTo>
                <a:close/>
                <a:moveTo>
                  <a:pt x="117442" y="236538"/>
                </a:moveTo>
                <a:lnTo>
                  <a:pt x="131956" y="236538"/>
                </a:lnTo>
                <a:lnTo>
                  <a:pt x="131956" y="237067"/>
                </a:lnTo>
                <a:lnTo>
                  <a:pt x="131956" y="238126"/>
                </a:lnTo>
                <a:lnTo>
                  <a:pt x="124181" y="238126"/>
                </a:lnTo>
                <a:lnTo>
                  <a:pt x="118997" y="239713"/>
                </a:lnTo>
                <a:lnTo>
                  <a:pt x="118997" y="238655"/>
                </a:lnTo>
                <a:lnTo>
                  <a:pt x="118479" y="237067"/>
                </a:lnTo>
                <a:lnTo>
                  <a:pt x="117442" y="238126"/>
                </a:lnTo>
                <a:lnTo>
                  <a:pt x="118479" y="238126"/>
                </a:lnTo>
                <a:lnTo>
                  <a:pt x="118479" y="239713"/>
                </a:lnTo>
                <a:lnTo>
                  <a:pt x="116923" y="238655"/>
                </a:lnTo>
                <a:lnTo>
                  <a:pt x="115887" y="237067"/>
                </a:lnTo>
                <a:lnTo>
                  <a:pt x="117442" y="237067"/>
                </a:lnTo>
                <a:close/>
                <a:moveTo>
                  <a:pt x="249237" y="234950"/>
                </a:moveTo>
                <a:lnTo>
                  <a:pt x="250825" y="234950"/>
                </a:lnTo>
                <a:lnTo>
                  <a:pt x="250295" y="236538"/>
                </a:lnTo>
                <a:close/>
                <a:moveTo>
                  <a:pt x="235267" y="234950"/>
                </a:moveTo>
                <a:lnTo>
                  <a:pt x="235585" y="234950"/>
                </a:lnTo>
                <a:lnTo>
                  <a:pt x="235585" y="236141"/>
                </a:lnTo>
                <a:lnTo>
                  <a:pt x="236538" y="236538"/>
                </a:lnTo>
                <a:lnTo>
                  <a:pt x="236220" y="236538"/>
                </a:lnTo>
                <a:lnTo>
                  <a:pt x="235267" y="236538"/>
                </a:lnTo>
                <a:lnTo>
                  <a:pt x="235267" y="236141"/>
                </a:lnTo>
                <a:lnTo>
                  <a:pt x="234950" y="235347"/>
                </a:lnTo>
                <a:close/>
                <a:moveTo>
                  <a:pt x="171450" y="234950"/>
                </a:moveTo>
                <a:lnTo>
                  <a:pt x="171450" y="236379"/>
                </a:lnTo>
                <a:lnTo>
                  <a:pt x="170350" y="236709"/>
                </a:lnTo>
                <a:lnTo>
                  <a:pt x="170920" y="235426"/>
                </a:lnTo>
                <a:close/>
                <a:moveTo>
                  <a:pt x="143073" y="234950"/>
                </a:moveTo>
                <a:lnTo>
                  <a:pt x="144859" y="234950"/>
                </a:lnTo>
                <a:lnTo>
                  <a:pt x="144859" y="236538"/>
                </a:lnTo>
                <a:lnTo>
                  <a:pt x="146050" y="237596"/>
                </a:lnTo>
                <a:lnTo>
                  <a:pt x="144264" y="238125"/>
                </a:lnTo>
                <a:lnTo>
                  <a:pt x="143073" y="236538"/>
                </a:lnTo>
                <a:lnTo>
                  <a:pt x="143073" y="237596"/>
                </a:lnTo>
                <a:lnTo>
                  <a:pt x="143073" y="238125"/>
                </a:lnTo>
                <a:lnTo>
                  <a:pt x="142478" y="237596"/>
                </a:lnTo>
                <a:lnTo>
                  <a:pt x="141287" y="238125"/>
                </a:lnTo>
                <a:lnTo>
                  <a:pt x="141287" y="237596"/>
                </a:lnTo>
                <a:lnTo>
                  <a:pt x="141287" y="236008"/>
                </a:lnTo>
                <a:close/>
                <a:moveTo>
                  <a:pt x="332127" y="234829"/>
                </a:moveTo>
                <a:lnTo>
                  <a:pt x="331589" y="235378"/>
                </a:lnTo>
                <a:lnTo>
                  <a:pt x="330512" y="235378"/>
                </a:lnTo>
                <a:close/>
                <a:moveTo>
                  <a:pt x="139213" y="234421"/>
                </a:moveTo>
                <a:lnTo>
                  <a:pt x="140596" y="234421"/>
                </a:lnTo>
                <a:lnTo>
                  <a:pt x="139213" y="236538"/>
                </a:lnTo>
                <a:lnTo>
                  <a:pt x="134548" y="238126"/>
                </a:lnTo>
                <a:lnTo>
                  <a:pt x="134030" y="238126"/>
                </a:lnTo>
                <a:lnTo>
                  <a:pt x="134030" y="238655"/>
                </a:lnTo>
                <a:lnTo>
                  <a:pt x="132993" y="238655"/>
                </a:lnTo>
                <a:lnTo>
                  <a:pt x="134030" y="237067"/>
                </a:lnTo>
                <a:lnTo>
                  <a:pt x="132475" y="237067"/>
                </a:lnTo>
                <a:lnTo>
                  <a:pt x="131956" y="236538"/>
                </a:lnTo>
                <a:lnTo>
                  <a:pt x="137140" y="236538"/>
                </a:lnTo>
                <a:lnTo>
                  <a:pt x="137658" y="235480"/>
                </a:lnTo>
                <a:lnTo>
                  <a:pt x="137658" y="234951"/>
                </a:lnTo>
                <a:lnTo>
                  <a:pt x="138695" y="235480"/>
                </a:lnTo>
                <a:lnTo>
                  <a:pt x="139213" y="235480"/>
                </a:lnTo>
                <a:lnTo>
                  <a:pt x="139213" y="234951"/>
                </a:lnTo>
                <a:close/>
                <a:moveTo>
                  <a:pt x="236829" y="233893"/>
                </a:moveTo>
                <a:lnTo>
                  <a:pt x="237886" y="234422"/>
                </a:lnTo>
                <a:lnTo>
                  <a:pt x="236829" y="234422"/>
                </a:lnTo>
                <a:lnTo>
                  <a:pt x="236301" y="234422"/>
                </a:lnTo>
                <a:close/>
                <a:moveTo>
                  <a:pt x="141287" y="233363"/>
                </a:moveTo>
                <a:lnTo>
                  <a:pt x="140768" y="234421"/>
                </a:lnTo>
                <a:lnTo>
                  <a:pt x="140596" y="234421"/>
                </a:lnTo>
                <a:close/>
                <a:moveTo>
                  <a:pt x="382181" y="231775"/>
                </a:moveTo>
                <a:lnTo>
                  <a:pt x="382181" y="233263"/>
                </a:lnTo>
                <a:lnTo>
                  <a:pt x="382698" y="233263"/>
                </a:lnTo>
                <a:lnTo>
                  <a:pt x="383732" y="233263"/>
                </a:lnTo>
                <a:lnTo>
                  <a:pt x="385282" y="233760"/>
                </a:lnTo>
                <a:lnTo>
                  <a:pt x="386833" y="233760"/>
                </a:lnTo>
                <a:lnTo>
                  <a:pt x="385799" y="235248"/>
                </a:lnTo>
                <a:lnTo>
                  <a:pt x="384249" y="234752"/>
                </a:lnTo>
                <a:lnTo>
                  <a:pt x="382181" y="235248"/>
                </a:lnTo>
                <a:lnTo>
                  <a:pt x="382698" y="235744"/>
                </a:lnTo>
                <a:lnTo>
                  <a:pt x="382698" y="236736"/>
                </a:lnTo>
                <a:lnTo>
                  <a:pt x="382181" y="236736"/>
                </a:lnTo>
                <a:lnTo>
                  <a:pt x="381664" y="235248"/>
                </a:lnTo>
                <a:lnTo>
                  <a:pt x="380631" y="233760"/>
                </a:lnTo>
                <a:lnTo>
                  <a:pt x="379080" y="235248"/>
                </a:lnTo>
                <a:lnTo>
                  <a:pt x="378563" y="234752"/>
                </a:lnTo>
                <a:lnTo>
                  <a:pt x="378563" y="235248"/>
                </a:lnTo>
                <a:lnTo>
                  <a:pt x="378563" y="236736"/>
                </a:lnTo>
                <a:lnTo>
                  <a:pt x="377013" y="237232"/>
                </a:lnTo>
                <a:lnTo>
                  <a:pt x="377013" y="238225"/>
                </a:lnTo>
                <a:lnTo>
                  <a:pt x="377529" y="238721"/>
                </a:lnTo>
                <a:lnTo>
                  <a:pt x="377013" y="238721"/>
                </a:lnTo>
                <a:lnTo>
                  <a:pt x="375462" y="239713"/>
                </a:lnTo>
                <a:lnTo>
                  <a:pt x="375462" y="238225"/>
                </a:lnTo>
                <a:lnTo>
                  <a:pt x="375979" y="238225"/>
                </a:lnTo>
                <a:lnTo>
                  <a:pt x="375979" y="237232"/>
                </a:lnTo>
                <a:lnTo>
                  <a:pt x="375462" y="236736"/>
                </a:lnTo>
                <a:lnTo>
                  <a:pt x="375462" y="237232"/>
                </a:lnTo>
                <a:lnTo>
                  <a:pt x="375462" y="238225"/>
                </a:lnTo>
                <a:lnTo>
                  <a:pt x="373911" y="237232"/>
                </a:lnTo>
                <a:lnTo>
                  <a:pt x="373911" y="238721"/>
                </a:lnTo>
                <a:lnTo>
                  <a:pt x="371844" y="238225"/>
                </a:lnTo>
                <a:lnTo>
                  <a:pt x="370293" y="238225"/>
                </a:lnTo>
                <a:lnTo>
                  <a:pt x="369776" y="238721"/>
                </a:lnTo>
                <a:lnTo>
                  <a:pt x="370293" y="238721"/>
                </a:lnTo>
                <a:lnTo>
                  <a:pt x="369776" y="239713"/>
                </a:lnTo>
                <a:lnTo>
                  <a:pt x="368743" y="239713"/>
                </a:lnTo>
                <a:lnTo>
                  <a:pt x="368226" y="238721"/>
                </a:lnTo>
                <a:lnTo>
                  <a:pt x="368226" y="238225"/>
                </a:lnTo>
                <a:lnTo>
                  <a:pt x="367192" y="238225"/>
                </a:lnTo>
                <a:lnTo>
                  <a:pt x="367192" y="238721"/>
                </a:lnTo>
                <a:lnTo>
                  <a:pt x="365642" y="237232"/>
                </a:lnTo>
                <a:lnTo>
                  <a:pt x="366675" y="235744"/>
                </a:lnTo>
                <a:lnTo>
                  <a:pt x="366675" y="236736"/>
                </a:lnTo>
                <a:lnTo>
                  <a:pt x="366675" y="237232"/>
                </a:lnTo>
                <a:lnTo>
                  <a:pt x="367192" y="236736"/>
                </a:lnTo>
                <a:lnTo>
                  <a:pt x="368226" y="235744"/>
                </a:lnTo>
                <a:lnTo>
                  <a:pt x="368743" y="237232"/>
                </a:lnTo>
                <a:lnTo>
                  <a:pt x="369776" y="238225"/>
                </a:lnTo>
                <a:lnTo>
                  <a:pt x="369776" y="237232"/>
                </a:lnTo>
                <a:lnTo>
                  <a:pt x="369776" y="236736"/>
                </a:lnTo>
                <a:lnTo>
                  <a:pt x="370293" y="235744"/>
                </a:lnTo>
                <a:lnTo>
                  <a:pt x="368743" y="233760"/>
                </a:lnTo>
                <a:lnTo>
                  <a:pt x="366675" y="234752"/>
                </a:lnTo>
                <a:lnTo>
                  <a:pt x="366675" y="233760"/>
                </a:lnTo>
                <a:lnTo>
                  <a:pt x="366675" y="233263"/>
                </a:lnTo>
                <a:lnTo>
                  <a:pt x="368226" y="233263"/>
                </a:lnTo>
                <a:lnTo>
                  <a:pt x="369776" y="233263"/>
                </a:lnTo>
                <a:lnTo>
                  <a:pt x="375979" y="232271"/>
                </a:lnTo>
                <a:close/>
                <a:moveTo>
                  <a:pt x="342900" y="231775"/>
                </a:moveTo>
                <a:lnTo>
                  <a:pt x="343694" y="232304"/>
                </a:lnTo>
                <a:lnTo>
                  <a:pt x="344488" y="232304"/>
                </a:lnTo>
                <a:lnTo>
                  <a:pt x="343694" y="233892"/>
                </a:lnTo>
                <a:lnTo>
                  <a:pt x="342900" y="234950"/>
                </a:lnTo>
                <a:lnTo>
                  <a:pt x="343694" y="233363"/>
                </a:lnTo>
                <a:close/>
                <a:moveTo>
                  <a:pt x="279645" y="231247"/>
                </a:moveTo>
                <a:lnTo>
                  <a:pt x="278059" y="232305"/>
                </a:lnTo>
                <a:lnTo>
                  <a:pt x="277883" y="232129"/>
                </a:lnTo>
                <a:close/>
                <a:moveTo>
                  <a:pt x="341284" y="230982"/>
                </a:moveTo>
                <a:lnTo>
                  <a:pt x="342900" y="230982"/>
                </a:lnTo>
                <a:lnTo>
                  <a:pt x="342900" y="231532"/>
                </a:lnTo>
                <a:lnTo>
                  <a:pt x="342361" y="231532"/>
                </a:lnTo>
                <a:lnTo>
                  <a:pt x="341284" y="231532"/>
                </a:lnTo>
                <a:lnTo>
                  <a:pt x="342361" y="232631"/>
                </a:lnTo>
                <a:lnTo>
                  <a:pt x="340745" y="232631"/>
                </a:lnTo>
                <a:lnTo>
                  <a:pt x="339668" y="232631"/>
                </a:lnTo>
                <a:close/>
                <a:moveTo>
                  <a:pt x="105833" y="230188"/>
                </a:moveTo>
                <a:lnTo>
                  <a:pt x="106362" y="230188"/>
                </a:lnTo>
                <a:lnTo>
                  <a:pt x="107950" y="230188"/>
                </a:lnTo>
                <a:lnTo>
                  <a:pt x="107421" y="230717"/>
                </a:lnTo>
                <a:lnTo>
                  <a:pt x="107421" y="231775"/>
                </a:lnTo>
                <a:close/>
                <a:moveTo>
                  <a:pt x="104775" y="228600"/>
                </a:moveTo>
                <a:lnTo>
                  <a:pt x="105833" y="228600"/>
                </a:lnTo>
                <a:lnTo>
                  <a:pt x="105833" y="230188"/>
                </a:lnTo>
                <a:close/>
                <a:moveTo>
                  <a:pt x="305197" y="228234"/>
                </a:moveTo>
                <a:lnTo>
                  <a:pt x="305601" y="228234"/>
                </a:lnTo>
                <a:lnTo>
                  <a:pt x="305490" y="228684"/>
                </a:lnTo>
                <a:close/>
                <a:moveTo>
                  <a:pt x="305735" y="227685"/>
                </a:moveTo>
                <a:lnTo>
                  <a:pt x="305735" y="228234"/>
                </a:lnTo>
                <a:lnTo>
                  <a:pt x="305601" y="228234"/>
                </a:lnTo>
                <a:close/>
                <a:moveTo>
                  <a:pt x="328357" y="227135"/>
                </a:moveTo>
                <a:lnTo>
                  <a:pt x="328896" y="227135"/>
                </a:lnTo>
                <a:lnTo>
                  <a:pt x="328896" y="227273"/>
                </a:lnTo>
                <a:close/>
                <a:moveTo>
                  <a:pt x="338137" y="225425"/>
                </a:moveTo>
                <a:lnTo>
                  <a:pt x="339195" y="226060"/>
                </a:lnTo>
                <a:lnTo>
                  <a:pt x="339725" y="226060"/>
                </a:lnTo>
                <a:lnTo>
                  <a:pt x="339725" y="227013"/>
                </a:lnTo>
                <a:lnTo>
                  <a:pt x="339195" y="226378"/>
                </a:lnTo>
                <a:lnTo>
                  <a:pt x="338137" y="226378"/>
                </a:lnTo>
                <a:lnTo>
                  <a:pt x="338137" y="226060"/>
                </a:lnTo>
                <a:close/>
                <a:moveTo>
                  <a:pt x="106267" y="224368"/>
                </a:moveTo>
                <a:lnTo>
                  <a:pt x="107853" y="225426"/>
                </a:lnTo>
                <a:lnTo>
                  <a:pt x="106267" y="225426"/>
                </a:lnTo>
                <a:close/>
                <a:moveTo>
                  <a:pt x="105647" y="222504"/>
                </a:moveTo>
                <a:lnTo>
                  <a:pt x="107185" y="222697"/>
                </a:lnTo>
                <a:lnTo>
                  <a:pt x="106267" y="222780"/>
                </a:lnTo>
                <a:close/>
                <a:moveTo>
                  <a:pt x="80895" y="220134"/>
                </a:moveTo>
                <a:lnTo>
                  <a:pt x="86181" y="220664"/>
                </a:lnTo>
                <a:lnTo>
                  <a:pt x="93052" y="221193"/>
                </a:lnTo>
                <a:lnTo>
                  <a:pt x="94638" y="220664"/>
                </a:lnTo>
                <a:lnTo>
                  <a:pt x="96224" y="222251"/>
                </a:lnTo>
                <a:lnTo>
                  <a:pt x="97810" y="222251"/>
                </a:lnTo>
                <a:lnTo>
                  <a:pt x="98338" y="221193"/>
                </a:lnTo>
                <a:lnTo>
                  <a:pt x="99396" y="222251"/>
                </a:lnTo>
                <a:lnTo>
                  <a:pt x="99924" y="222251"/>
                </a:lnTo>
                <a:lnTo>
                  <a:pt x="99924" y="221193"/>
                </a:lnTo>
                <a:lnTo>
                  <a:pt x="100981" y="220134"/>
                </a:lnTo>
                <a:lnTo>
                  <a:pt x="101510" y="221193"/>
                </a:lnTo>
                <a:lnTo>
                  <a:pt x="101510" y="220664"/>
                </a:lnTo>
                <a:lnTo>
                  <a:pt x="105647" y="222504"/>
                </a:lnTo>
                <a:lnTo>
                  <a:pt x="103624" y="222251"/>
                </a:lnTo>
                <a:lnTo>
                  <a:pt x="101510" y="225426"/>
                </a:lnTo>
                <a:lnTo>
                  <a:pt x="100981" y="224368"/>
                </a:lnTo>
                <a:lnTo>
                  <a:pt x="99924" y="225426"/>
                </a:lnTo>
                <a:lnTo>
                  <a:pt x="96753" y="224368"/>
                </a:lnTo>
                <a:lnTo>
                  <a:pt x="94638" y="225426"/>
                </a:lnTo>
                <a:lnTo>
                  <a:pt x="95167" y="224368"/>
                </a:lnTo>
                <a:lnTo>
                  <a:pt x="96224" y="223839"/>
                </a:lnTo>
                <a:lnTo>
                  <a:pt x="96224" y="222780"/>
                </a:lnTo>
                <a:lnTo>
                  <a:pt x="95167" y="222251"/>
                </a:lnTo>
                <a:lnTo>
                  <a:pt x="90938" y="221193"/>
                </a:lnTo>
                <a:lnTo>
                  <a:pt x="86181" y="221193"/>
                </a:lnTo>
                <a:lnTo>
                  <a:pt x="83009" y="220664"/>
                </a:lnTo>
                <a:close/>
                <a:moveTo>
                  <a:pt x="115887" y="219075"/>
                </a:moveTo>
                <a:lnTo>
                  <a:pt x="115887" y="219472"/>
                </a:lnTo>
                <a:lnTo>
                  <a:pt x="115433" y="219472"/>
                </a:lnTo>
                <a:lnTo>
                  <a:pt x="115887" y="220266"/>
                </a:lnTo>
                <a:lnTo>
                  <a:pt x="115887" y="220663"/>
                </a:lnTo>
                <a:lnTo>
                  <a:pt x="114072" y="220266"/>
                </a:lnTo>
                <a:lnTo>
                  <a:pt x="112712" y="220663"/>
                </a:lnTo>
                <a:lnTo>
                  <a:pt x="113619" y="220266"/>
                </a:lnTo>
                <a:lnTo>
                  <a:pt x="113619" y="219472"/>
                </a:lnTo>
                <a:lnTo>
                  <a:pt x="114526" y="219472"/>
                </a:lnTo>
                <a:close/>
                <a:moveTo>
                  <a:pt x="107950" y="219075"/>
                </a:moveTo>
                <a:lnTo>
                  <a:pt x="109538" y="219075"/>
                </a:lnTo>
                <a:lnTo>
                  <a:pt x="109538" y="220134"/>
                </a:lnTo>
                <a:lnTo>
                  <a:pt x="109538" y="220663"/>
                </a:lnTo>
                <a:close/>
                <a:moveTo>
                  <a:pt x="404812" y="215900"/>
                </a:moveTo>
                <a:lnTo>
                  <a:pt x="406400" y="215900"/>
                </a:lnTo>
                <a:lnTo>
                  <a:pt x="405870" y="216297"/>
                </a:lnTo>
                <a:lnTo>
                  <a:pt x="404812" y="217488"/>
                </a:lnTo>
                <a:close/>
                <a:moveTo>
                  <a:pt x="340783" y="214313"/>
                </a:moveTo>
                <a:lnTo>
                  <a:pt x="342371" y="214313"/>
                </a:lnTo>
                <a:lnTo>
                  <a:pt x="342371" y="214710"/>
                </a:lnTo>
                <a:lnTo>
                  <a:pt x="342900" y="215504"/>
                </a:lnTo>
                <a:lnTo>
                  <a:pt x="342371" y="215901"/>
                </a:lnTo>
                <a:lnTo>
                  <a:pt x="341312" y="214710"/>
                </a:lnTo>
                <a:lnTo>
                  <a:pt x="339725" y="214710"/>
                </a:lnTo>
                <a:close/>
                <a:moveTo>
                  <a:pt x="94191" y="213668"/>
                </a:moveTo>
                <a:lnTo>
                  <a:pt x="93133" y="214214"/>
                </a:lnTo>
                <a:lnTo>
                  <a:pt x="92604" y="214214"/>
                </a:lnTo>
                <a:close/>
                <a:moveTo>
                  <a:pt x="91016" y="213668"/>
                </a:moveTo>
                <a:lnTo>
                  <a:pt x="91016" y="215305"/>
                </a:lnTo>
                <a:lnTo>
                  <a:pt x="89958" y="215305"/>
                </a:lnTo>
                <a:lnTo>
                  <a:pt x="89958" y="214214"/>
                </a:lnTo>
                <a:close/>
                <a:moveTo>
                  <a:pt x="336550" y="211860"/>
                </a:moveTo>
                <a:lnTo>
                  <a:pt x="336672" y="212059"/>
                </a:lnTo>
                <a:lnTo>
                  <a:pt x="336550" y="212148"/>
                </a:lnTo>
                <a:close/>
                <a:moveTo>
                  <a:pt x="341947" y="211138"/>
                </a:moveTo>
                <a:lnTo>
                  <a:pt x="342900" y="212726"/>
                </a:lnTo>
                <a:lnTo>
                  <a:pt x="341947" y="212197"/>
                </a:lnTo>
                <a:lnTo>
                  <a:pt x="341629" y="211667"/>
                </a:lnTo>
                <a:close/>
                <a:moveTo>
                  <a:pt x="341312" y="211138"/>
                </a:moveTo>
                <a:lnTo>
                  <a:pt x="341629" y="211667"/>
                </a:lnTo>
                <a:lnTo>
                  <a:pt x="341312" y="212197"/>
                </a:lnTo>
                <a:close/>
                <a:moveTo>
                  <a:pt x="338138" y="210993"/>
                </a:moveTo>
                <a:lnTo>
                  <a:pt x="337079" y="212725"/>
                </a:lnTo>
                <a:lnTo>
                  <a:pt x="336672" y="212059"/>
                </a:lnTo>
                <a:close/>
                <a:moveTo>
                  <a:pt x="580647" y="209022"/>
                </a:moveTo>
                <a:lnTo>
                  <a:pt x="582613" y="209022"/>
                </a:lnTo>
                <a:lnTo>
                  <a:pt x="581252" y="209551"/>
                </a:lnTo>
                <a:close/>
                <a:moveTo>
                  <a:pt x="355600" y="209022"/>
                </a:moveTo>
                <a:lnTo>
                  <a:pt x="357981" y="209022"/>
                </a:lnTo>
                <a:lnTo>
                  <a:pt x="358775" y="209022"/>
                </a:lnTo>
                <a:lnTo>
                  <a:pt x="357981" y="209551"/>
                </a:lnTo>
                <a:lnTo>
                  <a:pt x="355600" y="209551"/>
                </a:lnTo>
                <a:close/>
                <a:moveTo>
                  <a:pt x="102039" y="208493"/>
                </a:moveTo>
                <a:lnTo>
                  <a:pt x="102039" y="209022"/>
                </a:lnTo>
                <a:lnTo>
                  <a:pt x="101510" y="210080"/>
                </a:lnTo>
                <a:lnTo>
                  <a:pt x="102039" y="210609"/>
                </a:lnTo>
                <a:lnTo>
                  <a:pt x="102039" y="211668"/>
                </a:lnTo>
                <a:lnTo>
                  <a:pt x="103624" y="210609"/>
                </a:lnTo>
                <a:lnTo>
                  <a:pt x="103624" y="210080"/>
                </a:lnTo>
                <a:lnTo>
                  <a:pt x="104681" y="210080"/>
                </a:lnTo>
                <a:lnTo>
                  <a:pt x="104681" y="211668"/>
                </a:lnTo>
                <a:lnTo>
                  <a:pt x="103096" y="213255"/>
                </a:lnTo>
                <a:lnTo>
                  <a:pt x="102039" y="212197"/>
                </a:lnTo>
                <a:lnTo>
                  <a:pt x="100981" y="211668"/>
                </a:lnTo>
                <a:lnTo>
                  <a:pt x="100981" y="209022"/>
                </a:lnTo>
                <a:close/>
                <a:moveTo>
                  <a:pt x="336021" y="208107"/>
                </a:moveTo>
                <a:lnTo>
                  <a:pt x="336021" y="209261"/>
                </a:lnTo>
                <a:lnTo>
                  <a:pt x="336550" y="209261"/>
                </a:lnTo>
                <a:lnTo>
                  <a:pt x="336550" y="208684"/>
                </a:lnTo>
                <a:lnTo>
                  <a:pt x="337079" y="208107"/>
                </a:lnTo>
                <a:lnTo>
                  <a:pt x="337079" y="208684"/>
                </a:lnTo>
                <a:lnTo>
                  <a:pt x="337079" y="210416"/>
                </a:lnTo>
                <a:lnTo>
                  <a:pt x="336550" y="210416"/>
                </a:lnTo>
                <a:lnTo>
                  <a:pt x="336550" y="211860"/>
                </a:lnTo>
                <a:lnTo>
                  <a:pt x="336021" y="210993"/>
                </a:lnTo>
                <a:lnTo>
                  <a:pt x="336021" y="210416"/>
                </a:lnTo>
                <a:lnTo>
                  <a:pt x="334962" y="210416"/>
                </a:lnTo>
                <a:lnTo>
                  <a:pt x="334433" y="208684"/>
                </a:lnTo>
                <a:close/>
                <a:moveTo>
                  <a:pt x="333375" y="208107"/>
                </a:moveTo>
                <a:lnTo>
                  <a:pt x="334433" y="208684"/>
                </a:lnTo>
                <a:lnTo>
                  <a:pt x="334433" y="209261"/>
                </a:lnTo>
                <a:lnTo>
                  <a:pt x="333375" y="209261"/>
                </a:lnTo>
                <a:close/>
                <a:moveTo>
                  <a:pt x="588010" y="207963"/>
                </a:moveTo>
                <a:lnTo>
                  <a:pt x="588963" y="207963"/>
                </a:lnTo>
                <a:lnTo>
                  <a:pt x="588328" y="209551"/>
                </a:lnTo>
                <a:lnTo>
                  <a:pt x="587375" y="209551"/>
                </a:lnTo>
                <a:close/>
                <a:moveTo>
                  <a:pt x="579438" y="207963"/>
                </a:moveTo>
                <a:lnTo>
                  <a:pt x="580647" y="209022"/>
                </a:lnTo>
                <a:lnTo>
                  <a:pt x="580345" y="209022"/>
                </a:lnTo>
                <a:close/>
                <a:moveTo>
                  <a:pt x="332184" y="207963"/>
                </a:moveTo>
                <a:lnTo>
                  <a:pt x="333375" y="211138"/>
                </a:lnTo>
                <a:lnTo>
                  <a:pt x="332978" y="211138"/>
                </a:lnTo>
                <a:lnTo>
                  <a:pt x="332184" y="208757"/>
                </a:lnTo>
                <a:lnTo>
                  <a:pt x="332184" y="209551"/>
                </a:lnTo>
                <a:lnTo>
                  <a:pt x="331787" y="209551"/>
                </a:lnTo>
                <a:lnTo>
                  <a:pt x="331911" y="209054"/>
                </a:lnTo>
                <a:lnTo>
                  <a:pt x="329861" y="210080"/>
                </a:lnTo>
                <a:lnTo>
                  <a:pt x="329333" y="208493"/>
                </a:lnTo>
                <a:lnTo>
                  <a:pt x="331922" y="209011"/>
                </a:lnTo>
                <a:close/>
                <a:moveTo>
                  <a:pt x="368300" y="207433"/>
                </a:moveTo>
                <a:lnTo>
                  <a:pt x="368300" y="207963"/>
                </a:lnTo>
                <a:lnTo>
                  <a:pt x="368300" y="209021"/>
                </a:lnTo>
                <a:lnTo>
                  <a:pt x="366871" y="209550"/>
                </a:lnTo>
                <a:lnTo>
                  <a:pt x="366871" y="207963"/>
                </a:lnTo>
                <a:close/>
                <a:moveTo>
                  <a:pt x="364013" y="207433"/>
                </a:moveTo>
                <a:lnTo>
                  <a:pt x="364966" y="207963"/>
                </a:lnTo>
                <a:lnTo>
                  <a:pt x="365442" y="207433"/>
                </a:lnTo>
                <a:lnTo>
                  <a:pt x="366871" y="207963"/>
                </a:lnTo>
                <a:lnTo>
                  <a:pt x="366395" y="209021"/>
                </a:lnTo>
                <a:lnTo>
                  <a:pt x="365442" y="209550"/>
                </a:lnTo>
                <a:lnTo>
                  <a:pt x="365442" y="209021"/>
                </a:lnTo>
                <a:lnTo>
                  <a:pt x="366395" y="207963"/>
                </a:lnTo>
                <a:lnTo>
                  <a:pt x="364966" y="209021"/>
                </a:lnTo>
                <a:lnTo>
                  <a:pt x="363537" y="207963"/>
                </a:lnTo>
                <a:close/>
                <a:moveTo>
                  <a:pt x="392112" y="206375"/>
                </a:moveTo>
                <a:lnTo>
                  <a:pt x="393700" y="206375"/>
                </a:lnTo>
                <a:lnTo>
                  <a:pt x="393700" y="207010"/>
                </a:lnTo>
                <a:lnTo>
                  <a:pt x="392641" y="207328"/>
                </a:lnTo>
                <a:lnTo>
                  <a:pt x="392641" y="207010"/>
                </a:lnTo>
                <a:lnTo>
                  <a:pt x="392112" y="207328"/>
                </a:lnTo>
                <a:lnTo>
                  <a:pt x="392112" y="207010"/>
                </a:lnTo>
                <a:close/>
                <a:moveTo>
                  <a:pt x="365442" y="206375"/>
                </a:moveTo>
                <a:lnTo>
                  <a:pt x="366395" y="206375"/>
                </a:lnTo>
                <a:lnTo>
                  <a:pt x="366395" y="207433"/>
                </a:lnTo>
                <a:lnTo>
                  <a:pt x="365442" y="207433"/>
                </a:lnTo>
                <a:close/>
                <a:moveTo>
                  <a:pt x="360362" y="206375"/>
                </a:moveTo>
                <a:lnTo>
                  <a:pt x="361315" y="206375"/>
                </a:lnTo>
                <a:lnTo>
                  <a:pt x="361950" y="208756"/>
                </a:lnTo>
                <a:lnTo>
                  <a:pt x="361315" y="208756"/>
                </a:lnTo>
                <a:lnTo>
                  <a:pt x="361315" y="207169"/>
                </a:lnTo>
                <a:lnTo>
                  <a:pt x="360997" y="207169"/>
                </a:lnTo>
                <a:lnTo>
                  <a:pt x="361315" y="209550"/>
                </a:lnTo>
                <a:lnTo>
                  <a:pt x="360362" y="209550"/>
                </a:lnTo>
                <a:lnTo>
                  <a:pt x="360997" y="208756"/>
                </a:lnTo>
                <a:close/>
                <a:moveTo>
                  <a:pt x="336550" y="206375"/>
                </a:moveTo>
                <a:lnTo>
                  <a:pt x="337079" y="206952"/>
                </a:lnTo>
                <a:lnTo>
                  <a:pt x="337079" y="208107"/>
                </a:lnTo>
                <a:lnTo>
                  <a:pt x="336550" y="206952"/>
                </a:lnTo>
                <a:close/>
                <a:moveTo>
                  <a:pt x="378883" y="206199"/>
                </a:moveTo>
                <a:lnTo>
                  <a:pt x="378936" y="206270"/>
                </a:lnTo>
                <a:lnTo>
                  <a:pt x="378883" y="206376"/>
                </a:lnTo>
                <a:close/>
                <a:moveTo>
                  <a:pt x="328049" y="205771"/>
                </a:moveTo>
                <a:lnTo>
                  <a:pt x="328275" y="205847"/>
                </a:lnTo>
                <a:lnTo>
                  <a:pt x="328275" y="206376"/>
                </a:lnTo>
                <a:lnTo>
                  <a:pt x="327747" y="206376"/>
                </a:lnTo>
                <a:close/>
                <a:moveTo>
                  <a:pt x="347266" y="205423"/>
                </a:moveTo>
                <a:lnTo>
                  <a:pt x="347861" y="205741"/>
                </a:lnTo>
                <a:lnTo>
                  <a:pt x="346075" y="206376"/>
                </a:lnTo>
                <a:close/>
                <a:moveTo>
                  <a:pt x="379412" y="205317"/>
                </a:moveTo>
                <a:lnTo>
                  <a:pt x="380471" y="206376"/>
                </a:lnTo>
                <a:lnTo>
                  <a:pt x="381000" y="206905"/>
                </a:lnTo>
                <a:lnTo>
                  <a:pt x="380471" y="207963"/>
                </a:lnTo>
                <a:lnTo>
                  <a:pt x="379412" y="206905"/>
                </a:lnTo>
                <a:lnTo>
                  <a:pt x="378936" y="206270"/>
                </a:lnTo>
                <a:close/>
                <a:moveTo>
                  <a:pt x="412353" y="204788"/>
                </a:moveTo>
                <a:lnTo>
                  <a:pt x="412750" y="204788"/>
                </a:lnTo>
                <a:lnTo>
                  <a:pt x="412353" y="206376"/>
                </a:lnTo>
                <a:lnTo>
                  <a:pt x="411162" y="206376"/>
                </a:lnTo>
                <a:close/>
                <a:moveTo>
                  <a:pt x="388082" y="204788"/>
                </a:moveTo>
                <a:lnTo>
                  <a:pt x="390525" y="206772"/>
                </a:lnTo>
                <a:lnTo>
                  <a:pt x="390525" y="207169"/>
                </a:lnTo>
                <a:lnTo>
                  <a:pt x="390036" y="207963"/>
                </a:lnTo>
                <a:lnTo>
                  <a:pt x="388082" y="206772"/>
                </a:lnTo>
                <a:lnTo>
                  <a:pt x="385152" y="207963"/>
                </a:lnTo>
                <a:lnTo>
                  <a:pt x="384175" y="207963"/>
                </a:lnTo>
                <a:lnTo>
                  <a:pt x="384175" y="207169"/>
                </a:lnTo>
                <a:lnTo>
                  <a:pt x="385640" y="206772"/>
                </a:lnTo>
                <a:lnTo>
                  <a:pt x="386617" y="206772"/>
                </a:lnTo>
                <a:lnTo>
                  <a:pt x="385640" y="205979"/>
                </a:lnTo>
                <a:close/>
                <a:moveTo>
                  <a:pt x="377825" y="204788"/>
                </a:moveTo>
                <a:lnTo>
                  <a:pt x="377825" y="207169"/>
                </a:lnTo>
                <a:lnTo>
                  <a:pt x="377295" y="207169"/>
                </a:lnTo>
                <a:lnTo>
                  <a:pt x="377295" y="207963"/>
                </a:lnTo>
                <a:lnTo>
                  <a:pt x="376237" y="205582"/>
                </a:lnTo>
                <a:close/>
                <a:moveTo>
                  <a:pt x="377825" y="204788"/>
                </a:moveTo>
                <a:lnTo>
                  <a:pt x="378883" y="205317"/>
                </a:lnTo>
                <a:lnTo>
                  <a:pt x="378883" y="206199"/>
                </a:lnTo>
                <a:close/>
                <a:moveTo>
                  <a:pt x="349647" y="204788"/>
                </a:moveTo>
                <a:lnTo>
                  <a:pt x="350838" y="205423"/>
                </a:lnTo>
                <a:lnTo>
                  <a:pt x="350838" y="205741"/>
                </a:lnTo>
                <a:lnTo>
                  <a:pt x="347861" y="205741"/>
                </a:lnTo>
                <a:close/>
                <a:moveTo>
                  <a:pt x="347266" y="204788"/>
                </a:moveTo>
                <a:lnTo>
                  <a:pt x="347861" y="204788"/>
                </a:lnTo>
                <a:lnTo>
                  <a:pt x="347266" y="205423"/>
                </a:lnTo>
                <a:close/>
                <a:moveTo>
                  <a:pt x="122238" y="202102"/>
                </a:moveTo>
                <a:lnTo>
                  <a:pt x="121152" y="202712"/>
                </a:lnTo>
                <a:lnTo>
                  <a:pt x="120608" y="203934"/>
                </a:lnTo>
                <a:lnTo>
                  <a:pt x="121152" y="204544"/>
                </a:lnTo>
                <a:lnTo>
                  <a:pt x="118979" y="206376"/>
                </a:lnTo>
                <a:lnTo>
                  <a:pt x="115177" y="206376"/>
                </a:lnTo>
                <a:lnTo>
                  <a:pt x="113005" y="202712"/>
                </a:lnTo>
                <a:lnTo>
                  <a:pt x="116807" y="202712"/>
                </a:lnTo>
                <a:close/>
                <a:moveTo>
                  <a:pt x="91546" y="200025"/>
                </a:moveTo>
                <a:lnTo>
                  <a:pt x="92604" y="200025"/>
                </a:lnTo>
                <a:lnTo>
                  <a:pt x="93133" y="200025"/>
                </a:lnTo>
                <a:lnTo>
                  <a:pt x="94191" y="202208"/>
                </a:lnTo>
                <a:lnTo>
                  <a:pt x="96308" y="201662"/>
                </a:lnTo>
                <a:lnTo>
                  <a:pt x="96308" y="202208"/>
                </a:lnTo>
                <a:lnTo>
                  <a:pt x="96308" y="203845"/>
                </a:lnTo>
                <a:lnTo>
                  <a:pt x="94721" y="203299"/>
                </a:lnTo>
                <a:lnTo>
                  <a:pt x="94191" y="203845"/>
                </a:lnTo>
                <a:lnTo>
                  <a:pt x="96308" y="205482"/>
                </a:lnTo>
                <a:lnTo>
                  <a:pt x="98425" y="204937"/>
                </a:lnTo>
                <a:lnTo>
                  <a:pt x="96308" y="207119"/>
                </a:lnTo>
                <a:lnTo>
                  <a:pt x="93133" y="210939"/>
                </a:lnTo>
                <a:lnTo>
                  <a:pt x="91546" y="210394"/>
                </a:lnTo>
                <a:lnTo>
                  <a:pt x="91016" y="212577"/>
                </a:lnTo>
                <a:lnTo>
                  <a:pt x="89958" y="212031"/>
                </a:lnTo>
                <a:lnTo>
                  <a:pt x="89429" y="210939"/>
                </a:lnTo>
                <a:lnTo>
                  <a:pt x="89429" y="212577"/>
                </a:lnTo>
                <a:lnTo>
                  <a:pt x="87841" y="212577"/>
                </a:lnTo>
                <a:lnTo>
                  <a:pt x="87312" y="213668"/>
                </a:lnTo>
                <a:lnTo>
                  <a:pt x="87312" y="214214"/>
                </a:lnTo>
                <a:lnTo>
                  <a:pt x="89429" y="215305"/>
                </a:lnTo>
                <a:lnTo>
                  <a:pt x="89958" y="215851"/>
                </a:lnTo>
                <a:lnTo>
                  <a:pt x="91016" y="215305"/>
                </a:lnTo>
                <a:lnTo>
                  <a:pt x="92604" y="214214"/>
                </a:lnTo>
                <a:lnTo>
                  <a:pt x="92604" y="215305"/>
                </a:lnTo>
                <a:lnTo>
                  <a:pt x="92604" y="215851"/>
                </a:lnTo>
                <a:lnTo>
                  <a:pt x="91016" y="216397"/>
                </a:lnTo>
                <a:lnTo>
                  <a:pt x="89958" y="217488"/>
                </a:lnTo>
                <a:lnTo>
                  <a:pt x="87841" y="215851"/>
                </a:lnTo>
                <a:lnTo>
                  <a:pt x="84666" y="213668"/>
                </a:lnTo>
                <a:lnTo>
                  <a:pt x="84137" y="213668"/>
                </a:lnTo>
                <a:lnTo>
                  <a:pt x="83079" y="213668"/>
                </a:lnTo>
                <a:lnTo>
                  <a:pt x="82550" y="212031"/>
                </a:lnTo>
                <a:lnTo>
                  <a:pt x="80962" y="212031"/>
                </a:lnTo>
                <a:lnTo>
                  <a:pt x="78846" y="208757"/>
                </a:lnTo>
                <a:lnTo>
                  <a:pt x="76200" y="205482"/>
                </a:lnTo>
                <a:lnTo>
                  <a:pt x="77787" y="205482"/>
                </a:lnTo>
                <a:lnTo>
                  <a:pt x="82021" y="205482"/>
                </a:lnTo>
                <a:lnTo>
                  <a:pt x="89958" y="206574"/>
                </a:lnTo>
                <a:lnTo>
                  <a:pt x="93133" y="203845"/>
                </a:lnTo>
                <a:lnTo>
                  <a:pt x="91546" y="204937"/>
                </a:lnTo>
                <a:lnTo>
                  <a:pt x="89958" y="205482"/>
                </a:lnTo>
                <a:lnTo>
                  <a:pt x="91016" y="203299"/>
                </a:lnTo>
                <a:lnTo>
                  <a:pt x="93133" y="201662"/>
                </a:lnTo>
                <a:lnTo>
                  <a:pt x="92604" y="201116"/>
                </a:lnTo>
                <a:close/>
                <a:moveTo>
                  <a:pt x="104858" y="198438"/>
                </a:moveTo>
                <a:lnTo>
                  <a:pt x="104858" y="199659"/>
                </a:lnTo>
                <a:lnTo>
                  <a:pt x="105945" y="201491"/>
                </a:lnTo>
                <a:lnTo>
                  <a:pt x="108117" y="201491"/>
                </a:lnTo>
                <a:lnTo>
                  <a:pt x="108117" y="202102"/>
                </a:lnTo>
                <a:lnTo>
                  <a:pt x="108117" y="202712"/>
                </a:lnTo>
                <a:lnTo>
                  <a:pt x="109746" y="202102"/>
                </a:lnTo>
                <a:lnTo>
                  <a:pt x="111376" y="200270"/>
                </a:lnTo>
                <a:lnTo>
                  <a:pt x="111919" y="201491"/>
                </a:lnTo>
                <a:lnTo>
                  <a:pt x="113005" y="201491"/>
                </a:lnTo>
                <a:lnTo>
                  <a:pt x="113005" y="202102"/>
                </a:lnTo>
                <a:lnTo>
                  <a:pt x="111376" y="201491"/>
                </a:lnTo>
                <a:lnTo>
                  <a:pt x="111376" y="202102"/>
                </a:lnTo>
                <a:lnTo>
                  <a:pt x="111376" y="202712"/>
                </a:lnTo>
                <a:lnTo>
                  <a:pt x="113005" y="202712"/>
                </a:lnTo>
                <a:lnTo>
                  <a:pt x="109746" y="205765"/>
                </a:lnTo>
                <a:lnTo>
                  <a:pt x="108660" y="205765"/>
                </a:lnTo>
                <a:lnTo>
                  <a:pt x="108660" y="203934"/>
                </a:lnTo>
                <a:lnTo>
                  <a:pt x="108117" y="205765"/>
                </a:lnTo>
                <a:lnTo>
                  <a:pt x="107574" y="206376"/>
                </a:lnTo>
                <a:lnTo>
                  <a:pt x="107574" y="205765"/>
                </a:lnTo>
                <a:lnTo>
                  <a:pt x="107574" y="204544"/>
                </a:lnTo>
                <a:lnTo>
                  <a:pt x="105945" y="203934"/>
                </a:lnTo>
                <a:lnTo>
                  <a:pt x="104858" y="202102"/>
                </a:lnTo>
                <a:lnTo>
                  <a:pt x="104315" y="202712"/>
                </a:lnTo>
                <a:lnTo>
                  <a:pt x="102686" y="202102"/>
                </a:lnTo>
                <a:lnTo>
                  <a:pt x="103229" y="201491"/>
                </a:lnTo>
                <a:lnTo>
                  <a:pt x="101600" y="201491"/>
                </a:lnTo>
                <a:lnTo>
                  <a:pt x="103229" y="199659"/>
                </a:lnTo>
                <a:close/>
                <a:moveTo>
                  <a:pt x="83457" y="198438"/>
                </a:moveTo>
                <a:lnTo>
                  <a:pt x="85725" y="200026"/>
                </a:lnTo>
                <a:lnTo>
                  <a:pt x="83457" y="200026"/>
                </a:lnTo>
                <a:lnTo>
                  <a:pt x="82550" y="199629"/>
                </a:lnTo>
                <a:close/>
                <a:moveTo>
                  <a:pt x="446484" y="193675"/>
                </a:moveTo>
                <a:lnTo>
                  <a:pt x="447675" y="195263"/>
                </a:lnTo>
                <a:lnTo>
                  <a:pt x="446881" y="195263"/>
                </a:lnTo>
                <a:lnTo>
                  <a:pt x="446087" y="195263"/>
                </a:lnTo>
                <a:close/>
                <a:moveTo>
                  <a:pt x="93052" y="189443"/>
                </a:moveTo>
                <a:lnTo>
                  <a:pt x="93111" y="189560"/>
                </a:lnTo>
                <a:lnTo>
                  <a:pt x="93052" y="189548"/>
                </a:lnTo>
                <a:close/>
                <a:moveTo>
                  <a:pt x="92524" y="189443"/>
                </a:moveTo>
                <a:lnTo>
                  <a:pt x="93052" y="189548"/>
                </a:lnTo>
                <a:lnTo>
                  <a:pt x="93052" y="189972"/>
                </a:lnTo>
                <a:lnTo>
                  <a:pt x="93052" y="191030"/>
                </a:lnTo>
                <a:lnTo>
                  <a:pt x="92524" y="189972"/>
                </a:lnTo>
                <a:close/>
                <a:moveTo>
                  <a:pt x="119856" y="188913"/>
                </a:moveTo>
                <a:lnTo>
                  <a:pt x="120253" y="189972"/>
                </a:lnTo>
                <a:lnTo>
                  <a:pt x="120650" y="190501"/>
                </a:lnTo>
                <a:lnTo>
                  <a:pt x="119856" y="190501"/>
                </a:lnTo>
                <a:lnTo>
                  <a:pt x="119062" y="190501"/>
                </a:lnTo>
                <a:lnTo>
                  <a:pt x="119062" y="189972"/>
                </a:lnTo>
                <a:close/>
                <a:moveTo>
                  <a:pt x="86647" y="185208"/>
                </a:moveTo>
                <a:lnTo>
                  <a:pt x="88183" y="185738"/>
                </a:lnTo>
                <a:lnTo>
                  <a:pt x="89207" y="185208"/>
                </a:lnTo>
                <a:lnTo>
                  <a:pt x="89719" y="186796"/>
                </a:lnTo>
                <a:lnTo>
                  <a:pt x="92792" y="186796"/>
                </a:lnTo>
                <a:lnTo>
                  <a:pt x="93304" y="188384"/>
                </a:lnTo>
                <a:lnTo>
                  <a:pt x="95352" y="186796"/>
                </a:lnTo>
                <a:lnTo>
                  <a:pt x="98425" y="185738"/>
                </a:lnTo>
                <a:lnTo>
                  <a:pt x="97913" y="187325"/>
                </a:lnTo>
                <a:lnTo>
                  <a:pt x="96888" y="187325"/>
                </a:lnTo>
                <a:lnTo>
                  <a:pt x="94840" y="187325"/>
                </a:lnTo>
                <a:lnTo>
                  <a:pt x="94840" y="188384"/>
                </a:lnTo>
                <a:lnTo>
                  <a:pt x="94840" y="188913"/>
                </a:lnTo>
                <a:lnTo>
                  <a:pt x="91767" y="188384"/>
                </a:lnTo>
                <a:lnTo>
                  <a:pt x="89207" y="186796"/>
                </a:lnTo>
                <a:lnTo>
                  <a:pt x="87671" y="187325"/>
                </a:lnTo>
                <a:lnTo>
                  <a:pt x="86647" y="188384"/>
                </a:lnTo>
                <a:lnTo>
                  <a:pt x="86134" y="188384"/>
                </a:lnTo>
                <a:lnTo>
                  <a:pt x="86134" y="186796"/>
                </a:lnTo>
                <a:lnTo>
                  <a:pt x="86647" y="185738"/>
                </a:lnTo>
                <a:close/>
                <a:moveTo>
                  <a:pt x="82550" y="184150"/>
                </a:moveTo>
                <a:lnTo>
                  <a:pt x="83574" y="185738"/>
                </a:lnTo>
                <a:lnTo>
                  <a:pt x="84598" y="185738"/>
                </a:lnTo>
                <a:lnTo>
                  <a:pt x="86134" y="186796"/>
                </a:lnTo>
                <a:lnTo>
                  <a:pt x="84598" y="187325"/>
                </a:lnTo>
                <a:lnTo>
                  <a:pt x="83062" y="186796"/>
                </a:lnTo>
                <a:lnTo>
                  <a:pt x="83062" y="185208"/>
                </a:lnTo>
                <a:lnTo>
                  <a:pt x="82550" y="185208"/>
                </a:lnTo>
                <a:close/>
                <a:moveTo>
                  <a:pt x="82550" y="182563"/>
                </a:moveTo>
                <a:lnTo>
                  <a:pt x="84137" y="182563"/>
                </a:lnTo>
                <a:lnTo>
                  <a:pt x="85725" y="184151"/>
                </a:lnTo>
                <a:lnTo>
                  <a:pt x="84137" y="184151"/>
                </a:lnTo>
                <a:close/>
                <a:moveTo>
                  <a:pt x="94456" y="180975"/>
                </a:moveTo>
                <a:lnTo>
                  <a:pt x="94456" y="182166"/>
                </a:lnTo>
                <a:lnTo>
                  <a:pt x="95250" y="182563"/>
                </a:lnTo>
                <a:lnTo>
                  <a:pt x="93662" y="182563"/>
                </a:lnTo>
                <a:lnTo>
                  <a:pt x="93662" y="181372"/>
                </a:lnTo>
                <a:close/>
                <a:moveTo>
                  <a:pt x="108080" y="179766"/>
                </a:moveTo>
                <a:lnTo>
                  <a:pt x="107853" y="180447"/>
                </a:lnTo>
                <a:lnTo>
                  <a:pt x="107677" y="180270"/>
                </a:lnTo>
                <a:close/>
                <a:moveTo>
                  <a:pt x="107098" y="179691"/>
                </a:moveTo>
                <a:lnTo>
                  <a:pt x="107677" y="180270"/>
                </a:lnTo>
                <a:lnTo>
                  <a:pt x="106267" y="182034"/>
                </a:lnTo>
                <a:lnTo>
                  <a:pt x="106796" y="180976"/>
                </a:lnTo>
                <a:lnTo>
                  <a:pt x="106796" y="180447"/>
                </a:lnTo>
                <a:close/>
                <a:moveTo>
                  <a:pt x="100012" y="176213"/>
                </a:moveTo>
                <a:lnTo>
                  <a:pt x="101600" y="176213"/>
                </a:lnTo>
                <a:lnTo>
                  <a:pt x="101600" y="177272"/>
                </a:lnTo>
                <a:lnTo>
                  <a:pt x="101600" y="177801"/>
                </a:lnTo>
                <a:lnTo>
                  <a:pt x="100541" y="177272"/>
                </a:lnTo>
                <a:close/>
                <a:moveTo>
                  <a:pt x="592138" y="166688"/>
                </a:moveTo>
                <a:lnTo>
                  <a:pt x="593726" y="166688"/>
                </a:lnTo>
                <a:lnTo>
                  <a:pt x="593196" y="167747"/>
                </a:lnTo>
                <a:lnTo>
                  <a:pt x="592138" y="168276"/>
                </a:lnTo>
                <a:lnTo>
                  <a:pt x="592138" y="167747"/>
                </a:lnTo>
                <a:close/>
                <a:moveTo>
                  <a:pt x="573088" y="166688"/>
                </a:moveTo>
                <a:lnTo>
                  <a:pt x="574676" y="166688"/>
                </a:lnTo>
                <a:lnTo>
                  <a:pt x="573882" y="168276"/>
                </a:lnTo>
                <a:lnTo>
                  <a:pt x="573088" y="167747"/>
                </a:lnTo>
                <a:close/>
                <a:moveTo>
                  <a:pt x="442595" y="166688"/>
                </a:moveTo>
                <a:lnTo>
                  <a:pt x="443230" y="166688"/>
                </a:lnTo>
                <a:lnTo>
                  <a:pt x="443230" y="168276"/>
                </a:lnTo>
                <a:lnTo>
                  <a:pt x="441325" y="168276"/>
                </a:lnTo>
                <a:close/>
                <a:moveTo>
                  <a:pt x="582083" y="165100"/>
                </a:moveTo>
                <a:lnTo>
                  <a:pt x="582612" y="165735"/>
                </a:lnTo>
                <a:lnTo>
                  <a:pt x="584200" y="165100"/>
                </a:lnTo>
                <a:lnTo>
                  <a:pt x="583671" y="165735"/>
                </a:lnTo>
                <a:lnTo>
                  <a:pt x="582612" y="166053"/>
                </a:lnTo>
                <a:lnTo>
                  <a:pt x="582083" y="166688"/>
                </a:lnTo>
                <a:lnTo>
                  <a:pt x="581025" y="166688"/>
                </a:lnTo>
                <a:lnTo>
                  <a:pt x="582083" y="166053"/>
                </a:lnTo>
                <a:close/>
                <a:moveTo>
                  <a:pt x="588963" y="163513"/>
                </a:moveTo>
                <a:lnTo>
                  <a:pt x="590551" y="163513"/>
                </a:lnTo>
                <a:lnTo>
                  <a:pt x="590021" y="165101"/>
                </a:lnTo>
                <a:lnTo>
                  <a:pt x="588963" y="165101"/>
                </a:lnTo>
                <a:close/>
                <a:moveTo>
                  <a:pt x="447675" y="158750"/>
                </a:moveTo>
                <a:lnTo>
                  <a:pt x="447675" y="160655"/>
                </a:lnTo>
                <a:lnTo>
                  <a:pt x="447278" y="161925"/>
                </a:lnTo>
                <a:lnTo>
                  <a:pt x="446087" y="160655"/>
                </a:lnTo>
                <a:close/>
                <a:moveTo>
                  <a:pt x="345190" y="149755"/>
                </a:moveTo>
                <a:lnTo>
                  <a:pt x="346776" y="150813"/>
                </a:lnTo>
                <a:lnTo>
                  <a:pt x="345190" y="150813"/>
                </a:lnTo>
                <a:close/>
                <a:moveTo>
                  <a:pt x="344133" y="149755"/>
                </a:moveTo>
                <a:lnTo>
                  <a:pt x="344133" y="150813"/>
                </a:lnTo>
                <a:lnTo>
                  <a:pt x="343605" y="150813"/>
                </a:lnTo>
                <a:close/>
                <a:moveTo>
                  <a:pt x="347607" y="147336"/>
                </a:moveTo>
                <a:lnTo>
                  <a:pt x="348362" y="147638"/>
                </a:lnTo>
                <a:lnTo>
                  <a:pt x="347305" y="147638"/>
                </a:lnTo>
                <a:close/>
                <a:moveTo>
                  <a:pt x="354013" y="144463"/>
                </a:moveTo>
                <a:lnTo>
                  <a:pt x="354013" y="144992"/>
                </a:lnTo>
                <a:lnTo>
                  <a:pt x="352425" y="146051"/>
                </a:lnTo>
                <a:close/>
                <a:moveTo>
                  <a:pt x="344421" y="141192"/>
                </a:moveTo>
                <a:lnTo>
                  <a:pt x="344253" y="141336"/>
                </a:lnTo>
                <a:lnTo>
                  <a:pt x="344133" y="141288"/>
                </a:lnTo>
                <a:close/>
                <a:moveTo>
                  <a:pt x="346776" y="139172"/>
                </a:moveTo>
                <a:lnTo>
                  <a:pt x="348890" y="139172"/>
                </a:lnTo>
                <a:lnTo>
                  <a:pt x="347305" y="141288"/>
                </a:lnTo>
                <a:lnTo>
                  <a:pt x="345719" y="140759"/>
                </a:lnTo>
                <a:lnTo>
                  <a:pt x="344421" y="141192"/>
                </a:lnTo>
                <a:close/>
                <a:moveTo>
                  <a:pt x="474028" y="137054"/>
                </a:moveTo>
                <a:lnTo>
                  <a:pt x="474663" y="138113"/>
                </a:lnTo>
                <a:lnTo>
                  <a:pt x="474028" y="138113"/>
                </a:lnTo>
                <a:close/>
                <a:moveTo>
                  <a:pt x="474028" y="136525"/>
                </a:moveTo>
                <a:lnTo>
                  <a:pt x="474028" y="137054"/>
                </a:lnTo>
                <a:lnTo>
                  <a:pt x="473710" y="137054"/>
                </a:lnTo>
                <a:lnTo>
                  <a:pt x="473710" y="138113"/>
                </a:lnTo>
                <a:lnTo>
                  <a:pt x="473075" y="137054"/>
                </a:lnTo>
                <a:close/>
                <a:moveTo>
                  <a:pt x="390649" y="125942"/>
                </a:moveTo>
                <a:lnTo>
                  <a:pt x="390121" y="127001"/>
                </a:lnTo>
                <a:lnTo>
                  <a:pt x="390649" y="127001"/>
                </a:lnTo>
                <a:lnTo>
                  <a:pt x="391706" y="125942"/>
                </a:lnTo>
                <a:close/>
                <a:moveTo>
                  <a:pt x="395935" y="125413"/>
                </a:moveTo>
                <a:lnTo>
                  <a:pt x="395935" y="125942"/>
                </a:lnTo>
                <a:lnTo>
                  <a:pt x="395406" y="125942"/>
                </a:lnTo>
                <a:close/>
                <a:moveTo>
                  <a:pt x="436637" y="123826"/>
                </a:moveTo>
                <a:lnTo>
                  <a:pt x="438222" y="123826"/>
                </a:lnTo>
                <a:lnTo>
                  <a:pt x="437165" y="124884"/>
                </a:lnTo>
                <a:close/>
                <a:moveTo>
                  <a:pt x="610372" y="120769"/>
                </a:moveTo>
                <a:lnTo>
                  <a:pt x="609147" y="121841"/>
                </a:lnTo>
                <a:lnTo>
                  <a:pt x="606425" y="122238"/>
                </a:lnTo>
                <a:lnTo>
                  <a:pt x="608467" y="121047"/>
                </a:lnTo>
                <a:close/>
                <a:moveTo>
                  <a:pt x="610508" y="120650"/>
                </a:moveTo>
                <a:lnTo>
                  <a:pt x="611188" y="120650"/>
                </a:lnTo>
                <a:lnTo>
                  <a:pt x="610372" y="120769"/>
                </a:lnTo>
                <a:close/>
                <a:moveTo>
                  <a:pt x="566936" y="112713"/>
                </a:moveTo>
                <a:lnTo>
                  <a:pt x="568127" y="114618"/>
                </a:lnTo>
                <a:lnTo>
                  <a:pt x="569913" y="116047"/>
                </a:lnTo>
                <a:lnTo>
                  <a:pt x="569317" y="116047"/>
                </a:lnTo>
                <a:lnTo>
                  <a:pt x="569317" y="117476"/>
                </a:lnTo>
                <a:lnTo>
                  <a:pt x="568127" y="117476"/>
                </a:lnTo>
                <a:lnTo>
                  <a:pt x="566936" y="117476"/>
                </a:lnTo>
                <a:lnTo>
                  <a:pt x="566936" y="116047"/>
                </a:lnTo>
                <a:lnTo>
                  <a:pt x="565745" y="116047"/>
                </a:lnTo>
                <a:lnTo>
                  <a:pt x="566936" y="115571"/>
                </a:lnTo>
                <a:lnTo>
                  <a:pt x="565150" y="114618"/>
                </a:lnTo>
                <a:lnTo>
                  <a:pt x="566936" y="114142"/>
                </a:lnTo>
                <a:close/>
                <a:moveTo>
                  <a:pt x="74612" y="107950"/>
                </a:moveTo>
                <a:lnTo>
                  <a:pt x="75670" y="107950"/>
                </a:lnTo>
                <a:lnTo>
                  <a:pt x="76200" y="111125"/>
                </a:lnTo>
                <a:lnTo>
                  <a:pt x="75670" y="110331"/>
                </a:lnTo>
                <a:close/>
                <a:moveTo>
                  <a:pt x="480510" y="106363"/>
                </a:moveTo>
                <a:lnTo>
                  <a:pt x="480317" y="106556"/>
                </a:lnTo>
                <a:lnTo>
                  <a:pt x="481011" y="106363"/>
                </a:lnTo>
                <a:close/>
                <a:moveTo>
                  <a:pt x="593726" y="103188"/>
                </a:moveTo>
                <a:lnTo>
                  <a:pt x="593726" y="104776"/>
                </a:lnTo>
                <a:lnTo>
                  <a:pt x="592138" y="104776"/>
                </a:lnTo>
                <a:lnTo>
                  <a:pt x="593196" y="103717"/>
                </a:lnTo>
                <a:close/>
                <a:moveTo>
                  <a:pt x="588963" y="103188"/>
                </a:moveTo>
                <a:lnTo>
                  <a:pt x="589492" y="103188"/>
                </a:lnTo>
                <a:lnTo>
                  <a:pt x="592138" y="103188"/>
                </a:lnTo>
                <a:lnTo>
                  <a:pt x="590550" y="104776"/>
                </a:lnTo>
                <a:close/>
                <a:moveTo>
                  <a:pt x="594783" y="101600"/>
                </a:moveTo>
                <a:lnTo>
                  <a:pt x="595313" y="102659"/>
                </a:lnTo>
                <a:lnTo>
                  <a:pt x="594783" y="103188"/>
                </a:lnTo>
                <a:lnTo>
                  <a:pt x="593726" y="103188"/>
                </a:lnTo>
                <a:lnTo>
                  <a:pt x="593725" y="103188"/>
                </a:lnTo>
                <a:close/>
                <a:moveTo>
                  <a:pt x="598091" y="100013"/>
                </a:moveTo>
                <a:lnTo>
                  <a:pt x="598488" y="100542"/>
                </a:lnTo>
                <a:lnTo>
                  <a:pt x="598091" y="101601"/>
                </a:lnTo>
                <a:lnTo>
                  <a:pt x="596900" y="101601"/>
                </a:lnTo>
                <a:close/>
                <a:moveTo>
                  <a:pt x="591344" y="100013"/>
                </a:moveTo>
                <a:lnTo>
                  <a:pt x="593726" y="101204"/>
                </a:lnTo>
                <a:lnTo>
                  <a:pt x="593249" y="101601"/>
                </a:lnTo>
                <a:lnTo>
                  <a:pt x="592773" y="101601"/>
                </a:lnTo>
                <a:lnTo>
                  <a:pt x="592773" y="101204"/>
                </a:lnTo>
                <a:lnTo>
                  <a:pt x="590392" y="101204"/>
                </a:lnTo>
                <a:lnTo>
                  <a:pt x="588963" y="101601"/>
                </a:lnTo>
                <a:close/>
                <a:moveTo>
                  <a:pt x="571500" y="98425"/>
                </a:moveTo>
                <a:lnTo>
                  <a:pt x="573088" y="98954"/>
                </a:lnTo>
                <a:lnTo>
                  <a:pt x="572029" y="100013"/>
                </a:lnTo>
                <a:lnTo>
                  <a:pt x="571500" y="98954"/>
                </a:lnTo>
                <a:close/>
                <a:moveTo>
                  <a:pt x="558271" y="98425"/>
                </a:moveTo>
                <a:lnTo>
                  <a:pt x="558801" y="100013"/>
                </a:lnTo>
                <a:lnTo>
                  <a:pt x="557213" y="100013"/>
                </a:lnTo>
                <a:close/>
                <a:moveTo>
                  <a:pt x="543322" y="97897"/>
                </a:moveTo>
                <a:lnTo>
                  <a:pt x="546101" y="97897"/>
                </a:lnTo>
                <a:lnTo>
                  <a:pt x="544315" y="98426"/>
                </a:lnTo>
                <a:close/>
                <a:moveTo>
                  <a:pt x="541338" y="96838"/>
                </a:moveTo>
                <a:lnTo>
                  <a:pt x="543322" y="97897"/>
                </a:lnTo>
                <a:lnTo>
                  <a:pt x="543124" y="97897"/>
                </a:lnTo>
                <a:close/>
                <a:moveTo>
                  <a:pt x="503237" y="93663"/>
                </a:moveTo>
                <a:lnTo>
                  <a:pt x="504031" y="94457"/>
                </a:lnTo>
                <a:lnTo>
                  <a:pt x="504825" y="93663"/>
                </a:lnTo>
                <a:lnTo>
                  <a:pt x="504031" y="95251"/>
                </a:lnTo>
                <a:close/>
                <a:moveTo>
                  <a:pt x="499539" y="84214"/>
                </a:moveTo>
                <a:lnTo>
                  <a:pt x="499539" y="85196"/>
                </a:lnTo>
                <a:lnTo>
                  <a:pt x="499010" y="85196"/>
                </a:lnTo>
                <a:lnTo>
                  <a:pt x="499010" y="84516"/>
                </a:lnTo>
                <a:close/>
                <a:moveTo>
                  <a:pt x="503239" y="82021"/>
                </a:moveTo>
                <a:lnTo>
                  <a:pt x="504825" y="82021"/>
                </a:lnTo>
                <a:lnTo>
                  <a:pt x="504296" y="82551"/>
                </a:lnTo>
                <a:close/>
                <a:moveTo>
                  <a:pt x="50800" y="65088"/>
                </a:moveTo>
                <a:lnTo>
                  <a:pt x="49741" y="66993"/>
                </a:lnTo>
                <a:lnTo>
                  <a:pt x="50800" y="66993"/>
                </a:lnTo>
                <a:lnTo>
                  <a:pt x="49741" y="68263"/>
                </a:lnTo>
                <a:lnTo>
                  <a:pt x="49212" y="66993"/>
                </a:lnTo>
                <a:lnTo>
                  <a:pt x="49741" y="66358"/>
                </a:lnTo>
                <a:close/>
                <a:moveTo>
                  <a:pt x="375848" y="63501"/>
                </a:moveTo>
                <a:lnTo>
                  <a:pt x="376906" y="63501"/>
                </a:lnTo>
                <a:lnTo>
                  <a:pt x="376906" y="64559"/>
                </a:lnTo>
                <a:close/>
                <a:moveTo>
                  <a:pt x="375320" y="62971"/>
                </a:moveTo>
                <a:lnTo>
                  <a:pt x="375848" y="63501"/>
                </a:lnTo>
                <a:lnTo>
                  <a:pt x="375320" y="63501"/>
                </a:lnTo>
                <a:lnTo>
                  <a:pt x="375320" y="64559"/>
                </a:lnTo>
                <a:lnTo>
                  <a:pt x="374791" y="64559"/>
                </a:lnTo>
                <a:close/>
                <a:moveTo>
                  <a:pt x="388540" y="55563"/>
                </a:moveTo>
                <a:lnTo>
                  <a:pt x="390525" y="55563"/>
                </a:lnTo>
                <a:lnTo>
                  <a:pt x="387052" y="56357"/>
                </a:lnTo>
                <a:close/>
                <a:moveTo>
                  <a:pt x="384571" y="55563"/>
                </a:moveTo>
                <a:lnTo>
                  <a:pt x="387052" y="56357"/>
                </a:lnTo>
                <a:lnTo>
                  <a:pt x="383083" y="57151"/>
                </a:lnTo>
                <a:lnTo>
                  <a:pt x="382587" y="56754"/>
                </a:lnTo>
                <a:lnTo>
                  <a:pt x="382587" y="56357"/>
                </a:lnTo>
                <a:close/>
                <a:moveTo>
                  <a:pt x="380047" y="55563"/>
                </a:moveTo>
                <a:lnTo>
                  <a:pt x="381000" y="55563"/>
                </a:lnTo>
                <a:lnTo>
                  <a:pt x="380365" y="56357"/>
                </a:lnTo>
                <a:lnTo>
                  <a:pt x="380365" y="57151"/>
                </a:lnTo>
                <a:lnTo>
                  <a:pt x="379412" y="56357"/>
                </a:lnTo>
                <a:close/>
                <a:moveTo>
                  <a:pt x="357981" y="53975"/>
                </a:moveTo>
                <a:lnTo>
                  <a:pt x="360362" y="53975"/>
                </a:lnTo>
                <a:lnTo>
                  <a:pt x="357981" y="55563"/>
                </a:lnTo>
                <a:lnTo>
                  <a:pt x="357187" y="55563"/>
                </a:lnTo>
                <a:close/>
                <a:moveTo>
                  <a:pt x="371474" y="50800"/>
                </a:moveTo>
                <a:lnTo>
                  <a:pt x="372533" y="51329"/>
                </a:lnTo>
                <a:lnTo>
                  <a:pt x="373062" y="51594"/>
                </a:lnTo>
                <a:lnTo>
                  <a:pt x="372533" y="51594"/>
                </a:lnTo>
                <a:lnTo>
                  <a:pt x="370945" y="51594"/>
                </a:lnTo>
                <a:lnTo>
                  <a:pt x="369887" y="52388"/>
                </a:lnTo>
                <a:close/>
                <a:moveTo>
                  <a:pt x="313266" y="50800"/>
                </a:moveTo>
                <a:lnTo>
                  <a:pt x="313266" y="51480"/>
                </a:lnTo>
                <a:lnTo>
                  <a:pt x="314325" y="51480"/>
                </a:lnTo>
                <a:lnTo>
                  <a:pt x="312208" y="52841"/>
                </a:lnTo>
                <a:lnTo>
                  <a:pt x="309562" y="53522"/>
                </a:lnTo>
                <a:lnTo>
                  <a:pt x="309033" y="51480"/>
                </a:lnTo>
                <a:lnTo>
                  <a:pt x="311150" y="51480"/>
                </a:lnTo>
                <a:close/>
                <a:moveTo>
                  <a:pt x="366514" y="50346"/>
                </a:moveTo>
                <a:lnTo>
                  <a:pt x="369159" y="50346"/>
                </a:lnTo>
                <a:lnTo>
                  <a:pt x="368002" y="50800"/>
                </a:lnTo>
                <a:lnTo>
                  <a:pt x="365025" y="50800"/>
                </a:lnTo>
                <a:close/>
                <a:moveTo>
                  <a:pt x="363008" y="50271"/>
                </a:moveTo>
                <a:lnTo>
                  <a:pt x="363538" y="50800"/>
                </a:lnTo>
                <a:lnTo>
                  <a:pt x="363008" y="51330"/>
                </a:lnTo>
                <a:lnTo>
                  <a:pt x="361950" y="52388"/>
                </a:lnTo>
                <a:lnTo>
                  <a:pt x="361950" y="51330"/>
                </a:lnTo>
                <a:lnTo>
                  <a:pt x="363008" y="50800"/>
                </a:lnTo>
                <a:close/>
                <a:moveTo>
                  <a:pt x="369432" y="50240"/>
                </a:moveTo>
                <a:lnTo>
                  <a:pt x="369490" y="50346"/>
                </a:lnTo>
                <a:lnTo>
                  <a:pt x="369159" y="50346"/>
                </a:lnTo>
                <a:close/>
                <a:moveTo>
                  <a:pt x="243545" y="49711"/>
                </a:moveTo>
                <a:lnTo>
                  <a:pt x="243172" y="50271"/>
                </a:lnTo>
                <a:lnTo>
                  <a:pt x="241587" y="50271"/>
                </a:lnTo>
                <a:close/>
                <a:moveTo>
                  <a:pt x="368994" y="49439"/>
                </a:moveTo>
                <a:lnTo>
                  <a:pt x="369986" y="49439"/>
                </a:lnTo>
                <a:lnTo>
                  <a:pt x="371475" y="49439"/>
                </a:lnTo>
                <a:lnTo>
                  <a:pt x="369432" y="50240"/>
                </a:lnTo>
                <a:close/>
                <a:moveTo>
                  <a:pt x="361950" y="49213"/>
                </a:moveTo>
                <a:lnTo>
                  <a:pt x="363008" y="49213"/>
                </a:lnTo>
                <a:lnTo>
                  <a:pt x="363008" y="50271"/>
                </a:lnTo>
                <a:lnTo>
                  <a:pt x="361950" y="50271"/>
                </a:lnTo>
                <a:close/>
                <a:moveTo>
                  <a:pt x="367506" y="48079"/>
                </a:moveTo>
                <a:lnTo>
                  <a:pt x="368994" y="49439"/>
                </a:lnTo>
                <a:lnTo>
                  <a:pt x="367376" y="48256"/>
                </a:lnTo>
                <a:close/>
                <a:moveTo>
                  <a:pt x="208814" y="47626"/>
                </a:moveTo>
                <a:lnTo>
                  <a:pt x="210400" y="48684"/>
                </a:lnTo>
                <a:lnTo>
                  <a:pt x="209871" y="48684"/>
                </a:lnTo>
                <a:close/>
                <a:moveTo>
                  <a:pt x="366514" y="47625"/>
                </a:moveTo>
                <a:lnTo>
                  <a:pt x="367376" y="48256"/>
                </a:lnTo>
                <a:lnTo>
                  <a:pt x="366514" y="49439"/>
                </a:lnTo>
                <a:lnTo>
                  <a:pt x="363537" y="49439"/>
                </a:lnTo>
                <a:close/>
                <a:moveTo>
                  <a:pt x="245287" y="47096"/>
                </a:moveTo>
                <a:lnTo>
                  <a:pt x="245287" y="47626"/>
                </a:lnTo>
                <a:lnTo>
                  <a:pt x="245287" y="49213"/>
                </a:lnTo>
                <a:lnTo>
                  <a:pt x="243545" y="49711"/>
                </a:lnTo>
                <a:close/>
                <a:moveTo>
                  <a:pt x="243416" y="46038"/>
                </a:moveTo>
                <a:lnTo>
                  <a:pt x="244475" y="47097"/>
                </a:lnTo>
                <a:lnTo>
                  <a:pt x="243416" y="47626"/>
                </a:lnTo>
                <a:lnTo>
                  <a:pt x="242887" y="47626"/>
                </a:lnTo>
                <a:close/>
                <a:moveTo>
                  <a:pt x="28574" y="46038"/>
                </a:moveTo>
                <a:lnTo>
                  <a:pt x="30162" y="46526"/>
                </a:lnTo>
                <a:lnTo>
                  <a:pt x="29103" y="47503"/>
                </a:lnTo>
                <a:lnTo>
                  <a:pt x="30162" y="49457"/>
                </a:lnTo>
                <a:lnTo>
                  <a:pt x="29103" y="50923"/>
                </a:lnTo>
                <a:lnTo>
                  <a:pt x="29103" y="52388"/>
                </a:lnTo>
                <a:lnTo>
                  <a:pt x="27516" y="51411"/>
                </a:lnTo>
                <a:lnTo>
                  <a:pt x="26987" y="50434"/>
                </a:lnTo>
                <a:lnTo>
                  <a:pt x="28574" y="50434"/>
                </a:lnTo>
                <a:lnTo>
                  <a:pt x="28574" y="47503"/>
                </a:lnTo>
                <a:lnTo>
                  <a:pt x="27516" y="47503"/>
                </a:lnTo>
                <a:close/>
                <a:moveTo>
                  <a:pt x="255587" y="45720"/>
                </a:moveTo>
                <a:lnTo>
                  <a:pt x="257175" y="46355"/>
                </a:lnTo>
                <a:lnTo>
                  <a:pt x="256116" y="47625"/>
                </a:lnTo>
                <a:close/>
                <a:moveTo>
                  <a:pt x="234949" y="44450"/>
                </a:moveTo>
                <a:lnTo>
                  <a:pt x="234950" y="44450"/>
                </a:lnTo>
                <a:lnTo>
                  <a:pt x="238125" y="44450"/>
                </a:lnTo>
                <a:lnTo>
                  <a:pt x="235479" y="45509"/>
                </a:lnTo>
                <a:lnTo>
                  <a:pt x="233362" y="46038"/>
                </a:lnTo>
                <a:close/>
                <a:moveTo>
                  <a:pt x="4659" y="42863"/>
                </a:moveTo>
                <a:lnTo>
                  <a:pt x="7247" y="43379"/>
                </a:lnTo>
                <a:lnTo>
                  <a:pt x="8800" y="44411"/>
                </a:lnTo>
                <a:lnTo>
                  <a:pt x="8800" y="45443"/>
                </a:lnTo>
                <a:lnTo>
                  <a:pt x="8800" y="46475"/>
                </a:lnTo>
                <a:lnTo>
                  <a:pt x="11389" y="49570"/>
                </a:lnTo>
                <a:lnTo>
                  <a:pt x="13459" y="52150"/>
                </a:lnTo>
                <a:lnTo>
                  <a:pt x="13977" y="52150"/>
                </a:lnTo>
                <a:lnTo>
                  <a:pt x="13977" y="53182"/>
                </a:lnTo>
                <a:lnTo>
                  <a:pt x="15012" y="53698"/>
                </a:lnTo>
                <a:lnTo>
                  <a:pt x="16565" y="53182"/>
                </a:lnTo>
                <a:lnTo>
                  <a:pt x="16565" y="55246"/>
                </a:lnTo>
                <a:lnTo>
                  <a:pt x="17083" y="55246"/>
                </a:lnTo>
                <a:lnTo>
                  <a:pt x="17083" y="54730"/>
                </a:lnTo>
                <a:lnTo>
                  <a:pt x="18118" y="55246"/>
                </a:lnTo>
                <a:lnTo>
                  <a:pt x="18118" y="56278"/>
                </a:lnTo>
                <a:lnTo>
                  <a:pt x="18636" y="56278"/>
                </a:lnTo>
                <a:lnTo>
                  <a:pt x="18636" y="55246"/>
                </a:lnTo>
                <a:lnTo>
                  <a:pt x="20189" y="56794"/>
                </a:lnTo>
                <a:lnTo>
                  <a:pt x="20707" y="58341"/>
                </a:lnTo>
                <a:lnTo>
                  <a:pt x="22260" y="58857"/>
                </a:lnTo>
                <a:lnTo>
                  <a:pt x="23813" y="61953"/>
                </a:lnTo>
                <a:lnTo>
                  <a:pt x="21742" y="63501"/>
                </a:lnTo>
                <a:lnTo>
                  <a:pt x="18118" y="60405"/>
                </a:lnTo>
                <a:lnTo>
                  <a:pt x="15012" y="59889"/>
                </a:lnTo>
                <a:lnTo>
                  <a:pt x="13977" y="57310"/>
                </a:lnTo>
                <a:lnTo>
                  <a:pt x="11906" y="57310"/>
                </a:lnTo>
                <a:lnTo>
                  <a:pt x="11906" y="56794"/>
                </a:lnTo>
                <a:lnTo>
                  <a:pt x="11906" y="55246"/>
                </a:lnTo>
                <a:lnTo>
                  <a:pt x="10353" y="55246"/>
                </a:lnTo>
                <a:lnTo>
                  <a:pt x="9836" y="55246"/>
                </a:lnTo>
                <a:lnTo>
                  <a:pt x="6730" y="58857"/>
                </a:lnTo>
                <a:lnTo>
                  <a:pt x="2070" y="61437"/>
                </a:lnTo>
                <a:lnTo>
                  <a:pt x="1553" y="60405"/>
                </a:lnTo>
                <a:lnTo>
                  <a:pt x="517" y="60405"/>
                </a:lnTo>
                <a:lnTo>
                  <a:pt x="2070" y="58341"/>
                </a:lnTo>
                <a:lnTo>
                  <a:pt x="3106" y="56278"/>
                </a:lnTo>
                <a:lnTo>
                  <a:pt x="3106" y="55246"/>
                </a:lnTo>
                <a:lnTo>
                  <a:pt x="3106" y="53698"/>
                </a:lnTo>
                <a:lnTo>
                  <a:pt x="3623" y="53698"/>
                </a:lnTo>
                <a:lnTo>
                  <a:pt x="3106" y="52150"/>
                </a:lnTo>
                <a:lnTo>
                  <a:pt x="2070" y="53698"/>
                </a:lnTo>
                <a:lnTo>
                  <a:pt x="517" y="53698"/>
                </a:lnTo>
                <a:lnTo>
                  <a:pt x="0" y="52150"/>
                </a:lnTo>
                <a:lnTo>
                  <a:pt x="0" y="51634"/>
                </a:lnTo>
                <a:lnTo>
                  <a:pt x="1553" y="51634"/>
                </a:lnTo>
                <a:lnTo>
                  <a:pt x="2070" y="50086"/>
                </a:lnTo>
                <a:lnTo>
                  <a:pt x="5176" y="48538"/>
                </a:lnTo>
                <a:lnTo>
                  <a:pt x="8283" y="46991"/>
                </a:lnTo>
                <a:lnTo>
                  <a:pt x="7247" y="44927"/>
                </a:lnTo>
                <a:lnTo>
                  <a:pt x="5176" y="45443"/>
                </a:lnTo>
                <a:lnTo>
                  <a:pt x="4659" y="46475"/>
                </a:lnTo>
                <a:lnTo>
                  <a:pt x="3623" y="44927"/>
                </a:lnTo>
                <a:lnTo>
                  <a:pt x="3106" y="44927"/>
                </a:lnTo>
                <a:close/>
                <a:moveTo>
                  <a:pt x="300037" y="39688"/>
                </a:moveTo>
                <a:lnTo>
                  <a:pt x="301624" y="39688"/>
                </a:lnTo>
                <a:lnTo>
                  <a:pt x="303212" y="39688"/>
                </a:lnTo>
                <a:lnTo>
                  <a:pt x="301624" y="41276"/>
                </a:lnTo>
                <a:close/>
                <a:moveTo>
                  <a:pt x="312737" y="38100"/>
                </a:moveTo>
                <a:lnTo>
                  <a:pt x="313644" y="38100"/>
                </a:lnTo>
                <a:lnTo>
                  <a:pt x="315912" y="39688"/>
                </a:lnTo>
                <a:lnTo>
                  <a:pt x="314551" y="39688"/>
                </a:lnTo>
                <a:close/>
                <a:moveTo>
                  <a:pt x="275166" y="38100"/>
                </a:moveTo>
                <a:lnTo>
                  <a:pt x="276225" y="38100"/>
                </a:lnTo>
                <a:lnTo>
                  <a:pt x="276225" y="38497"/>
                </a:lnTo>
                <a:lnTo>
                  <a:pt x="275166" y="39291"/>
                </a:lnTo>
                <a:close/>
                <a:moveTo>
                  <a:pt x="258233" y="37306"/>
                </a:moveTo>
                <a:lnTo>
                  <a:pt x="258762" y="37306"/>
                </a:lnTo>
                <a:lnTo>
                  <a:pt x="257175" y="39093"/>
                </a:lnTo>
                <a:close/>
                <a:moveTo>
                  <a:pt x="246062" y="36513"/>
                </a:moveTo>
                <a:lnTo>
                  <a:pt x="246697" y="36513"/>
                </a:lnTo>
                <a:lnTo>
                  <a:pt x="247650" y="36513"/>
                </a:lnTo>
                <a:lnTo>
                  <a:pt x="247650" y="37307"/>
                </a:lnTo>
                <a:lnTo>
                  <a:pt x="246697" y="38101"/>
                </a:lnTo>
                <a:close/>
                <a:moveTo>
                  <a:pt x="222250" y="36513"/>
                </a:moveTo>
                <a:lnTo>
                  <a:pt x="222647" y="36513"/>
                </a:lnTo>
                <a:lnTo>
                  <a:pt x="223838" y="36513"/>
                </a:lnTo>
                <a:lnTo>
                  <a:pt x="223044" y="38101"/>
                </a:lnTo>
                <a:close/>
                <a:moveTo>
                  <a:pt x="258762" y="35520"/>
                </a:moveTo>
                <a:lnTo>
                  <a:pt x="260350" y="35520"/>
                </a:lnTo>
                <a:lnTo>
                  <a:pt x="259821" y="37306"/>
                </a:lnTo>
                <a:lnTo>
                  <a:pt x="259821" y="37902"/>
                </a:lnTo>
                <a:lnTo>
                  <a:pt x="258762" y="37306"/>
                </a:lnTo>
                <a:lnTo>
                  <a:pt x="258762" y="36711"/>
                </a:lnTo>
                <a:lnTo>
                  <a:pt x="259821" y="36711"/>
                </a:lnTo>
                <a:close/>
                <a:moveTo>
                  <a:pt x="180799" y="34926"/>
                </a:moveTo>
                <a:lnTo>
                  <a:pt x="181327" y="34926"/>
                </a:lnTo>
                <a:lnTo>
                  <a:pt x="180799" y="36513"/>
                </a:lnTo>
                <a:lnTo>
                  <a:pt x="179741" y="35455"/>
                </a:lnTo>
                <a:close/>
                <a:moveTo>
                  <a:pt x="274638" y="34925"/>
                </a:moveTo>
                <a:lnTo>
                  <a:pt x="273050" y="35520"/>
                </a:lnTo>
                <a:lnTo>
                  <a:pt x="272521" y="35520"/>
                </a:lnTo>
                <a:lnTo>
                  <a:pt x="272521" y="36711"/>
                </a:lnTo>
                <a:lnTo>
                  <a:pt x="274109" y="36711"/>
                </a:lnTo>
                <a:lnTo>
                  <a:pt x="273050" y="37306"/>
                </a:lnTo>
                <a:lnTo>
                  <a:pt x="274109" y="37306"/>
                </a:lnTo>
                <a:lnTo>
                  <a:pt x="272521" y="37902"/>
                </a:lnTo>
                <a:lnTo>
                  <a:pt x="270404" y="37306"/>
                </a:lnTo>
                <a:lnTo>
                  <a:pt x="270639" y="38100"/>
                </a:lnTo>
                <a:lnTo>
                  <a:pt x="271463" y="38100"/>
                </a:lnTo>
                <a:lnTo>
                  <a:pt x="270893" y="38955"/>
                </a:lnTo>
                <a:lnTo>
                  <a:pt x="270933" y="39093"/>
                </a:lnTo>
                <a:lnTo>
                  <a:pt x="273050" y="39093"/>
                </a:lnTo>
                <a:lnTo>
                  <a:pt x="270404" y="39688"/>
                </a:lnTo>
                <a:lnTo>
                  <a:pt x="267229" y="39093"/>
                </a:lnTo>
                <a:lnTo>
                  <a:pt x="266700" y="39688"/>
                </a:lnTo>
                <a:lnTo>
                  <a:pt x="266700" y="39093"/>
                </a:lnTo>
                <a:lnTo>
                  <a:pt x="265642" y="37902"/>
                </a:lnTo>
                <a:lnTo>
                  <a:pt x="265112" y="39688"/>
                </a:lnTo>
                <a:lnTo>
                  <a:pt x="263525" y="37902"/>
                </a:lnTo>
                <a:lnTo>
                  <a:pt x="260879" y="39093"/>
                </a:lnTo>
                <a:lnTo>
                  <a:pt x="262467" y="37306"/>
                </a:lnTo>
                <a:lnTo>
                  <a:pt x="265112" y="37306"/>
                </a:lnTo>
                <a:lnTo>
                  <a:pt x="262467" y="35520"/>
                </a:lnTo>
                <a:lnTo>
                  <a:pt x="266700" y="35520"/>
                </a:lnTo>
                <a:close/>
                <a:moveTo>
                  <a:pt x="86181" y="30798"/>
                </a:moveTo>
                <a:lnTo>
                  <a:pt x="87238" y="31221"/>
                </a:lnTo>
                <a:lnTo>
                  <a:pt x="86181" y="31221"/>
                </a:lnTo>
                <a:close/>
                <a:moveTo>
                  <a:pt x="86181" y="29634"/>
                </a:moveTo>
                <a:lnTo>
                  <a:pt x="86181" y="30798"/>
                </a:lnTo>
                <a:lnTo>
                  <a:pt x="84595" y="30163"/>
                </a:lnTo>
                <a:close/>
                <a:moveTo>
                  <a:pt x="182913" y="23072"/>
                </a:moveTo>
                <a:lnTo>
                  <a:pt x="183970" y="23284"/>
                </a:lnTo>
                <a:lnTo>
                  <a:pt x="182913" y="23284"/>
                </a:lnTo>
                <a:close/>
                <a:moveTo>
                  <a:pt x="189063" y="22273"/>
                </a:moveTo>
                <a:lnTo>
                  <a:pt x="189785" y="22755"/>
                </a:lnTo>
                <a:lnTo>
                  <a:pt x="191370" y="23284"/>
                </a:lnTo>
                <a:lnTo>
                  <a:pt x="189256" y="22755"/>
                </a:lnTo>
                <a:close/>
                <a:moveTo>
                  <a:pt x="159126" y="21696"/>
                </a:moveTo>
                <a:lnTo>
                  <a:pt x="159655" y="21696"/>
                </a:lnTo>
                <a:lnTo>
                  <a:pt x="158598" y="22755"/>
                </a:lnTo>
                <a:close/>
                <a:moveTo>
                  <a:pt x="161769" y="20109"/>
                </a:moveTo>
                <a:lnTo>
                  <a:pt x="160712" y="21167"/>
                </a:lnTo>
                <a:lnTo>
                  <a:pt x="160184" y="21696"/>
                </a:lnTo>
                <a:lnTo>
                  <a:pt x="159655" y="21696"/>
                </a:lnTo>
                <a:lnTo>
                  <a:pt x="160184" y="21167"/>
                </a:lnTo>
                <a:close/>
                <a:moveTo>
                  <a:pt x="52387" y="15875"/>
                </a:moveTo>
                <a:lnTo>
                  <a:pt x="52916" y="16510"/>
                </a:lnTo>
                <a:lnTo>
                  <a:pt x="53975" y="17463"/>
                </a:lnTo>
                <a:lnTo>
                  <a:pt x="52916" y="16828"/>
                </a:lnTo>
                <a:close/>
                <a:moveTo>
                  <a:pt x="44450" y="12700"/>
                </a:moveTo>
                <a:lnTo>
                  <a:pt x="45641" y="12700"/>
                </a:lnTo>
                <a:lnTo>
                  <a:pt x="46038" y="14288"/>
                </a:lnTo>
                <a:lnTo>
                  <a:pt x="45641" y="14288"/>
                </a:lnTo>
                <a:close/>
                <a:moveTo>
                  <a:pt x="106796" y="11113"/>
                </a:moveTo>
                <a:lnTo>
                  <a:pt x="107853" y="13230"/>
                </a:lnTo>
                <a:lnTo>
                  <a:pt x="106796" y="14817"/>
                </a:lnTo>
                <a:lnTo>
                  <a:pt x="113139" y="17992"/>
                </a:lnTo>
                <a:lnTo>
                  <a:pt x="118425" y="18521"/>
                </a:lnTo>
                <a:lnTo>
                  <a:pt x="118425" y="17463"/>
                </a:lnTo>
                <a:lnTo>
                  <a:pt x="117368" y="15875"/>
                </a:lnTo>
                <a:lnTo>
                  <a:pt x="117368" y="14288"/>
                </a:lnTo>
                <a:lnTo>
                  <a:pt x="117368" y="12171"/>
                </a:lnTo>
                <a:lnTo>
                  <a:pt x="118425" y="12700"/>
                </a:lnTo>
                <a:lnTo>
                  <a:pt x="118953" y="13230"/>
                </a:lnTo>
                <a:lnTo>
                  <a:pt x="118953" y="14288"/>
                </a:lnTo>
                <a:lnTo>
                  <a:pt x="120011" y="14288"/>
                </a:lnTo>
                <a:lnTo>
                  <a:pt x="118953" y="14817"/>
                </a:lnTo>
                <a:lnTo>
                  <a:pt x="118953" y="15875"/>
                </a:lnTo>
                <a:lnTo>
                  <a:pt x="120011" y="15875"/>
                </a:lnTo>
                <a:lnTo>
                  <a:pt x="120539" y="16405"/>
                </a:lnTo>
                <a:lnTo>
                  <a:pt x="120539" y="15875"/>
                </a:lnTo>
                <a:lnTo>
                  <a:pt x="120539" y="14817"/>
                </a:lnTo>
                <a:lnTo>
                  <a:pt x="121068" y="14817"/>
                </a:lnTo>
                <a:lnTo>
                  <a:pt x="121068" y="17463"/>
                </a:lnTo>
                <a:lnTo>
                  <a:pt x="122125" y="16405"/>
                </a:lnTo>
                <a:lnTo>
                  <a:pt x="122654" y="17992"/>
                </a:lnTo>
                <a:lnTo>
                  <a:pt x="122654" y="17463"/>
                </a:lnTo>
                <a:lnTo>
                  <a:pt x="122654" y="16405"/>
                </a:lnTo>
                <a:lnTo>
                  <a:pt x="124239" y="16405"/>
                </a:lnTo>
                <a:lnTo>
                  <a:pt x="125825" y="15875"/>
                </a:lnTo>
                <a:lnTo>
                  <a:pt x="126882" y="16405"/>
                </a:lnTo>
                <a:lnTo>
                  <a:pt x="126882" y="17463"/>
                </a:lnTo>
                <a:lnTo>
                  <a:pt x="130582" y="17992"/>
                </a:lnTo>
                <a:lnTo>
                  <a:pt x="133225" y="19580"/>
                </a:lnTo>
                <a:lnTo>
                  <a:pt x="134283" y="18521"/>
                </a:lnTo>
                <a:lnTo>
                  <a:pt x="134283" y="17992"/>
                </a:lnTo>
                <a:lnTo>
                  <a:pt x="135868" y="19580"/>
                </a:lnTo>
                <a:lnTo>
                  <a:pt x="137454" y="21696"/>
                </a:lnTo>
                <a:lnTo>
                  <a:pt x="139040" y="21696"/>
                </a:lnTo>
                <a:lnTo>
                  <a:pt x="140097" y="21167"/>
                </a:lnTo>
                <a:lnTo>
                  <a:pt x="140097" y="20109"/>
                </a:lnTo>
                <a:lnTo>
                  <a:pt x="141154" y="20109"/>
                </a:lnTo>
                <a:lnTo>
                  <a:pt x="141154" y="21696"/>
                </a:lnTo>
                <a:lnTo>
                  <a:pt x="143269" y="21696"/>
                </a:lnTo>
                <a:lnTo>
                  <a:pt x="145912" y="21167"/>
                </a:lnTo>
                <a:lnTo>
                  <a:pt x="145912" y="22755"/>
                </a:lnTo>
                <a:lnTo>
                  <a:pt x="146440" y="23284"/>
                </a:lnTo>
                <a:lnTo>
                  <a:pt x="146969" y="23284"/>
                </a:lnTo>
                <a:lnTo>
                  <a:pt x="146969" y="22755"/>
                </a:lnTo>
                <a:lnTo>
                  <a:pt x="149612" y="22755"/>
                </a:lnTo>
                <a:lnTo>
                  <a:pt x="152255" y="20109"/>
                </a:lnTo>
                <a:lnTo>
                  <a:pt x="153312" y="20109"/>
                </a:lnTo>
                <a:lnTo>
                  <a:pt x="153312" y="21696"/>
                </a:lnTo>
                <a:lnTo>
                  <a:pt x="153840" y="21167"/>
                </a:lnTo>
                <a:lnTo>
                  <a:pt x="155426" y="20109"/>
                </a:lnTo>
                <a:lnTo>
                  <a:pt x="154898" y="21167"/>
                </a:lnTo>
                <a:lnTo>
                  <a:pt x="153840" y="22755"/>
                </a:lnTo>
                <a:lnTo>
                  <a:pt x="154898" y="23284"/>
                </a:lnTo>
                <a:lnTo>
                  <a:pt x="156483" y="24342"/>
                </a:lnTo>
                <a:lnTo>
                  <a:pt x="156483" y="23284"/>
                </a:lnTo>
                <a:lnTo>
                  <a:pt x="157012" y="23284"/>
                </a:lnTo>
                <a:lnTo>
                  <a:pt x="158069" y="23284"/>
                </a:lnTo>
                <a:lnTo>
                  <a:pt x="158069" y="24342"/>
                </a:lnTo>
                <a:lnTo>
                  <a:pt x="158598" y="22755"/>
                </a:lnTo>
                <a:lnTo>
                  <a:pt x="160184" y="21696"/>
                </a:lnTo>
                <a:lnTo>
                  <a:pt x="160712" y="22755"/>
                </a:lnTo>
                <a:lnTo>
                  <a:pt x="161769" y="22755"/>
                </a:lnTo>
                <a:lnTo>
                  <a:pt x="161769" y="23284"/>
                </a:lnTo>
                <a:lnTo>
                  <a:pt x="163355" y="23284"/>
                </a:lnTo>
                <a:lnTo>
                  <a:pt x="165469" y="22755"/>
                </a:lnTo>
                <a:lnTo>
                  <a:pt x="165998" y="24342"/>
                </a:lnTo>
                <a:lnTo>
                  <a:pt x="167055" y="23284"/>
                </a:lnTo>
                <a:lnTo>
                  <a:pt x="167584" y="24342"/>
                </a:lnTo>
                <a:lnTo>
                  <a:pt x="167584" y="23284"/>
                </a:lnTo>
                <a:lnTo>
                  <a:pt x="167055" y="22755"/>
                </a:lnTo>
                <a:lnTo>
                  <a:pt x="167584" y="21696"/>
                </a:lnTo>
                <a:lnTo>
                  <a:pt x="168641" y="22755"/>
                </a:lnTo>
                <a:lnTo>
                  <a:pt x="169170" y="21696"/>
                </a:lnTo>
                <a:lnTo>
                  <a:pt x="170227" y="21167"/>
                </a:lnTo>
                <a:lnTo>
                  <a:pt x="175513" y="20109"/>
                </a:lnTo>
                <a:lnTo>
                  <a:pt x="179741" y="20109"/>
                </a:lnTo>
                <a:lnTo>
                  <a:pt x="180799" y="19580"/>
                </a:lnTo>
                <a:lnTo>
                  <a:pt x="182384" y="19580"/>
                </a:lnTo>
                <a:lnTo>
                  <a:pt x="182384" y="20109"/>
                </a:lnTo>
                <a:lnTo>
                  <a:pt x="182384" y="21167"/>
                </a:lnTo>
                <a:lnTo>
                  <a:pt x="182913" y="21167"/>
                </a:lnTo>
                <a:lnTo>
                  <a:pt x="183970" y="20109"/>
                </a:lnTo>
                <a:lnTo>
                  <a:pt x="183970" y="19580"/>
                </a:lnTo>
                <a:lnTo>
                  <a:pt x="184499" y="19580"/>
                </a:lnTo>
                <a:lnTo>
                  <a:pt x="183970" y="21167"/>
                </a:lnTo>
                <a:lnTo>
                  <a:pt x="184499" y="21696"/>
                </a:lnTo>
                <a:lnTo>
                  <a:pt x="186084" y="21696"/>
                </a:lnTo>
                <a:lnTo>
                  <a:pt x="186084" y="21167"/>
                </a:lnTo>
                <a:lnTo>
                  <a:pt x="185027" y="20109"/>
                </a:lnTo>
                <a:lnTo>
                  <a:pt x="186613" y="20109"/>
                </a:lnTo>
                <a:lnTo>
                  <a:pt x="189256" y="19580"/>
                </a:lnTo>
                <a:lnTo>
                  <a:pt x="188199" y="20109"/>
                </a:lnTo>
                <a:lnTo>
                  <a:pt x="189063" y="22273"/>
                </a:lnTo>
                <a:lnTo>
                  <a:pt x="188199" y="21696"/>
                </a:lnTo>
                <a:lnTo>
                  <a:pt x="186613" y="22755"/>
                </a:lnTo>
                <a:lnTo>
                  <a:pt x="183970" y="21696"/>
                </a:lnTo>
                <a:lnTo>
                  <a:pt x="183970" y="22755"/>
                </a:lnTo>
                <a:lnTo>
                  <a:pt x="182913" y="22755"/>
                </a:lnTo>
                <a:lnTo>
                  <a:pt x="182913" y="23072"/>
                </a:lnTo>
                <a:lnTo>
                  <a:pt x="181327" y="22755"/>
                </a:lnTo>
                <a:lnTo>
                  <a:pt x="179741" y="24342"/>
                </a:lnTo>
                <a:lnTo>
                  <a:pt x="180799" y="24342"/>
                </a:lnTo>
                <a:lnTo>
                  <a:pt x="181327" y="24871"/>
                </a:lnTo>
                <a:lnTo>
                  <a:pt x="182384" y="24871"/>
                </a:lnTo>
                <a:lnTo>
                  <a:pt x="182913" y="24871"/>
                </a:lnTo>
                <a:lnTo>
                  <a:pt x="177627" y="26459"/>
                </a:lnTo>
                <a:lnTo>
                  <a:pt x="172870" y="26459"/>
                </a:lnTo>
                <a:lnTo>
                  <a:pt x="175513" y="26988"/>
                </a:lnTo>
                <a:lnTo>
                  <a:pt x="177098" y="28576"/>
                </a:lnTo>
                <a:lnTo>
                  <a:pt x="176041" y="28576"/>
                </a:lnTo>
                <a:lnTo>
                  <a:pt x="176041" y="29634"/>
                </a:lnTo>
                <a:lnTo>
                  <a:pt x="177098" y="29634"/>
                </a:lnTo>
                <a:lnTo>
                  <a:pt x="178156" y="31221"/>
                </a:lnTo>
                <a:lnTo>
                  <a:pt x="178156" y="30163"/>
                </a:lnTo>
                <a:lnTo>
                  <a:pt x="177627" y="29634"/>
                </a:lnTo>
                <a:lnTo>
                  <a:pt x="178156" y="29634"/>
                </a:lnTo>
                <a:lnTo>
                  <a:pt x="178156" y="28576"/>
                </a:lnTo>
                <a:lnTo>
                  <a:pt x="182384" y="30163"/>
                </a:lnTo>
                <a:lnTo>
                  <a:pt x="186084" y="29634"/>
                </a:lnTo>
                <a:lnTo>
                  <a:pt x="186084" y="30163"/>
                </a:lnTo>
                <a:lnTo>
                  <a:pt x="185027" y="31751"/>
                </a:lnTo>
                <a:lnTo>
                  <a:pt x="186613" y="30163"/>
                </a:lnTo>
                <a:lnTo>
                  <a:pt x="189256" y="30163"/>
                </a:lnTo>
                <a:lnTo>
                  <a:pt x="189256" y="31221"/>
                </a:lnTo>
                <a:lnTo>
                  <a:pt x="189785" y="31221"/>
                </a:lnTo>
                <a:lnTo>
                  <a:pt x="189785" y="30163"/>
                </a:lnTo>
                <a:lnTo>
                  <a:pt x="190842" y="31221"/>
                </a:lnTo>
                <a:lnTo>
                  <a:pt x="190842" y="31751"/>
                </a:lnTo>
                <a:lnTo>
                  <a:pt x="191899" y="31221"/>
                </a:lnTo>
                <a:lnTo>
                  <a:pt x="193485" y="30163"/>
                </a:lnTo>
                <a:lnTo>
                  <a:pt x="192956" y="31221"/>
                </a:lnTo>
                <a:lnTo>
                  <a:pt x="192956" y="31751"/>
                </a:lnTo>
                <a:lnTo>
                  <a:pt x="196128" y="30163"/>
                </a:lnTo>
                <a:lnTo>
                  <a:pt x="198242" y="30163"/>
                </a:lnTo>
                <a:lnTo>
                  <a:pt x="198242" y="31221"/>
                </a:lnTo>
                <a:lnTo>
                  <a:pt x="203528" y="31221"/>
                </a:lnTo>
                <a:lnTo>
                  <a:pt x="208814" y="31221"/>
                </a:lnTo>
                <a:lnTo>
                  <a:pt x="208285" y="31751"/>
                </a:lnTo>
                <a:lnTo>
                  <a:pt x="207228" y="31751"/>
                </a:lnTo>
                <a:lnTo>
                  <a:pt x="209871" y="33338"/>
                </a:lnTo>
                <a:lnTo>
                  <a:pt x="211985" y="32280"/>
                </a:lnTo>
                <a:lnTo>
                  <a:pt x="212514" y="33338"/>
                </a:lnTo>
                <a:lnTo>
                  <a:pt x="213571" y="33338"/>
                </a:lnTo>
                <a:lnTo>
                  <a:pt x="213571" y="32280"/>
                </a:lnTo>
                <a:lnTo>
                  <a:pt x="215157" y="32280"/>
                </a:lnTo>
                <a:lnTo>
                  <a:pt x="216214" y="33338"/>
                </a:lnTo>
                <a:lnTo>
                  <a:pt x="215157" y="33338"/>
                </a:lnTo>
                <a:lnTo>
                  <a:pt x="214100" y="33867"/>
                </a:lnTo>
                <a:lnTo>
                  <a:pt x="215686" y="35455"/>
                </a:lnTo>
                <a:lnTo>
                  <a:pt x="217271" y="37042"/>
                </a:lnTo>
                <a:lnTo>
                  <a:pt x="215686" y="36513"/>
                </a:lnTo>
                <a:lnTo>
                  <a:pt x="214100" y="36513"/>
                </a:lnTo>
                <a:lnTo>
                  <a:pt x="214100" y="35455"/>
                </a:lnTo>
                <a:lnTo>
                  <a:pt x="215157" y="35455"/>
                </a:lnTo>
                <a:lnTo>
                  <a:pt x="215157" y="34926"/>
                </a:lnTo>
                <a:lnTo>
                  <a:pt x="214100" y="34926"/>
                </a:lnTo>
                <a:lnTo>
                  <a:pt x="211985" y="36513"/>
                </a:lnTo>
                <a:lnTo>
                  <a:pt x="206700" y="33867"/>
                </a:lnTo>
                <a:lnTo>
                  <a:pt x="203528" y="37042"/>
                </a:lnTo>
                <a:lnTo>
                  <a:pt x="201414" y="35455"/>
                </a:lnTo>
                <a:lnTo>
                  <a:pt x="197185" y="36513"/>
                </a:lnTo>
                <a:lnTo>
                  <a:pt x="197185" y="35455"/>
                </a:lnTo>
                <a:lnTo>
                  <a:pt x="198242" y="34926"/>
                </a:lnTo>
                <a:lnTo>
                  <a:pt x="196656" y="34926"/>
                </a:lnTo>
                <a:lnTo>
                  <a:pt x="196656" y="36513"/>
                </a:lnTo>
                <a:lnTo>
                  <a:pt x="196128" y="35455"/>
                </a:lnTo>
                <a:lnTo>
                  <a:pt x="195071" y="36513"/>
                </a:lnTo>
                <a:lnTo>
                  <a:pt x="193485" y="34926"/>
                </a:lnTo>
                <a:lnTo>
                  <a:pt x="191899" y="33867"/>
                </a:lnTo>
                <a:lnTo>
                  <a:pt x="191899" y="34926"/>
                </a:lnTo>
                <a:lnTo>
                  <a:pt x="191899" y="35455"/>
                </a:lnTo>
                <a:lnTo>
                  <a:pt x="192956" y="36513"/>
                </a:lnTo>
                <a:lnTo>
                  <a:pt x="189256" y="36513"/>
                </a:lnTo>
                <a:lnTo>
                  <a:pt x="185027" y="33867"/>
                </a:lnTo>
                <a:lnTo>
                  <a:pt x="184499" y="34926"/>
                </a:lnTo>
                <a:lnTo>
                  <a:pt x="184499" y="35455"/>
                </a:lnTo>
                <a:lnTo>
                  <a:pt x="182913" y="34926"/>
                </a:lnTo>
                <a:lnTo>
                  <a:pt x="182913" y="33867"/>
                </a:lnTo>
                <a:lnTo>
                  <a:pt x="181327" y="34926"/>
                </a:lnTo>
                <a:lnTo>
                  <a:pt x="179741" y="33338"/>
                </a:lnTo>
                <a:lnTo>
                  <a:pt x="177098" y="34926"/>
                </a:lnTo>
                <a:lnTo>
                  <a:pt x="178156" y="35455"/>
                </a:lnTo>
                <a:lnTo>
                  <a:pt x="179213" y="36513"/>
                </a:lnTo>
                <a:lnTo>
                  <a:pt x="178156" y="37042"/>
                </a:lnTo>
                <a:lnTo>
                  <a:pt x="178156" y="38630"/>
                </a:lnTo>
                <a:lnTo>
                  <a:pt x="177098" y="38630"/>
                </a:lnTo>
                <a:lnTo>
                  <a:pt x="176041" y="39159"/>
                </a:lnTo>
                <a:lnTo>
                  <a:pt x="177098" y="39159"/>
                </a:lnTo>
                <a:lnTo>
                  <a:pt x="177627" y="40217"/>
                </a:lnTo>
                <a:lnTo>
                  <a:pt x="176041" y="40746"/>
                </a:lnTo>
                <a:lnTo>
                  <a:pt x="174455" y="40746"/>
                </a:lnTo>
                <a:lnTo>
                  <a:pt x="174455" y="41805"/>
                </a:lnTo>
                <a:lnTo>
                  <a:pt x="176041" y="40746"/>
                </a:lnTo>
                <a:lnTo>
                  <a:pt x="176041" y="41805"/>
                </a:lnTo>
                <a:lnTo>
                  <a:pt x="176041" y="42334"/>
                </a:lnTo>
                <a:lnTo>
                  <a:pt x="179213" y="43921"/>
                </a:lnTo>
                <a:lnTo>
                  <a:pt x="182384" y="45509"/>
                </a:lnTo>
                <a:lnTo>
                  <a:pt x="183970" y="44451"/>
                </a:lnTo>
                <a:lnTo>
                  <a:pt x="186084" y="47096"/>
                </a:lnTo>
                <a:lnTo>
                  <a:pt x="184499" y="47096"/>
                </a:lnTo>
                <a:lnTo>
                  <a:pt x="183970" y="49213"/>
                </a:lnTo>
                <a:lnTo>
                  <a:pt x="183970" y="48684"/>
                </a:lnTo>
                <a:lnTo>
                  <a:pt x="182913" y="47626"/>
                </a:lnTo>
                <a:lnTo>
                  <a:pt x="182913" y="49213"/>
                </a:lnTo>
                <a:lnTo>
                  <a:pt x="183970" y="49213"/>
                </a:lnTo>
                <a:lnTo>
                  <a:pt x="185027" y="48684"/>
                </a:lnTo>
                <a:lnTo>
                  <a:pt x="186084" y="48684"/>
                </a:lnTo>
                <a:lnTo>
                  <a:pt x="186084" y="47626"/>
                </a:lnTo>
                <a:lnTo>
                  <a:pt x="186084" y="47096"/>
                </a:lnTo>
                <a:lnTo>
                  <a:pt x="187670" y="47626"/>
                </a:lnTo>
                <a:lnTo>
                  <a:pt x="187670" y="48684"/>
                </a:lnTo>
                <a:lnTo>
                  <a:pt x="187670" y="49213"/>
                </a:lnTo>
                <a:lnTo>
                  <a:pt x="189785" y="48684"/>
                </a:lnTo>
                <a:lnTo>
                  <a:pt x="191899" y="48684"/>
                </a:lnTo>
                <a:lnTo>
                  <a:pt x="191899" y="47096"/>
                </a:lnTo>
                <a:lnTo>
                  <a:pt x="192956" y="47626"/>
                </a:lnTo>
                <a:lnTo>
                  <a:pt x="193485" y="49213"/>
                </a:lnTo>
                <a:lnTo>
                  <a:pt x="194542" y="49213"/>
                </a:lnTo>
                <a:lnTo>
                  <a:pt x="195071" y="48684"/>
                </a:lnTo>
                <a:lnTo>
                  <a:pt x="194542" y="47626"/>
                </a:lnTo>
                <a:lnTo>
                  <a:pt x="196128" y="48684"/>
                </a:lnTo>
                <a:lnTo>
                  <a:pt x="197185" y="47626"/>
                </a:lnTo>
                <a:lnTo>
                  <a:pt x="200356" y="49213"/>
                </a:lnTo>
                <a:lnTo>
                  <a:pt x="204057" y="47626"/>
                </a:lnTo>
                <a:lnTo>
                  <a:pt x="203528" y="48684"/>
                </a:lnTo>
                <a:lnTo>
                  <a:pt x="204057" y="49213"/>
                </a:lnTo>
                <a:lnTo>
                  <a:pt x="205642" y="48684"/>
                </a:lnTo>
                <a:lnTo>
                  <a:pt x="207228" y="50801"/>
                </a:lnTo>
                <a:lnTo>
                  <a:pt x="208814" y="49213"/>
                </a:lnTo>
                <a:lnTo>
                  <a:pt x="210400" y="48684"/>
                </a:lnTo>
                <a:lnTo>
                  <a:pt x="210928" y="47096"/>
                </a:lnTo>
                <a:lnTo>
                  <a:pt x="211985" y="48684"/>
                </a:lnTo>
                <a:lnTo>
                  <a:pt x="211985" y="49213"/>
                </a:lnTo>
                <a:lnTo>
                  <a:pt x="212514" y="49213"/>
                </a:lnTo>
                <a:lnTo>
                  <a:pt x="214100" y="48684"/>
                </a:lnTo>
                <a:lnTo>
                  <a:pt x="213571" y="47626"/>
                </a:lnTo>
                <a:lnTo>
                  <a:pt x="212514" y="47096"/>
                </a:lnTo>
                <a:lnTo>
                  <a:pt x="208814" y="46038"/>
                </a:lnTo>
                <a:lnTo>
                  <a:pt x="206700" y="47096"/>
                </a:lnTo>
                <a:lnTo>
                  <a:pt x="205114" y="45509"/>
                </a:lnTo>
                <a:lnTo>
                  <a:pt x="203528" y="47096"/>
                </a:lnTo>
                <a:lnTo>
                  <a:pt x="202999" y="44451"/>
                </a:lnTo>
                <a:lnTo>
                  <a:pt x="201414" y="45509"/>
                </a:lnTo>
                <a:lnTo>
                  <a:pt x="201414" y="43392"/>
                </a:lnTo>
                <a:lnTo>
                  <a:pt x="201414" y="38630"/>
                </a:lnTo>
                <a:lnTo>
                  <a:pt x="201942" y="37571"/>
                </a:lnTo>
                <a:lnTo>
                  <a:pt x="202999" y="37042"/>
                </a:lnTo>
                <a:lnTo>
                  <a:pt x="204057" y="38630"/>
                </a:lnTo>
                <a:lnTo>
                  <a:pt x="205642" y="37571"/>
                </a:lnTo>
                <a:lnTo>
                  <a:pt x="206700" y="40217"/>
                </a:lnTo>
                <a:lnTo>
                  <a:pt x="208285" y="38630"/>
                </a:lnTo>
                <a:lnTo>
                  <a:pt x="208814" y="39159"/>
                </a:lnTo>
                <a:lnTo>
                  <a:pt x="209871" y="41805"/>
                </a:lnTo>
                <a:lnTo>
                  <a:pt x="210400" y="40746"/>
                </a:lnTo>
                <a:lnTo>
                  <a:pt x="210928" y="39159"/>
                </a:lnTo>
                <a:lnTo>
                  <a:pt x="211985" y="40746"/>
                </a:lnTo>
                <a:lnTo>
                  <a:pt x="213571" y="40746"/>
                </a:lnTo>
                <a:lnTo>
                  <a:pt x="213571" y="40217"/>
                </a:lnTo>
                <a:lnTo>
                  <a:pt x="212514" y="40217"/>
                </a:lnTo>
                <a:lnTo>
                  <a:pt x="215686" y="39159"/>
                </a:lnTo>
                <a:lnTo>
                  <a:pt x="218857" y="40746"/>
                </a:lnTo>
                <a:lnTo>
                  <a:pt x="218857" y="40217"/>
                </a:lnTo>
                <a:lnTo>
                  <a:pt x="218857" y="39159"/>
                </a:lnTo>
                <a:lnTo>
                  <a:pt x="222557" y="41805"/>
                </a:lnTo>
                <a:lnTo>
                  <a:pt x="227315" y="41805"/>
                </a:lnTo>
                <a:lnTo>
                  <a:pt x="227315" y="42334"/>
                </a:lnTo>
                <a:lnTo>
                  <a:pt x="228900" y="42334"/>
                </a:lnTo>
                <a:lnTo>
                  <a:pt x="229958" y="43392"/>
                </a:lnTo>
                <a:lnTo>
                  <a:pt x="227843" y="43921"/>
                </a:lnTo>
                <a:lnTo>
                  <a:pt x="224672" y="44451"/>
                </a:lnTo>
                <a:lnTo>
                  <a:pt x="226257" y="45509"/>
                </a:lnTo>
                <a:lnTo>
                  <a:pt x="228900" y="47096"/>
                </a:lnTo>
                <a:lnTo>
                  <a:pt x="227843" y="45509"/>
                </a:lnTo>
                <a:lnTo>
                  <a:pt x="229429" y="47096"/>
                </a:lnTo>
                <a:lnTo>
                  <a:pt x="231015" y="46038"/>
                </a:lnTo>
                <a:lnTo>
                  <a:pt x="232600" y="45509"/>
                </a:lnTo>
                <a:lnTo>
                  <a:pt x="232600" y="47096"/>
                </a:lnTo>
                <a:lnTo>
                  <a:pt x="229958" y="47626"/>
                </a:lnTo>
                <a:lnTo>
                  <a:pt x="228900" y="49213"/>
                </a:lnTo>
                <a:lnTo>
                  <a:pt x="227843" y="49213"/>
                </a:lnTo>
                <a:lnTo>
                  <a:pt x="228900" y="47626"/>
                </a:lnTo>
                <a:lnTo>
                  <a:pt x="227843" y="48684"/>
                </a:lnTo>
                <a:lnTo>
                  <a:pt x="227315" y="50271"/>
                </a:lnTo>
                <a:lnTo>
                  <a:pt x="229429" y="50271"/>
                </a:lnTo>
                <a:lnTo>
                  <a:pt x="231015" y="49213"/>
                </a:lnTo>
                <a:lnTo>
                  <a:pt x="235243" y="50801"/>
                </a:lnTo>
                <a:lnTo>
                  <a:pt x="239472" y="48684"/>
                </a:lnTo>
                <a:lnTo>
                  <a:pt x="239472" y="49213"/>
                </a:lnTo>
                <a:lnTo>
                  <a:pt x="240001" y="50271"/>
                </a:lnTo>
                <a:lnTo>
                  <a:pt x="241587" y="50271"/>
                </a:lnTo>
                <a:lnTo>
                  <a:pt x="238415" y="51330"/>
                </a:lnTo>
                <a:lnTo>
                  <a:pt x="239472" y="52388"/>
                </a:lnTo>
                <a:lnTo>
                  <a:pt x="239472" y="52917"/>
                </a:lnTo>
                <a:lnTo>
                  <a:pt x="245287" y="52388"/>
                </a:lnTo>
                <a:lnTo>
                  <a:pt x="250044" y="51330"/>
                </a:lnTo>
                <a:lnTo>
                  <a:pt x="248987" y="52917"/>
                </a:lnTo>
                <a:lnTo>
                  <a:pt x="254273" y="52917"/>
                </a:lnTo>
                <a:lnTo>
                  <a:pt x="259030" y="50801"/>
                </a:lnTo>
                <a:lnTo>
                  <a:pt x="258501" y="52388"/>
                </a:lnTo>
                <a:lnTo>
                  <a:pt x="258501" y="52917"/>
                </a:lnTo>
                <a:lnTo>
                  <a:pt x="260616" y="53976"/>
                </a:lnTo>
                <a:lnTo>
                  <a:pt x="262730" y="52917"/>
                </a:lnTo>
                <a:lnTo>
                  <a:pt x="263787" y="53976"/>
                </a:lnTo>
                <a:lnTo>
                  <a:pt x="263787" y="54505"/>
                </a:lnTo>
                <a:lnTo>
                  <a:pt x="265373" y="53976"/>
                </a:lnTo>
                <a:lnTo>
                  <a:pt x="265902" y="53976"/>
                </a:lnTo>
                <a:lnTo>
                  <a:pt x="266959" y="54505"/>
                </a:lnTo>
                <a:lnTo>
                  <a:pt x="266959" y="56621"/>
                </a:lnTo>
                <a:lnTo>
                  <a:pt x="272773" y="54505"/>
                </a:lnTo>
                <a:lnTo>
                  <a:pt x="274888" y="53976"/>
                </a:lnTo>
                <a:lnTo>
                  <a:pt x="274888" y="54505"/>
                </a:lnTo>
                <a:lnTo>
                  <a:pt x="280174" y="53976"/>
                </a:lnTo>
                <a:lnTo>
                  <a:pt x="285988" y="54505"/>
                </a:lnTo>
                <a:lnTo>
                  <a:pt x="285988" y="53976"/>
                </a:lnTo>
                <a:lnTo>
                  <a:pt x="288103" y="55563"/>
                </a:lnTo>
                <a:lnTo>
                  <a:pt x="290217" y="53976"/>
                </a:lnTo>
                <a:lnTo>
                  <a:pt x="290217" y="54505"/>
                </a:lnTo>
                <a:lnTo>
                  <a:pt x="291274" y="53976"/>
                </a:lnTo>
                <a:lnTo>
                  <a:pt x="291803" y="52917"/>
                </a:lnTo>
                <a:lnTo>
                  <a:pt x="291803" y="53976"/>
                </a:lnTo>
                <a:lnTo>
                  <a:pt x="291803" y="54505"/>
                </a:lnTo>
                <a:lnTo>
                  <a:pt x="293917" y="54505"/>
                </a:lnTo>
                <a:lnTo>
                  <a:pt x="295503" y="54505"/>
                </a:lnTo>
                <a:lnTo>
                  <a:pt x="296560" y="53976"/>
                </a:lnTo>
                <a:lnTo>
                  <a:pt x="296560" y="52917"/>
                </a:lnTo>
                <a:lnTo>
                  <a:pt x="296560" y="52388"/>
                </a:lnTo>
                <a:lnTo>
                  <a:pt x="297089" y="52388"/>
                </a:lnTo>
                <a:lnTo>
                  <a:pt x="297089" y="52917"/>
                </a:lnTo>
                <a:lnTo>
                  <a:pt x="297089" y="53976"/>
                </a:lnTo>
                <a:lnTo>
                  <a:pt x="298146" y="53976"/>
                </a:lnTo>
                <a:lnTo>
                  <a:pt x="298674" y="53976"/>
                </a:lnTo>
                <a:lnTo>
                  <a:pt x="298674" y="52388"/>
                </a:lnTo>
                <a:lnTo>
                  <a:pt x="299203" y="52917"/>
                </a:lnTo>
                <a:lnTo>
                  <a:pt x="299203" y="53976"/>
                </a:lnTo>
                <a:lnTo>
                  <a:pt x="303432" y="54505"/>
                </a:lnTo>
                <a:lnTo>
                  <a:pt x="307132" y="52388"/>
                </a:lnTo>
                <a:lnTo>
                  <a:pt x="308522" y="53780"/>
                </a:lnTo>
                <a:lnTo>
                  <a:pt x="307975" y="52841"/>
                </a:lnTo>
                <a:lnTo>
                  <a:pt x="309562" y="53522"/>
                </a:lnTo>
                <a:lnTo>
                  <a:pt x="309562" y="54505"/>
                </a:lnTo>
                <a:lnTo>
                  <a:pt x="312418" y="54505"/>
                </a:lnTo>
                <a:lnTo>
                  <a:pt x="312946" y="55563"/>
                </a:lnTo>
                <a:lnTo>
                  <a:pt x="312956" y="55566"/>
                </a:lnTo>
                <a:lnTo>
                  <a:pt x="312964" y="55563"/>
                </a:lnTo>
                <a:lnTo>
                  <a:pt x="312989" y="55577"/>
                </a:lnTo>
                <a:lnTo>
                  <a:pt x="314532" y="56092"/>
                </a:lnTo>
                <a:lnTo>
                  <a:pt x="314532" y="54505"/>
                </a:lnTo>
                <a:lnTo>
                  <a:pt x="314532" y="53976"/>
                </a:lnTo>
                <a:lnTo>
                  <a:pt x="315589" y="54505"/>
                </a:lnTo>
                <a:lnTo>
                  <a:pt x="316118" y="56621"/>
                </a:lnTo>
                <a:lnTo>
                  <a:pt x="315589" y="56092"/>
                </a:lnTo>
                <a:lnTo>
                  <a:pt x="314532" y="56621"/>
                </a:lnTo>
                <a:lnTo>
                  <a:pt x="316118" y="56621"/>
                </a:lnTo>
                <a:lnTo>
                  <a:pt x="317175" y="56092"/>
                </a:lnTo>
                <a:lnTo>
                  <a:pt x="317175" y="55563"/>
                </a:lnTo>
                <a:lnTo>
                  <a:pt x="319289" y="55563"/>
                </a:lnTo>
                <a:lnTo>
                  <a:pt x="321404" y="56092"/>
                </a:lnTo>
                <a:lnTo>
                  <a:pt x="322461" y="55563"/>
                </a:lnTo>
                <a:lnTo>
                  <a:pt x="322461" y="53976"/>
                </a:lnTo>
                <a:lnTo>
                  <a:pt x="319289" y="54505"/>
                </a:lnTo>
                <a:lnTo>
                  <a:pt x="317175" y="52388"/>
                </a:lnTo>
                <a:lnTo>
                  <a:pt x="318232" y="52388"/>
                </a:lnTo>
                <a:lnTo>
                  <a:pt x="318232" y="50801"/>
                </a:lnTo>
                <a:lnTo>
                  <a:pt x="320875" y="50801"/>
                </a:lnTo>
                <a:lnTo>
                  <a:pt x="321404" y="51330"/>
                </a:lnTo>
                <a:lnTo>
                  <a:pt x="322461" y="50801"/>
                </a:lnTo>
                <a:lnTo>
                  <a:pt x="322990" y="50271"/>
                </a:lnTo>
                <a:lnTo>
                  <a:pt x="326690" y="50271"/>
                </a:lnTo>
                <a:lnTo>
                  <a:pt x="329861" y="51330"/>
                </a:lnTo>
                <a:lnTo>
                  <a:pt x="330918" y="51330"/>
                </a:lnTo>
                <a:lnTo>
                  <a:pt x="330918" y="50801"/>
                </a:lnTo>
                <a:lnTo>
                  <a:pt x="333561" y="49213"/>
                </a:lnTo>
                <a:lnTo>
                  <a:pt x="336733" y="50271"/>
                </a:lnTo>
                <a:lnTo>
                  <a:pt x="339904" y="50271"/>
                </a:lnTo>
                <a:lnTo>
                  <a:pt x="342019" y="48684"/>
                </a:lnTo>
                <a:lnTo>
                  <a:pt x="343076" y="50271"/>
                </a:lnTo>
                <a:lnTo>
                  <a:pt x="344133" y="50801"/>
                </a:lnTo>
                <a:lnTo>
                  <a:pt x="344133" y="49213"/>
                </a:lnTo>
                <a:lnTo>
                  <a:pt x="345190" y="50801"/>
                </a:lnTo>
                <a:lnTo>
                  <a:pt x="352062" y="50271"/>
                </a:lnTo>
                <a:lnTo>
                  <a:pt x="357348" y="47626"/>
                </a:lnTo>
                <a:lnTo>
                  <a:pt x="357877" y="48684"/>
                </a:lnTo>
                <a:lnTo>
                  <a:pt x="357877" y="47626"/>
                </a:lnTo>
                <a:lnTo>
                  <a:pt x="359462" y="48684"/>
                </a:lnTo>
                <a:lnTo>
                  <a:pt x="360519" y="48684"/>
                </a:lnTo>
                <a:lnTo>
                  <a:pt x="359462" y="49213"/>
                </a:lnTo>
                <a:lnTo>
                  <a:pt x="360519" y="50271"/>
                </a:lnTo>
                <a:lnTo>
                  <a:pt x="359462" y="50271"/>
                </a:lnTo>
                <a:lnTo>
                  <a:pt x="357348" y="49213"/>
                </a:lnTo>
                <a:lnTo>
                  <a:pt x="357877" y="50271"/>
                </a:lnTo>
                <a:lnTo>
                  <a:pt x="358934" y="50271"/>
                </a:lnTo>
                <a:lnTo>
                  <a:pt x="358028" y="50725"/>
                </a:lnTo>
                <a:lnTo>
                  <a:pt x="357348" y="50271"/>
                </a:lnTo>
                <a:lnTo>
                  <a:pt x="357877" y="50801"/>
                </a:lnTo>
                <a:lnTo>
                  <a:pt x="358028" y="50725"/>
                </a:lnTo>
                <a:lnTo>
                  <a:pt x="358934" y="51330"/>
                </a:lnTo>
                <a:lnTo>
                  <a:pt x="352591" y="51330"/>
                </a:lnTo>
                <a:lnTo>
                  <a:pt x="343605" y="52917"/>
                </a:lnTo>
                <a:lnTo>
                  <a:pt x="343076" y="52388"/>
                </a:lnTo>
                <a:lnTo>
                  <a:pt x="342019" y="51330"/>
                </a:lnTo>
                <a:lnTo>
                  <a:pt x="342019" y="52388"/>
                </a:lnTo>
                <a:lnTo>
                  <a:pt x="341490" y="52388"/>
                </a:lnTo>
                <a:lnTo>
                  <a:pt x="340433" y="52388"/>
                </a:lnTo>
                <a:lnTo>
                  <a:pt x="339904" y="51330"/>
                </a:lnTo>
                <a:lnTo>
                  <a:pt x="338319" y="52917"/>
                </a:lnTo>
                <a:lnTo>
                  <a:pt x="337261" y="53976"/>
                </a:lnTo>
                <a:lnTo>
                  <a:pt x="336733" y="52388"/>
                </a:lnTo>
                <a:lnTo>
                  <a:pt x="335147" y="53976"/>
                </a:lnTo>
                <a:lnTo>
                  <a:pt x="331976" y="54505"/>
                </a:lnTo>
                <a:lnTo>
                  <a:pt x="330918" y="53976"/>
                </a:lnTo>
                <a:lnTo>
                  <a:pt x="328275" y="54505"/>
                </a:lnTo>
                <a:lnTo>
                  <a:pt x="329861" y="56092"/>
                </a:lnTo>
                <a:lnTo>
                  <a:pt x="331976" y="55563"/>
                </a:lnTo>
                <a:lnTo>
                  <a:pt x="334619" y="56092"/>
                </a:lnTo>
                <a:lnTo>
                  <a:pt x="336733" y="56092"/>
                </a:lnTo>
                <a:lnTo>
                  <a:pt x="336733" y="56621"/>
                </a:lnTo>
                <a:lnTo>
                  <a:pt x="336204" y="57680"/>
                </a:lnTo>
                <a:lnTo>
                  <a:pt x="336204" y="58209"/>
                </a:lnTo>
                <a:lnTo>
                  <a:pt x="338319" y="58209"/>
                </a:lnTo>
                <a:lnTo>
                  <a:pt x="338847" y="57680"/>
                </a:lnTo>
                <a:lnTo>
                  <a:pt x="343076" y="57680"/>
                </a:lnTo>
                <a:lnTo>
                  <a:pt x="345719" y="59796"/>
                </a:lnTo>
                <a:lnTo>
                  <a:pt x="346776" y="59267"/>
                </a:lnTo>
                <a:lnTo>
                  <a:pt x="347305" y="59267"/>
                </a:lnTo>
                <a:lnTo>
                  <a:pt x="348890" y="60855"/>
                </a:lnTo>
                <a:lnTo>
                  <a:pt x="351005" y="59796"/>
                </a:lnTo>
                <a:lnTo>
                  <a:pt x="350476" y="59796"/>
                </a:lnTo>
                <a:lnTo>
                  <a:pt x="349948" y="59796"/>
                </a:lnTo>
                <a:lnTo>
                  <a:pt x="350476" y="58209"/>
                </a:lnTo>
                <a:lnTo>
                  <a:pt x="352591" y="59267"/>
                </a:lnTo>
                <a:lnTo>
                  <a:pt x="352062" y="59796"/>
                </a:lnTo>
                <a:lnTo>
                  <a:pt x="354176" y="60855"/>
                </a:lnTo>
                <a:lnTo>
                  <a:pt x="356291" y="60855"/>
                </a:lnTo>
                <a:lnTo>
                  <a:pt x="356291" y="59796"/>
                </a:lnTo>
                <a:lnTo>
                  <a:pt x="356291" y="59267"/>
                </a:lnTo>
                <a:lnTo>
                  <a:pt x="357348" y="59796"/>
                </a:lnTo>
                <a:lnTo>
                  <a:pt x="357348" y="59267"/>
                </a:lnTo>
                <a:lnTo>
                  <a:pt x="358934" y="59796"/>
                </a:lnTo>
                <a:lnTo>
                  <a:pt x="360519" y="59267"/>
                </a:lnTo>
                <a:lnTo>
                  <a:pt x="361048" y="59796"/>
                </a:lnTo>
                <a:lnTo>
                  <a:pt x="360519" y="59796"/>
                </a:lnTo>
                <a:lnTo>
                  <a:pt x="357348" y="60855"/>
                </a:lnTo>
                <a:lnTo>
                  <a:pt x="358934" y="62442"/>
                </a:lnTo>
                <a:lnTo>
                  <a:pt x="361048" y="61384"/>
                </a:lnTo>
                <a:lnTo>
                  <a:pt x="361048" y="62442"/>
                </a:lnTo>
                <a:lnTo>
                  <a:pt x="364748" y="62442"/>
                </a:lnTo>
                <a:lnTo>
                  <a:pt x="365805" y="63501"/>
                </a:lnTo>
                <a:lnTo>
                  <a:pt x="369506" y="64559"/>
                </a:lnTo>
                <a:lnTo>
                  <a:pt x="374263" y="64559"/>
                </a:lnTo>
                <a:lnTo>
                  <a:pt x="374263" y="65088"/>
                </a:lnTo>
                <a:lnTo>
                  <a:pt x="376906" y="65088"/>
                </a:lnTo>
                <a:lnTo>
                  <a:pt x="376906" y="64559"/>
                </a:lnTo>
                <a:lnTo>
                  <a:pt x="382192" y="63501"/>
                </a:lnTo>
                <a:lnTo>
                  <a:pt x="386420" y="66146"/>
                </a:lnTo>
                <a:lnTo>
                  <a:pt x="385363" y="65088"/>
                </a:lnTo>
                <a:lnTo>
                  <a:pt x="388535" y="65088"/>
                </a:lnTo>
                <a:lnTo>
                  <a:pt x="393292" y="65088"/>
                </a:lnTo>
                <a:lnTo>
                  <a:pt x="396992" y="64559"/>
                </a:lnTo>
                <a:lnTo>
                  <a:pt x="400692" y="66146"/>
                </a:lnTo>
                <a:lnTo>
                  <a:pt x="400692" y="65088"/>
                </a:lnTo>
                <a:lnTo>
                  <a:pt x="409678" y="65088"/>
                </a:lnTo>
                <a:lnTo>
                  <a:pt x="419193" y="64559"/>
                </a:lnTo>
                <a:lnTo>
                  <a:pt x="419193" y="65088"/>
                </a:lnTo>
                <a:lnTo>
                  <a:pt x="419193" y="66146"/>
                </a:lnTo>
                <a:lnTo>
                  <a:pt x="420250" y="66676"/>
                </a:lnTo>
                <a:lnTo>
                  <a:pt x="420250" y="65088"/>
                </a:lnTo>
                <a:lnTo>
                  <a:pt x="426065" y="65088"/>
                </a:lnTo>
                <a:lnTo>
                  <a:pt x="433465" y="65088"/>
                </a:lnTo>
                <a:lnTo>
                  <a:pt x="433465" y="66146"/>
                </a:lnTo>
                <a:lnTo>
                  <a:pt x="433994" y="65088"/>
                </a:lnTo>
                <a:lnTo>
                  <a:pt x="433994" y="66146"/>
                </a:lnTo>
                <a:lnTo>
                  <a:pt x="437165" y="65088"/>
                </a:lnTo>
                <a:lnTo>
                  <a:pt x="440337" y="64559"/>
                </a:lnTo>
                <a:lnTo>
                  <a:pt x="440865" y="65088"/>
                </a:lnTo>
                <a:lnTo>
                  <a:pt x="440865" y="66146"/>
                </a:lnTo>
                <a:lnTo>
                  <a:pt x="442451" y="66146"/>
                </a:lnTo>
                <a:lnTo>
                  <a:pt x="442451" y="64559"/>
                </a:lnTo>
                <a:lnTo>
                  <a:pt x="445094" y="66146"/>
                </a:lnTo>
                <a:lnTo>
                  <a:pt x="447737" y="66146"/>
                </a:lnTo>
                <a:lnTo>
                  <a:pt x="447737" y="66676"/>
                </a:lnTo>
                <a:lnTo>
                  <a:pt x="447737" y="67734"/>
                </a:lnTo>
                <a:lnTo>
                  <a:pt x="449323" y="66676"/>
                </a:lnTo>
                <a:lnTo>
                  <a:pt x="450908" y="67734"/>
                </a:lnTo>
                <a:lnTo>
                  <a:pt x="450908" y="68263"/>
                </a:lnTo>
                <a:lnTo>
                  <a:pt x="450380" y="69321"/>
                </a:lnTo>
                <a:lnTo>
                  <a:pt x="454609" y="69851"/>
                </a:lnTo>
                <a:lnTo>
                  <a:pt x="459366" y="69851"/>
                </a:lnTo>
                <a:lnTo>
                  <a:pt x="458433" y="71251"/>
                </a:lnTo>
                <a:lnTo>
                  <a:pt x="457780" y="71438"/>
                </a:lnTo>
                <a:lnTo>
                  <a:pt x="458309" y="71438"/>
                </a:lnTo>
                <a:lnTo>
                  <a:pt x="458433" y="71251"/>
                </a:lnTo>
                <a:lnTo>
                  <a:pt x="461480" y="70380"/>
                </a:lnTo>
                <a:lnTo>
                  <a:pt x="464652" y="71438"/>
                </a:lnTo>
                <a:lnTo>
                  <a:pt x="465180" y="70380"/>
                </a:lnTo>
                <a:lnTo>
                  <a:pt x="468352" y="71967"/>
                </a:lnTo>
                <a:lnTo>
                  <a:pt x="471524" y="70380"/>
                </a:lnTo>
                <a:lnTo>
                  <a:pt x="472052" y="73555"/>
                </a:lnTo>
                <a:lnTo>
                  <a:pt x="476809" y="73555"/>
                </a:lnTo>
                <a:lnTo>
                  <a:pt x="478395" y="74613"/>
                </a:lnTo>
                <a:lnTo>
                  <a:pt x="481567" y="73555"/>
                </a:lnTo>
                <a:lnTo>
                  <a:pt x="484210" y="75142"/>
                </a:lnTo>
                <a:lnTo>
                  <a:pt x="485267" y="74613"/>
                </a:lnTo>
                <a:lnTo>
                  <a:pt x="485795" y="74613"/>
                </a:lnTo>
                <a:lnTo>
                  <a:pt x="485267" y="75142"/>
                </a:lnTo>
                <a:lnTo>
                  <a:pt x="485795" y="75142"/>
                </a:lnTo>
                <a:lnTo>
                  <a:pt x="486853" y="74613"/>
                </a:lnTo>
                <a:lnTo>
                  <a:pt x="485795" y="74613"/>
                </a:lnTo>
                <a:lnTo>
                  <a:pt x="488967" y="73555"/>
                </a:lnTo>
                <a:lnTo>
                  <a:pt x="492139" y="73555"/>
                </a:lnTo>
                <a:lnTo>
                  <a:pt x="490024" y="75142"/>
                </a:lnTo>
                <a:lnTo>
                  <a:pt x="487381" y="74613"/>
                </a:lnTo>
                <a:lnTo>
                  <a:pt x="486853" y="75142"/>
                </a:lnTo>
                <a:lnTo>
                  <a:pt x="488438" y="76730"/>
                </a:lnTo>
                <a:lnTo>
                  <a:pt x="488967" y="75142"/>
                </a:lnTo>
                <a:lnTo>
                  <a:pt x="490553" y="76730"/>
                </a:lnTo>
                <a:lnTo>
                  <a:pt x="491081" y="77259"/>
                </a:lnTo>
                <a:lnTo>
                  <a:pt x="492139" y="76730"/>
                </a:lnTo>
                <a:lnTo>
                  <a:pt x="492667" y="75142"/>
                </a:lnTo>
                <a:lnTo>
                  <a:pt x="493724" y="77259"/>
                </a:lnTo>
                <a:lnTo>
                  <a:pt x="497424" y="77259"/>
                </a:lnTo>
                <a:lnTo>
                  <a:pt x="497953" y="78846"/>
                </a:lnTo>
                <a:lnTo>
                  <a:pt x="501125" y="78317"/>
                </a:lnTo>
                <a:lnTo>
                  <a:pt x="504825" y="78846"/>
                </a:lnTo>
                <a:lnTo>
                  <a:pt x="504296" y="80434"/>
                </a:lnTo>
                <a:lnTo>
                  <a:pt x="502710" y="81492"/>
                </a:lnTo>
                <a:lnTo>
                  <a:pt x="502710" y="82021"/>
                </a:lnTo>
                <a:lnTo>
                  <a:pt x="504296" y="82551"/>
                </a:lnTo>
                <a:lnTo>
                  <a:pt x="504296" y="83609"/>
                </a:lnTo>
                <a:lnTo>
                  <a:pt x="500596" y="83609"/>
                </a:lnTo>
                <a:lnTo>
                  <a:pt x="499539" y="84214"/>
                </a:lnTo>
                <a:lnTo>
                  <a:pt x="499539" y="84138"/>
                </a:lnTo>
                <a:lnTo>
                  <a:pt x="499010" y="84138"/>
                </a:lnTo>
                <a:lnTo>
                  <a:pt x="499010" y="84516"/>
                </a:lnTo>
                <a:lnTo>
                  <a:pt x="496896" y="85726"/>
                </a:lnTo>
                <a:lnTo>
                  <a:pt x="497953" y="85726"/>
                </a:lnTo>
                <a:lnTo>
                  <a:pt x="499539" y="85726"/>
                </a:lnTo>
                <a:lnTo>
                  <a:pt x="500596" y="86784"/>
                </a:lnTo>
                <a:lnTo>
                  <a:pt x="499010" y="87313"/>
                </a:lnTo>
                <a:lnTo>
                  <a:pt x="500596" y="87842"/>
                </a:lnTo>
                <a:lnTo>
                  <a:pt x="502182" y="87842"/>
                </a:lnTo>
                <a:lnTo>
                  <a:pt x="502182" y="88901"/>
                </a:lnTo>
                <a:lnTo>
                  <a:pt x="500596" y="88901"/>
                </a:lnTo>
                <a:lnTo>
                  <a:pt x="501125" y="90488"/>
                </a:lnTo>
                <a:lnTo>
                  <a:pt x="502710" y="90488"/>
                </a:lnTo>
                <a:lnTo>
                  <a:pt x="501125" y="92076"/>
                </a:lnTo>
                <a:lnTo>
                  <a:pt x="499010" y="91017"/>
                </a:lnTo>
                <a:lnTo>
                  <a:pt x="497953" y="92605"/>
                </a:lnTo>
                <a:lnTo>
                  <a:pt x="497424" y="92076"/>
                </a:lnTo>
                <a:lnTo>
                  <a:pt x="496896" y="93663"/>
                </a:lnTo>
                <a:lnTo>
                  <a:pt x="494253" y="94192"/>
                </a:lnTo>
                <a:lnTo>
                  <a:pt x="495310" y="93663"/>
                </a:lnTo>
                <a:lnTo>
                  <a:pt x="495310" y="92605"/>
                </a:lnTo>
                <a:lnTo>
                  <a:pt x="492667" y="93663"/>
                </a:lnTo>
                <a:lnTo>
                  <a:pt x="492139" y="96309"/>
                </a:lnTo>
                <a:lnTo>
                  <a:pt x="492667" y="96309"/>
                </a:lnTo>
                <a:lnTo>
                  <a:pt x="493724" y="96309"/>
                </a:lnTo>
                <a:lnTo>
                  <a:pt x="492667" y="97367"/>
                </a:lnTo>
                <a:lnTo>
                  <a:pt x="492139" y="99484"/>
                </a:lnTo>
                <a:lnTo>
                  <a:pt x="488967" y="99484"/>
                </a:lnTo>
                <a:lnTo>
                  <a:pt x="488967" y="101071"/>
                </a:lnTo>
                <a:lnTo>
                  <a:pt x="485795" y="101601"/>
                </a:lnTo>
                <a:lnTo>
                  <a:pt x="483681" y="103188"/>
                </a:lnTo>
                <a:lnTo>
                  <a:pt x="481567" y="101601"/>
                </a:lnTo>
                <a:lnTo>
                  <a:pt x="478924" y="104247"/>
                </a:lnTo>
                <a:lnTo>
                  <a:pt x="480510" y="105834"/>
                </a:lnTo>
                <a:lnTo>
                  <a:pt x="482095" y="104776"/>
                </a:lnTo>
                <a:lnTo>
                  <a:pt x="481567" y="106363"/>
                </a:lnTo>
                <a:lnTo>
                  <a:pt x="481012" y="106363"/>
                </a:lnTo>
                <a:lnTo>
                  <a:pt x="479981" y="107222"/>
                </a:lnTo>
                <a:lnTo>
                  <a:pt x="479981" y="107951"/>
                </a:lnTo>
                <a:lnTo>
                  <a:pt x="482095" y="107951"/>
                </a:lnTo>
                <a:lnTo>
                  <a:pt x="483681" y="108480"/>
                </a:lnTo>
                <a:lnTo>
                  <a:pt x="481567" y="109538"/>
                </a:lnTo>
                <a:lnTo>
                  <a:pt x="478395" y="110067"/>
                </a:lnTo>
                <a:lnTo>
                  <a:pt x="476281" y="110067"/>
                </a:lnTo>
                <a:lnTo>
                  <a:pt x="475224" y="111126"/>
                </a:lnTo>
                <a:lnTo>
                  <a:pt x="473109" y="110067"/>
                </a:lnTo>
                <a:lnTo>
                  <a:pt x="472052" y="112713"/>
                </a:lnTo>
                <a:lnTo>
                  <a:pt x="465180" y="113772"/>
                </a:lnTo>
                <a:lnTo>
                  <a:pt x="458309" y="114830"/>
                </a:lnTo>
                <a:lnTo>
                  <a:pt x="459366" y="115359"/>
                </a:lnTo>
                <a:lnTo>
                  <a:pt x="459895" y="115359"/>
                </a:lnTo>
                <a:lnTo>
                  <a:pt x="459895" y="116417"/>
                </a:lnTo>
                <a:lnTo>
                  <a:pt x="459895" y="116947"/>
                </a:lnTo>
                <a:lnTo>
                  <a:pt x="459366" y="116417"/>
                </a:lnTo>
                <a:lnTo>
                  <a:pt x="457780" y="114830"/>
                </a:lnTo>
                <a:lnTo>
                  <a:pt x="454080" y="115359"/>
                </a:lnTo>
                <a:lnTo>
                  <a:pt x="451966" y="116947"/>
                </a:lnTo>
                <a:lnTo>
                  <a:pt x="450380" y="116947"/>
                </a:lnTo>
                <a:lnTo>
                  <a:pt x="450380" y="118005"/>
                </a:lnTo>
                <a:lnTo>
                  <a:pt x="447737" y="118005"/>
                </a:lnTo>
                <a:lnTo>
                  <a:pt x="445623" y="118534"/>
                </a:lnTo>
                <a:lnTo>
                  <a:pt x="447208" y="120651"/>
                </a:lnTo>
                <a:lnTo>
                  <a:pt x="450380" y="120651"/>
                </a:lnTo>
                <a:lnTo>
                  <a:pt x="447208" y="121709"/>
                </a:lnTo>
                <a:lnTo>
                  <a:pt x="442451" y="122238"/>
                </a:lnTo>
                <a:lnTo>
                  <a:pt x="439279" y="121709"/>
                </a:lnTo>
                <a:lnTo>
                  <a:pt x="436637" y="121709"/>
                </a:lnTo>
                <a:lnTo>
                  <a:pt x="436637" y="123297"/>
                </a:lnTo>
                <a:lnTo>
                  <a:pt x="435051" y="122238"/>
                </a:lnTo>
                <a:lnTo>
                  <a:pt x="432936" y="123297"/>
                </a:lnTo>
                <a:lnTo>
                  <a:pt x="428708" y="123826"/>
                </a:lnTo>
                <a:lnTo>
                  <a:pt x="428708" y="123297"/>
                </a:lnTo>
                <a:lnTo>
                  <a:pt x="420250" y="122238"/>
                </a:lnTo>
                <a:lnTo>
                  <a:pt x="412321" y="121709"/>
                </a:lnTo>
                <a:lnTo>
                  <a:pt x="405450" y="122238"/>
                </a:lnTo>
                <a:lnTo>
                  <a:pt x="398578" y="121709"/>
                </a:lnTo>
                <a:lnTo>
                  <a:pt x="398578" y="123297"/>
                </a:lnTo>
                <a:lnTo>
                  <a:pt x="399107" y="123297"/>
                </a:lnTo>
                <a:lnTo>
                  <a:pt x="397521" y="123826"/>
                </a:lnTo>
                <a:lnTo>
                  <a:pt x="395406" y="123826"/>
                </a:lnTo>
                <a:lnTo>
                  <a:pt x="395935" y="123297"/>
                </a:lnTo>
                <a:lnTo>
                  <a:pt x="395935" y="122238"/>
                </a:lnTo>
                <a:lnTo>
                  <a:pt x="394878" y="122238"/>
                </a:lnTo>
                <a:lnTo>
                  <a:pt x="394878" y="123297"/>
                </a:lnTo>
                <a:lnTo>
                  <a:pt x="394878" y="123826"/>
                </a:lnTo>
                <a:lnTo>
                  <a:pt x="388006" y="123826"/>
                </a:lnTo>
                <a:lnTo>
                  <a:pt x="380077" y="123826"/>
                </a:lnTo>
                <a:lnTo>
                  <a:pt x="381135" y="125413"/>
                </a:lnTo>
                <a:lnTo>
                  <a:pt x="384835" y="124884"/>
                </a:lnTo>
                <a:lnTo>
                  <a:pt x="385363" y="125942"/>
                </a:lnTo>
                <a:lnTo>
                  <a:pt x="383777" y="125413"/>
                </a:lnTo>
                <a:lnTo>
                  <a:pt x="382192" y="125942"/>
                </a:lnTo>
                <a:lnTo>
                  <a:pt x="383249" y="127001"/>
                </a:lnTo>
                <a:lnTo>
                  <a:pt x="384835" y="125942"/>
                </a:lnTo>
                <a:lnTo>
                  <a:pt x="384835" y="127001"/>
                </a:lnTo>
                <a:lnTo>
                  <a:pt x="385363" y="125942"/>
                </a:lnTo>
                <a:lnTo>
                  <a:pt x="386420" y="127001"/>
                </a:lnTo>
                <a:lnTo>
                  <a:pt x="386420" y="125942"/>
                </a:lnTo>
                <a:lnTo>
                  <a:pt x="386949" y="124884"/>
                </a:lnTo>
                <a:lnTo>
                  <a:pt x="388535" y="124884"/>
                </a:lnTo>
                <a:lnTo>
                  <a:pt x="388535" y="125539"/>
                </a:lnTo>
                <a:lnTo>
                  <a:pt x="388837" y="125842"/>
                </a:lnTo>
                <a:lnTo>
                  <a:pt x="390121" y="125413"/>
                </a:lnTo>
                <a:lnTo>
                  <a:pt x="390649" y="125413"/>
                </a:lnTo>
                <a:lnTo>
                  <a:pt x="390649" y="124884"/>
                </a:lnTo>
                <a:lnTo>
                  <a:pt x="393292" y="125413"/>
                </a:lnTo>
                <a:lnTo>
                  <a:pt x="394878" y="125413"/>
                </a:lnTo>
                <a:lnTo>
                  <a:pt x="394878" y="125942"/>
                </a:lnTo>
                <a:lnTo>
                  <a:pt x="395406" y="125942"/>
                </a:lnTo>
                <a:lnTo>
                  <a:pt x="405450" y="127001"/>
                </a:lnTo>
                <a:lnTo>
                  <a:pt x="414436" y="127001"/>
                </a:lnTo>
                <a:lnTo>
                  <a:pt x="414436" y="125942"/>
                </a:lnTo>
                <a:lnTo>
                  <a:pt x="416550" y="125413"/>
                </a:lnTo>
                <a:lnTo>
                  <a:pt x="417607" y="127001"/>
                </a:lnTo>
                <a:lnTo>
                  <a:pt x="419193" y="127001"/>
                </a:lnTo>
                <a:lnTo>
                  <a:pt x="420250" y="125413"/>
                </a:lnTo>
                <a:lnTo>
                  <a:pt x="421307" y="125942"/>
                </a:lnTo>
                <a:lnTo>
                  <a:pt x="421836" y="127001"/>
                </a:lnTo>
                <a:lnTo>
                  <a:pt x="422893" y="125942"/>
                </a:lnTo>
                <a:lnTo>
                  <a:pt x="422893" y="125413"/>
                </a:lnTo>
                <a:lnTo>
                  <a:pt x="425008" y="125942"/>
                </a:lnTo>
                <a:lnTo>
                  <a:pt x="426593" y="125413"/>
                </a:lnTo>
                <a:lnTo>
                  <a:pt x="428708" y="125942"/>
                </a:lnTo>
                <a:lnTo>
                  <a:pt x="430293" y="127001"/>
                </a:lnTo>
                <a:lnTo>
                  <a:pt x="431351" y="127001"/>
                </a:lnTo>
                <a:lnTo>
                  <a:pt x="431351" y="125942"/>
                </a:lnTo>
                <a:lnTo>
                  <a:pt x="438751" y="125413"/>
                </a:lnTo>
                <a:lnTo>
                  <a:pt x="446151" y="125413"/>
                </a:lnTo>
                <a:lnTo>
                  <a:pt x="447208" y="127001"/>
                </a:lnTo>
                <a:lnTo>
                  <a:pt x="447737" y="127001"/>
                </a:lnTo>
                <a:lnTo>
                  <a:pt x="459895" y="125413"/>
                </a:lnTo>
                <a:lnTo>
                  <a:pt x="473109" y="125942"/>
                </a:lnTo>
                <a:lnTo>
                  <a:pt x="456194" y="127530"/>
                </a:lnTo>
                <a:lnTo>
                  <a:pt x="440865" y="127001"/>
                </a:lnTo>
                <a:lnTo>
                  <a:pt x="440865" y="127530"/>
                </a:lnTo>
                <a:lnTo>
                  <a:pt x="440337" y="129117"/>
                </a:lnTo>
                <a:lnTo>
                  <a:pt x="439279" y="127530"/>
                </a:lnTo>
                <a:lnTo>
                  <a:pt x="438751" y="127530"/>
                </a:lnTo>
                <a:lnTo>
                  <a:pt x="438222" y="127001"/>
                </a:lnTo>
                <a:lnTo>
                  <a:pt x="436637" y="127001"/>
                </a:lnTo>
                <a:lnTo>
                  <a:pt x="436637" y="128588"/>
                </a:lnTo>
                <a:lnTo>
                  <a:pt x="433994" y="127530"/>
                </a:lnTo>
                <a:lnTo>
                  <a:pt x="431879" y="129117"/>
                </a:lnTo>
                <a:lnTo>
                  <a:pt x="431879" y="128588"/>
                </a:lnTo>
                <a:lnTo>
                  <a:pt x="428179" y="129117"/>
                </a:lnTo>
                <a:lnTo>
                  <a:pt x="425008" y="127530"/>
                </a:lnTo>
                <a:lnTo>
                  <a:pt x="426065" y="129117"/>
                </a:lnTo>
                <a:lnTo>
                  <a:pt x="426065" y="130176"/>
                </a:lnTo>
                <a:lnTo>
                  <a:pt x="425008" y="129117"/>
                </a:lnTo>
                <a:lnTo>
                  <a:pt x="424479" y="128588"/>
                </a:lnTo>
                <a:lnTo>
                  <a:pt x="418136" y="129117"/>
                </a:lnTo>
                <a:lnTo>
                  <a:pt x="412321" y="127530"/>
                </a:lnTo>
                <a:lnTo>
                  <a:pt x="412321" y="128588"/>
                </a:lnTo>
                <a:lnTo>
                  <a:pt x="412850" y="128588"/>
                </a:lnTo>
                <a:lnTo>
                  <a:pt x="396992" y="129117"/>
                </a:lnTo>
                <a:lnTo>
                  <a:pt x="380077" y="130705"/>
                </a:lnTo>
                <a:lnTo>
                  <a:pt x="380077" y="132292"/>
                </a:lnTo>
                <a:lnTo>
                  <a:pt x="372677" y="131763"/>
                </a:lnTo>
                <a:lnTo>
                  <a:pt x="366334" y="133880"/>
                </a:lnTo>
                <a:lnTo>
                  <a:pt x="366334" y="132292"/>
                </a:lnTo>
                <a:lnTo>
                  <a:pt x="360519" y="134409"/>
                </a:lnTo>
                <a:lnTo>
                  <a:pt x="355234" y="133968"/>
                </a:lnTo>
                <a:lnTo>
                  <a:pt x="355234" y="133880"/>
                </a:lnTo>
                <a:lnTo>
                  <a:pt x="354176" y="133880"/>
                </a:lnTo>
                <a:lnTo>
                  <a:pt x="355234" y="133968"/>
                </a:lnTo>
                <a:lnTo>
                  <a:pt x="355234" y="134409"/>
                </a:lnTo>
                <a:lnTo>
                  <a:pt x="352062" y="133880"/>
                </a:lnTo>
                <a:lnTo>
                  <a:pt x="349948" y="135997"/>
                </a:lnTo>
                <a:lnTo>
                  <a:pt x="348890" y="135467"/>
                </a:lnTo>
                <a:lnTo>
                  <a:pt x="348890" y="134409"/>
                </a:lnTo>
                <a:lnTo>
                  <a:pt x="344133" y="137055"/>
                </a:lnTo>
                <a:lnTo>
                  <a:pt x="340433" y="135997"/>
                </a:lnTo>
                <a:lnTo>
                  <a:pt x="340433" y="137055"/>
                </a:lnTo>
                <a:lnTo>
                  <a:pt x="336733" y="137055"/>
                </a:lnTo>
                <a:lnTo>
                  <a:pt x="333033" y="138642"/>
                </a:lnTo>
                <a:lnTo>
                  <a:pt x="337261" y="139701"/>
                </a:lnTo>
                <a:lnTo>
                  <a:pt x="343605" y="139172"/>
                </a:lnTo>
                <a:lnTo>
                  <a:pt x="343605" y="140759"/>
                </a:lnTo>
                <a:lnTo>
                  <a:pt x="343076" y="142347"/>
                </a:lnTo>
                <a:lnTo>
                  <a:pt x="344253" y="141336"/>
                </a:lnTo>
                <a:lnTo>
                  <a:pt x="346776" y="142347"/>
                </a:lnTo>
                <a:lnTo>
                  <a:pt x="348890" y="142347"/>
                </a:lnTo>
                <a:lnTo>
                  <a:pt x="346776" y="142876"/>
                </a:lnTo>
                <a:lnTo>
                  <a:pt x="343605" y="144463"/>
                </a:lnTo>
                <a:lnTo>
                  <a:pt x="345190" y="144993"/>
                </a:lnTo>
                <a:lnTo>
                  <a:pt x="347305" y="144463"/>
                </a:lnTo>
                <a:lnTo>
                  <a:pt x="347305" y="144993"/>
                </a:lnTo>
                <a:lnTo>
                  <a:pt x="348362" y="144993"/>
                </a:lnTo>
                <a:lnTo>
                  <a:pt x="348890" y="144463"/>
                </a:lnTo>
                <a:lnTo>
                  <a:pt x="348362" y="146051"/>
                </a:lnTo>
                <a:lnTo>
                  <a:pt x="348890" y="146051"/>
                </a:lnTo>
                <a:lnTo>
                  <a:pt x="351005" y="144993"/>
                </a:lnTo>
                <a:lnTo>
                  <a:pt x="352062" y="146580"/>
                </a:lnTo>
                <a:lnTo>
                  <a:pt x="353648" y="146580"/>
                </a:lnTo>
                <a:lnTo>
                  <a:pt x="352591" y="148168"/>
                </a:lnTo>
                <a:lnTo>
                  <a:pt x="351005" y="146580"/>
                </a:lnTo>
                <a:lnTo>
                  <a:pt x="349948" y="146580"/>
                </a:lnTo>
                <a:lnTo>
                  <a:pt x="348362" y="146580"/>
                </a:lnTo>
                <a:lnTo>
                  <a:pt x="347607" y="147336"/>
                </a:lnTo>
                <a:lnTo>
                  <a:pt x="345719" y="146580"/>
                </a:lnTo>
                <a:lnTo>
                  <a:pt x="343076" y="146580"/>
                </a:lnTo>
                <a:lnTo>
                  <a:pt x="344133" y="147638"/>
                </a:lnTo>
                <a:lnTo>
                  <a:pt x="345719" y="148168"/>
                </a:lnTo>
                <a:lnTo>
                  <a:pt x="346776" y="149226"/>
                </a:lnTo>
                <a:lnTo>
                  <a:pt x="346776" y="149755"/>
                </a:lnTo>
                <a:lnTo>
                  <a:pt x="348890" y="149226"/>
                </a:lnTo>
                <a:lnTo>
                  <a:pt x="350383" y="149724"/>
                </a:lnTo>
                <a:lnTo>
                  <a:pt x="350124" y="149932"/>
                </a:lnTo>
                <a:lnTo>
                  <a:pt x="348362" y="150813"/>
                </a:lnTo>
                <a:lnTo>
                  <a:pt x="346776" y="150813"/>
                </a:lnTo>
                <a:lnTo>
                  <a:pt x="345719" y="149226"/>
                </a:lnTo>
                <a:lnTo>
                  <a:pt x="345190" y="148168"/>
                </a:lnTo>
                <a:lnTo>
                  <a:pt x="344133" y="149755"/>
                </a:lnTo>
                <a:lnTo>
                  <a:pt x="343605" y="149755"/>
                </a:lnTo>
                <a:lnTo>
                  <a:pt x="343076" y="151343"/>
                </a:lnTo>
                <a:lnTo>
                  <a:pt x="339904" y="151343"/>
                </a:lnTo>
                <a:lnTo>
                  <a:pt x="340433" y="151872"/>
                </a:lnTo>
                <a:lnTo>
                  <a:pt x="343076" y="151872"/>
                </a:lnTo>
                <a:lnTo>
                  <a:pt x="345719" y="151343"/>
                </a:lnTo>
                <a:lnTo>
                  <a:pt x="348362" y="151343"/>
                </a:lnTo>
                <a:lnTo>
                  <a:pt x="350124" y="149932"/>
                </a:lnTo>
                <a:lnTo>
                  <a:pt x="350476" y="149755"/>
                </a:lnTo>
                <a:lnTo>
                  <a:pt x="350383" y="149724"/>
                </a:lnTo>
                <a:lnTo>
                  <a:pt x="351005" y="149226"/>
                </a:lnTo>
                <a:lnTo>
                  <a:pt x="355234" y="148168"/>
                </a:lnTo>
                <a:lnTo>
                  <a:pt x="360519" y="147638"/>
                </a:lnTo>
                <a:lnTo>
                  <a:pt x="369506" y="147638"/>
                </a:lnTo>
                <a:lnTo>
                  <a:pt x="388535" y="146051"/>
                </a:lnTo>
                <a:lnTo>
                  <a:pt x="397521" y="148168"/>
                </a:lnTo>
                <a:lnTo>
                  <a:pt x="400692" y="147638"/>
                </a:lnTo>
                <a:lnTo>
                  <a:pt x="402807" y="146580"/>
                </a:lnTo>
                <a:lnTo>
                  <a:pt x="402278" y="147638"/>
                </a:lnTo>
                <a:lnTo>
                  <a:pt x="402807" y="148168"/>
                </a:lnTo>
                <a:lnTo>
                  <a:pt x="402278" y="149226"/>
                </a:lnTo>
                <a:lnTo>
                  <a:pt x="402278" y="150813"/>
                </a:lnTo>
                <a:lnTo>
                  <a:pt x="405450" y="151343"/>
                </a:lnTo>
                <a:lnTo>
                  <a:pt x="408093" y="151872"/>
                </a:lnTo>
                <a:lnTo>
                  <a:pt x="408093" y="153459"/>
                </a:lnTo>
                <a:lnTo>
                  <a:pt x="409150" y="154518"/>
                </a:lnTo>
                <a:lnTo>
                  <a:pt x="410736" y="151343"/>
                </a:lnTo>
                <a:lnTo>
                  <a:pt x="412850" y="149755"/>
                </a:lnTo>
                <a:lnTo>
                  <a:pt x="413907" y="149755"/>
                </a:lnTo>
                <a:lnTo>
                  <a:pt x="414436" y="150813"/>
                </a:lnTo>
                <a:lnTo>
                  <a:pt x="412321" y="151343"/>
                </a:lnTo>
                <a:lnTo>
                  <a:pt x="410736" y="151872"/>
                </a:lnTo>
                <a:lnTo>
                  <a:pt x="410736" y="153459"/>
                </a:lnTo>
                <a:lnTo>
                  <a:pt x="411264" y="153459"/>
                </a:lnTo>
                <a:lnTo>
                  <a:pt x="410736" y="154518"/>
                </a:lnTo>
                <a:lnTo>
                  <a:pt x="409678" y="154518"/>
                </a:lnTo>
                <a:lnTo>
                  <a:pt x="409678" y="155047"/>
                </a:lnTo>
                <a:lnTo>
                  <a:pt x="409678" y="156105"/>
                </a:lnTo>
                <a:lnTo>
                  <a:pt x="411264" y="156105"/>
                </a:lnTo>
                <a:lnTo>
                  <a:pt x="411264" y="155047"/>
                </a:lnTo>
                <a:lnTo>
                  <a:pt x="413907" y="155047"/>
                </a:lnTo>
                <a:lnTo>
                  <a:pt x="416022" y="154518"/>
                </a:lnTo>
                <a:lnTo>
                  <a:pt x="419722" y="156634"/>
                </a:lnTo>
                <a:lnTo>
                  <a:pt x="423422" y="155047"/>
                </a:lnTo>
                <a:lnTo>
                  <a:pt x="424479" y="155047"/>
                </a:lnTo>
                <a:lnTo>
                  <a:pt x="424479" y="156105"/>
                </a:lnTo>
                <a:lnTo>
                  <a:pt x="431351" y="154518"/>
                </a:lnTo>
                <a:lnTo>
                  <a:pt x="438222" y="155047"/>
                </a:lnTo>
                <a:lnTo>
                  <a:pt x="439279" y="155047"/>
                </a:lnTo>
                <a:lnTo>
                  <a:pt x="440337" y="156634"/>
                </a:lnTo>
                <a:lnTo>
                  <a:pt x="438222" y="158222"/>
                </a:lnTo>
                <a:lnTo>
                  <a:pt x="436637" y="159809"/>
                </a:lnTo>
                <a:lnTo>
                  <a:pt x="436637" y="161397"/>
                </a:lnTo>
                <a:lnTo>
                  <a:pt x="438222" y="161926"/>
                </a:lnTo>
                <a:lnTo>
                  <a:pt x="438751" y="161397"/>
                </a:lnTo>
                <a:lnTo>
                  <a:pt x="439279" y="159809"/>
                </a:lnTo>
                <a:lnTo>
                  <a:pt x="439279" y="160338"/>
                </a:lnTo>
                <a:lnTo>
                  <a:pt x="439279" y="161926"/>
                </a:lnTo>
                <a:lnTo>
                  <a:pt x="442451" y="162984"/>
                </a:lnTo>
                <a:lnTo>
                  <a:pt x="445094" y="164043"/>
                </a:lnTo>
                <a:lnTo>
                  <a:pt x="442451" y="164043"/>
                </a:lnTo>
                <a:lnTo>
                  <a:pt x="438751" y="163513"/>
                </a:lnTo>
                <a:lnTo>
                  <a:pt x="438222" y="164043"/>
                </a:lnTo>
                <a:lnTo>
                  <a:pt x="438222" y="165630"/>
                </a:lnTo>
                <a:lnTo>
                  <a:pt x="439279" y="167218"/>
                </a:lnTo>
                <a:lnTo>
                  <a:pt x="440865" y="167218"/>
                </a:lnTo>
                <a:lnTo>
                  <a:pt x="439279" y="168276"/>
                </a:lnTo>
                <a:lnTo>
                  <a:pt x="438222" y="168805"/>
                </a:lnTo>
                <a:lnTo>
                  <a:pt x="435051" y="167218"/>
                </a:lnTo>
                <a:lnTo>
                  <a:pt x="433465" y="170393"/>
                </a:lnTo>
                <a:lnTo>
                  <a:pt x="423422" y="170922"/>
                </a:lnTo>
                <a:lnTo>
                  <a:pt x="404393" y="175684"/>
                </a:lnTo>
                <a:lnTo>
                  <a:pt x="395406" y="175684"/>
                </a:lnTo>
                <a:lnTo>
                  <a:pt x="395406" y="176743"/>
                </a:lnTo>
                <a:lnTo>
                  <a:pt x="395406" y="177272"/>
                </a:lnTo>
                <a:lnTo>
                  <a:pt x="394878" y="176743"/>
                </a:lnTo>
                <a:lnTo>
                  <a:pt x="393292" y="176743"/>
                </a:lnTo>
                <a:lnTo>
                  <a:pt x="394878" y="177801"/>
                </a:lnTo>
                <a:lnTo>
                  <a:pt x="396992" y="177272"/>
                </a:lnTo>
                <a:lnTo>
                  <a:pt x="399107" y="177272"/>
                </a:lnTo>
                <a:lnTo>
                  <a:pt x="400692" y="177272"/>
                </a:lnTo>
                <a:lnTo>
                  <a:pt x="405450" y="177272"/>
                </a:lnTo>
                <a:lnTo>
                  <a:pt x="409678" y="177272"/>
                </a:lnTo>
                <a:lnTo>
                  <a:pt x="412321" y="178859"/>
                </a:lnTo>
                <a:lnTo>
                  <a:pt x="414436" y="177801"/>
                </a:lnTo>
                <a:lnTo>
                  <a:pt x="412321" y="179388"/>
                </a:lnTo>
                <a:lnTo>
                  <a:pt x="409678" y="178859"/>
                </a:lnTo>
                <a:lnTo>
                  <a:pt x="409150" y="180447"/>
                </a:lnTo>
                <a:lnTo>
                  <a:pt x="407035" y="180976"/>
                </a:lnTo>
                <a:lnTo>
                  <a:pt x="405978" y="180447"/>
                </a:lnTo>
                <a:lnTo>
                  <a:pt x="405978" y="180976"/>
                </a:lnTo>
                <a:lnTo>
                  <a:pt x="405978" y="182034"/>
                </a:lnTo>
                <a:lnTo>
                  <a:pt x="404393" y="180976"/>
                </a:lnTo>
                <a:lnTo>
                  <a:pt x="402807" y="183093"/>
                </a:lnTo>
                <a:lnTo>
                  <a:pt x="402278" y="182563"/>
                </a:lnTo>
                <a:lnTo>
                  <a:pt x="402807" y="182034"/>
                </a:lnTo>
                <a:lnTo>
                  <a:pt x="402278" y="182034"/>
                </a:lnTo>
                <a:lnTo>
                  <a:pt x="401221" y="182034"/>
                </a:lnTo>
                <a:lnTo>
                  <a:pt x="400692" y="182563"/>
                </a:lnTo>
                <a:lnTo>
                  <a:pt x="399107" y="183093"/>
                </a:lnTo>
                <a:lnTo>
                  <a:pt x="400164" y="184151"/>
                </a:lnTo>
                <a:lnTo>
                  <a:pt x="399107" y="184680"/>
                </a:lnTo>
                <a:lnTo>
                  <a:pt x="402278" y="185738"/>
                </a:lnTo>
                <a:lnTo>
                  <a:pt x="404393" y="186268"/>
                </a:lnTo>
                <a:lnTo>
                  <a:pt x="402278" y="186268"/>
                </a:lnTo>
                <a:lnTo>
                  <a:pt x="400692" y="187326"/>
                </a:lnTo>
                <a:lnTo>
                  <a:pt x="402807" y="188913"/>
                </a:lnTo>
                <a:lnTo>
                  <a:pt x="405978" y="187855"/>
                </a:lnTo>
                <a:lnTo>
                  <a:pt x="405450" y="189443"/>
                </a:lnTo>
                <a:lnTo>
                  <a:pt x="404393" y="189443"/>
                </a:lnTo>
                <a:lnTo>
                  <a:pt x="403864" y="189972"/>
                </a:lnTo>
                <a:lnTo>
                  <a:pt x="405978" y="189972"/>
                </a:lnTo>
                <a:lnTo>
                  <a:pt x="409150" y="191030"/>
                </a:lnTo>
                <a:lnTo>
                  <a:pt x="409678" y="192618"/>
                </a:lnTo>
                <a:lnTo>
                  <a:pt x="411264" y="193147"/>
                </a:lnTo>
                <a:lnTo>
                  <a:pt x="405978" y="194205"/>
                </a:lnTo>
                <a:lnTo>
                  <a:pt x="401221" y="194734"/>
                </a:lnTo>
                <a:lnTo>
                  <a:pt x="400692" y="194734"/>
                </a:lnTo>
                <a:lnTo>
                  <a:pt x="401221" y="195793"/>
                </a:lnTo>
                <a:lnTo>
                  <a:pt x="400050" y="195793"/>
                </a:lnTo>
                <a:lnTo>
                  <a:pt x="399415" y="196851"/>
                </a:lnTo>
                <a:lnTo>
                  <a:pt x="398581" y="195924"/>
                </a:lnTo>
                <a:lnTo>
                  <a:pt x="396992" y="196322"/>
                </a:lnTo>
                <a:lnTo>
                  <a:pt x="394878" y="194734"/>
                </a:lnTo>
                <a:lnTo>
                  <a:pt x="391706" y="196322"/>
                </a:lnTo>
                <a:lnTo>
                  <a:pt x="384835" y="195793"/>
                </a:lnTo>
                <a:lnTo>
                  <a:pt x="376906" y="194205"/>
                </a:lnTo>
                <a:lnTo>
                  <a:pt x="376377" y="195793"/>
                </a:lnTo>
                <a:lnTo>
                  <a:pt x="374263" y="196322"/>
                </a:lnTo>
                <a:lnTo>
                  <a:pt x="374791" y="195793"/>
                </a:lnTo>
                <a:lnTo>
                  <a:pt x="374791" y="194734"/>
                </a:lnTo>
                <a:lnTo>
                  <a:pt x="371091" y="196322"/>
                </a:lnTo>
                <a:lnTo>
                  <a:pt x="366334" y="198438"/>
                </a:lnTo>
                <a:lnTo>
                  <a:pt x="367920" y="198438"/>
                </a:lnTo>
                <a:lnTo>
                  <a:pt x="367920" y="199497"/>
                </a:lnTo>
                <a:lnTo>
                  <a:pt x="364748" y="199497"/>
                </a:lnTo>
                <a:lnTo>
                  <a:pt x="362105" y="201084"/>
                </a:lnTo>
                <a:lnTo>
                  <a:pt x="362105" y="200026"/>
                </a:lnTo>
                <a:lnTo>
                  <a:pt x="361048" y="199497"/>
                </a:lnTo>
                <a:lnTo>
                  <a:pt x="360519" y="201084"/>
                </a:lnTo>
                <a:lnTo>
                  <a:pt x="359462" y="201084"/>
                </a:lnTo>
                <a:lnTo>
                  <a:pt x="359462" y="200026"/>
                </a:lnTo>
                <a:lnTo>
                  <a:pt x="360519" y="199497"/>
                </a:lnTo>
                <a:lnTo>
                  <a:pt x="358934" y="200026"/>
                </a:lnTo>
                <a:lnTo>
                  <a:pt x="357348" y="200026"/>
                </a:lnTo>
                <a:lnTo>
                  <a:pt x="357348" y="201084"/>
                </a:lnTo>
                <a:lnTo>
                  <a:pt x="357877" y="202143"/>
                </a:lnTo>
                <a:lnTo>
                  <a:pt x="358934" y="201613"/>
                </a:lnTo>
                <a:lnTo>
                  <a:pt x="359462" y="201613"/>
                </a:lnTo>
                <a:lnTo>
                  <a:pt x="357877" y="203201"/>
                </a:lnTo>
                <a:lnTo>
                  <a:pt x="357348" y="203730"/>
                </a:lnTo>
                <a:lnTo>
                  <a:pt x="356291" y="203201"/>
                </a:lnTo>
                <a:lnTo>
                  <a:pt x="357348" y="202143"/>
                </a:lnTo>
                <a:lnTo>
                  <a:pt x="356291" y="200026"/>
                </a:lnTo>
                <a:lnTo>
                  <a:pt x="355234" y="201613"/>
                </a:lnTo>
                <a:lnTo>
                  <a:pt x="355762" y="201613"/>
                </a:lnTo>
                <a:lnTo>
                  <a:pt x="355234" y="203201"/>
                </a:lnTo>
                <a:lnTo>
                  <a:pt x="354176" y="203730"/>
                </a:lnTo>
                <a:lnTo>
                  <a:pt x="354176" y="202143"/>
                </a:lnTo>
                <a:lnTo>
                  <a:pt x="353648" y="201084"/>
                </a:lnTo>
                <a:lnTo>
                  <a:pt x="352062" y="201084"/>
                </a:lnTo>
                <a:lnTo>
                  <a:pt x="349948" y="201613"/>
                </a:lnTo>
                <a:lnTo>
                  <a:pt x="351005" y="201613"/>
                </a:lnTo>
                <a:lnTo>
                  <a:pt x="352062" y="203201"/>
                </a:lnTo>
                <a:lnTo>
                  <a:pt x="350476" y="202143"/>
                </a:lnTo>
                <a:lnTo>
                  <a:pt x="349948" y="203730"/>
                </a:lnTo>
                <a:lnTo>
                  <a:pt x="348362" y="201613"/>
                </a:lnTo>
                <a:lnTo>
                  <a:pt x="345719" y="204788"/>
                </a:lnTo>
                <a:lnTo>
                  <a:pt x="344133" y="203730"/>
                </a:lnTo>
                <a:lnTo>
                  <a:pt x="343605" y="204788"/>
                </a:lnTo>
                <a:lnTo>
                  <a:pt x="343076" y="203201"/>
                </a:lnTo>
                <a:lnTo>
                  <a:pt x="341490" y="203201"/>
                </a:lnTo>
                <a:lnTo>
                  <a:pt x="341490" y="203730"/>
                </a:lnTo>
                <a:lnTo>
                  <a:pt x="339904" y="203201"/>
                </a:lnTo>
                <a:lnTo>
                  <a:pt x="338319" y="203730"/>
                </a:lnTo>
                <a:lnTo>
                  <a:pt x="337261" y="204788"/>
                </a:lnTo>
                <a:lnTo>
                  <a:pt x="336808" y="203881"/>
                </a:lnTo>
                <a:lnTo>
                  <a:pt x="337261" y="203201"/>
                </a:lnTo>
                <a:lnTo>
                  <a:pt x="336733" y="203730"/>
                </a:lnTo>
                <a:lnTo>
                  <a:pt x="336808" y="203881"/>
                </a:lnTo>
                <a:lnTo>
                  <a:pt x="336204" y="204788"/>
                </a:lnTo>
                <a:lnTo>
                  <a:pt x="335147" y="205318"/>
                </a:lnTo>
                <a:lnTo>
                  <a:pt x="335147" y="204788"/>
                </a:lnTo>
                <a:lnTo>
                  <a:pt x="333561" y="203730"/>
                </a:lnTo>
                <a:lnTo>
                  <a:pt x="333561" y="206376"/>
                </a:lnTo>
                <a:lnTo>
                  <a:pt x="333033" y="204788"/>
                </a:lnTo>
                <a:lnTo>
                  <a:pt x="331976" y="205318"/>
                </a:lnTo>
                <a:lnTo>
                  <a:pt x="331976" y="206376"/>
                </a:lnTo>
                <a:lnTo>
                  <a:pt x="331447" y="204788"/>
                </a:lnTo>
                <a:lnTo>
                  <a:pt x="329861" y="206376"/>
                </a:lnTo>
                <a:lnTo>
                  <a:pt x="328275" y="205847"/>
                </a:lnTo>
                <a:lnTo>
                  <a:pt x="328275" y="205318"/>
                </a:lnTo>
                <a:lnTo>
                  <a:pt x="328049" y="205771"/>
                </a:lnTo>
                <a:lnTo>
                  <a:pt x="326690" y="205318"/>
                </a:lnTo>
                <a:lnTo>
                  <a:pt x="325104" y="207964"/>
                </a:lnTo>
                <a:lnTo>
                  <a:pt x="324575" y="208493"/>
                </a:lnTo>
                <a:lnTo>
                  <a:pt x="324047" y="207964"/>
                </a:lnTo>
                <a:lnTo>
                  <a:pt x="324047" y="208493"/>
                </a:lnTo>
                <a:lnTo>
                  <a:pt x="322990" y="208493"/>
                </a:lnTo>
                <a:lnTo>
                  <a:pt x="325104" y="209022"/>
                </a:lnTo>
                <a:lnTo>
                  <a:pt x="328275" y="209022"/>
                </a:lnTo>
                <a:lnTo>
                  <a:pt x="327747" y="207964"/>
                </a:lnTo>
                <a:lnTo>
                  <a:pt x="326690" y="206905"/>
                </a:lnTo>
                <a:lnTo>
                  <a:pt x="327747" y="206376"/>
                </a:lnTo>
                <a:lnTo>
                  <a:pt x="329333" y="208493"/>
                </a:lnTo>
                <a:lnTo>
                  <a:pt x="326161" y="210080"/>
                </a:lnTo>
                <a:lnTo>
                  <a:pt x="324575" y="213255"/>
                </a:lnTo>
                <a:lnTo>
                  <a:pt x="322990" y="212197"/>
                </a:lnTo>
                <a:lnTo>
                  <a:pt x="322461" y="212197"/>
                </a:lnTo>
                <a:lnTo>
                  <a:pt x="322263" y="212197"/>
                </a:lnTo>
                <a:lnTo>
                  <a:pt x="322263" y="212682"/>
                </a:lnTo>
                <a:lnTo>
                  <a:pt x="322990" y="212197"/>
                </a:lnTo>
                <a:lnTo>
                  <a:pt x="321404" y="214843"/>
                </a:lnTo>
                <a:lnTo>
                  <a:pt x="321404" y="213255"/>
                </a:lnTo>
                <a:lnTo>
                  <a:pt x="322230" y="212704"/>
                </a:lnTo>
                <a:lnTo>
                  <a:pt x="321469" y="212197"/>
                </a:lnTo>
                <a:lnTo>
                  <a:pt x="320875" y="212197"/>
                </a:lnTo>
                <a:lnTo>
                  <a:pt x="320875" y="213784"/>
                </a:lnTo>
                <a:lnTo>
                  <a:pt x="320875" y="214843"/>
                </a:lnTo>
                <a:lnTo>
                  <a:pt x="317175" y="213784"/>
                </a:lnTo>
                <a:lnTo>
                  <a:pt x="314003" y="214843"/>
                </a:lnTo>
                <a:lnTo>
                  <a:pt x="314532" y="214843"/>
                </a:lnTo>
                <a:lnTo>
                  <a:pt x="314003" y="215372"/>
                </a:lnTo>
                <a:lnTo>
                  <a:pt x="314003" y="215901"/>
                </a:lnTo>
                <a:lnTo>
                  <a:pt x="312946" y="215901"/>
                </a:lnTo>
                <a:lnTo>
                  <a:pt x="312418" y="215901"/>
                </a:lnTo>
                <a:lnTo>
                  <a:pt x="310832" y="215372"/>
                </a:lnTo>
                <a:lnTo>
                  <a:pt x="310832" y="214843"/>
                </a:lnTo>
                <a:lnTo>
                  <a:pt x="310303" y="214843"/>
                </a:lnTo>
                <a:lnTo>
                  <a:pt x="310303" y="215372"/>
                </a:lnTo>
                <a:lnTo>
                  <a:pt x="303960" y="215372"/>
                </a:lnTo>
                <a:lnTo>
                  <a:pt x="298674" y="214843"/>
                </a:lnTo>
                <a:lnTo>
                  <a:pt x="298146" y="214843"/>
                </a:lnTo>
                <a:lnTo>
                  <a:pt x="298674" y="215372"/>
                </a:lnTo>
                <a:lnTo>
                  <a:pt x="298146" y="215372"/>
                </a:lnTo>
                <a:lnTo>
                  <a:pt x="297089" y="214843"/>
                </a:lnTo>
                <a:lnTo>
                  <a:pt x="294974" y="215372"/>
                </a:lnTo>
                <a:lnTo>
                  <a:pt x="293543" y="215611"/>
                </a:lnTo>
                <a:lnTo>
                  <a:pt x="293460" y="215901"/>
                </a:lnTo>
                <a:lnTo>
                  <a:pt x="293168" y="215673"/>
                </a:lnTo>
                <a:lnTo>
                  <a:pt x="291803" y="215901"/>
                </a:lnTo>
                <a:lnTo>
                  <a:pt x="290217" y="214843"/>
                </a:lnTo>
                <a:lnTo>
                  <a:pt x="289688" y="214843"/>
                </a:lnTo>
                <a:lnTo>
                  <a:pt x="288925" y="214843"/>
                </a:lnTo>
                <a:lnTo>
                  <a:pt x="288925" y="215901"/>
                </a:lnTo>
                <a:lnTo>
                  <a:pt x="288631" y="215901"/>
                </a:lnTo>
                <a:lnTo>
                  <a:pt x="287337" y="215901"/>
                </a:lnTo>
                <a:lnTo>
                  <a:pt x="286517" y="215901"/>
                </a:lnTo>
                <a:lnTo>
                  <a:pt x="284931" y="215901"/>
                </a:lnTo>
                <a:lnTo>
                  <a:pt x="284931" y="217489"/>
                </a:lnTo>
                <a:lnTo>
                  <a:pt x="284402" y="217489"/>
                </a:lnTo>
                <a:lnTo>
                  <a:pt x="284402" y="216959"/>
                </a:lnTo>
                <a:lnTo>
                  <a:pt x="282817" y="216959"/>
                </a:lnTo>
                <a:lnTo>
                  <a:pt x="281759" y="217489"/>
                </a:lnTo>
                <a:lnTo>
                  <a:pt x="281231" y="217489"/>
                </a:lnTo>
                <a:lnTo>
                  <a:pt x="281759" y="216959"/>
                </a:lnTo>
                <a:lnTo>
                  <a:pt x="280175" y="217488"/>
                </a:lnTo>
                <a:lnTo>
                  <a:pt x="280194" y="217488"/>
                </a:lnTo>
                <a:lnTo>
                  <a:pt x="280988" y="217488"/>
                </a:lnTo>
                <a:lnTo>
                  <a:pt x="280988" y="218017"/>
                </a:lnTo>
                <a:lnTo>
                  <a:pt x="280194" y="218017"/>
                </a:lnTo>
                <a:lnTo>
                  <a:pt x="280194" y="219076"/>
                </a:lnTo>
                <a:lnTo>
                  <a:pt x="280174" y="219049"/>
                </a:lnTo>
                <a:lnTo>
                  <a:pt x="280174" y="219076"/>
                </a:lnTo>
                <a:lnTo>
                  <a:pt x="279645" y="220134"/>
                </a:lnTo>
                <a:lnTo>
                  <a:pt x="279645" y="219076"/>
                </a:lnTo>
                <a:lnTo>
                  <a:pt x="277531" y="219076"/>
                </a:lnTo>
                <a:lnTo>
                  <a:pt x="274359" y="220134"/>
                </a:lnTo>
                <a:lnTo>
                  <a:pt x="274359" y="219076"/>
                </a:lnTo>
                <a:lnTo>
                  <a:pt x="273302" y="218547"/>
                </a:lnTo>
                <a:lnTo>
                  <a:pt x="273302" y="220134"/>
                </a:lnTo>
                <a:lnTo>
                  <a:pt x="273302" y="220664"/>
                </a:lnTo>
                <a:lnTo>
                  <a:pt x="272797" y="221169"/>
                </a:lnTo>
                <a:lnTo>
                  <a:pt x="272653" y="221457"/>
                </a:lnTo>
                <a:lnTo>
                  <a:pt x="272245" y="221729"/>
                </a:lnTo>
                <a:lnTo>
                  <a:pt x="272245" y="222251"/>
                </a:lnTo>
                <a:lnTo>
                  <a:pt x="272245" y="223839"/>
                </a:lnTo>
                <a:lnTo>
                  <a:pt x="273302" y="222780"/>
                </a:lnTo>
                <a:lnTo>
                  <a:pt x="274359" y="221193"/>
                </a:lnTo>
                <a:lnTo>
                  <a:pt x="274359" y="222251"/>
                </a:lnTo>
                <a:lnTo>
                  <a:pt x="274888" y="222251"/>
                </a:lnTo>
                <a:lnTo>
                  <a:pt x="276474" y="220664"/>
                </a:lnTo>
                <a:lnTo>
                  <a:pt x="279116" y="220134"/>
                </a:lnTo>
                <a:lnTo>
                  <a:pt x="279116" y="220664"/>
                </a:lnTo>
                <a:lnTo>
                  <a:pt x="278059" y="221193"/>
                </a:lnTo>
                <a:lnTo>
                  <a:pt x="279645" y="220664"/>
                </a:lnTo>
                <a:lnTo>
                  <a:pt x="281231" y="219076"/>
                </a:lnTo>
                <a:lnTo>
                  <a:pt x="281231" y="220134"/>
                </a:lnTo>
                <a:lnTo>
                  <a:pt x="281759" y="220664"/>
                </a:lnTo>
                <a:lnTo>
                  <a:pt x="284402" y="220664"/>
                </a:lnTo>
                <a:lnTo>
                  <a:pt x="285988" y="219076"/>
                </a:lnTo>
                <a:lnTo>
                  <a:pt x="286517" y="220134"/>
                </a:lnTo>
                <a:lnTo>
                  <a:pt x="287045" y="220134"/>
                </a:lnTo>
                <a:lnTo>
                  <a:pt x="287045" y="219076"/>
                </a:lnTo>
                <a:lnTo>
                  <a:pt x="288631" y="219076"/>
                </a:lnTo>
                <a:lnTo>
                  <a:pt x="291274" y="220134"/>
                </a:lnTo>
                <a:lnTo>
                  <a:pt x="291274" y="220664"/>
                </a:lnTo>
                <a:lnTo>
                  <a:pt x="291274" y="221193"/>
                </a:lnTo>
                <a:lnTo>
                  <a:pt x="291803" y="220664"/>
                </a:lnTo>
                <a:lnTo>
                  <a:pt x="293388" y="220664"/>
                </a:lnTo>
                <a:lnTo>
                  <a:pt x="292860" y="220134"/>
                </a:lnTo>
                <a:lnTo>
                  <a:pt x="291274" y="219076"/>
                </a:lnTo>
                <a:lnTo>
                  <a:pt x="292860" y="219076"/>
                </a:lnTo>
                <a:lnTo>
                  <a:pt x="294974" y="219076"/>
                </a:lnTo>
                <a:lnTo>
                  <a:pt x="293917" y="220134"/>
                </a:lnTo>
                <a:lnTo>
                  <a:pt x="294974" y="220134"/>
                </a:lnTo>
                <a:lnTo>
                  <a:pt x="295503" y="221193"/>
                </a:lnTo>
                <a:lnTo>
                  <a:pt x="296560" y="220664"/>
                </a:lnTo>
                <a:lnTo>
                  <a:pt x="297089" y="220664"/>
                </a:lnTo>
                <a:lnTo>
                  <a:pt x="296560" y="220134"/>
                </a:lnTo>
                <a:lnTo>
                  <a:pt x="296560" y="218547"/>
                </a:lnTo>
                <a:lnTo>
                  <a:pt x="297089" y="220134"/>
                </a:lnTo>
                <a:lnTo>
                  <a:pt x="298674" y="220664"/>
                </a:lnTo>
                <a:lnTo>
                  <a:pt x="299203" y="220134"/>
                </a:lnTo>
                <a:lnTo>
                  <a:pt x="299203" y="220664"/>
                </a:lnTo>
                <a:lnTo>
                  <a:pt x="305017" y="219076"/>
                </a:lnTo>
                <a:lnTo>
                  <a:pt x="310832" y="218547"/>
                </a:lnTo>
                <a:lnTo>
                  <a:pt x="314532" y="217489"/>
                </a:lnTo>
                <a:lnTo>
                  <a:pt x="317704" y="217489"/>
                </a:lnTo>
                <a:lnTo>
                  <a:pt x="320875" y="216959"/>
                </a:lnTo>
                <a:lnTo>
                  <a:pt x="322461" y="217489"/>
                </a:lnTo>
                <a:lnTo>
                  <a:pt x="329333" y="217489"/>
                </a:lnTo>
                <a:lnTo>
                  <a:pt x="334619" y="216959"/>
                </a:lnTo>
                <a:lnTo>
                  <a:pt x="333561" y="217489"/>
                </a:lnTo>
                <a:lnTo>
                  <a:pt x="333561" y="218547"/>
                </a:lnTo>
                <a:lnTo>
                  <a:pt x="334619" y="218547"/>
                </a:lnTo>
                <a:lnTo>
                  <a:pt x="335147" y="218547"/>
                </a:lnTo>
                <a:lnTo>
                  <a:pt x="334619" y="217489"/>
                </a:lnTo>
                <a:lnTo>
                  <a:pt x="334619" y="216959"/>
                </a:lnTo>
                <a:lnTo>
                  <a:pt x="338319" y="216959"/>
                </a:lnTo>
                <a:lnTo>
                  <a:pt x="342019" y="215901"/>
                </a:lnTo>
                <a:lnTo>
                  <a:pt x="341490" y="216959"/>
                </a:lnTo>
                <a:lnTo>
                  <a:pt x="341490" y="217489"/>
                </a:lnTo>
                <a:lnTo>
                  <a:pt x="342019" y="215901"/>
                </a:lnTo>
                <a:lnTo>
                  <a:pt x="342371" y="215901"/>
                </a:lnTo>
                <a:lnTo>
                  <a:pt x="343076" y="215901"/>
                </a:lnTo>
                <a:lnTo>
                  <a:pt x="343076" y="216959"/>
                </a:lnTo>
                <a:lnTo>
                  <a:pt x="342019" y="216959"/>
                </a:lnTo>
                <a:lnTo>
                  <a:pt x="343605" y="217489"/>
                </a:lnTo>
                <a:lnTo>
                  <a:pt x="345190" y="216959"/>
                </a:lnTo>
                <a:lnTo>
                  <a:pt x="345190" y="215901"/>
                </a:lnTo>
                <a:lnTo>
                  <a:pt x="348362" y="216959"/>
                </a:lnTo>
                <a:lnTo>
                  <a:pt x="350476" y="215372"/>
                </a:lnTo>
                <a:lnTo>
                  <a:pt x="351005" y="215372"/>
                </a:lnTo>
                <a:lnTo>
                  <a:pt x="351005" y="215901"/>
                </a:lnTo>
                <a:lnTo>
                  <a:pt x="352062" y="215372"/>
                </a:lnTo>
                <a:lnTo>
                  <a:pt x="352062" y="213784"/>
                </a:lnTo>
                <a:lnTo>
                  <a:pt x="353648" y="215372"/>
                </a:lnTo>
                <a:lnTo>
                  <a:pt x="357348" y="214843"/>
                </a:lnTo>
                <a:lnTo>
                  <a:pt x="355762" y="215901"/>
                </a:lnTo>
                <a:lnTo>
                  <a:pt x="354176" y="217489"/>
                </a:lnTo>
                <a:lnTo>
                  <a:pt x="357877" y="216959"/>
                </a:lnTo>
                <a:lnTo>
                  <a:pt x="360519" y="215372"/>
                </a:lnTo>
                <a:lnTo>
                  <a:pt x="364220" y="215901"/>
                </a:lnTo>
                <a:lnTo>
                  <a:pt x="371091" y="214843"/>
                </a:lnTo>
                <a:lnTo>
                  <a:pt x="374791" y="215901"/>
                </a:lnTo>
                <a:lnTo>
                  <a:pt x="376377" y="214843"/>
                </a:lnTo>
                <a:lnTo>
                  <a:pt x="377963" y="214843"/>
                </a:lnTo>
                <a:lnTo>
                  <a:pt x="377963" y="215372"/>
                </a:lnTo>
                <a:lnTo>
                  <a:pt x="377963" y="215901"/>
                </a:lnTo>
                <a:lnTo>
                  <a:pt x="381135" y="214843"/>
                </a:lnTo>
                <a:lnTo>
                  <a:pt x="383777" y="215901"/>
                </a:lnTo>
                <a:lnTo>
                  <a:pt x="383249" y="215901"/>
                </a:lnTo>
                <a:lnTo>
                  <a:pt x="381663" y="215372"/>
                </a:lnTo>
                <a:lnTo>
                  <a:pt x="383249" y="217489"/>
                </a:lnTo>
                <a:lnTo>
                  <a:pt x="385363" y="217489"/>
                </a:lnTo>
                <a:lnTo>
                  <a:pt x="384835" y="219076"/>
                </a:lnTo>
                <a:lnTo>
                  <a:pt x="383777" y="220664"/>
                </a:lnTo>
                <a:lnTo>
                  <a:pt x="381663" y="219076"/>
                </a:lnTo>
                <a:lnTo>
                  <a:pt x="379549" y="220134"/>
                </a:lnTo>
                <a:lnTo>
                  <a:pt x="379549" y="219076"/>
                </a:lnTo>
                <a:lnTo>
                  <a:pt x="379549" y="218547"/>
                </a:lnTo>
                <a:lnTo>
                  <a:pt x="377963" y="219076"/>
                </a:lnTo>
                <a:lnTo>
                  <a:pt x="375320" y="220664"/>
                </a:lnTo>
                <a:lnTo>
                  <a:pt x="373206" y="219076"/>
                </a:lnTo>
                <a:lnTo>
                  <a:pt x="369506" y="220134"/>
                </a:lnTo>
                <a:lnTo>
                  <a:pt x="369506" y="221193"/>
                </a:lnTo>
                <a:lnTo>
                  <a:pt x="368977" y="221193"/>
                </a:lnTo>
                <a:lnTo>
                  <a:pt x="367920" y="220134"/>
                </a:lnTo>
                <a:lnTo>
                  <a:pt x="364220" y="220664"/>
                </a:lnTo>
                <a:lnTo>
                  <a:pt x="362634" y="220134"/>
                </a:lnTo>
                <a:lnTo>
                  <a:pt x="362634" y="220664"/>
                </a:lnTo>
                <a:lnTo>
                  <a:pt x="355234" y="220664"/>
                </a:lnTo>
                <a:lnTo>
                  <a:pt x="348890" y="221193"/>
                </a:lnTo>
                <a:lnTo>
                  <a:pt x="349948" y="220134"/>
                </a:lnTo>
                <a:lnTo>
                  <a:pt x="348362" y="221193"/>
                </a:lnTo>
                <a:lnTo>
                  <a:pt x="346776" y="222780"/>
                </a:lnTo>
                <a:lnTo>
                  <a:pt x="345544" y="221546"/>
                </a:lnTo>
                <a:lnTo>
                  <a:pt x="344602" y="222174"/>
                </a:lnTo>
                <a:lnTo>
                  <a:pt x="343605" y="223839"/>
                </a:lnTo>
                <a:lnTo>
                  <a:pt x="341490" y="221193"/>
                </a:lnTo>
                <a:lnTo>
                  <a:pt x="338847" y="222780"/>
                </a:lnTo>
                <a:lnTo>
                  <a:pt x="337261" y="221193"/>
                </a:lnTo>
                <a:lnTo>
                  <a:pt x="335147" y="222251"/>
                </a:lnTo>
                <a:lnTo>
                  <a:pt x="335147" y="222780"/>
                </a:lnTo>
                <a:lnTo>
                  <a:pt x="334619" y="222251"/>
                </a:lnTo>
                <a:lnTo>
                  <a:pt x="333561" y="223839"/>
                </a:lnTo>
                <a:lnTo>
                  <a:pt x="331976" y="222780"/>
                </a:lnTo>
                <a:lnTo>
                  <a:pt x="331447" y="221193"/>
                </a:lnTo>
                <a:lnTo>
                  <a:pt x="331447" y="222251"/>
                </a:lnTo>
                <a:lnTo>
                  <a:pt x="330918" y="221193"/>
                </a:lnTo>
                <a:lnTo>
                  <a:pt x="329861" y="222251"/>
                </a:lnTo>
                <a:lnTo>
                  <a:pt x="329333" y="222251"/>
                </a:lnTo>
                <a:lnTo>
                  <a:pt x="326690" y="221193"/>
                </a:lnTo>
                <a:lnTo>
                  <a:pt x="325104" y="222251"/>
                </a:lnTo>
                <a:lnTo>
                  <a:pt x="324575" y="222780"/>
                </a:lnTo>
                <a:lnTo>
                  <a:pt x="324047" y="223839"/>
                </a:lnTo>
                <a:lnTo>
                  <a:pt x="321404" y="222780"/>
                </a:lnTo>
                <a:lnTo>
                  <a:pt x="319289" y="224368"/>
                </a:lnTo>
                <a:lnTo>
                  <a:pt x="319818" y="222780"/>
                </a:lnTo>
                <a:lnTo>
                  <a:pt x="311889" y="223839"/>
                </a:lnTo>
                <a:lnTo>
                  <a:pt x="310677" y="224445"/>
                </a:lnTo>
                <a:lnTo>
                  <a:pt x="313276" y="226036"/>
                </a:lnTo>
                <a:lnTo>
                  <a:pt x="315969" y="223838"/>
                </a:lnTo>
                <a:lnTo>
                  <a:pt x="317585" y="225487"/>
                </a:lnTo>
                <a:lnTo>
                  <a:pt x="318662" y="227135"/>
                </a:lnTo>
                <a:lnTo>
                  <a:pt x="320278" y="226036"/>
                </a:lnTo>
                <a:lnTo>
                  <a:pt x="319739" y="227685"/>
                </a:lnTo>
                <a:lnTo>
                  <a:pt x="320278" y="228234"/>
                </a:lnTo>
                <a:lnTo>
                  <a:pt x="321355" y="227135"/>
                </a:lnTo>
                <a:lnTo>
                  <a:pt x="321894" y="227685"/>
                </a:lnTo>
                <a:lnTo>
                  <a:pt x="323510" y="226036"/>
                </a:lnTo>
                <a:lnTo>
                  <a:pt x="325125" y="226036"/>
                </a:lnTo>
                <a:lnTo>
                  <a:pt x="324587" y="227685"/>
                </a:lnTo>
                <a:lnTo>
                  <a:pt x="322971" y="227135"/>
                </a:lnTo>
                <a:lnTo>
                  <a:pt x="322971" y="227685"/>
                </a:lnTo>
                <a:lnTo>
                  <a:pt x="323510" y="228234"/>
                </a:lnTo>
                <a:lnTo>
                  <a:pt x="325125" y="227685"/>
                </a:lnTo>
                <a:lnTo>
                  <a:pt x="326741" y="228234"/>
                </a:lnTo>
                <a:lnTo>
                  <a:pt x="325664" y="227135"/>
                </a:lnTo>
                <a:lnTo>
                  <a:pt x="325664" y="226036"/>
                </a:lnTo>
                <a:lnTo>
                  <a:pt x="326741" y="227685"/>
                </a:lnTo>
                <a:lnTo>
                  <a:pt x="327280" y="228234"/>
                </a:lnTo>
                <a:lnTo>
                  <a:pt x="327280" y="227135"/>
                </a:lnTo>
                <a:lnTo>
                  <a:pt x="328896" y="227685"/>
                </a:lnTo>
                <a:lnTo>
                  <a:pt x="328896" y="227273"/>
                </a:lnTo>
                <a:lnTo>
                  <a:pt x="330512" y="227685"/>
                </a:lnTo>
                <a:lnTo>
                  <a:pt x="332666" y="227685"/>
                </a:lnTo>
                <a:lnTo>
                  <a:pt x="333743" y="227135"/>
                </a:lnTo>
                <a:lnTo>
                  <a:pt x="332127" y="228234"/>
                </a:lnTo>
                <a:lnTo>
                  <a:pt x="332666" y="228234"/>
                </a:lnTo>
                <a:lnTo>
                  <a:pt x="332666" y="229333"/>
                </a:lnTo>
                <a:lnTo>
                  <a:pt x="333743" y="229333"/>
                </a:lnTo>
                <a:lnTo>
                  <a:pt x="334282" y="229883"/>
                </a:lnTo>
                <a:lnTo>
                  <a:pt x="335359" y="229333"/>
                </a:lnTo>
                <a:lnTo>
                  <a:pt x="333743" y="228234"/>
                </a:lnTo>
                <a:lnTo>
                  <a:pt x="335359" y="228234"/>
                </a:lnTo>
                <a:lnTo>
                  <a:pt x="335359" y="227685"/>
                </a:lnTo>
                <a:lnTo>
                  <a:pt x="336975" y="228234"/>
                </a:lnTo>
                <a:lnTo>
                  <a:pt x="337514" y="228234"/>
                </a:lnTo>
                <a:lnTo>
                  <a:pt x="337514" y="229883"/>
                </a:lnTo>
                <a:lnTo>
                  <a:pt x="337969" y="228489"/>
                </a:lnTo>
                <a:lnTo>
                  <a:pt x="337344" y="228072"/>
                </a:lnTo>
                <a:lnTo>
                  <a:pt x="336550" y="228072"/>
                </a:lnTo>
                <a:lnTo>
                  <a:pt x="336550" y="227013"/>
                </a:lnTo>
                <a:lnTo>
                  <a:pt x="337344" y="227013"/>
                </a:lnTo>
                <a:lnTo>
                  <a:pt x="338014" y="228353"/>
                </a:lnTo>
                <a:lnTo>
                  <a:pt x="338052" y="228234"/>
                </a:lnTo>
                <a:lnTo>
                  <a:pt x="339129" y="228234"/>
                </a:lnTo>
                <a:lnTo>
                  <a:pt x="338052" y="229333"/>
                </a:lnTo>
                <a:lnTo>
                  <a:pt x="337514" y="230982"/>
                </a:lnTo>
                <a:lnTo>
                  <a:pt x="338052" y="229883"/>
                </a:lnTo>
                <a:lnTo>
                  <a:pt x="339668" y="229333"/>
                </a:lnTo>
                <a:lnTo>
                  <a:pt x="339668" y="229883"/>
                </a:lnTo>
                <a:lnTo>
                  <a:pt x="339668" y="230982"/>
                </a:lnTo>
                <a:lnTo>
                  <a:pt x="339129" y="229883"/>
                </a:lnTo>
                <a:lnTo>
                  <a:pt x="338052" y="231532"/>
                </a:lnTo>
                <a:lnTo>
                  <a:pt x="339668" y="232631"/>
                </a:lnTo>
                <a:lnTo>
                  <a:pt x="339129" y="232631"/>
                </a:lnTo>
                <a:lnTo>
                  <a:pt x="339129" y="233180"/>
                </a:lnTo>
                <a:lnTo>
                  <a:pt x="338052" y="234279"/>
                </a:lnTo>
                <a:lnTo>
                  <a:pt x="337514" y="234829"/>
                </a:lnTo>
                <a:lnTo>
                  <a:pt x="335359" y="234279"/>
                </a:lnTo>
                <a:lnTo>
                  <a:pt x="332666" y="234829"/>
                </a:lnTo>
                <a:lnTo>
                  <a:pt x="331589" y="234279"/>
                </a:lnTo>
                <a:lnTo>
                  <a:pt x="328896" y="234279"/>
                </a:lnTo>
                <a:lnTo>
                  <a:pt x="330512" y="235378"/>
                </a:lnTo>
                <a:lnTo>
                  <a:pt x="328896" y="235378"/>
                </a:lnTo>
                <a:lnTo>
                  <a:pt x="328357" y="234829"/>
                </a:lnTo>
                <a:lnTo>
                  <a:pt x="328357" y="234279"/>
                </a:lnTo>
                <a:lnTo>
                  <a:pt x="326741" y="234279"/>
                </a:lnTo>
                <a:lnTo>
                  <a:pt x="325125" y="233180"/>
                </a:lnTo>
                <a:lnTo>
                  <a:pt x="321894" y="235378"/>
                </a:lnTo>
                <a:lnTo>
                  <a:pt x="319739" y="235378"/>
                </a:lnTo>
                <a:lnTo>
                  <a:pt x="305197" y="236477"/>
                </a:lnTo>
                <a:lnTo>
                  <a:pt x="287961" y="238126"/>
                </a:lnTo>
                <a:lnTo>
                  <a:pt x="287961" y="236477"/>
                </a:lnTo>
                <a:lnTo>
                  <a:pt x="286884" y="238126"/>
                </a:lnTo>
                <a:lnTo>
                  <a:pt x="286884" y="237027"/>
                </a:lnTo>
                <a:lnTo>
                  <a:pt x="284729" y="238126"/>
                </a:lnTo>
                <a:lnTo>
                  <a:pt x="282575" y="238126"/>
                </a:lnTo>
                <a:lnTo>
                  <a:pt x="287961" y="234829"/>
                </a:lnTo>
                <a:lnTo>
                  <a:pt x="293886" y="235378"/>
                </a:lnTo>
                <a:lnTo>
                  <a:pt x="294963" y="234279"/>
                </a:lnTo>
                <a:lnTo>
                  <a:pt x="295502" y="234829"/>
                </a:lnTo>
                <a:lnTo>
                  <a:pt x="299272" y="233180"/>
                </a:lnTo>
                <a:lnTo>
                  <a:pt x="303581" y="232631"/>
                </a:lnTo>
                <a:lnTo>
                  <a:pt x="303581" y="233180"/>
                </a:lnTo>
                <a:lnTo>
                  <a:pt x="305197" y="231532"/>
                </a:lnTo>
                <a:lnTo>
                  <a:pt x="306274" y="232631"/>
                </a:lnTo>
                <a:lnTo>
                  <a:pt x="307351" y="232631"/>
                </a:lnTo>
                <a:lnTo>
                  <a:pt x="307890" y="231532"/>
                </a:lnTo>
                <a:lnTo>
                  <a:pt x="305197" y="229883"/>
                </a:lnTo>
                <a:lnTo>
                  <a:pt x="305490" y="228684"/>
                </a:lnTo>
                <a:lnTo>
                  <a:pt x="306274" y="229883"/>
                </a:lnTo>
                <a:lnTo>
                  <a:pt x="307890" y="227685"/>
                </a:lnTo>
                <a:lnTo>
                  <a:pt x="307351" y="227685"/>
                </a:lnTo>
                <a:lnTo>
                  <a:pt x="306274" y="227135"/>
                </a:lnTo>
                <a:lnTo>
                  <a:pt x="308967" y="226036"/>
                </a:lnTo>
                <a:lnTo>
                  <a:pt x="310381" y="224594"/>
                </a:lnTo>
                <a:lnTo>
                  <a:pt x="303432" y="228072"/>
                </a:lnTo>
                <a:lnTo>
                  <a:pt x="303960" y="229130"/>
                </a:lnTo>
                <a:lnTo>
                  <a:pt x="303960" y="229659"/>
                </a:lnTo>
                <a:lnTo>
                  <a:pt x="303432" y="229659"/>
                </a:lnTo>
                <a:lnTo>
                  <a:pt x="301846" y="230718"/>
                </a:lnTo>
                <a:lnTo>
                  <a:pt x="301846" y="229659"/>
                </a:lnTo>
                <a:lnTo>
                  <a:pt x="302374" y="229659"/>
                </a:lnTo>
                <a:lnTo>
                  <a:pt x="301846" y="229130"/>
                </a:lnTo>
                <a:lnTo>
                  <a:pt x="300789" y="229130"/>
                </a:lnTo>
                <a:lnTo>
                  <a:pt x="300789" y="229659"/>
                </a:lnTo>
                <a:lnTo>
                  <a:pt x="300260" y="229659"/>
                </a:lnTo>
                <a:lnTo>
                  <a:pt x="300260" y="230718"/>
                </a:lnTo>
                <a:lnTo>
                  <a:pt x="299203" y="230718"/>
                </a:lnTo>
                <a:lnTo>
                  <a:pt x="299203" y="229659"/>
                </a:lnTo>
                <a:lnTo>
                  <a:pt x="298674" y="229659"/>
                </a:lnTo>
                <a:lnTo>
                  <a:pt x="298674" y="230718"/>
                </a:lnTo>
                <a:lnTo>
                  <a:pt x="293388" y="232305"/>
                </a:lnTo>
                <a:lnTo>
                  <a:pt x="288631" y="232305"/>
                </a:lnTo>
                <a:lnTo>
                  <a:pt x="287045" y="232305"/>
                </a:lnTo>
                <a:lnTo>
                  <a:pt x="284931" y="232834"/>
                </a:lnTo>
                <a:lnTo>
                  <a:pt x="282817" y="230718"/>
                </a:lnTo>
                <a:lnTo>
                  <a:pt x="281759" y="231247"/>
                </a:lnTo>
                <a:lnTo>
                  <a:pt x="280174" y="231247"/>
                </a:lnTo>
                <a:lnTo>
                  <a:pt x="279116" y="229130"/>
                </a:lnTo>
                <a:lnTo>
                  <a:pt x="276474" y="230718"/>
                </a:lnTo>
                <a:lnTo>
                  <a:pt x="277883" y="232129"/>
                </a:lnTo>
                <a:lnTo>
                  <a:pt x="276474" y="232834"/>
                </a:lnTo>
                <a:lnTo>
                  <a:pt x="274359" y="234422"/>
                </a:lnTo>
                <a:lnTo>
                  <a:pt x="271188" y="233893"/>
                </a:lnTo>
                <a:lnTo>
                  <a:pt x="268016" y="234422"/>
                </a:lnTo>
                <a:lnTo>
                  <a:pt x="268016" y="232834"/>
                </a:lnTo>
                <a:lnTo>
                  <a:pt x="267487" y="232305"/>
                </a:lnTo>
                <a:lnTo>
                  <a:pt x="266959" y="232834"/>
                </a:lnTo>
                <a:lnTo>
                  <a:pt x="267487" y="234422"/>
                </a:lnTo>
                <a:lnTo>
                  <a:pt x="262730" y="234951"/>
                </a:lnTo>
                <a:lnTo>
                  <a:pt x="258501" y="234951"/>
                </a:lnTo>
                <a:lnTo>
                  <a:pt x="258501" y="236009"/>
                </a:lnTo>
                <a:lnTo>
                  <a:pt x="258501" y="236539"/>
                </a:lnTo>
                <a:lnTo>
                  <a:pt x="255330" y="236539"/>
                </a:lnTo>
                <a:lnTo>
                  <a:pt x="253744" y="237597"/>
                </a:lnTo>
                <a:lnTo>
                  <a:pt x="253216" y="236009"/>
                </a:lnTo>
                <a:lnTo>
                  <a:pt x="251630" y="236539"/>
                </a:lnTo>
                <a:lnTo>
                  <a:pt x="252158" y="236009"/>
                </a:lnTo>
                <a:lnTo>
                  <a:pt x="252158" y="234951"/>
                </a:lnTo>
                <a:lnTo>
                  <a:pt x="251630" y="234951"/>
                </a:lnTo>
                <a:lnTo>
                  <a:pt x="251630" y="234422"/>
                </a:lnTo>
                <a:lnTo>
                  <a:pt x="253216" y="233893"/>
                </a:lnTo>
                <a:lnTo>
                  <a:pt x="253216" y="232305"/>
                </a:lnTo>
                <a:lnTo>
                  <a:pt x="254273" y="232834"/>
                </a:lnTo>
                <a:lnTo>
                  <a:pt x="257444" y="232305"/>
                </a:lnTo>
                <a:lnTo>
                  <a:pt x="255858" y="231247"/>
                </a:lnTo>
                <a:lnTo>
                  <a:pt x="254273" y="230718"/>
                </a:lnTo>
                <a:lnTo>
                  <a:pt x="253744" y="232305"/>
                </a:lnTo>
                <a:lnTo>
                  <a:pt x="253216" y="231247"/>
                </a:lnTo>
                <a:lnTo>
                  <a:pt x="253744" y="230718"/>
                </a:lnTo>
                <a:lnTo>
                  <a:pt x="253216" y="230718"/>
                </a:lnTo>
                <a:lnTo>
                  <a:pt x="251630" y="231247"/>
                </a:lnTo>
                <a:lnTo>
                  <a:pt x="252158" y="231247"/>
                </a:lnTo>
                <a:lnTo>
                  <a:pt x="250573" y="232305"/>
                </a:lnTo>
                <a:lnTo>
                  <a:pt x="250573" y="231247"/>
                </a:lnTo>
                <a:lnTo>
                  <a:pt x="250044" y="231247"/>
                </a:lnTo>
                <a:lnTo>
                  <a:pt x="248987" y="232305"/>
                </a:lnTo>
                <a:lnTo>
                  <a:pt x="248723" y="231776"/>
                </a:lnTo>
                <a:lnTo>
                  <a:pt x="248987" y="231247"/>
                </a:lnTo>
                <a:lnTo>
                  <a:pt x="248458" y="231247"/>
                </a:lnTo>
                <a:lnTo>
                  <a:pt x="248723" y="231776"/>
                </a:lnTo>
                <a:lnTo>
                  <a:pt x="248458" y="232305"/>
                </a:lnTo>
                <a:lnTo>
                  <a:pt x="246872" y="231247"/>
                </a:lnTo>
                <a:lnTo>
                  <a:pt x="246872" y="232305"/>
                </a:lnTo>
                <a:lnTo>
                  <a:pt x="244758" y="231247"/>
                </a:lnTo>
                <a:lnTo>
                  <a:pt x="245287" y="232305"/>
                </a:lnTo>
                <a:lnTo>
                  <a:pt x="245287" y="232834"/>
                </a:lnTo>
                <a:lnTo>
                  <a:pt x="244758" y="232305"/>
                </a:lnTo>
                <a:lnTo>
                  <a:pt x="243701" y="231247"/>
                </a:lnTo>
                <a:lnTo>
                  <a:pt x="241587" y="232834"/>
                </a:lnTo>
                <a:lnTo>
                  <a:pt x="238415" y="233893"/>
                </a:lnTo>
                <a:lnTo>
                  <a:pt x="238415" y="232834"/>
                </a:lnTo>
                <a:lnTo>
                  <a:pt x="237886" y="232834"/>
                </a:lnTo>
                <a:lnTo>
                  <a:pt x="236829" y="232834"/>
                </a:lnTo>
                <a:lnTo>
                  <a:pt x="235243" y="232834"/>
                </a:lnTo>
                <a:lnTo>
                  <a:pt x="234715" y="232305"/>
                </a:lnTo>
                <a:lnTo>
                  <a:pt x="234715" y="232834"/>
                </a:lnTo>
                <a:lnTo>
                  <a:pt x="234715" y="233893"/>
                </a:lnTo>
                <a:lnTo>
                  <a:pt x="233129" y="232834"/>
                </a:lnTo>
                <a:lnTo>
                  <a:pt x="232600" y="234951"/>
                </a:lnTo>
                <a:lnTo>
                  <a:pt x="231015" y="236009"/>
                </a:lnTo>
                <a:lnTo>
                  <a:pt x="227843" y="237597"/>
                </a:lnTo>
                <a:lnTo>
                  <a:pt x="227843" y="236539"/>
                </a:lnTo>
                <a:lnTo>
                  <a:pt x="227315" y="236539"/>
                </a:lnTo>
                <a:lnTo>
                  <a:pt x="227315" y="237597"/>
                </a:lnTo>
                <a:lnTo>
                  <a:pt x="226257" y="238126"/>
                </a:lnTo>
                <a:lnTo>
                  <a:pt x="225729" y="237597"/>
                </a:lnTo>
                <a:lnTo>
                  <a:pt x="224672" y="237597"/>
                </a:lnTo>
                <a:lnTo>
                  <a:pt x="224672" y="236539"/>
                </a:lnTo>
                <a:lnTo>
                  <a:pt x="224672" y="236009"/>
                </a:lnTo>
                <a:lnTo>
                  <a:pt x="224143" y="237597"/>
                </a:lnTo>
                <a:lnTo>
                  <a:pt x="222557" y="238126"/>
                </a:lnTo>
                <a:lnTo>
                  <a:pt x="222557" y="236539"/>
                </a:lnTo>
                <a:lnTo>
                  <a:pt x="222029" y="237597"/>
                </a:lnTo>
                <a:lnTo>
                  <a:pt x="220971" y="236539"/>
                </a:lnTo>
                <a:lnTo>
                  <a:pt x="220971" y="236538"/>
                </a:lnTo>
                <a:lnTo>
                  <a:pt x="220662" y="236538"/>
                </a:lnTo>
                <a:lnTo>
                  <a:pt x="220887" y="236454"/>
                </a:lnTo>
                <a:lnTo>
                  <a:pt x="220443" y="236009"/>
                </a:lnTo>
                <a:lnTo>
                  <a:pt x="219386" y="236539"/>
                </a:lnTo>
                <a:lnTo>
                  <a:pt x="218857" y="234951"/>
                </a:lnTo>
                <a:lnTo>
                  <a:pt x="219386" y="234422"/>
                </a:lnTo>
                <a:lnTo>
                  <a:pt x="218857" y="234422"/>
                </a:lnTo>
                <a:lnTo>
                  <a:pt x="217800" y="234422"/>
                </a:lnTo>
                <a:lnTo>
                  <a:pt x="217800" y="234951"/>
                </a:lnTo>
                <a:lnTo>
                  <a:pt x="218857" y="236539"/>
                </a:lnTo>
                <a:lnTo>
                  <a:pt x="215686" y="236009"/>
                </a:lnTo>
                <a:lnTo>
                  <a:pt x="214100" y="234422"/>
                </a:lnTo>
                <a:lnTo>
                  <a:pt x="214100" y="234951"/>
                </a:lnTo>
                <a:lnTo>
                  <a:pt x="214100" y="236009"/>
                </a:lnTo>
                <a:lnTo>
                  <a:pt x="213571" y="234951"/>
                </a:lnTo>
                <a:lnTo>
                  <a:pt x="212514" y="233893"/>
                </a:lnTo>
                <a:lnTo>
                  <a:pt x="213571" y="232834"/>
                </a:lnTo>
                <a:lnTo>
                  <a:pt x="214100" y="232834"/>
                </a:lnTo>
                <a:lnTo>
                  <a:pt x="212514" y="232305"/>
                </a:lnTo>
                <a:lnTo>
                  <a:pt x="210400" y="232305"/>
                </a:lnTo>
                <a:lnTo>
                  <a:pt x="210928" y="233893"/>
                </a:lnTo>
                <a:lnTo>
                  <a:pt x="212514" y="234422"/>
                </a:lnTo>
                <a:lnTo>
                  <a:pt x="211985" y="234422"/>
                </a:lnTo>
                <a:lnTo>
                  <a:pt x="210400" y="234951"/>
                </a:lnTo>
                <a:lnTo>
                  <a:pt x="210400" y="234422"/>
                </a:lnTo>
                <a:lnTo>
                  <a:pt x="210400" y="233893"/>
                </a:lnTo>
                <a:lnTo>
                  <a:pt x="209871" y="233893"/>
                </a:lnTo>
                <a:lnTo>
                  <a:pt x="208814" y="234422"/>
                </a:lnTo>
                <a:lnTo>
                  <a:pt x="208814" y="233893"/>
                </a:lnTo>
                <a:lnTo>
                  <a:pt x="208814" y="232834"/>
                </a:lnTo>
                <a:lnTo>
                  <a:pt x="207228" y="234951"/>
                </a:lnTo>
                <a:lnTo>
                  <a:pt x="202999" y="234422"/>
                </a:lnTo>
                <a:lnTo>
                  <a:pt x="200356" y="236009"/>
                </a:lnTo>
                <a:lnTo>
                  <a:pt x="201414" y="234422"/>
                </a:lnTo>
                <a:lnTo>
                  <a:pt x="201942" y="232834"/>
                </a:lnTo>
                <a:lnTo>
                  <a:pt x="201942" y="232305"/>
                </a:lnTo>
                <a:lnTo>
                  <a:pt x="201414" y="232834"/>
                </a:lnTo>
                <a:lnTo>
                  <a:pt x="200356" y="230718"/>
                </a:lnTo>
                <a:lnTo>
                  <a:pt x="197185" y="232305"/>
                </a:lnTo>
                <a:lnTo>
                  <a:pt x="198242" y="230718"/>
                </a:lnTo>
                <a:lnTo>
                  <a:pt x="199828" y="229659"/>
                </a:lnTo>
                <a:lnTo>
                  <a:pt x="198242" y="229130"/>
                </a:lnTo>
                <a:lnTo>
                  <a:pt x="198242" y="230718"/>
                </a:lnTo>
                <a:lnTo>
                  <a:pt x="196656" y="230718"/>
                </a:lnTo>
                <a:lnTo>
                  <a:pt x="196128" y="230718"/>
                </a:lnTo>
                <a:lnTo>
                  <a:pt x="197185" y="229659"/>
                </a:lnTo>
                <a:lnTo>
                  <a:pt x="195071" y="228072"/>
                </a:lnTo>
                <a:lnTo>
                  <a:pt x="193485" y="229130"/>
                </a:lnTo>
                <a:lnTo>
                  <a:pt x="192956" y="229130"/>
                </a:lnTo>
                <a:lnTo>
                  <a:pt x="191370" y="229130"/>
                </a:lnTo>
                <a:lnTo>
                  <a:pt x="189785" y="228072"/>
                </a:lnTo>
                <a:lnTo>
                  <a:pt x="189256" y="229130"/>
                </a:lnTo>
                <a:lnTo>
                  <a:pt x="185027" y="228072"/>
                </a:lnTo>
                <a:lnTo>
                  <a:pt x="180799" y="230718"/>
                </a:lnTo>
                <a:lnTo>
                  <a:pt x="180799" y="229659"/>
                </a:lnTo>
                <a:lnTo>
                  <a:pt x="180799" y="229130"/>
                </a:lnTo>
                <a:lnTo>
                  <a:pt x="181327" y="229659"/>
                </a:lnTo>
                <a:lnTo>
                  <a:pt x="180799" y="228072"/>
                </a:lnTo>
                <a:lnTo>
                  <a:pt x="178156" y="228072"/>
                </a:lnTo>
                <a:lnTo>
                  <a:pt x="179213" y="229130"/>
                </a:lnTo>
                <a:lnTo>
                  <a:pt x="179213" y="229659"/>
                </a:lnTo>
                <a:lnTo>
                  <a:pt x="177098" y="228072"/>
                </a:lnTo>
                <a:lnTo>
                  <a:pt x="175513" y="229130"/>
                </a:lnTo>
                <a:lnTo>
                  <a:pt x="174455" y="229130"/>
                </a:lnTo>
                <a:lnTo>
                  <a:pt x="174455" y="228072"/>
                </a:lnTo>
                <a:lnTo>
                  <a:pt x="173927" y="228072"/>
                </a:lnTo>
                <a:lnTo>
                  <a:pt x="172870" y="228072"/>
                </a:lnTo>
                <a:lnTo>
                  <a:pt x="172870" y="229130"/>
                </a:lnTo>
                <a:lnTo>
                  <a:pt x="173927" y="229130"/>
                </a:lnTo>
                <a:lnTo>
                  <a:pt x="172341" y="229659"/>
                </a:lnTo>
                <a:lnTo>
                  <a:pt x="170755" y="230718"/>
                </a:lnTo>
                <a:lnTo>
                  <a:pt x="170227" y="229130"/>
                </a:lnTo>
                <a:lnTo>
                  <a:pt x="169170" y="228072"/>
                </a:lnTo>
                <a:lnTo>
                  <a:pt x="163355" y="230718"/>
                </a:lnTo>
                <a:lnTo>
                  <a:pt x="157012" y="229659"/>
                </a:lnTo>
                <a:lnTo>
                  <a:pt x="153840" y="230718"/>
                </a:lnTo>
                <a:lnTo>
                  <a:pt x="151197" y="231247"/>
                </a:lnTo>
                <a:lnTo>
                  <a:pt x="150140" y="230718"/>
                </a:lnTo>
                <a:lnTo>
                  <a:pt x="150140" y="229130"/>
                </a:lnTo>
                <a:lnTo>
                  <a:pt x="149612" y="229659"/>
                </a:lnTo>
                <a:lnTo>
                  <a:pt x="148555" y="229659"/>
                </a:lnTo>
                <a:lnTo>
                  <a:pt x="148555" y="231247"/>
                </a:lnTo>
                <a:lnTo>
                  <a:pt x="146440" y="232305"/>
                </a:lnTo>
                <a:lnTo>
                  <a:pt x="144326" y="233893"/>
                </a:lnTo>
                <a:lnTo>
                  <a:pt x="144854" y="232305"/>
                </a:lnTo>
                <a:lnTo>
                  <a:pt x="146440" y="231247"/>
                </a:lnTo>
                <a:lnTo>
                  <a:pt x="144854" y="229659"/>
                </a:lnTo>
                <a:lnTo>
                  <a:pt x="143269" y="230718"/>
                </a:lnTo>
                <a:lnTo>
                  <a:pt x="143269" y="229659"/>
                </a:lnTo>
                <a:lnTo>
                  <a:pt x="143269" y="229130"/>
                </a:lnTo>
                <a:lnTo>
                  <a:pt x="141683" y="230718"/>
                </a:lnTo>
                <a:lnTo>
                  <a:pt x="140097" y="229659"/>
                </a:lnTo>
                <a:lnTo>
                  <a:pt x="140097" y="231247"/>
                </a:lnTo>
                <a:lnTo>
                  <a:pt x="134811" y="230718"/>
                </a:lnTo>
                <a:lnTo>
                  <a:pt x="128997" y="230718"/>
                </a:lnTo>
                <a:lnTo>
                  <a:pt x="128997" y="231247"/>
                </a:lnTo>
                <a:lnTo>
                  <a:pt x="128997" y="232305"/>
                </a:lnTo>
                <a:lnTo>
                  <a:pt x="127411" y="232305"/>
                </a:lnTo>
                <a:lnTo>
                  <a:pt x="125825" y="232305"/>
                </a:lnTo>
                <a:lnTo>
                  <a:pt x="125825" y="232834"/>
                </a:lnTo>
                <a:lnTo>
                  <a:pt x="124239" y="231247"/>
                </a:lnTo>
                <a:lnTo>
                  <a:pt x="124239" y="232305"/>
                </a:lnTo>
                <a:lnTo>
                  <a:pt x="123711" y="232834"/>
                </a:lnTo>
                <a:lnTo>
                  <a:pt x="123711" y="231247"/>
                </a:lnTo>
                <a:lnTo>
                  <a:pt x="122654" y="230718"/>
                </a:lnTo>
                <a:lnTo>
                  <a:pt x="122125" y="231247"/>
                </a:lnTo>
                <a:lnTo>
                  <a:pt x="120539" y="232305"/>
                </a:lnTo>
                <a:lnTo>
                  <a:pt x="120539" y="231247"/>
                </a:lnTo>
                <a:lnTo>
                  <a:pt x="121068" y="231247"/>
                </a:lnTo>
                <a:lnTo>
                  <a:pt x="120539" y="229659"/>
                </a:lnTo>
                <a:lnTo>
                  <a:pt x="118953" y="230718"/>
                </a:lnTo>
                <a:lnTo>
                  <a:pt x="118953" y="232305"/>
                </a:lnTo>
                <a:lnTo>
                  <a:pt x="118425" y="231247"/>
                </a:lnTo>
                <a:lnTo>
                  <a:pt x="116839" y="230718"/>
                </a:lnTo>
                <a:lnTo>
                  <a:pt x="116839" y="231247"/>
                </a:lnTo>
                <a:lnTo>
                  <a:pt x="116839" y="232305"/>
                </a:lnTo>
                <a:lnTo>
                  <a:pt x="114196" y="230718"/>
                </a:lnTo>
                <a:lnTo>
                  <a:pt x="112082" y="230718"/>
                </a:lnTo>
                <a:lnTo>
                  <a:pt x="111553" y="230718"/>
                </a:lnTo>
                <a:lnTo>
                  <a:pt x="109967" y="229659"/>
                </a:lnTo>
                <a:lnTo>
                  <a:pt x="109967" y="229130"/>
                </a:lnTo>
                <a:lnTo>
                  <a:pt x="108382" y="229130"/>
                </a:lnTo>
                <a:lnTo>
                  <a:pt x="108910" y="228072"/>
                </a:lnTo>
                <a:lnTo>
                  <a:pt x="108910" y="225955"/>
                </a:lnTo>
                <a:lnTo>
                  <a:pt x="108382" y="225955"/>
                </a:lnTo>
                <a:lnTo>
                  <a:pt x="108382" y="227014"/>
                </a:lnTo>
                <a:lnTo>
                  <a:pt x="107853" y="227543"/>
                </a:lnTo>
                <a:lnTo>
                  <a:pt x="107853" y="225426"/>
                </a:lnTo>
                <a:lnTo>
                  <a:pt x="106796" y="223839"/>
                </a:lnTo>
                <a:lnTo>
                  <a:pt x="106267" y="223839"/>
                </a:lnTo>
                <a:lnTo>
                  <a:pt x="107853" y="222780"/>
                </a:lnTo>
                <a:lnTo>
                  <a:pt x="107185" y="222697"/>
                </a:lnTo>
                <a:lnTo>
                  <a:pt x="112082" y="222251"/>
                </a:lnTo>
                <a:lnTo>
                  <a:pt x="114196" y="223839"/>
                </a:lnTo>
                <a:lnTo>
                  <a:pt x="116839" y="222780"/>
                </a:lnTo>
                <a:lnTo>
                  <a:pt x="115782" y="222780"/>
                </a:lnTo>
                <a:lnTo>
                  <a:pt x="115253" y="222251"/>
                </a:lnTo>
                <a:lnTo>
                  <a:pt x="116839" y="222251"/>
                </a:lnTo>
                <a:lnTo>
                  <a:pt x="117368" y="221193"/>
                </a:lnTo>
                <a:lnTo>
                  <a:pt x="118425" y="223839"/>
                </a:lnTo>
                <a:lnTo>
                  <a:pt x="120539" y="222780"/>
                </a:lnTo>
                <a:lnTo>
                  <a:pt x="120011" y="222251"/>
                </a:lnTo>
                <a:lnTo>
                  <a:pt x="118953" y="222251"/>
                </a:lnTo>
                <a:lnTo>
                  <a:pt x="122654" y="221193"/>
                </a:lnTo>
                <a:lnTo>
                  <a:pt x="127411" y="222251"/>
                </a:lnTo>
                <a:lnTo>
                  <a:pt x="127939" y="222251"/>
                </a:lnTo>
                <a:lnTo>
                  <a:pt x="127939" y="222780"/>
                </a:lnTo>
                <a:lnTo>
                  <a:pt x="132168" y="222251"/>
                </a:lnTo>
                <a:lnTo>
                  <a:pt x="134811" y="222251"/>
                </a:lnTo>
                <a:lnTo>
                  <a:pt x="139568" y="222780"/>
                </a:lnTo>
                <a:lnTo>
                  <a:pt x="144326" y="221193"/>
                </a:lnTo>
                <a:lnTo>
                  <a:pt x="144326" y="220134"/>
                </a:lnTo>
                <a:lnTo>
                  <a:pt x="143269" y="220664"/>
                </a:lnTo>
                <a:lnTo>
                  <a:pt x="142740" y="219076"/>
                </a:lnTo>
                <a:lnTo>
                  <a:pt x="141683" y="220134"/>
                </a:lnTo>
                <a:lnTo>
                  <a:pt x="142740" y="220664"/>
                </a:lnTo>
                <a:lnTo>
                  <a:pt x="143269" y="221193"/>
                </a:lnTo>
                <a:lnTo>
                  <a:pt x="142740" y="221193"/>
                </a:lnTo>
                <a:lnTo>
                  <a:pt x="141154" y="221193"/>
                </a:lnTo>
                <a:lnTo>
                  <a:pt x="141154" y="219076"/>
                </a:lnTo>
                <a:lnTo>
                  <a:pt x="140097" y="219076"/>
                </a:lnTo>
                <a:lnTo>
                  <a:pt x="140097" y="218547"/>
                </a:lnTo>
                <a:lnTo>
                  <a:pt x="141683" y="217489"/>
                </a:lnTo>
                <a:lnTo>
                  <a:pt x="139040" y="215901"/>
                </a:lnTo>
                <a:lnTo>
                  <a:pt x="139040" y="217489"/>
                </a:lnTo>
                <a:lnTo>
                  <a:pt x="136397" y="217489"/>
                </a:lnTo>
                <a:lnTo>
                  <a:pt x="136397" y="218547"/>
                </a:lnTo>
                <a:lnTo>
                  <a:pt x="134283" y="218547"/>
                </a:lnTo>
                <a:lnTo>
                  <a:pt x="132697" y="217489"/>
                </a:lnTo>
                <a:lnTo>
                  <a:pt x="132168" y="218547"/>
                </a:lnTo>
                <a:lnTo>
                  <a:pt x="130582" y="220134"/>
                </a:lnTo>
                <a:lnTo>
                  <a:pt x="130582" y="219076"/>
                </a:lnTo>
                <a:lnTo>
                  <a:pt x="128997" y="220664"/>
                </a:lnTo>
                <a:lnTo>
                  <a:pt x="127939" y="219076"/>
                </a:lnTo>
                <a:lnTo>
                  <a:pt x="129525" y="219076"/>
                </a:lnTo>
                <a:lnTo>
                  <a:pt x="129525" y="217489"/>
                </a:lnTo>
                <a:lnTo>
                  <a:pt x="126882" y="217489"/>
                </a:lnTo>
                <a:lnTo>
                  <a:pt x="122654" y="218547"/>
                </a:lnTo>
                <a:lnTo>
                  <a:pt x="122125" y="217489"/>
                </a:lnTo>
                <a:lnTo>
                  <a:pt x="122125" y="216959"/>
                </a:lnTo>
                <a:lnTo>
                  <a:pt x="117368" y="217489"/>
                </a:lnTo>
                <a:lnTo>
                  <a:pt x="113668" y="217489"/>
                </a:lnTo>
                <a:lnTo>
                  <a:pt x="113668" y="215901"/>
                </a:lnTo>
                <a:lnTo>
                  <a:pt x="112082" y="217489"/>
                </a:lnTo>
                <a:lnTo>
                  <a:pt x="111553" y="216959"/>
                </a:lnTo>
                <a:lnTo>
                  <a:pt x="112082" y="215901"/>
                </a:lnTo>
                <a:lnTo>
                  <a:pt x="113139" y="215372"/>
                </a:lnTo>
                <a:lnTo>
                  <a:pt x="110496" y="215372"/>
                </a:lnTo>
                <a:lnTo>
                  <a:pt x="108910" y="213784"/>
                </a:lnTo>
                <a:lnTo>
                  <a:pt x="108910" y="215372"/>
                </a:lnTo>
                <a:lnTo>
                  <a:pt x="108382" y="215372"/>
                </a:lnTo>
                <a:lnTo>
                  <a:pt x="106796" y="214843"/>
                </a:lnTo>
                <a:lnTo>
                  <a:pt x="106267" y="214843"/>
                </a:lnTo>
                <a:lnTo>
                  <a:pt x="106267" y="215901"/>
                </a:lnTo>
                <a:lnTo>
                  <a:pt x="103624" y="215901"/>
                </a:lnTo>
                <a:lnTo>
                  <a:pt x="100981" y="215901"/>
                </a:lnTo>
                <a:lnTo>
                  <a:pt x="101510" y="214843"/>
                </a:lnTo>
                <a:lnTo>
                  <a:pt x="100981" y="213255"/>
                </a:lnTo>
                <a:lnTo>
                  <a:pt x="103624" y="213784"/>
                </a:lnTo>
                <a:lnTo>
                  <a:pt x="105778" y="212491"/>
                </a:lnTo>
                <a:lnTo>
                  <a:pt x="106267" y="212858"/>
                </a:lnTo>
                <a:lnTo>
                  <a:pt x="106267" y="213255"/>
                </a:lnTo>
                <a:lnTo>
                  <a:pt x="106796" y="213255"/>
                </a:lnTo>
                <a:lnTo>
                  <a:pt x="106267" y="212858"/>
                </a:lnTo>
                <a:lnTo>
                  <a:pt x="106267" y="212197"/>
                </a:lnTo>
                <a:lnTo>
                  <a:pt x="105778" y="212491"/>
                </a:lnTo>
                <a:lnTo>
                  <a:pt x="104681" y="211668"/>
                </a:lnTo>
                <a:lnTo>
                  <a:pt x="105210" y="210080"/>
                </a:lnTo>
                <a:lnTo>
                  <a:pt x="106267" y="210609"/>
                </a:lnTo>
                <a:lnTo>
                  <a:pt x="106267" y="210080"/>
                </a:lnTo>
                <a:lnTo>
                  <a:pt x="106796" y="209022"/>
                </a:lnTo>
                <a:lnTo>
                  <a:pt x="108910" y="209022"/>
                </a:lnTo>
                <a:lnTo>
                  <a:pt x="113139" y="209022"/>
                </a:lnTo>
                <a:lnTo>
                  <a:pt x="113139" y="210080"/>
                </a:lnTo>
                <a:lnTo>
                  <a:pt x="114196" y="209022"/>
                </a:lnTo>
                <a:lnTo>
                  <a:pt x="116839" y="209022"/>
                </a:lnTo>
                <a:lnTo>
                  <a:pt x="116839" y="208493"/>
                </a:lnTo>
                <a:lnTo>
                  <a:pt x="115782" y="207964"/>
                </a:lnTo>
                <a:lnTo>
                  <a:pt x="118953" y="207964"/>
                </a:lnTo>
                <a:lnTo>
                  <a:pt x="122125" y="206376"/>
                </a:lnTo>
                <a:lnTo>
                  <a:pt x="122654" y="206905"/>
                </a:lnTo>
                <a:lnTo>
                  <a:pt x="124239" y="207964"/>
                </a:lnTo>
                <a:lnTo>
                  <a:pt x="125825" y="206905"/>
                </a:lnTo>
                <a:lnTo>
                  <a:pt x="125825" y="206376"/>
                </a:lnTo>
                <a:lnTo>
                  <a:pt x="126882" y="206376"/>
                </a:lnTo>
                <a:lnTo>
                  <a:pt x="126882" y="207964"/>
                </a:lnTo>
                <a:lnTo>
                  <a:pt x="127939" y="206905"/>
                </a:lnTo>
                <a:lnTo>
                  <a:pt x="128997" y="206376"/>
                </a:lnTo>
                <a:lnTo>
                  <a:pt x="129525" y="206905"/>
                </a:lnTo>
                <a:lnTo>
                  <a:pt x="129525" y="207964"/>
                </a:lnTo>
                <a:lnTo>
                  <a:pt x="130582" y="206905"/>
                </a:lnTo>
                <a:lnTo>
                  <a:pt x="131111" y="206376"/>
                </a:lnTo>
                <a:lnTo>
                  <a:pt x="131111" y="206905"/>
                </a:lnTo>
                <a:lnTo>
                  <a:pt x="132168" y="206376"/>
                </a:lnTo>
                <a:lnTo>
                  <a:pt x="132697" y="206376"/>
                </a:lnTo>
                <a:lnTo>
                  <a:pt x="133225" y="206905"/>
                </a:lnTo>
                <a:lnTo>
                  <a:pt x="134283" y="207964"/>
                </a:lnTo>
                <a:lnTo>
                  <a:pt x="135868" y="206905"/>
                </a:lnTo>
                <a:lnTo>
                  <a:pt x="136397" y="205318"/>
                </a:lnTo>
                <a:lnTo>
                  <a:pt x="137983" y="206376"/>
                </a:lnTo>
                <a:lnTo>
                  <a:pt x="139568" y="206376"/>
                </a:lnTo>
                <a:lnTo>
                  <a:pt x="140097" y="206376"/>
                </a:lnTo>
                <a:lnTo>
                  <a:pt x="141154" y="206905"/>
                </a:lnTo>
                <a:lnTo>
                  <a:pt x="144854" y="206376"/>
                </a:lnTo>
                <a:lnTo>
                  <a:pt x="148555" y="204788"/>
                </a:lnTo>
                <a:lnTo>
                  <a:pt x="149612" y="202143"/>
                </a:lnTo>
                <a:lnTo>
                  <a:pt x="148555" y="201613"/>
                </a:lnTo>
                <a:lnTo>
                  <a:pt x="151726" y="201084"/>
                </a:lnTo>
                <a:lnTo>
                  <a:pt x="151197" y="198438"/>
                </a:lnTo>
                <a:lnTo>
                  <a:pt x="150140" y="198438"/>
                </a:lnTo>
                <a:lnTo>
                  <a:pt x="150140" y="199497"/>
                </a:lnTo>
                <a:lnTo>
                  <a:pt x="146969" y="197909"/>
                </a:lnTo>
                <a:lnTo>
                  <a:pt x="144854" y="200026"/>
                </a:lnTo>
                <a:lnTo>
                  <a:pt x="136397" y="200026"/>
                </a:lnTo>
                <a:lnTo>
                  <a:pt x="128997" y="199497"/>
                </a:lnTo>
                <a:lnTo>
                  <a:pt x="127939" y="196851"/>
                </a:lnTo>
                <a:lnTo>
                  <a:pt x="125297" y="196851"/>
                </a:lnTo>
                <a:lnTo>
                  <a:pt x="123711" y="197909"/>
                </a:lnTo>
                <a:lnTo>
                  <a:pt x="117368" y="197909"/>
                </a:lnTo>
                <a:lnTo>
                  <a:pt x="110496" y="198438"/>
                </a:lnTo>
                <a:lnTo>
                  <a:pt x="110496" y="197909"/>
                </a:lnTo>
                <a:lnTo>
                  <a:pt x="110496" y="196851"/>
                </a:lnTo>
                <a:lnTo>
                  <a:pt x="109967" y="197909"/>
                </a:lnTo>
                <a:lnTo>
                  <a:pt x="109967" y="198438"/>
                </a:lnTo>
                <a:lnTo>
                  <a:pt x="107853" y="197909"/>
                </a:lnTo>
                <a:lnTo>
                  <a:pt x="106267" y="196322"/>
                </a:lnTo>
                <a:lnTo>
                  <a:pt x="105210" y="196851"/>
                </a:lnTo>
                <a:lnTo>
                  <a:pt x="104681" y="197909"/>
                </a:lnTo>
                <a:lnTo>
                  <a:pt x="104681" y="196322"/>
                </a:lnTo>
                <a:lnTo>
                  <a:pt x="104681" y="195793"/>
                </a:lnTo>
                <a:lnTo>
                  <a:pt x="105210" y="196322"/>
                </a:lnTo>
                <a:lnTo>
                  <a:pt x="106267" y="194734"/>
                </a:lnTo>
                <a:lnTo>
                  <a:pt x="103624" y="193147"/>
                </a:lnTo>
                <a:lnTo>
                  <a:pt x="102039" y="193147"/>
                </a:lnTo>
                <a:lnTo>
                  <a:pt x="101510" y="194734"/>
                </a:lnTo>
                <a:lnTo>
                  <a:pt x="100981" y="194734"/>
                </a:lnTo>
                <a:lnTo>
                  <a:pt x="100981" y="193147"/>
                </a:lnTo>
                <a:lnTo>
                  <a:pt x="97810" y="191559"/>
                </a:lnTo>
                <a:lnTo>
                  <a:pt x="96224" y="193147"/>
                </a:lnTo>
                <a:lnTo>
                  <a:pt x="94110" y="191559"/>
                </a:lnTo>
                <a:lnTo>
                  <a:pt x="93111" y="189560"/>
                </a:lnTo>
                <a:lnTo>
                  <a:pt x="95167" y="189972"/>
                </a:lnTo>
                <a:lnTo>
                  <a:pt x="97810" y="189972"/>
                </a:lnTo>
                <a:lnTo>
                  <a:pt x="97810" y="191030"/>
                </a:lnTo>
                <a:lnTo>
                  <a:pt x="99396" y="191559"/>
                </a:lnTo>
                <a:lnTo>
                  <a:pt x="100981" y="191030"/>
                </a:lnTo>
                <a:lnTo>
                  <a:pt x="103096" y="192618"/>
                </a:lnTo>
                <a:lnTo>
                  <a:pt x="106267" y="192618"/>
                </a:lnTo>
                <a:lnTo>
                  <a:pt x="106267" y="193147"/>
                </a:lnTo>
                <a:lnTo>
                  <a:pt x="106267" y="194205"/>
                </a:lnTo>
                <a:lnTo>
                  <a:pt x="109967" y="194734"/>
                </a:lnTo>
                <a:lnTo>
                  <a:pt x="113139" y="195793"/>
                </a:lnTo>
                <a:lnTo>
                  <a:pt x="120011" y="195793"/>
                </a:lnTo>
                <a:lnTo>
                  <a:pt x="126882" y="195793"/>
                </a:lnTo>
                <a:lnTo>
                  <a:pt x="125825" y="191559"/>
                </a:lnTo>
                <a:lnTo>
                  <a:pt x="126882" y="188913"/>
                </a:lnTo>
                <a:lnTo>
                  <a:pt x="126882" y="187855"/>
                </a:lnTo>
                <a:lnTo>
                  <a:pt x="125297" y="188913"/>
                </a:lnTo>
                <a:lnTo>
                  <a:pt x="124239" y="187855"/>
                </a:lnTo>
                <a:lnTo>
                  <a:pt x="125825" y="187855"/>
                </a:lnTo>
                <a:lnTo>
                  <a:pt x="127411" y="187326"/>
                </a:lnTo>
                <a:lnTo>
                  <a:pt x="127939" y="185738"/>
                </a:lnTo>
                <a:lnTo>
                  <a:pt x="128997" y="184151"/>
                </a:lnTo>
                <a:lnTo>
                  <a:pt x="127939" y="183093"/>
                </a:lnTo>
                <a:lnTo>
                  <a:pt x="127411" y="182563"/>
                </a:lnTo>
                <a:lnTo>
                  <a:pt x="128997" y="182034"/>
                </a:lnTo>
                <a:lnTo>
                  <a:pt x="129525" y="180976"/>
                </a:lnTo>
                <a:lnTo>
                  <a:pt x="125825" y="180976"/>
                </a:lnTo>
                <a:lnTo>
                  <a:pt x="121068" y="179388"/>
                </a:lnTo>
                <a:lnTo>
                  <a:pt x="121068" y="180447"/>
                </a:lnTo>
                <a:lnTo>
                  <a:pt x="122125" y="180447"/>
                </a:lnTo>
                <a:lnTo>
                  <a:pt x="120539" y="180976"/>
                </a:lnTo>
                <a:lnTo>
                  <a:pt x="120011" y="179388"/>
                </a:lnTo>
                <a:lnTo>
                  <a:pt x="117368" y="180976"/>
                </a:lnTo>
                <a:lnTo>
                  <a:pt x="115253" y="182563"/>
                </a:lnTo>
                <a:lnTo>
                  <a:pt x="115782" y="184151"/>
                </a:lnTo>
                <a:lnTo>
                  <a:pt x="117368" y="184151"/>
                </a:lnTo>
                <a:lnTo>
                  <a:pt x="117368" y="185738"/>
                </a:lnTo>
                <a:lnTo>
                  <a:pt x="117368" y="186268"/>
                </a:lnTo>
                <a:lnTo>
                  <a:pt x="116839" y="186268"/>
                </a:lnTo>
                <a:lnTo>
                  <a:pt x="116839" y="185738"/>
                </a:lnTo>
                <a:lnTo>
                  <a:pt x="116839" y="184680"/>
                </a:lnTo>
                <a:lnTo>
                  <a:pt x="115253" y="184151"/>
                </a:lnTo>
                <a:lnTo>
                  <a:pt x="114196" y="184151"/>
                </a:lnTo>
                <a:lnTo>
                  <a:pt x="114196" y="184680"/>
                </a:lnTo>
                <a:lnTo>
                  <a:pt x="115253" y="185738"/>
                </a:lnTo>
                <a:lnTo>
                  <a:pt x="116839" y="185738"/>
                </a:lnTo>
                <a:lnTo>
                  <a:pt x="115782" y="186268"/>
                </a:lnTo>
                <a:lnTo>
                  <a:pt x="115253" y="186268"/>
                </a:lnTo>
                <a:lnTo>
                  <a:pt x="115782" y="187855"/>
                </a:lnTo>
                <a:lnTo>
                  <a:pt x="117368" y="188913"/>
                </a:lnTo>
                <a:lnTo>
                  <a:pt x="114196" y="188913"/>
                </a:lnTo>
                <a:lnTo>
                  <a:pt x="110496" y="187855"/>
                </a:lnTo>
                <a:lnTo>
                  <a:pt x="107853" y="187326"/>
                </a:lnTo>
                <a:lnTo>
                  <a:pt x="106796" y="183093"/>
                </a:lnTo>
                <a:lnTo>
                  <a:pt x="108382" y="180976"/>
                </a:lnTo>
                <a:lnTo>
                  <a:pt x="110496" y="180447"/>
                </a:lnTo>
                <a:lnTo>
                  <a:pt x="108382" y="179388"/>
                </a:lnTo>
                <a:lnTo>
                  <a:pt x="108080" y="179766"/>
                </a:lnTo>
                <a:lnTo>
                  <a:pt x="108382" y="178859"/>
                </a:lnTo>
                <a:lnTo>
                  <a:pt x="107853" y="177801"/>
                </a:lnTo>
                <a:lnTo>
                  <a:pt x="107098" y="179691"/>
                </a:lnTo>
                <a:lnTo>
                  <a:pt x="106796" y="179388"/>
                </a:lnTo>
                <a:lnTo>
                  <a:pt x="106796" y="180447"/>
                </a:lnTo>
                <a:lnTo>
                  <a:pt x="104681" y="178859"/>
                </a:lnTo>
                <a:lnTo>
                  <a:pt x="103096" y="179388"/>
                </a:lnTo>
                <a:lnTo>
                  <a:pt x="103624" y="177801"/>
                </a:lnTo>
                <a:lnTo>
                  <a:pt x="104681" y="177272"/>
                </a:lnTo>
                <a:lnTo>
                  <a:pt x="103624" y="176743"/>
                </a:lnTo>
                <a:lnTo>
                  <a:pt x="103096" y="176743"/>
                </a:lnTo>
                <a:lnTo>
                  <a:pt x="104681" y="175155"/>
                </a:lnTo>
                <a:lnTo>
                  <a:pt x="105210" y="173568"/>
                </a:lnTo>
                <a:lnTo>
                  <a:pt x="103624" y="172509"/>
                </a:lnTo>
                <a:lnTo>
                  <a:pt x="104681" y="170922"/>
                </a:lnTo>
                <a:lnTo>
                  <a:pt x="104681" y="171980"/>
                </a:lnTo>
                <a:lnTo>
                  <a:pt x="105210" y="170922"/>
                </a:lnTo>
                <a:lnTo>
                  <a:pt x="104681" y="169863"/>
                </a:lnTo>
                <a:lnTo>
                  <a:pt x="103096" y="170393"/>
                </a:lnTo>
                <a:lnTo>
                  <a:pt x="103096" y="169863"/>
                </a:lnTo>
                <a:lnTo>
                  <a:pt x="99924" y="168805"/>
                </a:lnTo>
                <a:lnTo>
                  <a:pt x="97810" y="170393"/>
                </a:lnTo>
                <a:lnTo>
                  <a:pt x="98338" y="171980"/>
                </a:lnTo>
                <a:lnTo>
                  <a:pt x="99396" y="172509"/>
                </a:lnTo>
                <a:lnTo>
                  <a:pt x="98338" y="174097"/>
                </a:lnTo>
                <a:lnTo>
                  <a:pt x="95167" y="173568"/>
                </a:lnTo>
                <a:lnTo>
                  <a:pt x="94110" y="175155"/>
                </a:lnTo>
                <a:lnTo>
                  <a:pt x="92524" y="174097"/>
                </a:lnTo>
                <a:lnTo>
                  <a:pt x="91467" y="174097"/>
                </a:lnTo>
                <a:lnTo>
                  <a:pt x="90938" y="174097"/>
                </a:lnTo>
                <a:lnTo>
                  <a:pt x="86181" y="176743"/>
                </a:lnTo>
                <a:lnTo>
                  <a:pt x="87238" y="177272"/>
                </a:lnTo>
                <a:lnTo>
                  <a:pt x="93052" y="177801"/>
                </a:lnTo>
                <a:lnTo>
                  <a:pt x="98338" y="177801"/>
                </a:lnTo>
                <a:lnTo>
                  <a:pt x="96224" y="178859"/>
                </a:lnTo>
                <a:lnTo>
                  <a:pt x="93052" y="180447"/>
                </a:lnTo>
                <a:lnTo>
                  <a:pt x="93052" y="178859"/>
                </a:lnTo>
                <a:lnTo>
                  <a:pt x="87238" y="179388"/>
                </a:lnTo>
                <a:lnTo>
                  <a:pt x="81952" y="180447"/>
                </a:lnTo>
                <a:lnTo>
                  <a:pt x="80366" y="183093"/>
                </a:lnTo>
                <a:lnTo>
                  <a:pt x="77723" y="182563"/>
                </a:lnTo>
                <a:lnTo>
                  <a:pt x="72437" y="184151"/>
                </a:lnTo>
                <a:lnTo>
                  <a:pt x="69794" y="183093"/>
                </a:lnTo>
                <a:lnTo>
                  <a:pt x="65037" y="184151"/>
                </a:lnTo>
                <a:lnTo>
                  <a:pt x="60280" y="183093"/>
                </a:lnTo>
                <a:lnTo>
                  <a:pt x="61337" y="180976"/>
                </a:lnTo>
                <a:lnTo>
                  <a:pt x="61866" y="179388"/>
                </a:lnTo>
                <a:lnTo>
                  <a:pt x="65037" y="179388"/>
                </a:lnTo>
                <a:lnTo>
                  <a:pt x="67152" y="177801"/>
                </a:lnTo>
                <a:lnTo>
                  <a:pt x="62923" y="175155"/>
                </a:lnTo>
                <a:lnTo>
                  <a:pt x="58694" y="172509"/>
                </a:lnTo>
                <a:lnTo>
                  <a:pt x="58694" y="171980"/>
                </a:lnTo>
                <a:lnTo>
                  <a:pt x="58165" y="171980"/>
                </a:lnTo>
                <a:lnTo>
                  <a:pt x="58694" y="169863"/>
                </a:lnTo>
                <a:lnTo>
                  <a:pt x="59751" y="168805"/>
                </a:lnTo>
                <a:lnTo>
                  <a:pt x="58165" y="168276"/>
                </a:lnTo>
                <a:lnTo>
                  <a:pt x="56051" y="167218"/>
                </a:lnTo>
                <a:lnTo>
                  <a:pt x="56051" y="165630"/>
                </a:lnTo>
                <a:lnTo>
                  <a:pt x="56580" y="165630"/>
                </a:lnTo>
                <a:lnTo>
                  <a:pt x="56051" y="165101"/>
                </a:lnTo>
                <a:lnTo>
                  <a:pt x="54994" y="165630"/>
                </a:lnTo>
                <a:lnTo>
                  <a:pt x="54465" y="165101"/>
                </a:lnTo>
                <a:lnTo>
                  <a:pt x="52880" y="165101"/>
                </a:lnTo>
                <a:lnTo>
                  <a:pt x="52880" y="163513"/>
                </a:lnTo>
                <a:lnTo>
                  <a:pt x="52880" y="162984"/>
                </a:lnTo>
                <a:lnTo>
                  <a:pt x="51822" y="162984"/>
                </a:lnTo>
                <a:lnTo>
                  <a:pt x="51294" y="162984"/>
                </a:lnTo>
                <a:lnTo>
                  <a:pt x="51822" y="161926"/>
                </a:lnTo>
                <a:lnTo>
                  <a:pt x="51822" y="161397"/>
                </a:lnTo>
                <a:lnTo>
                  <a:pt x="53408" y="163513"/>
                </a:lnTo>
                <a:lnTo>
                  <a:pt x="54994" y="165101"/>
                </a:lnTo>
                <a:lnTo>
                  <a:pt x="54465" y="164043"/>
                </a:lnTo>
                <a:lnTo>
                  <a:pt x="53408" y="162984"/>
                </a:lnTo>
                <a:lnTo>
                  <a:pt x="54465" y="162984"/>
                </a:lnTo>
                <a:lnTo>
                  <a:pt x="54465" y="161926"/>
                </a:lnTo>
                <a:lnTo>
                  <a:pt x="52880" y="158222"/>
                </a:lnTo>
                <a:lnTo>
                  <a:pt x="49179" y="158222"/>
                </a:lnTo>
                <a:lnTo>
                  <a:pt x="48122" y="157693"/>
                </a:lnTo>
                <a:lnTo>
                  <a:pt x="49179" y="154518"/>
                </a:lnTo>
                <a:lnTo>
                  <a:pt x="49708" y="154518"/>
                </a:lnTo>
                <a:lnTo>
                  <a:pt x="49179" y="153459"/>
                </a:lnTo>
                <a:lnTo>
                  <a:pt x="49708" y="153459"/>
                </a:lnTo>
                <a:lnTo>
                  <a:pt x="49179" y="151343"/>
                </a:lnTo>
                <a:lnTo>
                  <a:pt x="47594" y="149226"/>
                </a:lnTo>
                <a:lnTo>
                  <a:pt x="46008" y="142876"/>
                </a:lnTo>
                <a:lnTo>
                  <a:pt x="48122" y="139172"/>
                </a:lnTo>
                <a:lnTo>
                  <a:pt x="49179" y="137584"/>
                </a:lnTo>
                <a:lnTo>
                  <a:pt x="49708" y="137055"/>
                </a:lnTo>
                <a:lnTo>
                  <a:pt x="52880" y="135467"/>
                </a:lnTo>
                <a:lnTo>
                  <a:pt x="54994" y="132292"/>
                </a:lnTo>
                <a:lnTo>
                  <a:pt x="56580" y="131763"/>
                </a:lnTo>
                <a:lnTo>
                  <a:pt x="58165" y="127530"/>
                </a:lnTo>
                <a:lnTo>
                  <a:pt x="60280" y="127530"/>
                </a:lnTo>
                <a:lnTo>
                  <a:pt x="60280" y="129117"/>
                </a:lnTo>
                <a:lnTo>
                  <a:pt x="61866" y="129117"/>
                </a:lnTo>
                <a:lnTo>
                  <a:pt x="66623" y="132292"/>
                </a:lnTo>
                <a:lnTo>
                  <a:pt x="68737" y="131763"/>
                </a:lnTo>
                <a:lnTo>
                  <a:pt x="66623" y="128588"/>
                </a:lnTo>
                <a:lnTo>
                  <a:pt x="65037" y="124884"/>
                </a:lnTo>
                <a:lnTo>
                  <a:pt x="65566" y="124884"/>
                </a:lnTo>
                <a:lnTo>
                  <a:pt x="65566" y="123826"/>
                </a:lnTo>
                <a:lnTo>
                  <a:pt x="65037" y="123297"/>
                </a:lnTo>
                <a:lnTo>
                  <a:pt x="65037" y="122238"/>
                </a:lnTo>
                <a:lnTo>
                  <a:pt x="65566" y="123297"/>
                </a:lnTo>
                <a:lnTo>
                  <a:pt x="66623" y="120122"/>
                </a:lnTo>
                <a:lnTo>
                  <a:pt x="67152" y="116417"/>
                </a:lnTo>
                <a:lnTo>
                  <a:pt x="68209" y="116417"/>
                </a:lnTo>
                <a:lnTo>
                  <a:pt x="68737" y="114830"/>
                </a:lnTo>
                <a:lnTo>
                  <a:pt x="70323" y="115359"/>
                </a:lnTo>
                <a:lnTo>
                  <a:pt x="70852" y="113242"/>
                </a:lnTo>
                <a:lnTo>
                  <a:pt x="74023" y="116947"/>
                </a:lnTo>
                <a:lnTo>
                  <a:pt x="77195" y="119592"/>
                </a:lnTo>
                <a:lnTo>
                  <a:pt x="77195" y="120122"/>
                </a:lnTo>
                <a:lnTo>
                  <a:pt x="77723" y="120651"/>
                </a:lnTo>
                <a:lnTo>
                  <a:pt x="77195" y="121709"/>
                </a:lnTo>
                <a:lnTo>
                  <a:pt x="79309" y="123826"/>
                </a:lnTo>
                <a:lnTo>
                  <a:pt x="80895" y="125942"/>
                </a:lnTo>
                <a:lnTo>
                  <a:pt x="83009" y="124884"/>
                </a:lnTo>
                <a:lnTo>
                  <a:pt x="85652" y="125413"/>
                </a:lnTo>
                <a:lnTo>
                  <a:pt x="85652" y="123826"/>
                </a:lnTo>
                <a:lnTo>
                  <a:pt x="84595" y="123297"/>
                </a:lnTo>
                <a:lnTo>
                  <a:pt x="84595" y="123826"/>
                </a:lnTo>
                <a:lnTo>
                  <a:pt x="84066" y="123826"/>
                </a:lnTo>
                <a:lnTo>
                  <a:pt x="84066" y="122238"/>
                </a:lnTo>
                <a:lnTo>
                  <a:pt x="83009" y="122238"/>
                </a:lnTo>
                <a:lnTo>
                  <a:pt x="84066" y="121709"/>
                </a:lnTo>
                <a:lnTo>
                  <a:pt x="84066" y="120651"/>
                </a:lnTo>
                <a:lnTo>
                  <a:pt x="84066" y="119592"/>
                </a:lnTo>
                <a:lnTo>
                  <a:pt x="83009" y="120122"/>
                </a:lnTo>
                <a:lnTo>
                  <a:pt x="82481" y="121709"/>
                </a:lnTo>
                <a:lnTo>
                  <a:pt x="82481" y="119592"/>
                </a:lnTo>
                <a:lnTo>
                  <a:pt x="80895" y="118534"/>
                </a:lnTo>
                <a:lnTo>
                  <a:pt x="81952" y="118005"/>
                </a:lnTo>
                <a:lnTo>
                  <a:pt x="80895" y="116947"/>
                </a:lnTo>
                <a:lnTo>
                  <a:pt x="80895" y="116417"/>
                </a:lnTo>
                <a:lnTo>
                  <a:pt x="80366" y="115359"/>
                </a:lnTo>
                <a:lnTo>
                  <a:pt x="80895" y="113242"/>
                </a:lnTo>
                <a:lnTo>
                  <a:pt x="79309" y="112713"/>
                </a:lnTo>
                <a:lnTo>
                  <a:pt x="79309" y="110067"/>
                </a:lnTo>
                <a:lnTo>
                  <a:pt x="77723" y="109538"/>
                </a:lnTo>
                <a:lnTo>
                  <a:pt x="77723" y="108480"/>
                </a:lnTo>
                <a:lnTo>
                  <a:pt x="78781" y="108480"/>
                </a:lnTo>
                <a:lnTo>
                  <a:pt x="77195" y="105834"/>
                </a:lnTo>
                <a:lnTo>
                  <a:pt x="71909" y="104776"/>
                </a:lnTo>
                <a:lnTo>
                  <a:pt x="68737" y="104776"/>
                </a:lnTo>
                <a:lnTo>
                  <a:pt x="68737" y="105834"/>
                </a:lnTo>
                <a:lnTo>
                  <a:pt x="68209" y="105834"/>
                </a:lnTo>
                <a:lnTo>
                  <a:pt x="66623" y="104776"/>
                </a:lnTo>
                <a:lnTo>
                  <a:pt x="66623" y="105834"/>
                </a:lnTo>
                <a:lnTo>
                  <a:pt x="66623" y="106363"/>
                </a:lnTo>
                <a:lnTo>
                  <a:pt x="59751" y="107951"/>
                </a:lnTo>
                <a:lnTo>
                  <a:pt x="52880" y="108480"/>
                </a:lnTo>
                <a:lnTo>
                  <a:pt x="52880" y="109538"/>
                </a:lnTo>
                <a:lnTo>
                  <a:pt x="52880" y="110067"/>
                </a:lnTo>
                <a:lnTo>
                  <a:pt x="48122" y="111655"/>
                </a:lnTo>
                <a:lnTo>
                  <a:pt x="43894" y="113242"/>
                </a:lnTo>
                <a:lnTo>
                  <a:pt x="43894" y="113772"/>
                </a:lnTo>
                <a:lnTo>
                  <a:pt x="44422" y="114830"/>
                </a:lnTo>
                <a:lnTo>
                  <a:pt x="42836" y="114830"/>
                </a:lnTo>
                <a:lnTo>
                  <a:pt x="42836" y="116417"/>
                </a:lnTo>
                <a:lnTo>
                  <a:pt x="41251" y="115359"/>
                </a:lnTo>
                <a:lnTo>
                  <a:pt x="39665" y="115359"/>
                </a:lnTo>
                <a:lnTo>
                  <a:pt x="40722" y="116417"/>
                </a:lnTo>
                <a:lnTo>
                  <a:pt x="35436" y="115359"/>
                </a:lnTo>
                <a:lnTo>
                  <a:pt x="30150" y="110067"/>
                </a:lnTo>
                <a:lnTo>
                  <a:pt x="26979" y="113772"/>
                </a:lnTo>
                <a:lnTo>
                  <a:pt x="24864" y="118534"/>
                </a:lnTo>
                <a:lnTo>
                  <a:pt x="23278" y="115359"/>
                </a:lnTo>
                <a:lnTo>
                  <a:pt x="21693" y="113242"/>
                </a:lnTo>
                <a:lnTo>
                  <a:pt x="22221" y="111126"/>
                </a:lnTo>
                <a:lnTo>
                  <a:pt x="21693" y="109538"/>
                </a:lnTo>
                <a:lnTo>
                  <a:pt x="24864" y="107951"/>
                </a:lnTo>
                <a:lnTo>
                  <a:pt x="28564" y="106892"/>
                </a:lnTo>
                <a:lnTo>
                  <a:pt x="25921" y="104247"/>
                </a:lnTo>
                <a:lnTo>
                  <a:pt x="25393" y="99484"/>
                </a:lnTo>
                <a:lnTo>
                  <a:pt x="25921" y="98955"/>
                </a:lnTo>
                <a:lnTo>
                  <a:pt x="26979" y="97367"/>
                </a:lnTo>
                <a:lnTo>
                  <a:pt x="25921" y="96309"/>
                </a:lnTo>
                <a:lnTo>
                  <a:pt x="25921" y="95780"/>
                </a:lnTo>
                <a:lnTo>
                  <a:pt x="26979" y="94192"/>
                </a:lnTo>
                <a:lnTo>
                  <a:pt x="26979" y="92605"/>
                </a:lnTo>
                <a:lnTo>
                  <a:pt x="30150" y="90488"/>
                </a:lnTo>
                <a:lnTo>
                  <a:pt x="32793" y="88901"/>
                </a:lnTo>
                <a:lnTo>
                  <a:pt x="32265" y="82551"/>
                </a:lnTo>
                <a:lnTo>
                  <a:pt x="30679" y="77259"/>
                </a:lnTo>
                <a:lnTo>
                  <a:pt x="30150" y="77259"/>
                </a:lnTo>
                <a:lnTo>
                  <a:pt x="30150" y="78317"/>
                </a:lnTo>
                <a:lnTo>
                  <a:pt x="27507" y="75142"/>
                </a:lnTo>
                <a:lnTo>
                  <a:pt x="27507" y="71438"/>
                </a:lnTo>
                <a:lnTo>
                  <a:pt x="24864" y="69321"/>
                </a:lnTo>
                <a:lnTo>
                  <a:pt x="22221" y="66676"/>
                </a:lnTo>
                <a:lnTo>
                  <a:pt x="26979" y="67734"/>
                </a:lnTo>
                <a:lnTo>
                  <a:pt x="30150" y="69321"/>
                </a:lnTo>
                <a:lnTo>
                  <a:pt x="30679" y="68263"/>
                </a:lnTo>
                <a:lnTo>
                  <a:pt x="30679" y="66146"/>
                </a:lnTo>
                <a:lnTo>
                  <a:pt x="31207" y="66146"/>
                </a:lnTo>
                <a:lnTo>
                  <a:pt x="30679" y="64559"/>
                </a:lnTo>
                <a:lnTo>
                  <a:pt x="30679" y="62971"/>
                </a:lnTo>
                <a:lnTo>
                  <a:pt x="29093" y="62971"/>
                </a:lnTo>
                <a:lnTo>
                  <a:pt x="29093" y="61384"/>
                </a:lnTo>
                <a:lnTo>
                  <a:pt x="27507" y="62442"/>
                </a:lnTo>
                <a:lnTo>
                  <a:pt x="26979" y="62971"/>
                </a:lnTo>
                <a:lnTo>
                  <a:pt x="26979" y="62442"/>
                </a:lnTo>
                <a:lnTo>
                  <a:pt x="26979" y="61384"/>
                </a:lnTo>
                <a:lnTo>
                  <a:pt x="23807" y="57680"/>
                </a:lnTo>
                <a:lnTo>
                  <a:pt x="21693" y="52917"/>
                </a:lnTo>
                <a:lnTo>
                  <a:pt x="20107" y="53976"/>
                </a:lnTo>
                <a:lnTo>
                  <a:pt x="19050" y="52917"/>
                </a:lnTo>
                <a:lnTo>
                  <a:pt x="20636" y="51330"/>
                </a:lnTo>
                <a:lnTo>
                  <a:pt x="24864" y="55563"/>
                </a:lnTo>
                <a:lnTo>
                  <a:pt x="26979" y="56092"/>
                </a:lnTo>
                <a:lnTo>
                  <a:pt x="26979" y="54505"/>
                </a:lnTo>
                <a:lnTo>
                  <a:pt x="26979" y="52917"/>
                </a:lnTo>
                <a:lnTo>
                  <a:pt x="28564" y="54505"/>
                </a:lnTo>
                <a:lnTo>
                  <a:pt x="28564" y="52917"/>
                </a:lnTo>
                <a:lnTo>
                  <a:pt x="29093" y="53976"/>
                </a:lnTo>
                <a:lnTo>
                  <a:pt x="30150" y="54505"/>
                </a:lnTo>
                <a:lnTo>
                  <a:pt x="30150" y="55563"/>
                </a:lnTo>
                <a:lnTo>
                  <a:pt x="29093" y="54505"/>
                </a:lnTo>
                <a:lnTo>
                  <a:pt x="30150" y="56092"/>
                </a:lnTo>
                <a:lnTo>
                  <a:pt x="30679" y="56092"/>
                </a:lnTo>
                <a:lnTo>
                  <a:pt x="31207" y="59267"/>
                </a:lnTo>
                <a:lnTo>
                  <a:pt x="32265" y="62442"/>
                </a:lnTo>
                <a:lnTo>
                  <a:pt x="32265" y="62971"/>
                </a:lnTo>
                <a:lnTo>
                  <a:pt x="31207" y="63501"/>
                </a:lnTo>
                <a:lnTo>
                  <a:pt x="32793" y="64559"/>
                </a:lnTo>
                <a:lnTo>
                  <a:pt x="33850" y="62442"/>
                </a:lnTo>
                <a:lnTo>
                  <a:pt x="35965" y="63501"/>
                </a:lnTo>
                <a:lnTo>
                  <a:pt x="37550" y="65088"/>
                </a:lnTo>
                <a:lnTo>
                  <a:pt x="37550" y="69321"/>
                </a:lnTo>
                <a:lnTo>
                  <a:pt x="37022" y="71438"/>
                </a:lnTo>
                <a:lnTo>
                  <a:pt x="37550" y="73026"/>
                </a:lnTo>
                <a:lnTo>
                  <a:pt x="39665" y="73555"/>
                </a:lnTo>
                <a:lnTo>
                  <a:pt x="40722" y="75671"/>
                </a:lnTo>
                <a:lnTo>
                  <a:pt x="44951" y="78846"/>
                </a:lnTo>
                <a:lnTo>
                  <a:pt x="46008" y="81492"/>
                </a:lnTo>
                <a:lnTo>
                  <a:pt x="50237" y="82551"/>
                </a:lnTo>
                <a:lnTo>
                  <a:pt x="54465" y="82551"/>
                </a:lnTo>
                <a:lnTo>
                  <a:pt x="54465" y="83609"/>
                </a:lnTo>
                <a:lnTo>
                  <a:pt x="54465" y="84138"/>
                </a:lnTo>
                <a:lnTo>
                  <a:pt x="57108" y="84138"/>
                </a:lnTo>
                <a:lnTo>
                  <a:pt x="59751" y="87313"/>
                </a:lnTo>
                <a:lnTo>
                  <a:pt x="62923" y="87842"/>
                </a:lnTo>
                <a:lnTo>
                  <a:pt x="65037" y="90488"/>
                </a:lnTo>
                <a:lnTo>
                  <a:pt x="65037" y="92076"/>
                </a:lnTo>
                <a:lnTo>
                  <a:pt x="63980" y="92076"/>
                </a:lnTo>
                <a:lnTo>
                  <a:pt x="65037" y="94192"/>
                </a:lnTo>
                <a:lnTo>
                  <a:pt x="66623" y="94721"/>
                </a:lnTo>
                <a:lnTo>
                  <a:pt x="69794" y="95780"/>
                </a:lnTo>
                <a:lnTo>
                  <a:pt x="73495" y="96309"/>
                </a:lnTo>
                <a:lnTo>
                  <a:pt x="71909" y="92076"/>
                </a:lnTo>
                <a:lnTo>
                  <a:pt x="70323" y="87842"/>
                </a:lnTo>
                <a:lnTo>
                  <a:pt x="70323" y="86784"/>
                </a:lnTo>
                <a:lnTo>
                  <a:pt x="69794" y="85726"/>
                </a:lnTo>
                <a:lnTo>
                  <a:pt x="70323" y="85196"/>
                </a:lnTo>
                <a:lnTo>
                  <a:pt x="70852" y="85196"/>
                </a:lnTo>
                <a:lnTo>
                  <a:pt x="70323" y="84138"/>
                </a:lnTo>
                <a:lnTo>
                  <a:pt x="69794" y="84138"/>
                </a:lnTo>
                <a:lnTo>
                  <a:pt x="69794" y="82021"/>
                </a:lnTo>
                <a:lnTo>
                  <a:pt x="69794" y="79905"/>
                </a:lnTo>
                <a:lnTo>
                  <a:pt x="66623" y="75671"/>
                </a:lnTo>
                <a:lnTo>
                  <a:pt x="63980" y="71967"/>
                </a:lnTo>
                <a:lnTo>
                  <a:pt x="61337" y="61384"/>
                </a:lnTo>
                <a:lnTo>
                  <a:pt x="59751" y="50801"/>
                </a:lnTo>
                <a:lnTo>
                  <a:pt x="58694" y="50271"/>
                </a:lnTo>
                <a:lnTo>
                  <a:pt x="58694" y="48684"/>
                </a:lnTo>
                <a:lnTo>
                  <a:pt x="59751" y="47626"/>
                </a:lnTo>
                <a:lnTo>
                  <a:pt x="58694" y="47626"/>
                </a:lnTo>
                <a:lnTo>
                  <a:pt x="58694" y="47096"/>
                </a:lnTo>
                <a:lnTo>
                  <a:pt x="59751" y="43921"/>
                </a:lnTo>
                <a:lnTo>
                  <a:pt x="58694" y="39159"/>
                </a:lnTo>
                <a:lnTo>
                  <a:pt x="59751" y="39159"/>
                </a:lnTo>
                <a:lnTo>
                  <a:pt x="60280" y="39159"/>
                </a:lnTo>
                <a:lnTo>
                  <a:pt x="59751" y="35455"/>
                </a:lnTo>
                <a:lnTo>
                  <a:pt x="60280" y="31221"/>
                </a:lnTo>
                <a:lnTo>
                  <a:pt x="63980" y="30163"/>
                </a:lnTo>
                <a:lnTo>
                  <a:pt x="69794" y="22755"/>
                </a:lnTo>
                <a:lnTo>
                  <a:pt x="72437" y="21696"/>
                </a:lnTo>
                <a:lnTo>
                  <a:pt x="73495" y="24342"/>
                </a:lnTo>
                <a:lnTo>
                  <a:pt x="74023" y="24871"/>
                </a:lnTo>
                <a:lnTo>
                  <a:pt x="70323" y="29634"/>
                </a:lnTo>
                <a:lnTo>
                  <a:pt x="66623" y="33867"/>
                </a:lnTo>
                <a:lnTo>
                  <a:pt x="66623" y="34926"/>
                </a:lnTo>
                <a:lnTo>
                  <a:pt x="67152" y="35455"/>
                </a:lnTo>
                <a:lnTo>
                  <a:pt x="67152" y="34926"/>
                </a:lnTo>
                <a:lnTo>
                  <a:pt x="68209" y="34926"/>
                </a:lnTo>
                <a:lnTo>
                  <a:pt x="68209" y="37042"/>
                </a:lnTo>
                <a:lnTo>
                  <a:pt x="71909" y="35455"/>
                </a:lnTo>
                <a:lnTo>
                  <a:pt x="73495" y="34926"/>
                </a:lnTo>
                <a:lnTo>
                  <a:pt x="74023" y="35455"/>
                </a:lnTo>
                <a:lnTo>
                  <a:pt x="75080" y="36513"/>
                </a:lnTo>
                <a:lnTo>
                  <a:pt x="77195" y="34926"/>
                </a:lnTo>
                <a:lnTo>
                  <a:pt x="79309" y="35455"/>
                </a:lnTo>
                <a:lnTo>
                  <a:pt x="83009" y="33338"/>
                </a:lnTo>
                <a:lnTo>
                  <a:pt x="87238" y="33867"/>
                </a:lnTo>
                <a:lnTo>
                  <a:pt x="82481" y="33867"/>
                </a:lnTo>
                <a:lnTo>
                  <a:pt x="78781" y="37571"/>
                </a:lnTo>
                <a:lnTo>
                  <a:pt x="80366" y="38630"/>
                </a:lnTo>
                <a:lnTo>
                  <a:pt x="81952" y="37042"/>
                </a:lnTo>
                <a:lnTo>
                  <a:pt x="80895" y="38630"/>
                </a:lnTo>
                <a:lnTo>
                  <a:pt x="80366" y="39159"/>
                </a:lnTo>
                <a:lnTo>
                  <a:pt x="81952" y="40217"/>
                </a:lnTo>
                <a:lnTo>
                  <a:pt x="83009" y="37571"/>
                </a:lnTo>
                <a:lnTo>
                  <a:pt x="86181" y="40217"/>
                </a:lnTo>
                <a:lnTo>
                  <a:pt x="88824" y="37571"/>
                </a:lnTo>
                <a:lnTo>
                  <a:pt x="87767" y="37042"/>
                </a:lnTo>
                <a:lnTo>
                  <a:pt x="87238" y="36513"/>
                </a:lnTo>
                <a:lnTo>
                  <a:pt x="87767" y="35455"/>
                </a:lnTo>
                <a:lnTo>
                  <a:pt x="88824" y="34926"/>
                </a:lnTo>
                <a:lnTo>
                  <a:pt x="87767" y="33338"/>
                </a:lnTo>
                <a:lnTo>
                  <a:pt x="87238" y="33338"/>
                </a:lnTo>
                <a:lnTo>
                  <a:pt x="87238" y="31221"/>
                </a:lnTo>
                <a:lnTo>
                  <a:pt x="87238" y="30163"/>
                </a:lnTo>
                <a:lnTo>
                  <a:pt x="87767" y="31221"/>
                </a:lnTo>
                <a:lnTo>
                  <a:pt x="87767" y="29634"/>
                </a:lnTo>
                <a:lnTo>
                  <a:pt x="87767" y="26459"/>
                </a:lnTo>
                <a:lnTo>
                  <a:pt x="89352" y="25400"/>
                </a:lnTo>
                <a:lnTo>
                  <a:pt x="91467" y="23284"/>
                </a:lnTo>
                <a:lnTo>
                  <a:pt x="90938" y="21696"/>
                </a:lnTo>
                <a:lnTo>
                  <a:pt x="91467" y="21696"/>
                </a:lnTo>
                <a:lnTo>
                  <a:pt x="91467" y="22755"/>
                </a:lnTo>
                <a:lnTo>
                  <a:pt x="93052" y="21696"/>
                </a:lnTo>
                <a:lnTo>
                  <a:pt x="95167" y="21167"/>
                </a:lnTo>
                <a:lnTo>
                  <a:pt x="96224" y="18521"/>
                </a:lnTo>
                <a:lnTo>
                  <a:pt x="98338" y="17992"/>
                </a:lnTo>
                <a:lnTo>
                  <a:pt x="97810" y="15875"/>
                </a:lnTo>
                <a:lnTo>
                  <a:pt x="97810" y="13230"/>
                </a:lnTo>
                <a:lnTo>
                  <a:pt x="99924" y="12700"/>
                </a:lnTo>
                <a:lnTo>
                  <a:pt x="105210" y="14817"/>
                </a:lnTo>
                <a:close/>
                <a:moveTo>
                  <a:pt x="44450" y="9525"/>
                </a:moveTo>
                <a:lnTo>
                  <a:pt x="46038" y="11113"/>
                </a:lnTo>
                <a:lnTo>
                  <a:pt x="44979" y="11113"/>
                </a:lnTo>
                <a:lnTo>
                  <a:pt x="44450" y="10054"/>
                </a:lnTo>
                <a:close/>
                <a:moveTo>
                  <a:pt x="113506" y="1587"/>
                </a:moveTo>
                <a:lnTo>
                  <a:pt x="114300" y="1587"/>
                </a:lnTo>
                <a:lnTo>
                  <a:pt x="114300" y="3175"/>
                </a:lnTo>
                <a:close/>
                <a:moveTo>
                  <a:pt x="111125" y="0"/>
                </a:moveTo>
                <a:lnTo>
                  <a:pt x="113506" y="0"/>
                </a:lnTo>
                <a:lnTo>
                  <a:pt x="113506" y="1587"/>
                </a:lnTo>
                <a:lnTo>
                  <a:pt x="111125" y="1587"/>
                </a:lnTo>
                <a:lnTo>
                  <a:pt x="111125" y="529"/>
                </a:lnTo>
                <a:close/>
              </a:path>
            </a:pathLst>
          </a:custGeom>
          <a:solidFill>
            <a:srgbClr val="1E2A38"/>
          </a:solidFill>
          <a:ln w="9525">
            <a:noFill/>
            <a:round/>
            <a:headEnd/>
            <a:tailEnd/>
          </a:ln>
        </p:spPr>
        <p:txBody>
          <a:bodyPr vert="horz" wrap="square" lIns="216000" tIns="4680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200" b="1" smtClean="0">
                <a:solidFill>
                  <a:schemeClr val="bg1"/>
                </a:solidFill>
              </a:rPr>
              <a:t>01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109344"/>
              </p:ext>
            </p:extLst>
          </p:nvPr>
        </p:nvGraphicFramePr>
        <p:xfrm>
          <a:off x="3307783" y="1326045"/>
          <a:ext cx="6195390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68"/>
                <a:gridCol w="487490"/>
                <a:gridCol w="487490"/>
                <a:gridCol w="487490"/>
                <a:gridCol w="487490"/>
                <a:gridCol w="487490"/>
                <a:gridCol w="487490"/>
                <a:gridCol w="487490"/>
                <a:gridCol w="487490"/>
                <a:gridCol w="487490"/>
                <a:gridCol w="469388"/>
                <a:gridCol w="473500"/>
                <a:gridCol w="485961"/>
                <a:gridCol w="228963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다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이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쇼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시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대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이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전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상</a:t>
                      </a:r>
                      <a:endParaRPr lang="ko-KR" altLang="en-US" sz="18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황</a:t>
                      </a:r>
                      <a:endParaRPr lang="ko-KR" altLang="en-US" sz="18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자유형 8"/>
          <p:cNvSpPr>
            <a:spLocks/>
          </p:cNvSpPr>
          <p:nvPr/>
        </p:nvSpPr>
        <p:spPr bwMode="auto">
          <a:xfrm>
            <a:off x="2319428" y="5404938"/>
            <a:ext cx="1340666" cy="649121"/>
          </a:xfrm>
          <a:custGeom>
            <a:avLst/>
            <a:gdLst>
              <a:gd name="connsiteX0" fmla="*/ 101759 w 611188"/>
              <a:gd name="connsiteY0" fmla="*/ 253842 h 257176"/>
              <a:gd name="connsiteX1" fmla="*/ 102235 w 611188"/>
              <a:gd name="connsiteY1" fmla="*/ 254318 h 257176"/>
              <a:gd name="connsiteX2" fmla="*/ 103188 w 611188"/>
              <a:gd name="connsiteY2" fmla="*/ 254795 h 257176"/>
              <a:gd name="connsiteX3" fmla="*/ 102235 w 611188"/>
              <a:gd name="connsiteY3" fmla="*/ 254795 h 257176"/>
              <a:gd name="connsiteX4" fmla="*/ 102235 w 611188"/>
              <a:gd name="connsiteY4" fmla="*/ 255747 h 257176"/>
              <a:gd name="connsiteX5" fmla="*/ 101283 w 611188"/>
              <a:gd name="connsiteY5" fmla="*/ 256223 h 257176"/>
              <a:gd name="connsiteX6" fmla="*/ 99854 w 611188"/>
              <a:gd name="connsiteY6" fmla="*/ 257176 h 257176"/>
              <a:gd name="connsiteX7" fmla="*/ 98901 w 611188"/>
              <a:gd name="connsiteY7" fmla="*/ 257176 h 257176"/>
              <a:gd name="connsiteX8" fmla="*/ 98425 w 611188"/>
              <a:gd name="connsiteY8" fmla="*/ 256223 h 257176"/>
              <a:gd name="connsiteX9" fmla="*/ 98901 w 611188"/>
              <a:gd name="connsiteY9" fmla="*/ 255747 h 257176"/>
              <a:gd name="connsiteX10" fmla="*/ 100330 w 611188"/>
              <a:gd name="connsiteY10" fmla="*/ 255747 h 257176"/>
              <a:gd name="connsiteX11" fmla="*/ 100330 w 611188"/>
              <a:gd name="connsiteY11" fmla="*/ 254795 h 257176"/>
              <a:gd name="connsiteX12" fmla="*/ 100330 w 611188"/>
              <a:gd name="connsiteY12" fmla="*/ 254318 h 257176"/>
              <a:gd name="connsiteX13" fmla="*/ 101283 w 611188"/>
              <a:gd name="connsiteY13" fmla="*/ 254318 h 257176"/>
              <a:gd name="connsiteX14" fmla="*/ 101759 w 611188"/>
              <a:gd name="connsiteY14" fmla="*/ 254318 h 257176"/>
              <a:gd name="connsiteX15" fmla="*/ 101759 w 611188"/>
              <a:gd name="connsiteY15" fmla="*/ 252413 h 257176"/>
              <a:gd name="connsiteX16" fmla="*/ 102235 w 611188"/>
              <a:gd name="connsiteY16" fmla="*/ 252889 h 257176"/>
              <a:gd name="connsiteX17" fmla="*/ 101759 w 611188"/>
              <a:gd name="connsiteY17" fmla="*/ 253842 h 257176"/>
              <a:gd name="connsiteX18" fmla="*/ 101283 w 611188"/>
              <a:gd name="connsiteY18" fmla="*/ 253842 h 257176"/>
              <a:gd name="connsiteX19" fmla="*/ 101759 w 611188"/>
              <a:gd name="connsiteY19" fmla="*/ 252889 h 257176"/>
              <a:gd name="connsiteX20" fmla="*/ 203994 w 611188"/>
              <a:gd name="connsiteY20" fmla="*/ 239713 h 257176"/>
              <a:gd name="connsiteX21" fmla="*/ 205581 w 611188"/>
              <a:gd name="connsiteY21" fmla="*/ 239713 h 257176"/>
              <a:gd name="connsiteX22" fmla="*/ 205581 w 611188"/>
              <a:gd name="connsiteY22" fmla="*/ 240242 h 257176"/>
              <a:gd name="connsiteX23" fmla="*/ 206375 w 611188"/>
              <a:gd name="connsiteY23" fmla="*/ 240242 h 257176"/>
              <a:gd name="connsiteX24" fmla="*/ 205581 w 611188"/>
              <a:gd name="connsiteY24" fmla="*/ 241301 h 257176"/>
              <a:gd name="connsiteX25" fmla="*/ 203200 w 611188"/>
              <a:gd name="connsiteY25" fmla="*/ 241301 h 257176"/>
              <a:gd name="connsiteX26" fmla="*/ 203994 w 611188"/>
              <a:gd name="connsiteY26" fmla="*/ 240242 h 257176"/>
              <a:gd name="connsiteX27" fmla="*/ 115358 w 611188"/>
              <a:gd name="connsiteY27" fmla="*/ 239713 h 257176"/>
              <a:gd name="connsiteX28" fmla="*/ 119591 w 611188"/>
              <a:gd name="connsiteY28" fmla="*/ 241999 h 257176"/>
              <a:gd name="connsiteX29" fmla="*/ 120650 w 611188"/>
              <a:gd name="connsiteY29" fmla="*/ 243714 h 257176"/>
              <a:gd name="connsiteX30" fmla="*/ 120650 w 611188"/>
              <a:gd name="connsiteY30" fmla="*/ 250572 h 257176"/>
              <a:gd name="connsiteX31" fmla="*/ 118533 w 611188"/>
              <a:gd name="connsiteY31" fmla="*/ 254001 h 257176"/>
              <a:gd name="connsiteX32" fmla="*/ 113770 w 611188"/>
              <a:gd name="connsiteY32" fmla="*/ 252287 h 257176"/>
              <a:gd name="connsiteX33" fmla="*/ 110066 w 611188"/>
              <a:gd name="connsiteY33" fmla="*/ 251143 h 257176"/>
              <a:gd name="connsiteX34" fmla="*/ 108478 w 611188"/>
              <a:gd name="connsiteY34" fmla="*/ 250572 h 257176"/>
              <a:gd name="connsiteX35" fmla="*/ 106362 w 611188"/>
              <a:gd name="connsiteY35" fmla="*/ 249429 h 257176"/>
              <a:gd name="connsiteX36" fmla="*/ 106362 w 611188"/>
              <a:gd name="connsiteY36" fmla="*/ 247714 h 257176"/>
              <a:gd name="connsiteX37" fmla="*/ 106362 w 611188"/>
              <a:gd name="connsiteY37" fmla="*/ 247143 h 257176"/>
              <a:gd name="connsiteX38" fmla="*/ 107949 w 611188"/>
              <a:gd name="connsiteY38" fmla="*/ 247143 h 257176"/>
              <a:gd name="connsiteX39" fmla="*/ 108478 w 611188"/>
              <a:gd name="connsiteY39" fmla="*/ 244857 h 257176"/>
              <a:gd name="connsiteX40" fmla="*/ 108478 w 611188"/>
              <a:gd name="connsiteY40" fmla="*/ 245428 h 257176"/>
              <a:gd name="connsiteX41" fmla="*/ 109537 w 611188"/>
              <a:gd name="connsiteY41" fmla="*/ 246571 h 257176"/>
              <a:gd name="connsiteX42" fmla="*/ 109537 w 611188"/>
              <a:gd name="connsiteY42" fmla="*/ 245428 h 257176"/>
              <a:gd name="connsiteX43" fmla="*/ 110066 w 611188"/>
              <a:gd name="connsiteY43" fmla="*/ 243714 h 257176"/>
              <a:gd name="connsiteX44" fmla="*/ 111124 w 611188"/>
              <a:gd name="connsiteY44" fmla="*/ 245428 h 257176"/>
              <a:gd name="connsiteX45" fmla="*/ 111654 w 611188"/>
              <a:gd name="connsiteY45" fmla="*/ 247143 h 257176"/>
              <a:gd name="connsiteX46" fmla="*/ 113241 w 611188"/>
              <a:gd name="connsiteY46" fmla="*/ 245428 h 257176"/>
              <a:gd name="connsiteX47" fmla="*/ 113241 w 611188"/>
              <a:gd name="connsiteY47" fmla="*/ 241428 h 257176"/>
              <a:gd name="connsiteX48" fmla="*/ 401864 w 611188"/>
              <a:gd name="connsiteY48" fmla="*/ 238579 h 257176"/>
              <a:gd name="connsiteX49" fmla="*/ 403225 w 611188"/>
              <a:gd name="connsiteY49" fmla="*/ 238579 h 257176"/>
              <a:gd name="connsiteX50" fmla="*/ 401864 w 611188"/>
              <a:gd name="connsiteY50" fmla="*/ 239940 h 257176"/>
              <a:gd name="connsiteX51" fmla="*/ 400050 w 611188"/>
              <a:gd name="connsiteY51" fmla="*/ 241301 h 257176"/>
              <a:gd name="connsiteX52" fmla="*/ 400957 w 611188"/>
              <a:gd name="connsiteY52" fmla="*/ 239940 h 257176"/>
              <a:gd name="connsiteX53" fmla="*/ 401410 w 611188"/>
              <a:gd name="connsiteY53" fmla="*/ 239940 h 257176"/>
              <a:gd name="connsiteX54" fmla="*/ 388937 w 611188"/>
              <a:gd name="connsiteY54" fmla="*/ 238125 h 257176"/>
              <a:gd name="connsiteX55" fmla="*/ 391054 w 611188"/>
              <a:gd name="connsiteY55" fmla="*/ 238125 h 257176"/>
              <a:gd name="connsiteX56" fmla="*/ 392641 w 611188"/>
              <a:gd name="connsiteY56" fmla="*/ 238125 h 257176"/>
              <a:gd name="connsiteX57" fmla="*/ 393170 w 611188"/>
              <a:gd name="connsiteY57" fmla="*/ 238760 h 257176"/>
              <a:gd name="connsiteX58" fmla="*/ 394229 w 611188"/>
              <a:gd name="connsiteY58" fmla="*/ 240030 h 257176"/>
              <a:gd name="connsiteX59" fmla="*/ 394758 w 611188"/>
              <a:gd name="connsiteY59" fmla="*/ 238760 h 257176"/>
              <a:gd name="connsiteX60" fmla="*/ 396346 w 611188"/>
              <a:gd name="connsiteY60" fmla="*/ 238125 h 257176"/>
              <a:gd name="connsiteX61" fmla="*/ 396346 w 611188"/>
              <a:gd name="connsiteY61" fmla="*/ 238760 h 257176"/>
              <a:gd name="connsiteX62" fmla="*/ 396875 w 611188"/>
              <a:gd name="connsiteY62" fmla="*/ 240030 h 257176"/>
              <a:gd name="connsiteX63" fmla="*/ 396346 w 611188"/>
              <a:gd name="connsiteY63" fmla="*/ 240030 h 257176"/>
              <a:gd name="connsiteX64" fmla="*/ 395816 w 611188"/>
              <a:gd name="connsiteY64" fmla="*/ 238760 h 257176"/>
              <a:gd name="connsiteX65" fmla="*/ 394758 w 611188"/>
              <a:gd name="connsiteY65" fmla="*/ 240665 h 257176"/>
              <a:gd name="connsiteX66" fmla="*/ 394229 w 611188"/>
              <a:gd name="connsiteY66" fmla="*/ 241300 h 257176"/>
              <a:gd name="connsiteX67" fmla="*/ 393170 w 611188"/>
              <a:gd name="connsiteY67" fmla="*/ 241300 h 257176"/>
              <a:gd name="connsiteX68" fmla="*/ 393170 w 611188"/>
              <a:gd name="connsiteY68" fmla="*/ 240030 h 257176"/>
              <a:gd name="connsiteX69" fmla="*/ 392641 w 611188"/>
              <a:gd name="connsiteY69" fmla="*/ 240030 h 257176"/>
              <a:gd name="connsiteX70" fmla="*/ 392641 w 611188"/>
              <a:gd name="connsiteY70" fmla="*/ 238760 h 257176"/>
              <a:gd name="connsiteX71" fmla="*/ 391583 w 611188"/>
              <a:gd name="connsiteY71" fmla="*/ 240030 h 257176"/>
              <a:gd name="connsiteX72" fmla="*/ 389995 w 611188"/>
              <a:gd name="connsiteY72" fmla="*/ 240665 h 257176"/>
              <a:gd name="connsiteX73" fmla="*/ 389995 w 611188"/>
              <a:gd name="connsiteY73" fmla="*/ 238760 h 257176"/>
              <a:gd name="connsiteX74" fmla="*/ 175078 w 611188"/>
              <a:gd name="connsiteY74" fmla="*/ 238125 h 257176"/>
              <a:gd name="connsiteX75" fmla="*/ 176439 w 611188"/>
              <a:gd name="connsiteY75" fmla="*/ 239713 h 257176"/>
              <a:gd name="connsiteX76" fmla="*/ 176439 w 611188"/>
              <a:gd name="connsiteY76" fmla="*/ 238125 h 257176"/>
              <a:gd name="connsiteX77" fmla="*/ 177800 w 611188"/>
              <a:gd name="connsiteY77" fmla="*/ 238125 h 257176"/>
              <a:gd name="connsiteX78" fmla="*/ 177346 w 611188"/>
              <a:gd name="connsiteY78" fmla="*/ 239713 h 257176"/>
              <a:gd name="connsiteX79" fmla="*/ 175985 w 611188"/>
              <a:gd name="connsiteY79" fmla="*/ 241300 h 257176"/>
              <a:gd name="connsiteX80" fmla="*/ 175078 w 611188"/>
              <a:gd name="connsiteY80" fmla="*/ 239713 h 257176"/>
              <a:gd name="connsiteX81" fmla="*/ 174625 w 611188"/>
              <a:gd name="connsiteY81" fmla="*/ 239713 h 257176"/>
              <a:gd name="connsiteX82" fmla="*/ 165497 w 611188"/>
              <a:gd name="connsiteY82" fmla="*/ 237899 h 257176"/>
              <a:gd name="connsiteX83" fmla="*/ 165497 w 611188"/>
              <a:gd name="connsiteY83" fmla="*/ 239940 h 257176"/>
              <a:gd name="connsiteX84" fmla="*/ 166092 w 611188"/>
              <a:gd name="connsiteY84" fmla="*/ 239940 h 257176"/>
              <a:gd name="connsiteX85" fmla="*/ 166092 w 611188"/>
              <a:gd name="connsiteY85" fmla="*/ 240621 h 257176"/>
              <a:gd name="connsiteX86" fmla="*/ 164306 w 611188"/>
              <a:gd name="connsiteY86" fmla="*/ 240621 h 257176"/>
              <a:gd name="connsiteX87" fmla="*/ 161925 w 611188"/>
              <a:gd name="connsiteY87" fmla="*/ 241301 h 257176"/>
              <a:gd name="connsiteX88" fmla="*/ 162520 w 611188"/>
              <a:gd name="connsiteY88" fmla="*/ 239940 h 257176"/>
              <a:gd name="connsiteX89" fmla="*/ 163711 w 611188"/>
              <a:gd name="connsiteY89" fmla="*/ 240621 h 257176"/>
              <a:gd name="connsiteX90" fmla="*/ 163711 w 611188"/>
              <a:gd name="connsiteY90" fmla="*/ 238579 h 257176"/>
              <a:gd name="connsiteX91" fmla="*/ 170126 w 611188"/>
              <a:gd name="connsiteY91" fmla="*/ 237212 h 257176"/>
              <a:gd name="connsiteX92" fmla="*/ 170920 w 611188"/>
              <a:gd name="connsiteY92" fmla="*/ 238284 h 257176"/>
              <a:gd name="connsiteX93" fmla="*/ 170920 w 611188"/>
              <a:gd name="connsiteY93" fmla="*/ 239237 h 257176"/>
              <a:gd name="connsiteX94" fmla="*/ 169862 w 611188"/>
              <a:gd name="connsiteY94" fmla="*/ 239713 h 257176"/>
              <a:gd name="connsiteX95" fmla="*/ 169862 w 611188"/>
              <a:gd name="connsiteY95" fmla="*/ 237808 h 257176"/>
              <a:gd name="connsiteX96" fmla="*/ 170350 w 611188"/>
              <a:gd name="connsiteY96" fmla="*/ 236709 h 257176"/>
              <a:gd name="connsiteX97" fmla="*/ 170126 w 611188"/>
              <a:gd name="connsiteY97" fmla="*/ 237212 h 257176"/>
              <a:gd name="connsiteX98" fmla="*/ 169862 w 611188"/>
              <a:gd name="connsiteY98" fmla="*/ 236855 h 257176"/>
              <a:gd name="connsiteX99" fmla="*/ 444717 w 611188"/>
              <a:gd name="connsiteY99" fmla="*/ 236538 h 257176"/>
              <a:gd name="connsiteX100" fmla="*/ 446232 w 611188"/>
              <a:gd name="connsiteY100" fmla="*/ 238126 h 257176"/>
              <a:gd name="connsiteX101" fmla="*/ 448252 w 611188"/>
              <a:gd name="connsiteY101" fmla="*/ 237067 h 257176"/>
              <a:gd name="connsiteX102" fmla="*/ 447747 w 611188"/>
              <a:gd name="connsiteY102" fmla="*/ 237067 h 257176"/>
              <a:gd name="connsiteX103" fmla="*/ 446737 w 611188"/>
              <a:gd name="connsiteY103" fmla="*/ 237067 h 257176"/>
              <a:gd name="connsiteX104" fmla="*/ 447747 w 611188"/>
              <a:gd name="connsiteY104" fmla="*/ 236538 h 257176"/>
              <a:gd name="connsiteX105" fmla="*/ 449263 w 611188"/>
              <a:gd name="connsiteY105" fmla="*/ 236538 h 257176"/>
              <a:gd name="connsiteX106" fmla="*/ 449263 w 611188"/>
              <a:gd name="connsiteY106" fmla="*/ 238655 h 257176"/>
              <a:gd name="connsiteX107" fmla="*/ 447747 w 611188"/>
              <a:gd name="connsiteY107" fmla="*/ 238655 h 257176"/>
              <a:gd name="connsiteX108" fmla="*/ 444717 w 611188"/>
              <a:gd name="connsiteY108" fmla="*/ 238655 h 257176"/>
              <a:gd name="connsiteX109" fmla="*/ 444717 w 611188"/>
              <a:gd name="connsiteY109" fmla="*/ 238126 h 257176"/>
              <a:gd name="connsiteX110" fmla="*/ 444211 w 611188"/>
              <a:gd name="connsiteY110" fmla="*/ 238126 h 257176"/>
              <a:gd name="connsiteX111" fmla="*/ 444717 w 611188"/>
              <a:gd name="connsiteY111" fmla="*/ 237067 h 257176"/>
              <a:gd name="connsiteX112" fmla="*/ 440170 w 611188"/>
              <a:gd name="connsiteY112" fmla="*/ 236538 h 257176"/>
              <a:gd name="connsiteX113" fmla="*/ 443201 w 611188"/>
              <a:gd name="connsiteY113" fmla="*/ 236538 h 257176"/>
              <a:gd name="connsiteX114" fmla="*/ 444211 w 611188"/>
              <a:gd name="connsiteY114" fmla="*/ 237067 h 257176"/>
              <a:gd name="connsiteX115" fmla="*/ 444211 w 611188"/>
              <a:gd name="connsiteY115" fmla="*/ 238126 h 257176"/>
              <a:gd name="connsiteX116" fmla="*/ 443201 w 611188"/>
              <a:gd name="connsiteY116" fmla="*/ 239713 h 257176"/>
              <a:gd name="connsiteX117" fmla="*/ 442696 w 611188"/>
              <a:gd name="connsiteY117" fmla="*/ 238126 h 257176"/>
              <a:gd name="connsiteX118" fmla="*/ 442696 w 611188"/>
              <a:gd name="connsiteY118" fmla="*/ 238655 h 257176"/>
              <a:gd name="connsiteX119" fmla="*/ 442696 w 611188"/>
              <a:gd name="connsiteY119" fmla="*/ 239713 h 257176"/>
              <a:gd name="connsiteX120" fmla="*/ 440170 w 611188"/>
              <a:gd name="connsiteY120" fmla="*/ 239713 h 257176"/>
              <a:gd name="connsiteX121" fmla="*/ 439665 w 611188"/>
              <a:gd name="connsiteY121" fmla="*/ 238126 h 257176"/>
              <a:gd name="connsiteX122" fmla="*/ 439665 w 611188"/>
              <a:gd name="connsiteY122" fmla="*/ 238655 h 257176"/>
              <a:gd name="connsiteX123" fmla="*/ 439160 w 611188"/>
              <a:gd name="connsiteY123" fmla="*/ 239713 h 257176"/>
              <a:gd name="connsiteX124" fmla="*/ 439160 w 611188"/>
              <a:gd name="connsiteY124" fmla="*/ 238126 h 257176"/>
              <a:gd name="connsiteX125" fmla="*/ 438150 w 611188"/>
              <a:gd name="connsiteY125" fmla="*/ 238126 h 257176"/>
              <a:gd name="connsiteX126" fmla="*/ 401410 w 611188"/>
              <a:gd name="connsiteY126" fmla="*/ 236538 h 257176"/>
              <a:gd name="connsiteX127" fmla="*/ 401864 w 611188"/>
              <a:gd name="connsiteY127" fmla="*/ 236538 h 257176"/>
              <a:gd name="connsiteX128" fmla="*/ 401864 w 611188"/>
              <a:gd name="connsiteY128" fmla="*/ 238579 h 257176"/>
              <a:gd name="connsiteX129" fmla="*/ 401410 w 611188"/>
              <a:gd name="connsiteY129" fmla="*/ 237899 h 257176"/>
              <a:gd name="connsiteX130" fmla="*/ 166092 w 611188"/>
              <a:gd name="connsiteY130" fmla="*/ 236538 h 257176"/>
              <a:gd name="connsiteX131" fmla="*/ 166688 w 611188"/>
              <a:gd name="connsiteY131" fmla="*/ 237899 h 257176"/>
              <a:gd name="connsiteX132" fmla="*/ 166688 w 611188"/>
              <a:gd name="connsiteY132" fmla="*/ 239940 h 257176"/>
              <a:gd name="connsiteX133" fmla="*/ 166092 w 611188"/>
              <a:gd name="connsiteY133" fmla="*/ 239940 h 257176"/>
              <a:gd name="connsiteX134" fmla="*/ 166092 w 611188"/>
              <a:gd name="connsiteY134" fmla="*/ 237899 h 257176"/>
              <a:gd name="connsiteX135" fmla="*/ 117442 w 611188"/>
              <a:gd name="connsiteY135" fmla="*/ 236538 h 257176"/>
              <a:gd name="connsiteX136" fmla="*/ 131956 w 611188"/>
              <a:gd name="connsiteY136" fmla="*/ 236538 h 257176"/>
              <a:gd name="connsiteX137" fmla="*/ 131956 w 611188"/>
              <a:gd name="connsiteY137" fmla="*/ 237067 h 257176"/>
              <a:gd name="connsiteX138" fmla="*/ 131956 w 611188"/>
              <a:gd name="connsiteY138" fmla="*/ 238126 h 257176"/>
              <a:gd name="connsiteX139" fmla="*/ 124181 w 611188"/>
              <a:gd name="connsiteY139" fmla="*/ 238126 h 257176"/>
              <a:gd name="connsiteX140" fmla="*/ 118997 w 611188"/>
              <a:gd name="connsiteY140" fmla="*/ 239713 h 257176"/>
              <a:gd name="connsiteX141" fmla="*/ 118997 w 611188"/>
              <a:gd name="connsiteY141" fmla="*/ 238655 h 257176"/>
              <a:gd name="connsiteX142" fmla="*/ 118479 w 611188"/>
              <a:gd name="connsiteY142" fmla="*/ 237067 h 257176"/>
              <a:gd name="connsiteX143" fmla="*/ 117442 w 611188"/>
              <a:gd name="connsiteY143" fmla="*/ 238126 h 257176"/>
              <a:gd name="connsiteX144" fmla="*/ 118479 w 611188"/>
              <a:gd name="connsiteY144" fmla="*/ 238126 h 257176"/>
              <a:gd name="connsiteX145" fmla="*/ 118479 w 611188"/>
              <a:gd name="connsiteY145" fmla="*/ 239713 h 257176"/>
              <a:gd name="connsiteX146" fmla="*/ 116923 w 611188"/>
              <a:gd name="connsiteY146" fmla="*/ 238655 h 257176"/>
              <a:gd name="connsiteX147" fmla="*/ 115887 w 611188"/>
              <a:gd name="connsiteY147" fmla="*/ 237067 h 257176"/>
              <a:gd name="connsiteX148" fmla="*/ 117442 w 611188"/>
              <a:gd name="connsiteY148" fmla="*/ 237067 h 257176"/>
              <a:gd name="connsiteX149" fmla="*/ 249237 w 611188"/>
              <a:gd name="connsiteY149" fmla="*/ 234950 h 257176"/>
              <a:gd name="connsiteX150" fmla="*/ 250825 w 611188"/>
              <a:gd name="connsiteY150" fmla="*/ 234950 h 257176"/>
              <a:gd name="connsiteX151" fmla="*/ 250295 w 611188"/>
              <a:gd name="connsiteY151" fmla="*/ 236538 h 257176"/>
              <a:gd name="connsiteX152" fmla="*/ 235267 w 611188"/>
              <a:gd name="connsiteY152" fmla="*/ 234950 h 257176"/>
              <a:gd name="connsiteX153" fmla="*/ 235585 w 611188"/>
              <a:gd name="connsiteY153" fmla="*/ 234950 h 257176"/>
              <a:gd name="connsiteX154" fmla="*/ 235585 w 611188"/>
              <a:gd name="connsiteY154" fmla="*/ 236141 h 257176"/>
              <a:gd name="connsiteX155" fmla="*/ 236538 w 611188"/>
              <a:gd name="connsiteY155" fmla="*/ 236538 h 257176"/>
              <a:gd name="connsiteX156" fmla="*/ 236220 w 611188"/>
              <a:gd name="connsiteY156" fmla="*/ 236538 h 257176"/>
              <a:gd name="connsiteX157" fmla="*/ 235267 w 611188"/>
              <a:gd name="connsiteY157" fmla="*/ 236538 h 257176"/>
              <a:gd name="connsiteX158" fmla="*/ 235267 w 611188"/>
              <a:gd name="connsiteY158" fmla="*/ 236141 h 257176"/>
              <a:gd name="connsiteX159" fmla="*/ 234950 w 611188"/>
              <a:gd name="connsiteY159" fmla="*/ 235347 h 257176"/>
              <a:gd name="connsiteX160" fmla="*/ 171450 w 611188"/>
              <a:gd name="connsiteY160" fmla="*/ 234950 h 257176"/>
              <a:gd name="connsiteX161" fmla="*/ 171450 w 611188"/>
              <a:gd name="connsiteY161" fmla="*/ 236379 h 257176"/>
              <a:gd name="connsiteX162" fmla="*/ 170350 w 611188"/>
              <a:gd name="connsiteY162" fmla="*/ 236709 h 257176"/>
              <a:gd name="connsiteX163" fmla="*/ 170920 w 611188"/>
              <a:gd name="connsiteY163" fmla="*/ 235426 h 257176"/>
              <a:gd name="connsiteX164" fmla="*/ 143073 w 611188"/>
              <a:gd name="connsiteY164" fmla="*/ 234950 h 257176"/>
              <a:gd name="connsiteX165" fmla="*/ 144859 w 611188"/>
              <a:gd name="connsiteY165" fmla="*/ 234950 h 257176"/>
              <a:gd name="connsiteX166" fmla="*/ 144859 w 611188"/>
              <a:gd name="connsiteY166" fmla="*/ 236538 h 257176"/>
              <a:gd name="connsiteX167" fmla="*/ 146050 w 611188"/>
              <a:gd name="connsiteY167" fmla="*/ 237596 h 257176"/>
              <a:gd name="connsiteX168" fmla="*/ 144264 w 611188"/>
              <a:gd name="connsiteY168" fmla="*/ 238125 h 257176"/>
              <a:gd name="connsiteX169" fmla="*/ 143073 w 611188"/>
              <a:gd name="connsiteY169" fmla="*/ 236538 h 257176"/>
              <a:gd name="connsiteX170" fmla="*/ 143073 w 611188"/>
              <a:gd name="connsiteY170" fmla="*/ 237596 h 257176"/>
              <a:gd name="connsiteX171" fmla="*/ 143073 w 611188"/>
              <a:gd name="connsiteY171" fmla="*/ 238125 h 257176"/>
              <a:gd name="connsiteX172" fmla="*/ 142478 w 611188"/>
              <a:gd name="connsiteY172" fmla="*/ 237596 h 257176"/>
              <a:gd name="connsiteX173" fmla="*/ 141287 w 611188"/>
              <a:gd name="connsiteY173" fmla="*/ 238125 h 257176"/>
              <a:gd name="connsiteX174" fmla="*/ 141287 w 611188"/>
              <a:gd name="connsiteY174" fmla="*/ 237596 h 257176"/>
              <a:gd name="connsiteX175" fmla="*/ 141287 w 611188"/>
              <a:gd name="connsiteY175" fmla="*/ 236008 h 257176"/>
              <a:gd name="connsiteX176" fmla="*/ 332127 w 611188"/>
              <a:gd name="connsiteY176" fmla="*/ 234829 h 257176"/>
              <a:gd name="connsiteX177" fmla="*/ 331589 w 611188"/>
              <a:gd name="connsiteY177" fmla="*/ 235378 h 257176"/>
              <a:gd name="connsiteX178" fmla="*/ 330512 w 611188"/>
              <a:gd name="connsiteY178" fmla="*/ 235378 h 257176"/>
              <a:gd name="connsiteX179" fmla="*/ 139213 w 611188"/>
              <a:gd name="connsiteY179" fmla="*/ 234421 h 257176"/>
              <a:gd name="connsiteX180" fmla="*/ 140596 w 611188"/>
              <a:gd name="connsiteY180" fmla="*/ 234421 h 257176"/>
              <a:gd name="connsiteX181" fmla="*/ 139213 w 611188"/>
              <a:gd name="connsiteY181" fmla="*/ 236538 h 257176"/>
              <a:gd name="connsiteX182" fmla="*/ 134548 w 611188"/>
              <a:gd name="connsiteY182" fmla="*/ 238126 h 257176"/>
              <a:gd name="connsiteX183" fmla="*/ 134030 w 611188"/>
              <a:gd name="connsiteY183" fmla="*/ 238126 h 257176"/>
              <a:gd name="connsiteX184" fmla="*/ 134030 w 611188"/>
              <a:gd name="connsiteY184" fmla="*/ 238655 h 257176"/>
              <a:gd name="connsiteX185" fmla="*/ 132993 w 611188"/>
              <a:gd name="connsiteY185" fmla="*/ 238655 h 257176"/>
              <a:gd name="connsiteX186" fmla="*/ 134030 w 611188"/>
              <a:gd name="connsiteY186" fmla="*/ 237067 h 257176"/>
              <a:gd name="connsiteX187" fmla="*/ 132475 w 611188"/>
              <a:gd name="connsiteY187" fmla="*/ 237067 h 257176"/>
              <a:gd name="connsiteX188" fmla="*/ 131956 w 611188"/>
              <a:gd name="connsiteY188" fmla="*/ 236538 h 257176"/>
              <a:gd name="connsiteX189" fmla="*/ 137140 w 611188"/>
              <a:gd name="connsiteY189" fmla="*/ 236538 h 257176"/>
              <a:gd name="connsiteX190" fmla="*/ 137658 w 611188"/>
              <a:gd name="connsiteY190" fmla="*/ 235480 h 257176"/>
              <a:gd name="connsiteX191" fmla="*/ 137658 w 611188"/>
              <a:gd name="connsiteY191" fmla="*/ 234951 h 257176"/>
              <a:gd name="connsiteX192" fmla="*/ 138695 w 611188"/>
              <a:gd name="connsiteY192" fmla="*/ 235480 h 257176"/>
              <a:gd name="connsiteX193" fmla="*/ 139213 w 611188"/>
              <a:gd name="connsiteY193" fmla="*/ 235480 h 257176"/>
              <a:gd name="connsiteX194" fmla="*/ 139213 w 611188"/>
              <a:gd name="connsiteY194" fmla="*/ 234951 h 257176"/>
              <a:gd name="connsiteX195" fmla="*/ 236829 w 611188"/>
              <a:gd name="connsiteY195" fmla="*/ 233893 h 257176"/>
              <a:gd name="connsiteX196" fmla="*/ 237886 w 611188"/>
              <a:gd name="connsiteY196" fmla="*/ 234422 h 257176"/>
              <a:gd name="connsiteX197" fmla="*/ 236829 w 611188"/>
              <a:gd name="connsiteY197" fmla="*/ 234422 h 257176"/>
              <a:gd name="connsiteX198" fmla="*/ 236301 w 611188"/>
              <a:gd name="connsiteY198" fmla="*/ 234422 h 257176"/>
              <a:gd name="connsiteX199" fmla="*/ 141287 w 611188"/>
              <a:gd name="connsiteY199" fmla="*/ 233363 h 257176"/>
              <a:gd name="connsiteX200" fmla="*/ 140768 w 611188"/>
              <a:gd name="connsiteY200" fmla="*/ 234421 h 257176"/>
              <a:gd name="connsiteX201" fmla="*/ 140596 w 611188"/>
              <a:gd name="connsiteY201" fmla="*/ 234421 h 257176"/>
              <a:gd name="connsiteX202" fmla="*/ 382181 w 611188"/>
              <a:gd name="connsiteY202" fmla="*/ 231775 h 257176"/>
              <a:gd name="connsiteX203" fmla="*/ 382181 w 611188"/>
              <a:gd name="connsiteY203" fmla="*/ 233263 h 257176"/>
              <a:gd name="connsiteX204" fmla="*/ 382698 w 611188"/>
              <a:gd name="connsiteY204" fmla="*/ 233263 h 257176"/>
              <a:gd name="connsiteX205" fmla="*/ 383732 w 611188"/>
              <a:gd name="connsiteY205" fmla="*/ 233263 h 257176"/>
              <a:gd name="connsiteX206" fmla="*/ 385282 w 611188"/>
              <a:gd name="connsiteY206" fmla="*/ 233760 h 257176"/>
              <a:gd name="connsiteX207" fmla="*/ 386833 w 611188"/>
              <a:gd name="connsiteY207" fmla="*/ 233760 h 257176"/>
              <a:gd name="connsiteX208" fmla="*/ 385799 w 611188"/>
              <a:gd name="connsiteY208" fmla="*/ 235248 h 257176"/>
              <a:gd name="connsiteX209" fmla="*/ 384249 w 611188"/>
              <a:gd name="connsiteY209" fmla="*/ 234752 h 257176"/>
              <a:gd name="connsiteX210" fmla="*/ 382181 w 611188"/>
              <a:gd name="connsiteY210" fmla="*/ 235248 h 257176"/>
              <a:gd name="connsiteX211" fmla="*/ 382698 w 611188"/>
              <a:gd name="connsiteY211" fmla="*/ 235744 h 257176"/>
              <a:gd name="connsiteX212" fmla="*/ 382698 w 611188"/>
              <a:gd name="connsiteY212" fmla="*/ 236736 h 257176"/>
              <a:gd name="connsiteX213" fmla="*/ 382181 w 611188"/>
              <a:gd name="connsiteY213" fmla="*/ 236736 h 257176"/>
              <a:gd name="connsiteX214" fmla="*/ 381664 w 611188"/>
              <a:gd name="connsiteY214" fmla="*/ 235248 h 257176"/>
              <a:gd name="connsiteX215" fmla="*/ 380631 w 611188"/>
              <a:gd name="connsiteY215" fmla="*/ 233760 h 257176"/>
              <a:gd name="connsiteX216" fmla="*/ 379080 w 611188"/>
              <a:gd name="connsiteY216" fmla="*/ 235248 h 257176"/>
              <a:gd name="connsiteX217" fmla="*/ 378563 w 611188"/>
              <a:gd name="connsiteY217" fmla="*/ 234752 h 257176"/>
              <a:gd name="connsiteX218" fmla="*/ 378563 w 611188"/>
              <a:gd name="connsiteY218" fmla="*/ 235248 h 257176"/>
              <a:gd name="connsiteX219" fmla="*/ 378563 w 611188"/>
              <a:gd name="connsiteY219" fmla="*/ 236736 h 257176"/>
              <a:gd name="connsiteX220" fmla="*/ 377013 w 611188"/>
              <a:gd name="connsiteY220" fmla="*/ 237232 h 257176"/>
              <a:gd name="connsiteX221" fmla="*/ 377013 w 611188"/>
              <a:gd name="connsiteY221" fmla="*/ 238225 h 257176"/>
              <a:gd name="connsiteX222" fmla="*/ 377529 w 611188"/>
              <a:gd name="connsiteY222" fmla="*/ 238721 h 257176"/>
              <a:gd name="connsiteX223" fmla="*/ 377013 w 611188"/>
              <a:gd name="connsiteY223" fmla="*/ 238721 h 257176"/>
              <a:gd name="connsiteX224" fmla="*/ 375462 w 611188"/>
              <a:gd name="connsiteY224" fmla="*/ 239713 h 257176"/>
              <a:gd name="connsiteX225" fmla="*/ 375462 w 611188"/>
              <a:gd name="connsiteY225" fmla="*/ 238225 h 257176"/>
              <a:gd name="connsiteX226" fmla="*/ 375979 w 611188"/>
              <a:gd name="connsiteY226" fmla="*/ 238225 h 257176"/>
              <a:gd name="connsiteX227" fmla="*/ 375979 w 611188"/>
              <a:gd name="connsiteY227" fmla="*/ 237232 h 257176"/>
              <a:gd name="connsiteX228" fmla="*/ 375462 w 611188"/>
              <a:gd name="connsiteY228" fmla="*/ 236736 h 257176"/>
              <a:gd name="connsiteX229" fmla="*/ 375462 w 611188"/>
              <a:gd name="connsiteY229" fmla="*/ 237232 h 257176"/>
              <a:gd name="connsiteX230" fmla="*/ 375462 w 611188"/>
              <a:gd name="connsiteY230" fmla="*/ 238225 h 257176"/>
              <a:gd name="connsiteX231" fmla="*/ 373911 w 611188"/>
              <a:gd name="connsiteY231" fmla="*/ 237232 h 257176"/>
              <a:gd name="connsiteX232" fmla="*/ 373911 w 611188"/>
              <a:gd name="connsiteY232" fmla="*/ 238721 h 257176"/>
              <a:gd name="connsiteX233" fmla="*/ 371844 w 611188"/>
              <a:gd name="connsiteY233" fmla="*/ 238225 h 257176"/>
              <a:gd name="connsiteX234" fmla="*/ 370293 w 611188"/>
              <a:gd name="connsiteY234" fmla="*/ 238225 h 257176"/>
              <a:gd name="connsiteX235" fmla="*/ 369776 w 611188"/>
              <a:gd name="connsiteY235" fmla="*/ 238721 h 257176"/>
              <a:gd name="connsiteX236" fmla="*/ 370293 w 611188"/>
              <a:gd name="connsiteY236" fmla="*/ 238721 h 257176"/>
              <a:gd name="connsiteX237" fmla="*/ 369776 w 611188"/>
              <a:gd name="connsiteY237" fmla="*/ 239713 h 257176"/>
              <a:gd name="connsiteX238" fmla="*/ 368743 w 611188"/>
              <a:gd name="connsiteY238" fmla="*/ 239713 h 257176"/>
              <a:gd name="connsiteX239" fmla="*/ 368226 w 611188"/>
              <a:gd name="connsiteY239" fmla="*/ 238721 h 257176"/>
              <a:gd name="connsiteX240" fmla="*/ 368226 w 611188"/>
              <a:gd name="connsiteY240" fmla="*/ 238225 h 257176"/>
              <a:gd name="connsiteX241" fmla="*/ 367192 w 611188"/>
              <a:gd name="connsiteY241" fmla="*/ 238225 h 257176"/>
              <a:gd name="connsiteX242" fmla="*/ 367192 w 611188"/>
              <a:gd name="connsiteY242" fmla="*/ 238721 h 257176"/>
              <a:gd name="connsiteX243" fmla="*/ 365642 w 611188"/>
              <a:gd name="connsiteY243" fmla="*/ 237232 h 257176"/>
              <a:gd name="connsiteX244" fmla="*/ 366675 w 611188"/>
              <a:gd name="connsiteY244" fmla="*/ 235744 h 257176"/>
              <a:gd name="connsiteX245" fmla="*/ 366675 w 611188"/>
              <a:gd name="connsiteY245" fmla="*/ 236736 h 257176"/>
              <a:gd name="connsiteX246" fmla="*/ 366675 w 611188"/>
              <a:gd name="connsiteY246" fmla="*/ 237232 h 257176"/>
              <a:gd name="connsiteX247" fmla="*/ 367192 w 611188"/>
              <a:gd name="connsiteY247" fmla="*/ 236736 h 257176"/>
              <a:gd name="connsiteX248" fmla="*/ 368226 w 611188"/>
              <a:gd name="connsiteY248" fmla="*/ 235744 h 257176"/>
              <a:gd name="connsiteX249" fmla="*/ 368743 w 611188"/>
              <a:gd name="connsiteY249" fmla="*/ 237232 h 257176"/>
              <a:gd name="connsiteX250" fmla="*/ 369776 w 611188"/>
              <a:gd name="connsiteY250" fmla="*/ 238225 h 257176"/>
              <a:gd name="connsiteX251" fmla="*/ 369776 w 611188"/>
              <a:gd name="connsiteY251" fmla="*/ 237232 h 257176"/>
              <a:gd name="connsiteX252" fmla="*/ 369776 w 611188"/>
              <a:gd name="connsiteY252" fmla="*/ 236736 h 257176"/>
              <a:gd name="connsiteX253" fmla="*/ 370293 w 611188"/>
              <a:gd name="connsiteY253" fmla="*/ 235744 h 257176"/>
              <a:gd name="connsiteX254" fmla="*/ 368743 w 611188"/>
              <a:gd name="connsiteY254" fmla="*/ 233760 h 257176"/>
              <a:gd name="connsiteX255" fmla="*/ 366675 w 611188"/>
              <a:gd name="connsiteY255" fmla="*/ 234752 h 257176"/>
              <a:gd name="connsiteX256" fmla="*/ 366675 w 611188"/>
              <a:gd name="connsiteY256" fmla="*/ 233760 h 257176"/>
              <a:gd name="connsiteX257" fmla="*/ 366675 w 611188"/>
              <a:gd name="connsiteY257" fmla="*/ 233263 h 257176"/>
              <a:gd name="connsiteX258" fmla="*/ 368226 w 611188"/>
              <a:gd name="connsiteY258" fmla="*/ 233263 h 257176"/>
              <a:gd name="connsiteX259" fmla="*/ 369776 w 611188"/>
              <a:gd name="connsiteY259" fmla="*/ 233263 h 257176"/>
              <a:gd name="connsiteX260" fmla="*/ 375979 w 611188"/>
              <a:gd name="connsiteY260" fmla="*/ 232271 h 257176"/>
              <a:gd name="connsiteX261" fmla="*/ 342900 w 611188"/>
              <a:gd name="connsiteY261" fmla="*/ 231775 h 257176"/>
              <a:gd name="connsiteX262" fmla="*/ 343694 w 611188"/>
              <a:gd name="connsiteY262" fmla="*/ 232304 h 257176"/>
              <a:gd name="connsiteX263" fmla="*/ 344488 w 611188"/>
              <a:gd name="connsiteY263" fmla="*/ 232304 h 257176"/>
              <a:gd name="connsiteX264" fmla="*/ 343694 w 611188"/>
              <a:gd name="connsiteY264" fmla="*/ 233892 h 257176"/>
              <a:gd name="connsiteX265" fmla="*/ 342900 w 611188"/>
              <a:gd name="connsiteY265" fmla="*/ 234950 h 257176"/>
              <a:gd name="connsiteX266" fmla="*/ 343694 w 611188"/>
              <a:gd name="connsiteY266" fmla="*/ 233363 h 257176"/>
              <a:gd name="connsiteX267" fmla="*/ 279645 w 611188"/>
              <a:gd name="connsiteY267" fmla="*/ 231247 h 257176"/>
              <a:gd name="connsiteX268" fmla="*/ 278059 w 611188"/>
              <a:gd name="connsiteY268" fmla="*/ 232305 h 257176"/>
              <a:gd name="connsiteX269" fmla="*/ 277883 w 611188"/>
              <a:gd name="connsiteY269" fmla="*/ 232129 h 257176"/>
              <a:gd name="connsiteX270" fmla="*/ 341284 w 611188"/>
              <a:gd name="connsiteY270" fmla="*/ 230982 h 257176"/>
              <a:gd name="connsiteX271" fmla="*/ 342900 w 611188"/>
              <a:gd name="connsiteY271" fmla="*/ 230982 h 257176"/>
              <a:gd name="connsiteX272" fmla="*/ 342900 w 611188"/>
              <a:gd name="connsiteY272" fmla="*/ 231532 h 257176"/>
              <a:gd name="connsiteX273" fmla="*/ 342361 w 611188"/>
              <a:gd name="connsiteY273" fmla="*/ 231532 h 257176"/>
              <a:gd name="connsiteX274" fmla="*/ 341284 w 611188"/>
              <a:gd name="connsiteY274" fmla="*/ 231532 h 257176"/>
              <a:gd name="connsiteX275" fmla="*/ 342361 w 611188"/>
              <a:gd name="connsiteY275" fmla="*/ 232631 h 257176"/>
              <a:gd name="connsiteX276" fmla="*/ 340745 w 611188"/>
              <a:gd name="connsiteY276" fmla="*/ 232631 h 257176"/>
              <a:gd name="connsiteX277" fmla="*/ 339668 w 611188"/>
              <a:gd name="connsiteY277" fmla="*/ 232631 h 257176"/>
              <a:gd name="connsiteX278" fmla="*/ 105833 w 611188"/>
              <a:gd name="connsiteY278" fmla="*/ 230188 h 257176"/>
              <a:gd name="connsiteX279" fmla="*/ 106362 w 611188"/>
              <a:gd name="connsiteY279" fmla="*/ 230188 h 257176"/>
              <a:gd name="connsiteX280" fmla="*/ 107950 w 611188"/>
              <a:gd name="connsiteY280" fmla="*/ 230188 h 257176"/>
              <a:gd name="connsiteX281" fmla="*/ 107421 w 611188"/>
              <a:gd name="connsiteY281" fmla="*/ 230717 h 257176"/>
              <a:gd name="connsiteX282" fmla="*/ 107421 w 611188"/>
              <a:gd name="connsiteY282" fmla="*/ 231775 h 257176"/>
              <a:gd name="connsiteX283" fmla="*/ 104775 w 611188"/>
              <a:gd name="connsiteY283" fmla="*/ 228600 h 257176"/>
              <a:gd name="connsiteX284" fmla="*/ 105833 w 611188"/>
              <a:gd name="connsiteY284" fmla="*/ 228600 h 257176"/>
              <a:gd name="connsiteX285" fmla="*/ 105833 w 611188"/>
              <a:gd name="connsiteY285" fmla="*/ 230188 h 257176"/>
              <a:gd name="connsiteX286" fmla="*/ 305197 w 611188"/>
              <a:gd name="connsiteY286" fmla="*/ 228234 h 257176"/>
              <a:gd name="connsiteX287" fmla="*/ 305601 w 611188"/>
              <a:gd name="connsiteY287" fmla="*/ 228234 h 257176"/>
              <a:gd name="connsiteX288" fmla="*/ 305490 w 611188"/>
              <a:gd name="connsiteY288" fmla="*/ 228684 h 257176"/>
              <a:gd name="connsiteX289" fmla="*/ 305735 w 611188"/>
              <a:gd name="connsiteY289" fmla="*/ 227685 h 257176"/>
              <a:gd name="connsiteX290" fmla="*/ 305735 w 611188"/>
              <a:gd name="connsiteY290" fmla="*/ 228234 h 257176"/>
              <a:gd name="connsiteX291" fmla="*/ 305601 w 611188"/>
              <a:gd name="connsiteY291" fmla="*/ 228234 h 257176"/>
              <a:gd name="connsiteX292" fmla="*/ 328357 w 611188"/>
              <a:gd name="connsiteY292" fmla="*/ 227135 h 257176"/>
              <a:gd name="connsiteX293" fmla="*/ 328896 w 611188"/>
              <a:gd name="connsiteY293" fmla="*/ 227135 h 257176"/>
              <a:gd name="connsiteX294" fmla="*/ 328896 w 611188"/>
              <a:gd name="connsiteY294" fmla="*/ 227273 h 257176"/>
              <a:gd name="connsiteX295" fmla="*/ 338137 w 611188"/>
              <a:gd name="connsiteY295" fmla="*/ 225425 h 257176"/>
              <a:gd name="connsiteX296" fmla="*/ 339195 w 611188"/>
              <a:gd name="connsiteY296" fmla="*/ 226060 h 257176"/>
              <a:gd name="connsiteX297" fmla="*/ 339725 w 611188"/>
              <a:gd name="connsiteY297" fmla="*/ 226060 h 257176"/>
              <a:gd name="connsiteX298" fmla="*/ 339725 w 611188"/>
              <a:gd name="connsiteY298" fmla="*/ 227013 h 257176"/>
              <a:gd name="connsiteX299" fmla="*/ 339195 w 611188"/>
              <a:gd name="connsiteY299" fmla="*/ 226378 h 257176"/>
              <a:gd name="connsiteX300" fmla="*/ 338137 w 611188"/>
              <a:gd name="connsiteY300" fmla="*/ 226378 h 257176"/>
              <a:gd name="connsiteX301" fmla="*/ 338137 w 611188"/>
              <a:gd name="connsiteY301" fmla="*/ 226060 h 257176"/>
              <a:gd name="connsiteX302" fmla="*/ 106267 w 611188"/>
              <a:gd name="connsiteY302" fmla="*/ 224368 h 257176"/>
              <a:gd name="connsiteX303" fmla="*/ 107853 w 611188"/>
              <a:gd name="connsiteY303" fmla="*/ 225426 h 257176"/>
              <a:gd name="connsiteX304" fmla="*/ 106267 w 611188"/>
              <a:gd name="connsiteY304" fmla="*/ 225426 h 257176"/>
              <a:gd name="connsiteX305" fmla="*/ 105647 w 611188"/>
              <a:gd name="connsiteY305" fmla="*/ 222504 h 257176"/>
              <a:gd name="connsiteX306" fmla="*/ 107185 w 611188"/>
              <a:gd name="connsiteY306" fmla="*/ 222697 h 257176"/>
              <a:gd name="connsiteX307" fmla="*/ 106267 w 611188"/>
              <a:gd name="connsiteY307" fmla="*/ 222780 h 257176"/>
              <a:gd name="connsiteX308" fmla="*/ 80895 w 611188"/>
              <a:gd name="connsiteY308" fmla="*/ 220134 h 257176"/>
              <a:gd name="connsiteX309" fmla="*/ 86181 w 611188"/>
              <a:gd name="connsiteY309" fmla="*/ 220664 h 257176"/>
              <a:gd name="connsiteX310" fmla="*/ 93052 w 611188"/>
              <a:gd name="connsiteY310" fmla="*/ 221193 h 257176"/>
              <a:gd name="connsiteX311" fmla="*/ 94638 w 611188"/>
              <a:gd name="connsiteY311" fmla="*/ 220664 h 257176"/>
              <a:gd name="connsiteX312" fmla="*/ 96224 w 611188"/>
              <a:gd name="connsiteY312" fmla="*/ 222251 h 257176"/>
              <a:gd name="connsiteX313" fmla="*/ 97810 w 611188"/>
              <a:gd name="connsiteY313" fmla="*/ 222251 h 257176"/>
              <a:gd name="connsiteX314" fmla="*/ 98338 w 611188"/>
              <a:gd name="connsiteY314" fmla="*/ 221193 h 257176"/>
              <a:gd name="connsiteX315" fmla="*/ 99396 w 611188"/>
              <a:gd name="connsiteY315" fmla="*/ 222251 h 257176"/>
              <a:gd name="connsiteX316" fmla="*/ 99924 w 611188"/>
              <a:gd name="connsiteY316" fmla="*/ 222251 h 257176"/>
              <a:gd name="connsiteX317" fmla="*/ 99924 w 611188"/>
              <a:gd name="connsiteY317" fmla="*/ 221193 h 257176"/>
              <a:gd name="connsiteX318" fmla="*/ 100981 w 611188"/>
              <a:gd name="connsiteY318" fmla="*/ 220134 h 257176"/>
              <a:gd name="connsiteX319" fmla="*/ 101510 w 611188"/>
              <a:gd name="connsiteY319" fmla="*/ 221193 h 257176"/>
              <a:gd name="connsiteX320" fmla="*/ 101510 w 611188"/>
              <a:gd name="connsiteY320" fmla="*/ 220664 h 257176"/>
              <a:gd name="connsiteX321" fmla="*/ 105647 w 611188"/>
              <a:gd name="connsiteY321" fmla="*/ 222504 h 257176"/>
              <a:gd name="connsiteX322" fmla="*/ 103624 w 611188"/>
              <a:gd name="connsiteY322" fmla="*/ 222251 h 257176"/>
              <a:gd name="connsiteX323" fmla="*/ 101510 w 611188"/>
              <a:gd name="connsiteY323" fmla="*/ 225426 h 257176"/>
              <a:gd name="connsiteX324" fmla="*/ 100981 w 611188"/>
              <a:gd name="connsiteY324" fmla="*/ 224368 h 257176"/>
              <a:gd name="connsiteX325" fmla="*/ 99924 w 611188"/>
              <a:gd name="connsiteY325" fmla="*/ 225426 h 257176"/>
              <a:gd name="connsiteX326" fmla="*/ 96753 w 611188"/>
              <a:gd name="connsiteY326" fmla="*/ 224368 h 257176"/>
              <a:gd name="connsiteX327" fmla="*/ 94638 w 611188"/>
              <a:gd name="connsiteY327" fmla="*/ 225426 h 257176"/>
              <a:gd name="connsiteX328" fmla="*/ 95167 w 611188"/>
              <a:gd name="connsiteY328" fmla="*/ 224368 h 257176"/>
              <a:gd name="connsiteX329" fmla="*/ 96224 w 611188"/>
              <a:gd name="connsiteY329" fmla="*/ 223839 h 257176"/>
              <a:gd name="connsiteX330" fmla="*/ 96224 w 611188"/>
              <a:gd name="connsiteY330" fmla="*/ 222780 h 257176"/>
              <a:gd name="connsiteX331" fmla="*/ 95167 w 611188"/>
              <a:gd name="connsiteY331" fmla="*/ 222251 h 257176"/>
              <a:gd name="connsiteX332" fmla="*/ 90938 w 611188"/>
              <a:gd name="connsiteY332" fmla="*/ 221193 h 257176"/>
              <a:gd name="connsiteX333" fmla="*/ 86181 w 611188"/>
              <a:gd name="connsiteY333" fmla="*/ 221193 h 257176"/>
              <a:gd name="connsiteX334" fmla="*/ 83009 w 611188"/>
              <a:gd name="connsiteY334" fmla="*/ 220664 h 257176"/>
              <a:gd name="connsiteX335" fmla="*/ 115887 w 611188"/>
              <a:gd name="connsiteY335" fmla="*/ 219075 h 257176"/>
              <a:gd name="connsiteX336" fmla="*/ 115887 w 611188"/>
              <a:gd name="connsiteY336" fmla="*/ 219472 h 257176"/>
              <a:gd name="connsiteX337" fmla="*/ 115433 w 611188"/>
              <a:gd name="connsiteY337" fmla="*/ 219472 h 257176"/>
              <a:gd name="connsiteX338" fmla="*/ 115887 w 611188"/>
              <a:gd name="connsiteY338" fmla="*/ 220266 h 257176"/>
              <a:gd name="connsiteX339" fmla="*/ 115887 w 611188"/>
              <a:gd name="connsiteY339" fmla="*/ 220663 h 257176"/>
              <a:gd name="connsiteX340" fmla="*/ 114072 w 611188"/>
              <a:gd name="connsiteY340" fmla="*/ 220266 h 257176"/>
              <a:gd name="connsiteX341" fmla="*/ 112712 w 611188"/>
              <a:gd name="connsiteY341" fmla="*/ 220663 h 257176"/>
              <a:gd name="connsiteX342" fmla="*/ 113619 w 611188"/>
              <a:gd name="connsiteY342" fmla="*/ 220266 h 257176"/>
              <a:gd name="connsiteX343" fmla="*/ 113619 w 611188"/>
              <a:gd name="connsiteY343" fmla="*/ 219472 h 257176"/>
              <a:gd name="connsiteX344" fmla="*/ 114526 w 611188"/>
              <a:gd name="connsiteY344" fmla="*/ 219472 h 257176"/>
              <a:gd name="connsiteX345" fmla="*/ 107950 w 611188"/>
              <a:gd name="connsiteY345" fmla="*/ 219075 h 257176"/>
              <a:gd name="connsiteX346" fmla="*/ 109538 w 611188"/>
              <a:gd name="connsiteY346" fmla="*/ 219075 h 257176"/>
              <a:gd name="connsiteX347" fmla="*/ 109538 w 611188"/>
              <a:gd name="connsiteY347" fmla="*/ 220134 h 257176"/>
              <a:gd name="connsiteX348" fmla="*/ 109538 w 611188"/>
              <a:gd name="connsiteY348" fmla="*/ 220663 h 257176"/>
              <a:gd name="connsiteX349" fmla="*/ 404812 w 611188"/>
              <a:gd name="connsiteY349" fmla="*/ 215900 h 257176"/>
              <a:gd name="connsiteX350" fmla="*/ 406400 w 611188"/>
              <a:gd name="connsiteY350" fmla="*/ 215900 h 257176"/>
              <a:gd name="connsiteX351" fmla="*/ 405870 w 611188"/>
              <a:gd name="connsiteY351" fmla="*/ 216297 h 257176"/>
              <a:gd name="connsiteX352" fmla="*/ 404812 w 611188"/>
              <a:gd name="connsiteY352" fmla="*/ 217488 h 257176"/>
              <a:gd name="connsiteX353" fmla="*/ 340783 w 611188"/>
              <a:gd name="connsiteY353" fmla="*/ 214313 h 257176"/>
              <a:gd name="connsiteX354" fmla="*/ 342371 w 611188"/>
              <a:gd name="connsiteY354" fmla="*/ 214313 h 257176"/>
              <a:gd name="connsiteX355" fmla="*/ 342371 w 611188"/>
              <a:gd name="connsiteY355" fmla="*/ 214710 h 257176"/>
              <a:gd name="connsiteX356" fmla="*/ 342900 w 611188"/>
              <a:gd name="connsiteY356" fmla="*/ 215504 h 257176"/>
              <a:gd name="connsiteX357" fmla="*/ 342371 w 611188"/>
              <a:gd name="connsiteY357" fmla="*/ 215901 h 257176"/>
              <a:gd name="connsiteX358" fmla="*/ 341312 w 611188"/>
              <a:gd name="connsiteY358" fmla="*/ 214710 h 257176"/>
              <a:gd name="connsiteX359" fmla="*/ 339725 w 611188"/>
              <a:gd name="connsiteY359" fmla="*/ 214710 h 257176"/>
              <a:gd name="connsiteX360" fmla="*/ 94191 w 611188"/>
              <a:gd name="connsiteY360" fmla="*/ 213668 h 257176"/>
              <a:gd name="connsiteX361" fmla="*/ 93133 w 611188"/>
              <a:gd name="connsiteY361" fmla="*/ 214214 h 257176"/>
              <a:gd name="connsiteX362" fmla="*/ 92604 w 611188"/>
              <a:gd name="connsiteY362" fmla="*/ 214214 h 257176"/>
              <a:gd name="connsiteX363" fmla="*/ 91016 w 611188"/>
              <a:gd name="connsiteY363" fmla="*/ 213668 h 257176"/>
              <a:gd name="connsiteX364" fmla="*/ 91016 w 611188"/>
              <a:gd name="connsiteY364" fmla="*/ 215305 h 257176"/>
              <a:gd name="connsiteX365" fmla="*/ 89958 w 611188"/>
              <a:gd name="connsiteY365" fmla="*/ 215305 h 257176"/>
              <a:gd name="connsiteX366" fmla="*/ 89958 w 611188"/>
              <a:gd name="connsiteY366" fmla="*/ 214214 h 257176"/>
              <a:gd name="connsiteX367" fmla="*/ 336550 w 611188"/>
              <a:gd name="connsiteY367" fmla="*/ 211860 h 257176"/>
              <a:gd name="connsiteX368" fmla="*/ 336672 w 611188"/>
              <a:gd name="connsiteY368" fmla="*/ 212059 h 257176"/>
              <a:gd name="connsiteX369" fmla="*/ 336550 w 611188"/>
              <a:gd name="connsiteY369" fmla="*/ 212148 h 257176"/>
              <a:gd name="connsiteX370" fmla="*/ 341947 w 611188"/>
              <a:gd name="connsiteY370" fmla="*/ 211138 h 257176"/>
              <a:gd name="connsiteX371" fmla="*/ 342900 w 611188"/>
              <a:gd name="connsiteY371" fmla="*/ 212726 h 257176"/>
              <a:gd name="connsiteX372" fmla="*/ 341947 w 611188"/>
              <a:gd name="connsiteY372" fmla="*/ 212197 h 257176"/>
              <a:gd name="connsiteX373" fmla="*/ 341629 w 611188"/>
              <a:gd name="connsiteY373" fmla="*/ 211667 h 257176"/>
              <a:gd name="connsiteX374" fmla="*/ 341312 w 611188"/>
              <a:gd name="connsiteY374" fmla="*/ 211138 h 257176"/>
              <a:gd name="connsiteX375" fmla="*/ 341629 w 611188"/>
              <a:gd name="connsiteY375" fmla="*/ 211667 h 257176"/>
              <a:gd name="connsiteX376" fmla="*/ 341312 w 611188"/>
              <a:gd name="connsiteY376" fmla="*/ 212197 h 257176"/>
              <a:gd name="connsiteX377" fmla="*/ 338138 w 611188"/>
              <a:gd name="connsiteY377" fmla="*/ 210993 h 257176"/>
              <a:gd name="connsiteX378" fmla="*/ 337079 w 611188"/>
              <a:gd name="connsiteY378" fmla="*/ 212725 h 257176"/>
              <a:gd name="connsiteX379" fmla="*/ 336672 w 611188"/>
              <a:gd name="connsiteY379" fmla="*/ 212059 h 257176"/>
              <a:gd name="connsiteX380" fmla="*/ 580647 w 611188"/>
              <a:gd name="connsiteY380" fmla="*/ 209022 h 257176"/>
              <a:gd name="connsiteX381" fmla="*/ 582613 w 611188"/>
              <a:gd name="connsiteY381" fmla="*/ 209022 h 257176"/>
              <a:gd name="connsiteX382" fmla="*/ 581252 w 611188"/>
              <a:gd name="connsiteY382" fmla="*/ 209551 h 257176"/>
              <a:gd name="connsiteX383" fmla="*/ 355600 w 611188"/>
              <a:gd name="connsiteY383" fmla="*/ 209022 h 257176"/>
              <a:gd name="connsiteX384" fmla="*/ 357981 w 611188"/>
              <a:gd name="connsiteY384" fmla="*/ 209022 h 257176"/>
              <a:gd name="connsiteX385" fmla="*/ 358775 w 611188"/>
              <a:gd name="connsiteY385" fmla="*/ 209022 h 257176"/>
              <a:gd name="connsiteX386" fmla="*/ 357981 w 611188"/>
              <a:gd name="connsiteY386" fmla="*/ 209551 h 257176"/>
              <a:gd name="connsiteX387" fmla="*/ 355600 w 611188"/>
              <a:gd name="connsiteY387" fmla="*/ 209551 h 257176"/>
              <a:gd name="connsiteX388" fmla="*/ 102039 w 611188"/>
              <a:gd name="connsiteY388" fmla="*/ 208493 h 257176"/>
              <a:gd name="connsiteX389" fmla="*/ 102039 w 611188"/>
              <a:gd name="connsiteY389" fmla="*/ 209022 h 257176"/>
              <a:gd name="connsiteX390" fmla="*/ 101510 w 611188"/>
              <a:gd name="connsiteY390" fmla="*/ 210080 h 257176"/>
              <a:gd name="connsiteX391" fmla="*/ 102039 w 611188"/>
              <a:gd name="connsiteY391" fmla="*/ 210609 h 257176"/>
              <a:gd name="connsiteX392" fmla="*/ 102039 w 611188"/>
              <a:gd name="connsiteY392" fmla="*/ 211668 h 257176"/>
              <a:gd name="connsiteX393" fmla="*/ 103624 w 611188"/>
              <a:gd name="connsiteY393" fmla="*/ 210609 h 257176"/>
              <a:gd name="connsiteX394" fmla="*/ 103624 w 611188"/>
              <a:gd name="connsiteY394" fmla="*/ 210080 h 257176"/>
              <a:gd name="connsiteX395" fmla="*/ 104681 w 611188"/>
              <a:gd name="connsiteY395" fmla="*/ 210080 h 257176"/>
              <a:gd name="connsiteX396" fmla="*/ 104681 w 611188"/>
              <a:gd name="connsiteY396" fmla="*/ 211668 h 257176"/>
              <a:gd name="connsiteX397" fmla="*/ 103096 w 611188"/>
              <a:gd name="connsiteY397" fmla="*/ 213255 h 257176"/>
              <a:gd name="connsiteX398" fmla="*/ 102039 w 611188"/>
              <a:gd name="connsiteY398" fmla="*/ 212197 h 257176"/>
              <a:gd name="connsiteX399" fmla="*/ 100981 w 611188"/>
              <a:gd name="connsiteY399" fmla="*/ 211668 h 257176"/>
              <a:gd name="connsiteX400" fmla="*/ 100981 w 611188"/>
              <a:gd name="connsiteY400" fmla="*/ 209022 h 257176"/>
              <a:gd name="connsiteX401" fmla="*/ 336021 w 611188"/>
              <a:gd name="connsiteY401" fmla="*/ 208107 h 257176"/>
              <a:gd name="connsiteX402" fmla="*/ 336021 w 611188"/>
              <a:gd name="connsiteY402" fmla="*/ 209261 h 257176"/>
              <a:gd name="connsiteX403" fmla="*/ 336550 w 611188"/>
              <a:gd name="connsiteY403" fmla="*/ 209261 h 257176"/>
              <a:gd name="connsiteX404" fmla="*/ 336550 w 611188"/>
              <a:gd name="connsiteY404" fmla="*/ 208684 h 257176"/>
              <a:gd name="connsiteX405" fmla="*/ 337079 w 611188"/>
              <a:gd name="connsiteY405" fmla="*/ 208107 h 257176"/>
              <a:gd name="connsiteX406" fmla="*/ 337079 w 611188"/>
              <a:gd name="connsiteY406" fmla="*/ 208684 h 257176"/>
              <a:gd name="connsiteX407" fmla="*/ 337079 w 611188"/>
              <a:gd name="connsiteY407" fmla="*/ 210416 h 257176"/>
              <a:gd name="connsiteX408" fmla="*/ 336550 w 611188"/>
              <a:gd name="connsiteY408" fmla="*/ 210416 h 257176"/>
              <a:gd name="connsiteX409" fmla="*/ 336550 w 611188"/>
              <a:gd name="connsiteY409" fmla="*/ 211860 h 257176"/>
              <a:gd name="connsiteX410" fmla="*/ 336021 w 611188"/>
              <a:gd name="connsiteY410" fmla="*/ 210993 h 257176"/>
              <a:gd name="connsiteX411" fmla="*/ 336021 w 611188"/>
              <a:gd name="connsiteY411" fmla="*/ 210416 h 257176"/>
              <a:gd name="connsiteX412" fmla="*/ 334962 w 611188"/>
              <a:gd name="connsiteY412" fmla="*/ 210416 h 257176"/>
              <a:gd name="connsiteX413" fmla="*/ 334433 w 611188"/>
              <a:gd name="connsiteY413" fmla="*/ 208684 h 257176"/>
              <a:gd name="connsiteX414" fmla="*/ 333375 w 611188"/>
              <a:gd name="connsiteY414" fmla="*/ 208107 h 257176"/>
              <a:gd name="connsiteX415" fmla="*/ 334433 w 611188"/>
              <a:gd name="connsiteY415" fmla="*/ 208684 h 257176"/>
              <a:gd name="connsiteX416" fmla="*/ 334433 w 611188"/>
              <a:gd name="connsiteY416" fmla="*/ 209261 h 257176"/>
              <a:gd name="connsiteX417" fmla="*/ 333375 w 611188"/>
              <a:gd name="connsiteY417" fmla="*/ 209261 h 257176"/>
              <a:gd name="connsiteX418" fmla="*/ 588010 w 611188"/>
              <a:gd name="connsiteY418" fmla="*/ 207963 h 257176"/>
              <a:gd name="connsiteX419" fmla="*/ 588963 w 611188"/>
              <a:gd name="connsiteY419" fmla="*/ 207963 h 257176"/>
              <a:gd name="connsiteX420" fmla="*/ 588328 w 611188"/>
              <a:gd name="connsiteY420" fmla="*/ 209551 h 257176"/>
              <a:gd name="connsiteX421" fmla="*/ 587375 w 611188"/>
              <a:gd name="connsiteY421" fmla="*/ 209551 h 257176"/>
              <a:gd name="connsiteX422" fmla="*/ 579438 w 611188"/>
              <a:gd name="connsiteY422" fmla="*/ 207963 h 257176"/>
              <a:gd name="connsiteX423" fmla="*/ 580647 w 611188"/>
              <a:gd name="connsiteY423" fmla="*/ 209022 h 257176"/>
              <a:gd name="connsiteX424" fmla="*/ 580345 w 611188"/>
              <a:gd name="connsiteY424" fmla="*/ 209022 h 257176"/>
              <a:gd name="connsiteX425" fmla="*/ 332184 w 611188"/>
              <a:gd name="connsiteY425" fmla="*/ 207963 h 257176"/>
              <a:gd name="connsiteX426" fmla="*/ 333375 w 611188"/>
              <a:gd name="connsiteY426" fmla="*/ 211138 h 257176"/>
              <a:gd name="connsiteX427" fmla="*/ 332978 w 611188"/>
              <a:gd name="connsiteY427" fmla="*/ 211138 h 257176"/>
              <a:gd name="connsiteX428" fmla="*/ 332184 w 611188"/>
              <a:gd name="connsiteY428" fmla="*/ 208757 h 257176"/>
              <a:gd name="connsiteX429" fmla="*/ 332184 w 611188"/>
              <a:gd name="connsiteY429" fmla="*/ 209551 h 257176"/>
              <a:gd name="connsiteX430" fmla="*/ 331787 w 611188"/>
              <a:gd name="connsiteY430" fmla="*/ 209551 h 257176"/>
              <a:gd name="connsiteX431" fmla="*/ 331911 w 611188"/>
              <a:gd name="connsiteY431" fmla="*/ 209054 h 257176"/>
              <a:gd name="connsiteX432" fmla="*/ 329861 w 611188"/>
              <a:gd name="connsiteY432" fmla="*/ 210080 h 257176"/>
              <a:gd name="connsiteX433" fmla="*/ 329333 w 611188"/>
              <a:gd name="connsiteY433" fmla="*/ 208493 h 257176"/>
              <a:gd name="connsiteX434" fmla="*/ 331922 w 611188"/>
              <a:gd name="connsiteY434" fmla="*/ 209011 h 257176"/>
              <a:gd name="connsiteX435" fmla="*/ 368300 w 611188"/>
              <a:gd name="connsiteY435" fmla="*/ 207433 h 257176"/>
              <a:gd name="connsiteX436" fmla="*/ 368300 w 611188"/>
              <a:gd name="connsiteY436" fmla="*/ 207963 h 257176"/>
              <a:gd name="connsiteX437" fmla="*/ 368300 w 611188"/>
              <a:gd name="connsiteY437" fmla="*/ 209021 h 257176"/>
              <a:gd name="connsiteX438" fmla="*/ 366871 w 611188"/>
              <a:gd name="connsiteY438" fmla="*/ 209550 h 257176"/>
              <a:gd name="connsiteX439" fmla="*/ 366871 w 611188"/>
              <a:gd name="connsiteY439" fmla="*/ 207963 h 257176"/>
              <a:gd name="connsiteX440" fmla="*/ 364013 w 611188"/>
              <a:gd name="connsiteY440" fmla="*/ 207433 h 257176"/>
              <a:gd name="connsiteX441" fmla="*/ 364966 w 611188"/>
              <a:gd name="connsiteY441" fmla="*/ 207963 h 257176"/>
              <a:gd name="connsiteX442" fmla="*/ 365442 w 611188"/>
              <a:gd name="connsiteY442" fmla="*/ 207433 h 257176"/>
              <a:gd name="connsiteX443" fmla="*/ 366871 w 611188"/>
              <a:gd name="connsiteY443" fmla="*/ 207963 h 257176"/>
              <a:gd name="connsiteX444" fmla="*/ 366395 w 611188"/>
              <a:gd name="connsiteY444" fmla="*/ 209021 h 257176"/>
              <a:gd name="connsiteX445" fmla="*/ 365442 w 611188"/>
              <a:gd name="connsiteY445" fmla="*/ 209550 h 257176"/>
              <a:gd name="connsiteX446" fmla="*/ 365442 w 611188"/>
              <a:gd name="connsiteY446" fmla="*/ 209021 h 257176"/>
              <a:gd name="connsiteX447" fmla="*/ 366395 w 611188"/>
              <a:gd name="connsiteY447" fmla="*/ 207963 h 257176"/>
              <a:gd name="connsiteX448" fmla="*/ 364966 w 611188"/>
              <a:gd name="connsiteY448" fmla="*/ 209021 h 257176"/>
              <a:gd name="connsiteX449" fmla="*/ 363537 w 611188"/>
              <a:gd name="connsiteY449" fmla="*/ 207963 h 257176"/>
              <a:gd name="connsiteX450" fmla="*/ 392112 w 611188"/>
              <a:gd name="connsiteY450" fmla="*/ 206375 h 257176"/>
              <a:gd name="connsiteX451" fmla="*/ 393700 w 611188"/>
              <a:gd name="connsiteY451" fmla="*/ 206375 h 257176"/>
              <a:gd name="connsiteX452" fmla="*/ 393700 w 611188"/>
              <a:gd name="connsiteY452" fmla="*/ 207010 h 257176"/>
              <a:gd name="connsiteX453" fmla="*/ 392641 w 611188"/>
              <a:gd name="connsiteY453" fmla="*/ 207328 h 257176"/>
              <a:gd name="connsiteX454" fmla="*/ 392641 w 611188"/>
              <a:gd name="connsiteY454" fmla="*/ 207010 h 257176"/>
              <a:gd name="connsiteX455" fmla="*/ 392112 w 611188"/>
              <a:gd name="connsiteY455" fmla="*/ 207328 h 257176"/>
              <a:gd name="connsiteX456" fmla="*/ 392112 w 611188"/>
              <a:gd name="connsiteY456" fmla="*/ 207010 h 257176"/>
              <a:gd name="connsiteX457" fmla="*/ 365442 w 611188"/>
              <a:gd name="connsiteY457" fmla="*/ 206375 h 257176"/>
              <a:gd name="connsiteX458" fmla="*/ 366395 w 611188"/>
              <a:gd name="connsiteY458" fmla="*/ 206375 h 257176"/>
              <a:gd name="connsiteX459" fmla="*/ 366395 w 611188"/>
              <a:gd name="connsiteY459" fmla="*/ 207433 h 257176"/>
              <a:gd name="connsiteX460" fmla="*/ 365442 w 611188"/>
              <a:gd name="connsiteY460" fmla="*/ 207433 h 257176"/>
              <a:gd name="connsiteX461" fmla="*/ 360362 w 611188"/>
              <a:gd name="connsiteY461" fmla="*/ 206375 h 257176"/>
              <a:gd name="connsiteX462" fmla="*/ 361315 w 611188"/>
              <a:gd name="connsiteY462" fmla="*/ 206375 h 257176"/>
              <a:gd name="connsiteX463" fmla="*/ 361950 w 611188"/>
              <a:gd name="connsiteY463" fmla="*/ 208756 h 257176"/>
              <a:gd name="connsiteX464" fmla="*/ 361315 w 611188"/>
              <a:gd name="connsiteY464" fmla="*/ 208756 h 257176"/>
              <a:gd name="connsiteX465" fmla="*/ 361315 w 611188"/>
              <a:gd name="connsiteY465" fmla="*/ 207169 h 257176"/>
              <a:gd name="connsiteX466" fmla="*/ 360997 w 611188"/>
              <a:gd name="connsiteY466" fmla="*/ 207169 h 257176"/>
              <a:gd name="connsiteX467" fmla="*/ 361315 w 611188"/>
              <a:gd name="connsiteY467" fmla="*/ 209550 h 257176"/>
              <a:gd name="connsiteX468" fmla="*/ 360362 w 611188"/>
              <a:gd name="connsiteY468" fmla="*/ 209550 h 257176"/>
              <a:gd name="connsiteX469" fmla="*/ 360997 w 611188"/>
              <a:gd name="connsiteY469" fmla="*/ 208756 h 257176"/>
              <a:gd name="connsiteX470" fmla="*/ 336550 w 611188"/>
              <a:gd name="connsiteY470" fmla="*/ 206375 h 257176"/>
              <a:gd name="connsiteX471" fmla="*/ 337079 w 611188"/>
              <a:gd name="connsiteY471" fmla="*/ 206952 h 257176"/>
              <a:gd name="connsiteX472" fmla="*/ 337079 w 611188"/>
              <a:gd name="connsiteY472" fmla="*/ 208107 h 257176"/>
              <a:gd name="connsiteX473" fmla="*/ 336550 w 611188"/>
              <a:gd name="connsiteY473" fmla="*/ 206952 h 257176"/>
              <a:gd name="connsiteX474" fmla="*/ 378883 w 611188"/>
              <a:gd name="connsiteY474" fmla="*/ 206199 h 257176"/>
              <a:gd name="connsiteX475" fmla="*/ 378936 w 611188"/>
              <a:gd name="connsiteY475" fmla="*/ 206270 h 257176"/>
              <a:gd name="connsiteX476" fmla="*/ 378883 w 611188"/>
              <a:gd name="connsiteY476" fmla="*/ 206376 h 257176"/>
              <a:gd name="connsiteX477" fmla="*/ 328049 w 611188"/>
              <a:gd name="connsiteY477" fmla="*/ 205771 h 257176"/>
              <a:gd name="connsiteX478" fmla="*/ 328275 w 611188"/>
              <a:gd name="connsiteY478" fmla="*/ 205847 h 257176"/>
              <a:gd name="connsiteX479" fmla="*/ 328275 w 611188"/>
              <a:gd name="connsiteY479" fmla="*/ 206376 h 257176"/>
              <a:gd name="connsiteX480" fmla="*/ 327747 w 611188"/>
              <a:gd name="connsiteY480" fmla="*/ 206376 h 257176"/>
              <a:gd name="connsiteX481" fmla="*/ 347266 w 611188"/>
              <a:gd name="connsiteY481" fmla="*/ 205423 h 257176"/>
              <a:gd name="connsiteX482" fmla="*/ 347861 w 611188"/>
              <a:gd name="connsiteY482" fmla="*/ 205741 h 257176"/>
              <a:gd name="connsiteX483" fmla="*/ 346075 w 611188"/>
              <a:gd name="connsiteY483" fmla="*/ 206376 h 257176"/>
              <a:gd name="connsiteX484" fmla="*/ 379412 w 611188"/>
              <a:gd name="connsiteY484" fmla="*/ 205317 h 257176"/>
              <a:gd name="connsiteX485" fmla="*/ 380471 w 611188"/>
              <a:gd name="connsiteY485" fmla="*/ 206376 h 257176"/>
              <a:gd name="connsiteX486" fmla="*/ 381000 w 611188"/>
              <a:gd name="connsiteY486" fmla="*/ 206905 h 257176"/>
              <a:gd name="connsiteX487" fmla="*/ 380471 w 611188"/>
              <a:gd name="connsiteY487" fmla="*/ 207963 h 257176"/>
              <a:gd name="connsiteX488" fmla="*/ 379412 w 611188"/>
              <a:gd name="connsiteY488" fmla="*/ 206905 h 257176"/>
              <a:gd name="connsiteX489" fmla="*/ 378936 w 611188"/>
              <a:gd name="connsiteY489" fmla="*/ 206270 h 257176"/>
              <a:gd name="connsiteX490" fmla="*/ 412353 w 611188"/>
              <a:gd name="connsiteY490" fmla="*/ 204788 h 257176"/>
              <a:gd name="connsiteX491" fmla="*/ 412750 w 611188"/>
              <a:gd name="connsiteY491" fmla="*/ 204788 h 257176"/>
              <a:gd name="connsiteX492" fmla="*/ 412353 w 611188"/>
              <a:gd name="connsiteY492" fmla="*/ 206376 h 257176"/>
              <a:gd name="connsiteX493" fmla="*/ 411162 w 611188"/>
              <a:gd name="connsiteY493" fmla="*/ 206376 h 257176"/>
              <a:gd name="connsiteX494" fmla="*/ 388082 w 611188"/>
              <a:gd name="connsiteY494" fmla="*/ 204788 h 257176"/>
              <a:gd name="connsiteX495" fmla="*/ 390525 w 611188"/>
              <a:gd name="connsiteY495" fmla="*/ 206772 h 257176"/>
              <a:gd name="connsiteX496" fmla="*/ 390525 w 611188"/>
              <a:gd name="connsiteY496" fmla="*/ 207169 h 257176"/>
              <a:gd name="connsiteX497" fmla="*/ 390036 w 611188"/>
              <a:gd name="connsiteY497" fmla="*/ 207963 h 257176"/>
              <a:gd name="connsiteX498" fmla="*/ 388082 w 611188"/>
              <a:gd name="connsiteY498" fmla="*/ 206772 h 257176"/>
              <a:gd name="connsiteX499" fmla="*/ 385152 w 611188"/>
              <a:gd name="connsiteY499" fmla="*/ 207963 h 257176"/>
              <a:gd name="connsiteX500" fmla="*/ 384175 w 611188"/>
              <a:gd name="connsiteY500" fmla="*/ 207963 h 257176"/>
              <a:gd name="connsiteX501" fmla="*/ 384175 w 611188"/>
              <a:gd name="connsiteY501" fmla="*/ 207169 h 257176"/>
              <a:gd name="connsiteX502" fmla="*/ 385640 w 611188"/>
              <a:gd name="connsiteY502" fmla="*/ 206772 h 257176"/>
              <a:gd name="connsiteX503" fmla="*/ 386617 w 611188"/>
              <a:gd name="connsiteY503" fmla="*/ 206772 h 257176"/>
              <a:gd name="connsiteX504" fmla="*/ 385640 w 611188"/>
              <a:gd name="connsiteY504" fmla="*/ 205979 h 257176"/>
              <a:gd name="connsiteX505" fmla="*/ 377825 w 611188"/>
              <a:gd name="connsiteY505" fmla="*/ 204788 h 257176"/>
              <a:gd name="connsiteX506" fmla="*/ 377825 w 611188"/>
              <a:gd name="connsiteY506" fmla="*/ 207169 h 257176"/>
              <a:gd name="connsiteX507" fmla="*/ 377295 w 611188"/>
              <a:gd name="connsiteY507" fmla="*/ 207169 h 257176"/>
              <a:gd name="connsiteX508" fmla="*/ 377295 w 611188"/>
              <a:gd name="connsiteY508" fmla="*/ 207963 h 257176"/>
              <a:gd name="connsiteX509" fmla="*/ 376237 w 611188"/>
              <a:gd name="connsiteY509" fmla="*/ 205582 h 257176"/>
              <a:gd name="connsiteX510" fmla="*/ 377825 w 611188"/>
              <a:gd name="connsiteY510" fmla="*/ 204788 h 257176"/>
              <a:gd name="connsiteX511" fmla="*/ 378883 w 611188"/>
              <a:gd name="connsiteY511" fmla="*/ 205317 h 257176"/>
              <a:gd name="connsiteX512" fmla="*/ 378883 w 611188"/>
              <a:gd name="connsiteY512" fmla="*/ 206199 h 257176"/>
              <a:gd name="connsiteX513" fmla="*/ 349647 w 611188"/>
              <a:gd name="connsiteY513" fmla="*/ 204788 h 257176"/>
              <a:gd name="connsiteX514" fmla="*/ 350838 w 611188"/>
              <a:gd name="connsiteY514" fmla="*/ 205423 h 257176"/>
              <a:gd name="connsiteX515" fmla="*/ 350838 w 611188"/>
              <a:gd name="connsiteY515" fmla="*/ 205741 h 257176"/>
              <a:gd name="connsiteX516" fmla="*/ 347861 w 611188"/>
              <a:gd name="connsiteY516" fmla="*/ 205741 h 257176"/>
              <a:gd name="connsiteX517" fmla="*/ 347266 w 611188"/>
              <a:gd name="connsiteY517" fmla="*/ 204788 h 257176"/>
              <a:gd name="connsiteX518" fmla="*/ 347861 w 611188"/>
              <a:gd name="connsiteY518" fmla="*/ 204788 h 257176"/>
              <a:gd name="connsiteX519" fmla="*/ 347266 w 611188"/>
              <a:gd name="connsiteY519" fmla="*/ 205423 h 257176"/>
              <a:gd name="connsiteX520" fmla="*/ 122238 w 611188"/>
              <a:gd name="connsiteY520" fmla="*/ 202102 h 257176"/>
              <a:gd name="connsiteX521" fmla="*/ 121152 w 611188"/>
              <a:gd name="connsiteY521" fmla="*/ 202712 h 257176"/>
              <a:gd name="connsiteX522" fmla="*/ 120608 w 611188"/>
              <a:gd name="connsiteY522" fmla="*/ 203934 h 257176"/>
              <a:gd name="connsiteX523" fmla="*/ 121152 w 611188"/>
              <a:gd name="connsiteY523" fmla="*/ 204544 h 257176"/>
              <a:gd name="connsiteX524" fmla="*/ 118979 w 611188"/>
              <a:gd name="connsiteY524" fmla="*/ 206376 h 257176"/>
              <a:gd name="connsiteX525" fmla="*/ 115177 w 611188"/>
              <a:gd name="connsiteY525" fmla="*/ 206376 h 257176"/>
              <a:gd name="connsiteX526" fmla="*/ 113005 w 611188"/>
              <a:gd name="connsiteY526" fmla="*/ 202712 h 257176"/>
              <a:gd name="connsiteX527" fmla="*/ 116807 w 611188"/>
              <a:gd name="connsiteY527" fmla="*/ 202712 h 257176"/>
              <a:gd name="connsiteX528" fmla="*/ 91546 w 611188"/>
              <a:gd name="connsiteY528" fmla="*/ 200025 h 257176"/>
              <a:gd name="connsiteX529" fmla="*/ 92604 w 611188"/>
              <a:gd name="connsiteY529" fmla="*/ 200025 h 257176"/>
              <a:gd name="connsiteX530" fmla="*/ 93133 w 611188"/>
              <a:gd name="connsiteY530" fmla="*/ 200025 h 257176"/>
              <a:gd name="connsiteX531" fmla="*/ 94191 w 611188"/>
              <a:gd name="connsiteY531" fmla="*/ 202208 h 257176"/>
              <a:gd name="connsiteX532" fmla="*/ 96308 w 611188"/>
              <a:gd name="connsiteY532" fmla="*/ 201662 h 257176"/>
              <a:gd name="connsiteX533" fmla="*/ 96308 w 611188"/>
              <a:gd name="connsiteY533" fmla="*/ 202208 h 257176"/>
              <a:gd name="connsiteX534" fmla="*/ 96308 w 611188"/>
              <a:gd name="connsiteY534" fmla="*/ 203845 h 257176"/>
              <a:gd name="connsiteX535" fmla="*/ 94721 w 611188"/>
              <a:gd name="connsiteY535" fmla="*/ 203299 h 257176"/>
              <a:gd name="connsiteX536" fmla="*/ 94191 w 611188"/>
              <a:gd name="connsiteY536" fmla="*/ 203845 h 257176"/>
              <a:gd name="connsiteX537" fmla="*/ 96308 w 611188"/>
              <a:gd name="connsiteY537" fmla="*/ 205482 h 257176"/>
              <a:gd name="connsiteX538" fmla="*/ 98425 w 611188"/>
              <a:gd name="connsiteY538" fmla="*/ 204937 h 257176"/>
              <a:gd name="connsiteX539" fmla="*/ 96308 w 611188"/>
              <a:gd name="connsiteY539" fmla="*/ 207119 h 257176"/>
              <a:gd name="connsiteX540" fmla="*/ 93133 w 611188"/>
              <a:gd name="connsiteY540" fmla="*/ 210939 h 257176"/>
              <a:gd name="connsiteX541" fmla="*/ 91546 w 611188"/>
              <a:gd name="connsiteY541" fmla="*/ 210394 h 257176"/>
              <a:gd name="connsiteX542" fmla="*/ 91016 w 611188"/>
              <a:gd name="connsiteY542" fmla="*/ 212577 h 257176"/>
              <a:gd name="connsiteX543" fmla="*/ 89958 w 611188"/>
              <a:gd name="connsiteY543" fmla="*/ 212031 h 257176"/>
              <a:gd name="connsiteX544" fmla="*/ 89429 w 611188"/>
              <a:gd name="connsiteY544" fmla="*/ 210939 h 257176"/>
              <a:gd name="connsiteX545" fmla="*/ 89429 w 611188"/>
              <a:gd name="connsiteY545" fmla="*/ 212577 h 257176"/>
              <a:gd name="connsiteX546" fmla="*/ 87841 w 611188"/>
              <a:gd name="connsiteY546" fmla="*/ 212577 h 257176"/>
              <a:gd name="connsiteX547" fmla="*/ 87312 w 611188"/>
              <a:gd name="connsiteY547" fmla="*/ 213668 h 257176"/>
              <a:gd name="connsiteX548" fmla="*/ 87312 w 611188"/>
              <a:gd name="connsiteY548" fmla="*/ 214214 h 257176"/>
              <a:gd name="connsiteX549" fmla="*/ 89429 w 611188"/>
              <a:gd name="connsiteY549" fmla="*/ 215305 h 257176"/>
              <a:gd name="connsiteX550" fmla="*/ 89958 w 611188"/>
              <a:gd name="connsiteY550" fmla="*/ 215851 h 257176"/>
              <a:gd name="connsiteX551" fmla="*/ 91016 w 611188"/>
              <a:gd name="connsiteY551" fmla="*/ 215305 h 257176"/>
              <a:gd name="connsiteX552" fmla="*/ 92604 w 611188"/>
              <a:gd name="connsiteY552" fmla="*/ 214214 h 257176"/>
              <a:gd name="connsiteX553" fmla="*/ 92604 w 611188"/>
              <a:gd name="connsiteY553" fmla="*/ 215305 h 257176"/>
              <a:gd name="connsiteX554" fmla="*/ 92604 w 611188"/>
              <a:gd name="connsiteY554" fmla="*/ 215851 h 257176"/>
              <a:gd name="connsiteX555" fmla="*/ 91016 w 611188"/>
              <a:gd name="connsiteY555" fmla="*/ 216397 h 257176"/>
              <a:gd name="connsiteX556" fmla="*/ 89958 w 611188"/>
              <a:gd name="connsiteY556" fmla="*/ 217488 h 257176"/>
              <a:gd name="connsiteX557" fmla="*/ 87841 w 611188"/>
              <a:gd name="connsiteY557" fmla="*/ 215851 h 257176"/>
              <a:gd name="connsiteX558" fmla="*/ 84666 w 611188"/>
              <a:gd name="connsiteY558" fmla="*/ 213668 h 257176"/>
              <a:gd name="connsiteX559" fmla="*/ 84137 w 611188"/>
              <a:gd name="connsiteY559" fmla="*/ 213668 h 257176"/>
              <a:gd name="connsiteX560" fmla="*/ 83079 w 611188"/>
              <a:gd name="connsiteY560" fmla="*/ 213668 h 257176"/>
              <a:gd name="connsiteX561" fmla="*/ 82550 w 611188"/>
              <a:gd name="connsiteY561" fmla="*/ 212031 h 257176"/>
              <a:gd name="connsiteX562" fmla="*/ 80962 w 611188"/>
              <a:gd name="connsiteY562" fmla="*/ 212031 h 257176"/>
              <a:gd name="connsiteX563" fmla="*/ 78846 w 611188"/>
              <a:gd name="connsiteY563" fmla="*/ 208757 h 257176"/>
              <a:gd name="connsiteX564" fmla="*/ 76200 w 611188"/>
              <a:gd name="connsiteY564" fmla="*/ 205482 h 257176"/>
              <a:gd name="connsiteX565" fmla="*/ 77787 w 611188"/>
              <a:gd name="connsiteY565" fmla="*/ 205482 h 257176"/>
              <a:gd name="connsiteX566" fmla="*/ 82021 w 611188"/>
              <a:gd name="connsiteY566" fmla="*/ 205482 h 257176"/>
              <a:gd name="connsiteX567" fmla="*/ 89958 w 611188"/>
              <a:gd name="connsiteY567" fmla="*/ 206574 h 257176"/>
              <a:gd name="connsiteX568" fmla="*/ 93133 w 611188"/>
              <a:gd name="connsiteY568" fmla="*/ 203845 h 257176"/>
              <a:gd name="connsiteX569" fmla="*/ 91546 w 611188"/>
              <a:gd name="connsiteY569" fmla="*/ 204937 h 257176"/>
              <a:gd name="connsiteX570" fmla="*/ 89958 w 611188"/>
              <a:gd name="connsiteY570" fmla="*/ 205482 h 257176"/>
              <a:gd name="connsiteX571" fmla="*/ 91016 w 611188"/>
              <a:gd name="connsiteY571" fmla="*/ 203299 h 257176"/>
              <a:gd name="connsiteX572" fmla="*/ 93133 w 611188"/>
              <a:gd name="connsiteY572" fmla="*/ 201662 h 257176"/>
              <a:gd name="connsiteX573" fmla="*/ 92604 w 611188"/>
              <a:gd name="connsiteY573" fmla="*/ 201116 h 257176"/>
              <a:gd name="connsiteX574" fmla="*/ 104858 w 611188"/>
              <a:gd name="connsiteY574" fmla="*/ 198438 h 257176"/>
              <a:gd name="connsiteX575" fmla="*/ 104858 w 611188"/>
              <a:gd name="connsiteY575" fmla="*/ 199659 h 257176"/>
              <a:gd name="connsiteX576" fmla="*/ 105945 w 611188"/>
              <a:gd name="connsiteY576" fmla="*/ 201491 h 257176"/>
              <a:gd name="connsiteX577" fmla="*/ 108117 w 611188"/>
              <a:gd name="connsiteY577" fmla="*/ 201491 h 257176"/>
              <a:gd name="connsiteX578" fmla="*/ 108117 w 611188"/>
              <a:gd name="connsiteY578" fmla="*/ 202102 h 257176"/>
              <a:gd name="connsiteX579" fmla="*/ 108117 w 611188"/>
              <a:gd name="connsiteY579" fmla="*/ 202712 h 257176"/>
              <a:gd name="connsiteX580" fmla="*/ 109746 w 611188"/>
              <a:gd name="connsiteY580" fmla="*/ 202102 h 257176"/>
              <a:gd name="connsiteX581" fmla="*/ 111376 w 611188"/>
              <a:gd name="connsiteY581" fmla="*/ 200270 h 257176"/>
              <a:gd name="connsiteX582" fmla="*/ 111919 w 611188"/>
              <a:gd name="connsiteY582" fmla="*/ 201491 h 257176"/>
              <a:gd name="connsiteX583" fmla="*/ 113005 w 611188"/>
              <a:gd name="connsiteY583" fmla="*/ 201491 h 257176"/>
              <a:gd name="connsiteX584" fmla="*/ 113005 w 611188"/>
              <a:gd name="connsiteY584" fmla="*/ 202102 h 257176"/>
              <a:gd name="connsiteX585" fmla="*/ 111376 w 611188"/>
              <a:gd name="connsiteY585" fmla="*/ 201491 h 257176"/>
              <a:gd name="connsiteX586" fmla="*/ 111376 w 611188"/>
              <a:gd name="connsiteY586" fmla="*/ 202102 h 257176"/>
              <a:gd name="connsiteX587" fmla="*/ 111376 w 611188"/>
              <a:gd name="connsiteY587" fmla="*/ 202712 h 257176"/>
              <a:gd name="connsiteX588" fmla="*/ 113005 w 611188"/>
              <a:gd name="connsiteY588" fmla="*/ 202712 h 257176"/>
              <a:gd name="connsiteX589" fmla="*/ 109746 w 611188"/>
              <a:gd name="connsiteY589" fmla="*/ 205765 h 257176"/>
              <a:gd name="connsiteX590" fmla="*/ 108660 w 611188"/>
              <a:gd name="connsiteY590" fmla="*/ 205765 h 257176"/>
              <a:gd name="connsiteX591" fmla="*/ 108660 w 611188"/>
              <a:gd name="connsiteY591" fmla="*/ 203934 h 257176"/>
              <a:gd name="connsiteX592" fmla="*/ 108117 w 611188"/>
              <a:gd name="connsiteY592" fmla="*/ 205765 h 257176"/>
              <a:gd name="connsiteX593" fmla="*/ 107574 w 611188"/>
              <a:gd name="connsiteY593" fmla="*/ 206376 h 257176"/>
              <a:gd name="connsiteX594" fmla="*/ 107574 w 611188"/>
              <a:gd name="connsiteY594" fmla="*/ 205765 h 257176"/>
              <a:gd name="connsiteX595" fmla="*/ 107574 w 611188"/>
              <a:gd name="connsiteY595" fmla="*/ 204544 h 257176"/>
              <a:gd name="connsiteX596" fmla="*/ 105945 w 611188"/>
              <a:gd name="connsiteY596" fmla="*/ 203934 h 257176"/>
              <a:gd name="connsiteX597" fmla="*/ 104858 w 611188"/>
              <a:gd name="connsiteY597" fmla="*/ 202102 h 257176"/>
              <a:gd name="connsiteX598" fmla="*/ 104315 w 611188"/>
              <a:gd name="connsiteY598" fmla="*/ 202712 h 257176"/>
              <a:gd name="connsiteX599" fmla="*/ 102686 w 611188"/>
              <a:gd name="connsiteY599" fmla="*/ 202102 h 257176"/>
              <a:gd name="connsiteX600" fmla="*/ 103229 w 611188"/>
              <a:gd name="connsiteY600" fmla="*/ 201491 h 257176"/>
              <a:gd name="connsiteX601" fmla="*/ 101600 w 611188"/>
              <a:gd name="connsiteY601" fmla="*/ 201491 h 257176"/>
              <a:gd name="connsiteX602" fmla="*/ 103229 w 611188"/>
              <a:gd name="connsiteY602" fmla="*/ 199659 h 257176"/>
              <a:gd name="connsiteX603" fmla="*/ 83457 w 611188"/>
              <a:gd name="connsiteY603" fmla="*/ 198438 h 257176"/>
              <a:gd name="connsiteX604" fmla="*/ 85725 w 611188"/>
              <a:gd name="connsiteY604" fmla="*/ 200026 h 257176"/>
              <a:gd name="connsiteX605" fmla="*/ 83457 w 611188"/>
              <a:gd name="connsiteY605" fmla="*/ 200026 h 257176"/>
              <a:gd name="connsiteX606" fmla="*/ 82550 w 611188"/>
              <a:gd name="connsiteY606" fmla="*/ 199629 h 257176"/>
              <a:gd name="connsiteX607" fmla="*/ 446484 w 611188"/>
              <a:gd name="connsiteY607" fmla="*/ 193675 h 257176"/>
              <a:gd name="connsiteX608" fmla="*/ 447675 w 611188"/>
              <a:gd name="connsiteY608" fmla="*/ 195263 h 257176"/>
              <a:gd name="connsiteX609" fmla="*/ 446881 w 611188"/>
              <a:gd name="connsiteY609" fmla="*/ 195263 h 257176"/>
              <a:gd name="connsiteX610" fmla="*/ 446087 w 611188"/>
              <a:gd name="connsiteY610" fmla="*/ 195263 h 257176"/>
              <a:gd name="connsiteX611" fmla="*/ 93052 w 611188"/>
              <a:gd name="connsiteY611" fmla="*/ 189443 h 257176"/>
              <a:gd name="connsiteX612" fmla="*/ 93111 w 611188"/>
              <a:gd name="connsiteY612" fmla="*/ 189560 h 257176"/>
              <a:gd name="connsiteX613" fmla="*/ 93052 w 611188"/>
              <a:gd name="connsiteY613" fmla="*/ 189548 h 257176"/>
              <a:gd name="connsiteX614" fmla="*/ 92524 w 611188"/>
              <a:gd name="connsiteY614" fmla="*/ 189443 h 257176"/>
              <a:gd name="connsiteX615" fmla="*/ 93052 w 611188"/>
              <a:gd name="connsiteY615" fmla="*/ 189548 h 257176"/>
              <a:gd name="connsiteX616" fmla="*/ 93052 w 611188"/>
              <a:gd name="connsiteY616" fmla="*/ 189972 h 257176"/>
              <a:gd name="connsiteX617" fmla="*/ 93052 w 611188"/>
              <a:gd name="connsiteY617" fmla="*/ 191030 h 257176"/>
              <a:gd name="connsiteX618" fmla="*/ 92524 w 611188"/>
              <a:gd name="connsiteY618" fmla="*/ 189972 h 257176"/>
              <a:gd name="connsiteX619" fmla="*/ 119856 w 611188"/>
              <a:gd name="connsiteY619" fmla="*/ 188913 h 257176"/>
              <a:gd name="connsiteX620" fmla="*/ 120253 w 611188"/>
              <a:gd name="connsiteY620" fmla="*/ 189972 h 257176"/>
              <a:gd name="connsiteX621" fmla="*/ 120650 w 611188"/>
              <a:gd name="connsiteY621" fmla="*/ 190501 h 257176"/>
              <a:gd name="connsiteX622" fmla="*/ 119856 w 611188"/>
              <a:gd name="connsiteY622" fmla="*/ 190501 h 257176"/>
              <a:gd name="connsiteX623" fmla="*/ 119062 w 611188"/>
              <a:gd name="connsiteY623" fmla="*/ 190501 h 257176"/>
              <a:gd name="connsiteX624" fmla="*/ 119062 w 611188"/>
              <a:gd name="connsiteY624" fmla="*/ 189972 h 257176"/>
              <a:gd name="connsiteX625" fmla="*/ 86647 w 611188"/>
              <a:gd name="connsiteY625" fmla="*/ 185208 h 257176"/>
              <a:gd name="connsiteX626" fmla="*/ 88183 w 611188"/>
              <a:gd name="connsiteY626" fmla="*/ 185738 h 257176"/>
              <a:gd name="connsiteX627" fmla="*/ 89207 w 611188"/>
              <a:gd name="connsiteY627" fmla="*/ 185208 h 257176"/>
              <a:gd name="connsiteX628" fmla="*/ 89719 w 611188"/>
              <a:gd name="connsiteY628" fmla="*/ 186796 h 257176"/>
              <a:gd name="connsiteX629" fmla="*/ 92792 w 611188"/>
              <a:gd name="connsiteY629" fmla="*/ 186796 h 257176"/>
              <a:gd name="connsiteX630" fmla="*/ 93304 w 611188"/>
              <a:gd name="connsiteY630" fmla="*/ 188384 h 257176"/>
              <a:gd name="connsiteX631" fmla="*/ 95352 w 611188"/>
              <a:gd name="connsiteY631" fmla="*/ 186796 h 257176"/>
              <a:gd name="connsiteX632" fmla="*/ 98425 w 611188"/>
              <a:gd name="connsiteY632" fmla="*/ 185738 h 257176"/>
              <a:gd name="connsiteX633" fmla="*/ 97913 w 611188"/>
              <a:gd name="connsiteY633" fmla="*/ 187325 h 257176"/>
              <a:gd name="connsiteX634" fmla="*/ 96888 w 611188"/>
              <a:gd name="connsiteY634" fmla="*/ 187325 h 257176"/>
              <a:gd name="connsiteX635" fmla="*/ 94840 w 611188"/>
              <a:gd name="connsiteY635" fmla="*/ 187325 h 257176"/>
              <a:gd name="connsiteX636" fmla="*/ 94840 w 611188"/>
              <a:gd name="connsiteY636" fmla="*/ 188384 h 257176"/>
              <a:gd name="connsiteX637" fmla="*/ 94840 w 611188"/>
              <a:gd name="connsiteY637" fmla="*/ 188913 h 257176"/>
              <a:gd name="connsiteX638" fmla="*/ 91767 w 611188"/>
              <a:gd name="connsiteY638" fmla="*/ 188384 h 257176"/>
              <a:gd name="connsiteX639" fmla="*/ 89207 w 611188"/>
              <a:gd name="connsiteY639" fmla="*/ 186796 h 257176"/>
              <a:gd name="connsiteX640" fmla="*/ 87671 w 611188"/>
              <a:gd name="connsiteY640" fmla="*/ 187325 h 257176"/>
              <a:gd name="connsiteX641" fmla="*/ 86647 w 611188"/>
              <a:gd name="connsiteY641" fmla="*/ 188384 h 257176"/>
              <a:gd name="connsiteX642" fmla="*/ 86134 w 611188"/>
              <a:gd name="connsiteY642" fmla="*/ 188384 h 257176"/>
              <a:gd name="connsiteX643" fmla="*/ 86134 w 611188"/>
              <a:gd name="connsiteY643" fmla="*/ 186796 h 257176"/>
              <a:gd name="connsiteX644" fmla="*/ 86647 w 611188"/>
              <a:gd name="connsiteY644" fmla="*/ 185738 h 257176"/>
              <a:gd name="connsiteX645" fmla="*/ 82550 w 611188"/>
              <a:gd name="connsiteY645" fmla="*/ 184150 h 257176"/>
              <a:gd name="connsiteX646" fmla="*/ 83574 w 611188"/>
              <a:gd name="connsiteY646" fmla="*/ 185738 h 257176"/>
              <a:gd name="connsiteX647" fmla="*/ 84598 w 611188"/>
              <a:gd name="connsiteY647" fmla="*/ 185738 h 257176"/>
              <a:gd name="connsiteX648" fmla="*/ 86134 w 611188"/>
              <a:gd name="connsiteY648" fmla="*/ 186796 h 257176"/>
              <a:gd name="connsiteX649" fmla="*/ 84598 w 611188"/>
              <a:gd name="connsiteY649" fmla="*/ 187325 h 257176"/>
              <a:gd name="connsiteX650" fmla="*/ 83062 w 611188"/>
              <a:gd name="connsiteY650" fmla="*/ 186796 h 257176"/>
              <a:gd name="connsiteX651" fmla="*/ 83062 w 611188"/>
              <a:gd name="connsiteY651" fmla="*/ 185208 h 257176"/>
              <a:gd name="connsiteX652" fmla="*/ 82550 w 611188"/>
              <a:gd name="connsiteY652" fmla="*/ 185208 h 257176"/>
              <a:gd name="connsiteX653" fmla="*/ 82550 w 611188"/>
              <a:gd name="connsiteY653" fmla="*/ 182563 h 257176"/>
              <a:gd name="connsiteX654" fmla="*/ 84137 w 611188"/>
              <a:gd name="connsiteY654" fmla="*/ 182563 h 257176"/>
              <a:gd name="connsiteX655" fmla="*/ 85725 w 611188"/>
              <a:gd name="connsiteY655" fmla="*/ 184151 h 257176"/>
              <a:gd name="connsiteX656" fmla="*/ 84137 w 611188"/>
              <a:gd name="connsiteY656" fmla="*/ 184151 h 257176"/>
              <a:gd name="connsiteX657" fmla="*/ 94456 w 611188"/>
              <a:gd name="connsiteY657" fmla="*/ 180975 h 257176"/>
              <a:gd name="connsiteX658" fmla="*/ 94456 w 611188"/>
              <a:gd name="connsiteY658" fmla="*/ 182166 h 257176"/>
              <a:gd name="connsiteX659" fmla="*/ 95250 w 611188"/>
              <a:gd name="connsiteY659" fmla="*/ 182563 h 257176"/>
              <a:gd name="connsiteX660" fmla="*/ 93662 w 611188"/>
              <a:gd name="connsiteY660" fmla="*/ 182563 h 257176"/>
              <a:gd name="connsiteX661" fmla="*/ 93662 w 611188"/>
              <a:gd name="connsiteY661" fmla="*/ 181372 h 257176"/>
              <a:gd name="connsiteX662" fmla="*/ 108080 w 611188"/>
              <a:gd name="connsiteY662" fmla="*/ 179766 h 257176"/>
              <a:gd name="connsiteX663" fmla="*/ 107853 w 611188"/>
              <a:gd name="connsiteY663" fmla="*/ 180447 h 257176"/>
              <a:gd name="connsiteX664" fmla="*/ 107677 w 611188"/>
              <a:gd name="connsiteY664" fmla="*/ 180270 h 257176"/>
              <a:gd name="connsiteX665" fmla="*/ 107098 w 611188"/>
              <a:gd name="connsiteY665" fmla="*/ 179691 h 257176"/>
              <a:gd name="connsiteX666" fmla="*/ 107677 w 611188"/>
              <a:gd name="connsiteY666" fmla="*/ 180270 h 257176"/>
              <a:gd name="connsiteX667" fmla="*/ 106267 w 611188"/>
              <a:gd name="connsiteY667" fmla="*/ 182034 h 257176"/>
              <a:gd name="connsiteX668" fmla="*/ 106796 w 611188"/>
              <a:gd name="connsiteY668" fmla="*/ 180976 h 257176"/>
              <a:gd name="connsiteX669" fmla="*/ 106796 w 611188"/>
              <a:gd name="connsiteY669" fmla="*/ 180447 h 257176"/>
              <a:gd name="connsiteX670" fmla="*/ 100012 w 611188"/>
              <a:gd name="connsiteY670" fmla="*/ 176213 h 257176"/>
              <a:gd name="connsiteX671" fmla="*/ 101600 w 611188"/>
              <a:gd name="connsiteY671" fmla="*/ 176213 h 257176"/>
              <a:gd name="connsiteX672" fmla="*/ 101600 w 611188"/>
              <a:gd name="connsiteY672" fmla="*/ 177272 h 257176"/>
              <a:gd name="connsiteX673" fmla="*/ 101600 w 611188"/>
              <a:gd name="connsiteY673" fmla="*/ 177801 h 257176"/>
              <a:gd name="connsiteX674" fmla="*/ 100541 w 611188"/>
              <a:gd name="connsiteY674" fmla="*/ 177272 h 257176"/>
              <a:gd name="connsiteX675" fmla="*/ 592138 w 611188"/>
              <a:gd name="connsiteY675" fmla="*/ 166688 h 257176"/>
              <a:gd name="connsiteX676" fmla="*/ 593726 w 611188"/>
              <a:gd name="connsiteY676" fmla="*/ 166688 h 257176"/>
              <a:gd name="connsiteX677" fmla="*/ 593196 w 611188"/>
              <a:gd name="connsiteY677" fmla="*/ 167747 h 257176"/>
              <a:gd name="connsiteX678" fmla="*/ 592138 w 611188"/>
              <a:gd name="connsiteY678" fmla="*/ 168276 h 257176"/>
              <a:gd name="connsiteX679" fmla="*/ 592138 w 611188"/>
              <a:gd name="connsiteY679" fmla="*/ 167747 h 257176"/>
              <a:gd name="connsiteX680" fmla="*/ 573088 w 611188"/>
              <a:gd name="connsiteY680" fmla="*/ 166688 h 257176"/>
              <a:gd name="connsiteX681" fmla="*/ 574676 w 611188"/>
              <a:gd name="connsiteY681" fmla="*/ 166688 h 257176"/>
              <a:gd name="connsiteX682" fmla="*/ 573882 w 611188"/>
              <a:gd name="connsiteY682" fmla="*/ 168276 h 257176"/>
              <a:gd name="connsiteX683" fmla="*/ 573088 w 611188"/>
              <a:gd name="connsiteY683" fmla="*/ 167747 h 257176"/>
              <a:gd name="connsiteX684" fmla="*/ 442595 w 611188"/>
              <a:gd name="connsiteY684" fmla="*/ 166688 h 257176"/>
              <a:gd name="connsiteX685" fmla="*/ 443230 w 611188"/>
              <a:gd name="connsiteY685" fmla="*/ 166688 h 257176"/>
              <a:gd name="connsiteX686" fmla="*/ 443230 w 611188"/>
              <a:gd name="connsiteY686" fmla="*/ 168276 h 257176"/>
              <a:gd name="connsiteX687" fmla="*/ 441325 w 611188"/>
              <a:gd name="connsiteY687" fmla="*/ 168276 h 257176"/>
              <a:gd name="connsiteX688" fmla="*/ 582083 w 611188"/>
              <a:gd name="connsiteY688" fmla="*/ 165100 h 257176"/>
              <a:gd name="connsiteX689" fmla="*/ 582612 w 611188"/>
              <a:gd name="connsiteY689" fmla="*/ 165735 h 257176"/>
              <a:gd name="connsiteX690" fmla="*/ 584200 w 611188"/>
              <a:gd name="connsiteY690" fmla="*/ 165100 h 257176"/>
              <a:gd name="connsiteX691" fmla="*/ 583671 w 611188"/>
              <a:gd name="connsiteY691" fmla="*/ 165735 h 257176"/>
              <a:gd name="connsiteX692" fmla="*/ 582612 w 611188"/>
              <a:gd name="connsiteY692" fmla="*/ 166053 h 257176"/>
              <a:gd name="connsiteX693" fmla="*/ 582083 w 611188"/>
              <a:gd name="connsiteY693" fmla="*/ 166688 h 257176"/>
              <a:gd name="connsiteX694" fmla="*/ 581025 w 611188"/>
              <a:gd name="connsiteY694" fmla="*/ 166688 h 257176"/>
              <a:gd name="connsiteX695" fmla="*/ 582083 w 611188"/>
              <a:gd name="connsiteY695" fmla="*/ 166053 h 257176"/>
              <a:gd name="connsiteX696" fmla="*/ 588963 w 611188"/>
              <a:gd name="connsiteY696" fmla="*/ 163513 h 257176"/>
              <a:gd name="connsiteX697" fmla="*/ 590551 w 611188"/>
              <a:gd name="connsiteY697" fmla="*/ 163513 h 257176"/>
              <a:gd name="connsiteX698" fmla="*/ 590021 w 611188"/>
              <a:gd name="connsiteY698" fmla="*/ 165101 h 257176"/>
              <a:gd name="connsiteX699" fmla="*/ 588963 w 611188"/>
              <a:gd name="connsiteY699" fmla="*/ 165101 h 257176"/>
              <a:gd name="connsiteX700" fmla="*/ 447675 w 611188"/>
              <a:gd name="connsiteY700" fmla="*/ 158750 h 257176"/>
              <a:gd name="connsiteX701" fmla="*/ 447675 w 611188"/>
              <a:gd name="connsiteY701" fmla="*/ 160655 h 257176"/>
              <a:gd name="connsiteX702" fmla="*/ 447278 w 611188"/>
              <a:gd name="connsiteY702" fmla="*/ 161925 h 257176"/>
              <a:gd name="connsiteX703" fmla="*/ 446087 w 611188"/>
              <a:gd name="connsiteY703" fmla="*/ 160655 h 257176"/>
              <a:gd name="connsiteX704" fmla="*/ 345190 w 611188"/>
              <a:gd name="connsiteY704" fmla="*/ 149755 h 257176"/>
              <a:gd name="connsiteX705" fmla="*/ 346776 w 611188"/>
              <a:gd name="connsiteY705" fmla="*/ 150813 h 257176"/>
              <a:gd name="connsiteX706" fmla="*/ 345190 w 611188"/>
              <a:gd name="connsiteY706" fmla="*/ 150813 h 257176"/>
              <a:gd name="connsiteX707" fmla="*/ 344133 w 611188"/>
              <a:gd name="connsiteY707" fmla="*/ 149755 h 257176"/>
              <a:gd name="connsiteX708" fmla="*/ 344133 w 611188"/>
              <a:gd name="connsiteY708" fmla="*/ 150813 h 257176"/>
              <a:gd name="connsiteX709" fmla="*/ 343605 w 611188"/>
              <a:gd name="connsiteY709" fmla="*/ 150813 h 257176"/>
              <a:gd name="connsiteX710" fmla="*/ 347607 w 611188"/>
              <a:gd name="connsiteY710" fmla="*/ 147336 h 257176"/>
              <a:gd name="connsiteX711" fmla="*/ 348362 w 611188"/>
              <a:gd name="connsiteY711" fmla="*/ 147638 h 257176"/>
              <a:gd name="connsiteX712" fmla="*/ 347305 w 611188"/>
              <a:gd name="connsiteY712" fmla="*/ 147638 h 257176"/>
              <a:gd name="connsiteX713" fmla="*/ 354013 w 611188"/>
              <a:gd name="connsiteY713" fmla="*/ 144463 h 257176"/>
              <a:gd name="connsiteX714" fmla="*/ 354013 w 611188"/>
              <a:gd name="connsiteY714" fmla="*/ 144992 h 257176"/>
              <a:gd name="connsiteX715" fmla="*/ 352425 w 611188"/>
              <a:gd name="connsiteY715" fmla="*/ 146051 h 257176"/>
              <a:gd name="connsiteX716" fmla="*/ 344421 w 611188"/>
              <a:gd name="connsiteY716" fmla="*/ 141192 h 257176"/>
              <a:gd name="connsiteX717" fmla="*/ 344253 w 611188"/>
              <a:gd name="connsiteY717" fmla="*/ 141336 h 257176"/>
              <a:gd name="connsiteX718" fmla="*/ 344133 w 611188"/>
              <a:gd name="connsiteY718" fmla="*/ 141288 h 257176"/>
              <a:gd name="connsiteX719" fmla="*/ 346776 w 611188"/>
              <a:gd name="connsiteY719" fmla="*/ 139172 h 257176"/>
              <a:gd name="connsiteX720" fmla="*/ 348890 w 611188"/>
              <a:gd name="connsiteY720" fmla="*/ 139172 h 257176"/>
              <a:gd name="connsiteX721" fmla="*/ 347305 w 611188"/>
              <a:gd name="connsiteY721" fmla="*/ 141288 h 257176"/>
              <a:gd name="connsiteX722" fmla="*/ 345719 w 611188"/>
              <a:gd name="connsiteY722" fmla="*/ 140759 h 257176"/>
              <a:gd name="connsiteX723" fmla="*/ 344421 w 611188"/>
              <a:gd name="connsiteY723" fmla="*/ 141192 h 257176"/>
              <a:gd name="connsiteX724" fmla="*/ 474028 w 611188"/>
              <a:gd name="connsiteY724" fmla="*/ 137054 h 257176"/>
              <a:gd name="connsiteX725" fmla="*/ 474663 w 611188"/>
              <a:gd name="connsiteY725" fmla="*/ 138113 h 257176"/>
              <a:gd name="connsiteX726" fmla="*/ 474028 w 611188"/>
              <a:gd name="connsiteY726" fmla="*/ 138113 h 257176"/>
              <a:gd name="connsiteX727" fmla="*/ 474028 w 611188"/>
              <a:gd name="connsiteY727" fmla="*/ 136525 h 257176"/>
              <a:gd name="connsiteX728" fmla="*/ 474028 w 611188"/>
              <a:gd name="connsiteY728" fmla="*/ 137054 h 257176"/>
              <a:gd name="connsiteX729" fmla="*/ 473710 w 611188"/>
              <a:gd name="connsiteY729" fmla="*/ 137054 h 257176"/>
              <a:gd name="connsiteX730" fmla="*/ 473710 w 611188"/>
              <a:gd name="connsiteY730" fmla="*/ 138113 h 257176"/>
              <a:gd name="connsiteX731" fmla="*/ 473075 w 611188"/>
              <a:gd name="connsiteY731" fmla="*/ 137054 h 257176"/>
              <a:gd name="connsiteX732" fmla="*/ 390649 w 611188"/>
              <a:gd name="connsiteY732" fmla="*/ 125942 h 257176"/>
              <a:gd name="connsiteX733" fmla="*/ 390121 w 611188"/>
              <a:gd name="connsiteY733" fmla="*/ 127001 h 257176"/>
              <a:gd name="connsiteX734" fmla="*/ 390649 w 611188"/>
              <a:gd name="connsiteY734" fmla="*/ 127001 h 257176"/>
              <a:gd name="connsiteX735" fmla="*/ 391706 w 611188"/>
              <a:gd name="connsiteY735" fmla="*/ 125942 h 257176"/>
              <a:gd name="connsiteX736" fmla="*/ 395935 w 611188"/>
              <a:gd name="connsiteY736" fmla="*/ 125413 h 257176"/>
              <a:gd name="connsiteX737" fmla="*/ 395935 w 611188"/>
              <a:gd name="connsiteY737" fmla="*/ 125942 h 257176"/>
              <a:gd name="connsiteX738" fmla="*/ 395406 w 611188"/>
              <a:gd name="connsiteY738" fmla="*/ 125942 h 257176"/>
              <a:gd name="connsiteX739" fmla="*/ 436637 w 611188"/>
              <a:gd name="connsiteY739" fmla="*/ 123826 h 257176"/>
              <a:gd name="connsiteX740" fmla="*/ 438222 w 611188"/>
              <a:gd name="connsiteY740" fmla="*/ 123826 h 257176"/>
              <a:gd name="connsiteX741" fmla="*/ 437165 w 611188"/>
              <a:gd name="connsiteY741" fmla="*/ 124884 h 257176"/>
              <a:gd name="connsiteX742" fmla="*/ 610372 w 611188"/>
              <a:gd name="connsiteY742" fmla="*/ 120769 h 257176"/>
              <a:gd name="connsiteX743" fmla="*/ 609147 w 611188"/>
              <a:gd name="connsiteY743" fmla="*/ 121841 h 257176"/>
              <a:gd name="connsiteX744" fmla="*/ 606425 w 611188"/>
              <a:gd name="connsiteY744" fmla="*/ 122238 h 257176"/>
              <a:gd name="connsiteX745" fmla="*/ 608467 w 611188"/>
              <a:gd name="connsiteY745" fmla="*/ 121047 h 257176"/>
              <a:gd name="connsiteX746" fmla="*/ 610508 w 611188"/>
              <a:gd name="connsiteY746" fmla="*/ 120650 h 257176"/>
              <a:gd name="connsiteX747" fmla="*/ 611188 w 611188"/>
              <a:gd name="connsiteY747" fmla="*/ 120650 h 257176"/>
              <a:gd name="connsiteX748" fmla="*/ 610372 w 611188"/>
              <a:gd name="connsiteY748" fmla="*/ 120769 h 257176"/>
              <a:gd name="connsiteX749" fmla="*/ 566936 w 611188"/>
              <a:gd name="connsiteY749" fmla="*/ 112713 h 257176"/>
              <a:gd name="connsiteX750" fmla="*/ 568127 w 611188"/>
              <a:gd name="connsiteY750" fmla="*/ 114618 h 257176"/>
              <a:gd name="connsiteX751" fmla="*/ 569913 w 611188"/>
              <a:gd name="connsiteY751" fmla="*/ 116047 h 257176"/>
              <a:gd name="connsiteX752" fmla="*/ 569317 w 611188"/>
              <a:gd name="connsiteY752" fmla="*/ 116047 h 257176"/>
              <a:gd name="connsiteX753" fmla="*/ 569317 w 611188"/>
              <a:gd name="connsiteY753" fmla="*/ 117476 h 257176"/>
              <a:gd name="connsiteX754" fmla="*/ 568127 w 611188"/>
              <a:gd name="connsiteY754" fmla="*/ 117476 h 257176"/>
              <a:gd name="connsiteX755" fmla="*/ 566936 w 611188"/>
              <a:gd name="connsiteY755" fmla="*/ 117476 h 257176"/>
              <a:gd name="connsiteX756" fmla="*/ 566936 w 611188"/>
              <a:gd name="connsiteY756" fmla="*/ 116047 h 257176"/>
              <a:gd name="connsiteX757" fmla="*/ 565745 w 611188"/>
              <a:gd name="connsiteY757" fmla="*/ 116047 h 257176"/>
              <a:gd name="connsiteX758" fmla="*/ 566936 w 611188"/>
              <a:gd name="connsiteY758" fmla="*/ 115571 h 257176"/>
              <a:gd name="connsiteX759" fmla="*/ 565150 w 611188"/>
              <a:gd name="connsiteY759" fmla="*/ 114618 h 257176"/>
              <a:gd name="connsiteX760" fmla="*/ 566936 w 611188"/>
              <a:gd name="connsiteY760" fmla="*/ 114142 h 257176"/>
              <a:gd name="connsiteX761" fmla="*/ 74612 w 611188"/>
              <a:gd name="connsiteY761" fmla="*/ 107950 h 257176"/>
              <a:gd name="connsiteX762" fmla="*/ 75670 w 611188"/>
              <a:gd name="connsiteY762" fmla="*/ 107950 h 257176"/>
              <a:gd name="connsiteX763" fmla="*/ 76200 w 611188"/>
              <a:gd name="connsiteY763" fmla="*/ 111125 h 257176"/>
              <a:gd name="connsiteX764" fmla="*/ 75670 w 611188"/>
              <a:gd name="connsiteY764" fmla="*/ 110331 h 257176"/>
              <a:gd name="connsiteX765" fmla="*/ 480510 w 611188"/>
              <a:gd name="connsiteY765" fmla="*/ 106363 h 257176"/>
              <a:gd name="connsiteX766" fmla="*/ 480317 w 611188"/>
              <a:gd name="connsiteY766" fmla="*/ 106556 h 257176"/>
              <a:gd name="connsiteX767" fmla="*/ 481011 w 611188"/>
              <a:gd name="connsiteY767" fmla="*/ 106363 h 257176"/>
              <a:gd name="connsiteX768" fmla="*/ 593726 w 611188"/>
              <a:gd name="connsiteY768" fmla="*/ 103188 h 257176"/>
              <a:gd name="connsiteX769" fmla="*/ 593726 w 611188"/>
              <a:gd name="connsiteY769" fmla="*/ 104776 h 257176"/>
              <a:gd name="connsiteX770" fmla="*/ 592138 w 611188"/>
              <a:gd name="connsiteY770" fmla="*/ 104776 h 257176"/>
              <a:gd name="connsiteX771" fmla="*/ 593196 w 611188"/>
              <a:gd name="connsiteY771" fmla="*/ 103717 h 257176"/>
              <a:gd name="connsiteX772" fmla="*/ 588963 w 611188"/>
              <a:gd name="connsiteY772" fmla="*/ 103188 h 257176"/>
              <a:gd name="connsiteX773" fmla="*/ 589492 w 611188"/>
              <a:gd name="connsiteY773" fmla="*/ 103188 h 257176"/>
              <a:gd name="connsiteX774" fmla="*/ 592138 w 611188"/>
              <a:gd name="connsiteY774" fmla="*/ 103188 h 257176"/>
              <a:gd name="connsiteX775" fmla="*/ 590550 w 611188"/>
              <a:gd name="connsiteY775" fmla="*/ 104776 h 257176"/>
              <a:gd name="connsiteX776" fmla="*/ 594783 w 611188"/>
              <a:gd name="connsiteY776" fmla="*/ 101600 h 257176"/>
              <a:gd name="connsiteX777" fmla="*/ 595313 w 611188"/>
              <a:gd name="connsiteY777" fmla="*/ 102659 h 257176"/>
              <a:gd name="connsiteX778" fmla="*/ 594783 w 611188"/>
              <a:gd name="connsiteY778" fmla="*/ 103188 h 257176"/>
              <a:gd name="connsiteX779" fmla="*/ 593726 w 611188"/>
              <a:gd name="connsiteY779" fmla="*/ 103188 h 257176"/>
              <a:gd name="connsiteX780" fmla="*/ 593725 w 611188"/>
              <a:gd name="connsiteY780" fmla="*/ 103188 h 257176"/>
              <a:gd name="connsiteX781" fmla="*/ 598091 w 611188"/>
              <a:gd name="connsiteY781" fmla="*/ 100013 h 257176"/>
              <a:gd name="connsiteX782" fmla="*/ 598488 w 611188"/>
              <a:gd name="connsiteY782" fmla="*/ 100542 h 257176"/>
              <a:gd name="connsiteX783" fmla="*/ 598091 w 611188"/>
              <a:gd name="connsiteY783" fmla="*/ 101601 h 257176"/>
              <a:gd name="connsiteX784" fmla="*/ 596900 w 611188"/>
              <a:gd name="connsiteY784" fmla="*/ 101601 h 257176"/>
              <a:gd name="connsiteX785" fmla="*/ 591344 w 611188"/>
              <a:gd name="connsiteY785" fmla="*/ 100013 h 257176"/>
              <a:gd name="connsiteX786" fmla="*/ 593726 w 611188"/>
              <a:gd name="connsiteY786" fmla="*/ 101204 h 257176"/>
              <a:gd name="connsiteX787" fmla="*/ 593249 w 611188"/>
              <a:gd name="connsiteY787" fmla="*/ 101601 h 257176"/>
              <a:gd name="connsiteX788" fmla="*/ 592773 w 611188"/>
              <a:gd name="connsiteY788" fmla="*/ 101601 h 257176"/>
              <a:gd name="connsiteX789" fmla="*/ 592773 w 611188"/>
              <a:gd name="connsiteY789" fmla="*/ 101204 h 257176"/>
              <a:gd name="connsiteX790" fmla="*/ 590392 w 611188"/>
              <a:gd name="connsiteY790" fmla="*/ 101204 h 257176"/>
              <a:gd name="connsiteX791" fmla="*/ 588963 w 611188"/>
              <a:gd name="connsiteY791" fmla="*/ 101601 h 257176"/>
              <a:gd name="connsiteX792" fmla="*/ 571500 w 611188"/>
              <a:gd name="connsiteY792" fmla="*/ 98425 h 257176"/>
              <a:gd name="connsiteX793" fmla="*/ 573088 w 611188"/>
              <a:gd name="connsiteY793" fmla="*/ 98954 h 257176"/>
              <a:gd name="connsiteX794" fmla="*/ 572029 w 611188"/>
              <a:gd name="connsiteY794" fmla="*/ 100013 h 257176"/>
              <a:gd name="connsiteX795" fmla="*/ 571500 w 611188"/>
              <a:gd name="connsiteY795" fmla="*/ 98954 h 257176"/>
              <a:gd name="connsiteX796" fmla="*/ 558271 w 611188"/>
              <a:gd name="connsiteY796" fmla="*/ 98425 h 257176"/>
              <a:gd name="connsiteX797" fmla="*/ 558801 w 611188"/>
              <a:gd name="connsiteY797" fmla="*/ 100013 h 257176"/>
              <a:gd name="connsiteX798" fmla="*/ 557213 w 611188"/>
              <a:gd name="connsiteY798" fmla="*/ 100013 h 257176"/>
              <a:gd name="connsiteX799" fmla="*/ 543322 w 611188"/>
              <a:gd name="connsiteY799" fmla="*/ 97897 h 257176"/>
              <a:gd name="connsiteX800" fmla="*/ 546101 w 611188"/>
              <a:gd name="connsiteY800" fmla="*/ 97897 h 257176"/>
              <a:gd name="connsiteX801" fmla="*/ 544315 w 611188"/>
              <a:gd name="connsiteY801" fmla="*/ 98426 h 257176"/>
              <a:gd name="connsiteX802" fmla="*/ 541338 w 611188"/>
              <a:gd name="connsiteY802" fmla="*/ 96838 h 257176"/>
              <a:gd name="connsiteX803" fmla="*/ 543322 w 611188"/>
              <a:gd name="connsiteY803" fmla="*/ 97897 h 257176"/>
              <a:gd name="connsiteX804" fmla="*/ 543124 w 611188"/>
              <a:gd name="connsiteY804" fmla="*/ 97897 h 257176"/>
              <a:gd name="connsiteX805" fmla="*/ 503237 w 611188"/>
              <a:gd name="connsiteY805" fmla="*/ 93663 h 257176"/>
              <a:gd name="connsiteX806" fmla="*/ 504031 w 611188"/>
              <a:gd name="connsiteY806" fmla="*/ 94457 h 257176"/>
              <a:gd name="connsiteX807" fmla="*/ 504825 w 611188"/>
              <a:gd name="connsiteY807" fmla="*/ 93663 h 257176"/>
              <a:gd name="connsiteX808" fmla="*/ 504031 w 611188"/>
              <a:gd name="connsiteY808" fmla="*/ 95251 h 257176"/>
              <a:gd name="connsiteX809" fmla="*/ 499539 w 611188"/>
              <a:gd name="connsiteY809" fmla="*/ 84214 h 257176"/>
              <a:gd name="connsiteX810" fmla="*/ 499539 w 611188"/>
              <a:gd name="connsiteY810" fmla="*/ 85196 h 257176"/>
              <a:gd name="connsiteX811" fmla="*/ 499010 w 611188"/>
              <a:gd name="connsiteY811" fmla="*/ 85196 h 257176"/>
              <a:gd name="connsiteX812" fmla="*/ 499010 w 611188"/>
              <a:gd name="connsiteY812" fmla="*/ 84516 h 257176"/>
              <a:gd name="connsiteX813" fmla="*/ 503239 w 611188"/>
              <a:gd name="connsiteY813" fmla="*/ 82021 h 257176"/>
              <a:gd name="connsiteX814" fmla="*/ 504825 w 611188"/>
              <a:gd name="connsiteY814" fmla="*/ 82021 h 257176"/>
              <a:gd name="connsiteX815" fmla="*/ 504296 w 611188"/>
              <a:gd name="connsiteY815" fmla="*/ 82551 h 257176"/>
              <a:gd name="connsiteX816" fmla="*/ 50800 w 611188"/>
              <a:gd name="connsiteY816" fmla="*/ 65088 h 257176"/>
              <a:gd name="connsiteX817" fmla="*/ 49741 w 611188"/>
              <a:gd name="connsiteY817" fmla="*/ 66993 h 257176"/>
              <a:gd name="connsiteX818" fmla="*/ 50800 w 611188"/>
              <a:gd name="connsiteY818" fmla="*/ 66993 h 257176"/>
              <a:gd name="connsiteX819" fmla="*/ 49741 w 611188"/>
              <a:gd name="connsiteY819" fmla="*/ 68263 h 257176"/>
              <a:gd name="connsiteX820" fmla="*/ 49212 w 611188"/>
              <a:gd name="connsiteY820" fmla="*/ 66993 h 257176"/>
              <a:gd name="connsiteX821" fmla="*/ 49741 w 611188"/>
              <a:gd name="connsiteY821" fmla="*/ 66358 h 257176"/>
              <a:gd name="connsiteX822" fmla="*/ 375848 w 611188"/>
              <a:gd name="connsiteY822" fmla="*/ 63501 h 257176"/>
              <a:gd name="connsiteX823" fmla="*/ 376906 w 611188"/>
              <a:gd name="connsiteY823" fmla="*/ 63501 h 257176"/>
              <a:gd name="connsiteX824" fmla="*/ 376906 w 611188"/>
              <a:gd name="connsiteY824" fmla="*/ 64559 h 257176"/>
              <a:gd name="connsiteX825" fmla="*/ 375320 w 611188"/>
              <a:gd name="connsiteY825" fmla="*/ 62971 h 257176"/>
              <a:gd name="connsiteX826" fmla="*/ 375848 w 611188"/>
              <a:gd name="connsiteY826" fmla="*/ 63501 h 257176"/>
              <a:gd name="connsiteX827" fmla="*/ 375320 w 611188"/>
              <a:gd name="connsiteY827" fmla="*/ 63501 h 257176"/>
              <a:gd name="connsiteX828" fmla="*/ 375320 w 611188"/>
              <a:gd name="connsiteY828" fmla="*/ 64559 h 257176"/>
              <a:gd name="connsiteX829" fmla="*/ 374791 w 611188"/>
              <a:gd name="connsiteY829" fmla="*/ 64559 h 257176"/>
              <a:gd name="connsiteX830" fmla="*/ 388540 w 611188"/>
              <a:gd name="connsiteY830" fmla="*/ 55563 h 257176"/>
              <a:gd name="connsiteX831" fmla="*/ 390525 w 611188"/>
              <a:gd name="connsiteY831" fmla="*/ 55563 h 257176"/>
              <a:gd name="connsiteX832" fmla="*/ 387052 w 611188"/>
              <a:gd name="connsiteY832" fmla="*/ 56357 h 257176"/>
              <a:gd name="connsiteX833" fmla="*/ 384571 w 611188"/>
              <a:gd name="connsiteY833" fmla="*/ 55563 h 257176"/>
              <a:gd name="connsiteX834" fmla="*/ 387052 w 611188"/>
              <a:gd name="connsiteY834" fmla="*/ 56357 h 257176"/>
              <a:gd name="connsiteX835" fmla="*/ 383083 w 611188"/>
              <a:gd name="connsiteY835" fmla="*/ 57151 h 257176"/>
              <a:gd name="connsiteX836" fmla="*/ 382587 w 611188"/>
              <a:gd name="connsiteY836" fmla="*/ 56754 h 257176"/>
              <a:gd name="connsiteX837" fmla="*/ 382587 w 611188"/>
              <a:gd name="connsiteY837" fmla="*/ 56357 h 257176"/>
              <a:gd name="connsiteX838" fmla="*/ 380047 w 611188"/>
              <a:gd name="connsiteY838" fmla="*/ 55563 h 257176"/>
              <a:gd name="connsiteX839" fmla="*/ 381000 w 611188"/>
              <a:gd name="connsiteY839" fmla="*/ 55563 h 257176"/>
              <a:gd name="connsiteX840" fmla="*/ 380365 w 611188"/>
              <a:gd name="connsiteY840" fmla="*/ 56357 h 257176"/>
              <a:gd name="connsiteX841" fmla="*/ 380365 w 611188"/>
              <a:gd name="connsiteY841" fmla="*/ 57151 h 257176"/>
              <a:gd name="connsiteX842" fmla="*/ 379412 w 611188"/>
              <a:gd name="connsiteY842" fmla="*/ 56357 h 257176"/>
              <a:gd name="connsiteX843" fmla="*/ 357981 w 611188"/>
              <a:gd name="connsiteY843" fmla="*/ 53975 h 257176"/>
              <a:gd name="connsiteX844" fmla="*/ 360362 w 611188"/>
              <a:gd name="connsiteY844" fmla="*/ 53975 h 257176"/>
              <a:gd name="connsiteX845" fmla="*/ 357981 w 611188"/>
              <a:gd name="connsiteY845" fmla="*/ 55563 h 257176"/>
              <a:gd name="connsiteX846" fmla="*/ 357187 w 611188"/>
              <a:gd name="connsiteY846" fmla="*/ 55563 h 257176"/>
              <a:gd name="connsiteX847" fmla="*/ 371474 w 611188"/>
              <a:gd name="connsiteY847" fmla="*/ 50800 h 257176"/>
              <a:gd name="connsiteX848" fmla="*/ 372533 w 611188"/>
              <a:gd name="connsiteY848" fmla="*/ 51329 h 257176"/>
              <a:gd name="connsiteX849" fmla="*/ 373062 w 611188"/>
              <a:gd name="connsiteY849" fmla="*/ 51594 h 257176"/>
              <a:gd name="connsiteX850" fmla="*/ 372533 w 611188"/>
              <a:gd name="connsiteY850" fmla="*/ 51594 h 257176"/>
              <a:gd name="connsiteX851" fmla="*/ 370945 w 611188"/>
              <a:gd name="connsiteY851" fmla="*/ 51594 h 257176"/>
              <a:gd name="connsiteX852" fmla="*/ 369887 w 611188"/>
              <a:gd name="connsiteY852" fmla="*/ 52388 h 257176"/>
              <a:gd name="connsiteX853" fmla="*/ 313266 w 611188"/>
              <a:gd name="connsiteY853" fmla="*/ 50800 h 257176"/>
              <a:gd name="connsiteX854" fmla="*/ 313266 w 611188"/>
              <a:gd name="connsiteY854" fmla="*/ 51480 h 257176"/>
              <a:gd name="connsiteX855" fmla="*/ 314325 w 611188"/>
              <a:gd name="connsiteY855" fmla="*/ 51480 h 257176"/>
              <a:gd name="connsiteX856" fmla="*/ 312208 w 611188"/>
              <a:gd name="connsiteY856" fmla="*/ 52841 h 257176"/>
              <a:gd name="connsiteX857" fmla="*/ 309562 w 611188"/>
              <a:gd name="connsiteY857" fmla="*/ 53522 h 257176"/>
              <a:gd name="connsiteX858" fmla="*/ 309033 w 611188"/>
              <a:gd name="connsiteY858" fmla="*/ 51480 h 257176"/>
              <a:gd name="connsiteX859" fmla="*/ 311150 w 611188"/>
              <a:gd name="connsiteY859" fmla="*/ 51480 h 257176"/>
              <a:gd name="connsiteX860" fmla="*/ 366514 w 611188"/>
              <a:gd name="connsiteY860" fmla="*/ 50346 h 257176"/>
              <a:gd name="connsiteX861" fmla="*/ 369159 w 611188"/>
              <a:gd name="connsiteY861" fmla="*/ 50346 h 257176"/>
              <a:gd name="connsiteX862" fmla="*/ 368002 w 611188"/>
              <a:gd name="connsiteY862" fmla="*/ 50800 h 257176"/>
              <a:gd name="connsiteX863" fmla="*/ 365025 w 611188"/>
              <a:gd name="connsiteY863" fmla="*/ 50800 h 257176"/>
              <a:gd name="connsiteX864" fmla="*/ 363008 w 611188"/>
              <a:gd name="connsiteY864" fmla="*/ 50271 h 257176"/>
              <a:gd name="connsiteX865" fmla="*/ 363538 w 611188"/>
              <a:gd name="connsiteY865" fmla="*/ 50800 h 257176"/>
              <a:gd name="connsiteX866" fmla="*/ 363008 w 611188"/>
              <a:gd name="connsiteY866" fmla="*/ 51330 h 257176"/>
              <a:gd name="connsiteX867" fmla="*/ 361950 w 611188"/>
              <a:gd name="connsiteY867" fmla="*/ 52388 h 257176"/>
              <a:gd name="connsiteX868" fmla="*/ 361950 w 611188"/>
              <a:gd name="connsiteY868" fmla="*/ 51330 h 257176"/>
              <a:gd name="connsiteX869" fmla="*/ 363008 w 611188"/>
              <a:gd name="connsiteY869" fmla="*/ 50800 h 257176"/>
              <a:gd name="connsiteX870" fmla="*/ 369432 w 611188"/>
              <a:gd name="connsiteY870" fmla="*/ 50240 h 257176"/>
              <a:gd name="connsiteX871" fmla="*/ 369490 w 611188"/>
              <a:gd name="connsiteY871" fmla="*/ 50346 h 257176"/>
              <a:gd name="connsiteX872" fmla="*/ 369159 w 611188"/>
              <a:gd name="connsiteY872" fmla="*/ 50346 h 257176"/>
              <a:gd name="connsiteX873" fmla="*/ 243545 w 611188"/>
              <a:gd name="connsiteY873" fmla="*/ 49711 h 257176"/>
              <a:gd name="connsiteX874" fmla="*/ 243172 w 611188"/>
              <a:gd name="connsiteY874" fmla="*/ 50271 h 257176"/>
              <a:gd name="connsiteX875" fmla="*/ 241587 w 611188"/>
              <a:gd name="connsiteY875" fmla="*/ 50271 h 257176"/>
              <a:gd name="connsiteX876" fmla="*/ 368994 w 611188"/>
              <a:gd name="connsiteY876" fmla="*/ 49439 h 257176"/>
              <a:gd name="connsiteX877" fmla="*/ 369986 w 611188"/>
              <a:gd name="connsiteY877" fmla="*/ 49439 h 257176"/>
              <a:gd name="connsiteX878" fmla="*/ 371475 w 611188"/>
              <a:gd name="connsiteY878" fmla="*/ 49439 h 257176"/>
              <a:gd name="connsiteX879" fmla="*/ 369432 w 611188"/>
              <a:gd name="connsiteY879" fmla="*/ 50240 h 257176"/>
              <a:gd name="connsiteX880" fmla="*/ 361950 w 611188"/>
              <a:gd name="connsiteY880" fmla="*/ 49213 h 257176"/>
              <a:gd name="connsiteX881" fmla="*/ 363008 w 611188"/>
              <a:gd name="connsiteY881" fmla="*/ 49213 h 257176"/>
              <a:gd name="connsiteX882" fmla="*/ 363008 w 611188"/>
              <a:gd name="connsiteY882" fmla="*/ 50271 h 257176"/>
              <a:gd name="connsiteX883" fmla="*/ 361950 w 611188"/>
              <a:gd name="connsiteY883" fmla="*/ 50271 h 257176"/>
              <a:gd name="connsiteX884" fmla="*/ 367506 w 611188"/>
              <a:gd name="connsiteY884" fmla="*/ 48079 h 257176"/>
              <a:gd name="connsiteX885" fmla="*/ 368994 w 611188"/>
              <a:gd name="connsiteY885" fmla="*/ 49439 h 257176"/>
              <a:gd name="connsiteX886" fmla="*/ 367376 w 611188"/>
              <a:gd name="connsiteY886" fmla="*/ 48256 h 257176"/>
              <a:gd name="connsiteX887" fmla="*/ 208814 w 611188"/>
              <a:gd name="connsiteY887" fmla="*/ 47626 h 257176"/>
              <a:gd name="connsiteX888" fmla="*/ 210400 w 611188"/>
              <a:gd name="connsiteY888" fmla="*/ 48684 h 257176"/>
              <a:gd name="connsiteX889" fmla="*/ 209871 w 611188"/>
              <a:gd name="connsiteY889" fmla="*/ 48684 h 257176"/>
              <a:gd name="connsiteX890" fmla="*/ 366514 w 611188"/>
              <a:gd name="connsiteY890" fmla="*/ 47625 h 257176"/>
              <a:gd name="connsiteX891" fmla="*/ 367376 w 611188"/>
              <a:gd name="connsiteY891" fmla="*/ 48256 h 257176"/>
              <a:gd name="connsiteX892" fmla="*/ 366514 w 611188"/>
              <a:gd name="connsiteY892" fmla="*/ 49439 h 257176"/>
              <a:gd name="connsiteX893" fmla="*/ 363537 w 611188"/>
              <a:gd name="connsiteY893" fmla="*/ 49439 h 257176"/>
              <a:gd name="connsiteX894" fmla="*/ 245287 w 611188"/>
              <a:gd name="connsiteY894" fmla="*/ 47096 h 257176"/>
              <a:gd name="connsiteX895" fmla="*/ 245287 w 611188"/>
              <a:gd name="connsiteY895" fmla="*/ 47626 h 257176"/>
              <a:gd name="connsiteX896" fmla="*/ 245287 w 611188"/>
              <a:gd name="connsiteY896" fmla="*/ 49213 h 257176"/>
              <a:gd name="connsiteX897" fmla="*/ 243545 w 611188"/>
              <a:gd name="connsiteY897" fmla="*/ 49711 h 257176"/>
              <a:gd name="connsiteX898" fmla="*/ 243416 w 611188"/>
              <a:gd name="connsiteY898" fmla="*/ 46038 h 257176"/>
              <a:gd name="connsiteX899" fmla="*/ 244475 w 611188"/>
              <a:gd name="connsiteY899" fmla="*/ 47097 h 257176"/>
              <a:gd name="connsiteX900" fmla="*/ 243416 w 611188"/>
              <a:gd name="connsiteY900" fmla="*/ 47626 h 257176"/>
              <a:gd name="connsiteX901" fmla="*/ 242887 w 611188"/>
              <a:gd name="connsiteY901" fmla="*/ 47626 h 257176"/>
              <a:gd name="connsiteX902" fmla="*/ 28574 w 611188"/>
              <a:gd name="connsiteY902" fmla="*/ 46038 h 257176"/>
              <a:gd name="connsiteX903" fmla="*/ 30162 w 611188"/>
              <a:gd name="connsiteY903" fmla="*/ 46526 h 257176"/>
              <a:gd name="connsiteX904" fmla="*/ 29103 w 611188"/>
              <a:gd name="connsiteY904" fmla="*/ 47503 h 257176"/>
              <a:gd name="connsiteX905" fmla="*/ 30162 w 611188"/>
              <a:gd name="connsiteY905" fmla="*/ 49457 h 257176"/>
              <a:gd name="connsiteX906" fmla="*/ 29103 w 611188"/>
              <a:gd name="connsiteY906" fmla="*/ 50923 h 257176"/>
              <a:gd name="connsiteX907" fmla="*/ 29103 w 611188"/>
              <a:gd name="connsiteY907" fmla="*/ 52388 h 257176"/>
              <a:gd name="connsiteX908" fmla="*/ 27516 w 611188"/>
              <a:gd name="connsiteY908" fmla="*/ 51411 h 257176"/>
              <a:gd name="connsiteX909" fmla="*/ 26987 w 611188"/>
              <a:gd name="connsiteY909" fmla="*/ 50434 h 257176"/>
              <a:gd name="connsiteX910" fmla="*/ 28574 w 611188"/>
              <a:gd name="connsiteY910" fmla="*/ 50434 h 257176"/>
              <a:gd name="connsiteX911" fmla="*/ 28574 w 611188"/>
              <a:gd name="connsiteY911" fmla="*/ 47503 h 257176"/>
              <a:gd name="connsiteX912" fmla="*/ 27516 w 611188"/>
              <a:gd name="connsiteY912" fmla="*/ 47503 h 257176"/>
              <a:gd name="connsiteX913" fmla="*/ 255587 w 611188"/>
              <a:gd name="connsiteY913" fmla="*/ 45720 h 257176"/>
              <a:gd name="connsiteX914" fmla="*/ 257175 w 611188"/>
              <a:gd name="connsiteY914" fmla="*/ 46355 h 257176"/>
              <a:gd name="connsiteX915" fmla="*/ 256116 w 611188"/>
              <a:gd name="connsiteY915" fmla="*/ 47625 h 257176"/>
              <a:gd name="connsiteX916" fmla="*/ 234949 w 611188"/>
              <a:gd name="connsiteY916" fmla="*/ 44450 h 257176"/>
              <a:gd name="connsiteX917" fmla="*/ 234950 w 611188"/>
              <a:gd name="connsiteY917" fmla="*/ 44450 h 257176"/>
              <a:gd name="connsiteX918" fmla="*/ 238125 w 611188"/>
              <a:gd name="connsiteY918" fmla="*/ 44450 h 257176"/>
              <a:gd name="connsiteX919" fmla="*/ 235479 w 611188"/>
              <a:gd name="connsiteY919" fmla="*/ 45509 h 257176"/>
              <a:gd name="connsiteX920" fmla="*/ 233362 w 611188"/>
              <a:gd name="connsiteY920" fmla="*/ 46038 h 257176"/>
              <a:gd name="connsiteX921" fmla="*/ 4659 w 611188"/>
              <a:gd name="connsiteY921" fmla="*/ 42863 h 257176"/>
              <a:gd name="connsiteX922" fmla="*/ 7247 w 611188"/>
              <a:gd name="connsiteY922" fmla="*/ 43379 h 257176"/>
              <a:gd name="connsiteX923" fmla="*/ 8800 w 611188"/>
              <a:gd name="connsiteY923" fmla="*/ 44411 h 257176"/>
              <a:gd name="connsiteX924" fmla="*/ 8800 w 611188"/>
              <a:gd name="connsiteY924" fmla="*/ 45443 h 257176"/>
              <a:gd name="connsiteX925" fmla="*/ 8800 w 611188"/>
              <a:gd name="connsiteY925" fmla="*/ 46475 h 257176"/>
              <a:gd name="connsiteX926" fmla="*/ 11389 w 611188"/>
              <a:gd name="connsiteY926" fmla="*/ 49570 h 257176"/>
              <a:gd name="connsiteX927" fmla="*/ 13459 w 611188"/>
              <a:gd name="connsiteY927" fmla="*/ 52150 h 257176"/>
              <a:gd name="connsiteX928" fmla="*/ 13977 w 611188"/>
              <a:gd name="connsiteY928" fmla="*/ 52150 h 257176"/>
              <a:gd name="connsiteX929" fmla="*/ 13977 w 611188"/>
              <a:gd name="connsiteY929" fmla="*/ 53182 h 257176"/>
              <a:gd name="connsiteX930" fmla="*/ 15012 w 611188"/>
              <a:gd name="connsiteY930" fmla="*/ 53698 h 257176"/>
              <a:gd name="connsiteX931" fmla="*/ 16565 w 611188"/>
              <a:gd name="connsiteY931" fmla="*/ 53182 h 257176"/>
              <a:gd name="connsiteX932" fmla="*/ 16565 w 611188"/>
              <a:gd name="connsiteY932" fmla="*/ 55246 h 257176"/>
              <a:gd name="connsiteX933" fmla="*/ 17083 w 611188"/>
              <a:gd name="connsiteY933" fmla="*/ 55246 h 257176"/>
              <a:gd name="connsiteX934" fmla="*/ 17083 w 611188"/>
              <a:gd name="connsiteY934" fmla="*/ 54730 h 257176"/>
              <a:gd name="connsiteX935" fmla="*/ 18118 w 611188"/>
              <a:gd name="connsiteY935" fmla="*/ 55246 h 257176"/>
              <a:gd name="connsiteX936" fmla="*/ 18118 w 611188"/>
              <a:gd name="connsiteY936" fmla="*/ 56278 h 257176"/>
              <a:gd name="connsiteX937" fmla="*/ 18636 w 611188"/>
              <a:gd name="connsiteY937" fmla="*/ 56278 h 257176"/>
              <a:gd name="connsiteX938" fmla="*/ 18636 w 611188"/>
              <a:gd name="connsiteY938" fmla="*/ 55246 h 257176"/>
              <a:gd name="connsiteX939" fmla="*/ 20189 w 611188"/>
              <a:gd name="connsiteY939" fmla="*/ 56794 h 257176"/>
              <a:gd name="connsiteX940" fmla="*/ 20707 w 611188"/>
              <a:gd name="connsiteY940" fmla="*/ 58341 h 257176"/>
              <a:gd name="connsiteX941" fmla="*/ 22260 w 611188"/>
              <a:gd name="connsiteY941" fmla="*/ 58857 h 257176"/>
              <a:gd name="connsiteX942" fmla="*/ 23813 w 611188"/>
              <a:gd name="connsiteY942" fmla="*/ 61953 h 257176"/>
              <a:gd name="connsiteX943" fmla="*/ 21742 w 611188"/>
              <a:gd name="connsiteY943" fmla="*/ 63501 h 257176"/>
              <a:gd name="connsiteX944" fmla="*/ 18118 w 611188"/>
              <a:gd name="connsiteY944" fmla="*/ 60405 h 257176"/>
              <a:gd name="connsiteX945" fmla="*/ 15012 w 611188"/>
              <a:gd name="connsiteY945" fmla="*/ 59889 h 257176"/>
              <a:gd name="connsiteX946" fmla="*/ 13977 w 611188"/>
              <a:gd name="connsiteY946" fmla="*/ 57310 h 257176"/>
              <a:gd name="connsiteX947" fmla="*/ 11906 w 611188"/>
              <a:gd name="connsiteY947" fmla="*/ 57310 h 257176"/>
              <a:gd name="connsiteX948" fmla="*/ 11906 w 611188"/>
              <a:gd name="connsiteY948" fmla="*/ 56794 h 257176"/>
              <a:gd name="connsiteX949" fmla="*/ 11906 w 611188"/>
              <a:gd name="connsiteY949" fmla="*/ 55246 h 257176"/>
              <a:gd name="connsiteX950" fmla="*/ 10353 w 611188"/>
              <a:gd name="connsiteY950" fmla="*/ 55246 h 257176"/>
              <a:gd name="connsiteX951" fmla="*/ 9836 w 611188"/>
              <a:gd name="connsiteY951" fmla="*/ 55246 h 257176"/>
              <a:gd name="connsiteX952" fmla="*/ 6730 w 611188"/>
              <a:gd name="connsiteY952" fmla="*/ 58857 h 257176"/>
              <a:gd name="connsiteX953" fmla="*/ 2070 w 611188"/>
              <a:gd name="connsiteY953" fmla="*/ 61437 h 257176"/>
              <a:gd name="connsiteX954" fmla="*/ 1553 w 611188"/>
              <a:gd name="connsiteY954" fmla="*/ 60405 h 257176"/>
              <a:gd name="connsiteX955" fmla="*/ 517 w 611188"/>
              <a:gd name="connsiteY955" fmla="*/ 60405 h 257176"/>
              <a:gd name="connsiteX956" fmla="*/ 2070 w 611188"/>
              <a:gd name="connsiteY956" fmla="*/ 58341 h 257176"/>
              <a:gd name="connsiteX957" fmla="*/ 3106 w 611188"/>
              <a:gd name="connsiteY957" fmla="*/ 56278 h 257176"/>
              <a:gd name="connsiteX958" fmla="*/ 3106 w 611188"/>
              <a:gd name="connsiteY958" fmla="*/ 55246 h 257176"/>
              <a:gd name="connsiteX959" fmla="*/ 3106 w 611188"/>
              <a:gd name="connsiteY959" fmla="*/ 53698 h 257176"/>
              <a:gd name="connsiteX960" fmla="*/ 3623 w 611188"/>
              <a:gd name="connsiteY960" fmla="*/ 53698 h 257176"/>
              <a:gd name="connsiteX961" fmla="*/ 3106 w 611188"/>
              <a:gd name="connsiteY961" fmla="*/ 52150 h 257176"/>
              <a:gd name="connsiteX962" fmla="*/ 2070 w 611188"/>
              <a:gd name="connsiteY962" fmla="*/ 53698 h 257176"/>
              <a:gd name="connsiteX963" fmla="*/ 517 w 611188"/>
              <a:gd name="connsiteY963" fmla="*/ 53698 h 257176"/>
              <a:gd name="connsiteX964" fmla="*/ 0 w 611188"/>
              <a:gd name="connsiteY964" fmla="*/ 52150 h 257176"/>
              <a:gd name="connsiteX965" fmla="*/ 0 w 611188"/>
              <a:gd name="connsiteY965" fmla="*/ 51634 h 257176"/>
              <a:gd name="connsiteX966" fmla="*/ 1553 w 611188"/>
              <a:gd name="connsiteY966" fmla="*/ 51634 h 257176"/>
              <a:gd name="connsiteX967" fmla="*/ 2070 w 611188"/>
              <a:gd name="connsiteY967" fmla="*/ 50086 h 257176"/>
              <a:gd name="connsiteX968" fmla="*/ 5176 w 611188"/>
              <a:gd name="connsiteY968" fmla="*/ 48538 h 257176"/>
              <a:gd name="connsiteX969" fmla="*/ 8283 w 611188"/>
              <a:gd name="connsiteY969" fmla="*/ 46991 h 257176"/>
              <a:gd name="connsiteX970" fmla="*/ 7247 w 611188"/>
              <a:gd name="connsiteY970" fmla="*/ 44927 h 257176"/>
              <a:gd name="connsiteX971" fmla="*/ 5176 w 611188"/>
              <a:gd name="connsiteY971" fmla="*/ 45443 h 257176"/>
              <a:gd name="connsiteX972" fmla="*/ 4659 w 611188"/>
              <a:gd name="connsiteY972" fmla="*/ 46475 h 257176"/>
              <a:gd name="connsiteX973" fmla="*/ 3623 w 611188"/>
              <a:gd name="connsiteY973" fmla="*/ 44927 h 257176"/>
              <a:gd name="connsiteX974" fmla="*/ 3106 w 611188"/>
              <a:gd name="connsiteY974" fmla="*/ 44927 h 257176"/>
              <a:gd name="connsiteX975" fmla="*/ 300037 w 611188"/>
              <a:gd name="connsiteY975" fmla="*/ 39688 h 257176"/>
              <a:gd name="connsiteX976" fmla="*/ 301624 w 611188"/>
              <a:gd name="connsiteY976" fmla="*/ 39688 h 257176"/>
              <a:gd name="connsiteX977" fmla="*/ 303212 w 611188"/>
              <a:gd name="connsiteY977" fmla="*/ 39688 h 257176"/>
              <a:gd name="connsiteX978" fmla="*/ 301624 w 611188"/>
              <a:gd name="connsiteY978" fmla="*/ 41276 h 257176"/>
              <a:gd name="connsiteX979" fmla="*/ 312737 w 611188"/>
              <a:gd name="connsiteY979" fmla="*/ 38100 h 257176"/>
              <a:gd name="connsiteX980" fmla="*/ 313644 w 611188"/>
              <a:gd name="connsiteY980" fmla="*/ 38100 h 257176"/>
              <a:gd name="connsiteX981" fmla="*/ 315912 w 611188"/>
              <a:gd name="connsiteY981" fmla="*/ 39688 h 257176"/>
              <a:gd name="connsiteX982" fmla="*/ 314551 w 611188"/>
              <a:gd name="connsiteY982" fmla="*/ 39688 h 257176"/>
              <a:gd name="connsiteX983" fmla="*/ 275166 w 611188"/>
              <a:gd name="connsiteY983" fmla="*/ 38100 h 257176"/>
              <a:gd name="connsiteX984" fmla="*/ 276225 w 611188"/>
              <a:gd name="connsiteY984" fmla="*/ 38100 h 257176"/>
              <a:gd name="connsiteX985" fmla="*/ 276225 w 611188"/>
              <a:gd name="connsiteY985" fmla="*/ 38497 h 257176"/>
              <a:gd name="connsiteX986" fmla="*/ 275166 w 611188"/>
              <a:gd name="connsiteY986" fmla="*/ 39291 h 257176"/>
              <a:gd name="connsiteX987" fmla="*/ 258233 w 611188"/>
              <a:gd name="connsiteY987" fmla="*/ 37306 h 257176"/>
              <a:gd name="connsiteX988" fmla="*/ 258762 w 611188"/>
              <a:gd name="connsiteY988" fmla="*/ 37306 h 257176"/>
              <a:gd name="connsiteX989" fmla="*/ 257175 w 611188"/>
              <a:gd name="connsiteY989" fmla="*/ 39093 h 257176"/>
              <a:gd name="connsiteX990" fmla="*/ 246062 w 611188"/>
              <a:gd name="connsiteY990" fmla="*/ 36513 h 257176"/>
              <a:gd name="connsiteX991" fmla="*/ 246697 w 611188"/>
              <a:gd name="connsiteY991" fmla="*/ 36513 h 257176"/>
              <a:gd name="connsiteX992" fmla="*/ 247650 w 611188"/>
              <a:gd name="connsiteY992" fmla="*/ 36513 h 257176"/>
              <a:gd name="connsiteX993" fmla="*/ 247650 w 611188"/>
              <a:gd name="connsiteY993" fmla="*/ 37307 h 257176"/>
              <a:gd name="connsiteX994" fmla="*/ 246697 w 611188"/>
              <a:gd name="connsiteY994" fmla="*/ 38101 h 257176"/>
              <a:gd name="connsiteX995" fmla="*/ 222250 w 611188"/>
              <a:gd name="connsiteY995" fmla="*/ 36513 h 257176"/>
              <a:gd name="connsiteX996" fmla="*/ 222647 w 611188"/>
              <a:gd name="connsiteY996" fmla="*/ 36513 h 257176"/>
              <a:gd name="connsiteX997" fmla="*/ 223838 w 611188"/>
              <a:gd name="connsiteY997" fmla="*/ 36513 h 257176"/>
              <a:gd name="connsiteX998" fmla="*/ 223044 w 611188"/>
              <a:gd name="connsiteY998" fmla="*/ 38101 h 257176"/>
              <a:gd name="connsiteX999" fmla="*/ 258762 w 611188"/>
              <a:gd name="connsiteY999" fmla="*/ 35520 h 257176"/>
              <a:gd name="connsiteX1000" fmla="*/ 260350 w 611188"/>
              <a:gd name="connsiteY1000" fmla="*/ 35520 h 257176"/>
              <a:gd name="connsiteX1001" fmla="*/ 259821 w 611188"/>
              <a:gd name="connsiteY1001" fmla="*/ 37306 h 257176"/>
              <a:gd name="connsiteX1002" fmla="*/ 259821 w 611188"/>
              <a:gd name="connsiteY1002" fmla="*/ 37902 h 257176"/>
              <a:gd name="connsiteX1003" fmla="*/ 258762 w 611188"/>
              <a:gd name="connsiteY1003" fmla="*/ 37306 h 257176"/>
              <a:gd name="connsiteX1004" fmla="*/ 258762 w 611188"/>
              <a:gd name="connsiteY1004" fmla="*/ 36711 h 257176"/>
              <a:gd name="connsiteX1005" fmla="*/ 259821 w 611188"/>
              <a:gd name="connsiteY1005" fmla="*/ 36711 h 257176"/>
              <a:gd name="connsiteX1006" fmla="*/ 180799 w 611188"/>
              <a:gd name="connsiteY1006" fmla="*/ 34926 h 257176"/>
              <a:gd name="connsiteX1007" fmla="*/ 181327 w 611188"/>
              <a:gd name="connsiteY1007" fmla="*/ 34926 h 257176"/>
              <a:gd name="connsiteX1008" fmla="*/ 180799 w 611188"/>
              <a:gd name="connsiteY1008" fmla="*/ 36513 h 257176"/>
              <a:gd name="connsiteX1009" fmla="*/ 179741 w 611188"/>
              <a:gd name="connsiteY1009" fmla="*/ 35455 h 257176"/>
              <a:gd name="connsiteX1010" fmla="*/ 274638 w 611188"/>
              <a:gd name="connsiteY1010" fmla="*/ 34925 h 257176"/>
              <a:gd name="connsiteX1011" fmla="*/ 273050 w 611188"/>
              <a:gd name="connsiteY1011" fmla="*/ 35520 h 257176"/>
              <a:gd name="connsiteX1012" fmla="*/ 272521 w 611188"/>
              <a:gd name="connsiteY1012" fmla="*/ 35520 h 257176"/>
              <a:gd name="connsiteX1013" fmla="*/ 272521 w 611188"/>
              <a:gd name="connsiteY1013" fmla="*/ 36711 h 257176"/>
              <a:gd name="connsiteX1014" fmla="*/ 274109 w 611188"/>
              <a:gd name="connsiteY1014" fmla="*/ 36711 h 257176"/>
              <a:gd name="connsiteX1015" fmla="*/ 273050 w 611188"/>
              <a:gd name="connsiteY1015" fmla="*/ 37306 h 257176"/>
              <a:gd name="connsiteX1016" fmla="*/ 274109 w 611188"/>
              <a:gd name="connsiteY1016" fmla="*/ 37306 h 257176"/>
              <a:gd name="connsiteX1017" fmla="*/ 272521 w 611188"/>
              <a:gd name="connsiteY1017" fmla="*/ 37902 h 257176"/>
              <a:gd name="connsiteX1018" fmla="*/ 270404 w 611188"/>
              <a:gd name="connsiteY1018" fmla="*/ 37306 h 257176"/>
              <a:gd name="connsiteX1019" fmla="*/ 270639 w 611188"/>
              <a:gd name="connsiteY1019" fmla="*/ 38100 h 257176"/>
              <a:gd name="connsiteX1020" fmla="*/ 271463 w 611188"/>
              <a:gd name="connsiteY1020" fmla="*/ 38100 h 257176"/>
              <a:gd name="connsiteX1021" fmla="*/ 270893 w 611188"/>
              <a:gd name="connsiteY1021" fmla="*/ 38955 h 257176"/>
              <a:gd name="connsiteX1022" fmla="*/ 270933 w 611188"/>
              <a:gd name="connsiteY1022" fmla="*/ 39093 h 257176"/>
              <a:gd name="connsiteX1023" fmla="*/ 273050 w 611188"/>
              <a:gd name="connsiteY1023" fmla="*/ 39093 h 257176"/>
              <a:gd name="connsiteX1024" fmla="*/ 270404 w 611188"/>
              <a:gd name="connsiteY1024" fmla="*/ 39688 h 257176"/>
              <a:gd name="connsiteX1025" fmla="*/ 267229 w 611188"/>
              <a:gd name="connsiteY1025" fmla="*/ 39093 h 257176"/>
              <a:gd name="connsiteX1026" fmla="*/ 266700 w 611188"/>
              <a:gd name="connsiteY1026" fmla="*/ 39688 h 257176"/>
              <a:gd name="connsiteX1027" fmla="*/ 266700 w 611188"/>
              <a:gd name="connsiteY1027" fmla="*/ 39093 h 257176"/>
              <a:gd name="connsiteX1028" fmla="*/ 265642 w 611188"/>
              <a:gd name="connsiteY1028" fmla="*/ 37902 h 257176"/>
              <a:gd name="connsiteX1029" fmla="*/ 265112 w 611188"/>
              <a:gd name="connsiteY1029" fmla="*/ 39688 h 257176"/>
              <a:gd name="connsiteX1030" fmla="*/ 263525 w 611188"/>
              <a:gd name="connsiteY1030" fmla="*/ 37902 h 257176"/>
              <a:gd name="connsiteX1031" fmla="*/ 260879 w 611188"/>
              <a:gd name="connsiteY1031" fmla="*/ 39093 h 257176"/>
              <a:gd name="connsiteX1032" fmla="*/ 262467 w 611188"/>
              <a:gd name="connsiteY1032" fmla="*/ 37306 h 257176"/>
              <a:gd name="connsiteX1033" fmla="*/ 265112 w 611188"/>
              <a:gd name="connsiteY1033" fmla="*/ 37306 h 257176"/>
              <a:gd name="connsiteX1034" fmla="*/ 262467 w 611188"/>
              <a:gd name="connsiteY1034" fmla="*/ 35520 h 257176"/>
              <a:gd name="connsiteX1035" fmla="*/ 266700 w 611188"/>
              <a:gd name="connsiteY1035" fmla="*/ 35520 h 257176"/>
              <a:gd name="connsiteX1036" fmla="*/ 86181 w 611188"/>
              <a:gd name="connsiteY1036" fmla="*/ 30798 h 257176"/>
              <a:gd name="connsiteX1037" fmla="*/ 87238 w 611188"/>
              <a:gd name="connsiteY1037" fmla="*/ 31221 h 257176"/>
              <a:gd name="connsiteX1038" fmla="*/ 86181 w 611188"/>
              <a:gd name="connsiteY1038" fmla="*/ 31221 h 257176"/>
              <a:gd name="connsiteX1039" fmla="*/ 86181 w 611188"/>
              <a:gd name="connsiteY1039" fmla="*/ 29634 h 257176"/>
              <a:gd name="connsiteX1040" fmla="*/ 86181 w 611188"/>
              <a:gd name="connsiteY1040" fmla="*/ 30798 h 257176"/>
              <a:gd name="connsiteX1041" fmla="*/ 84595 w 611188"/>
              <a:gd name="connsiteY1041" fmla="*/ 30163 h 257176"/>
              <a:gd name="connsiteX1042" fmla="*/ 182913 w 611188"/>
              <a:gd name="connsiteY1042" fmla="*/ 23072 h 257176"/>
              <a:gd name="connsiteX1043" fmla="*/ 183970 w 611188"/>
              <a:gd name="connsiteY1043" fmla="*/ 23284 h 257176"/>
              <a:gd name="connsiteX1044" fmla="*/ 182913 w 611188"/>
              <a:gd name="connsiteY1044" fmla="*/ 23284 h 257176"/>
              <a:gd name="connsiteX1045" fmla="*/ 189063 w 611188"/>
              <a:gd name="connsiteY1045" fmla="*/ 22273 h 257176"/>
              <a:gd name="connsiteX1046" fmla="*/ 189785 w 611188"/>
              <a:gd name="connsiteY1046" fmla="*/ 22755 h 257176"/>
              <a:gd name="connsiteX1047" fmla="*/ 191370 w 611188"/>
              <a:gd name="connsiteY1047" fmla="*/ 23284 h 257176"/>
              <a:gd name="connsiteX1048" fmla="*/ 189256 w 611188"/>
              <a:gd name="connsiteY1048" fmla="*/ 22755 h 257176"/>
              <a:gd name="connsiteX1049" fmla="*/ 159126 w 611188"/>
              <a:gd name="connsiteY1049" fmla="*/ 21696 h 257176"/>
              <a:gd name="connsiteX1050" fmla="*/ 159655 w 611188"/>
              <a:gd name="connsiteY1050" fmla="*/ 21696 h 257176"/>
              <a:gd name="connsiteX1051" fmla="*/ 158598 w 611188"/>
              <a:gd name="connsiteY1051" fmla="*/ 22755 h 257176"/>
              <a:gd name="connsiteX1052" fmla="*/ 161769 w 611188"/>
              <a:gd name="connsiteY1052" fmla="*/ 20109 h 257176"/>
              <a:gd name="connsiteX1053" fmla="*/ 160712 w 611188"/>
              <a:gd name="connsiteY1053" fmla="*/ 21167 h 257176"/>
              <a:gd name="connsiteX1054" fmla="*/ 160184 w 611188"/>
              <a:gd name="connsiteY1054" fmla="*/ 21696 h 257176"/>
              <a:gd name="connsiteX1055" fmla="*/ 159655 w 611188"/>
              <a:gd name="connsiteY1055" fmla="*/ 21696 h 257176"/>
              <a:gd name="connsiteX1056" fmla="*/ 160184 w 611188"/>
              <a:gd name="connsiteY1056" fmla="*/ 21167 h 257176"/>
              <a:gd name="connsiteX1057" fmla="*/ 52387 w 611188"/>
              <a:gd name="connsiteY1057" fmla="*/ 15875 h 257176"/>
              <a:gd name="connsiteX1058" fmla="*/ 52916 w 611188"/>
              <a:gd name="connsiteY1058" fmla="*/ 16510 h 257176"/>
              <a:gd name="connsiteX1059" fmla="*/ 53975 w 611188"/>
              <a:gd name="connsiteY1059" fmla="*/ 17463 h 257176"/>
              <a:gd name="connsiteX1060" fmla="*/ 52916 w 611188"/>
              <a:gd name="connsiteY1060" fmla="*/ 16828 h 257176"/>
              <a:gd name="connsiteX1061" fmla="*/ 44450 w 611188"/>
              <a:gd name="connsiteY1061" fmla="*/ 12700 h 257176"/>
              <a:gd name="connsiteX1062" fmla="*/ 45641 w 611188"/>
              <a:gd name="connsiteY1062" fmla="*/ 12700 h 257176"/>
              <a:gd name="connsiteX1063" fmla="*/ 46038 w 611188"/>
              <a:gd name="connsiteY1063" fmla="*/ 14288 h 257176"/>
              <a:gd name="connsiteX1064" fmla="*/ 45641 w 611188"/>
              <a:gd name="connsiteY1064" fmla="*/ 14288 h 257176"/>
              <a:gd name="connsiteX1065" fmla="*/ 106796 w 611188"/>
              <a:gd name="connsiteY1065" fmla="*/ 11113 h 257176"/>
              <a:gd name="connsiteX1066" fmla="*/ 107853 w 611188"/>
              <a:gd name="connsiteY1066" fmla="*/ 13230 h 257176"/>
              <a:gd name="connsiteX1067" fmla="*/ 106796 w 611188"/>
              <a:gd name="connsiteY1067" fmla="*/ 14817 h 257176"/>
              <a:gd name="connsiteX1068" fmla="*/ 113139 w 611188"/>
              <a:gd name="connsiteY1068" fmla="*/ 17992 h 257176"/>
              <a:gd name="connsiteX1069" fmla="*/ 118425 w 611188"/>
              <a:gd name="connsiteY1069" fmla="*/ 18521 h 257176"/>
              <a:gd name="connsiteX1070" fmla="*/ 118425 w 611188"/>
              <a:gd name="connsiteY1070" fmla="*/ 17463 h 257176"/>
              <a:gd name="connsiteX1071" fmla="*/ 117368 w 611188"/>
              <a:gd name="connsiteY1071" fmla="*/ 15875 h 257176"/>
              <a:gd name="connsiteX1072" fmla="*/ 117368 w 611188"/>
              <a:gd name="connsiteY1072" fmla="*/ 14288 h 257176"/>
              <a:gd name="connsiteX1073" fmla="*/ 117368 w 611188"/>
              <a:gd name="connsiteY1073" fmla="*/ 12171 h 257176"/>
              <a:gd name="connsiteX1074" fmla="*/ 118425 w 611188"/>
              <a:gd name="connsiteY1074" fmla="*/ 12700 h 257176"/>
              <a:gd name="connsiteX1075" fmla="*/ 118953 w 611188"/>
              <a:gd name="connsiteY1075" fmla="*/ 13230 h 257176"/>
              <a:gd name="connsiteX1076" fmla="*/ 118953 w 611188"/>
              <a:gd name="connsiteY1076" fmla="*/ 14288 h 257176"/>
              <a:gd name="connsiteX1077" fmla="*/ 120011 w 611188"/>
              <a:gd name="connsiteY1077" fmla="*/ 14288 h 257176"/>
              <a:gd name="connsiteX1078" fmla="*/ 118953 w 611188"/>
              <a:gd name="connsiteY1078" fmla="*/ 14817 h 257176"/>
              <a:gd name="connsiteX1079" fmla="*/ 118953 w 611188"/>
              <a:gd name="connsiteY1079" fmla="*/ 15875 h 257176"/>
              <a:gd name="connsiteX1080" fmla="*/ 120011 w 611188"/>
              <a:gd name="connsiteY1080" fmla="*/ 15875 h 257176"/>
              <a:gd name="connsiteX1081" fmla="*/ 120539 w 611188"/>
              <a:gd name="connsiteY1081" fmla="*/ 16405 h 257176"/>
              <a:gd name="connsiteX1082" fmla="*/ 120539 w 611188"/>
              <a:gd name="connsiteY1082" fmla="*/ 15875 h 257176"/>
              <a:gd name="connsiteX1083" fmla="*/ 120539 w 611188"/>
              <a:gd name="connsiteY1083" fmla="*/ 14817 h 257176"/>
              <a:gd name="connsiteX1084" fmla="*/ 121068 w 611188"/>
              <a:gd name="connsiteY1084" fmla="*/ 14817 h 257176"/>
              <a:gd name="connsiteX1085" fmla="*/ 121068 w 611188"/>
              <a:gd name="connsiteY1085" fmla="*/ 17463 h 257176"/>
              <a:gd name="connsiteX1086" fmla="*/ 122125 w 611188"/>
              <a:gd name="connsiteY1086" fmla="*/ 16405 h 257176"/>
              <a:gd name="connsiteX1087" fmla="*/ 122654 w 611188"/>
              <a:gd name="connsiteY1087" fmla="*/ 17992 h 257176"/>
              <a:gd name="connsiteX1088" fmla="*/ 122654 w 611188"/>
              <a:gd name="connsiteY1088" fmla="*/ 17463 h 257176"/>
              <a:gd name="connsiteX1089" fmla="*/ 122654 w 611188"/>
              <a:gd name="connsiteY1089" fmla="*/ 16405 h 257176"/>
              <a:gd name="connsiteX1090" fmla="*/ 124239 w 611188"/>
              <a:gd name="connsiteY1090" fmla="*/ 16405 h 257176"/>
              <a:gd name="connsiteX1091" fmla="*/ 125825 w 611188"/>
              <a:gd name="connsiteY1091" fmla="*/ 15875 h 257176"/>
              <a:gd name="connsiteX1092" fmla="*/ 126882 w 611188"/>
              <a:gd name="connsiteY1092" fmla="*/ 16405 h 257176"/>
              <a:gd name="connsiteX1093" fmla="*/ 126882 w 611188"/>
              <a:gd name="connsiteY1093" fmla="*/ 17463 h 257176"/>
              <a:gd name="connsiteX1094" fmla="*/ 130582 w 611188"/>
              <a:gd name="connsiteY1094" fmla="*/ 17992 h 257176"/>
              <a:gd name="connsiteX1095" fmla="*/ 133225 w 611188"/>
              <a:gd name="connsiteY1095" fmla="*/ 19580 h 257176"/>
              <a:gd name="connsiteX1096" fmla="*/ 134283 w 611188"/>
              <a:gd name="connsiteY1096" fmla="*/ 18521 h 257176"/>
              <a:gd name="connsiteX1097" fmla="*/ 134283 w 611188"/>
              <a:gd name="connsiteY1097" fmla="*/ 17992 h 257176"/>
              <a:gd name="connsiteX1098" fmla="*/ 135868 w 611188"/>
              <a:gd name="connsiteY1098" fmla="*/ 19580 h 257176"/>
              <a:gd name="connsiteX1099" fmla="*/ 137454 w 611188"/>
              <a:gd name="connsiteY1099" fmla="*/ 21696 h 257176"/>
              <a:gd name="connsiteX1100" fmla="*/ 139040 w 611188"/>
              <a:gd name="connsiteY1100" fmla="*/ 21696 h 257176"/>
              <a:gd name="connsiteX1101" fmla="*/ 140097 w 611188"/>
              <a:gd name="connsiteY1101" fmla="*/ 21167 h 257176"/>
              <a:gd name="connsiteX1102" fmla="*/ 140097 w 611188"/>
              <a:gd name="connsiteY1102" fmla="*/ 20109 h 257176"/>
              <a:gd name="connsiteX1103" fmla="*/ 141154 w 611188"/>
              <a:gd name="connsiteY1103" fmla="*/ 20109 h 257176"/>
              <a:gd name="connsiteX1104" fmla="*/ 141154 w 611188"/>
              <a:gd name="connsiteY1104" fmla="*/ 21696 h 257176"/>
              <a:gd name="connsiteX1105" fmla="*/ 143269 w 611188"/>
              <a:gd name="connsiteY1105" fmla="*/ 21696 h 257176"/>
              <a:gd name="connsiteX1106" fmla="*/ 145912 w 611188"/>
              <a:gd name="connsiteY1106" fmla="*/ 21167 h 257176"/>
              <a:gd name="connsiteX1107" fmla="*/ 145912 w 611188"/>
              <a:gd name="connsiteY1107" fmla="*/ 22755 h 257176"/>
              <a:gd name="connsiteX1108" fmla="*/ 146440 w 611188"/>
              <a:gd name="connsiteY1108" fmla="*/ 23284 h 257176"/>
              <a:gd name="connsiteX1109" fmla="*/ 146969 w 611188"/>
              <a:gd name="connsiteY1109" fmla="*/ 23284 h 257176"/>
              <a:gd name="connsiteX1110" fmla="*/ 146969 w 611188"/>
              <a:gd name="connsiteY1110" fmla="*/ 22755 h 257176"/>
              <a:gd name="connsiteX1111" fmla="*/ 149612 w 611188"/>
              <a:gd name="connsiteY1111" fmla="*/ 22755 h 257176"/>
              <a:gd name="connsiteX1112" fmla="*/ 152255 w 611188"/>
              <a:gd name="connsiteY1112" fmla="*/ 20109 h 257176"/>
              <a:gd name="connsiteX1113" fmla="*/ 153312 w 611188"/>
              <a:gd name="connsiteY1113" fmla="*/ 20109 h 257176"/>
              <a:gd name="connsiteX1114" fmla="*/ 153312 w 611188"/>
              <a:gd name="connsiteY1114" fmla="*/ 21696 h 257176"/>
              <a:gd name="connsiteX1115" fmla="*/ 153840 w 611188"/>
              <a:gd name="connsiteY1115" fmla="*/ 21167 h 257176"/>
              <a:gd name="connsiteX1116" fmla="*/ 155426 w 611188"/>
              <a:gd name="connsiteY1116" fmla="*/ 20109 h 257176"/>
              <a:gd name="connsiteX1117" fmla="*/ 154898 w 611188"/>
              <a:gd name="connsiteY1117" fmla="*/ 21167 h 257176"/>
              <a:gd name="connsiteX1118" fmla="*/ 153840 w 611188"/>
              <a:gd name="connsiteY1118" fmla="*/ 22755 h 257176"/>
              <a:gd name="connsiteX1119" fmla="*/ 154898 w 611188"/>
              <a:gd name="connsiteY1119" fmla="*/ 23284 h 257176"/>
              <a:gd name="connsiteX1120" fmla="*/ 156483 w 611188"/>
              <a:gd name="connsiteY1120" fmla="*/ 24342 h 257176"/>
              <a:gd name="connsiteX1121" fmla="*/ 156483 w 611188"/>
              <a:gd name="connsiteY1121" fmla="*/ 23284 h 257176"/>
              <a:gd name="connsiteX1122" fmla="*/ 157012 w 611188"/>
              <a:gd name="connsiteY1122" fmla="*/ 23284 h 257176"/>
              <a:gd name="connsiteX1123" fmla="*/ 158069 w 611188"/>
              <a:gd name="connsiteY1123" fmla="*/ 23284 h 257176"/>
              <a:gd name="connsiteX1124" fmla="*/ 158069 w 611188"/>
              <a:gd name="connsiteY1124" fmla="*/ 24342 h 257176"/>
              <a:gd name="connsiteX1125" fmla="*/ 158598 w 611188"/>
              <a:gd name="connsiteY1125" fmla="*/ 22755 h 257176"/>
              <a:gd name="connsiteX1126" fmla="*/ 160184 w 611188"/>
              <a:gd name="connsiteY1126" fmla="*/ 21696 h 257176"/>
              <a:gd name="connsiteX1127" fmla="*/ 160712 w 611188"/>
              <a:gd name="connsiteY1127" fmla="*/ 22755 h 257176"/>
              <a:gd name="connsiteX1128" fmla="*/ 161769 w 611188"/>
              <a:gd name="connsiteY1128" fmla="*/ 22755 h 257176"/>
              <a:gd name="connsiteX1129" fmla="*/ 161769 w 611188"/>
              <a:gd name="connsiteY1129" fmla="*/ 23284 h 257176"/>
              <a:gd name="connsiteX1130" fmla="*/ 163355 w 611188"/>
              <a:gd name="connsiteY1130" fmla="*/ 23284 h 257176"/>
              <a:gd name="connsiteX1131" fmla="*/ 165469 w 611188"/>
              <a:gd name="connsiteY1131" fmla="*/ 22755 h 257176"/>
              <a:gd name="connsiteX1132" fmla="*/ 165998 w 611188"/>
              <a:gd name="connsiteY1132" fmla="*/ 24342 h 257176"/>
              <a:gd name="connsiteX1133" fmla="*/ 167055 w 611188"/>
              <a:gd name="connsiteY1133" fmla="*/ 23284 h 257176"/>
              <a:gd name="connsiteX1134" fmla="*/ 167584 w 611188"/>
              <a:gd name="connsiteY1134" fmla="*/ 24342 h 257176"/>
              <a:gd name="connsiteX1135" fmla="*/ 167584 w 611188"/>
              <a:gd name="connsiteY1135" fmla="*/ 23284 h 257176"/>
              <a:gd name="connsiteX1136" fmla="*/ 167055 w 611188"/>
              <a:gd name="connsiteY1136" fmla="*/ 22755 h 257176"/>
              <a:gd name="connsiteX1137" fmla="*/ 167584 w 611188"/>
              <a:gd name="connsiteY1137" fmla="*/ 21696 h 257176"/>
              <a:gd name="connsiteX1138" fmla="*/ 168641 w 611188"/>
              <a:gd name="connsiteY1138" fmla="*/ 22755 h 257176"/>
              <a:gd name="connsiteX1139" fmla="*/ 169170 w 611188"/>
              <a:gd name="connsiteY1139" fmla="*/ 21696 h 257176"/>
              <a:gd name="connsiteX1140" fmla="*/ 170227 w 611188"/>
              <a:gd name="connsiteY1140" fmla="*/ 21167 h 257176"/>
              <a:gd name="connsiteX1141" fmla="*/ 175513 w 611188"/>
              <a:gd name="connsiteY1141" fmla="*/ 20109 h 257176"/>
              <a:gd name="connsiteX1142" fmla="*/ 179741 w 611188"/>
              <a:gd name="connsiteY1142" fmla="*/ 20109 h 257176"/>
              <a:gd name="connsiteX1143" fmla="*/ 180799 w 611188"/>
              <a:gd name="connsiteY1143" fmla="*/ 19580 h 257176"/>
              <a:gd name="connsiteX1144" fmla="*/ 182384 w 611188"/>
              <a:gd name="connsiteY1144" fmla="*/ 19580 h 257176"/>
              <a:gd name="connsiteX1145" fmla="*/ 182384 w 611188"/>
              <a:gd name="connsiteY1145" fmla="*/ 20109 h 257176"/>
              <a:gd name="connsiteX1146" fmla="*/ 182384 w 611188"/>
              <a:gd name="connsiteY1146" fmla="*/ 21167 h 257176"/>
              <a:gd name="connsiteX1147" fmla="*/ 182913 w 611188"/>
              <a:gd name="connsiteY1147" fmla="*/ 21167 h 257176"/>
              <a:gd name="connsiteX1148" fmla="*/ 183970 w 611188"/>
              <a:gd name="connsiteY1148" fmla="*/ 20109 h 257176"/>
              <a:gd name="connsiteX1149" fmla="*/ 183970 w 611188"/>
              <a:gd name="connsiteY1149" fmla="*/ 19580 h 257176"/>
              <a:gd name="connsiteX1150" fmla="*/ 184499 w 611188"/>
              <a:gd name="connsiteY1150" fmla="*/ 19580 h 257176"/>
              <a:gd name="connsiteX1151" fmla="*/ 183970 w 611188"/>
              <a:gd name="connsiteY1151" fmla="*/ 21167 h 257176"/>
              <a:gd name="connsiteX1152" fmla="*/ 184499 w 611188"/>
              <a:gd name="connsiteY1152" fmla="*/ 21696 h 257176"/>
              <a:gd name="connsiteX1153" fmla="*/ 186084 w 611188"/>
              <a:gd name="connsiteY1153" fmla="*/ 21696 h 257176"/>
              <a:gd name="connsiteX1154" fmla="*/ 186084 w 611188"/>
              <a:gd name="connsiteY1154" fmla="*/ 21167 h 257176"/>
              <a:gd name="connsiteX1155" fmla="*/ 185027 w 611188"/>
              <a:gd name="connsiteY1155" fmla="*/ 20109 h 257176"/>
              <a:gd name="connsiteX1156" fmla="*/ 186613 w 611188"/>
              <a:gd name="connsiteY1156" fmla="*/ 20109 h 257176"/>
              <a:gd name="connsiteX1157" fmla="*/ 189256 w 611188"/>
              <a:gd name="connsiteY1157" fmla="*/ 19580 h 257176"/>
              <a:gd name="connsiteX1158" fmla="*/ 188199 w 611188"/>
              <a:gd name="connsiteY1158" fmla="*/ 20109 h 257176"/>
              <a:gd name="connsiteX1159" fmla="*/ 189063 w 611188"/>
              <a:gd name="connsiteY1159" fmla="*/ 22273 h 257176"/>
              <a:gd name="connsiteX1160" fmla="*/ 188199 w 611188"/>
              <a:gd name="connsiteY1160" fmla="*/ 21696 h 257176"/>
              <a:gd name="connsiteX1161" fmla="*/ 186613 w 611188"/>
              <a:gd name="connsiteY1161" fmla="*/ 22755 h 257176"/>
              <a:gd name="connsiteX1162" fmla="*/ 183970 w 611188"/>
              <a:gd name="connsiteY1162" fmla="*/ 21696 h 257176"/>
              <a:gd name="connsiteX1163" fmla="*/ 183970 w 611188"/>
              <a:gd name="connsiteY1163" fmla="*/ 22755 h 257176"/>
              <a:gd name="connsiteX1164" fmla="*/ 182913 w 611188"/>
              <a:gd name="connsiteY1164" fmla="*/ 22755 h 257176"/>
              <a:gd name="connsiteX1165" fmla="*/ 182913 w 611188"/>
              <a:gd name="connsiteY1165" fmla="*/ 23072 h 257176"/>
              <a:gd name="connsiteX1166" fmla="*/ 181327 w 611188"/>
              <a:gd name="connsiteY1166" fmla="*/ 22755 h 257176"/>
              <a:gd name="connsiteX1167" fmla="*/ 179741 w 611188"/>
              <a:gd name="connsiteY1167" fmla="*/ 24342 h 257176"/>
              <a:gd name="connsiteX1168" fmla="*/ 180799 w 611188"/>
              <a:gd name="connsiteY1168" fmla="*/ 24342 h 257176"/>
              <a:gd name="connsiteX1169" fmla="*/ 181327 w 611188"/>
              <a:gd name="connsiteY1169" fmla="*/ 24871 h 257176"/>
              <a:gd name="connsiteX1170" fmla="*/ 182384 w 611188"/>
              <a:gd name="connsiteY1170" fmla="*/ 24871 h 257176"/>
              <a:gd name="connsiteX1171" fmla="*/ 182913 w 611188"/>
              <a:gd name="connsiteY1171" fmla="*/ 24871 h 257176"/>
              <a:gd name="connsiteX1172" fmla="*/ 177627 w 611188"/>
              <a:gd name="connsiteY1172" fmla="*/ 26459 h 257176"/>
              <a:gd name="connsiteX1173" fmla="*/ 172870 w 611188"/>
              <a:gd name="connsiteY1173" fmla="*/ 26459 h 257176"/>
              <a:gd name="connsiteX1174" fmla="*/ 175513 w 611188"/>
              <a:gd name="connsiteY1174" fmla="*/ 26988 h 257176"/>
              <a:gd name="connsiteX1175" fmla="*/ 177098 w 611188"/>
              <a:gd name="connsiteY1175" fmla="*/ 28576 h 257176"/>
              <a:gd name="connsiteX1176" fmla="*/ 176041 w 611188"/>
              <a:gd name="connsiteY1176" fmla="*/ 28576 h 257176"/>
              <a:gd name="connsiteX1177" fmla="*/ 176041 w 611188"/>
              <a:gd name="connsiteY1177" fmla="*/ 29634 h 257176"/>
              <a:gd name="connsiteX1178" fmla="*/ 177098 w 611188"/>
              <a:gd name="connsiteY1178" fmla="*/ 29634 h 257176"/>
              <a:gd name="connsiteX1179" fmla="*/ 178156 w 611188"/>
              <a:gd name="connsiteY1179" fmla="*/ 31221 h 257176"/>
              <a:gd name="connsiteX1180" fmla="*/ 178156 w 611188"/>
              <a:gd name="connsiteY1180" fmla="*/ 30163 h 257176"/>
              <a:gd name="connsiteX1181" fmla="*/ 177627 w 611188"/>
              <a:gd name="connsiteY1181" fmla="*/ 29634 h 257176"/>
              <a:gd name="connsiteX1182" fmla="*/ 178156 w 611188"/>
              <a:gd name="connsiteY1182" fmla="*/ 29634 h 257176"/>
              <a:gd name="connsiteX1183" fmla="*/ 178156 w 611188"/>
              <a:gd name="connsiteY1183" fmla="*/ 28576 h 257176"/>
              <a:gd name="connsiteX1184" fmla="*/ 182384 w 611188"/>
              <a:gd name="connsiteY1184" fmla="*/ 30163 h 257176"/>
              <a:gd name="connsiteX1185" fmla="*/ 186084 w 611188"/>
              <a:gd name="connsiteY1185" fmla="*/ 29634 h 257176"/>
              <a:gd name="connsiteX1186" fmla="*/ 186084 w 611188"/>
              <a:gd name="connsiteY1186" fmla="*/ 30163 h 257176"/>
              <a:gd name="connsiteX1187" fmla="*/ 185027 w 611188"/>
              <a:gd name="connsiteY1187" fmla="*/ 31751 h 257176"/>
              <a:gd name="connsiteX1188" fmla="*/ 186613 w 611188"/>
              <a:gd name="connsiteY1188" fmla="*/ 30163 h 257176"/>
              <a:gd name="connsiteX1189" fmla="*/ 189256 w 611188"/>
              <a:gd name="connsiteY1189" fmla="*/ 30163 h 257176"/>
              <a:gd name="connsiteX1190" fmla="*/ 189256 w 611188"/>
              <a:gd name="connsiteY1190" fmla="*/ 31221 h 257176"/>
              <a:gd name="connsiteX1191" fmla="*/ 189785 w 611188"/>
              <a:gd name="connsiteY1191" fmla="*/ 31221 h 257176"/>
              <a:gd name="connsiteX1192" fmla="*/ 189785 w 611188"/>
              <a:gd name="connsiteY1192" fmla="*/ 30163 h 257176"/>
              <a:gd name="connsiteX1193" fmla="*/ 190842 w 611188"/>
              <a:gd name="connsiteY1193" fmla="*/ 31221 h 257176"/>
              <a:gd name="connsiteX1194" fmla="*/ 190842 w 611188"/>
              <a:gd name="connsiteY1194" fmla="*/ 31751 h 257176"/>
              <a:gd name="connsiteX1195" fmla="*/ 191899 w 611188"/>
              <a:gd name="connsiteY1195" fmla="*/ 31221 h 257176"/>
              <a:gd name="connsiteX1196" fmla="*/ 193485 w 611188"/>
              <a:gd name="connsiteY1196" fmla="*/ 30163 h 257176"/>
              <a:gd name="connsiteX1197" fmla="*/ 192956 w 611188"/>
              <a:gd name="connsiteY1197" fmla="*/ 31221 h 257176"/>
              <a:gd name="connsiteX1198" fmla="*/ 192956 w 611188"/>
              <a:gd name="connsiteY1198" fmla="*/ 31751 h 257176"/>
              <a:gd name="connsiteX1199" fmla="*/ 196128 w 611188"/>
              <a:gd name="connsiteY1199" fmla="*/ 30163 h 257176"/>
              <a:gd name="connsiteX1200" fmla="*/ 198242 w 611188"/>
              <a:gd name="connsiteY1200" fmla="*/ 30163 h 257176"/>
              <a:gd name="connsiteX1201" fmla="*/ 198242 w 611188"/>
              <a:gd name="connsiteY1201" fmla="*/ 31221 h 257176"/>
              <a:gd name="connsiteX1202" fmla="*/ 203528 w 611188"/>
              <a:gd name="connsiteY1202" fmla="*/ 31221 h 257176"/>
              <a:gd name="connsiteX1203" fmla="*/ 208814 w 611188"/>
              <a:gd name="connsiteY1203" fmla="*/ 31221 h 257176"/>
              <a:gd name="connsiteX1204" fmla="*/ 208285 w 611188"/>
              <a:gd name="connsiteY1204" fmla="*/ 31751 h 257176"/>
              <a:gd name="connsiteX1205" fmla="*/ 207228 w 611188"/>
              <a:gd name="connsiteY1205" fmla="*/ 31751 h 257176"/>
              <a:gd name="connsiteX1206" fmla="*/ 209871 w 611188"/>
              <a:gd name="connsiteY1206" fmla="*/ 33338 h 257176"/>
              <a:gd name="connsiteX1207" fmla="*/ 211985 w 611188"/>
              <a:gd name="connsiteY1207" fmla="*/ 32280 h 257176"/>
              <a:gd name="connsiteX1208" fmla="*/ 212514 w 611188"/>
              <a:gd name="connsiteY1208" fmla="*/ 33338 h 257176"/>
              <a:gd name="connsiteX1209" fmla="*/ 213571 w 611188"/>
              <a:gd name="connsiteY1209" fmla="*/ 33338 h 257176"/>
              <a:gd name="connsiteX1210" fmla="*/ 213571 w 611188"/>
              <a:gd name="connsiteY1210" fmla="*/ 32280 h 257176"/>
              <a:gd name="connsiteX1211" fmla="*/ 215157 w 611188"/>
              <a:gd name="connsiteY1211" fmla="*/ 32280 h 257176"/>
              <a:gd name="connsiteX1212" fmla="*/ 216214 w 611188"/>
              <a:gd name="connsiteY1212" fmla="*/ 33338 h 257176"/>
              <a:gd name="connsiteX1213" fmla="*/ 215157 w 611188"/>
              <a:gd name="connsiteY1213" fmla="*/ 33338 h 257176"/>
              <a:gd name="connsiteX1214" fmla="*/ 214100 w 611188"/>
              <a:gd name="connsiteY1214" fmla="*/ 33867 h 257176"/>
              <a:gd name="connsiteX1215" fmla="*/ 215686 w 611188"/>
              <a:gd name="connsiteY1215" fmla="*/ 35455 h 257176"/>
              <a:gd name="connsiteX1216" fmla="*/ 217271 w 611188"/>
              <a:gd name="connsiteY1216" fmla="*/ 37042 h 257176"/>
              <a:gd name="connsiteX1217" fmla="*/ 215686 w 611188"/>
              <a:gd name="connsiteY1217" fmla="*/ 36513 h 257176"/>
              <a:gd name="connsiteX1218" fmla="*/ 214100 w 611188"/>
              <a:gd name="connsiteY1218" fmla="*/ 36513 h 257176"/>
              <a:gd name="connsiteX1219" fmla="*/ 214100 w 611188"/>
              <a:gd name="connsiteY1219" fmla="*/ 35455 h 257176"/>
              <a:gd name="connsiteX1220" fmla="*/ 215157 w 611188"/>
              <a:gd name="connsiteY1220" fmla="*/ 35455 h 257176"/>
              <a:gd name="connsiteX1221" fmla="*/ 215157 w 611188"/>
              <a:gd name="connsiteY1221" fmla="*/ 34926 h 257176"/>
              <a:gd name="connsiteX1222" fmla="*/ 214100 w 611188"/>
              <a:gd name="connsiteY1222" fmla="*/ 34926 h 257176"/>
              <a:gd name="connsiteX1223" fmla="*/ 211985 w 611188"/>
              <a:gd name="connsiteY1223" fmla="*/ 36513 h 257176"/>
              <a:gd name="connsiteX1224" fmla="*/ 206700 w 611188"/>
              <a:gd name="connsiteY1224" fmla="*/ 33867 h 257176"/>
              <a:gd name="connsiteX1225" fmla="*/ 203528 w 611188"/>
              <a:gd name="connsiteY1225" fmla="*/ 37042 h 257176"/>
              <a:gd name="connsiteX1226" fmla="*/ 201414 w 611188"/>
              <a:gd name="connsiteY1226" fmla="*/ 35455 h 257176"/>
              <a:gd name="connsiteX1227" fmla="*/ 197185 w 611188"/>
              <a:gd name="connsiteY1227" fmla="*/ 36513 h 257176"/>
              <a:gd name="connsiteX1228" fmla="*/ 197185 w 611188"/>
              <a:gd name="connsiteY1228" fmla="*/ 35455 h 257176"/>
              <a:gd name="connsiteX1229" fmla="*/ 198242 w 611188"/>
              <a:gd name="connsiteY1229" fmla="*/ 34926 h 257176"/>
              <a:gd name="connsiteX1230" fmla="*/ 196656 w 611188"/>
              <a:gd name="connsiteY1230" fmla="*/ 34926 h 257176"/>
              <a:gd name="connsiteX1231" fmla="*/ 196656 w 611188"/>
              <a:gd name="connsiteY1231" fmla="*/ 36513 h 257176"/>
              <a:gd name="connsiteX1232" fmla="*/ 196128 w 611188"/>
              <a:gd name="connsiteY1232" fmla="*/ 35455 h 257176"/>
              <a:gd name="connsiteX1233" fmla="*/ 195071 w 611188"/>
              <a:gd name="connsiteY1233" fmla="*/ 36513 h 257176"/>
              <a:gd name="connsiteX1234" fmla="*/ 193485 w 611188"/>
              <a:gd name="connsiteY1234" fmla="*/ 34926 h 257176"/>
              <a:gd name="connsiteX1235" fmla="*/ 191899 w 611188"/>
              <a:gd name="connsiteY1235" fmla="*/ 33867 h 257176"/>
              <a:gd name="connsiteX1236" fmla="*/ 191899 w 611188"/>
              <a:gd name="connsiteY1236" fmla="*/ 34926 h 257176"/>
              <a:gd name="connsiteX1237" fmla="*/ 191899 w 611188"/>
              <a:gd name="connsiteY1237" fmla="*/ 35455 h 257176"/>
              <a:gd name="connsiteX1238" fmla="*/ 192956 w 611188"/>
              <a:gd name="connsiteY1238" fmla="*/ 36513 h 257176"/>
              <a:gd name="connsiteX1239" fmla="*/ 189256 w 611188"/>
              <a:gd name="connsiteY1239" fmla="*/ 36513 h 257176"/>
              <a:gd name="connsiteX1240" fmla="*/ 185027 w 611188"/>
              <a:gd name="connsiteY1240" fmla="*/ 33867 h 257176"/>
              <a:gd name="connsiteX1241" fmla="*/ 184499 w 611188"/>
              <a:gd name="connsiteY1241" fmla="*/ 34926 h 257176"/>
              <a:gd name="connsiteX1242" fmla="*/ 184499 w 611188"/>
              <a:gd name="connsiteY1242" fmla="*/ 35455 h 257176"/>
              <a:gd name="connsiteX1243" fmla="*/ 182913 w 611188"/>
              <a:gd name="connsiteY1243" fmla="*/ 34926 h 257176"/>
              <a:gd name="connsiteX1244" fmla="*/ 182913 w 611188"/>
              <a:gd name="connsiteY1244" fmla="*/ 33867 h 257176"/>
              <a:gd name="connsiteX1245" fmla="*/ 181327 w 611188"/>
              <a:gd name="connsiteY1245" fmla="*/ 34926 h 257176"/>
              <a:gd name="connsiteX1246" fmla="*/ 179741 w 611188"/>
              <a:gd name="connsiteY1246" fmla="*/ 33338 h 257176"/>
              <a:gd name="connsiteX1247" fmla="*/ 177098 w 611188"/>
              <a:gd name="connsiteY1247" fmla="*/ 34926 h 257176"/>
              <a:gd name="connsiteX1248" fmla="*/ 178156 w 611188"/>
              <a:gd name="connsiteY1248" fmla="*/ 35455 h 257176"/>
              <a:gd name="connsiteX1249" fmla="*/ 179213 w 611188"/>
              <a:gd name="connsiteY1249" fmla="*/ 36513 h 257176"/>
              <a:gd name="connsiteX1250" fmla="*/ 178156 w 611188"/>
              <a:gd name="connsiteY1250" fmla="*/ 37042 h 257176"/>
              <a:gd name="connsiteX1251" fmla="*/ 178156 w 611188"/>
              <a:gd name="connsiteY1251" fmla="*/ 38630 h 257176"/>
              <a:gd name="connsiteX1252" fmla="*/ 177098 w 611188"/>
              <a:gd name="connsiteY1252" fmla="*/ 38630 h 257176"/>
              <a:gd name="connsiteX1253" fmla="*/ 176041 w 611188"/>
              <a:gd name="connsiteY1253" fmla="*/ 39159 h 257176"/>
              <a:gd name="connsiteX1254" fmla="*/ 177098 w 611188"/>
              <a:gd name="connsiteY1254" fmla="*/ 39159 h 257176"/>
              <a:gd name="connsiteX1255" fmla="*/ 177627 w 611188"/>
              <a:gd name="connsiteY1255" fmla="*/ 40217 h 257176"/>
              <a:gd name="connsiteX1256" fmla="*/ 176041 w 611188"/>
              <a:gd name="connsiteY1256" fmla="*/ 40746 h 257176"/>
              <a:gd name="connsiteX1257" fmla="*/ 174455 w 611188"/>
              <a:gd name="connsiteY1257" fmla="*/ 40746 h 257176"/>
              <a:gd name="connsiteX1258" fmla="*/ 174455 w 611188"/>
              <a:gd name="connsiteY1258" fmla="*/ 41805 h 257176"/>
              <a:gd name="connsiteX1259" fmla="*/ 176041 w 611188"/>
              <a:gd name="connsiteY1259" fmla="*/ 40746 h 257176"/>
              <a:gd name="connsiteX1260" fmla="*/ 176041 w 611188"/>
              <a:gd name="connsiteY1260" fmla="*/ 41805 h 257176"/>
              <a:gd name="connsiteX1261" fmla="*/ 176041 w 611188"/>
              <a:gd name="connsiteY1261" fmla="*/ 42334 h 257176"/>
              <a:gd name="connsiteX1262" fmla="*/ 179213 w 611188"/>
              <a:gd name="connsiteY1262" fmla="*/ 43921 h 257176"/>
              <a:gd name="connsiteX1263" fmla="*/ 182384 w 611188"/>
              <a:gd name="connsiteY1263" fmla="*/ 45509 h 257176"/>
              <a:gd name="connsiteX1264" fmla="*/ 183970 w 611188"/>
              <a:gd name="connsiteY1264" fmla="*/ 44451 h 257176"/>
              <a:gd name="connsiteX1265" fmla="*/ 186084 w 611188"/>
              <a:gd name="connsiteY1265" fmla="*/ 47096 h 257176"/>
              <a:gd name="connsiteX1266" fmla="*/ 184499 w 611188"/>
              <a:gd name="connsiteY1266" fmla="*/ 47096 h 257176"/>
              <a:gd name="connsiteX1267" fmla="*/ 183970 w 611188"/>
              <a:gd name="connsiteY1267" fmla="*/ 49213 h 257176"/>
              <a:gd name="connsiteX1268" fmla="*/ 183970 w 611188"/>
              <a:gd name="connsiteY1268" fmla="*/ 48684 h 257176"/>
              <a:gd name="connsiteX1269" fmla="*/ 182913 w 611188"/>
              <a:gd name="connsiteY1269" fmla="*/ 47626 h 257176"/>
              <a:gd name="connsiteX1270" fmla="*/ 182913 w 611188"/>
              <a:gd name="connsiteY1270" fmla="*/ 49213 h 257176"/>
              <a:gd name="connsiteX1271" fmla="*/ 183970 w 611188"/>
              <a:gd name="connsiteY1271" fmla="*/ 49213 h 257176"/>
              <a:gd name="connsiteX1272" fmla="*/ 185027 w 611188"/>
              <a:gd name="connsiteY1272" fmla="*/ 48684 h 257176"/>
              <a:gd name="connsiteX1273" fmla="*/ 186084 w 611188"/>
              <a:gd name="connsiteY1273" fmla="*/ 48684 h 257176"/>
              <a:gd name="connsiteX1274" fmla="*/ 186084 w 611188"/>
              <a:gd name="connsiteY1274" fmla="*/ 47626 h 257176"/>
              <a:gd name="connsiteX1275" fmla="*/ 186084 w 611188"/>
              <a:gd name="connsiteY1275" fmla="*/ 47096 h 257176"/>
              <a:gd name="connsiteX1276" fmla="*/ 187670 w 611188"/>
              <a:gd name="connsiteY1276" fmla="*/ 47626 h 257176"/>
              <a:gd name="connsiteX1277" fmla="*/ 187670 w 611188"/>
              <a:gd name="connsiteY1277" fmla="*/ 48684 h 257176"/>
              <a:gd name="connsiteX1278" fmla="*/ 187670 w 611188"/>
              <a:gd name="connsiteY1278" fmla="*/ 49213 h 257176"/>
              <a:gd name="connsiteX1279" fmla="*/ 189785 w 611188"/>
              <a:gd name="connsiteY1279" fmla="*/ 48684 h 257176"/>
              <a:gd name="connsiteX1280" fmla="*/ 191899 w 611188"/>
              <a:gd name="connsiteY1280" fmla="*/ 48684 h 257176"/>
              <a:gd name="connsiteX1281" fmla="*/ 191899 w 611188"/>
              <a:gd name="connsiteY1281" fmla="*/ 47096 h 257176"/>
              <a:gd name="connsiteX1282" fmla="*/ 192956 w 611188"/>
              <a:gd name="connsiteY1282" fmla="*/ 47626 h 257176"/>
              <a:gd name="connsiteX1283" fmla="*/ 193485 w 611188"/>
              <a:gd name="connsiteY1283" fmla="*/ 49213 h 257176"/>
              <a:gd name="connsiteX1284" fmla="*/ 194542 w 611188"/>
              <a:gd name="connsiteY1284" fmla="*/ 49213 h 257176"/>
              <a:gd name="connsiteX1285" fmla="*/ 195071 w 611188"/>
              <a:gd name="connsiteY1285" fmla="*/ 48684 h 257176"/>
              <a:gd name="connsiteX1286" fmla="*/ 194542 w 611188"/>
              <a:gd name="connsiteY1286" fmla="*/ 47626 h 257176"/>
              <a:gd name="connsiteX1287" fmla="*/ 196128 w 611188"/>
              <a:gd name="connsiteY1287" fmla="*/ 48684 h 257176"/>
              <a:gd name="connsiteX1288" fmla="*/ 197185 w 611188"/>
              <a:gd name="connsiteY1288" fmla="*/ 47626 h 257176"/>
              <a:gd name="connsiteX1289" fmla="*/ 200356 w 611188"/>
              <a:gd name="connsiteY1289" fmla="*/ 49213 h 257176"/>
              <a:gd name="connsiteX1290" fmla="*/ 204057 w 611188"/>
              <a:gd name="connsiteY1290" fmla="*/ 47626 h 257176"/>
              <a:gd name="connsiteX1291" fmla="*/ 203528 w 611188"/>
              <a:gd name="connsiteY1291" fmla="*/ 48684 h 257176"/>
              <a:gd name="connsiteX1292" fmla="*/ 204057 w 611188"/>
              <a:gd name="connsiteY1292" fmla="*/ 49213 h 257176"/>
              <a:gd name="connsiteX1293" fmla="*/ 205642 w 611188"/>
              <a:gd name="connsiteY1293" fmla="*/ 48684 h 257176"/>
              <a:gd name="connsiteX1294" fmla="*/ 207228 w 611188"/>
              <a:gd name="connsiteY1294" fmla="*/ 50801 h 257176"/>
              <a:gd name="connsiteX1295" fmla="*/ 208814 w 611188"/>
              <a:gd name="connsiteY1295" fmla="*/ 49213 h 257176"/>
              <a:gd name="connsiteX1296" fmla="*/ 210400 w 611188"/>
              <a:gd name="connsiteY1296" fmla="*/ 48684 h 257176"/>
              <a:gd name="connsiteX1297" fmla="*/ 210928 w 611188"/>
              <a:gd name="connsiteY1297" fmla="*/ 47096 h 257176"/>
              <a:gd name="connsiteX1298" fmla="*/ 211985 w 611188"/>
              <a:gd name="connsiteY1298" fmla="*/ 48684 h 257176"/>
              <a:gd name="connsiteX1299" fmla="*/ 211985 w 611188"/>
              <a:gd name="connsiteY1299" fmla="*/ 49213 h 257176"/>
              <a:gd name="connsiteX1300" fmla="*/ 212514 w 611188"/>
              <a:gd name="connsiteY1300" fmla="*/ 49213 h 257176"/>
              <a:gd name="connsiteX1301" fmla="*/ 214100 w 611188"/>
              <a:gd name="connsiteY1301" fmla="*/ 48684 h 257176"/>
              <a:gd name="connsiteX1302" fmla="*/ 213571 w 611188"/>
              <a:gd name="connsiteY1302" fmla="*/ 47626 h 257176"/>
              <a:gd name="connsiteX1303" fmla="*/ 212514 w 611188"/>
              <a:gd name="connsiteY1303" fmla="*/ 47096 h 257176"/>
              <a:gd name="connsiteX1304" fmla="*/ 208814 w 611188"/>
              <a:gd name="connsiteY1304" fmla="*/ 46038 h 257176"/>
              <a:gd name="connsiteX1305" fmla="*/ 206700 w 611188"/>
              <a:gd name="connsiteY1305" fmla="*/ 47096 h 257176"/>
              <a:gd name="connsiteX1306" fmla="*/ 205114 w 611188"/>
              <a:gd name="connsiteY1306" fmla="*/ 45509 h 257176"/>
              <a:gd name="connsiteX1307" fmla="*/ 203528 w 611188"/>
              <a:gd name="connsiteY1307" fmla="*/ 47096 h 257176"/>
              <a:gd name="connsiteX1308" fmla="*/ 202999 w 611188"/>
              <a:gd name="connsiteY1308" fmla="*/ 44451 h 257176"/>
              <a:gd name="connsiteX1309" fmla="*/ 201414 w 611188"/>
              <a:gd name="connsiteY1309" fmla="*/ 45509 h 257176"/>
              <a:gd name="connsiteX1310" fmla="*/ 201414 w 611188"/>
              <a:gd name="connsiteY1310" fmla="*/ 43392 h 257176"/>
              <a:gd name="connsiteX1311" fmla="*/ 201414 w 611188"/>
              <a:gd name="connsiteY1311" fmla="*/ 38630 h 257176"/>
              <a:gd name="connsiteX1312" fmla="*/ 201942 w 611188"/>
              <a:gd name="connsiteY1312" fmla="*/ 37571 h 257176"/>
              <a:gd name="connsiteX1313" fmla="*/ 202999 w 611188"/>
              <a:gd name="connsiteY1313" fmla="*/ 37042 h 257176"/>
              <a:gd name="connsiteX1314" fmla="*/ 204057 w 611188"/>
              <a:gd name="connsiteY1314" fmla="*/ 38630 h 257176"/>
              <a:gd name="connsiteX1315" fmla="*/ 205642 w 611188"/>
              <a:gd name="connsiteY1315" fmla="*/ 37571 h 257176"/>
              <a:gd name="connsiteX1316" fmla="*/ 206700 w 611188"/>
              <a:gd name="connsiteY1316" fmla="*/ 40217 h 257176"/>
              <a:gd name="connsiteX1317" fmla="*/ 208285 w 611188"/>
              <a:gd name="connsiteY1317" fmla="*/ 38630 h 257176"/>
              <a:gd name="connsiteX1318" fmla="*/ 208814 w 611188"/>
              <a:gd name="connsiteY1318" fmla="*/ 39159 h 257176"/>
              <a:gd name="connsiteX1319" fmla="*/ 209871 w 611188"/>
              <a:gd name="connsiteY1319" fmla="*/ 41805 h 257176"/>
              <a:gd name="connsiteX1320" fmla="*/ 210400 w 611188"/>
              <a:gd name="connsiteY1320" fmla="*/ 40746 h 257176"/>
              <a:gd name="connsiteX1321" fmla="*/ 210928 w 611188"/>
              <a:gd name="connsiteY1321" fmla="*/ 39159 h 257176"/>
              <a:gd name="connsiteX1322" fmla="*/ 211985 w 611188"/>
              <a:gd name="connsiteY1322" fmla="*/ 40746 h 257176"/>
              <a:gd name="connsiteX1323" fmla="*/ 213571 w 611188"/>
              <a:gd name="connsiteY1323" fmla="*/ 40746 h 257176"/>
              <a:gd name="connsiteX1324" fmla="*/ 213571 w 611188"/>
              <a:gd name="connsiteY1324" fmla="*/ 40217 h 257176"/>
              <a:gd name="connsiteX1325" fmla="*/ 212514 w 611188"/>
              <a:gd name="connsiteY1325" fmla="*/ 40217 h 257176"/>
              <a:gd name="connsiteX1326" fmla="*/ 215686 w 611188"/>
              <a:gd name="connsiteY1326" fmla="*/ 39159 h 257176"/>
              <a:gd name="connsiteX1327" fmla="*/ 218857 w 611188"/>
              <a:gd name="connsiteY1327" fmla="*/ 40746 h 257176"/>
              <a:gd name="connsiteX1328" fmla="*/ 218857 w 611188"/>
              <a:gd name="connsiteY1328" fmla="*/ 40217 h 257176"/>
              <a:gd name="connsiteX1329" fmla="*/ 218857 w 611188"/>
              <a:gd name="connsiteY1329" fmla="*/ 39159 h 257176"/>
              <a:gd name="connsiteX1330" fmla="*/ 222557 w 611188"/>
              <a:gd name="connsiteY1330" fmla="*/ 41805 h 257176"/>
              <a:gd name="connsiteX1331" fmla="*/ 227315 w 611188"/>
              <a:gd name="connsiteY1331" fmla="*/ 41805 h 257176"/>
              <a:gd name="connsiteX1332" fmla="*/ 227315 w 611188"/>
              <a:gd name="connsiteY1332" fmla="*/ 42334 h 257176"/>
              <a:gd name="connsiteX1333" fmla="*/ 228900 w 611188"/>
              <a:gd name="connsiteY1333" fmla="*/ 42334 h 257176"/>
              <a:gd name="connsiteX1334" fmla="*/ 229958 w 611188"/>
              <a:gd name="connsiteY1334" fmla="*/ 43392 h 257176"/>
              <a:gd name="connsiteX1335" fmla="*/ 227843 w 611188"/>
              <a:gd name="connsiteY1335" fmla="*/ 43921 h 257176"/>
              <a:gd name="connsiteX1336" fmla="*/ 224672 w 611188"/>
              <a:gd name="connsiteY1336" fmla="*/ 44451 h 257176"/>
              <a:gd name="connsiteX1337" fmla="*/ 226257 w 611188"/>
              <a:gd name="connsiteY1337" fmla="*/ 45509 h 257176"/>
              <a:gd name="connsiteX1338" fmla="*/ 228900 w 611188"/>
              <a:gd name="connsiteY1338" fmla="*/ 47096 h 257176"/>
              <a:gd name="connsiteX1339" fmla="*/ 227843 w 611188"/>
              <a:gd name="connsiteY1339" fmla="*/ 45509 h 257176"/>
              <a:gd name="connsiteX1340" fmla="*/ 229429 w 611188"/>
              <a:gd name="connsiteY1340" fmla="*/ 47096 h 257176"/>
              <a:gd name="connsiteX1341" fmla="*/ 231015 w 611188"/>
              <a:gd name="connsiteY1341" fmla="*/ 46038 h 257176"/>
              <a:gd name="connsiteX1342" fmla="*/ 232600 w 611188"/>
              <a:gd name="connsiteY1342" fmla="*/ 45509 h 257176"/>
              <a:gd name="connsiteX1343" fmla="*/ 232600 w 611188"/>
              <a:gd name="connsiteY1343" fmla="*/ 47096 h 257176"/>
              <a:gd name="connsiteX1344" fmla="*/ 229958 w 611188"/>
              <a:gd name="connsiteY1344" fmla="*/ 47626 h 257176"/>
              <a:gd name="connsiteX1345" fmla="*/ 228900 w 611188"/>
              <a:gd name="connsiteY1345" fmla="*/ 49213 h 257176"/>
              <a:gd name="connsiteX1346" fmla="*/ 227843 w 611188"/>
              <a:gd name="connsiteY1346" fmla="*/ 49213 h 257176"/>
              <a:gd name="connsiteX1347" fmla="*/ 228900 w 611188"/>
              <a:gd name="connsiteY1347" fmla="*/ 47626 h 257176"/>
              <a:gd name="connsiteX1348" fmla="*/ 227843 w 611188"/>
              <a:gd name="connsiteY1348" fmla="*/ 48684 h 257176"/>
              <a:gd name="connsiteX1349" fmla="*/ 227315 w 611188"/>
              <a:gd name="connsiteY1349" fmla="*/ 50271 h 257176"/>
              <a:gd name="connsiteX1350" fmla="*/ 229429 w 611188"/>
              <a:gd name="connsiteY1350" fmla="*/ 50271 h 257176"/>
              <a:gd name="connsiteX1351" fmla="*/ 231015 w 611188"/>
              <a:gd name="connsiteY1351" fmla="*/ 49213 h 257176"/>
              <a:gd name="connsiteX1352" fmla="*/ 235243 w 611188"/>
              <a:gd name="connsiteY1352" fmla="*/ 50801 h 257176"/>
              <a:gd name="connsiteX1353" fmla="*/ 239472 w 611188"/>
              <a:gd name="connsiteY1353" fmla="*/ 48684 h 257176"/>
              <a:gd name="connsiteX1354" fmla="*/ 239472 w 611188"/>
              <a:gd name="connsiteY1354" fmla="*/ 49213 h 257176"/>
              <a:gd name="connsiteX1355" fmla="*/ 240001 w 611188"/>
              <a:gd name="connsiteY1355" fmla="*/ 50271 h 257176"/>
              <a:gd name="connsiteX1356" fmla="*/ 241587 w 611188"/>
              <a:gd name="connsiteY1356" fmla="*/ 50271 h 257176"/>
              <a:gd name="connsiteX1357" fmla="*/ 238415 w 611188"/>
              <a:gd name="connsiteY1357" fmla="*/ 51330 h 257176"/>
              <a:gd name="connsiteX1358" fmla="*/ 239472 w 611188"/>
              <a:gd name="connsiteY1358" fmla="*/ 52388 h 257176"/>
              <a:gd name="connsiteX1359" fmla="*/ 239472 w 611188"/>
              <a:gd name="connsiteY1359" fmla="*/ 52917 h 257176"/>
              <a:gd name="connsiteX1360" fmla="*/ 245287 w 611188"/>
              <a:gd name="connsiteY1360" fmla="*/ 52388 h 257176"/>
              <a:gd name="connsiteX1361" fmla="*/ 250044 w 611188"/>
              <a:gd name="connsiteY1361" fmla="*/ 51330 h 257176"/>
              <a:gd name="connsiteX1362" fmla="*/ 248987 w 611188"/>
              <a:gd name="connsiteY1362" fmla="*/ 52917 h 257176"/>
              <a:gd name="connsiteX1363" fmla="*/ 254273 w 611188"/>
              <a:gd name="connsiteY1363" fmla="*/ 52917 h 257176"/>
              <a:gd name="connsiteX1364" fmla="*/ 259030 w 611188"/>
              <a:gd name="connsiteY1364" fmla="*/ 50801 h 257176"/>
              <a:gd name="connsiteX1365" fmla="*/ 258501 w 611188"/>
              <a:gd name="connsiteY1365" fmla="*/ 52388 h 257176"/>
              <a:gd name="connsiteX1366" fmla="*/ 258501 w 611188"/>
              <a:gd name="connsiteY1366" fmla="*/ 52917 h 257176"/>
              <a:gd name="connsiteX1367" fmla="*/ 260616 w 611188"/>
              <a:gd name="connsiteY1367" fmla="*/ 53976 h 257176"/>
              <a:gd name="connsiteX1368" fmla="*/ 262730 w 611188"/>
              <a:gd name="connsiteY1368" fmla="*/ 52917 h 257176"/>
              <a:gd name="connsiteX1369" fmla="*/ 263787 w 611188"/>
              <a:gd name="connsiteY1369" fmla="*/ 53976 h 257176"/>
              <a:gd name="connsiteX1370" fmla="*/ 263787 w 611188"/>
              <a:gd name="connsiteY1370" fmla="*/ 54505 h 257176"/>
              <a:gd name="connsiteX1371" fmla="*/ 265373 w 611188"/>
              <a:gd name="connsiteY1371" fmla="*/ 53976 h 257176"/>
              <a:gd name="connsiteX1372" fmla="*/ 265902 w 611188"/>
              <a:gd name="connsiteY1372" fmla="*/ 53976 h 257176"/>
              <a:gd name="connsiteX1373" fmla="*/ 266959 w 611188"/>
              <a:gd name="connsiteY1373" fmla="*/ 54505 h 257176"/>
              <a:gd name="connsiteX1374" fmla="*/ 266959 w 611188"/>
              <a:gd name="connsiteY1374" fmla="*/ 56621 h 257176"/>
              <a:gd name="connsiteX1375" fmla="*/ 272773 w 611188"/>
              <a:gd name="connsiteY1375" fmla="*/ 54505 h 257176"/>
              <a:gd name="connsiteX1376" fmla="*/ 274888 w 611188"/>
              <a:gd name="connsiteY1376" fmla="*/ 53976 h 257176"/>
              <a:gd name="connsiteX1377" fmla="*/ 274888 w 611188"/>
              <a:gd name="connsiteY1377" fmla="*/ 54505 h 257176"/>
              <a:gd name="connsiteX1378" fmla="*/ 280174 w 611188"/>
              <a:gd name="connsiteY1378" fmla="*/ 53976 h 257176"/>
              <a:gd name="connsiteX1379" fmla="*/ 285988 w 611188"/>
              <a:gd name="connsiteY1379" fmla="*/ 54505 h 257176"/>
              <a:gd name="connsiteX1380" fmla="*/ 285988 w 611188"/>
              <a:gd name="connsiteY1380" fmla="*/ 53976 h 257176"/>
              <a:gd name="connsiteX1381" fmla="*/ 288103 w 611188"/>
              <a:gd name="connsiteY1381" fmla="*/ 55563 h 257176"/>
              <a:gd name="connsiteX1382" fmla="*/ 290217 w 611188"/>
              <a:gd name="connsiteY1382" fmla="*/ 53976 h 257176"/>
              <a:gd name="connsiteX1383" fmla="*/ 290217 w 611188"/>
              <a:gd name="connsiteY1383" fmla="*/ 54505 h 257176"/>
              <a:gd name="connsiteX1384" fmla="*/ 291274 w 611188"/>
              <a:gd name="connsiteY1384" fmla="*/ 53976 h 257176"/>
              <a:gd name="connsiteX1385" fmla="*/ 291803 w 611188"/>
              <a:gd name="connsiteY1385" fmla="*/ 52917 h 257176"/>
              <a:gd name="connsiteX1386" fmla="*/ 291803 w 611188"/>
              <a:gd name="connsiteY1386" fmla="*/ 53976 h 257176"/>
              <a:gd name="connsiteX1387" fmla="*/ 291803 w 611188"/>
              <a:gd name="connsiteY1387" fmla="*/ 54505 h 257176"/>
              <a:gd name="connsiteX1388" fmla="*/ 293917 w 611188"/>
              <a:gd name="connsiteY1388" fmla="*/ 54505 h 257176"/>
              <a:gd name="connsiteX1389" fmla="*/ 295503 w 611188"/>
              <a:gd name="connsiteY1389" fmla="*/ 54505 h 257176"/>
              <a:gd name="connsiteX1390" fmla="*/ 296560 w 611188"/>
              <a:gd name="connsiteY1390" fmla="*/ 53976 h 257176"/>
              <a:gd name="connsiteX1391" fmla="*/ 296560 w 611188"/>
              <a:gd name="connsiteY1391" fmla="*/ 52917 h 257176"/>
              <a:gd name="connsiteX1392" fmla="*/ 296560 w 611188"/>
              <a:gd name="connsiteY1392" fmla="*/ 52388 h 257176"/>
              <a:gd name="connsiteX1393" fmla="*/ 297089 w 611188"/>
              <a:gd name="connsiteY1393" fmla="*/ 52388 h 257176"/>
              <a:gd name="connsiteX1394" fmla="*/ 297089 w 611188"/>
              <a:gd name="connsiteY1394" fmla="*/ 52917 h 257176"/>
              <a:gd name="connsiteX1395" fmla="*/ 297089 w 611188"/>
              <a:gd name="connsiteY1395" fmla="*/ 53976 h 257176"/>
              <a:gd name="connsiteX1396" fmla="*/ 298146 w 611188"/>
              <a:gd name="connsiteY1396" fmla="*/ 53976 h 257176"/>
              <a:gd name="connsiteX1397" fmla="*/ 298674 w 611188"/>
              <a:gd name="connsiteY1397" fmla="*/ 53976 h 257176"/>
              <a:gd name="connsiteX1398" fmla="*/ 298674 w 611188"/>
              <a:gd name="connsiteY1398" fmla="*/ 52388 h 257176"/>
              <a:gd name="connsiteX1399" fmla="*/ 299203 w 611188"/>
              <a:gd name="connsiteY1399" fmla="*/ 52917 h 257176"/>
              <a:gd name="connsiteX1400" fmla="*/ 299203 w 611188"/>
              <a:gd name="connsiteY1400" fmla="*/ 53976 h 257176"/>
              <a:gd name="connsiteX1401" fmla="*/ 303432 w 611188"/>
              <a:gd name="connsiteY1401" fmla="*/ 54505 h 257176"/>
              <a:gd name="connsiteX1402" fmla="*/ 307132 w 611188"/>
              <a:gd name="connsiteY1402" fmla="*/ 52388 h 257176"/>
              <a:gd name="connsiteX1403" fmla="*/ 308522 w 611188"/>
              <a:gd name="connsiteY1403" fmla="*/ 53780 h 257176"/>
              <a:gd name="connsiteX1404" fmla="*/ 307975 w 611188"/>
              <a:gd name="connsiteY1404" fmla="*/ 52841 h 257176"/>
              <a:gd name="connsiteX1405" fmla="*/ 309562 w 611188"/>
              <a:gd name="connsiteY1405" fmla="*/ 53522 h 257176"/>
              <a:gd name="connsiteX1406" fmla="*/ 309562 w 611188"/>
              <a:gd name="connsiteY1406" fmla="*/ 54505 h 257176"/>
              <a:gd name="connsiteX1407" fmla="*/ 312418 w 611188"/>
              <a:gd name="connsiteY1407" fmla="*/ 54505 h 257176"/>
              <a:gd name="connsiteX1408" fmla="*/ 312946 w 611188"/>
              <a:gd name="connsiteY1408" fmla="*/ 55563 h 257176"/>
              <a:gd name="connsiteX1409" fmla="*/ 312956 w 611188"/>
              <a:gd name="connsiteY1409" fmla="*/ 55566 h 257176"/>
              <a:gd name="connsiteX1410" fmla="*/ 312964 w 611188"/>
              <a:gd name="connsiteY1410" fmla="*/ 55563 h 257176"/>
              <a:gd name="connsiteX1411" fmla="*/ 312989 w 611188"/>
              <a:gd name="connsiteY1411" fmla="*/ 55577 h 257176"/>
              <a:gd name="connsiteX1412" fmla="*/ 314532 w 611188"/>
              <a:gd name="connsiteY1412" fmla="*/ 56092 h 257176"/>
              <a:gd name="connsiteX1413" fmla="*/ 314532 w 611188"/>
              <a:gd name="connsiteY1413" fmla="*/ 54505 h 257176"/>
              <a:gd name="connsiteX1414" fmla="*/ 314532 w 611188"/>
              <a:gd name="connsiteY1414" fmla="*/ 53976 h 257176"/>
              <a:gd name="connsiteX1415" fmla="*/ 315589 w 611188"/>
              <a:gd name="connsiteY1415" fmla="*/ 54505 h 257176"/>
              <a:gd name="connsiteX1416" fmla="*/ 316118 w 611188"/>
              <a:gd name="connsiteY1416" fmla="*/ 56621 h 257176"/>
              <a:gd name="connsiteX1417" fmla="*/ 315589 w 611188"/>
              <a:gd name="connsiteY1417" fmla="*/ 56092 h 257176"/>
              <a:gd name="connsiteX1418" fmla="*/ 314532 w 611188"/>
              <a:gd name="connsiteY1418" fmla="*/ 56621 h 257176"/>
              <a:gd name="connsiteX1419" fmla="*/ 316118 w 611188"/>
              <a:gd name="connsiteY1419" fmla="*/ 56621 h 257176"/>
              <a:gd name="connsiteX1420" fmla="*/ 317175 w 611188"/>
              <a:gd name="connsiteY1420" fmla="*/ 56092 h 257176"/>
              <a:gd name="connsiteX1421" fmla="*/ 317175 w 611188"/>
              <a:gd name="connsiteY1421" fmla="*/ 55563 h 257176"/>
              <a:gd name="connsiteX1422" fmla="*/ 319289 w 611188"/>
              <a:gd name="connsiteY1422" fmla="*/ 55563 h 257176"/>
              <a:gd name="connsiteX1423" fmla="*/ 321404 w 611188"/>
              <a:gd name="connsiteY1423" fmla="*/ 56092 h 257176"/>
              <a:gd name="connsiteX1424" fmla="*/ 322461 w 611188"/>
              <a:gd name="connsiteY1424" fmla="*/ 55563 h 257176"/>
              <a:gd name="connsiteX1425" fmla="*/ 322461 w 611188"/>
              <a:gd name="connsiteY1425" fmla="*/ 53976 h 257176"/>
              <a:gd name="connsiteX1426" fmla="*/ 319289 w 611188"/>
              <a:gd name="connsiteY1426" fmla="*/ 54505 h 257176"/>
              <a:gd name="connsiteX1427" fmla="*/ 317175 w 611188"/>
              <a:gd name="connsiteY1427" fmla="*/ 52388 h 257176"/>
              <a:gd name="connsiteX1428" fmla="*/ 318232 w 611188"/>
              <a:gd name="connsiteY1428" fmla="*/ 52388 h 257176"/>
              <a:gd name="connsiteX1429" fmla="*/ 318232 w 611188"/>
              <a:gd name="connsiteY1429" fmla="*/ 50801 h 257176"/>
              <a:gd name="connsiteX1430" fmla="*/ 320875 w 611188"/>
              <a:gd name="connsiteY1430" fmla="*/ 50801 h 257176"/>
              <a:gd name="connsiteX1431" fmla="*/ 321404 w 611188"/>
              <a:gd name="connsiteY1431" fmla="*/ 51330 h 257176"/>
              <a:gd name="connsiteX1432" fmla="*/ 322461 w 611188"/>
              <a:gd name="connsiteY1432" fmla="*/ 50801 h 257176"/>
              <a:gd name="connsiteX1433" fmla="*/ 322990 w 611188"/>
              <a:gd name="connsiteY1433" fmla="*/ 50271 h 257176"/>
              <a:gd name="connsiteX1434" fmla="*/ 326690 w 611188"/>
              <a:gd name="connsiteY1434" fmla="*/ 50271 h 257176"/>
              <a:gd name="connsiteX1435" fmla="*/ 329861 w 611188"/>
              <a:gd name="connsiteY1435" fmla="*/ 51330 h 257176"/>
              <a:gd name="connsiteX1436" fmla="*/ 330918 w 611188"/>
              <a:gd name="connsiteY1436" fmla="*/ 51330 h 257176"/>
              <a:gd name="connsiteX1437" fmla="*/ 330918 w 611188"/>
              <a:gd name="connsiteY1437" fmla="*/ 50801 h 257176"/>
              <a:gd name="connsiteX1438" fmla="*/ 333561 w 611188"/>
              <a:gd name="connsiteY1438" fmla="*/ 49213 h 257176"/>
              <a:gd name="connsiteX1439" fmla="*/ 336733 w 611188"/>
              <a:gd name="connsiteY1439" fmla="*/ 50271 h 257176"/>
              <a:gd name="connsiteX1440" fmla="*/ 339904 w 611188"/>
              <a:gd name="connsiteY1440" fmla="*/ 50271 h 257176"/>
              <a:gd name="connsiteX1441" fmla="*/ 342019 w 611188"/>
              <a:gd name="connsiteY1441" fmla="*/ 48684 h 257176"/>
              <a:gd name="connsiteX1442" fmla="*/ 343076 w 611188"/>
              <a:gd name="connsiteY1442" fmla="*/ 50271 h 257176"/>
              <a:gd name="connsiteX1443" fmla="*/ 344133 w 611188"/>
              <a:gd name="connsiteY1443" fmla="*/ 50801 h 257176"/>
              <a:gd name="connsiteX1444" fmla="*/ 344133 w 611188"/>
              <a:gd name="connsiteY1444" fmla="*/ 49213 h 257176"/>
              <a:gd name="connsiteX1445" fmla="*/ 345190 w 611188"/>
              <a:gd name="connsiteY1445" fmla="*/ 50801 h 257176"/>
              <a:gd name="connsiteX1446" fmla="*/ 352062 w 611188"/>
              <a:gd name="connsiteY1446" fmla="*/ 50271 h 257176"/>
              <a:gd name="connsiteX1447" fmla="*/ 357348 w 611188"/>
              <a:gd name="connsiteY1447" fmla="*/ 47626 h 257176"/>
              <a:gd name="connsiteX1448" fmla="*/ 357877 w 611188"/>
              <a:gd name="connsiteY1448" fmla="*/ 48684 h 257176"/>
              <a:gd name="connsiteX1449" fmla="*/ 357877 w 611188"/>
              <a:gd name="connsiteY1449" fmla="*/ 47626 h 257176"/>
              <a:gd name="connsiteX1450" fmla="*/ 359462 w 611188"/>
              <a:gd name="connsiteY1450" fmla="*/ 48684 h 257176"/>
              <a:gd name="connsiteX1451" fmla="*/ 360519 w 611188"/>
              <a:gd name="connsiteY1451" fmla="*/ 48684 h 257176"/>
              <a:gd name="connsiteX1452" fmla="*/ 359462 w 611188"/>
              <a:gd name="connsiteY1452" fmla="*/ 49213 h 257176"/>
              <a:gd name="connsiteX1453" fmla="*/ 360519 w 611188"/>
              <a:gd name="connsiteY1453" fmla="*/ 50271 h 257176"/>
              <a:gd name="connsiteX1454" fmla="*/ 359462 w 611188"/>
              <a:gd name="connsiteY1454" fmla="*/ 50271 h 257176"/>
              <a:gd name="connsiteX1455" fmla="*/ 357348 w 611188"/>
              <a:gd name="connsiteY1455" fmla="*/ 49213 h 257176"/>
              <a:gd name="connsiteX1456" fmla="*/ 357877 w 611188"/>
              <a:gd name="connsiteY1456" fmla="*/ 50271 h 257176"/>
              <a:gd name="connsiteX1457" fmla="*/ 358934 w 611188"/>
              <a:gd name="connsiteY1457" fmla="*/ 50271 h 257176"/>
              <a:gd name="connsiteX1458" fmla="*/ 358028 w 611188"/>
              <a:gd name="connsiteY1458" fmla="*/ 50725 h 257176"/>
              <a:gd name="connsiteX1459" fmla="*/ 357348 w 611188"/>
              <a:gd name="connsiteY1459" fmla="*/ 50271 h 257176"/>
              <a:gd name="connsiteX1460" fmla="*/ 357877 w 611188"/>
              <a:gd name="connsiteY1460" fmla="*/ 50801 h 257176"/>
              <a:gd name="connsiteX1461" fmla="*/ 358028 w 611188"/>
              <a:gd name="connsiteY1461" fmla="*/ 50725 h 257176"/>
              <a:gd name="connsiteX1462" fmla="*/ 358934 w 611188"/>
              <a:gd name="connsiteY1462" fmla="*/ 51330 h 257176"/>
              <a:gd name="connsiteX1463" fmla="*/ 352591 w 611188"/>
              <a:gd name="connsiteY1463" fmla="*/ 51330 h 257176"/>
              <a:gd name="connsiteX1464" fmla="*/ 343605 w 611188"/>
              <a:gd name="connsiteY1464" fmla="*/ 52917 h 257176"/>
              <a:gd name="connsiteX1465" fmla="*/ 343076 w 611188"/>
              <a:gd name="connsiteY1465" fmla="*/ 52388 h 257176"/>
              <a:gd name="connsiteX1466" fmla="*/ 342019 w 611188"/>
              <a:gd name="connsiteY1466" fmla="*/ 51330 h 257176"/>
              <a:gd name="connsiteX1467" fmla="*/ 342019 w 611188"/>
              <a:gd name="connsiteY1467" fmla="*/ 52388 h 257176"/>
              <a:gd name="connsiteX1468" fmla="*/ 341490 w 611188"/>
              <a:gd name="connsiteY1468" fmla="*/ 52388 h 257176"/>
              <a:gd name="connsiteX1469" fmla="*/ 340433 w 611188"/>
              <a:gd name="connsiteY1469" fmla="*/ 52388 h 257176"/>
              <a:gd name="connsiteX1470" fmla="*/ 339904 w 611188"/>
              <a:gd name="connsiteY1470" fmla="*/ 51330 h 257176"/>
              <a:gd name="connsiteX1471" fmla="*/ 338319 w 611188"/>
              <a:gd name="connsiteY1471" fmla="*/ 52917 h 257176"/>
              <a:gd name="connsiteX1472" fmla="*/ 337261 w 611188"/>
              <a:gd name="connsiteY1472" fmla="*/ 53976 h 257176"/>
              <a:gd name="connsiteX1473" fmla="*/ 336733 w 611188"/>
              <a:gd name="connsiteY1473" fmla="*/ 52388 h 257176"/>
              <a:gd name="connsiteX1474" fmla="*/ 335147 w 611188"/>
              <a:gd name="connsiteY1474" fmla="*/ 53976 h 257176"/>
              <a:gd name="connsiteX1475" fmla="*/ 331976 w 611188"/>
              <a:gd name="connsiteY1475" fmla="*/ 54505 h 257176"/>
              <a:gd name="connsiteX1476" fmla="*/ 330918 w 611188"/>
              <a:gd name="connsiteY1476" fmla="*/ 53976 h 257176"/>
              <a:gd name="connsiteX1477" fmla="*/ 328275 w 611188"/>
              <a:gd name="connsiteY1477" fmla="*/ 54505 h 257176"/>
              <a:gd name="connsiteX1478" fmla="*/ 329861 w 611188"/>
              <a:gd name="connsiteY1478" fmla="*/ 56092 h 257176"/>
              <a:gd name="connsiteX1479" fmla="*/ 331976 w 611188"/>
              <a:gd name="connsiteY1479" fmla="*/ 55563 h 257176"/>
              <a:gd name="connsiteX1480" fmla="*/ 334619 w 611188"/>
              <a:gd name="connsiteY1480" fmla="*/ 56092 h 257176"/>
              <a:gd name="connsiteX1481" fmla="*/ 336733 w 611188"/>
              <a:gd name="connsiteY1481" fmla="*/ 56092 h 257176"/>
              <a:gd name="connsiteX1482" fmla="*/ 336733 w 611188"/>
              <a:gd name="connsiteY1482" fmla="*/ 56621 h 257176"/>
              <a:gd name="connsiteX1483" fmla="*/ 336204 w 611188"/>
              <a:gd name="connsiteY1483" fmla="*/ 57680 h 257176"/>
              <a:gd name="connsiteX1484" fmla="*/ 336204 w 611188"/>
              <a:gd name="connsiteY1484" fmla="*/ 58209 h 257176"/>
              <a:gd name="connsiteX1485" fmla="*/ 338319 w 611188"/>
              <a:gd name="connsiteY1485" fmla="*/ 58209 h 257176"/>
              <a:gd name="connsiteX1486" fmla="*/ 338847 w 611188"/>
              <a:gd name="connsiteY1486" fmla="*/ 57680 h 257176"/>
              <a:gd name="connsiteX1487" fmla="*/ 343076 w 611188"/>
              <a:gd name="connsiteY1487" fmla="*/ 57680 h 257176"/>
              <a:gd name="connsiteX1488" fmla="*/ 345719 w 611188"/>
              <a:gd name="connsiteY1488" fmla="*/ 59796 h 257176"/>
              <a:gd name="connsiteX1489" fmla="*/ 346776 w 611188"/>
              <a:gd name="connsiteY1489" fmla="*/ 59267 h 257176"/>
              <a:gd name="connsiteX1490" fmla="*/ 347305 w 611188"/>
              <a:gd name="connsiteY1490" fmla="*/ 59267 h 257176"/>
              <a:gd name="connsiteX1491" fmla="*/ 348890 w 611188"/>
              <a:gd name="connsiteY1491" fmla="*/ 60855 h 257176"/>
              <a:gd name="connsiteX1492" fmla="*/ 351005 w 611188"/>
              <a:gd name="connsiteY1492" fmla="*/ 59796 h 257176"/>
              <a:gd name="connsiteX1493" fmla="*/ 350476 w 611188"/>
              <a:gd name="connsiteY1493" fmla="*/ 59796 h 257176"/>
              <a:gd name="connsiteX1494" fmla="*/ 349948 w 611188"/>
              <a:gd name="connsiteY1494" fmla="*/ 59796 h 257176"/>
              <a:gd name="connsiteX1495" fmla="*/ 350476 w 611188"/>
              <a:gd name="connsiteY1495" fmla="*/ 58209 h 257176"/>
              <a:gd name="connsiteX1496" fmla="*/ 352591 w 611188"/>
              <a:gd name="connsiteY1496" fmla="*/ 59267 h 257176"/>
              <a:gd name="connsiteX1497" fmla="*/ 352062 w 611188"/>
              <a:gd name="connsiteY1497" fmla="*/ 59796 h 257176"/>
              <a:gd name="connsiteX1498" fmla="*/ 354176 w 611188"/>
              <a:gd name="connsiteY1498" fmla="*/ 60855 h 257176"/>
              <a:gd name="connsiteX1499" fmla="*/ 356291 w 611188"/>
              <a:gd name="connsiteY1499" fmla="*/ 60855 h 257176"/>
              <a:gd name="connsiteX1500" fmla="*/ 356291 w 611188"/>
              <a:gd name="connsiteY1500" fmla="*/ 59796 h 257176"/>
              <a:gd name="connsiteX1501" fmla="*/ 356291 w 611188"/>
              <a:gd name="connsiteY1501" fmla="*/ 59267 h 257176"/>
              <a:gd name="connsiteX1502" fmla="*/ 357348 w 611188"/>
              <a:gd name="connsiteY1502" fmla="*/ 59796 h 257176"/>
              <a:gd name="connsiteX1503" fmla="*/ 357348 w 611188"/>
              <a:gd name="connsiteY1503" fmla="*/ 59267 h 257176"/>
              <a:gd name="connsiteX1504" fmla="*/ 358934 w 611188"/>
              <a:gd name="connsiteY1504" fmla="*/ 59796 h 257176"/>
              <a:gd name="connsiteX1505" fmla="*/ 360519 w 611188"/>
              <a:gd name="connsiteY1505" fmla="*/ 59267 h 257176"/>
              <a:gd name="connsiteX1506" fmla="*/ 361048 w 611188"/>
              <a:gd name="connsiteY1506" fmla="*/ 59796 h 257176"/>
              <a:gd name="connsiteX1507" fmla="*/ 360519 w 611188"/>
              <a:gd name="connsiteY1507" fmla="*/ 59796 h 257176"/>
              <a:gd name="connsiteX1508" fmla="*/ 357348 w 611188"/>
              <a:gd name="connsiteY1508" fmla="*/ 60855 h 257176"/>
              <a:gd name="connsiteX1509" fmla="*/ 358934 w 611188"/>
              <a:gd name="connsiteY1509" fmla="*/ 62442 h 257176"/>
              <a:gd name="connsiteX1510" fmla="*/ 361048 w 611188"/>
              <a:gd name="connsiteY1510" fmla="*/ 61384 h 257176"/>
              <a:gd name="connsiteX1511" fmla="*/ 361048 w 611188"/>
              <a:gd name="connsiteY1511" fmla="*/ 62442 h 257176"/>
              <a:gd name="connsiteX1512" fmla="*/ 364748 w 611188"/>
              <a:gd name="connsiteY1512" fmla="*/ 62442 h 257176"/>
              <a:gd name="connsiteX1513" fmla="*/ 365805 w 611188"/>
              <a:gd name="connsiteY1513" fmla="*/ 63501 h 257176"/>
              <a:gd name="connsiteX1514" fmla="*/ 369506 w 611188"/>
              <a:gd name="connsiteY1514" fmla="*/ 64559 h 257176"/>
              <a:gd name="connsiteX1515" fmla="*/ 374263 w 611188"/>
              <a:gd name="connsiteY1515" fmla="*/ 64559 h 257176"/>
              <a:gd name="connsiteX1516" fmla="*/ 374263 w 611188"/>
              <a:gd name="connsiteY1516" fmla="*/ 65088 h 257176"/>
              <a:gd name="connsiteX1517" fmla="*/ 376906 w 611188"/>
              <a:gd name="connsiteY1517" fmla="*/ 65088 h 257176"/>
              <a:gd name="connsiteX1518" fmla="*/ 376906 w 611188"/>
              <a:gd name="connsiteY1518" fmla="*/ 64559 h 257176"/>
              <a:gd name="connsiteX1519" fmla="*/ 382192 w 611188"/>
              <a:gd name="connsiteY1519" fmla="*/ 63501 h 257176"/>
              <a:gd name="connsiteX1520" fmla="*/ 386420 w 611188"/>
              <a:gd name="connsiteY1520" fmla="*/ 66146 h 257176"/>
              <a:gd name="connsiteX1521" fmla="*/ 385363 w 611188"/>
              <a:gd name="connsiteY1521" fmla="*/ 65088 h 257176"/>
              <a:gd name="connsiteX1522" fmla="*/ 388535 w 611188"/>
              <a:gd name="connsiteY1522" fmla="*/ 65088 h 257176"/>
              <a:gd name="connsiteX1523" fmla="*/ 393292 w 611188"/>
              <a:gd name="connsiteY1523" fmla="*/ 65088 h 257176"/>
              <a:gd name="connsiteX1524" fmla="*/ 396992 w 611188"/>
              <a:gd name="connsiteY1524" fmla="*/ 64559 h 257176"/>
              <a:gd name="connsiteX1525" fmla="*/ 400692 w 611188"/>
              <a:gd name="connsiteY1525" fmla="*/ 66146 h 257176"/>
              <a:gd name="connsiteX1526" fmla="*/ 400692 w 611188"/>
              <a:gd name="connsiteY1526" fmla="*/ 65088 h 257176"/>
              <a:gd name="connsiteX1527" fmla="*/ 409678 w 611188"/>
              <a:gd name="connsiteY1527" fmla="*/ 65088 h 257176"/>
              <a:gd name="connsiteX1528" fmla="*/ 419193 w 611188"/>
              <a:gd name="connsiteY1528" fmla="*/ 64559 h 257176"/>
              <a:gd name="connsiteX1529" fmla="*/ 419193 w 611188"/>
              <a:gd name="connsiteY1529" fmla="*/ 65088 h 257176"/>
              <a:gd name="connsiteX1530" fmla="*/ 419193 w 611188"/>
              <a:gd name="connsiteY1530" fmla="*/ 66146 h 257176"/>
              <a:gd name="connsiteX1531" fmla="*/ 420250 w 611188"/>
              <a:gd name="connsiteY1531" fmla="*/ 66676 h 257176"/>
              <a:gd name="connsiteX1532" fmla="*/ 420250 w 611188"/>
              <a:gd name="connsiteY1532" fmla="*/ 65088 h 257176"/>
              <a:gd name="connsiteX1533" fmla="*/ 426065 w 611188"/>
              <a:gd name="connsiteY1533" fmla="*/ 65088 h 257176"/>
              <a:gd name="connsiteX1534" fmla="*/ 433465 w 611188"/>
              <a:gd name="connsiteY1534" fmla="*/ 65088 h 257176"/>
              <a:gd name="connsiteX1535" fmla="*/ 433465 w 611188"/>
              <a:gd name="connsiteY1535" fmla="*/ 66146 h 257176"/>
              <a:gd name="connsiteX1536" fmla="*/ 433994 w 611188"/>
              <a:gd name="connsiteY1536" fmla="*/ 65088 h 257176"/>
              <a:gd name="connsiteX1537" fmla="*/ 433994 w 611188"/>
              <a:gd name="connsiteY1537" fmla="*/ 66146 h 257176"/>
              <a:gd name="connsiteX1538" fmla="*/ 437165 w 611188"/>
              <a:gd name="connsiteY1538" fmla="*/ 65088 h 257176"/>
              <a:gd name="connsiteX1539" fmla="*/ 440337 w 611188"/>
              <a:gd name="connsiteY1539" fmla="*/ 64559 h 257176"/>
              <a:gd name="connsiteX1540" fmla="*/ 440865 w 611188"/>
              <a:gd name="connsiteY1540" fmla="*/ 65088 h 257176"/>
              <a:gd name="connsiteX1541" fmla="*/ 440865 w 611188"/>
              <a:gd name="connsiteY1541" fmla="*/ 66146 h 257176"/>
              <a:gd name="connsiteX1542" fmla="*/ 442451 w 611188"/>
              <a:gd name="connsiteY1542" fmla="*/ 66146 h 257176"/>
              <a:gd name="connsiteX1543" fmla="*/ 442451 w 611188"/>
              <a:gd name="connsiteY1543" fmla="*/ 64559 h 257176"/>
              <a:gd name="connsiteX1544" fmla="*/ 445094 w 611188"/>
              <a:gd name="connsiteY1544" fmla="*/ 66146 h 257176"/>
              <a:gd name="connsiteX1545" fmla="*/ 447737 w 611188"/>
              <a:gd name="connsiteY1545" fmla="*/ 66146 h 257176"/>
              <a:gd name="connsiteX1546" fmla="*/ 447737 w 611188"/>
              <a:gd name="connsiteY1546" fmla="*/ 66676 h 257176"/>
              <a:gd name="connsiteX1547" fmla="*/ 447737 w 611188"/>
              <a:gd name="connsiteY1547" fmla="*/ 67734 h 257176"/>
              <a:gd name="connsiteX1548" fmla="*/ 449323 w 611188"/>
              <a:gd name="connsiteY1548" fmla="*/ 66676 h 257176"/>
              <a:gd name="connsiteX1549" fmla="*/ 450908 w 611188"/>
              <a:gd name="connsiteY1549" fmla="*/ 67734 h 257176"/>
              <a:gd name="connsiteX1550" fmla="*/ 450908 w 611188"/>
              <a:gd name="connsiteY1550" fmla="*/ 68263 h 257176"/>
              <a:gd name="connsiteX1551" fmla="*/ 450380 w 611188"/>
              <a:gd name="connsiteY1551" fmla="*/ 69321 h 257176"/>
              <a:gd name="connsiteX1552" fmla="*/ 454609 w 611188"/>
              <a:gd name="connsiteY1552" fmla="*/ 69851 h 257176"/>
              <a:gd name="connsiteX1553" fmla="*/ 459366 w 611188"/>
              <a:gd name="connsiteY1553" fmla="*/ 69851 h 257176"/>
              <a:gd name="connsiteX1554" fmla="*/ 458433 w 611188"/>
              <a:gd name="connsiteY1554" fmla="*/ 71251 h 257176"/>
              <a:gd name="connsiteX1555" fmla="*/ 457780 w 611188"/>
              <a:gd name="connsiteY1555" fmla="*/ 71438 h 257176"/>
              <a:gd name="connsiteX1556" fmla="*/ 458309 w 611188"/>
              <a:gd name="connsiteY1556" fmla="*/ 71438 h 257176"/>
              <a:gd name="connsiteX1557" fmla="*/ 458433 w 611188"/>
              <a:gd name="connsiteY1557" fmla="*/ 71251 h 257176"/>
              <a:gd name="connsiteX1558" fmla="*/ 461480 w 611188"/>
              <a:gd name="connsiteY1558" fmla="*/ 70380 h 257176"/>
              <a:gd name="connsiteX1559" fmla="*/ 464652 w 611188"/>
              <a:gd name="connsiteY1559" fmla="*/ 71438 h 257176"/>
              <a:gd name="connsiteX1560" fmla="*/ 465180 w 611188"/>
              <a:gd name="connsiteY1560" fmla="*/ 70380 h 257176"/>
              <a:gd name="connsiteX1561" fmla="*/ 468352 w 611188"/>
              <a:gd name="connsiteY1561" fmla="*/ 71967 h 257176"/>
              <a:gd name="connsiteX1562" fmla="*/ 471524 w 611188"/>
              <a:gd name="connsiteY1562" fmla="*/ 70380 h 257176"/>
              <a:gd name="connsiteX1563" fmla="*/ 472052 w 611188"/>
              <a:gd name="connsiteY1563" fmla="*/ 73555 h 257176"/>
              <a:gd name="connsiteX1564" fmla="*/ 476809 w 611188"/>
              <a:gd name="connsiteY1564" fmla="*/ 73555 h 257176"/>
              <a:gd name="connsiteX1565" fmla="*/ 478395 w 611188"/>
              <a:gd name="connsiteY1565" fmla="*/ 74613 h 257176"/>
              <a:gd name="connsiteX1566" fmla="*/ 481567 w 611188"/>
              <a:gd name="connsiteY1566" fmla="*/ 73555 h 257176"/>
              <a:gd name="connsiteX1567" fmla="*/ 484210 w 611188"/>
              <a:gd name="connsiteY1567" fmla="*/ 75142 h 257176"/>
              <a:gd name="connsiteX1568" fmla="*/ 485267 w 611188"/>
              <a:gd name="connsiteY1568" fmla="*/ 74613 h 257176"/>
              <a:gd name="connsiteX1569" fmla="*/ 485795 w 611188"/>
              <a:gd name="connsiteY1569" fmla="*/ 74613 h 257176"/>
              <a:gd name="connsiteX1570" fmla="*/ 485267 w 611188"/>
              <a:gd name="connsiteY1570" fmla="*/ 75142 h 257176"/>
              <a:gd name="connsiteX1571" fmla="*/ 485795 w 611188"/>
              <a:gd name="connsiteY1571" fmla="*/ 75142 h 257176"/>
              <a:gd name="connsiteX1572" fmla="*/ 486853 w 611188"/>
              <a:gd name="connsiteY1572" fmla="*/ 74613 h 257176"/>
              <a:gd name="connsiteX1573" fmla="*/ 485795 w 611188"/>
              <a:gd name="connsiteY1573" fmla="*/ 74613 h 257176"/>
              <a:gd name="connsiteX1574" fmla="*/ 488967 w 611188"/>
              <a:gd name="connsiteY1574" fmla="*/ 73555 h 257176"/>
              <a:gd name="connsiteX1575" fmla="*/ 492139 w 611188"/>
              <a:gd name="connsiteY1575" fmla="*/ 73555 h 257176"/>
              <a:gd name="connsiteX1576" fmla="*/ 490024 w 611188"/>
              <a:gd name="connsiteY1576" fmla="*/ 75142 h 257176"/>
              <a:gd name="connsiteX1577" fmla="*/ 487381 w 611188"/>
              <a:gd name="connsiteY1577" fmla="*/ 74613 h 257176"/>
              <a:gd name="connsiteX1578" fmla="*/ 486853 w 611188"/>
              <a:gd name="connsiteY1578" fmla="*/ 75142 h 257176"/>
              <a:gd name="connsiteX1579" fmla="*/ 488438 w 611188"/>
              <a:gd name="connsiteY1579" fmla="*/ 76730 h 257176"/>
              <a:gd name="connsiteX1580" fmla="*/ 488967 w 611188"/>
              <a:gd name="connsiteY1580" fmla="*/ 75142 h 257176"/>
              <a:gd name="connsiteX1581" fmla="*/ 490553 w 611188"/>
              <a:gd name="connsiteY1581" fmla="*/ 76730 h 257176"/>
              <a:gd name="connsiteX1582" fmla="*/ 491081 w 611188"/>
              <a:gd name="connsiteY1582" fmla="*/ 77259 h 257176"/>
              <a:gd name="connsiteX1583" fmla="*/ 492139 w 611188"/>
              <a:gd name="connsiteY1583" fmla="*/ 76730 h 257176"/>
              <a:gd name="connsiteX1584" fmla="*/ 492667 w 611188"/>
              <a:gd name="connsiteY1584" fmla="*/ 75142 h 257176"/>
              <a:gd name="connsiteX1585" fmla="*/ 493724 w 611188"/>
              <a:gd name="connsiteY1585" fmla="*/ 77259 h 257176"/>
              <a:gd name="connsiteX1586" fmla="*/ 497424 w 611188"/>
              <a:gd name="connsiteY1586" fmla="*/ 77259 h 257176"/>
              <a:gd name="connsiteX1587" fmla="*/ 497953 w 611188"/>
              <a:gd name="connsiteY1587" fmla="*/ 78846 h 257176"/>
              <a:gd name="connsiteX1588" fmla="*/ 501125 w 611188"/>
              <a:gd name="connsiteY1588" fmla="*/ 78317 h 257176"/>
              <a:gd name="connsiteX1589" fmla="*/ 504825 w 611188"/>
              <a:gd name="connsiteY1589" fmla="*/ 78846 h 257176"/>
              <a:gd name="connsiteX1590" fmla="*/ 504296 w 611188"/>
              <a:gd name="connsiteY1590" fmla="*/ 80434 h 257176"/>
              <a:gd name="connsiteX1591" fmla="*/ 502710 w 611188"/>
              <a:gd name="connsiteY1591" fmla="*/ 81492 h 257176"/>
              <a:gd name="connsiteX1592" fmla="*/ 502710 w 611188"/>
              <a:gd name="connsiteY1592" fmla="*/ 82021 h 257176"/>
              <a:gd name="connsiteX1593" fmla="*/ 504296 w 611188"/>
              <a:gd name="connsiteY1593" fmla="*/ 82551 h 257176"/>
              <a:gd name="connsiteX1594" fmla="*/ 504296 w 611188"/>
              <a:gd name="connsiteY1594" fmla="*/ 83609 h 257176"/>
              <a:gd name="connsiteX1595" fmla="*/ 500596 w 611188"/>
              <a:gd name="connsiteY1595" fmla="*/ 83609 h 257176"/>
              <a:gd name="connsiteX1596" fmla="*/ 499539 w 611188"/>
              <a:gd name="connsiteY1596" fmla="*/ 84214 h 257176"/>
              <a:gd name="connsiteX1597" fmla="*/ 499539 w 611188"/>
              <a:gd name="connsiteY1597" fmla="*/ 84138 h 257176"/>
              <a:gd name="connsiteX1598" fmla="*/ 499010 w 611188"/>
              <a:gd name="connsiteY1598" fmla="*/ 84138 h 257176"/>
              <a:gd name="connsiteX1599" fmla="*/ 499010 w 611188"/>
              <a:gd name="connsiteY1599" fmla="*/ 84516 h 257176"/>
              <a:gd name="connsiteX1600" fmla="*/ 496896 w 611188"/>
              <a:gd name="connsiteY1600" fmla="*/ 85726 h 257176"/>
              <a:gd name="connsiteX1601" fmla="*/ 497953 w 611188"/>
              <a:gd name="connsiteY1601" fmla="*/ 85726 h 257176"/>
              <a:gd name="connsiteX1602" fmla="*/ 499539 w 611188"/>
              <a:gd name="connsiteY1602" fmla="*/ 85726 h 257176"/>
              <a:gd name="connsiteX1603" fmla="*/ 500596 w 611188"/>
              <a:gd name="connsiteY1603" fmla="*/ 86784 h 257176"/>
              <a:gd name="connsiteX1604" fmla="*/ 499010 w 611188"/>
              <a:gd name="connsiteY1604" fmla="*/ 87313 h 257176"/>
              <a:gd name="connsiteX1605" fmla="*/ 500596 w 611188"/>
              <a:gd name="connsiteY1605" fmla="*/ 87842 h 257176"/>
              <a:gd name="connsiteX1606" fmla="*/ 502182 w 611188"/>
              <a:gd name="connsiteY1606" fmla="*/ 87842 h 257176"/>
              <a:gd name="connsiteX1607" fmla="*/ 502182 w 611188"/>
              <a:gd name="connsiteY1607" fmla="*/ 88901 h 257176"/>
              <a:gd name="connsiteX1608" fmla="*/ 500596 w 611188"/>
              <a:gd name="connsiteY1608" fmla="*/ 88901 h 257176"/>
              <a:gd name="connsiteX1609" fmla="*/ 501125 w 611188"/>
              <a:gd name="connsiteY1609" fmla="*/ 90488 h 257176"/>
              <a:gd name="connsiteX1610" fmla="*/ 502710 w 611188"/>
              <a:gd name="connsiteY1610" fmla="*/ 90488 h 257176"/>
              <a:gd name="connsiteX1611" fmla="*/ 501125 w 611188"/>
              <a:gd name="connsiteY1611" fmla="*/ 92076 h 257176"/>
              <a:gd name="connsiteX1612" fmla="*/ 499010 w 611188"/>
              <a:gd name="connsiteY1612" fmla="*/ 91017 h 257176"/>
              <a:gd name="connsiteX1613" fmla="*/ 497953 w 611188"/>
              <a:gd name="connsiteY1613" fmla="*/ 92605 h 257176"/>
              <a:gd name="connsiteX1614" fmla="*/ 497424 w 611188"/>
              <a:gd name="connsiteY1614" fmla="*/ 92076 h 257176"/>
              <a:gd name="connsiteX1615" fmla="*/ 496896 w 611188"/>
              <a:gd name="connsiteY1615" fmla="*/ 93663 h 257176"/>
              <a:gd name="connsiteX1616" fmla="*/ 494253 w 611188"/>
              <a:gd name="connsiteY1616" fmla="*/ 94192 h 257176"/>
              <a:gd name="connsiteX1617" fmla="*/ 495310 w 611188"/>
              <a:gd name="connsiteY1617" fmla="*/ 93663 h 257176"/>
              <a:gd name="connsiteX1618" fmla="*/ 495310 w 611188"/>
              <a:gd name="connsiteY1618" fmla="*/ 92605 h 257176"/>
              <a:gd name="connsiteX1619" fmla="*/ 492667 w 611188"/>
              <a:gd name="connsiteY1619" fmla="*/ 93663 h 257176"/>
              <a:gd name="connsiteX1620" fmla="*/ 492139 w 611188"/>
              <a:gd name="connsiteY1620" fmla="*/ 96309 h 257176"/>
              <a:gd name="connsiteX1621" fmla="*/ 492667 w 611188"/>
              <a:gd name="connsiteY1621" fmla="*/ 96309 h 257176"/>
              <a:gd name="connsiteX1622" fmla="*/ 493724 w 611188"/>
              <a:gd name="connsiteY1622" fmla="*/ 96309 h 257176"/>
              <a:gd name="connsiteX1623" fmla="*/ 492667 w 611188"/>
              <a:gd name="connsiteY1623" fmla="*/ 97367 h 257176"/>
              <a:gd name="connsiteX1624" fmla="*/ 492139 w 611188"/>
              <a:gd name="connsiteY1624" fmla="*/ 99484 h 257176"/>
              <a:gd name="connsiteX1625" fmla="*/ 488967 w 611188"/>
              <a:gd name="connsiteY1625" fmla="*/ 99484 h 257176"/>
              <a:gd name="connsiteX1626" fmla="*/ 488967 w 611188"/>
              <a:gd name="connsiteY1626" fmla="*/ 101071 h 257176"/>
              <a:gd name="connsiteX1627" fmla="*/ 485795 w 611188"/>
              <a:gd name="connsiteY1627" fmla="*/ 101601 h 257176"/>
              <a:gd name="connsiteX1628" fmla="*/ 483681 w 611188"/>
              <a:gd name="connsiteY1628" fmla="*/ 103188 h 257176"/>
              <a:gd name="connsiteX1629" fmla="*/ 481567 w 611188"/>
              <a:gd name="connsiteY1629" fmla="*/ 101601 h 257176"/>
              <a:gd name="connsiteX1630" fmla="*/ 478924 w 611188"/>
              <a:gd name="connsiteY1630" fmla="*/ 104247 h 257176"/>
              <a:gd name="connsiteX1631" fmla="*/ 480510 w 611188"/>
              <a:gd name="connsiteY1631" fmla="*/ 105834 h 257176"/>
              <a:gd name="connsiteX1632" fmla="*/ 482095 w 611188"/>
              <a:gd name="connsiteY1632" fmla="*/ 104776 h 257176"/>
              <a:gd name="connsiteX1633" fmla="*/ 481567 w 611188"/>
              <a:gd name="connsiteY1633" fmla="*/ 106363 h 257176"/>
              <a:gd name="connsiteX1634" fmla="*/ 481012 w 611188"/>
              <a:gd name="connsiteY1634" fmla="*/ 106363 h 257176"/>
              <a:gd name="connsiteX1635" fmla="*/ 479981 w 611188"/>
              <a:gd name="connsiteY1635" fmla="*/ 107222 h 257176"/>
              <a:gd name="connsiteX1636" fmla="*/ 479981 w 611188"/>
              <a:gd name="connsiteY1636" fmla="*/ 107951 h 257176"/>
              <a:gd name="connsiteX1637" fmla="*/ 482095 w 611188"/>
              <a:gd name="connsiteY1637" fmla="*/ 107951 h 257176"/>
              <a:gd name="connsiteX1638" fmla="*/ 483681 w 611188"/>
              <a:gd name="connsiteY1638" fmla="*/ 108480 h 257176"/>
              <a:gd name="connsiteX1639" fmla="*/ 481567 w 611188"/>
              <a:gd name="connsiteY1639" fmla="*/ 109538 h 257176"/>
              <a:gd name="connsiteX1640" fmla="*/ 478395 w 611188"/>
              <a:gd name="connsiteY1640" fmla="*/ 110067 h 257176"/>
              <a:gd name="connsiteX1641" fmla="*/ 476281 w 611188"/>
              <a:gd name="connsiteY1641" fmla="*/ 110067 h 257176"/>
              <a:gd name="connsiteX1642" fmla="*/ 475224 w 611188"/>
              <a:gd name="connsiteY1642" fmla="*/ 111126 h 257176"/>
              <a:gd name="connsiteX1643" fmla="*/ 473109 w 611188"/>
              <a:gd name="connsiteY1643" fmla="*/ 110067 h 257176"/>
              <a:gd name="connsiteX1644" fmla="*/ 472052 w 611188"/>
              <a:gd name="connsiteY1644" fmla="*/ 112713 h 257176"/>
              <a:gd name="connsiteX1645" fmla="*/ 465180 w 611188"/>
              <a:gd name="connsiteY1645" fmla="*/ 113772 h 257176"/>
              <a:gd name="connsiteX1646" fmla="*/ 458309 w 611188"/>
              <a:gd name="connsiteY1646" fmla="*/ 114830 h 257176"/>
              <a:gd name="connsiteX1647" fmla="*/ 459366 w 611188"/>
              <a:gd name="connsiteY1647" fmla="*/ 115359 h 257176"/>
              <a:gd name="connsiteX1648" fmla="*/ 459895 w 611188"/>
              <a:gd name="connsiteY1648" fmla="*/ 115359 h 257176"/>
              <a:gd name="connsiteX1649" fmla="*/ 459895 w 611188"/>
              <a:gd name="connsiteY1649" fmla="*/ 116417 h 257176"/>
              <a:gd name="connsiteX1650" fmla="*/ 459895 w 611188"/>
              <a:gd name="connsiteY1650" fmla="*/ 116947 h 257176"/>
              <a:gd name="connsiteX1651" fmla="*/ 459366 w 611188"/>
              <a:gd name="connsiteY1651" fmla="*/ 116417 h 257176"/>
              <a:gd name="connsiteX1652" fmla="*/ 457780 w 611188"/>
              <a:gd name="connsiteY1652" fmla="*/ 114830 h 257176"/>
              <a:gd name="connsiteX1653" fmla="*/ 454080 w 611188"/>
              <a:gd name="connsiteY1653" fmla="*/ 115359 h 257176"/>
              <a:gd name="connsiteX1654" fmla="*/ 451966 w 611188"/>
              <a:gd name="connsiteY1654" fmla="*/ 116947 h 257176"/>
              <a:gd name="connsiteX1655" fmla="*/ 450380 w 611188"/>
              <a:gd name="connsiteY1655" fmla="*/ 116947 h 257176"/>
              <a:gd name="connsiteX1656" fmla="*/ 450380 w 611188"/>
              <a:gd name="connsiteY1656" fmla="*/ 118005 h 257176"/>
              <a:gd name="connsiteX1657" fmla="*/ 447737 w 611188"/>
              <a:gd name="connsiteY1657" fmla="*/ 118005 h 257176"/>
              <a:gd name="connsiteX1658" fmla="*/ 445623 w 611188"/>
              <a:gd name="connsiteY1658" fmla="*/ 118534 h 257176"/>
              <a:gd name="connsiteX1659" fmla="*/ 447208 w 611188"/>
              <a:gd name="connsiteY1659" fmla="*/ 120651 h 257176"/>
              <a:gd name="connsiteX1660" fmla="*/ 450380 w 611188"/>
              <a:gd name="connsiteY1660" fmla="*/ 120651 h 257176"/>
              <a:gd name="connsiteX1661" fmla="*/ 447208 w 611188"/>
              <a:gd name="connsiteY1661" fmla="*/ 121709 h 257176"/>
              <a:gd name="connsiteX1662" fmla="*/ 442451 w 611188"/>
              <a:gd name="connsiteY1662" fmla="*/ 122238 h 257176"/>
              <a:gd name="connsiteX1663" fmla="*/ 439279 w 611188"/>
              <a:gd name="connsiteY1663" fmla="*/ 121709 h 257176"/>
              <a:gd name="connsiteX1664" fmla="*/ 436637 w 611188"/>
              <a:gd name="connsiteY1664" fmla="*/ 121709 h 257176"/>
              <a:gd name="connsiteX1665" fmla="*/ 436637 w 611188"/>
              <a:gd name="connsiteY1665" fmla="*/ 123297 h 257176"/>
              <a:gd name="connsiteX1666" fmla="*/ 435051 w 611188"/>
              <a:gd name="connsiteY1666" fmla="*/ 122238 h 257176"/>
              <a:gd name="connsiteX1667" fmla="*/ 432936 w 611188"/>
              <a:gd name="connsiteY1667" fmla="*/ 123297 h 257176"/>
              <a:gd name="connsiteX1668" fmla="*/ 428708 w 611188"/>
              <a:gd name="connsiteY1668" fmla="*/ 123826 h 257176"/>
              <a:gd name="connsiteX1669" fmla="*/ 428708 w 611188"/>
              <a:gd name="connsiteY1669" fmla="*/ 123297 h 257176"/>
              <a:gd name="connsiteX1670" fmla="*/ 420250 w 611188"/>
              <a:gd name="connsiteY1670" fmla="*/ 122238 h 257176"/>
              <a:gd name="connsiteX1671" fmla="*/ 412321 w 611188"/>
              <a:gd name="connsiteY1671" fmla="*/ 121709 h 257176"/>
              <a:gd name="connsiteX1672" fmla="*/ 405450 w 611188"/>
              <a:gd name="connsiteY1672" fmla="*/ 122238 h 257176"/>
              <a:gd name="connsiteX1673" fmla="*/ 398578 w 611188"/>
              <a:gd name="connsiteY1673" fmla="*/ 121709 h 257176"/>
              <a:gd name="connsiteX1674" fmla="*/ 398578 w 611188"/>
              <a:gd name="connsiteY1674" fmla="*/ 123297 h 257176"/>
              <a:gd name="connsiteX1675" fmla="*/ 399107 w 611188"/>
              <a:gd name="connsiteY1675" fmla="*/ 123297 h 257176"/>
              <a:gd name="connsiteX1676" fmla="*/ 397521 w 611188"/>
              <a:gd name="connsiteY1676" fmla="*/ 123826 h 257176"/>
              <a:gd name="connsiteX1677" fmla="*/ 395406 w 611188"/>
              <a:gd name="connsiteY1677" fmla="*/ 123826 h 257176"/>
              <a:gd name="connsiteX1678" fmla="*/ 395935 w 611188"/>
              <a:gd name="connsiteY1678" fmla="*/ 123297 h 257176"/>
              <a:gd name="connsiteX1679" fmla="*/ 395935 w 611188"/>
              <a:gd name="connsiteY1679" fmla="*/ 122238 h 257176"/>
              <a:gd name="connsiteX1680" fmla="*/ 394878 w 611188"/>
              <a:gd name="connsiteY1680" fmla="*/ 122238 h 257176"/>
              <a:gd name="connsiteX1681" fmla="*/ 394878 w 611188"/>
              <a:gd name="connsiteY1681" fmla="*/ 123297 h 257176"/>
              <a:gd name="connsiteX1682" fmla="*/ 394878 w 611188"/>
              <a:gd name="connsiteY1682" fmla="*/ 123826 h 257176"/>
              <a:gd name="connsiteX1683" fmla="*/ 388006 w 611188"/>
              <a:gd name="connsiteY1683" fmla="*/ 123826 h 257176"/>
              <a:gd name="connsiteX1684" fmla="*/ 380077 w 611188"/>
              <a:gd name="connsiteY1684" fmla="*/ 123826 h 257176"/>
              <a:gd name="connsiteX1685" fmla="*/ 381135 w 611188"/>
              <a:gd name="connsiteY1685" fmla="*/ 125413 h 257176"/>
              <a:gd name="connsiteX1686" fmla="*/ 384835 w 611188"/>
              <a:gd name="connsiteY1686" fmla="*/ 124884 h 257176"/>
              <a:gd name="connsiteX1687" fmla="*/ 385363 w 611188"/>
              <a:gd name="connsiteY1687" fmla="*/ 125942 h 257176"/>
              <a:gd name="connsiteX1688" fmla="*/ 383777 w 611188"/>
              <a:gd name="connsiteY1688" fmla="*/ 125413 h 257176"/>
              <a:gd name="connsiteX1689" fmla="*/ 382192 w 611188"/>
              <a:gd name="connsiteY1689" fmla="*/ 125942 h 257176"/>
              <a:gd name="connsiteX1690" fmla="*/ 383249 w 611188"/>
              <a:gd name="connsiteY1690" fmla="*/ 127001 h 257176"/>
              <a:gd name="connsiteX1691" fmla="*/ 384835 w 611188"/>
              <a:gd name="connsiteY1691" fmla="*/ 125942 h 257176"/>
              <a:gd name="connsiteX1692" fmla="*/ 384835 w 611188"/>
              <a:gd name="connsiteY1692" fmla="*/ 127001 h 257176"/>
              <a:gd name="connsiteX1693" fmla="*/ 385363 w 611188"/>
              <a:gd name="connsiteY1693" fmla="*/ 125942 h 257176"/>
              <a:gd name="connsiteX1694" fmla="*/ 386420 w 611188"/>
              <a:gd name="connsiteY1694" fmla="*/ 127001 h 257176"/>
              <a:gd name="connsiteX1695" fmla="*/ 386420 w 611188"/>
              <a:gd name="connsiteY1695" fmla="*/ 125942 h 257176"/>
              <a:gd name="connsiteX1696" fmla="*/ 386949 w 611188"/>
              <a:gd name="connsiteY1696" fmla="*/ 124884 h 257176"/>
              <a:gd name="connsiteX1697" fmla="*/ 388535 w 611188"/>
              <a:gd name="connsiteY1697" fmla="*/ 124884 h 257176"/>
              <a:gd name="connsiteX1698" fmla="*/ 388535 w 611188"/>
              <a:gd name="connsiteY1698" fmla="*/ 125539 h 257176"/>
              <a:gd name="connsiteX1699" fmla="*/ 388837 w 611188"/>
              <a:gd name="connsiteY1699" fmla="*/ 125842 h 257176"/>
              <a:gd name="connsiteX1700" fmla="*/ 390121 w 611188"/>
              <a:gd name="connsiteY1700" fmla="*/ 125413 h 257176"/>
              <a:gd name="connsiteX1701" fmla="*/ 390649 w 611188"/>
              <a:gd name="connsiteY1701" fmla="*/ 125413 h 257176"/>
              <a:gd name="connsiteX1702" fmla="*/ 390649 w 611188"/>
              <a:gd name="connsiteY1702" fmla="*/ 124884 h 257176"/>
              <a:gd name="connsiteX1703" fmla="*/ 393292 w 611188"/>
              <a:gd name="connsiteY1703" fmla="*/ 125413 h 257176"/>
              <a:gd name="connsiteX1704" fmla="*/ 394878 w 611188"/>
              <a:gd name="connsiteY1704" fmla="*/ 125413 h 257176"/>
              <a:gd name="connsiteX1705" fmla="*/ 394878 w 611188"/>
              <a:gd name="connsiteY1705" fmla="*/ 125942 h 257176"/>
              <a:gd name="connsiteX1706" fmla="*/ 395406 w 611188"/>
              <a:gd name="connsiteY1706" fmla="*/ 125942 h 257176"/>
              <a:gd name="connsiteX1707" fmla="*/ 405450 w 611188"/>
              <a:gd name="connsiteY1707" fmla="*/ 127001 h 257176"/>
              <a:gd name="connsiteX1708" fmla="*/ 414436 w 611188"/>
              <a:gd name="connsiteY1708" fmla="*/ 127001 h 257176"/>
              <a:gd name="connsiteX1709" fmla="*/ 414436 w 611188"/>
              <a:gd name="connsiteY1709" fmla="*/ 125942 h 257176"/>
              <a:gd name="connsiteX1710" fmla="*/ 416550 w 611188"/>
              <a:gd name="connsiteY1710" fmla="*/ 125413 h 257176"/>
              <a:gd name="connsiteX1711" fmla="*/ 417607 w 611188"/>
              <a:gd name="connsiteY1711" fmla="*/ 127001 h 257176"/>
              <a:gd name="connsiteX1712" fmla="*/ 419193 w 611188"/>
              <a:gd name="connsiteY1712" fmla="*/ 127001 h 257176"/>
              <a:gd name="connsiteX1713" fmla="*/ 420250 w 611188"/>
              <a:gd name="connsiteY1713" fmla="*/ 125413 h 257176"/>
              <a:gd name="connsiteX1714" fmla="*/ 421307 w 611188"/>
              <a:gd name="connsiteY1714" fmla="*/ 125942 h 257176"/>
              <a:gd name="connsiteX1715" fmla="*/ 421836 w 611188"/>
              <a:gd name="connsiteY1715" fmla="*/ 127001 h 257176"/>
              <a:gd name="connsiteX1716" fmla="*/ 422893 w 611188"/>
              <a:gd name="connsiteY1716" fmla="*/ 125942 h 257176"/>
              <a:gd name="connsiteX1717" fmla="*/ 422893 w 611188"/>
              <a:gd name="connsiteY1717" fmla="*/ 125413 h 257176"/>
              <a:gd name="connsiteX1718" fmla="*/ 425008 w 611188"/>
              <a:gd name="connsiteY1718" fmla="*/ 125942 h 257176"/>
              <a:gd name="connsiteX1719" fmla="*/ 426593 w 611188"/>
              <a:gd name="connsiteY1719" fmla="*/ 125413 h 257176"/>
              <a:gd name="connsiteX1720" fmla="*/ 428708 w 611188"/>
              <a:gd name="connsiteY1720" fmla="*/ 125942 h 257176"/>
              <a:gd name="connsiteX1721" fmla="*/ 430293 w 611188"/>
              <a:gd name="connsiteY1721" fmla="*/ 127001 h 257176"/>
              <a:gd name="connsiteX1722" fmla="*/ 431351 w 611188"/>
              <a:gd name="connsiteY1722" fmla="*/ 127001 h 257176"/>
              <a:gd name="connsiteX1723" fmla="*/ 431351 w 611188"/>
              <a:gd name="connsiteY1723" fmla="*/ 125942 h 257176"/>
              <a:gd name="connsiteX1724" fmla="*/ 438751 w 611188"/>
              <a:gd name="connsiteY1724" fmla="*/ 125413 h 257176"/>
              <a:gd name="connsiteX1725" fmla="*/ 446151 w 611188"/>
              <a:gd name="connsiteY1725" fmla="*/ 125413 h 257176"/>
              <a:gd name="connsiteX1726" fmla="*/ 447208 w 611188"/>
              <a:gd name="connsiteY1726" fmla="*/ 127001 h 257176"/>
              <a:gd name="connsiteX1727" fmla="*/ 447737 w 611188"/>
              <a:gd name="connsiteY1727" fmla="*/ 127001 h 257176"/>
              <a:gd name="connsiteX1728" fmla="*/ 459895 w 611188"/>
              <a:gd name="connsiteY1728" fmla="*/ 125413 h 257176"/>
              <a:gd name="connsiteX1729" fmla="*/ 473109 w 611188"/>
              <a:gd name="connsiteY1729" fmla="*/ 125942 h 257176"/>
              <a:gd name="connsiteX1730" fmla="*/ 456194 w 611188"/>
              <a:gd name="connsiteY1730" fmla="*/ 127530 h 257176"/>
              <a:gd name="connsiteX1731" fmla="*/ 440865 w 611188"/>
              <a:gd name="connsiteY1731" fmla="*/ 127001 h 257176"/>
              <a:gd name="connsiteX1732" fmla="*/ 440865 w 611188"/>
              <a:gd name="connsiteY1732" fmla="*/ 127530 h 257176"/>
              <a:gd name="connsiteX1733" fmla="*/ 440337 w 611188"/>
              <a:gd name="connsiteY1733" fmla="*/ 129117 h 257176"/>
              <a:gd name="connsiteX1734" fmla="*/ 439279 w 611188"/>
              <a:gd name="connsiteY1734" fmla="*/ 127530 h 257176"/>
              <a:gd name="connsiteX1735" fmla="*/ 438751 w 611188"/>
              <a:gd name="connsiteY1735" fmla="*/ 127530 h 257176"/>
              <a:gd name="connsiteX1736" fmla="*/ 438222 w 611188"/>
              <a:gd name="connsiteY1736" fmla="*/ 127001 h 257176"/>
              <a:gd name="connsiteX1737" fmla="*/ 436637 w 611188"/>
              <a:gd name="connsiteY1737" fmla="*/ 127001 h 257176"/>
              <a:gd name="connsiteX1738" fmla="*/ 436637 w 611188"/>
              <a:gd name="connsiteY1738" fmla="*/ 128588 h 257176"/>
              <a:gd name="connsiteX1739" fmla="*/ 433994 w 611188"/>
              <a:gd name="connsiteY1739" fmla="*/ 127530 h 257176"/>
              <a:gd name="connsiteX1740" fmla="*/ 431879 w 611188"/>
              <a:gd name="connsiteY1740" fmla="*/ 129117 h 257176"/>
              <a:gd name="connsiteX1741" fmla="*/ 431879 w 611188"/>
              <a:gd name="connsiteY1741" fmla="*/ 128588 h 257176"/>
              <a:gd name="connsiteX1742" fmla="*/ 428179 w 611188"/>
              <a:gd name="connsiteY1742" fmla="*/ 129117 h 257176"/>
              <a:gd name="connsiteX1743" fmla="*/ 425008 w 611188"/>
              <a:gd name="connsiteY1743" fmla="*/ 127530 h 257176"/>
              <a:gd name="connsiteX1744" fmla="*/ 426065 w 611188"/>
              <a:gd name="connsiteY1744" fmla="*/ 129117 h 257176"/>
              <a:gd name="connsiteX1745" fmla="*/ 426065 w 611188"/>
              <a:gd name="connsiteY1745" fmla="*/ 130176 h 257176"/>
              <a:gd name="connsiteX1746" fmla="*/ 425008 w 611188"/>
              <a:gd name="connsiteY1746" fmla="*/ 129117 h 257176"/>
              <a:gd name="connsiteX1747" fmla="*/ 424479 w 611188"/>
              <a:gd name="connsiteY1747" fmla="*/ 128588 h 257176"/>
              <a:gd name="connsiteX1748" fmla="*/ 418136 w 611188"/>
              <a:gd name="connsiteY1748" fmla="*/ 129117 h 257176"/>
              <a:gd name="connsiteX1749" fmla="*/ 412321 w 611188"/>
              <a:gd name="connsiteY1749" fmla="*/ 127530 h 257176"/>
              <a:gd name="connsiteX1750" fmla="*/ 412321 w 611188"/>
              <a:gd name="connsiteY1750" fmla="*/ 128588 h 257176"/>
              <a:gd name="connsiteX1751" fmla="*/ 412850 w 611188"/>
              <a:gd name="connsiteY1751" fmla="*/ 128588 h 257176"/>
              <a:gd name="connsiteX1752" fmla="*/ 396992 w 611188"/>
              <a:gd name="connsiteY1752" fmla="*/ 129117 h 257176"/>
              <a:gd name="connsiteX1753" fmla="*/ 380077 w 611188"/>
              <a:gd name="connsiteY1753" fmla="*/ 130705 h 257176"/>
              <a:gd name="connsiteX1754" fmla="*/ 380077 w 611188"/>
              <a:gd name="connsiteY1754" fmla="*/ 132292 h 257176"/>
              <a:gd name="connsiteX1755" fmla="*/ 372677 w 611188"/>
              <a:gd name="connsiteY1755" fmla="*/ 131763 h 257176"/>
              <a:gd name="connsiteX1756" fmla="*/ 366334 w 611188"/>
              <a:gd name="connsiteY1756" fmla="*/ 133880 h 257176"/>
              <a:gd name="connsiteX1757" fmla="*/ 366334 w 611188"/>
              <a:gd name="connsiteY1757" fmla="*/ 132292 h 257176"/>
              <a:gd name="connsiteX1758" fmla="*/ 360519 w 611188"/>
              <a:gd name="connsiteY1758" fmla="*/ 134409 h 257176"/>
              <a:gd name="connsiteX1759" fmla="*/ 355234 w 611188"/>
              <a:gd name="connsiteY1759" fmla="*/ 133968 h 257176"/>
              <a:gd name="connsiteX1760" fmla="*/ 355234 w 611188"/>
              <a:gd name="connsiteY1760" fmla="*/ 133880 h 257176"/>
              <a:gd name="connsiteX1761" fmla="*/ 354176 w 611188"/>
              <a:gd name="connsiteY1761" fmla="*/ 133880 h 257176"/>
              <a:gd name="connsiteX1762" fmla="*/ 355234 w 611188"/>
              <a:gd name="connsiteY1762" fmla="*/ 133968 h 257176"/>
              <a:gd name="connsiteX1763" fmla="*/ 355234 w 611188"/>
              <a:gd name="connsiteY1763" fmla="*/ 134409 h 257176"/>
              <a:gd name="connsiteX1764" fmla="*/ 352062 w 611188"/>
              <a:gd name="connsiteY1764" fmla="*/ 133880 h 257176"/>
              <a:gd name="connsiteX1765" fmla="*/ 349948 w 611188"/>
              <a:gd name="connsiteY1765" fmla="*/ 135997 h 257176"/>
              <a:gd name="connsiteX1766" fmla="*/ 348890 w 611188"/>
              <a:gd name="connsiteY1766" fmla="*/ 135467 h 257176"/>
              <a:gd name="connsiteX1767" fmla="*/ 348890 w 611188"/>
              <a:gd name="connsiteY1767" fmla="*/ 134409 h 257176"/>
              <a:gd name="connsiteX1768" fmla="*/ 344133 w 611188"/>
              <a:gd name="connsiteY1768" fmla="*/ 137055 h 257176"/>
              <a:gd name="connsiteX1769" fmla="*/ 340433 w 611188"/>
              <a:gd name="connsiteY1769" fmla="*/ 135997 h 257176"/>
              <a:gd name="connsiteX1770" fmla="*/ 340433 w 611188"/>
              <a:gd name="connsiteY1770" fmla="*/ 137055 h 257176"/>
              <a:gd name="connsiteX1771" fmla="*/ 336733 w 611188"/>
              <a:gd name="connsiteY1771" fmla="*/ 137055 h 257176"/>
              <a:gd name="connsiteX1772" fmla="*/ 333033 w 611188"/>
              <a:gd name="connsiteY1772" fmla="*/ 138642 h 257176"/>
              <a:gd name="connsiteX1773" fmla="*/ 337261 w 611188"/>
              <a:gd name="connsiteY1773" fmla="*/ 139701 h 257176"/>
              <a:gd name="connsiteX1774" fmla="*/ 343605 w 611188"/>
              <a:gd name="connsiteY1774" fmla="*/ 139172 h 257176"/>
              <a:gd name="connsiteX1775" fmla="*/ 343605 w 611188"/>
              <a:gd name="connsiteY1775" fmla="*/ 140759 h 257176"/>
              <a:gd name="connsiteX1776" fmla="*/ 343076 w 611188"/>
              <a:gd name="connsiteY1776" fmla="*/ 142347 h 257176"/>
              <a:gd name="connsiteX1777" fmla="*/ 344253 w 611188"/>
              <a:gd name="connsiteY1777" fmla="*/ 141336 h 257176"/>
              <a:gd name="connsiteX1778" fmla="*/ 346776 w 611188"/>
              <a:gd name="connsiteY1778" fmla="*/ 142347 h 257176"/>
              <a:gd name="connsiteX1779" fmla="*/ 348890 w 611188"/>
              <a:gd name="connsiteY1779" fmla="*/ 142347 h 257176"/>
              <a:gd name="connsiteX1780" fmla="*/ 346776 w 611188"/>
              <a:gd name="connsiteY1780" fmla="*/ 142876 h 257176"/>
              <a:gd name="connsiteX1781" fmla="*/ 343605 w 611188"/>
              <a:gd name="connsiteY1781" fmla="*/ 144463 h 257176"/>
              <a:gd name="connsiteX1782" fmla="*/ 345190 w 611188"/>
              <a:gd name="connsiteY1782" fmla="*/ 144993 h 257176"/>
              <a:gd name="connsiteX1783" fmla="*/ 347305 w 611188"/>
              <a:gd name="connsiteY1783" fmla="*/ 144463 h 257176"/>
              <a:gd name="connsiteX1784" fmla="*/ 347305 w 611188"/>
              <a:gd name="connsiteY1784" fmla="*/ 144993 h 257176"/>
              <a:gd name="connsiteX1785" fmla="*/ 348362 w 611188"/>
              <a:gd name="connsiteY1785" fmla="*/ 144993 h 257176"/>
              <a:gd name="connsiteX1786" fmla="*/ 348890 w 611188"/>
              <a:gd name="connsiteY1786" fmla="*/ 144463 h 257176"/>
              <a:gd name="connsiteX1787" fmla="*/ 348362 w 611188"/>
              <a:gd name="connsiteY1787" fmla="*/ 146051 h 257176"/>
              <a:gd name="connsiteX1788" fmla="*/ 348890 w 611188"/>
              <a:gd name="connsiteY1788" fmla="*/ 146051 h 257176"/>
              <a:gd name="connsiteX1789" fmla="*/ 351005 w 611188"/>
              <a:gd name="connsiteY1789" fmla="*/ 144993 h 257176"/>
              <a:gd name="connsiteX1790" fmla="*/ 352062 w 611188"/>
              <a:gd name="connsiteY1790" fmla="*/ 146580 h 257176"/>
              <a:gd name="connsiteX1791" fmla="*/ 353648 w 611188"/>
              <a:gd name="connsiteY1791" fmla="*/ 146580 h 257176"/>
              <a:gd name="connsiteX1792" fmla="*/ 352591 w 611188"/>
              <a:gd name="connsiteY1792" fmla="*/ 148168 h 257176"/>
              <a:gd name="connsiteX1793" fmla="*/ 351005 w 611188"/>
              <a:gd name="connsiteY1793" fmla="*/ 146580 h 257176"/>
              <a:gd name="connsiteX1794" fmla="*/ 349948 w 611188"/>
              <a:gd name="connsiteY1794" fmla="*/ 146580 h 257176"/>
              <a:gd name="connsiteX1795" fmla="*/ 348362 w 611188"/>
              <a:gd name="connsiteY1795" fmla="*/ 146580 h 257176"/>
              <a:gd name="connsiteX1796" fmla="*/ 347607 w 611188"/>
              <a:gd name="connsiteY1796" fmla="*/ 147336 h 257176"/>
              <a:gd name="connsiteX1797" fmla="*/ 345719 w 611188"/>
              <a:gd name="connsiteY1797" fmla="*/ 146580 h 257176"/>
              <a:gd name="connsiteX1798" fmla="*/ 343076 w 611188"/>
              <a:gd name="connsiteY1798" fmla="*/ 146580 h 257176"/>
              <a:gd name="connsiteX1799" fmla="*/ 344133 w 611188"/>
              <a:gd name="connsiteY1799" fmla="*/ 147638 h 257176"/>
              <a:gd name="connsiteX1800" fmla="*/ 345719 w 611188"/>
              <a:gd name="connsiteY1800" fmla="*/ 148168 h 257176"/>
              <a:gd name="connsiteX1801" fmla="*/ 346776 w 611188"/>
              <a:gd name="connsiteY1801" fmla="*/ 149226 h 257176"/>
              <a:gd name="connsiteX1802" fmla="*/ 346776 w 611188"/>
              <a:gd name="connsiteY1802" fmla="*/ 149755 h 257176"/>
              <a:gd name="connsiteX1803" fmla="*/ 348890 w 611188"/>
              <a:gd name="connsiteY1803" fmla="*/ 149226 h 257176"/>
              <a:gd name="connsiteX1804" fmla="*/ 350383 w 611188"/>
              <a:gd name="connsiteY1804" fmla="*/ 149724 h 257176"/>
              <a:gd name="connsiteX1805" fmla="*/ 350124 w 611188"/>
              <a:gd name="connsiteY1805" fmla="*/ 149932 h 257176"/>
              <a:gd name="connsiteX1806" fmla="*/ 348362 w 611188"/>
              <a:gd name="connsiteY1806" fmla="*/ 150813 h 257176"/>
              <a:gd name="connsiteX1807" fmla="*/ 346776 w 611188"/>
              <a:gd name="connsiteY1807" fmla="*/ 150813 h 257176"/>
              <a:gd name="connsiteX1808" fmla="*/ 345719 w 611188"/>
              <a:gd name="connsiteY1808" fmla="*/ 149226 h 257176"/>
              <a:gd name="connsiteX1809" fmla="*/ 345190 w 611188"/>
              <a:gd name="connsiteY1809" fmla="*/ 148168 h 257176"/>
              <a:gd name="connsiteX1810" fmla="*/ 344133 w 611188"/>
              <a:gd name="connsiteY1810" fmla="*/ 149755 h 257176"/>
              <a:gd name="connsiteX1811" fmla="*/ 343605 w 611188"/>
              <a:gd name="connsiteY1811" fmla="*/ 149755 h 257176"/>
              <a:gd name="connsiteX1812" fmla="*/ 343076 w 611188"/>
              <a:gd name="connsiteY1812" fmla="*/ 151343 h 257176"/>
              <a:gd name="connsiteX1813" fmla="*/ 339904 w 611188"/>
              <a:gd name="connsiteY1813" fmla="*/ 151343 h 257176"/>
              <a:gd name="connsiteX1814" fmla="*/ 340433 w 611188"/>
              <a:gd name="connsiteY1814" fmla="*/ 151872 h 257176"/>
              <a:gd name="connsiteX1815" fmla="*/ 343076 w 611188"/>
              <a:gd name="connsiteY1815" fmla="*/ 151872 h 257176"/>
              <a:gd name="connsiteX1816" fmla="*/ 345719 w 611188"/>
              <a:gd name="connsiteY1816" fmla="*/ 151343 h 257176"/>
              <a:gd name="connsiteX1817" fmla="*/ 348362 w 611188"/>
              <a:gd name="connsiteY1817" fmla="*/ 151343 h 257176"/>
              <a:gd name="connsiteX1818" fmla="*/ 350124 w 611188"/>
              <a:gd name="connsiteY1818" fmla="*/ 149932 h 257176"/>
              <a:gd name="connsiteX1819" fmla="*/ 350476 w 611188"/>
              <a:gd name="connsiteY1819" fmla="*/ 149755 h 257176"/>
              <a:gd name="connsiteX1820" fmla="*/ 350383 w 611188"/>
              <a:gd name="connsiteY1820" fmla="*/ 149724 h 257176"/>
              <a:gd name="connsiteX1821" fmla="*/ 351005 w 611188"/>
              <a:gd name="connsiteY1821" fmla="*/ 149226 h 257176"/>
              <a:gd name="connsiteX1822" fmla="*/ 355234 w 611188"/>
              <a:gd name="connsiteY1822" fmla="*/ 148168 h 257176"/>
              <a:gd name="connsiteX1823" fmla="*/ 360519 w 611188"/>
              <a:gd name="connsiteY1823" fmla="*/ 147638 h 257176"/>
              <a:gd name="connsiteX1824" fmla="*/ 369506 w 611188"/>
              <a:gd name="connsiteY1824" fmla="*/ 147638 h 257176"/>
              <a:gd name="connsiteX1825" fmla="*/ 388535 w 611188"/>
              <a:gd name="connsiteY1825" fmla="*/ 146051 h 257176"/>
              <a:gd name="connsiteX1826" fmla="*/ 397521 w 611188"/>
              <a:gd name="connsiteY1826" fmla="*/ 148168 h 257176"/>
              <a:gd name="connsiteX1827" fmla="*/ 400692 w 611188"/>
              <a:gd name="connsiteY1827" fmla="*/ 147638 h 257176"/>
              <a:gd name="connsiteX1828" fmla="*/ 402807 w 611188"/>
              <a:gd name="connsiteY1828" fmla="*/ 146580 h 257176"/>
              <a:gd name="connsiteX1829" fmla="*/ 402278 w 611188"/>
              <a:gd name="connsiteY1829" fmla="*/ 147638 h 257176"/>
              <a:gd name="connsiteX1830" fmla="*/ 402807 w 611188"/>
              <a:gd name="connsiteY1830" fmla="*/ 148168 h 257176"/>
              <a:gd name="connsiteX1831" fmla="*/ 402278 w 611188"/>
              <a:gd name="connsiteY1831" fmla="*/ 149226 h 257176"/>
              <a:gd name="connsiteX1832" fmla="*/ 402278 w 611188"/>
              <a:gd name="connsiteY1832" fmla="*/ 150813 h 257176"/>
              <a:gd name="connsiteX1833" fmla="*/ 405450 w 611188"/>
              <a:gd name="connsiteY1833" fmla="*/ 151343 h 257176"/>
              <a:gd name="connsiteX1834" fmla="*/ 408093 w 611188"/>
              <a:gd name="connsiteY1834" fmla="*/ 151872 h 257176"/>
              <a:gd name="connsiteX1835" fmla="*/ 408093 w 611188"/>
              <a:gd name="connsiteY1835" fmla="*/ 153459 h 257176"/>
              <a:gd name="connsiteX1836" fmla="*/ 409150 w 611188"/>
              <a:gd name="connsiteY1836" fmla="*/ 154518 h 257176"/>
              <a:gd name="connsiteX1837" fmla="*/ 410736 w 611188"/>
              <a:gd name="connsiteY1837" fmla="*/ 151343 h 257176"/>
              <a:gd name="connsiteX1838" fmla="*/ 412850 w 611188"/>
              <a:gd name="connsiteY1838" fmla="*/ 149755 h 257176"/>
              <a:gd name="connsiteX1839" fmla="*/ 413907 w 611188"/>
              <a:gd name="connsiteY1839" fmla="*/ 149755 h 257176"/>
              <a:gd name="connsiteX1840" fmla="*/ 414436 w 611188"/>
              <a:gd name="connsiteY1840" fmla="*/ 150813 h 257176"/>
              <a:gd name="connsiteX1841" fmla="*/ 412321 w 611188"/>
              <a:gd name="connsiteY1841" fmla="*/ 151343 h 257176"/>
              <a:gd name="connsiteX1842" fmla="*/ 410736 w 611188"/>
              <a:gd name="connsiteY1842" fmla="*/ 151872 h 257176"/>
              <a:gd name="connsiteX1843" fmla="*/ 410736 w 611188"/>
              <a:gd name="connsiteY1843" fmla="*/ 153459 h 257176"/>
              <a:gd name="connsiteX1844" fmla="*/ 411264 w 611188"/>
              <a:gd name="connsiteY1844" fmla="*/ 153459 h 257176"/>
              <a:gd name="connsiteX1845" fmla="*/ 410736 w 611188"/>
              <a:gd name="connsiteY1845" fmla="*/ 154518 h 257176"/>
              <a:gd name="connsiteX1846" fmla="*/ 409678 w 611188"/>
              <a:gd name="connsiteY1846" fmla="*/ 154518 h 257176"/>
              <a:gd name="connsiteX1847" fmla="*/ 409678 w 611188"/>
              <a:gd name="connsiteY1847" fmla="*/ 155047 h 257176"/>
              <a:gd name="connsiteX1848" fmla="*/ 409678 w 611188"/>
              <a:gd name="connsiteY1848" fmla="*/ 156105 h 257176"/>
              <a:gd name="connsiteX1849" fmla="*/ 411264 w 611188"/>
              <a:gd name="connsiteY1849" fmla="*/ 156105 h 257176"/>
              <a:gd name="connsiteX1850" fmla="*/ 411264 w 611188"/>
              <a:gd name="connsiteY1850" fmla="*/ 155047 h 257176"/>
              <a:gd name="connsiteX1851" fmla="*/ 413907 w 611188"/>
              <a:gd name="connsiteY1851" fmla="*/ 155047 h 257176"/>
              <a:gd name="connsiteX1852" fmla="*/ 416022 w 611188"/>
              <a:gd name="connsiteY1852" fmla="*/ 154518 h 257176"/>
              <a:gd name="connsiteX1853" fmla="*/ 419722 w 611188"/>
              <a:gd name="connsiteY1853" fmla="*/ 156634 h 257176"/>
              <a:gd name="connsiteX1854" fmla="*/ 423422 w 611188"/>
              <a:gd name="connsiteY1854" fmla="*/ 155047 h 257176"/>
              <a:gd name="connsiteX1855" fmla="*/ 424479 w 611188"/>
              <a:gd name="connsiteY1855" fmla="*/ 155047 h 257176"/>
              <a:gd name="connsiteX1856" fmla="*/ 424479 w 611188"/>
              <a:gd name="connsiteY1856" fmla="*/ 156105 h 257176"/>
              <a:gd name="connsiteX1857" fmla="*/ 431351 w 611188"/>
              <a:gd name="connsiteY1857" fmla="*/ 154518 h 257176"/>
              <a:gd name="connsiteX1858" fmla="*/ 438222 w 611188"/>
              <a:gd name="connsiteY1858" fmla="*/ 155047 h 257176"/>
              <a:gd name="connsiteX1859" fmla="*/ 439279 w 611188"/>
              <a:gd name="connsiteY1859" fmla="*/ 155047 h 257176"/>
              <a:gd name="connsiteX1860" fmla="*/ 440337 w 611188"/>
              <a:gd name="connsiteY1860" fmla="*/ 156634 h 257176"/>
              <a:gd name="connsiteX1861" fmla="*/ 438222 w 611188"/>
              <a:gd name="connsiteY1861" fmla="*/ 158222 h 257176"/>
              <a:gd name="connsiteX1862" fmla="*/ 436637 w 611188"/>
              <a:gd name="connsiteY1862" fmla="*/ 159809 h 257176"/>
              <a:gd name="connsiteX1863" fmla="*/ 436637 w 611188"/>
              <a:gd name="connsiteY1863" fmla="*/ 161397 h 257176"/>
              <a:gd name="connsiteX1864" fmla="*/ 438222 w 611188"/>
              <a:gd name="connsiteY1864" fmla="*/ 161926 h 257176"/>
              <a:gd name="connsiteX1865" fmla="*/ 438751 w 611188"/>
              <a:gd name="connsiteY1865" fmla="*/ 161397 h 257176"/>
              <a:gd name="connsiteX1866" fmla="*/ 439279 w 611188"/>
              <a:gd name="connsiteY1866" fmla="*/ 159809 h 257176"/>
              <a:gd name="connsiteX1867" fmla="*/ 439279 w 611188"/>
              <a:gd name="connsiteY1867" fmla="*/ 160338 h 257176"/>
              <a:gd name="connsiteX1868" fmla="*/ 439279 w 611188"/>
              <a:gd name="connsiteY1868" fmla="*/ 161926 h 257176"/>
              <a:gd name="connsiteX1869" fmla="*/ 442451 w 611188"/>
              <a:gd name="connsiteY1869" fmla="*/ 162984 h 257176"/>
              <a:gd name="connsiteX1870" fmla="*/ 445094 w 611188"/>
              <a:gd name="connsiteY1870" fmla="*/ 164043 h 257176"/>
              <a:gd name="connsiteX1871" fmla="*/ 442451 w 611188"/>
              <a:gd name="connsiteY1871" fmla="*/ 164043 h 257176"/>
              <a:gd name="connsiteX1872" fmla="*/ 438751 w 611188"/>
              <a:gd name="connsiteY1872" fmla="*/ 163513 h 257176"/>
              <a:gd name="connsiteX1873" fmla="*/ 438222 w 611188"/>
              <a:gd name="connsiteY1873" fmla="*/ 164043 h 257176"/>
              <a:gd name="connsiteX1874" fmla="*/ 438222 w 611188"/>
              <a:gd name="connsiteY1874" fmla="*/ 165630 h 257176"/>
              <a:gd name="connsiteX1875" fmla="*/ 439279 w 611188"/>
              <a:gd name="connsiteY1875" fmla="*/ 167218 h 257176"/>
              <a:gd name="connsiteX1876" fmla="*/ 440865 w 611188"/>
              <a:gd name="connsiteY1876" fmla="*/ 167218 h 257176"/>
              <a:gd name="connsiteX1877" fmla="*/ 439279 w 611188"/>
              <a:gd name="connsiteY1877" fmla="*/ 168276 h 257176"/>
              <a:gd name="connsiteX1878" fmla="*/ 438222 w 611188"/>
              <a:gd name="connsiteY1878" fmla="*/ 168805 h 257176"/>
              <a:gd name="connsiteX1879" fmla="*/ 435051 w 611188"/>
              <a:gd name="connsiteY1879" fmla="*/ 167218 h 257176"/>
              <a:gd name="connsiteX1880" fmla="*/ 433465 w 611188"/>
              <a:gd name="connsiteY1880" fmla="*/ 170393 h 257176"/>
              <a:gd name="connsiteX1881" fmla="*/ 423422 w 611188"/>
              <a:gd name="connsiteY1881" fmla="*/ 170922 h 257176"/>
              <a:gd name="connsiteX1882" fmla="*/ 404393 w 611188"/>
              <a:gd name="connsiteY1882" fmla="*/ 175684 h 257176"/>
              <a:gd name="connsiteX1883" fmla="*/ 395406 w 611188"/>
              <a:gd name="connsiteY1883" fmla="*/ 175684 h 257176"/>
              <a:gd name="connsiteX1884" fmla="*/ 395406 w 611188"/>
              <a:gd name="connsiteY1884" fmla="*/ 176743 h 257176"/>
              <a:gd name="connsiteX1885" fmla="*/ 395406 w 611188"/>
              <a:gd name="connsiteY1885" fmla="*/ 177272 h 257176"/>
              <a:gd name="connsiteX1886" fmla="*/ 394878 w 611188"/>
              <a:gd name="connsiteY1886" fmla="*/ 176743 h 257176"/>
              <a:gd name="connsiteX1887" fmla="*/ 393292 w 611188"/>
              <a:gd name="connsiteY1887" fmla="*/ 176743 h 257176"/>
              <a:gd name="connsiteX1888" fmla="*/ 394878 w 611188"/>
              <a:gd name="connsiteY1888" fmla="*/ 177801 h 257176"/>
              <a:gd name="connsiteX1889" fmla="*/ 396992 w 611188"/>
              <a:gd name="connsiteY1889" fmla="*/ 177272 h 257176"/>
              <a:gd name="connsiteX1890" fmla="*/ 399107 w 611188"/>
              <a:gd name="connsiteY1890" fmla="*/ 177272 h 257176"/>
              <a:gd name="connsiteX1891" fmla="*/ 400692 w 611188"/>
              <a:gd name="connsiteY1891" fmla="*/ 177272 h 257176"/>
              <a:gd name="connsiteX1892" fmla="*/ 405450 w 611188"/>
              <a:gd name="connsiteY1892" fmla="*/ 177272 h 257176"/>
              <a:gd name="connsiteX1893" fmla="*/ 409678 w 611188"/>
              <a:gd name="connsiteY1893" fmla="*/ 177272 h 257176"/>
              <a:gd name="connsiteX1894" fmla="*/ 412321 w 611188"/>
              <a:gd name="connsiteY1894" fmla="*/ 178859 h 257176"/>
              <a:gd name="connsiteX1895" fmla="*/ 414436 w 611188"/>
              <a:gd name="connsiteY1895" fmla="*/ 177801 h 257176"/>
              <a:gd name="connsiteX1896" fmla="*/ 412321 w 611188"/>
              <a:gd name="connsiteY1896" fmla="*/ 179388 h 257176"/>
              <a:gd name="connsiteX1897" fmla="*/ 409678 w 611188"/>
              <a:gd name="connsiteY1897" fmla="*/ 178859 h 257176"/>
              <a:gd name="connsiteX1898" fmla="*/ 409150 w 611188"/>
              <a:gd name="connsiteY1898" fmla="*/ 180447 h 257176"/>
              <a:gd name="connsiteX1899" fmla="*/ 407035 w 611188"/>
              <a:gd name="connsiteY1899" fmla="*/ 180976 h 257176"/>
              <a:gd name="connsiteX1900" fmla="*/ 405978 w 611188"/>
              <a:gd name="connsiteY1900" fmla="*/ 180447 h 257176"/>
              <a:gd name="connsiteX1901" fmla="*/ 405978 w 611188"/>
              <a:gd name="connsiteY1901" fmla="*/ 180976 h 257176"/>
              <a:gd name="connsiteX1902" fmla="*/ 405978 w 611188"/>
              <a:gd name="connsiteY1902" fmla="*/ 182034 h 257176"/>
              <a:gd name="connsiteX1903" fmla="*/ 404393 w 611188"/>
              <a:gd name="connsiteY1903" fmla="*/ 180976 h 257176"/>
              <a:gd name="connsiteX1904" fmla="*/ 402807 w 611188"/>
              <a:gd name="connsiteY1904" fmla="*/ 183093 h 257176"/>
              <a:gd name="connsiteX1905" fmla="*/ 402278 w 611188"/>
              <a:gd name="connsiteY1905" fmla="*/ 182563 h 257176"/>
              <a:gd name="connsiteX1906" fmla="*/ 402807 w 611188"/>
              <a:gd name="connsiteY1906" fmla="*/ 182034 h 257176"/>
              <a:gd name="connsiteX1907" fmla="*/ 402278 w 611188"/>
              <a:gd name="connsiteY1907" fmla="*/ 182034 h 257176"/>
              <a:gd name="connsiteX1908" fmla="*/ 401221 w 611188"/>
              <a:gd name="connsiteY1908" fmla="*/ 182034 h 257176"/>
              <a:gd name="connsiteX1909" fmla="*/ 400692 w 611188"/>
              <a:gd name="connsiteY1909" fmla="*/ 182563 h 257176"/>
              <a:gd name="connsiteX1910" fmla="*/ 399107 w 611188"/>
              <a:gd name="connsiteY1910" fmla="*/ 183093 h 257176"/>
              <a:gd name="connsiteX1911" fmla="*/ 400164 w 611188"/>
              <a:gd name="connsiteY1911" fmla="*/ 184151 h 257176"/>
              <a:gd name="connsiteX1912" fmla="*/ 399107 w 611188"/>
              <a:gd name="connsiteY1912" fmla="*/ 184680 h 257176"/>
              <a:gd name="connsiteX1913" fmla="*/ 402278 w 611188"/>
              <a:gd name="connsiteY1913" fmla="*/ 185738 h 257176"/>
              <a:gd name="connsiteX1914" fmla="*/ 404393 w 611188"/>
              <a:gd name="connsiteY1914" fmla="*/ 186268 h 257176"/>
              <a:gd name="connsiteX1915" fmla="*/ 402278 w 611188"/>
              <a:gd name="connsiteY1915" fmla="*/ 186268 h 257176"/>
              <a:gd name="connsiteX1916" fmla="*/ 400692 w 611188"/>
              <a:gd name="connsiteY1916" fmla="*/ 187326 h 257176"/>
              <a:gd name="connsiteX1917" fmla="*/ 402807 w 611188"/>
              <a:gd name="connsiteY1917" fmla="*/ 188913 h 257176"/>
              <a:gd name="connsiteX1918" fmla="*/ 405978 w 611188"/>
              <a:gd name="connsiteY1918" fmla="*/ 187855 h 257176"/>
              <a:gd name="connsiteX1919" fmla="*/ 405450 w 611188"/>
              <a:gd name="connsiteY1919" fmla="*/ 189443 h 257176"/>
              <a:gd name="connsiteX1920" fmla="*/ 404393 w 611188"/>
              <a:gd name="connsiteY1920" fmla="*/ 189443 h 257176"/>
              <a:gd name="connsiteX1921" fmla="*/ 403864 w 611188"/>
              <a:gd name="connsiteY1921" fmla="*/ 189972 h 257176"/>
              <a:gd name="connsiteX1922" fmla="*/ 405978 w 611188"/>
              <a:gd name="connsiteY1922" fmla="*/ 189972 h 257176"/>
              <a:gd name="connsiteX1923" fmla="*/ 409150 w 611188"/>
              <a:gd name="connsiteY1923" fmla="*/ 191030 h 257176"/>
              <a:gd name="connsiteX1924" fmla="*/ 409678 w 611188"/>
              <a:gd name="connsiteY1924" fmla="*/ 192618 h 257176"/>
              <a:gd name="connsiteX1925" fmla="*/ 411264 w 611188"/>
              <a:gd name="connsiteY1925" fmla="*/ 193147 h 257176"/>
              <a:gd name="connsiteX1926" fmla="*/ 405978 w 611188"/>
              <a:gd name="connsiteY1926" fmla="*/ 194205 h 257176"/>
              <a:gd name="connsiteX1927" fmla="*/ 401221 w 611188"/>
              <a:gd name="connsiteY1927" fmla="*/ 194734 h 257176"/>
              <a:gd name="connsiteX1928" fmla="*/ 400692 w 611188"/>
              <a:gd name="connsiteY1928" fmla="*/ 194734 h 257176"/>
              <a:gd name="connsiteX1929" fmla="*/ 401221 w 611188"/>
              <a:gd name="connsiteY1929" fmla="*/ 195793 h 257176"/>
              <a:gd name="connsiteX1930" fmla="*/ 400050 w 611188"/>
              <a:gd name="connsiteY1930" fmla="*/ 195793 h 257176"/>
              <a:gd name="connsiteX1931" fmla="*/ 399415 w 611188"/>
              <a:gd name="connsiteY1931" fmla="*/ 196851 h 257176"/>
              <a:gd name="connsiteX1932" fmla="*/ 398581 w 611188"/>
              <a:gd name="connsiteY1932" fmla="*/ 195924 h 257176"/>
              <a:gd name="connsiteX1933" fmla="*/ 396992 w 611188"/>
              <a:gd name="connsiteY1933" fmla="*/ 196322 h 257176"/>
              <a:gd name="connsiteX1934" fmla="*/ 394878 w 611188"/>
              <a:gd name="connsiteY1934" fmla="*/ 194734 h 257176"/>
              <a:gd name="connsiteX1935" fmla="*/ 391706 w 611188"/>
              <a:gd name="connsiteY1935" fmla="*/ 196322 h 257176"/>
              <a:gd name="connsiteX1936" fmla="*/ 384835 w 611188"/>
              <a:gd name="connsiteY1936" fmla="*/ 195793 h 257176"/>
              <a:gd name="connsiteX1937" fmla="*/ 376906 w 611188"/>
              <a:gd name="connsiteY1937" fmla="*/ 194205 h 257176"/>
              <a:gd name="connsiteX1938" fmla="*/ 376377 w 611188"/>
              <a:gd name="connsiteY1938" fmla="*/ 195793 h 257176"/>
              <a:gd name="connsiteX1939" fmla="*/ 374263 w 611188"/>
              <a:gd name="connsiteY1939" fmla="*/ 196322 h 257176"/>
              <a:gd name="connsiteX1940" fmla="*/ 374791 w 611188"/>
              <a:gd name="connsiteY1940" fmla="*/ 195793 h 257176"/>
              <a:gd name="connsiteX1941" fmla="*/ 374791 w 611188"/>
              <a:gd name="connsiteY1941" fmla="*/ 194734 h 257176"/>
              <a:gd name="connsiteX1942" fmla="*/ 371091 w 611188"/>
              <a:gd name="connsiteY1942" fmla="*/ 196322 h 257176"/>
              <a:gd name="connsiteX1943" fmla="*/ 366334 w 611188"/>
              <a:gd name="connsiteY1943" fmla="*/ 198438 h 257176"/>
              <a:gd name="connsiteX1944" fmla="*/ 367920 w 611188"/>
              <a:gd name="connsiteY1944" fmla="*/ 198438 h 257176"/>
              <a:gd name="connsiteX1945" fmla="*/ 367920 w 611188"/>
              <a:gd name="connsiteY1945" fmla="*/ 199497 h 257176"/>
              <a:gd name="connsiteX1946" fmla="*/ 364748 w 611188"/>
              <a:gd name="connsiteY1946" fmla="*/ 199497 h 257176"/>
              <a:gd name="connsiteX1947" fmla="*/ 362105 w 611188"/>
              <a:gd name="connsiteY1947" fmla="*/ 201084 h 257176"/>
              <a:gd name="connsiteX1948" fmla="*/ 362105 w 611188"/>
              <a:gd name="connsiteY1948" fmla="*/ 200026 h 257176"/>
              <a:gd name="connsiteX1949" fmla="*/ 361048 w 611188"/>
              <a:gd name="connsiteY1949" fmla="*/ 199497 h 257176"/>
              <a:gd name="connsiteX1950" fmla="*/ 360519 w 611188"/>
              <a:gd name="connsiteY1950" fmla="*/ 201084 h 257176"/>
              <a:gd name="connsiteX1951" fmla="*/ 359462 w 611188"/>
              <a:gd name="connsiteY1951" fmla="*/ 201084 h 257176"/>
              <a:gd name="connsiteX1952" fmla="*/ 359462 w 611188"/>
              <a:gd name="connsiteY1952" fmla="*/ 200026 h 257176"/>
              <a:gd name="connsiteX1953" fmla="*/ 360519 w 611188"/>
              <a:gd name="connsiteY1953" fmla="*/ 199497 h 257176"/>
              <a:gd name="connsiteX1954" fmla="*/ 358934 w 611188"/>
              <a:gd name="connsiteY1954" fmla="*/ 200026 h 257176"/>
              <a:gd name="connsiteX1955" fmla="*/ 357348 w 611188"/>
              <a:gd name="connsiteY1955" fmla="*/ 200026 h 257176"/>
              <a:gd name="connsiteX1956" fmla="*/ 357348 w 611188"/>
              <a:gd name="connsiteY1956" fmla="*/ 201084 h 257176"/>
              <a:gd name="connsiteX1957" fmla="*/ 357877 w 611188"/>
              <a:gd name="connsiteY1957" fmla="*/ 202143 h 257176"/>
              <a:gd name="connsiteX1958" fmla="*/ 358934 w 611188"/>
              <a:gd name="connsiteY1958" fmla="*/ 201613 h 257176"/>
              <a:gd name="connsiteX1959" fmla="*/ 359462 w 611188"/>
              <a:gd name="connsiteY1959" fmla="*/ 201613 h 257176"/>
              <a:gd name="connsiteX1960" fmla="*/ 357877 w 611188"/>
              <a:gd name="connsiteY1960" fmla="*/ 203201 h 257176"/>
              <a:gd name="connsiteX1961" fmla="*/ 357348 w 611188"/>
              <a:gd name="connsiteY1961" fmla="*/ 203730 h 257176"/>
              <a:gd name="connsiteX1962" fmla="*/ 356291 w 611188"/>
              <a:gd name="connsiteY1962" fmla="*/ 203201 h 257176"/>
              <a:gd name="connsiteX1963" fmla="*/ 357348 w 611188"/>
              <a:gd name="connsiteY1963" fmla="*/ 202143 h 257176"/>
              <a:gd name="connsiteX1964" fmla="*/ 356291 w 611188"/>
              <a:gd name="connsiteY1964" fmla="*/ 200026 h 257176"/>
              <a:gd name="connsiteX1965" fmla="*/ 355234 w 611188"/>
              <a:gd name="connsiteY1965" fmla="*/ 201613 h 257176"/>
              <a:gd name="connsiteX1966" fmla="*/ 355762 w 611188"/>
              <a:gd name="connsiteY1966" fmla="*/ 201613 h 257176"/>
              <a:gd name="connsiteX1967" fmla="*/ 355234 w 611188"/>
              <a:gd name="connsiteY1967" fmla="*/ 203201 h 257176"/>
              <a:gd name="connsiteX1968" fmla="*/ 354176 w 611188"/>
              <a:gd name="connsiteY1968" fmla="*/ 203730 h 257176"/>
              <a:gd name="connsiteX1969" fmla="*/ 354176 w 611188"/>
              <a:gd name="connsiteY1969" fmla="*/ 202143 h 257176"/>
              <a:gd name="connsiteX1970" fmla="*/ 353648 w 611188"/>
              <a:gd name="connsiteY1970" fmla="*/ 201084 h 257176"/>
              <a:gd name="connsiteX1971" fmla="*/ 352062 w 611188"/>
              <a:gd name="connsiteY1971" fmla="*/ 201084 h 257176"/>
              <a:gd name="connsiteX1972" fmla="*/ 349948 w 611188"/>
              <a:gd name="connsiteY1972" fmla="*/ 201613 h 257176"/>
              <a:gd name="connsiteX1973" fmla="*/ 351005 w 611188"/>
              <a:gd name="connsiteY1973" fmla="*/ 201613 h 257176"/>
              <a:gd name="connsiteX1974" fmla="*/ 352062 w 611188"/>
              <a:gd name="connsiteY1974" fmla="*/ 203201 h 257176"/>
              <a:gd name="connsiteX1975" fmla="*/ 350476 w 611188"/>
              <a:gd name="connsiteY1975" fmla="*/ 202143 h 257176"/>
              <a:gd name="connsiteX1976" fmla="*/ 349948 w 611188"/>
              <a:gd name="connsiteY1976" fmla="*/ 203730 h 257176"/>
              <a:gd name="connsiteX1977" fmla="*/ 348362 w 611188"/>
              <a:gd name="connsiteY1977" fmla="*/ 201613 h 257176"/>
              <a:gd name="connsiteX1978" fmla="*/ 345719 w 611188"/>
              <a:gd name="connsiteY1978" fmla="*/ 204788 h 257176"/>
              <a:gd name="connsiteX1979" fmla="*/ 344133 w 611188"/>
              <a:gd name="connsiteY1979" fmla="*/ 203730 h 257176"/>
              <a:gd name="connsiteX1980" fmla="*/ 343605 w 611188"/>
              <a:gd name="connsiteY1980" fmla="*/ 204788 h 257176"/>
              <a:gd name="connsiteX1981" fmla="*/ 343076 w 611188"/>
              <a:gd name="connsiteY1981" fmla="*/ 203201 h 257176"/>
              <a:gd name="connsiteX1982" fmla="*/ 341490 w 611188"/>
              <a:gd name="connsiteY1982" fmla="*/ 203201 h 257176"/>
              <a:gd name="connsiteX1983" fmla="*/ 341490 w 611188"/>
              <a:gd name="connsiteY1983" fmla="*/ 203730 h 257176"/>
              <a:gd name="connsiteX1984" fmla="*/ 339904 w 611188"/>
              <a:gd name="connsiteY1984" fmla="*/ 203201 h 257176"/>
              <a:gd name="connsiteX1985" fmla="*/ 338319 w 611188"/>
              <a:gd name="connsiteY1985" fmla="*/ 203730 h 257176"/>
              <a:gd name="connsiteX1986" fmla="*/ 337261 w 611188"/>
              <a:gd name="connsiteY1986" fmla="*/ 204788 h 257176"/>
              <a:gd name="connsiteX1987" fmla="*/ 336808 w 611188"/>
              <a:gd name="connsiteY1987" fmla="*/ 203881 h 257176"/>
              <a:gd name="connsiteX1988" fmla="*/ 337261 w 611188"/>
              <a:gd name="connsiteY1988" fmla="*/ 203201 h 257176"/>
              <a:gd name="connsiteX1989" fmla="*/ 336733 w 611188"/>
              <a:gd name="connsiteY1989" fmla="*/ 203730 h 257176"/>
              <a:gd name="connsiteX1990" fmla="*/ 336808 w 611188"/>
              <a:gd name="connsiteY1990" fmla="*/ 203881 h 257176"/>
              <a:gd name="connsiteX1991" fmla="*/ 336204 w 611188"/>
              <a:gd name="connsiteY1991" fmla="*/ 204788 h 257176"/>
              <a:gd name="connsiteX1992" fmla="*/ 335147 w 611188"/>
              <a:gd name="connsiteY1992" fmla="*/ 205318 h 257176"/>
              <a:gd name="connsiteX1993" fmla="*/ 335147 w 611188"/>
              <a:gd name="connsiteY1993" fmla="*/ 204788 h 257176"/>
              <a:gd name="connsiteX1994" fmla="*/ 333561 w 611188"/>
              <a:gd name="connsiteY1994" fmla="*/ 203730 h 257176"/>
              <a:gd name="connsiteX1995" fmla="*/ 333561 w 611188"/>
              <a:gd name="connsiteY1995" fmla="*/ 206376 h 257176"/>
              <a:gd name="connsiteX1996" fmla="*/ 333033 w 611188"/>
              <a:gd name="connsiteY1996" fmla="*/ 204788 h 257176"/>
              <a:gd name="connsiteX1997" fmla="*/ 331976 w 611188"/>
              <a:gd name="connsiteY1997" fmla="*/ 205318 h 257176"/>
              <a:gd name="connsiteX1998" fmla="*/ 331976 w 611188"/>
              <a:gd name="connsiteY1998" fmla="*/ 206376 h 257176"/>
              <a:gd name="connsiteX1999" fmla="*/ 331447 w 611188"/>
              <a:gd name="connsiteY1999" fmla="*/ 204788 h 257176"/>
              <a:gd name="connsiteX2000" fmla="*/ 329861 w 611188"/>
              <a:gd name="connsiteY2000" fmla="*/ 206376 h 257176"/>
              <a:gd name="connsiteX2001" fmla="*/ 328275 w 611188"/>
              <a:gd name="connsiteY2001" fmla="*/ 205847 h 257176"/>
              <a:gd name="connsiteX2002" fmla="*/ 328275 w 611188"/>
              <a:gd name="connsiteY2002" fmla="*/ 205318 h 257176"/>
              <a:gd name="connsiteX2003" fmla="*/ 328049 w 611188"/>
              <a:gd name="connsiteY2003" fmla="*/ 205771 h 257176"/>
              <a:gd name="connsiteX2004" fmla="*/ 326690 w 611188"/>
              <a:gd name="connsiteY2004" fmla="*/ 205318 h 257176"/>
              <a:gd name="connsiteX2005" fmla="*/ 325104 w 611188"/>
              <a:gd name="connsiteY2005" fmla="*/ 207964 h 257176"/>
              <a:gd name="connsiteX2006" fmla="*/ 324575 w 611188"/>
              <a:gd name="connsiteY2006" fmla="*/ 208493 h 257176"/>
              <a:gd name="connsiteX2007" fmla="*/ 324047 w 611188"/>
              <a:gd name="connsiteY2007" fmla="*/ 207964 h 257176"/>
              <a:gd name="connsiteX2008" fmla="*/ 324047 w 611188"/>
              <a:gd name="connsiteY2008" fmla="*/ 208493 h 257176"/>
              <a:gd name="connsiteX2009" fmla="*/ 322990 w 611188"/>
              <a:gd name="connsiteY2009" fmla="*/ 208493 h 257176"/>
              <a:gd name="connsiteX2010" fmla="*/ 325104 w 611188"/>
              <a:gd name="connsiteY2010" fmla="*/ 209022 h 257176"/>
              <a:gd name="connsiteX2011" fmla="*/ 328275 w 611188"/>
              <a:gd name="connsiteY2011" fmla="*/ 209022 h 257176"/>
              <a:gd name="connsiteX2012" fmla="*/ 327747 w 611188"/>
              <a:gd name="connsiteY2012" fmla="*/ 207964 h 257176"/>
              <a:gd name="connsiteX2013" fmla="*/ 326690 w 611188"/>
              <a:gd name="connsiteY2013" fmla="*/ 206905 h 257176"/>
              <a:gd name="connsiteX2014" fmla="*/ 327747 w 611188"/>
              <a:gd name="connsiteY2014" fmla="*/ 206376 h 257176"/>
              <a:gd name="connsiteX2015" fmla="*/ 329333 w 611188"/>
              <a:gd name="connsiteY2015" fmla="*/ 208493 h 257176"/>
              <a:gd name="connsiteX2016" fmla="*/ 326161 w 611188"/>
              <a:gd name="connsiteY2016" fmla="*/ 210080 h 257176"/>
              <a:gd name="connsiteX2017" fmla="*/ 324575 w 611188"/>
              <a:gd name="connsiteY2017" fmla="*/ 213255 h 257176"/>
              <a:gd name="connsiteX2018" fmla="*/ 322990 w 611188"/>
              <a:gd name="connsiteY2018" fmla="*/ 212197 h 257176"/>
              <a:gd name="connsiteX2019" fmla="*/ 322461 w 611188"/>
              <a:gd name="connsiteY2019" fmla="*/ 212197 h 257176"/>
              <a:gd name="connsiteX2020" fmla="*/ 322263 w 611188"/>
              <a:gd name="connsiteY2020" fmla="*/ 212197 h 257176"/>
              <a:gd name="connsiteX2021" fmla="*/ 322263 w 611188"/>
              <a:gd name="connsiteY2021" fmla="*/ 212682 h 257176"/>
              <a:gd name="connsiteX2022" fmla="*/ 322990 w 611188"/>
              <a:gd name="connsiteY2022" fmla="*/ 212197 h 257176"/>
              <a:gd name="connsiteX2023" fmla="*/ 321404 w 611188"/>
              <a:gd name="connsiteY2023" fmla="*/ 214843 h 257176"/>
              <a:gd name="connsiteX2024" fmla="*/ 321404 w 611188"/>
              <a:gd name="connsiteY2024" fmla="*/ 213255 h 257176"/>
              <a:gd name="connsiteX2025" fmla="*/ 322230 w 611188"/>
              <a:gd name="connsiteY2025" fmla="*/ 212704 h 257176"/>
              <a:gd name="connsiteX2026" fmla="*/ 321469 w 611188"/>
              <a:gd name="connsiteY2026" fmla="*/ 212197 h 257176"/>
              <a:gd name="connsiteX2027" fmla="*/ 320875 w 611188"/>
              <a:gd name="connsiteY2027" fmla="*/ 212197 h 257176"/>
              <a:gd name="connsiteX2028" fmla="*/ 320875 w 611188"/>
              <a:gd name="connsiteY2028" fmla="*/ 213784 h 257176"/>
              <a:gd name="connsiteX2029" fmla="*/ 320875 w 611188"/>
              <a:gd name="connsiteY2029" fmla="*/ 214843 h 257176"/>
              <a:gd name="connsiteX2030" fmla="*/ 317175 w 611188"/>
              <a:gd name="connsiteY2030" fmla="*/ 213784 h 257176"/>
              <a:gd name="connsiteX2031" fmla="*/ 314003 w 611188"/>
              <a:gd name="connsiteY2031" fmla="*/ 214843 h 257176"/>
              <a:gd name="connsiteX2032" fmla="*/ 314532 w 611188"/>
              <a:gd name="connsiteY2032" fmla="*/ 214843 h 257176"/>
              <a:gd name="connsiteX2033" fmla="*/ 314003 w 611188"/>
              <a:gd name="connsiteY2033" fmla="*/ 215372 h 257176"/>
              <a:gd name="connsiteX2034" fmla="*/ 314003 w 611188"/>
              <a:gd name="connsiteY2034" fmla="*/ 215901 h 257176"/>
              <a:gd name="connsiteX2035" fmla="*/ 312946 w 611188"/>
              <a:gd name="connsiteY2035" fmla="*/ 215901 h 257176"/>
              <a:gd name="connsiteX2036" fmla="*/ 312418 w 611188"/>
              <a:gd name="connsiteY2036" fmla="*/ 215901 h 257176"/>
              <a:gd name="connsiteX2037" fmla="*/ 310832 w 611188"/>
              <a:gd name="connsiteY2037" fmla="*/ 215372 h 257176"/>
              <a:gd name="connsiteX2038" fmla="*/ 310832 w 611188"/>
              <a:gd name="connsiteY2038" fmla="*/ 214843 h 257176"/>
              <a:gd name="connsiteX2039" fmla="*/ 310303 w 611188"/>
              <a:gd name="connsiteY2039" fmla="*/ 214843 h 257176"/>
              <a:gd name="connsiteX2040" fmla="*/ 310303 w 611188"/>
              <a:gd name="connsiteY2040" fmla="*/ 215372 h 257176"/>
              <a:gd name="connsiteX2041" fmla="*/ 303960 w 611188"/>
              <a:gd name="connsiteY2041" fmla="*/ 215372 h 257176"/>
              <a:gd name="connsiteX2042" fmla="*/ 298674 w 611188"/>
              <a:gd name="connsiteY2042" fmla="*/ 214843 h 257176"/>
              <a:gd name="connsiteX2043" fmla="*/ 298146 w 611188"/>
              <a:gd name="connsiteY2043" fmla="*/ 214843 h 257176"/>
              <a:gd name="connsiteX2044" fmla="*/ 298674 w 611188"/>
              <a:gd name="connsiteY2044" fmla="*/ 215372 h 257176"/>
              <a:gd name="connsiteX2045" fmla="*/ 298146 w 611188"/>
              <a:gd name="connsiteY2045" fmla="*/ 215372 h 257176"/>
              <a:gd name="connsiteX2046" fmla="*/ 297089 w 611188"/>
              <a:gd name="connsiteY2046" fmla="*/ 214843 h 257176"/>
              <a:gd name="connsiteX2047" fmla="*/ 294974 w 611188"/>
              <a:gd name="connsiteY2047" fmla="*/ 215372 h 257176"/>
              <a:gd name="connsiteX2048" fmla="*/ 293543 w 611188"/>
              <a:gd name="connsiteY2048" fmla="*/ 215611 h 257176"/>
              <a:gd name="connsiteX2049" fmla="*/ 293460 w 611188"/>
              <a:gd name="connsiteY2049" fmla="*/ 215901 h 257176"/>
              <a:gd name="connsiteX2050" fmla="*/ 293168 w 611188"/>
              <a:gd name="connsiteY2050" fmla="*/ 215673 h 257176"/>
              <a:gd name="connsiteX2051" fmla="*/ 291803 w 611188"/>
              <a:gd name="connsiteY2051" fmla="*/ 215901 h 257176"/>
              <a:gd name="connsiteX2052" fmla="*/ 290217 w 611188"/>
              <a:gd name="connsiteY2052" fmla="*/ 214843 h 257176"/>
              <a:gd name="connsiteX2053" fmla="*/ 289688 w 611188"/>
              <a:gd name="connsiteY2053" fmla="*/ 214843 h 257176"/>
              <a:gd name="connsiteX2054" fmla="*/ 288925 w 611188"/>
              <a:gd name="connsiteY2054" fmla="*/ 214843 h 257176"/>
              <a:gd name="connsiteX2055" fmla="*/ 288925 w 611188"/>
              <a:gd name="connsiteY2055" fmla="*/ 215901 h 257176"/>
              <a:gd name="connsiteX2056" fmla="*/ 288631 w 611188"/>
              <a:gd name="connsiteY2056" fmla="*/ 215901 h 257176"/>
              <a:gd name="connsiteX2057" fmla="*/ 287337 w 611188"/>
              <a:gd name="connsiteY2057" fmla="*/ 215901 h 257176"/>
              <a:gd name="connsiteX2058" fmla="*/ 286517 w 611188"/>
              <a:gd name="connsiteY2058" fmla="*/ 215901 h 257176"/>
              <a:gd name="connsiteX2059" fmla="*/ 284931 w 611188"/>
              <a:gd name="connsiteY2059" fmla="*/ 215901 h 257176"/>
              <a:gd name="connsiteX2060" fmla="*/ 284931 w 611188"/>
              <a:gd name="connsiteY2060" fmla="*/ 217489 h 257176"/>
              <a:gd name="connsiteX2061" fmla="*/ 284402 w 611188"/>
              <a:gd name="connsiteY2061" fmla="*/ 217489 h 257176"/>
              <a:gd name="connsiteX2062" fmla="*/ 284402 w 611188"/>
              <a:gd name="connsiteY2062" fmla="*/ 216959 h 257176"/>
              <a:gd name="connsiteX2063" fmla="*/ 282817 w 611188"/>
              <a:gd name="connsiteY2063" fmla="*/ 216959 h 257176"/>
              <a:gd name="connsiteX2064" fmla="*/ 281759 w 611188"/>
              <a:gd name="connsiteY2064" fmla="*/ 217489 h 257176"/>
              <a:gd name="connsiteX2065" fmla="*/ 281231 w 611188"/>
              <a:gd name="connsiteY2065" fmla="*/ 217489 h 257176"/>
              <a:gd name="connsiteX2066" fmla="*/ 281759 w 611188"/>
              <a:gd name="connsiteY2066" fmla="*/ 216959 h 257176"/>
              <a:gd name="connsiteX2067" fmla="*/ 280175 w 611188"/>
              <a:gd name="connsiteY2067" fmla="*/ 217488 h 257176"/>
              <a:gd name="connsiteX2068" fmla="*/ 280194 w 611188"/>
              <a:gd name="connsiteY2068" fmla="*/ 217488 h 257176"/>
              <a:gd name="connsiteX2069" fmla="*/ 280988 w 611188"/>
              <a:gd name="connsiteY2069" fmla="*/ 217488 h 257176"/>
              <a:gd name="connsiteX2070" fmla="*/ 280988 w 611188"/>
              <a:gd name="connsiteY2070" fmla="*/ 218017 h 257176"/>
              <a:gd name="connsiteX2071" fmla="*/ 280194 w 611188"/>
              <a:gd name="connsiteY2071" fmla="*/ 218017 h 257176"/>
              <a:gd name="connsiteX2072" fmla="*/ 280194 w 611188"/>
              <a:gd name="connsiteY2072" fmla="*/ 219076 h 257176"/>
              <a:gd name="connsiteX2073" fmla="*/ 280174 w 611188"/>
              <a:gd name="connsiteY2073" fmla="*/ 219049 h 257176"/>
              <a:gd name="connsiteX2074" fmla="*/ 280174 w 611188"/>
              <a:gd name="connsiteY2074" fmla="*/ 219076 h 257176"/>
              <a:gd name="connsiteX2075" fmla="*/ 279645 w 611188"/>
              <a:gd name="connsiteY2075" fmla="*/ 220134 h 257176"/>
              <a:gd name="connsiteX2076" fmla="*/ 279645 w 611188"/>
              <a:gd name="connsiteY2076" fmla="*/ 219076 h 257176"/>
              <a:gd name="connsiteX2077" fmla="*/ 277531 w 611188"/>
              <a:gd name="connsiteY2077" fmla="*/ 219076 h 257176"/>
              <a:gd name="connsiteX2078" fmla="*/ 274359 w 611188"/>
              <a:gd name="connsiteY2078" fmla="*/ 220134 h 257176"/>
              <a:gd name="connsiteX2079" fmla="*/ 274359 w 611188"/>
              <a:gd name="connsiteY2079" fmla="*/ 219076 h 257176"/>
              <a:gd name="connsiteX2080" fmla="*/ 273302 w 611188"/>
              <a:gd name="connsiteY2080" fmla="*/ 218547 h 257176"/>
              <a:gd name="connsiteX2081" fmla="*/ 273302 w 611188"/>
              <a:gd name="connsiteY2081" fmla="*/ 220134 h 257176"/>
              <a:gd name="connsiteX2082" fmla="*/ 273302 w 611188"/>
              <a:gd name="connsiteY2082" fmla="*/ 220664 h 257176"/>
              <a:gd name="connsiteX2083" fmla="*/ 272797 w 611188"/>
              <a:gd name="connsiteY2083" fmla="*/ 221169 h 257176"/>
              <a:gd name="connsiteX2084" fmla="*/ 272653 w 611188"/>
              <a:gd name="connsiteY2084" fmla="*/ 221457 h 257176"/>
              <a:gd name="connsiteX2085" fmla="*/ 272245 w 611188"/>
              <a:gd name="connsiteY2085" fmla="*/ 221729 h 257176"/>
              <a:gd name="connsiteX2086" fmla="*/ 272245 w 611188"/>
              <a:gd name="connsiteY2086" fmla="*/ 222251 h 257176"/>
              <a:gd name="connsiteX2087" fmla="*/ 272245 w 611188"/>
              <a:gd name="connsiteY2087" fmla="*/ 223839 h 257176"/>
              <a:gd name="connsiteX2088" fmla="*/ 273302 w 611188"/>
              <a:gd name="connsiteY2088" fmla="*/ 222780 h 257176"/>
              <a:gd name="connsiteX2089" fmla="*/ 274359 w 611188"/>
              <a:gd name="connsiteY2089" fmla="*/ 221193 h 257176"/>
              <a:gd name="connsiteX2090" fmla="*/ 274359 w 611188"/>
              <a:gd name="connsiteY2090" fmla="*/ 222251 h 257176"/>
              <a:gd name="connsiteX2091" fmla="*/ 274888 w 611188"/>
              <a:gd name="connsiteY2091" fmla="*/ 222251 h 257176"/>
              <a:gd name="connsiteX2092" fmla="*/ 276474 w 611188"/>
              <a:gd name="connsiteY2092" fmla="*/ 220664 h 257176"/>
              <a:gd name="connsiteX2093" fmla="*/ 279116 w 611188"/>
              <a:gd name="connsiteY2093" fmla="*/ 220134 h 257176"/>
              <a:gd name="connsiteX2094" fmla="*/ 279116 w 611188"/>
              <a:gd name="connsiteY2094" fmla="*/ 220664 h 257176"/>
              <a:gd name="connsiteX2095" fmla="*/ 278059 w 611188"/>
              <a:gd name="connsiteY2095" fmla="*/ 221193 h 257176"/>
              <a:gd name="connsiteX2096" fmla="*/ 279645 w 611188"/>
              <a:gd name="connsiteY2096" fmla="*/ 220664 h 257176"/>
              <a:gd name="connsiteX2097" fmla="*/ 281231 w 611188"/>
              <a:gd name="connsiteY2097" fmla="*/ 219076 h 257176"/>
              <a:gd name="connsiteX2098" fmla="*/ 281231 w 611188"/>
              <a:gd name="connsiteY2098" fmla="*/ 220134 h 257176"/>
              <a:gd name="connsiteX2099" fmla="*/ 281759 w 611188"/>
              <a:gd name="connsiteY2099" fmla="*/ 220664 h 257176"/>
              <a:gd name="connsiteX2100" fmla="*/ 284402 w 611188"/>
              <a:gd name="connsiteY2100" fmla="*/ 220664 h 257176"/>
              <a:gd name="connsiteX2101" fmla="*/ 285988 w 611188"/>
              <a:gd name="connsiteY2101" fmla="*/ 219076 h 257176"/>
              <a:gd name="connsiteX2102" fmla="*/ 286517 w 611188"/>
              <a:gd name="connsiteY2102" fmla="*/ 220134 h 257176"/>
              <a:gd name="connsiteX2103" fmla="*/ 287045 w 611188"/>
              <a:gd name="connsiteY2103" fmla="*/ 220134 h 257176"/>
              <a:gd name="connsiteX2104" fmla="*/ 287045 w 611188"/>
              <a:gd name="connsiteY2104" fmla="*/ 219076 h 257176"/>
              <a:gd name="connsiteX2105" fmla="*/ 288631 w 611188"/>
              <a:gd name="connsiteY2105" fmla="*/ 219076 h 257176"/>
              <a:gd name="connsiteX2106" fmla="*/ 291274 w 611188"/>
              <a:gd name="connsiteY2106" fmla="*/ 220134 h 257176"/>
              <a:gd name="connsiteX2107" fmla="*/ 291274 w 611188"/>
              <a:gd name="connsiteY2107" fmla="*/ 220664 h 257176"/>
              <a:gd name="connsiteX2108" fmla="*/ 291274 w 611188"/>
              <a:gd name="connsiteY2108" fmla="*/ 221193 h 257176"/>
              <a:gd name="connsiteX2109" fmla="*/ 291803 w 611188"/>
              <a:gd name="connsiteY2109" fmla="*/ 220664 h 257176"/>
              <a:gd name="connsiteX2110" fmla="*/ 293388 w 611188"/>
              <a:gd name="connsiteY2110" fmla="*/ 220664 h 257176"/>
              <a:gd name="connsiteX2111" fmla="*/ 292860 w 611188"/>
              <a:gd name="connsiteY2111" fmla="*/ 220134 h 257176"/>
              <a:gd name="connsiteX2112" fmla="*/ 291274 w 611188"/>
              <a:gd name="connsiteY2112" fmla="*/ 219076 h 257176"/>
              <a:gd name="connsiteX2113" fmla="*/ 292860 w 611188"/>
              <a:gd name="connsiteY2113" fmla="*/ 219076 h 257176"/>
              <a:gd name="connsiteX2114" fmla="*/ 294974 w 611188"/>
              <a:gd name="connsiteY2114" fmla="*/ 219076 h 257176"/>
              <a:gd name="connsiteX2115" fmla="*/ 293917 w 611188"/>
              <a:gd name="connsiteY2115" fmla="*/ 220134 h 257176"/>
              <a:gd name="connsiteX2116" fmla="*/ 294974 w 611188"/>
              <a:gd name="connsiteY2116" fmla="*/ 220134 h 257176"/>
              <a:gd name="connsiteX2117" fmla="*/ 295503 w 611188"/>
              <a:gd name="connsiteY2117" fmla="*/ 221193 h 257176"/>
              <a:gd name="connsiteX2118" fmla="*/ 296560 w 611188"/>
              <a:gd name="connsiteY2118" fmla="*/ 220664 h 257176"/>
              <a:gd name="connsiteX2119" fmla="*/ 297089 w 611188"/>
              <a:gd name="connsiteY2119" fmla="*/ 220664 h 257176"/>
              <a:gd name="connsiteX2120" fmla="*/ 296560 w 611188"/>
              <a:gd name="connsiteY2120" fmla="*/ 220134 h 257176"/>
              <a:gd name="connsiteX2121" fmla="*/ 296560 w 611188"/>
              <a:gd name="connsiteY2121" fmla="*/ 218547 h 257176"/>
              <a:gd name="connsiteX2122" fmla="*/ 297089 w 611188"/>
              <a:gd name="connsiteY2122" fmla="*/ 220134 h 257176"/>
              <a:gd name="connsiteX2123" fmla="*/ 298674 w 611188"/>
              <a:gd name="connsiteY2123" fmla="*/ 220664 h 257176"/>
              <a:gd name="connsiteX2124" fmla="*/ 299203 w 611188"/>
              <a:gd name="connsiteY2124" fmla="*/ 220134 h 257176"/>
              <a:gd name="connsiteX2125" fmla="*/ 299203 w 611188"/>
              <a:gd name="connsiteY2125" fmla="*/ 220664 h 257176"/>
              <a:gd name="connsiteX2126" fmla="*/ 305017 w 611188"/>
              <a:gd name="connsiteY2126" fmla="*/ 219076 h 257176"/>
              <a:gd name="connsiteX2127" fmla="*/ 310832 w 611188"/>
              <a:gd name="connsiteY2127" fmla="*/ 218547 h 257176"/>
              <a:gd name="connsiteX2128" fmla="*/ 314532 w 611188"/>
              <a:gd name="connsiteY2128" fmla="*/ 217489 h 257176"/>
              <a:gd name="connsiteX2129" fmla="*/ 317704 w 611188"/>
              <a:gd name="connsiteY2129" fmla="*/ 217489 h 257176"/>
              <a:gd name="connsiteX2130" fmla="*/ 320875 w 611188"/>
              <a:gd name="connsiteY2130" fmla="*/ 216959 h 257176"/>
              <a:gd name="connsiteX2131" fmla="*/ 322461 w 611188"/>
              <a:gd name="connsiteY2131" fmla="*/ 217489 h 257176"/>
              <a:gd name="connsiteX2132" fmla="*/ 329333 w 611188"/>
              <a:gd name="connsiteY2132" fmla="*/ 217489 h 257176"/>
              <a:gd name="connsiteX2133" fmla="*/ 334619 w 611188"/>
              <a:gd name="connsiteY2133" fmla="*/ 216959 h 257176"/>
              <a:gd name="connsiteX2134" fmla="*/ 333561 w 611188"/>
              <a:gd name="connsiteY2134" fmla="*/ 217489 h 257176"/>
              <a:gd name="connsiteX2135" fmla="*/ 333561 w 611188"/>
              <a:gd name="connsiteY2135" fmla="*/ 218547 h 257176"/>
              <a:gd name="connsiteX2136" fmla="*/ 334619 w 611188"/>
              <a:gd name="connsiteY2136" fmla="*/ 218547 h 257176"/>
              <a:gd name="connsiteX2137" fmla="*/ 335147 w 611188"/>
              <a:gd name="connsiteY2137" fmla="*/ 218547 h 257176"/>
              <a:gd name="connsiteX2138" fmla="*/ 334619 w 611188"/>
              <a:gd name="connsiteY2138" fmla="*/ 217489 h 257176"/>
              <a:gd name="connsiteX2139" fmla="*/ 334619 w 611188"/>
              <a:gd name="connsiteY2139" fmla="*/ 216959 h 257176"/>
              <a:gd name="connsiteX2140" fmla="*/ 338319 w 611188"/>
              <a:gd name="connsiteY2140" fmla="*/ 216959 h 257176"/>
              <a:gd name="connsiteX2141" fmla="*/ 342019 w 611188"/>
              <a:gd name="connsiteY2141" fmla="*/ 215901 h 257176"/>
              <a:gd name="connsiteX2142" fmla="*/ 341490 w 611188"/>
              <a:gd name="connsiteY2142" fmla="*/ 216959 h 257176"/>
              <a:gd name="connsiteX2143" fmla="*/ 341490 w 611188"/>
              <a:gd name="connsiteY2143" fmla="*/ 217489 h 257176"/>
              <a:gd name="connsiteX2144" fmla="*/ 342019 w 611188"/>
              <a:gd name="connsiteY2144" fmla="*/ 215901 h 257176"/>
              <a:gd name="connsiteX2145" fmla="*/ 342371 w 611188"/>
              <a:gd name="connsiteY2145" fmla="*/ 215901 h 257176"/>
              <a:gd name="connsiteX2146" fmla="*/ 343076 w 611188"/>
              <a:gd name="connsiteY2146" fmla="*/ 215901 h 257176"/>
              <a:gd name="connsiteX2147" fmla="*/ 343076 w 611188"/>
              <a:gd name="connsiteY2147" fmla="*/ 216959 h 257176"/>
              <a:gd name="connsiteX2148" fmla="*/ 342019 w 611188"/>
              <a:gd name="connsiteY2148" fmla="*/ 216959 h 257176"/>
              <a:gd name="connsiteX2149" fmla="*/ 343605 w 611188"/>
              <a:gd name="connsiteY2149" fmla="*/ 217489 h 257176"/>
              <a:gd name="connsiteX2150" fmla="*/ 345190 w 611188"/>
              <a:gd name="connsiteY2150" fmla="*/ 216959 h 257176"/>
              <a:gd name="connsiteX2151" fmla="*/ 345190 w 611188"/>
              <a:gd name="connsiteY2151" fmla="*/ 215901 h 257176"/>
              <a:gd name="connsiteX2152" fmla="*/ 348362 w 611188"/>
              <a:gd name="connsiteY2152" fmla="*/ 216959 h 257176"/>
              <a:gd name="connsiteX2153" fmla="*/ 350476 w 611188"/>
              <a:gd name="connsiteY2153" fmla="*/ 215372 h 257176"/>
              <a:gd name="connsiteX2154" fmla="*/ 351005 w 611188"/>
              <a:gd name="connsiteY2154" fmla="*/ 215372 h 257176"/>
              <a:gd name="connsiteX2155" fmla="*/ 351005 w 611188"/>
              <a:gd name="connsiteY2155" fmla="*/ 215901 h 257176"/>
              <a:gd name="connsiteX2156" fmla="*/ 352062 w 611188"/>
              <a:gd name="connsiteY2156" fmla="*/ 215372 h 257176"/>
              <a:gd name="connsiteX2157" fmla="*/ 352062 w 611188"/>
              <a:gd name="connsiteY2157" fmla="*/ 213784 h 257176"/>
              <a:gd name="connsiteX2158" fmla="*/ 353648 w 611188"/>
              <a:gd name="connsiteY2158" fmla="*/ 215372 h 257176"/>
              <a:gd name="connsiteX2159" fmla="*/ 357348 w 611188"/>
              <a:gd name="connsiteY2159" fmla="*/ 214843 h 257176"/>
              <a:gd name="connsiteX2160" fmla="*/ 355762 w 611188"/>
              <a:gd name="connsiteY2160" fmla="*/ 215901 h 257176"/>
              <a:gd name="connsiteX2161" fmla="*/ 354176 w 611188"/>
              <a:gd name="connsiteY2161" fmla="*/ 217489 h 257176"/>
              <a:gd name="connsiteX2162" fmla="*/ 357877 w 611188"/>
              <a:gd name="connsiteY2162" fmla="*/ 216959 h 257176"/>
              <a:gd name="connsiteX2163" fmla="*/ 360519 w 611188"/>
              <a:gd name="connsiteY2163" fmla="*/ 215372 h 257176"/>
              <a:gd name="connsiteX2164" fmla="*/ 364220 w 611188"/>
              <a:gd name="connsiteY2164" fmla="*/ 215901 h 257176"/>
              <a:gd name="connsiteX2165" fmla="*/ 371091 w 611188"/>
              <a:gd name="connsiteY2165" fmla="*/ 214843 h 257176"/>
              <a:gd name="connsiteX2166" fmla="*/ 374791 w 611188"/>
              <a:gd name="connsiteY2166" fmla="*/ 215901 h 257176"/>
              <a:gd name="connsiteX2167" fmla="*/ 376377 w 611188"/>
              <a:gd name="connsiteY2167" fmla="*/ 214843 h 257176"/>
              <a:gd name="connsiteX2168" fmla="*/ 377963 w 611188"/>
              <a:gd name="connsiteY2168" fmla="*/ 214843 h 257176"/>
              <a:gd name="connsiteX2169" fmla="*/ 377963 w 611188"/>
              <a:gd name="connsiteY2169" fmla="*/ 215372 h 257176"/>
              <a:gd name="connsiteX2170" fmla="*/ 377963 w 611188"/>
              <a:gd name="connsiteY2170" fmla="*/ 215901 h 257176"/>
              <a:gd name="connsiteX2171" fmla="*/ 381135 w 611188"/>
              <a:gd name="connsiteY2171" fmla="*/ 214843 h 257176"/>
              <a:gd name="connsiteX2172" fmla="*/ 383777 w 611188"/>
              <a:gd name="connsiteY2172" fmla="*/ 215901 h 257176"/>
              <a:gd name="connsiteX2173" fmla="*/ 383249 w 611188"/>
              <a:gd name="connsiteY2173" fmla="*/ 215901 h 257176"/>
              <a:gd name="connsiteX2174" fmla="*/ 381663 w 611188"/>
              <a:gd name="connsiteY2174" fmla="*/ 215372 h 257176"/>
              <a:gd name="connsiteX2175" fmla="*/ 383249 w 611188"/>
              <a:gd name="connsiteY2175" fmla="*/ 217489 h 257176"/>
              <a:gd name="connsiteX2176" fmla="*/ 385363 w 611188"/>
              <a:gd name="connsiteY2176" fmla="*/ 217489 h 257176"/>
              <a:gd name="connsiteX2177" fmla="*/ 384835 w 611188"/>
              <a:gd name="connsiteY2177" fmla="*/ 219076 h 257176"/>
              <a:gd name="connsiteX2178" fmla="*/ 383777 w 611188"/>
              <a:gd name="connsiteY2178" fmla="*/ 220664 h 257176"/>
              <a:gd name="connsiteX2179" fmla="*/ 381663 w 611188"/>
              <a:gd name="connsiteY2179" fmla="*/ 219076 h 257176"/>
              <a:gd name="connsiteX2180" fmla="*/ 379549 w 611188"/>
              <a:gd name="connsiteY2180" fmla="*/ 220134 h 257176"/>
              <a:gd name="connsiteX2181" fmla="*/ 379549 w 611188"/>
              <a:gd name="connsiteY2181" fmla="*/ 219076 h 257176"/>
              <a:gd name="connsiteX2182" fmla="*/ 379549 w 611188"/>
              <a:gd name="connsiteY2182" fmla="*/ 218547 h 257176"/>
              <a:gd name="connsiteX2183" fmla="*/ 377963 w 611188"/>
              <a:gd name="connsiteY2183" fmla="*/ 219076 h 257176"/>
              <a:gd name="connsiteX2184" fmla="*/ 375320 w 611188"/>
              <a:gd name="connsiteY2184" fmla="*/ 220664 h 257176"/>
              <a:gd name="connsiteX2185" fmla="*/ 373206 w 611188"/>
              <a:gd name="connsiteY2185" fmla="*/ 219076 h 257176"/>
              <a:gd name="connsiteX2186" fmla="*/ 369506 w 611188"/>
              <a:gd name="connsiteY2186" fmla="*/ 220134 h 257176"/>
              <a:gd name="connsiteX2187" fmla="*/ 369506 w 611188"/>
              <a:gd name="connsiteY2187" fmla="*/ 221193 h 257176"/>
              <a:gd name="connsiteX2188" fmla="*/ 368977 w 611188"/>
              <a:gd name="connsiteY2188" fmla="*/ 221193 h 257176"/>
              <a:gd name="connsiteX2189" fmla="*/ 367920 w 611188"/>
              <a:gd name="connsiteY2189" fmla="*/ 220134 h 257176"/>
              <a:gd name="connsiteX2190" fmla="*/ 364220 w 611188"/>
              <a:gd name="connsiteY2190" fmla="*/ 220664 h 257176"/>
              <a:gd name="connsiteX2191" fmla="*/ 362634 w 611188"/>
              <a:gd name="connsiteY2191" fmla="*/ 220134 h 257176"/>
              <a:gd name="connsiteX2192" fmla="*/ 362634 w 611188"/>
              <a:gd name="connsiteY2192" fmla="*/ 220664 h 257176"/>
              <a:gd name="connsiteX2193" fmla="*/ 355234 w 611188"/>
              <a:gd name="connsiteY2193" fmla="*/ 220664 h 257176"/>
              <a:gd name="connsiteX2194" fmla="*/ 348890 w 611188"/>
              <a:gd name="connsiteY2194" fmla="*/ 221193 h 257176"/>
              <a:gd name="connsiteX2195" fmla="*/ 349948 w 611188"/>
              <a:gd name="connsiteY2195" fmla="*/ 220134 h 257176"/>
              <a:gd name="connsiteX2196" fmla="*/ 348362 w 611188"/>
              <a:gd name="connsiteY2196" fmla="*/ 221193 h 257176"/>
              <a:gd name="connsiteX2197" fmla="*/ 346776 w 611188"/>
              <a:gd name="connsiteY2197" fmla="*/ 222780 h 257176"/>
              <a:gd name="connsiteX2198" fmla="*/ 345544 w 611188"/>
              <a:gd name="connsiteY2198" fmla="*/ 221546 h 257176"/>
              <a:gd name="connsiteX2199" fmla="*/ 344602 w 611188"/>
              <a:gd name="connsiteY2199" fmla="*/ 222174 h 257176"/>
              <a:gd name="connsiteX2200" fmla="*/ 343605 w 611188"/>
              <a:gd name="connsiteY2200" fmla="*/ 223839 h 257176"/>
              <a:gd name="connsiteX2201" fmla="*/ 341490 w 611188"/>
              <a:gd name="connsiteY2201" fmla="*/ 221193 h 257176"/>
              <a:gd name="connsiteX2202" fmla="*/ 338847 w 611188"/>
              <a:gd name="connsiteY2202" fmla="*/ 222780 h 257176"/>
              <a:gd name="connsiteX2203" fmla="*/ 337261 w 611188"/>
              <a:gd name="connsiteY2203" fmla="*/ 221193 h 257176"/>
              <a:gd name="connsiteX2204" fmla="*/ 335147 w 611188"/>
              <a:gd name="connsiteY2204" fmla="*/ 222251 h 257176"/>
              <a:gd name="connsiteX2205" fmla="*/ 335147 w 611188"/>
              <a:gd name="connsiteY2205" fmla="*/ 222780 h 257176"/>
              <a:gd name="connsiteX2206" fmla="*/ 334619 w 611188"/>
              <a:gd name="connsiteY2206" fmla="*/ 222251 h 257176"/>
              <a:gd name="connsiteX2207" fmla="*/ 333561 w 611188"/>
              <a:gd name="connsiteY2207" fmla="*/ 223839 h 257176"/>
              <a:gd name="connsiteX2208" fmla="*/ 331976 w 611188"/>
              <a:gd name="connsiteY2208" fmla="*/ 222780 h 257176"/>
              <a:gd name="connsiteX2209" fmla="*/ 331447 w 611188"/>
              <a:gd name="connsiteY2209" fmla="*/ 221193 h 257176"/>
              <a:gd name="connsiteX2210" fmla="*/ 331447 w 611188"/>
              <a:gd name="connsiteY2210" fmla="*/ 222251 h 257176"/>
              <a:gd name="connsiteX2211" fmla="*/ 330918 w 611188"/>
              <a:gd name="connsiteY2211" fmla="*/ 221193 h 257176"/>
              <a:gd name="connsiteX2212" fmla="*/ 329861 w 611188"/>
              <a:gd name="connsiteY2212" fmla="*/ 222251 h 257176"/>
              <a:gd name="connsiteX2213" fmla="*/ 329333 w 611188"/>
              <a:gd name="connsiteY2213" fmla="*/ 222251 h 257176"/>
              <a:gd name="connsiteX2214" fmla="*/ 326690 w 611188"/>
              <a:gd name="connsiteY2214" fmla="*/ 221193 h 257176"/>
              <a:gd name="connsiteX2215" fmla="*/ 325104 w 611188"/>
              <a:gd name="connsiteY2215" fmla="*/ 222251 h 257176"/>
              <a:gd name="connsiteX2216" fmla="*/ 324575 w 611188"/>
              <a:gd name="connsiteY2216" fmla="*/ 222780 h 257176"/>
              <a:gd name="connsiteX2217" fmla="*/ 324047 w 611188"/>
              <a:gd name="connsiteY2217" fmla="*/ 223839 h 257176"/>
              <a:gd name="connsiteX2218" fmla="*/ 321404 w 611188"/>
              <a:gd name="connsiteY2218" fmla="*/ 222780 h 257176"/>
              <a:gd name="connsiteX2219" fmla="*/ 319289 w 611188"/>
              <a:gd name="connsiteY2219" fmla="*/ 224368 h 257176"/>
              <a:gd name="connsiteX2220" fmla="*/ 319818 w 611188"/>
              <a:gd name="connsiteY2220" fmla="*/ 222780 h 257176"/>
              <a:gd name="connsiteX2221" fmla="*/ 311889 w 611188"/>
              <a:gd name="connsiteY2221" fmla="*/ 223839 h 257176"/>
              <a:gd name="connsiteX2222" fmla="*/ 310677 w 611188"/>
              <a:gd name="connsiteY2222" fmla="*/ 224445 h 257176"/>
              <a:gd name="connsiteX2223" fmla="*/ 313276 w 611188"/>
              <a:gd name="connsiteY2223" fmla="*/ 226036 h 257176"/>
              <a:gd name="connsiteX2224" fmla="*/ 315969 w 611188"/>
              <a:gd name="connsiteY2224" fmla="*/ 223838 h 257176"/>
              <a:gd name="connsiteX2225" fmla="*/ 317585 w 611188"/>
              <a:gd name="connsiteY2225" fmla="*/ 225487 h 257176"/>
              <a:gd name="connsiteX2226" fmla="*/ 318662 w 611188"/>
              <a:gd name="connsiteY2226" fmla="*/ 227135 h 257176"/>
              <a:gd name="connsiteX2227" fmla="*/ 320278 w 611188"/>
              <a:gd name="connsiteY2227" fmla="*/ 226036 h 257176"/>
              <a:gd name="connsiteX2228" fmla="*/ 319739 w 611188"/>
              <a:gd name="connsiteY2228" fmla="*/ 227685 h 257176"/>
              <a:gd name="connsiteX2229" fmla="*/ 320278 w 611188"/>
              <a:gd name="connsiteY2229" fmla="*/ 228234 h 257176"/>
              <a:gd name="connsiteX2230" fmla="*/ 321355 w 611188"/>
              <a:gd name="connsiteY2230" fmla="*/ 227135 h 257176"/>
              <a:gd name="connsiteX2231" fmla="*/ 321894 w 611188"/>
              <a:gd name="connsiteY2231" fmla="*/ 227685 h 257176"/>
              <a:gd name="connsiteX2232" fmla="*/ 323510 w 611188"/>
              <a:gd name="connsiteY2232" fmla="*/ 226036 h 257176"/>
              <a:gd name="connsiteX2233" fmla="*/ 325125 w 611188"/>
              <a:gd name="connsiteY2233" fmla="*/ 226036 h 257176"/>
              <a:gd name="connsiteX2234" fmla="*/ 324587 w 611188"/>
              <a:gd name="connsiteY2234" fmla="*/ 227685 h 257176"/>
              <a:gd name="connsiteX2235" fmla="*/ 322971 w 611188"/>
              <a:gd name="connsiteY2235" fmla="*/ 227135 h 257176"/>
              <a:gd name="connsiteX2236" fmla="*/ 322971 w 611188"/>
              <a:gd name="connsiteY2236" fmla="*/ 227685 h 257176"/>
              <a:gd name="connsiteX2237" fmla="*/ 323510 w 611188"/>
              <a:gd name="connsiteY2237" fmla="*/ 228234 h 257176"/>
              <a:gd name="connsiteX2238" fmla="*/ 325125 w 611188"/>
              <a:gd name="connsiteY2238" fmla="*/ 227685 h 257176"/>
              <a:gd name="connsiteX2239" fmla="*/ 326741 w 611188"/>
              <a:gd name="connsiteY2239" fmla="*/ 228234 h 257176"/>
              <a:gd name="connsiteX2240" fmla="*/ 325664 w 611188"/>
              <a:gd name="connsiteY2240" fmla="*/ 227135 h 257176"/>
              <a:gd name="connsiteX2241" fmla="*/ 325664 w 611188"/>
              <a:gd name="connsiteY2241" fmla="*/ 226036 h 257176"/>
              <a:gd name="connsiteX2242" fmla="*/ 326741 w 611188"/>
              <a:gd name="connsiteY2242" fmla="*/ 227685 h 257176"/>
              <a:gd name="connsiteX2243" fmla="*/ 327280 w 611188"/>
              <a:gd name="connsiteY2243" fmla="*/ 228234 h 257176"/>
              <a:gd name="connsiteX2244" fmla="*/ 327280 w 611188"/>
              <a:gd name="connsiteY2244" fmla="*/ 227135 h 257176"/>
              <a:gd name="connsiteX2245" fmla="*/ 328896 w 611188"/>
              <a:gd name="connsiteY2245" fmla="*/ 227685 h 257176"/>
              <a:gd name="connsiteX2246" fmla="*/ 328896 w 611188"/>
              <a:gd name="connsiteY2246" fmla="*/ 227273 h 257176"/>
              <a:gd name="connsiteX2247" fmla="*/ 330512 w 611188"/>
              <a:gd name="connsiteY2247" fmla="*/ 227685 h 257176"/>
              <a:gd name="connsiteX2248" fmla="*/ 332666 w 611188"/>
              <a:gd name="connsiteY2248" fmla="*/ 227685 h 257176"/>
              <a:gd name="connsiteX2249" fmla="*/ 333743 w 611188"/>
              <a:gd name="connsiteY2249" fmla="*/ 227135 h 257176"/>
              <a:gd name="connsiteX2250" fmla="*/ 332127 w 611188"/>
              <a:gd name="connsiteY2250" fmla="*/ 228234 h 257176"/>
              <a:gd name="connsiteX2251" fmla="*/ 332666 w 611188"/>
              <a:gd name="connsiteY2251" fmla="*/ 228234 h 257176"/>
              <a:gd name="connsiteX2252" fmla="*/ 332666 w 611188"/>
              <a:gd name="connsiteY2252" fmla="*/ 229333 h 257176"/>
              <a:gd name="connsiteX2253" fmla="*/ 333743 w 611188"/>
              <a:gd name="connsiteY2253" fmla="*/ 229333 h 257176"/>
              <a:gd name="connsiteX2254" fmla="*/ 334282 w 611188"/>
              <a:gd name="connsiteY2254" fmla="*/ 229883 h 257176"/>
              <a:gd name="connsiteX2255" fmla="*/ 335359 w 611188"/>
              <a:gd name="connsiteY2255" fmla="*/ 229333 h 257176"/>
              <a:gd name="connsiteX2256" fmla="*/ 333743 w 611188"/>
              <a:gd name="connsiteY2256" fmla="*/ 228234 h 257176"/>
              <a:gd name="connsiteX2257" fmla="*/ 335359 w 611188"/>
              <a:gd name="connsiteY2257" fmla="*/ 228234 h 257176"/>
              <a:gd name="connsiteX2258" fmla="*/ 335359 w 611188"/>
              <a:gd name="connsiteY2258" fmla="*/ 227685 h 257176"/>
              <a:gd name="connsiteX2259" fmla="*/ 336975 w 611188"/>
              <a:gd name="connsiteY2259" fmla="*/ 228234 h 257176"/>
              <a:gd name="connsiteX2260" fmla="*/ 337514 w 611188"/>
              <a:gd name="connsiteY2260" fmla="*/ 228234 h 257176"/>
              <a:gd name="connsiteX2261" fmla="*/ 337514 w 611188"/>
              <a:gd name="connsiteY2261" fmla="*/ 229883 h 257176"/>
              <a:gd name="connsiteX2262" fmla="*/ 337969 w 611188"/>
              <a:gd name="connsiteY2262" fmla="*/ 228489 h 257176"/>
              <a:gd name="connsiteX2263" fmla="*/ 337344 w 611188"/>
              <a:gd name="connsiteY2263" fmla="*/ 228072 h 257176"/>
              <a:gd name="connsiteX2264" fmla="*/ 336550 w 611188"/>
              <a:gd name="connsiteY2264" fmla="*/ 228072 h 257176"/>
              <a:gd name="connsiteX2265" fmla="*/ 336550 w 611188"/>
              <a:gd name="connsiteY2265" fmla="*/ 227013 h 257176"/>
              <a:gd name="connsiteX2266" fmla="*/ 337344 w 611188"/>
              <a:gd name="connsiteY2266" fmla="*/ 227013 h 257176"/>
              <a:gd name="connsiteX2267" fmla="*/ 338014 w 611188"/>
              <a:gd name="connsiteY2267" fmla="*/ 228353 h 257176"/>
              <a:gd name="connsiteX2268" fmla="*/ 338052 w 611188"/>
              <a:gd name="connsiteY2268" fmla="*/ 228234 h 257176"/>
              <a:gd name="connsiteX2269" fmla="*/ 339129 w 611188"/>
              <a:gd name="connsiteY2269" fmla="*/ 228234 h 257176"/>
              <a:gd name="connsiteX2270" fmla="*/ 338052 w 611188"/>
              <a:gd name="connsiteY2270" fmla="*/ 229333 h 257176"/>
              <a:gd name="connsiteX2271" fmla="*/ 337514 w 611188"/>
              <a:gd name="connsiteY2271" fmla="*/ 230982 h 257176"/>
              <a:gd name="connsiteX2272" fmla="*/ 338052 w 611188"/>
              <a:gd name="connsiteY2272" fmla="*/ 229883 h 257176"/>
              <a:gd name="connsiteX2273" fmla="*/ 339668 w 611188"/>
              <a:gd name="connsiteY2273" fmla="*/ 229333 h 257176"/>
              <a:gd name="connsiteX2274" fmla="*/ 339668 w 611188"/>
              <a:gd name="connsiteY2274" fmla="*/ 229883 h 257176"/>
              <a:gd name="connsiteX2275" fmla="*/ 339668 w 611188"/>
              <a:gd name="connsiteY2275" fmla="*/ 230982 h 257176"/>
              <a:gd name="connsiteX2276" fmla="*/ 339129 w 611188"/>
              <a:gd name="connsiteY2276" fmla="*/ 229883 h 257176"/>
              <a:gd name="connsiteX2277" fmla="*/ 338052 w 611188"/>
              <a:gd name="connsiteY2277" fmla="*/ 231532 h 257176"/>
              <a:gd name="connsiteX2278" fmla="*/ 339668 w 611188"/>
              <a:gd name="connsiteY2278" fmla="*/ 232631 h 257176"/>
              <a:gd name="connsiteX2279" fmla="*/ 339129 w 611188"/>
              <a:gd name="connsiteY2279" fmla="*/ 232631 h 257176"/>
              <a:gd name="connsiteX2280" fmla="*/ 339129 w 611188"/>
              <a:gd name="connsiteY2280" fmla="*/ 233180 h 257176"/>
              <a:gd name="connsiteX2281" fmla="*/ 338052 w 611188"/>
              <a:gd name="connsiteY2281" fmla="*/ 234279 h 257176"/>
              <a:gd name="connsiteX2282" fmla="*/ 337514 w 611188"/>
              <a:gd name="connsiteY2282" fmla="*/ 234829 h 257176"/>
              <a:gd name="connsiteX2283" fmla="*/ 335359 w 611188"/>
              <a:gd name="connsiteY2283" fmla="*/ 234279 h 257176"/>
              <a:gd name="connsiteX2284" fmla="*/ 332666 w 611188"/>
              <a:gd name="connsiteY2284" fmla="*/ 234829 h 257176"/>
              <a:gd name="connsiteX2285" fmla="*/ 331589 w 611188"/>
              <a:gd name="connsiteY2285" fmla="*/ 234279 h 257176"/>
              <a:gd name="connsiteX2286" fmla="*/ 328896 w 611188"/>
              <a:gd name="connsiteY2286" fmla="*/ 234279 h 257176"/>
              <a:gd name="connsiteX2287" fmla="*/ 330512 w 611188"/>
              <a:gd name="connsiteY2287" fmla="*/ 235378 h 257176"/>
              <a:gd name="connsiteX2288" fmla="*/ 328896 w 611188"/>
              <a:gd name="connsiteY2288" fmla="*/ 235378 h 257176"/>
              <a:gd name="connsiteX2289" fmla="*/ 328357 w 611188"/>
              <a:gd name="connsiteY2289" fmla="*/ 234829 h 257176"/>
              <a:gd name="connsiteX2290" fmla="*/ 328357 w 611188"/>
              <a:gd name="connsiteY2290" fmla="*/ 234279 h 257176"/>
              <a:gd name="connsiteX2291" fmla="*/ 326741 w 611188"/>
              <a:gd name="connsiteY2291" fmla="*/ 234279 h 257176"/>
              <a:gd name="connsiteX2292" fmla="*/ 325125 w 611188"/>
              <a:gd name="connsiteY2292" fmla="*/ 233180 h 257176"/>
              <a:gd name="connsiteX2293" fmla="*/ 321894 w 611188"/>
              <a:gd name="connsiteY2293" fmla="*/ 235378 h 257176"/>
              <a:gd name="connsiteX2294" fmla="*/ 319739 w 611188"/>
              <a:gd name="connsiteY2294" fmla="*/ 235378 h 257176"/>
              <a:gd name="connsiteX2295" fmla="*/ 305197 w 611188"/>
              <a:gd name="connsiteY2295" fmla="*/ 236477 h 257176"/>
              <a:gd name="connsiteX2296" fmla="*/ 287961 w 611188"/>
              <a:gd name="connsiteY2296" fmla="*/ 238126 h 257176"/>
              <a:gd name="connsiteX2297" fmla="*/ 287961 w 611188"/>
              <a:gd name="connsiteY2297" fmla="*/ 236477 h 257176"/>
              <a:gd name="connsiteX2298" fmla="*/ 286884 w 611188"/>
              <a:gd name="connsiteY2298" fmla="*/ 238126 h 257176"/>
              <a:gd name="connsiteX2299" fmla="*/ 286884 w 611188"/>
              <a:gd name="connsiteY2299" fmla="*/ 237027 h 257176"/>
              <a:gd name="connsiteX2300" fmla="*/ 284729 w 611188"/>
              <a:gd name="connsiteY2300" fmla="*/ 238126 h 257176"/>
              <a:gd name="connsiteX2301" fmla="*/ 282575 w 611188"/>
              <a:gd name="connsiteY2301" fmla="*/ 238126 h 257176"/>
              <a:gd name="connsiteX2302" fmla="*/ 287961 w 611188"/>
              <a:gd name="connsiteY2302" fmla="*/ 234829 h 257176"/>
              <a:gd name="connsiteX2303" fmla="*/ 293886 w 611188"/>
              <a:gd name="connsiteY2303" fmla="*/ 235378 h 257176"/>
              <a:gd name="connsiteX2304" fmla="*/ 294963 w 611188"/>
              <a:gd name="connsiteY2304" fmla="*/ 234279 h 257176"/>
              <a:gd name="connsiteX2305" fmla="*/ 295502 w 611188"/>
              <a:gd name="connsiteY2305" fmla="*/ 234829 h 257176"/>
              <a:gd name="connsiteX2306" fmla="*/ 299272 w 611188"/>
              <a:gd name="connsiteY2306" fmla="*/ 233180 h 257176"/>
              <a:gd name="connsiteX2307" fmla="*/ 303581 w 611188"/>
              <a:gd name="connsiteY2307" fmla="*/ 232631 h 257176"/>
              <a:gd name="connsiteX2308" fmla="*/ 303581 w 611188"/>
              <a:gd name="connsiteY2308" fmla="*/ 233180 h 257176"/>
              <a:gd name="connsiteX2309" fmla="*/ 305197 w 611188"/>
              <a:gd name="connsiteY2309" fmla="*/ 231532 h 257176"/>
              <a:gd name="connsiteX2310" fmla="*/ 306274 w 611188"/>
              <a:gd name="connsiteY2310" fmla="*/ 232631 h 257176"/>
              <a:gd name="connsiteX2311" fmla="*/ 307351 w 611188"/>
              <a:gd name="connsiteY2311" fmla="*/ 232631 h 257176"/>
              <a:gd name="connsiteX2312" fmla="*/ 307890 w 611188"/>
              <a:gd name="connsiteY2312" fmla="*/ 231532 h 257176"/>
              <a:gd name="connsiteX2313" fmla="*/ 305197 w 611188"/>
              <a:gd name="connsiteY2313" fmla="*/ 229883 h 257176"/>
              <a:gd name="connsiteX2314" fmla="*/ 305490 w 611188"/>
              <a:gd name="connsiteY2314" fmla="*/ 228684 h 257176"/>
              <a:gd name="connsiteX2315" fmla="*/ 306274 w 611188"/>
              <a:gd name="connsiteY2315" fmla="*/ 229883 h 257176"/>
              <a:gd name="connsiteX2316" fmla="*/ 307890 w 611188"/>
              <a:gd name="connsiteY2316" fmla="*/ 227685 h 257176"/>
              <a:gd name="connsiteX2317" fmla="*/ 307351 w 611188"/>
              <a:gd name="connsiteY2317" fmla="*/ 227685 h 257176"/>
              <a:gd name="connsiteX2318" fmla="*/ 306274 w 611188"/>
              <a:gd name="connsiteY2318" fmla="*/ 227135 h 257176"/>
              <a:gd name="connsiteX2319" fmla="*/ 308967 w 611188"/>
              <a:gd name="connsiteY2319" fmla="*/ 226036 h 257176"/>
              <a:gd name="connsiteX2320" fmla="*/ 310381 w 611188"/>
              <a:gd name="connsiteY2320" fmla="*/ 224594 h 257176"/>
              <a:gd name="connsiteX2321" fmla="*/ 303432 w 611188"/>
              <a:gd name="connsiteY2321" fmla="*/ 228072 h 257176"/>
              <a:gd name="connsiteX2322" fmla="*/ 303960 w 611188"/>
              <a:gd name="connsiteY2322" fmla="*/ 229130 h 257176"/>
              <a:gd name="connsiteX2323" fmla="*/ 303960 w 611188"/>
              <a:gd name="connsiteY2323" fmla="*/ 229659 h 257176"/>
              <a:gd name="connsiteX2324" fmla="*/ 303432 w 611188"/>
              <a:gd name="connsiteY2324" fmla="*/ 229659 h 257176"/>
              <a:gd name="connsiteX2325" fmla="*/ 301846 w 611188"/>
              <a:gd name="connsiteY2325" fmla="*/ 230718 h 257176"/>
              <a:gd name="connsiteX2326" fmla="*/ 301846 w 611188"/>
              <a:gd name="connsiteY2326" fmla="*/ 229659 h 257176"/>
              <a:gd name="connsiteX2327" fmla="*/ 302374 w 611188"/>
              <a:gd name="connsiteY2327" fmla="*/ 229659 h 257176"/>
              <a:gd name="connsiteX2328" fmla="*/ 301846 w 611188"/>
              <a:gd name="connsiteY2328" fmla="*/ 229130 h 257176"/>
              <a:gd name="connsiteX2329" fmla="*/ 300789 w 611188"/>
              <a:gd name="connsiteY2329" fmla="*/ 229130 h 257176"/>
              <a:gd name="connsiteX2330" fmla="*/ 300789 w 611188"/>
              <a:gd name="connsiteY2330" fmla="*/ 229659 h 257176"/>
              <a:gd name="connsiteX2331" fmla="*/ 300260 w 611188"/>
              <a:gd name="connsiteY2331" fmla="*/ 229659 h 257176"/>
              <a:gd name="connsiteX2332" fmla="*/ 300260 w 611188"/>
              <a:gd name="connsiteY2332" fmla="*/ 230718 h 257176"/>
              <a:gd name="connsiteX2333" fmla="*/ 299203 w 611188"/>
              <a:gd name="connsiteY2333" fmla="*/ 230718 h 257176"/>
              <a:gd name="connsiteX2334" fmla="*/ 299203 w 611188"/>
              <a:gd name="connsiteY2334" fmla="*/ 229659 h 257176"/>
              <a:gd name="connsiteX2335" fmla="*/ 298674 w 611188"/>
              <a:gd name="connsiteY2335" fmla="*/ 229659 h 257176"/>
              <a:gd name="connsiteX2336" fmla="*/ 298674 w 611188"/>
              <a:gd name="connsiteY2336" fmla="*/ 230718 h 257176"/>
              <a:gd name="connsiteX2337" fmla="*/ 293388 w 611188"/>
              <a:gd name="connsiteY2337" fmla="*/ 232305 h 257176"/>
              <a:gd name="connsiteX2338" fmla="*/ 288631 w 611188"/>
              <a:gd name="connsiteY2338" fmla="*/ 232305 h 257176"/>
              <a:gd name="connsiteX2339" fmla="*/ 287045 w 611188"/>
              <a:gd name="connsiteY2339" fmla="*/ 232305 h 257176"/>
              <a:gd name="connsiteX2340" fmla="*/ 284931 w 611188"/>
              <a:gd name="connsiteY2340" fmla="*/ 232834 h 257176"/>
              <a:gd name="connsiteX2341" fmla="*/ 282817 w 611188"/>
              <a:gd name="connsiteY2341" fmla="*/ 230718 h 257176"/>
              <a:gd name="connsiteX2342" fmla="*/ 281759 w 611188"/>
              <a:gd name="connsiteY2342" fmla="*/ 231247 h 257176"/>
              <a:gd name="connsiteX2343" fmla="*/ 280174 w 611188"/>
              <a:gd name="connsiteY2343" fmla="*/ 231247 h 257176"/>
              <a:gd name="connsiteX2344" fmla="*/ 279116 w 611188"/>
              <a:gd name="connsiteY2344" fmla="*/ 229130 h 257176"/>
              <a:gd name="connsiteX2345" fmla="*/ 276474 w 611188"/>
              <a:gd name="connsiteY2345" fmla="*/ 230718 h 257176"/>
              <a:gd name="connsiteX2346" fmla="*/ 277883 w 611188"/>
              <a:gd name="connsiteY2346" fmla="*/ 232129 h 257176"/>
              <a:gd name="connsiteX2347" fmla="*/ 276474 w 611188"/>
              <a:gd name="connsiteY2347" fmla="*/ 232834 h 257176"/>
              <a:gd name="connsiteX2348" fmla="*/ 274359 w 611188"/>
              <a:gd name="connsiteY2348" fmla="*/ 234422 h 257176"/>
              <a:gd name="connsiteX2349" fmla="*/ 271188 w 611188"/>
              <a:gd name="connsiteY2349" fmla="*/ 233893 h 257176"/>
              <a:gd name="connsiteX2350" fmla="*/ 268016 w 611188"/>
              <a:gd name="connsiteY2350" fmla="*/ 234422 h 257176"/>
              <a:gd name="connsiteX2351" fmla="*/ 268016 w 611188"/>
              <a:gd name="connsiteY2351" fmla="*/ 232834 h 257176"/>
              <a:gd name="connsiteX2352" fmla="*/ 267487 w 611188"/>
              <a:gd name="connsiteY2352" fmla="*/ 232305 h 257176"/>
              <a:gd name="connsiteX2353" fmla="*/ 266959 w 611188"/>
              <a:gd name="connsiteY2353" fmla="*/ 232834 h 257176"/>
              <a:gd name="connsiteX2354" fmla="*/ 267487 w 611188"/>
              <a:gd name="connsiteY2354" fmla="*/ 234422 h 257176"/>
              <a:gd name="connsiteX2355" fmla="*/ 262730 w 611188"/>
              <a:gd name="connsiteY2355" fmla="*/ 234951 h 257176"/>
              <a:gd name="connsiteX2356" fmla="*/ 258501 w 611188"/>
              <a:gd name="connsiteY2356" fmla="*/ 234951 h 257176"/>
              <a:gd name="connsiteX2357" fmla="*/ 258501 w 611188"/>
              <a:gd name="connsiteY2357" fmla="*/ 236009 h 257176"/>
              <a:gd name="connsiteX2358" fmla="*/ 258501 w 611188"/>
              <a:gd name="connsiteY2358" fmla="*/ 236539 h 257176"/>
              <a:gd name="connsiteX2359" fmla="*/ 255330 w 611188"/>
              <a:gd name="connsiteY2359" fmla="*/ 236539 h 257176"/>
              <a:gd name="connsiteX2360" fmla="*/ 253744 w 611188"/>
              <a:gd name="connsiteY2360" fmla="*/ 237597 h 257176"/>
              <a:gd name="connsiteX2361" fmla="*/ 253216 w 611188"/>
              <a:gd name="connsiteY2361" fmla="*/ 236009 h 257176"/>
              <a:gd name="connsiteX2362" fmla="*/ 251630 w 611188"/>
              <a:gd name="connsiteY2362" fmla="*/ 236539 h 257176"/>
              <a:gd name="connsiteX2363" fmla="*/ 252158 w 611188"/>
              <a:gd name="connsiteY2363" fmla="*/ 236009 h 257176"/>
              <a:gd name="connsiteX2364" fmla="*/ 252158 w 611188"/>
              <a:gd name="connsiteY2364" fmla="*/ 234951 h 257176"/>
              <a:gd name="connsiteX2365" fmla="*/ 251630 w 611188"/>
              <a:gd name="connsiteY2365" fmla="*/ 234951 h 257176"/>
              <a:gd name="connsiteX2366" fmla="*/ 251630 w 611188"/>
              <a:gd name="connsiteY2366" fmla="*/ 234422 h 257176"/>
              <a:gd name="connsiteX2367" fmla="*/ 253216 w 611188"/>
              <a:gd name="connsiteY2367" fmla="*/ 233893 h 257176"/>
              <a:gd name="connsiteX2368" fmla="*/ 253216 w 611188"/>
              <a:gd name="connsiteY2368" fmla="*/ 232305 h 257176"/>
              <a:gd name="connsiteX2369" fmla="*/ 254273 w 611188"/>
              <a:gd name="connsiteY2369" fmla="*/ 232834 h 257176"/>
              <a:gd name="connsiteX2370" fmla="*/ 257444 w 611188"/>
              <a:gd name="connsiteY2370" fmla="*/ 232305 h 257176"/>
              <a:gd name="connsiteX2371" fmla="*/ 255858 w 611188"/>
              <a:gd name="connsiteY2371" fmla="*/ 231247 h 257176"/>
              <a:gd name="connsiteX2372" fmla="*/ 254273 w 611188"/>
              <a:gd name="connsiteY2372" fmla="*/ 230718 h 257176"/>
              <a:gd name="connsiteX2373" fmla="*/ 253744 w 611188"/>
              <a:gd name="connsiteY2373" fmla="*/ 232305 h 257176"/>
              <a:gd name="connsiteX2374" fmla="*/ 253216 w 611188"/>
              <a:gd name="connsiteY2374" fmla="*/ 231247 h 257176"/>
              <a:gd name="connsiteX2375" fmla="*/ 253744 w 611188"/>
              <a:gd name="connsiteY2375" fmla="*/ 230718 h 257176"/>
              <a:gd name="connsiteX2376" fmla="*/ 253216 w 611188"/>
              <a:gd name="connsiteY2376" fmla="*/ 230718 h 257176"/>
              <a:gd name="connsiteX2377" fmla="*/ 251630 w 611188"/>
              <a:gd name="connsiteY2377" fmla="*/ 231247 h 257176"/>
              <a:gd name="connsiteX2378" fmla="*/ 252158 w 611188"/>
              <a:gd name="connsiteY2378" fmla="*/ 231247 h 257176"/>
              <a:gd name="connsiteX2379" fmla="*/ 250573 w 611188"/>
              <a:gd name="connsiteY2379" fmla="*/ 232305 h 257176"/>
              <a:gd name="connsiteX2380" fmla="*/ 250573 w 611188"/>
              <a:gd name="connsiteY2380" fmla="*/ 231247 h 257176"/>
              <a:gd name="connsiteX2381" fmla="*/ 250044 w 611188"/>
              <a:gd name="connsiteY2381" fmla="*/ 231247 h 257176"/>
              <a:gd name="connsiteX2382" fmla="*/ 248987 w 611188"/>
              <a:gd name="connsiteY2382" fmla="*/ 232305 h 257176"/>
              <a:gd name="connsiteX2383" fmla="*/ 248723 w 611188"/>
              <a:gd name="connsiteY2383" fmla="*/ 231776 h 257176"/>
              <a:gd name="connsiteX2384" fmla="*/ 248987 w 611188"/>
              <a:gd name="connsiteY2384" fmla="*/ 231247 h 257176"/>
              <a:gd name="connsiteX2385" fmla="*/ 248458 w 611188"/>
              <a:gd name="connsiteY2385" fmla="*/ 231247 h 257176"/>
              <a:gd name="connsiteX2386" fmla="*/ 248723 w 611188"/>
              <a:gd name="connsiteY2386" fmla="*/ 231776 h 257176"/>
              <a:gd name="connsiteX2387" fmla="*/ 248458 w 611188"/>
              <a:gd name="connsiteY2387" fmla="*/ 232305 h 257176"/>
              <a:gd name="connsiteX2388" fmla="*/ 246872 w 611188"/>
              <a:gd name="connsiteY2388" fmla="*/ 231247 h 257176"/>
              <a:gd name="connsiteX2389" fmla="*/ 246872 w 611188"/>
              <a:gd name="connsiteY2389" fmla="*/ 232305 h 257176"/>
              <a:gd name="connsiteX2390" fmla="*/ 244758 w 611188"/>
              <a:gd name="connsiteY2390" fmla="*/ 231247 h 257176"/>
              <a:gd name="connsiteX2391" fmla="*/ 245287 w 611188"/>
              <a:gd name="connsiteY2391" fmla="*/ 232305 h 257176"/>
              <a:gd name="connsiteX2392" fmla="*/ 245287 w 611188"/>
              <a:gd name="connsiteY2392" fmla="*/ 232834 h 257176"/>
              <a:gd name="connsiteX2393" fmla="*/ 244758 w 611188"/>
              <a:gd name="connsiteY2393" fmla="*/ 232305 h 257176"/>
              <a:gd name="connsiteX2394" fmla="*/ 243701 w 611188"/>
              <a:gd name="connsiteY2394" fmla="*/ 231247 h 257176"/>
              <a:gd name="connsiteX2395" fmla="*/ 241587 w 611188"/>
              <a:gd name="connsiteY2395" fmla="*/ 232834 h 257176"/>
              <a:gd name="connsiteX2396" fmla="*/ 238415 w 611188"/>
              <a:gd name="connsiteY2396" fmla="*/ 233893 h 257176"/>
              <a:gd name="connsiteX2397" fmla="*/ 238415 w 611188"/>
              <a:gd name="connsiteY2397" fmla="*/ 232834 h 257176"/>
              <a:gd name="connsiteX2398" fmla="*/ 237886 w 611188"/>
              <a:gd name="connsiteY2398" fmla="*/ 232834 h 257176"/>
              <a:gd name="connsiteX2399" fmla="*/ 236829 w 611188"/>
              <a:gd name="connsiteY2399" fmla="*/ 232834 h 257176"/>
              <a:gd name="connsiteX2400" fmla="*/ 235243 w 611188"/>
              <a:gd name="connsiteY2400" fmla="*/ 232834 h 257176"/>
              <a:gd name="connsiteX2401" fmla="*/ 234715 w 611188"/>
              <a:gd name="connsiteY2401" fmla="*/ 232305 h 257176"/>
              <a:gd name="connsiteX2402" fmla="*/ 234715 w 611188"/>
              <a:gd name="connsiteY2402" fmla="*/ 232834 h 257176"/>
              <a:gd name="connsiteX2403" fmla="*/ 234715 w 611188"/>
              <a:gd name="connsiteY2403" fmla="*/ 233893 h 257176"/>
              <a:gd name="connsiteX2404" fmla="*/ 233129 w 611188"/>
              <a:gd name="connsiteY2404" fmla="*/ 232834 h 257176"/>
              <a:gd name="connsiteX2405" fmla="*/ 232600 w 611188"/>
              <a:gd name="connsiteY2405" fmla="*/ 234951 h 257176"/>
              <a:gd name="connsiteX2406" fmla="*/ 231015 w 611188"/>
              <a:gd name="connsiteY2406" fmla="*/ 236009 h 257176"/>
              <a:gd name="connsiteX2407" fmla="*/ 227843 w 611188"/>
              <a:gd name="connsiteY2407" fmla="*/ 237597 h 257176"/>
              <a:gd name="connsiteX2408" fmla="*/ 227843 w 611188"/>
              <a:gd name="connsiteY2408" fmla="*/ 236539 h 257176"/>
              <a:gd name="connsiteX2409" fmla="*/ 227315 w 611188"/>
              <a:gd name="connsiteY2409" fmla="*/ 236539 h 257176"/>
              <a:gd name="connsiteX2410" fmla="*/ 227315 w 611188"/>
              <a:gd name="connsiteY2410" fmla="*/ 237597 h 257176"/>
              <a:gd name="connsiteX2411" fmla="*/ 226257 w 611188"/>
              <a:gd name="connsiteY2411" fmla="*/ 238126 h 257176"/>
              <a:gd name="connsiteX2412" fmla="*/ 225729 w 611188"/>
              <a:gd name="connsiteY2412" fmla="*/ 237597 h 257176"/>
              <a:gd name="connsiteX2413" fmla="*/ 224672 w 611188"/>
              <a:gd name="connsiteY2413" fmla="*/ 237597 h 257176"/>
              <a:gd name="connsiteX2414" fmla="*/ 224672 w 611188"/>
              <a:gd name="connsiteY2414" fmla="*/ 236539 h 257176"/>
              <a:gd name="connsiteX2415" fmla="*/ 224672 w 611188"/>
              <a:gd name="connsiteY2415" fmla="*/ 236009 h 257176"/>
              <a:gd name="connsiteX2416" fmla="*/ 224143 w 611188"/>
              <a:gd name="connsiteY2416" fmla="*/ 237597 h 257176"/>
              <a:gd name="connsiteX2417" fmla="*/ 222557 w 611188"/>
              <a:gd name="connsiteY2417" fmla="*/ 238126 h 257176"/>
              <a:gd name="connsiteX2418" fmla="*/ 222557 w 611188"/>
              <a:gd name="connsiteY2418" fmla="*/ 236539 h 257176"/>
              <a:gd name="connsiteX2419" fmla="*/ 222029 w 611188"/>
              <a:gd name="connsiteY2419" fmla="*/ 237597 h 257176"/>
              <a:gd name="connsiteX2420" fmla="*/ 220971 w 611188"/>
              <a:gd name="connsiteY2420" fmla="*/ 236539 h 257176"/>
              <a:gd name="connsiteX2421" fmla="*/ 220971 w 611188"/>
              <a:gd name="connsiteY2421" fmla="*/ 236538 h 257176"/>
              <a:gd name="connsiteX2422" fmla="*/ 220662 w 611188"/>
              <a:gd name="connsiteY2422" fmla="*/ 236538 h 257176"/>
              <a:gd name="connsiteX2423" fmla="*/ 220887 w 611188"/>
              <a:gd name="connsiteY2423" fmla="*/ 236454 h 257176"/>
              <a:gd name="connsiteX2424" fmla="*/ 220443 w 611188"/>
              <a:gd name="connsiteY2424" fmla="*/ 236009 h 257176"/>
              <a:gd name="connsiteX2425" fmla="*/ 219386 w 611188"/>
              <a:gd name="connsiteY2425" fmla="*/ 236539 h 257176"/>
              <a:gd name="connsiteX2426" fmla="*/ 218857 w 611188"/>
              <a:gd name="connsiteY2426" fmla="*/ 234951 h 257176"/>
              <a:gd name="connsiteX2427" fmla="*/ 219386 w 611188"/>
              <a:gd name="connsiteY2427" fmla="*/ 234422 h 257176"/>
              <a:gd name="connsiteX2428" fmla="*/ 218857 w 611188"/>
              <a:gd name="connsiteY2428" fmla="*/ 234422 h 257176"/>
              <a:gd name="connsiteX2429" fmla="*/ 217800 w 611188"/>
              <a:gd name="connsiteY2429" fmla="*/ 234422 h 257176"/>
              <a:gd name="connsiteX2430" fmla="*/ 217800 w 611188"/>
              <a:gd name="connsiteY2430" fmla="*/ 234951 h 257176"/>
              <a:gd name="connsiteX2431" fmla="*/ 218857 w 611188"/>
              <a:gd name="connsiteY2431" fmla="*/ 236539 h 257176"/>
              <a:gd name="connsiteX2432" fmla="*/ 215686 w 611188"/>
              <a:gd name="connsiteY2432" fmla="*/ 236009 h 257176"/>
              <a:gd name="connsiteX2433" fmla="*/ 214100 w 611188"/>
              <a:gd name="connsiteY2433" fmla="*/ 234422 h 257176"/>
              <a:gd name="connsiteX2434" fmla="*/ 214100 w 611188"/>
              <a:gd name="connsiteY2434" fmla="*/ 234951 h 257176"/>
              <a:gd name="connsiteX2435" fmla="*/ 214100 w 611188"/>
              <a:gd name="connsiteY2435" fmla="*/ 236009 h 257176"/>
              <a:gd name="connsiteX2436" fmla="*/ 213571 w 611188"/>
              <a:gd name="connsiteY2436" fmla="*/ 234951 h 257176"/>
              <a:gd name="connsiteX2437" fmla="*/ 212514 w 611188"/>
              <a:gd name="connsiteY2437" fmla="*/ 233893 h 257176"/>
              <a:gd name="connsiteX2438" fmla="*/ 213571 w 611188"/>
              <a:gd name="connsiteY2438" fmla="*/ 232834 h 257176"/>
              <a:gd name="connsiteX2439" fmla="*/ 214100 w 611188"/>
              <a:gd name="connsiteY2439" fmla="*/ 232834 h 257176"/>
              <a:gd name="connsiteX2440" fmla="*/ 212514 w 611188"/>
              <a:gd name="connsiteY2440" fmla="*/ 232305 h 257176"/>
              <a:gd name="connsiteX2441" fmla="*/ 210400 w 611188"/>
              <a:gd name="connsiteY2441" fmla="*/ 232305 h 257176"/>
              <a:gd name="connsiteX2442" fmla="*/ 210928 w 611188"/>
              <a:gd name="connsiteY2442" fmla="*/ 233893 h 257176"/>
              <a:gd name="connsiteX2443" fmla="*/ 212514 w 611188"/>
              <a:gd name="connsiteY2443" fmla="*/ 234422 h 257176"/>
              <a:gd name="connsiteX2444" fmla="*/ 211985 w 611188"/>
              <a:gd name="connsiteY2444" fmla="*/ 234422 h 257176"/>
              <a:gd name="connsiteX2445" fmla="*/ 210400 w 611188"/>
              <a:gd name="connsiteY2445" fmla="*/ 234951 h 257176"/>
              <a:gd name="connsiteX2446" fmla="*/ 210400 w 611188"/>
              <a:gd name="connsiteY2446" fmla="*/ 234422 h 257176"/>
              <a:gd name="connsiteX2447" fmla="*/ 210400 w 611188"/>
              <a:gd name="connsiteY2447" fmla="*/ 233893 h 257176"/>
              <a:gd name="connsiteX2448" fmla="*/ 209871 w 611188"/>
              <a:gd name="connsiteY2448" fmla="*/ 233893 h 257176"/>
              <a:gd name="connsiteX2449" fmla="*/ 208814 w 611188"/>
              <a:gd name="connsiteY2449" fmla="*/ 234422 h 257176"/>
              <a:gd name="connsiteX2450" fmla="*/ 208814 w 611188"/>
              <a:gd name="connsiteY2450" fmla="*/ 233893 h 257176"/>
              <a:gd name="connsiteX2451" fmla="*/ 208814 w 611188"/>
              <a:gd name="connsiteY2451" fmla="*/ 232834 h 257176"/>
              <a:gd name="connsiteX2452" fmla="*/ 207228 w 611188"/>
              <a:gd name="connsiteY2452" fmla="*/ 234951 h 257176"/>
              <a:gd name="connsiteX2453" fmla="*/ 202999 w 611188"/>
              <a:gd name="connsiteY2453" fmla="*/ 234422 h 257176"/>
              <a:gd name="connsiteX2454" fmla="*/ 200356 w 611188"/>
              <a:gd name="connsiteY2454" fmla="*/ 236009 h 257176"/>
              <a:gd name="connsiteX2455" fmla="*/ 201414 w 611188"/>
              <a:gd name="connsiteY2455" fmla="*/ 234422 h 257176"/>
              <a:gd name="connsiteX2456" fmla="*/ 201942 w 611188"/>
              <a:gd name="connsiteY2456" fmla="*/ 232834 h 257176"/>
              <a:gd name="connsiteX2457" fmla="*/ 201942 w 611188"/>
              <a:gd name="connsiteY2457" fmla="*/ 232305 h 257176"/>
              <a:gd name="connsiteX2458" fmla="*/ 201414 w 611188"/>
              <a:gd name="connsiteY2458" fmla="*/ 232834 h 257176"/>
              <a:gd name="connsiteX2459" fmla="*/ 200356 w 611188"/>
              <a:gd name="connsiteY2459" fmla="*/ 230718 h 257176"/>
              <a:gd name="connsiteX2460" fmla="*/ 197185 w 611188"/>
              <a:gd name="connsiteY2460" fmla="*/ 232305 h 257176"/>
              <a:gd name="connsiteX2461" fmla="*/ 198242 w 611188"/>
              <a:gd name="connsiteY2461" fmla="*/ 230718 h 257176"/>
              <a:gd name="connsiteX2462" fmla="*/ 199828 w 611188"/>
              <a:gd name="connsiteY2462" fmla="*/ 229659 h 257176"/>
              <a:gd name="connsiteX2463" fmla="*/ 198242 w 611188"/>
              <a:gd name="connsiteY2463" fmla="*/ 229130 h 257176"/>
              <a:gd name="connsiteX2464" fmla="*/ 198242 w 611188"/>
              <a:gd name="connsiteY2464" fmla="*/ 230718 h 257176"/>
              <a:gd name="connsiteX2465" fmla="*/ 196656 w 611188"/>
              <a:gd name="connsiteY2465" fmla="*/ 230718 h 257176"/>
              <a:gd name="connsiteX2466" fmla="*/ 196128 w 611188"/>
              <a:gd name="connsiteY2466" fmla="*/ 230718 h 257176"/>
              <a:gd name="connsiteX2467" fmla="*/ 197185 w 611188"/>
              <a:gd name="connsiteY2467" fmla="*/ 229659 h 257176"/>
              <a:gd name="connsiteX2468" fmla="*/ 195071 w 611188"/>
              <a:gd name="connsiteY2468" fmla="*/ 228072 h 257176"/>
              <a:gd name="connsiteX2469" fmla="*/ 193485 w 611188"/>
              <a:gd name="connsiteY2469" fmla="*/ 229130 h 257176"/>
              <a:gd name="connsiteX2470" fmla="*/ 192956 w 611188"/>
              <a:gd name="connsiteY2470" fmla="*/ 229130 h 257176"/>
              <a:gd name="connsiteX2471" fmla="*/ 191370 w 611188"/>
              <a:gd name="connsiteY2471" fmla="*/ 229130 h 257176"/>
              <a:gd name="connsiteX2472" fmla="*/ 189785 w 611188"/>
              <a:gd name="connsiteY2472" fmla="*/ 228072 h 257176"/>
              <a:gd name="connsiteX2473" fmla="*/ 189256 w 611188"/>
              <a:gd name="connsiteY2473" fmla="*/ 229130 h 257176"/>
              <a:gd name="connsiteX2474" fmla="*/ 185027 w 611188"/>
              <a:gd name="connsiteY2474" fmla="*/ 228072 h 257176"/>
              <a:gd name="connsiteX2475" fmla="*/ 180799 w 611188"/>
              <a:gd name="connsiteY2475" fmla="*/ 230718 h 257176"/>
              <a:gd name="connsiteX2476" fmla="*/ 180799 w 611188"/>
              <a:gd name="connsiteY2476" fmla="*/ 229659 h 257176"/>
              <a:gd name="connsiteX2477" fmla="*/ 180799 w 611188"/>
              <a:gd name="connsiteY2477" fmla="*/ 229130 h 257176"/>
              <a:gd name="connsiteX2478" fmla="*/ 181327 w 611188"/>
              <a:gd name="connsiteY2478" fmla="*/ 229659 h 257176"/>
              <a:gd name="connsiteX2479" fmla="*/ 180799 w 611188"/>
              <a:gd name="connsiteY2479" fmla="*/ 228072 h 257176"/>
              <a:gd name="connsiteX2480" fmla="*/ 178156 w 611188"/>
              <a:gd name="connsiteY2480" fmla="*/ 228072 h 257176"/>
              <a:gd name="connsiteX2481" fmla="*/ 179213 w 611188"/>
              <a:gd name="connsiteY2481" fmla="*/ 229130 h 257176"/>
              <a:gd name="connsiteX2482" fmla="*/ 179213 w 611188"/>
              <a:gd name="connsiteY2482" fmla="*/ 229659 h 257176"/>
              <a:gd name="connsiteX2483" fmla="*/ 177098 w 611188"/>
              <a:gd name="connsiteY2483" fmla="*/ 228072 h 257176"/>
              <a:gd name="connsiteX2484" fmla="*/ 175513 w 611188"/>
              <a:gd name="connsiteY2484" fmla="*/ 229130 h 257176"/>
              <a:gd name="connsiteX2485" fmla="*/ 174455 w 611188"/>
              <a:gd name="connsiteY2485" fmla="*/ 229130 h 257176"/>
              <a:gd name="connsiteX2486" fmla="*/ 174455 w 611188"/>
              <a:gd name="connsiteY2486" fmla="*/ 228072 h 257176"/>
              <a:gd name="connsiteX2487" fmla="*/ 173927 w 611188"/>
              <a:gd name="connsiteY2487" fmla="*/ 228072 h 257176"/>
              <a:gd name="connsiteX2488" fmla="*/ 172870 w 611188"/>
              <a:gd name="connsiteY2488" fmla="*/ 228072 h 257176"/>
              <a:gd name="connsiteX2489" fmla="*/ 172870 w 611188"/>
              <a:gd name="connsiteY2489" fmla="*/ 229130 h 257176"/>
              <a:gd name="connsiteX2490" fmla="*/ 173927 w 611188"/>
              <a:gd name="connsiteY2490" fmla="*/ 229130 h 257176"/>
              <a:gd name="connsiteX2491" fmla="*/ 172341 w 611188"/>
              <a:gd name="connsiteY2491" fmla="*/ 229659 h 257176"/>
              <a:gd name="connsiteX2492" fmla="*/ 170755 w 611188"/>
              <a:gd name="connsiteY2492" fmla="*/ 230718 h 257176"/>
              <a:gd name="connsiteX2493" fmla="*/ 170227 w 611188"/>
              <a:gd name="connsiteY2493" fmla="*/ 229130 h 257176"/>
              <a:gd name="connsiteX2494" fmla="*/ 169170 w 611188"/>
              <a:gd name="connsiteY2494" fmla="*/ 228072 h 257176"/>
              <a:gd name="connsiteX2495" fmla="*/ 163355 w 611188"/>
              <a:gd name="connsiteY2495" fmla="*/ 230718 h 257176"/>
              <a:gd name="connsiteX2496" fmla="*/ 157012 w 611188"/>
              <a:gd name="connsiteY2496" fmla="*/ 229659 h 257176"/>
              <a:gd name="connsiteX2497" fmla="*/ 153840 w 611188"/>
              <a:gd name="connsiteY2497" fmla="*/ 230718 h 257176"/>
              <a:gd name="connsiteX2498" fmla="*/ 151197 w 611188"/>
              <a:gd name="connsiteY2498" fmla="*/ 231247 h 257176"/>
              <a:gd name="connsiteX2499" fmla="*/ 150140 w 611188"/>
              <a:gd name="connsiteY2499" fmla="*/ 230718 h 257176"/>
              <a:gd name="connsiteX2500" fmla="*/ 150140 w 611188"/>
              <a:gd name="connsiteY2500" fmla="*/ 229130 h 257176"/>
              <a:gd name="connsiteX2501" fmla="*/ 149612 w 611188"/>
              <a:gd name="connsiteY2501" fmla="*/ 229659 h 257176"/>
              <a:gd name="connsiteX2502" fmla="*/ 148555 w 611188"/>
              <a:gd name="connsiteY2502" fmla="*/ 229659 h 257176"/>
              <a:gd name="connsiteX2503" fmla="*/ 148555 w 611188"/>
              <a:gd name="connsiteY2503" fmla="*/ 231247 h 257176"/>
              <a:gd name="connsiteX2504" fmla="*/ 146440 w 611188"/>
              <a:gd name="connsiteY2504" fmla="*/ 232305 h 257176"/>
              <a:gd name="connsiteX2505" fmla="*/ 144326 w 611188"/>
              <a:gd name="connsiteY2505" fmla="*/ 233893 h 257176"/>
              <a:gd name="connsiteX2506" fmla="*/ 144854 w 611188"/>
              <a:gd name="connsiteY2506" fmla="*/ 232305 h 257176"/>
              <a:gd name="connsiteX2507" fmla="*/ 146440 w 611188"/>
              <a:gd name="connsiteY2507" fmla="*/ 231247 h 257176"/>
              <a:gd name="connsiteX2508" fmla="*/ 144854 w 611188"/>
              <a:gd name="connsiteY2508" fmla="*/ 229659 h 257176"/>
              <a:gd name="connsiteX2509" fmla="*/ 143269 w 611188"/>
              <a:gd name="connsiteY2509" fmla="*/ 230718 h 257176"/>
              <a:gd name="connsiteX2510" fmla="*/ 143269 w 611188"/>
              <a:gd name="connsiteY2510" fmla="*/ 229659 h 257176"/>
              <a:gd name="connsiteX2511" fmla="*/ 143269 w 611188"/>
              <a:gd name="connsiteY2511" fmla="*/ 229130 h 257176"/>
              <a:gd name="connsiteX2512" fmla="*/ 141683 w 611188"/>
              <a:gd name="connsiteY2512" fmla="*/ 230718 h 257176"/>
              <a:gd name="connsiteX2513" fmla="*/ 140097 w 611188"/>
              <a:gd name="connsiteY2513" fmla="*/ 229659 h 257176"/>
              <a:gd name="connsiteX2514" fmla="*/ 140097 w 611188"/>
              <a:gd name="connsiteY2514" fmla="*/ 231247 h 257176"/>
              <a:gd name="connsiteX2515" fmla="*/ 134811 w 611188"/>
              <a:gd name="connsiteY2515" fmla="*/ 230718 h 257176"/>
              <a:gd name="connsiteX2516" fmla="*/ 128997 w 611188"/>
              <a:gd name="connsiteY2516" fmla="*/ 230718 h 257176"/>
              <a:gd name="connsiteX2517" fmla="*/ 128997 w 611188"/>
              <a:gd name="connsiteY2517" fmla="*/ 231247 h 257176"/>
              <a:gd name="connsiteX2518" fmla="*/ 128997 w 611188"/>
              <a:gd name="connsiteY2518" fmla="*/ 232305 h 257176"/>
              <a:gd name="connsiteX2519" fmla="*/ 127411 w 611188"/>
              <a:gd name="connsiteY2519" fmla="*/ 232305 h 257176"/>
              <a:gd name="connsiteX2520" fmla="*/ 125825 w 611188"/>
              <a:gd name="connsiteY2520" fmla="*/ 232305 h 257176"/>
              <a:gd name="connsiteX2521" fmla="*/ 125825 w 611188"/>
              <a:gd name="connsiteY2521" fmla="*/ 232834 h 257176"/>
              <a:gd name="connsiteX2522" fmla="*/ 124239 w 611188"/>
              <a:gd name="connsiteY2522" fmla="*/ 231247 h 257176"/>
              <a:gd name="connsiteX2523" fmla="*/ 124239 w 611188"/>
              <a:gd name="connsiteY2523" fmla="*/ 232305 h 257176"/>
              <a:gd name="connsiteX2524" fmla="*/ 123711 w 611188"/>
              <a:gd name="connsiteY2524" fmla="*/ 232834 h 257176"/>
              <a:gd name="connsiteX2525" fmla="*/ 123711 w 611188"/>
              <a:gd name="connsiteY2525" fmla="*/ 231247 h 257176"/>
              <a:gd name="connsiteX2526" fmla="*/ 122654 w 611188"/>
              <a:gd name="connsiteY2526" fmla="*/ 230718 h 257176"/>
              <a:gd name="connsiteX2527" fmla="*/ 122125 w 611188"/>
              <a:gd name="connsiteY2527" fmla="*/ 231247 h 257176"/>
              <a:gd name="connsiteX2528" fmla="*/ 120539 w 611188"/>
              <a:gd name="connsiteY2528" fmla="*/ 232305 h 257176"/>
              <a:gd name="connsiteX2529" fmla="*/ 120539 w 611188"/>
              <a:gd name="connsiteY2529" fmla="*/ 231247 h 257176"/>
              <a:gd name="connsiteX2530" fmla="*/ 121068 w 611188"/>
              <a:gd name="connsiteY2530" fmla="*/ 231247 h 257176"/>
              <a:gd name="connsiteX2531" fmla="*/ 120539 w 611188"/>
              <a:gd name="connsiteY2531" fmla="*/ 229659 h 257176"/>
              <a:gd name="connsiteX2532" fmla="*/ 118953 w 611188"/>
              <a:gd name="connsiteY2532" fmla="*/ 230718 h 257176"/>
              <a:gd name="connsiteX2533" fmla="*/ 118953 w 611188"/>
              <a:gd name="connsiteY2533" fmla="*/ 232305 h 257176"/>
              <a:gd name="connsiteX2534" fmla="*/ 118425 w 611188"/>
              <a:gd name="connsiteY2534" fmla="*/ 231247 h 257176"/>
              <a:gd name="connsiteX2535" fmla="*/ 116839 w 611188"/>
              <a:gd name="connsiteY2535" fmla="*/ 230718 h 257176"/>
              <a:gd name="connsiteX2536" fmla="*/ 116839 w 611188"/>
              <a:gd name="connsiteY2536" fmla="*/ 231247 h 257176"/>
              <a:gd name="connsiteX2537" fmla="*/ 116839 w 611188"/>
              <a:gd name="connsiteY2537" fmla="*/ 232305 h 257176"/>
              <a:gd name="connsiteX2538" fmla="*/ 114196 w 611188"/>
              <a:gd name="connsiteY2538" fmla="*/ 230718 h 257176"/>
              <a:gd name="connsiteX2539" fmla="*/ 112082 w 611188"/>
              <a:gd name="connsiteY2539" fmla="*/ 230718 h 257176"/>
              <a:gd name="connsiteX2540" fmla="*/ 111553 w 611188"/>
              <a:gd name="connsiteY2540" fmla="*/ 230718 h 257176"/>
              <a:gd name="connsiteX2541" fmla="*/ 109967 w 611188"/>
              <a:gd name="connsiteY2541" fmla="*/ 229659 h 257176"/>
              <a:gd name="connsiteX2542" fmla="*/ 109967 w 611188"/>
              <a:gd name="connsiteY2542" fmla="*/ 229130 h 257176"/>
              <a:gd name="connsiteX2543" fmla="*/ 108382 w 611188"/>
              <a:gd name="connsiteY2543" fmla="*/ 229130 h 257176"/>
              <a:gd name="connsiteX2544" fmla="*/ 108910 w 611188"/>
              <a:gd name="connsiteY2544" fmla="*/ 228072 h 257176"/>
              <a:gd name="connsiteX2545" fmla="*/ 108910 w 611188"/>
              <a:gd name="connsiteY2545" fmla="*/ 225955 h 257176"/>
              <a:gd name="connsiteX2546" fmla="*/ 108382 w 611188"/>
              <a:gd name="connsiteY2546" fmla="*/ 225955 h 257176"/>
              <a:gd name="connsiteX2547" fmla="*/ 108382 w 611188"/>
              <a:gd name="connsiteY2547" fmla="*/ 227014 h 257176"/>
              <a:gd name="connsiteX2548" fmla="*/ 107853 w 611188"/>
              <a:gd name="connsiteY2548" fmla="*/ 227543 h 257176"/>
              <a:gd name="connsiteX2549" fmla="*/ 107853 w 611188"/>
              <a:gd name="connsiteY2549" fmla="*/ 225426 h 257176"/>
              <a:gd name="connsiteX2550" fmla="*/ 106796 w 611188"/>
              <a:gd name="connsiteY2550" fmla="*/ 223839 h 257176"/>
              <a:gd name="connsiteX2551" fmla="*/ 106267 w 611188"/>
              <a:gd name="connsiteY2551" fmla="*/ 223839 h 257176"/>
              <a:gd name="connsiteX2552" fmla="*/ 107853 w 611188"/>
              <a:gd name="connsiteY2552" fmla="*/ 222780 h 257176"/>
              <a:gd name="connsiteX2553" fmla="*/ 107185 w 611188"/>
              <a:gd name="connsiteY2553" fmla="*/ 222697 h 257176"/>
              <a:gd name="connsiteX2554" fmla="*/ 112082 w 611188"/>
              <a:gd name="connsiteY2554" fmla="*/ 222251 h 257176"/>
              <a:gd name="connsiteX2555" fmla="*/ 114196 w 611188"/>
              <a:gd name="connsiteY2555" fmla="*/ 223839 h 257176"/>
              <a:gd name="connsiteX2556" fmla="*/ 116839 w 611188"/>
              <a:gd name="connsiteY2556" fmla="*/ 222780 h 257176"/>
              <a:gd name="connsiteX2557" fmla="*/ 115782 w 611188"/>
              <a:gd name="connsiteY2557" fmla="*/ 222780 h 257176"/>
              <a:gd name="connsiteX2558" fmla="*/ 115253 w 611188"/>
              <a:gd name="connsiteY2558" fmla="*/ 222251 h 257176"/>
              <a:gd name="connsiteX2559" fmla="*/ 116839 w 611188"/>
              <a:gd name="connsiteY2559" fmla="*/ 222251 h 257176"/>
              <a:gd name="connsiteX2560" fmla="*/ 117368 w 611188"/>
              <a:gd name="connsiteY2560" fmla="*/ 221193 h 257176"/>
              <a:gd name="connsiteX2561" fmla="*/ 118425 w 611188"/>
              <a:gd name="connsiteY2561" fmla="*/ 223839 h 257176"/>
              <a:gd name="connsiteX2562" fmla="*/ 120539 w 611188"/>
              <a:gd name="connsiteY2562" fmla="*/ 222780 h 257176"/>
              <a:gd name="connsiteX2563" fmla="*/ 120011 w 611188"/>
              <a:gd name="connsiteY2563" fmla="*/ 222251 h 257176"/>
              <a:gd name="connsiteX2564" fmla="*/ 118953 w 611188"/>
              <a:gd name="connsiteY2564" fmla="*/ 222251 h 257176"/>
              <a:gd name="connsiteX2565" fmla="*/ 122654 w 611188"/>
              <a:gd name="connsiteY2565" fmla="*/ 221193 h 257176"/>
              <a:gd name="connsiteX2566" fmla="*/ 127411 w 611188"/>
              <a:gd name="connsiteY2566" fmla="*/ 222251 h 257176"/>
              <a:gd name="connsiteX2567" fmla="*/ 127939 w 611188"/>
              <a:gd name="connsiteY2567" fmla="*/ 222251 h 257176"/>
              <a:gd name="connsiteX2568" fmla="*/ 127939 w 611188"/>
              <a:gd name="connsiteY2568" fmla="*/ 222780 h 257176"/>
              <a:gd name="connsiteX2569" fmla="*/ 132168 w 611188"/>
              <a:gd name="connsiteY2569" fmla="*/ 222251 h 257176"/>
              <a:gd name="connsiteX2570" fmla="*/ 134811 w 611188"/>
              <a:gd name="connsiteY2570" fmla="*/ 222251 h 257176"/>
              <a:gd name="connsiteX2571" fmla="*/ 139568 w 611188"/>
              <a:gd name="connsiteY2571" fmla="*/ 222780 h 257176"/>
              <a:gd name="connsiteX2572" fmla="*/ 144326 w 611188"/>
              <a:gd name="connsiteY2572" fmla="*/ 221193 h 257176"/>
              <a:gd name="connsiteX2573" fmla="*/ 144326 w 611188"/>
              <a:gd name="connsiteY2573" fmla="*/ 220134 h 257176"/>
              <a:gd name="connsiteX2574" fmla="*/ 143269 w 611188"/>
              <a:gd name="connsiteY2574" fmla="*/ 220664 h 257176"/>
              <a:gd name="connsiteX2575" fmla="*/ 142740 w 611188"/>
              <a:gd name="connsiteY2575" fmla="*/ 219076 h 257176"/>
              <a:gd name="connsiteX2576" fmla="*/ 141683 w 611188"/>
              <a:gd name="connsiteY2576" fmla="*/ 220134 h 257176"/>
              <a:gd name="connsiteX2577" fmla="*/ 142740 w 611188"/>
              <a:gd name="connsiteY2577" fmla="*/ 220664 h 257176"/>
              <a:gd name="connsiteX2578" fmla="*/ 143269 w 611188"/>
              <a:gd name="connsiteY2578" fmla="*/ 221193 h 257176"/>
              <a:gd name="connsiteX2579" fmla="*/ 142740 w 611188"/>
              <a:gd name="connsiteY2579" fmla="*/ 221193 h 257176"/>
              <a:gd name="connsiteX2580" fmla="*/ 141154 w 611188"/>
              <a:gd name="connsiteY2580" fmla="*/ 221193 h 257176"/>
              <a:gd name="connsiteX2581" fmla="*/ 141154 w 611188"/>
              <a:gd name="connsiteY2581" fmla="*/ 219076 h 257176"/>
              <a:gd name="connsiteX2582" fmla="*/ 140097 w 611188"/>
              <a:gd name="connsiteY2582" fmla="*/ 219076 h 257176"/>
              <a:gd name="connsiteX2583" fmla="*/ 140097 w 611188"/>
              <a:gd name="connsiteY2583" fmla="*/ 218547 h 257176"/>
              <a:gd name="connsiteX2584" fmla="*/ 141683 w 611188"/>
              <a:gd name="connsiteY2584" fmla="*/ 217489 h 257176"/>
              <a:gd name="connsiteX2585" fmla="*/ 139040 w 611188"/>
              <a:gd name="connsiteY2585" fmla="*/ 215901 h 257176"/>
              <a:gd name="connsiteX2586" fmla="*/ 139040 w 611188"/>
              <a:gd name="connsiteY2586" fmla="*/ 217489 h 257176"/>
              <a:gd name="connsiteX2587" fmla="*/ 136397 w 611188"/>
              <a:gd name="connsiteY2587" fmla="*/ 217489 h 257176"/>
              <a:gd name="connsiteX2588" fmla="*/ 136397 w 611188"/>
              <a:gd name="connsiteY2588" fmla="*/ 218547 h 257176"/>
              <a:gd name="connsiteX2589" fmla="*/ 134283 w 611188"/>
              <a:gd name="connsiteY2589" fmla="*/ 218547 h 257176"/>
              <a:gd name="connsiteX2590" fmla="*/ 132697 w 611188"/>
              <a:gd name="connsiteY2590" fmla="*/ 217489 h 257176"/>
              <a:gd name="connsiteX2591" fmla="*/ 132168 w 611188"/>
              <a:gd name="connsiteY2591" fmla="*/ 218547 h 257176"/>
              <a:gd name="connsiteX2592" fmla="*/ 130582 w 611188"/>
              <a:gd name="connsiteY2592" fmla="*/ 220134 h 257176"/>
              <a:gd name="connsiteX2593" fmla="*/ 130582 w 611188"/>
              <a:gd name="connsiteY2593" fmla="*/ 219076 h 257176"/>
              <a:gd name="connsiteX2594" fmla="*/ 128997 w 611188"/>
              <a:gd name="connsiteY2594" fmla="*/ 220664 h 257176"/>
              <a:gd name="connsiteX2595" fmla="*/ 127939 w 611188"/>
              <a:gd name="connsiteY2595" fmla="*/ 219076 h 257176"/>
              <a:gd name="connsiteX2596" fmla="*/ 129525 w 611188"/>
              <a:gd name="connsiteY2596" fmla="*/ 219076 h 257176"/>
              <a:gd name="connsiteX2597" fmla="*/ 129525 w 611188"/>
              <a:gd name="connsiteY2597" fmla="*/ 217489 h 257176"/>
              <a:gd name="connsiteX2598" fmla="*/ 126882 w 611188"/>
              <a:gd name="connsiteY2598" fmla="*/ 217489 h 257176"/>
              <a:gd name="connsiteX2599" fmla="*/ 122654 w 611188"/>
              <a:gd name="connsiteY2599" fmla="*/ 218547 h 257176"/>
              <a:gd name="connsiteX2600" fmla="*/ 122125 w 611188"/>
              <a:gd name="connsiteY2600" fmla="*/ 217489 h 257176"/>
              <a:gd name="connsiteX2601" fmla="*/ 122125 w 611188"/>
              <a:gd name="connsiteY2601" fmla="*/ 216959 h 257176"/>
              <a:gd name="connsiteX2602" fmla="*/ 117368 w 611188"/>
              <a:gd name="connsiteY2602" fmla="*/ 217489 h 257176"/>
              <a:gd name="connsiteX2603" fmla="*/ 113668 w 611188"/>
              <a:gd name="connsiteY2603" fmla="*/ 217489 h 257176"/>
              <a:gd name="connsiteX2604" fmla="*/ 113668 w 611188"/>
              <a:gd name="connsiteY2604" fmla="*/ 215901 h 257176"/>
              <a:gd name="connsiteX2605" fmla="*/ 112082 w 611188"/>
              <a:gd name="connsiteY2605" fmla="*/ 217489 h 257176"/>
              <a:gd name="connsiteX2606" fmla="*/ 111553 w 611188"/>
              <a:gd name="connsiteY2606" fmla="*/ 216959 h 257176"/>
              <a:gd name="connsiteX2607" fmla="*/ 112082 w 611188"/>
              <a:gd name="connsiteY2607" fmla="*/ 215901 h 257176"/>
              <a:gd name="connsiteX2608" fmla="*/ 113139 w 611188"/>
              <a:gd name="connsiteY2608" fmla="*/ 215372 h 257176"/>
              <a:gd name="connsiteX2609" fmla="*/ 110496 w 611188"/>
              <a:gd name="connsiteY2609" fmla="*/ 215372 h 257176"/>
              <a:gd name="connsiteX2610" fmla="*/ 108910 w 611188"/>
              <a:gd name="connsiteY2610" fmla="*/ 213784 h 257176"/>
              <a:gd name="connsiteX2611" fmla="*/ 108910 w 611188"/>
              <a:gd name="connsiteY2611" fmla="*/ 215372 h 257176"/>
              <a:gd name="connsiteX2612" fmla="*/ 108382 w 611188"/>
              <a:gd name="connsiteY2612" fmla="*/ 215372 h 257176"/>
              <a:gd name="connsiteX2613" fmla="*/ 106796 w 611188"/>
              <a:gd name="connsiteY2613" fmla="*/ 214843 h 257176"/>
              <a:gd name="connsiteX2614" fmla="*/ 106267 w 611188"/>
              <a:gd name="connsiteY2614" fmla="*/ 214843 h 257176"/>
              <a:gd name="connsiteX2615" fmla="*/ 106267 w 611188"/>
              <a:gd name="connsiteY2615" fmla="*/ 215901 h 257176"/>
              <a:gd name="connsiteX2616" fmla="*/ 103624 w 611188"/>
              <a:gd name="connsiteY2616" fmla="*/ 215901 h 257176"/>
              <a:gd name="connsiteX2617" fmla="*/ 100981 w 611188"/>
              <a:gd name="connsiteY2617" fmla="*/ 215901 h 257176"/>
              <a:gd name="connsiteX2618" fmla="*/ 101510 w 611188"/>
              <a:gd name="connsiteY2618" fmla="*/ 214843 h 257176"/>
              <a:gd name="connsiteX2619" fmla="*/ 100981 w 611188"/>
              <a:gd name="connsiteY2619" fmla="*/ 213255 h 257176"/>
              <a:gd name="connsiteX2620" fmla="*/ 103624 w 611188"/>
              <a:gd name="connsiteY2620" fmla="*/ 213784 h 257176"/>
              <a:gd name="connsiteX2621" fmla="*/ 105778 w 611188"/>
              <a:gd name="connsiteY2621" fmla="*/ 212491 h 257176"/>
              <a:gd name="connsiteX2622" fmla="*/ 106267 w 611188"/>
              <a:gd name="connsiteY2622" fmla="*/ 212858 h 257176"/>
              <a:gd name="connsiteX2623" fmla="*/ 106267 w 611188"/>
              <a:gd name="connsiteY2623" fmla="*/ 213255 h 257176"/>
              <a:gd name="connsiteX2624" fmla="*/ 106796 w 611188"/>
              <a:gd name="connsiteY2624" fmla="*/ 213255 h 257176"/>
              <a:gd name="connsiteX2625" fmla="*/ 106267 w 611188"/>
              <a:gd name="connsiteY2625" fmla="*/ 212858 h 257176"/>
              <a:gd name="connsiteX2626" fmla="*/ 106267 w 611188"/>
              <a:gd name="connsiteY2626" fmla="*/ 212197 h 257176"/>
              <a:gd name="connsiteX2627" fmla="*/ 105778 w 611188"/>
              <a:gd name="connsiteY2627" fmla="*/ 212491 h 257176"/>
              <a:gd name="connsiteX2628" fmla="*/ 104681 w 611188"/>
              <a:gd name="connsiteY2628" fmla="*/ 211668 h 257176"/>
              <a:gd name="connsiteX2629" fmla="*/ 105210 w 611188"/>
              <a:gd name="connsiteY2629" fmla="*/ 210080 h 257176"/>
              <a:gd name="connsiteX2630" fmla="*/ 106267 w 611188"/>
              <a:gd name="connsiteY2630" fmla="*/ 210609 h 257176"/>
              <a:gd name="connsiteX2631" fmla="*/ 106267 w 611188"/>
              <a:gd name="connsiteY2631" fmla="*/ 210080 h 257176"/>
              <a:gd name="connsiteX2632" fmla="*/ 106796 w 611188"/>
              <a:gd name="connsiteY2632" fmla="*/ 209022 h 257176"/>
              <a:gd name="connsiteX2633" fmla="*/ 108910 w 611188"/>
              <a:gd name="connsiteY2633" fmla="*/ 209022 h 257176"/>
              <a:gd name="connsiteX2634" fmla="*/ 113139 w 611188"/>
              <a:gd name="connsiteY2634" fmla="*/ 209022 h 257176"/>
              <a:gd name="connsiteX2635" fmla="*/ 113139 w 611188"/>
              <a:gd name="connsiteY2635" fmla="*/ 210080 h 257176"/>
              <a:gd name="connsiteX2636" fmla="*/ 114196 w 611188"/>
              <a:gd name="connsiteY2636" fmla="*/ 209022 h 257176"/>
              <a:gd name="connsiteX2637" fmla="*/ 116839 w 611188"/>
              <a:gd name="connsiteY2637" fmla="*/ 209022 h 257176"/>
              <a:gd name="connsiteX2638" fmla="*/ 116839 w 611188"/>
              <a:gd name="connsiteY2638" fmla="*/ 208493 h 257176"/>
              <a:gd name="connsiteX2639" fmla="*/ 115782 w 611188"/>
              <a:gd name="connsiteY2639" fmla="*/ 207964 h 257176"/>
              <a:gd name="connsiteX2640" fmla="*/ 118953 w 611188"/>
              <a:gd name="connsiteY2640" fmla="*/ 207964 h 257176"/>
              <a:gd name="connsiteX2641" fmla="*/ 122125 w 611188"/>
              <a:gd name="connsiteY2641" fmla="*/ 206376 h 257176"/>
              <a:gd name="connsiteX2642" fmla="*/ 122654 w 611188"/>
              <a:gd name="connsiteY2642" fmla="*/ 206905 h 257176"/>
              <a:gd name="connsiteX2643" fmla="*/ 124239 w 611188"/>
              <a:gd name="connsiteY2643" fmla="*/ 207964 h 257176"/>
              <a:gd name="connsiteX2644" fmla="*/ 125825 w 611188"/>
              <a:gd name="connsiteY2644" fmla="*/ 206905 h 257176"/>
              <a:gd name="connsiteX2645" fmla="*/ 125825 w 611188"/>
              <a:gd name="connsiteY2645" fmla="*/ 206376 h 257176"/>
              <a:gd name="connsiteX2646" fmla="*/ 126882 w 611188"/>
              <a:gd name="connsiteY2646" fmla="*/ 206376 h 257176"/>
              <a:gd name="connsiteX2647" fmla="*/ 126882 w 611188"/>
              <a:gd name="connsiteY2647" fmla="*/ 207964 h 257176"/>
              <a:gd name="connsiteX2648" fmla="*/ 127939 w 611188"/>
              <a:gd name="connsiteY2648" fmla="*/ 206905 h 257176"/>
              <a:gd name="connsiteX2649" fmla="*/ 128997 w 611188"/>
              <a:gd name="connsiteY2649" fmla="*/ 206376 h 257176"/>
              <a:gd name="connsiteX2650" fmla="*/ 129525 w 611188"/>
              <a:gd name="connsiteY2650" fmla="*/ 206905 h 257176"/>
              <a:gd name="connsiteX2651" fmla="*/ 129525 w 611188"/>
              <a:gd name="connsiteY2651" fmla="*/ 207964 h 257176"/>
              <a:gd name="connsiteX2652" fmla="*/ 130582 w 611188"/>
              <a:gd name="connsiteY2652" fmla="*/ 206905 h 257176"/>
              <a:gd name="connsiteX2653" fmla="*/ 131111 w 611188"/>
              <a:gd name="connsiteY2653" fmla="*/ 206376 h 257176"/>
              <a:gd name="connsiteX2654" fmla="*/ 131111 w 611188"/>
              <a:gd name="connsiteY2654" fmla="*/ 206905 h 257176"/>
              <a:gd name="connsiteX2655" fmla="*/ 132168 w 611188"/>
              <a:gd name="connsiteY2655" fmla="*/ 206376 h 257176"/>
              <a:gd name="connsiteX2656" fmla="*/ 132697 w 611188"/>
              <a:gd name="connsiteY2656" fmla="*/ 206376 h 257176"/>
              <a:gd name="connsiteX2657" fmla="*/ 133225 w 611188"/>
              <a:gd name="connsiteY2657" fmla="*/ 206905 h 257176"/>
              <a:gd name="connsiteX2658" fmla="*/ 134283 w 611188"/>
              <a:gd name="connsiteY2658" fmla="*/ 207964 h 257176"/>
              <a:gd name="connsiteX2659" fmla="*/ 135868 w 611188"/>
              <a:gd name="connsiteY2659" fmla="*/ 206905 h 257176"/>
              <a:gd name="connsiteX2660" fmla="*/ 136397 w 611188"/>
              <a:gd name="connsiteY2660" fmla="*/ 205318 h 257176"/>
              <a:gd name="connsiteX2661" fmla="*/ 137983 w 611188"/>
              <a:gd name="connsiteY2661" fmla="*/ 206376 h 257176"/>
              <a:gd name="connsiteX2662" fmla="*/ 139568 w 611188"/>
              <a:gd name="connsiteY2662" fmla="*/ 206376 h 257176"/>
              <a:gd name="connsiteX2663" fmla="*/ 140097 w 611188"/>
              <a:gd name="connsiteY2663" fmla="*/ 206376 h 257176"/>
              <a:gd name="connsiteX2664" fmla="*/ 141154 w 611188"/>
              <a:gd name="connsiteY2664" fmla="*/ 206905 h 257176"/>
              <a:gd name="connsiteX2665" fmla="*/ 144854 w 611188"/>
              <a:gd name="connsiteY2665" fmla="*/ 206376 h 257176"/>
              <a:gd name="connsiteX2666" fmla="*/ 148555 w 611188"/>
              <a:gd name="connsiteY2666" fmla="*/ 204788 h 257176"/>
              <a:gd name="connsiteX2667" fmla="*/ 149612 w 611188"/>
              <a:gd name="connsiteY2667" fmla="*/ 202143 h 257176"/>
              <a:gd name="connsiteX2668" fmla="*/ 148555 w 611188"/>
              <a:gd name="connsiteY2668" fmla="*/ 201613 h 257176"/>
              <a:gd name="connsiteX2669" fmla="*/ 151726 w 611188"/>
              <a:gd name="connsiteY2669" fmla="*/ 201084 h 257176"/>
              <a:gd name="connsiteX2670" fmla="*/ 151197 w 611188"/>
              <a:gd name="connsiteY2670" fmla="*/ 198438 h 257176"/>
              <a:gd name="connsiteX2671" fmla="*/ 150140 w 611188"/>
              <a:gd name="connsiteY2671" fmla="*/ 198438 h 257176"/>
              <a:gd name="connsiteX2672" fmla="*/ 150140 w 611188"/>
              <a:gd name="connsiteY2672" fmla="*/ 199497 h 257176"/>
              <a:gd name="connsiteX2673" fmla="*/ 146969 w 611188"/>
              <a:gd name="connsiteY2673" fmla="*/ 197909 h 257176"/>
              <a:gd name="connsiteX2674" fmla="*/ 144854 w 611188"/>
              <a:gd name="connsiteY2674" fmla="*/ 200026 h 257176"/>
              <a:gd name="connsiteX2675" fmla="*/ 136397 w 611188"/>
              <a:gd name="connsiteY2675" fmla="*/ 200026 h 257176"/>
              <a:gd name="connsiteX2676" fmla="*/ 128997 w 611188"/>
              <a:gd name="connsiteY2676" fmla="*/ 199497 h 257176"/>
              <a:gd name="connsiteX2677" fmla="*/ 127939 w 611188"/>
              <a:gd name="connsiteY2677" fmla="*/ 196851 h 257176"/>
              <a:gd name="connsiteX2678" fmla="*/ 125297 w 611188"/>
              <a:gd name="connsiteY2678" fmla="*/ 196851 h 257176"/>
              <a:gd name="connsiteX2679" fmla="*/ 123711 w 611188"/>
              <a:gd name="connsiteY2679" fmla="*/ 197909 h 257176"/>
              <a:gd name="connsiteX2680" fmla="*/ 117368 w 611188"/>
              <a:gd name="connsiteY2680" fmla="*/ 197909 h 257176"/>
              <a:gd name="connsiteX2681" fmla="*/ 110496 w 611188"/>
              <a:gd name="connsiteY2681" fmla="*/ 198438 h 257176"/>
              <a:gd name="connsiteX2682" fmla="*/ 110496 w 611188"/>
              <a:gd name="connsiteY2682" fmla="*/ 197909 h 257176"/>
              <a:gd name="connsiteX2683" fmla="*/ 110496 w 611188"/>
              <a:gd name="connsiteY2683" fmla="*/ 196851 h 257176"/>
              <a:gd name="connsiteX2684" fmla="*/ 109967 w 611188"/>
              <a:gd name="connsiteY2684" fmla="*/ 197909 h 257176"/>
              <a:gd name="connsiteX2685" fmla="*/ 109967 w 611188"/>
              <a:gd name="connsiteY2685" fmla="*/ 198438 h 257176"/>
              <a:gd name="connsiteX2686" fmla="*/ 107853 w 611188"/>
              <a:gd name="connsiteY2686" fmla="*/ 197909 h 257176"/>
              <a:gd name="connsiteX2687" fmla="*/ 106267 w 611188"/>
              <a:gd name="connsiteY2687" fmla="*/ 196322 h 257176"/>
              <a:gd name="connsiteX2688" fmla="*/ 105210 w 611188"/>
              <a:gd name="connsiteY2688" fmla="*/ 196851 h 257176"/>
              <a:gd name="connsiteX2689" fmla="*/ 104681 w 611188"/>
              <a:gd name="connsiteY2689" fmla="*/ 197909 h 257176"/>
              <a:gd name="connsiteX2690" fmla="*/ 104681 w 611188"/>
              <a:gd name="connsiteY2690" fmla="*/ 196322 h 257176"/>
              <a:gd name="connsiteX2691" fmla="*/ 104681 w 611188"/>
              <a:gd name="connsiteY2691" fmla="*/ 195793 h 257176"/>
              <a:gd name="connsiteX2692" fmla="*/ 105210 w 611188"/>
              <a:gd name="connsiteY2692" fmla="*/ 196322 h 257176"/>
              <a:gd name="connsiteX2693" fmla="*/ 106267 w 611188"/>
              <a:gd name="connsiteY2693" fmla="*/ 194734 h 257176"/>
              <a:gd name="connsiteX2694" fmla="*/ 103624 w 611188"/>
              <a:gd name="connsiteY2694" fmla="*/ 193147 h 257176"/>
              <a:gd name="connsiteX2695" fmla="*/ 102039 w 611188"/>
              <a:gd name="connsiteY2695" fmla="*/ 193147 h 257176"/>
              <a:gd name="connsiteX2696" fmla="*/ 101510 w 611188"/>
              <a:gd name="connsiteY2696" fmla="*/ 194734 h 257176"/>
              <a:gd name="connsiteX2697" fmla="*/ 100981 w 611188"/>
              <a:gd name="connsiteY2697" fmla="*/ 194734 h 257176"/>
              <a:gd name="connsiteX2698" fmla="*/ 100981 w 611188"/>
              <a:gd name="connsiteY2698" fmla="*/ 193147 h 257176"/>
              <a:gd name="connsiteX2699" fmla="*/ 97810 w 611188"/>
              <a:gd name="connsiteY2699" fmla="*/ 191559 h 257176"/>
              <a:gd name="connsiteX2700" fmla="*/ 96224 w 611188"/>
              <a:gd name="connsiteY2700" fmla="*/ 193147 h 257176"/>
              <a:gd name="connsiteX2701" fmla="*/ 94110 w 611188"/>
              <a:gd name="connsiteY2701" fmla="*/ 191559 h 257176"/>
              <a:gd name="connsiteX2702" fmla="*/ 93111 w 611188"/>
              <a:gd name="connsiteY2702" fmla="*/ 189560 h 257176"/>
              <a:gd name="connsiteX2703" fmla="*/ 95167 w 611188"/>
              <a:gd name="connsiteY2703" fmla="*/ 189972 h 257176"/>
              <a:gd name="connsiteX2704" fmla="*/ 97810 w 611188"/>
              <a:gd name="connsiteY2704" fmla="*/ 189972 h 257176"/>
              <a:gd name="connsiteX2705" fmla="*/ 97810 w 611188"/>
              <a:gd name="connsiteY2705" fmla="*/ 191030 h 257176"/>
              <a:gd name="connsiteX2706" fmla="*/ 99396 w 611188"/>
              <a:gd name="connsiteY2706" fmla="*/ 191559 h 257176"/>
              <a:gd name="connsiteX2707" fmla="*/ 100981 w 611188"/>
              <a:gd name="connsiteY2707" fmla="*/ 191030 h 257176"/>
              <a:gd name="connsiteX2708" fmla="*/ 103096 w 611188"/>
              <a:gd name="connsiteY2708" fmla="*/ 192618 h 257176"/>
              <a:gd name="connsiteX2709" fmla="*/ 106267 w 611188"/>
              <a:gd name="connsiteY2709" fmla="*/ 192618 h 257176"/>
              <a:gd name="connsiteX2710" fmla="*/ 106267 w 611188"/>
              <a:gd name="connsiteY2710" fmla="*/ 193147 h 257176"/>
              <a:gd name="connsiteX2711" fmla="*/ 106267 w 611188"/>
              <a:gd name="connsiteY2711" fmla="*/ 194205 h 257176"/>
              <a:gd name="connsiteX2712" fmla="*/ 109967 w 611188"/>
              <a:gd name="connsiteY2712" fmla="*/ 194734 h 257176"/>
              <a:gd name="connsiteX2713" fmla="*/ 113139 w 611188"/>
              <a:gd name="connsiteY2713" fmla="*/ 195793 h 257176"/>
              <a:gd name="connsiteX2714" fmla="*/ 120011 w 611188"/>
              <a:gd name="connsiteY2714" fmla="*/ 195793 h 257176"/>
              <a:gd name="connsiteX2715" fmla="*/ 126882 w 611188"/>
              <a:gd name="connsiteY2715" fmla="*/ 195793 h 257176"/>
              <a:gd name="connsiteX2716" fmla="*/ 125825 w 611188"/>
              <a:gd name="connsiteY2716" fmla="*/ 191559 h 257176"/>
              <a:gd name="connsiteX2717" fmla="*/ 126882 w 611188"/>
              <a:gd name="connsiteY2717" fmla="*/ 188913 h 257176"/>
              <a:gd name="connsiteX2718" fmla="*/ 126882 w 611188"/>
              <a:gd name="connsiteY2718" fmla="*/ 187855 h 257176"/>
              <a:gd name="connsiteX2719" fmla="*/ 125297 w 611188"/>
              <a:gd name="connsiteY2719" fmla="*/ 188913 h 257176"/>
              <a:gd name="connsiteX2720" fmla="*/ 124239 w 611188"/>
              <a:gd name="connsiteY2720" fmla="*/ 187855 h 257176"/>
              <a:gd name="connsiteX2721" fmla="*/ 125825 w 611188"/>
              <a:gd name="connsiteY2721" fmla="*/ 187855 h 257176"/>
              <a:gd name="connsiteX2722" fmla="*/ 127411 w 611188"/>
              <a:gd name="connsiteY2722" fmla="*/ 187326 h 257176"/>
              <a:gd name="connsiteX2723" fmla="*/ 127939 w 611188"/>
              <a:gd name="connsiteY2723" fmla="*/ 185738 h 257176"/>
              <a:gd name="connsiteX2724" fmla="*/ 128997 w 611188"/>
              <a:gd name="connsiteY2724" fmla="*/ 184151 h 257176"/>
              <a:gd name="connsiteX2725" fmla="*/ 127939 w 611188"/>
              <a:gd name="connsiteY2725" fmla="*/ 183093 h 257176"/>
              <a:gd name="connsiteX2726" fmla="*/ 127411 w 611188"/>
              <a:gd name="connsiteY2726" fmla="*/ 182563 h 257176"/>
              <a:gd name="connsiteX2727" fmla="*/ 128997 w 611188"/>
              <a:gd name="connsiteY2727" fmla="*/ 182034 h 257176"/>
              <a:gd name="connsiteX2728" fmla="*/ 129525 w 611188"/>
              <a:gd name="connsiteY2728" fmla="*/ 180976 h 257176"/>
              <a:gd name="connsiteX2729" fmla="*/ 125825 w 611188"/>
              <a:gd name="connsiteY2729" fmla="*/ 180976 h 257176"/>
              <a:gd name="connsiteX2730" fmla="*/ 121068 w 611188"/>
              <a:gd name="connsiteY2730" fmla="*/ 179388 h 257176"/>
              <a:gd name="connsiteX2731" fmla="*/ 121068 w 611188"/>
              <a:gd name="connsiteY2731" fmla="*/ 180447 h 257176"/>
              <a:gd name="connsiteX2732" fmla="*/ 122125 w 611188"/>
              <a:gd name="connsiteY2732" fmla="*/ 180447 h 257176"/>
              <a:gd name="connsiteX2733" fmla="*/ 120539 w 611188"/>
              <a:gd name="connsiteY2733" fmla="*/ 180976 h 257176"/>
              <a:gd name="connsiteX2734" fmla="*/ 120011 w 611188"/>
              <a:gd name="connsiteY2734" fmla="*/ 179388 h 257176"/>
              <a:gd name="connsiteX2735" fmla="*/ 117368 w 611188"/>
              <a:gd name="connsiteY2735" fmla="*/ 180976 h 257176"/>
              <a:gd name="connsiteX2736" fmla="*/ 115253 w 611188"/>
              <a:gd name="connsiteY2736" fmla="*/ 182563 h 257176"/>
              <a:gd name="connsiteX2737" fmla="*/ 115782 w 611188"/>
              <a:gd name="connsiteY2737" fmla="*/ 184151 h 257176"/>
              <a:gd name="connsiteX2738" fmla="*/ 117368 w 611188"/>
              <a:gd name="connsiteY2738" fmla="*/ 184151 h 257176"/>
              <a:gd name="connsiteX2739" fmla="*/ 117368 w 611188"/>
              <a:gd name="connsiteY2739" fmla="*/ 185738 h 257176"/>
              <a:gd name="connsiteX2740" fmla="*/ 117368 w 611188"/>
              <a:gd name="connsiteY2740" fmla="*/ 186268 h 257176"/>
              <a:gd name="connsiteX2741" fmla="*/ 116839 w 611188"/>
              <a:gd name="connsiteY2741" fmla="*/ 186268 h 257176"/>
              <a:gd name="connsiteX2742" fmla="*/ 116839 w 611188"/>
              <a:gd name="connsiteY2742" fmla="*/ 185738 h 257176"/>
              <a:gd name="connsiteX2743" fmla="*/ 116839 w 611188"/>
              <a:gd name="connsiteY2743" fmla="*/ 184680 h 257176"/>
              <a:gd name="connsiteX2744" fmla="*/ 115253 w 611188"/>
              <a:gd name="connsiteY2744" fmla="*/ 184151 h 257176"/>
              <a:gd name="connsiteX2745" fmla="*/ 114196 w 611188"/>
              <a:gd name="connsiteY2745" fmla="*/ 184151 h 257176"/>
              <a:gd name="connsiteX2746" fmla="*/ 114196 w 611188"/>
              <a:gd name="connsiteY2746" fmla="*/ 184680 h 257176"/>
              <a:gd name="connsiteX2747" fmla="*/ 115253 w 611188"/>
              <a:gd name="connsiteY2747" fmla="*/ 185738 h 257176"/>
              <a:gd name="connsiteX2748" fmla="*/ 116839 w 611188"/>
              <a:gd name="connsiteY2748" fmla="*/ 185738 h 257176"/>
              <a:gd name="connsiteX2749" fmla="*/ 115782 w 611188"/>
              <a:gd name="connsiteY2749" fmla="*/ 186268 h 257176"/>
              <a:gd name="connsiteX2750" fmla="*/ 115253 w 611188"/>
              <a:gd name="connsiteY2750" fmla="*/ 186268 h 257176"/>
              <a:gd name="connsiteX2751" fmla="*/ 115782 w 611188"/>
              <a:gd name="connsiteY2751" fmla="*/ 187855 h 257176"/>
              <a:gd name="connsiteX2752" fmla="*/ 117368 w 611188"/>
              <a:gd name="connsiteY2752" fmla="*/ 188913 h 257176"/>
              <a:gd name="connsiteX2753" fmla="*/ 114196 w 611188"/>
              <a:gd name="connsiteY2753" fmla="*/ 188913 h 257176"/>
              <a:gd name="connsiteX2754" fmla="*/ 110496 w 611188"/>
              <a:gd name="connsiteY2754" fmla="*/ 187855 h 257176"/>
              <a:gd name="connsiteX2755" fmla="*/ 107853 w 611188"/>
              <a:gd name="connsiteY2755" fmla="*/ 187326 h 257176"/>
              <a:gd name="connsiteX2756" fmla="*/ 106796 w 611188"/>
              <a:gd name="connsiteY2756" fmla="*/ 183093 h 257176"/>
              <a:gd name="connsiteX2757" fmla="*/ 108382 w 611188"/>
              <a:gd name="connsiteY2757" fmla="*/ 180976 h 257176"/>
              <a:gd name="connsiteX2758" fmla="*/ 110496 w 611188"/>
              <a:gd name="connsiteY2758" fmla="*/ 180447 h 257176"/>
              <a:gd name="connsiteX2759" fmla="*/ 108382 w 611188"/>
              <a:gd name="connsiteY2759" fmla="*/ 179388 h 257176"/>
              <a:gd name="connsiteX2760" fmla="*/ 108080 w 611188"/>
              <a:gd name="connsiteY2760" fmla="*/ 179766 h 257176"/>
              <a:gd name="connsiteX2761" fmla="*/ 108382 w 611188"/>
              <a:gd name="connsiteY2761" fmla="*/ 178859 h 257176"/>
              <a:gd name="connsiteX2762" fmla="*/ 107853 w 611188"/>
              <a:gd name="connsiteY2762" fmla="*/ 177801 h 257176"/>
              <a:gd name="connsiteX2763" fmla="*/ 107098 w 611188"/>
              <a:gd name="connsiteY2763" fmla="*/ 179691 h 257176"/>
              <a:gd name="connsiteX2764" fmla="*/ 106796 w 611188"/>
              <a:gd name="connsiteY2764" fmla="*/ 179388 h 257176"/>
              <a:gd name="connsiteX2765" fmla="*/ 106796 w 611188"/>
              <a:gd name="connsiteY2765" fmla="*/ 180447 h 257176"/>
              <a:gd name="connsiteX2766" fmla="*/ 104681 w 611188"/>
              <a:gd name="connsiteY2766" fmla="*/ 178859 h 257176"/>
              <a:gd name="connsiteX2767" fmla="*/ 103096 w 611188"/>
              <a:gd name="connsiteY2767" fmla="*/ 179388 h 257176"/>
              <a:gd name="connsiteX2768" fmla="*/ 103624 w 611188"/>
              <a:gd name="connsiteY2768" fmla="*/ 177801 h 257176"/>
              <a:gd name="connsiteX2769" fmla="*/ 104681 w 611188"/>
              <a:gd name="connsiteY2769" fmla="*/ 177272 h 257176"/>
              <a:gd name="connsiteX2770" fmla="*/ 103624 w 611188"/>
              <a:gd name="connsiteY2770" fmla="*/ 176743 h 257176"/>
              <a:gd name="connsiteX2771" fmla="*/ 103096 w 611188"/>
              <a:gd name="connsiteY2771" fmla="*/ 176743 h 257176"/>
              <a:gd name="connsiteX2772" fmla="*/ 104681 w 611188"/>
              <a:gd name="connsiteY2772" fmla="*/ 175155 h 257176"/>
              <a:gd name="connsiteX2773" fmla="*/ 105210 w 611188"/>
              <a:gd name="connsiteY2773" fmla="*/ 173568 h 257176"/>
              <a:gd name="connsiteX2774" fmla="*/ 103624 w 611188"/>
              <a:gd name="connsiteY2774" fmla="*/ 172509 h 257176"/>
              <a:gd name="connsiteX2775" fmla="*/ 104681 w 611188"/>
              <a:gd name="connsiteY2775" fmla="*/ 170922 h 257176"/>
              <a:gd name="connsiteX2776" fmla="*/ 104681 w 611188"/>
              <a:gd name="connsiteY2776" fmla="*/ 171980 h 257176"/>
              <a:gd name="connsiteX2777" fmla="*/ 105210 w 611188"/>
              <a:gd name="connsiteY2777" fmla="*/ 170922 h 257176"/>
              <a:gd name="connsiteX2778" fmla="*/ 104681 w 611188"/>
              <a:gd name="connsiteY2778" fmla="*/ 169863 h 257176"/>
              <a:gd name="connsiteX2779" fmla="*/ 103096 w 611188"/>
              <a:gd name="connsiteY2779" fmla="*/ 170393 h 257176"/>
              <a:gd name="connsiteX2780" fmla="*/ 103096 w 611188"/>
              <a:gd name="connsiteY2780" fmla="*/ 169863 h 257176"/>
              <a:gd name="connsiteX2781" fmla="*/ 99924 w 611188"/>
              <a:gd name="connsiteY2781" fmla="*/ 168805 h 257176"/>
              <a:gd name="connsiteX2782" fmla="*/ 97810 w 611188"/>
              <a:gd name="connsiteY2782" fmla="*/ 170393 h 257176"/>
              <a:gd name="connsiteX2783" fmla="*/ 98338 w 611188"/>
              <a:gd name="connsiteY2783" fmla="*/ 171980 h 257176"/>
              <a:gd name="connsiteX2784" fmla="*/ 99396 w 611188"/>
              <a:gd name="connsiteY2784" fmla="*/ 172509 h 257176"/>
              <a:gd name="connsiteX2785" fmla="*/ 98338 w 611188"/>
              <a:gd name="connsiteY2785" fmla="*/ 174097 h 257176"/>
              <a:gd name="connsiteX2786" fmla="*/ 95167 w 611188"/>
              <a:gd name="connsiteY2786" fmla="*/ 173568 h 257176"/>
              <a:gd name="connsiteX2787" fmla="*/ 94110 w 611188"/>
              <a:gd name="connsiteY2787" fmla="*/ 175155 h 257176"/>
              <a:gd name="connsiteX2788" fmla="*/ 92524 w 611188"/>
              <a:gd name="connsiteY2788" fmla="*/ 174097 h 257176"/>
              <a:gd name="connsiteX2789" fmla="*/ 91467 w 611188"/>
              <a:gd name="connsiteY2789" fmla="*/ 174097 h 257176"/>
              <a:gd name="connsiteX2790" fmla="*/ 90938 w 611188"/>
              <a:gd name="connsiteY2790" fmla="*/ 174097 h 257176"/>
              <a:gd name="connsiteX2791" fmla="*/ 86181 w 611188"/>
              <a:gd name="connsiteY2791" fmla="*/ 176743 h 257176"/>
              <a:gd name="connsiteX2792" fmla="*/ 87238 w 611188"/>
              <a:gd name="connsiteY2792" fmla="*/ 177272 h 257176"/>
              <a:gd name="connsiteX2793" fmla="*/ 93052 w 611188"/>
              <a:gd name="connsiteY2793" fmla="*/ 177801 h 257176"/>
              <a:gd name="connsiteX2794" fmla="*/ 98338 w 611188"/>
              <a:gd name="connsiteY2794" fmla="*/ 177801 h 257176"/>
              <a:gd name="connsiteX2795" fmla="*/ 96224 w 611188"/>
              <a:gd name="connsiteY2795" fmla="*/ 178859 h 257176"/>
              <a:gd name="connsiteX2796" fmla="*/ 93052 w 611188"/>
              <a:gd name="connsiteY2796" fmla="*/ 180447 h 257176"/>
              <a:gd name="connsiteX2797" fmla="*/ 93052 w 611188"/>
              <a:gd name="connsiteY2797" fmla="*/ 178859 h 257176"/>
              <a:gd name="connsiteX2798" fmla="*/ 87238 w 611188"/>
              <a:gd name="connsiteY2798" fmla="*/ 179388 h 257176"/>
              <a:gd name="connsiteX2799" fmla="*/ 81952 w 611188"/>
              <a:gd name="connsiteY2799" fmla="*/ 180447 h 257176"/>
              <a:gd name="connsiteX2800" fmla="*/ 80366 w 611188"/>
              <a:gd name="connsiteY2800" fmla="*/ 183093 h 257176"/>
              <a:gd name="connsiteX2801" fmla="*/ 77723 w 611188"/>
              <a:gd name="connsiteY2801" fmla="*/ 182563 h 257176"/>
              <a:gd name="connsiteX2802" fmla="*/ 72437 w 611188"/>
              <a:gd name="connsiteY2802" fmla="*/ 184151 h 257176"/>
              <a:gd name="connsiteX2803" fmla="*/ 69794 w 611188"/>
              <a:gd name="connsiteY2803" fmla="*/ 183093 h 257176"/>
              <a:gd name="connsiteX2804" fmla="*/ 65037 w 611188"/>
              <a:gd name="connsiteY2804" fmla="*/ 184151 h 257176"/>
              <a:gd name="connsiteX2805" fmla="*/ 60280 w 611188"/>
              <a:gd name="connsiteY2805" fmla="*/ 183093 h 257176"/>
              <a:gd name="connsiteX2806" fmla="*/ 61337 w 611188"/>
              <a:gd name="connsiteY2806" fmla="*/ 180976 h 257176"/>
              <a:gd name="connsiteX2807" fmla="*/ 61866 w 611188"/>
              <a:gd name="connsiteY2807" fmla="*/ 179388 h 257176"/>
              <a:gd name="connsiteX2808" fmla="*/ 65037 w 611188"/>
              <a:gd name="connsiteY2808" fmla="*/ 179388 h 257176"/>
              <a:gd name="connsiteX2809" fmla="*/ 67152 w 611188"/>
              <a:gd name="connsiteY2809" fmla="*/ 177801 h 257176"/>
              <a:gd name="connsiteX2810" fmla="*/ 62923 w 611188"/>
              <a:gd name="connsiteY2810" fmla="*/ 175155 h 257176"/>
              <a:gd name="connsiteX2811" fmla="*/ 58694 w 611188"/>
              <a:gd name="connsiteY2811" fmla="*/ 172509 h 257176"/>
              <a:gd name="connsiteX2812" fmla="*/ 58694 w 611188"/>
              <a:gd name="connsiteY2812" fmla="*/ 171980 h 257176"/>
              <a:gd name="connsiteX2813" fmla="*/ 58165 w 611188"/>
              <a:gd name="connsiteY2813" fmla="*/ 171980 h 257176"/>
              <a:gd name="connsiteX2814" fmla="*/ 58694 w 611188"/>
              <a:gd name="connsiteY2814" fmla="*/ 169863 h 257176"/>
              <a:gd name="connsiteX2815" fmla="*/ 59751 w 611188"/>
              <a:gd name="connsiteY2815" fmla="*/ 168805 h 257176"/>
              <a:gd name="connsiteX2816" fmla="*/ 58165 w 611188"/>
              <a:gd name="connsiteY2816" fmla="*/ 168276 h 257176"/>
              <a:gd name="connsiteX2817" fmla="*/ 56051 w 611188"/>
              <a:gd name="connsiteY2817" fmla="*/ 167218 h 257176"/>
              <a:gd name="connsiteX2818" fmla="*/ 56051 w 611188"/>
              <a:gd name="connsiteY2818" fmla="*/ 165630 h 257176"/>
              <a:gd name="connsiteX2819" fmla="*/ 56580 w 611188"/>
              <a:gd name="connsiteY2819" fmla="*/ 165630 h 257176"/>
              <a:gd name="connsiteX2820" fmla="*/ 56051 w 611188"/>
              <a:gd name="connsiteY2820" fmla="*/ 165101 h 257176"/>
              <a:gd name="connsiteX2821" fmla="*/ 54994 w 611188"/>
              <a:gd name="connsiteY2821" fmla="*/ 165630 h 257176"/>
              <a:gd name="connsiteX2822" fmla="*/ 54465 w 611188"/>
              <a:gd name="connsiteY2822" fmla="*/ 165101 h 257176"/>
              <a:gd name="connsiteX2823" fmla="*/ 52880 w 611188"/>
              <a:gd name="connsiteY2823" fmla="*/ 165101 h 257176"/>
              <a:gd name="connsiteX2824" fmla="*/ 52880 w 611188"/>
              <a:gd name="connsiteY2824" fmla="*/ 163513 h 257176"/>
              <a:gd name="connsiteX2825" fmla="*/ 52880 w 611188"/>
              <a:gd name="connsiteY2825" fmla="*/ 162984 h 257176"/>
              <a:gd name="connsiteX2826" fmla="*/ 51822 w 611188"/>
              <a:gd name="connsiteY2826" fmla="*/ 162984 h 257176"/>
              <a:gd name="connsiteX2827" fmla="*/ 51294 w 611188"/>
              <a:gd name="connsiteY2827" fmla="*/ 162984 h 257176"/>
              <a:gd name="connsiteX2828" fmla="*/ 51822 w 611188"/>
              <a:gd name="connsiteY2828" fmla="*/ 161926 h 257176"/>
              <a:gd name="connsiteX2829" fmla="*/ 51822 w 611188"/>
              <a:gd name="connsiteY2829" fmla="*/ 161397 h 257176"/>
              <a:gd name="connsiteX2830" fmla="*/ 53408 w 611188"/>
              <a:gd name="connsiteY2830" fmla="*/ 163513 h 257176"/>
              <a:gd name="connsiteX2831" fmla="*/ 54994 w 611188"/>
              <a:gd name="connsiteY2831" fmla="*/ 165101 h 257176"/>
              <a:gd name="connsiteX2832" fmla="*/ 54465 w 611188"/>
              <a:gd name="connsiteY2832" fmla="*/ 164043 h 257176"/>
              <a:gd name="connsiteX2833" fmla="*/ 53408 w 611188"/>
              <a:gd name="connsiteY2833" fmla="*/ 162984 h 257176"/>
              <a:gd name="connsiteX2834" fmla="*/ 54465 w 611188"/>
              <a:gd name="connsiteY2834" fmla="*/ 162984 h 257176"/>
              <a:gd name="connsiteX2835" fmla="*/ 54465 w 611188"/>
              <a:gd name="connsiteY2835" fmla="*/ 161926 h 257176"/>
              <a:gd name="connsiteX2836" fmla="*/ 52880 w 611188"/>
              <a:gd name="connsiteY2836" fmla="*/ 158222 h 257176"/>
              <a:gd name="connsiteX2837" fmla="*/ 49179 w 611188"/>
              <a:gd name="connsiteY2837" fmla="*/ 158222 h 257176"/>
              <a:gd name="connsiteX2838" fmla="*/ 48122 w 611188"/>
              <a:gd name="connsiteY2838" fmla="*/ 157693 h 257176"/>
              <a:gd name="connsiteX2839" fmla="*/ 49179 w 611188"/>
              <a:gd name="connsiteY2839" fmla="*/ 154518 h 257176"/>
              <a:gd name="connsiteX2840" fmla="*/ 49708 w 611188"/>
              <a:gd name="connsiteY2840" fmla="*/ 154518 h 257176"/>
              <a:gd name="connsiteX2841" fmla="*/ 49179 w 611188"/>
              <a:gd name="connsiteY2841" fmla="*/ 153459 h 257176"/>
              <a:gd name="connsiteX2842" fmla="*/ 49708 w 611188"/>
              <a:gd name="connsiteY2842" fmla="*/ 153459 h 257176"/>
              <a:gd name="connsiteX2843" fmla="*/ 49179 w 611188"/>
              <a:gd name="connsiteY2843" fmla="*/ 151343 h 257176"/>
              <a:gd name="connsiteX2844" fmla="*/ 47594 w 611188"/>
              <a:gd name="connsiteY2844" fmla="*/ 149226 h 257176"/>
              <a:gd name="connsiteX2845" fmla="*/ 46008 w 611188"/>
              <a:gd name="connsiteY2845" fmla="*/ 142876 h 257176"/>
              <a:gd name="connsiteX2846" fmla="*/ 48122 w 611188"/>
              <a:gd name="connsiteY2846" fmla="*/ 139172 h 257176"/>
              <a:gd name="connsiteX2847" fmla="*/ 49179 w 611188"/>
              <a:gd name="connsiteY2847" fmla="*/ 137584 h 257176"/>
              <a:gd name="connsiteX2848" fmla="*/ 49708 w 611188"/>
              <a:gd name="connsiteY2848" fmla="*/ 137055 h 257176"/>
              <a:gd name="connsiteX2849" fmla="*/ 52880 w 611188"/>
              <a:gd name="connsiteY2849" fmla="*/ 135467 h 257176"/>
              <a:gd name="connsiteX2850" fmla="*/ 54994 w 611188"/>
              <a:gd name="connsiteY2850" fmla="*/ 132292 h 257176"/>
              <a:gd name="connsiteX2851" fmla="*/ 56580 w 611188"/>
              <a:gd name="connsiteY2851" fmla="*/ 131763 h 257176"/>
              <a:gd name="connsiteX2852" fmla="*/ 58165 w 611188"/>
              <a:gd name="connsiteY2852" fmla="*/ 127530 h 257176"/>
              <a:gd name="connsiteX2853" fmla="*/ 60280 w 611188"/>
              <a:gd name="connsiteY2853" fmla="*/ 127530 h 257176"/>
              <a:gd name="connsiteX2854" fmla="*/ 60280 w 611188"/>
              <a:gd name="connsiteY2854" fmla="*/ 129117 h 257176"/>
              <a:gd name="connsiteX2855" fmla="*/ 61866 w 611188"/>
              <a:gd name="connsiteY2855" fmla="*/ 129117 h 257176"/>
              <a:gd name="connsiteX2856" fmla="*/ 66623 w 611188"/>
              <a:gd name="connsiteY2856" fmla="*/ 132292 h 257176"/>
              <a:gd name="connsiteX2857" fmla="*/ 68737 w 611188"/>
              <a:gd name="connsiteY2857" fmla="*/ 131763 h 257176"/>
              <a:gd name="connsiteX2858" fmla="*/ 66623 w 611188"/>
              <a:gd name="connsiteY2858" fmla="*/ 128588 h 257176"/>
              <a:gd name="connsiteX2859" fmla="*/ 65037 w 611188"/>
              <a:gd name="connsiteY2859" fmla="*/ 124884 h 257176"/>
              <a:gd name="connsiteX2860" fmla="*/ 65566 w 611188"/>
              <a:gd name="connsiteY2860" fmla="*/ 124884 h 257176"/>
              <a:gd name="connsiteX2861" fmla="*/ 65566 w 611188"/>
              <a:gd name="connsiteY2861" fmla="*/ 123826 h 257176"/>
              <a:gd name="connsiteX2862" fmla="*/ 65037 w 611188"/>
              <a:gd name="connsiteY2862" fmla="*/ 123297 h 257176"/>
              <a:gd name="connsiteX2863" fmla="*/ 65037 w 611188"/>
              <a:gd name="connsiteY2863" fmla="*/ 122238 h 257176"/>
              <a:gd name="connsiteX2864" fmla="*/ 65566 w 611188"/>
              <a:gd name="connsiteY2864" fmla="*/ 123297 h 257176"/>
              <a:gd name="connsiteX2865" fmla="*/ 66623 w 611188"/>
              <a:gd name="connsiteY2865" fmla="*/ 120122 h 257176"/>
              <a:gd name="connsiteX2866" fmla="*/ 67152 w 611188"/>
              <a:gd name="connsiteY2866" fmla="*/ 116417 h 257176"/>
              <a:gd name="connsiteX2867" fmla="*/ 68209 w 611188"/>
              <a:gd name="connsiteY2867" fmla="*/ 116417 h 257176"/>
              <a:gd name="connsiteX2868" fmla="*/ 68737 w 611188"/>
              <a:gd name="connsiteY2868" fmla="*/ 114830 h 257176"/>
              <a:gd name="connsiteX2869" fmla="*/ 70323 w 611188"/>
              <a:gd name="connsiteY2869" fmla="*/ 115359 h 257176"/>
              <a:gd name="connsiteX2870" fmla="*/ 70852 w 611188"/>
              <a:gd name="connsiteY2870" fmla="*/ 113242 h 257176"/>
              <a:gd name="connsiteX2871" fmla="*/ 74023 w 611188"/>
              <a:gd name="connsiteY2871" fmla="*/ 116947 h 257176"/>
              <a:gd name="connsiteX2872" fmla="*/ 77195 w 611188"/>
              <a:gd name="connsiteY2872" fmla="*/ 119592 h 257176"/>
              <a:gd name="connsiteX2873" fmla="*/ 77195 w 611188"/>
              <a:gd name="connsiteY2873" fmla="*/ 120122 h 257176"/>
              <a:gd name="connsiteX2874" fmla="*/ 77723 w 611188"/>
              <a:gd name="connsiteY2874" fmla="*/ 120651 h 257176"/>
              <a:gd name="connsiteX2875" fmla="*/ 77195 w 611188"/>
              <a:gd name="connsiteY2875" fmla="*/ 121709 h 257176"/>
              <a:gd name="connsiteX2876" fmla="*/ 79309 w 611188"/>
              <a:gd name="connsiteY2876" fmla="*/ 123826 h 257176"/>
              <a:gd name="connsiteX2877" fmla="*/ 80895 w 611188"/>
              <a:gd name="connsiteY2877" fmla="*/ 125942 h 257176"/>
              <a:gd name="connsiteX2878" fmla="*/ 83009 w 611188"/>
              <a:gd name="connsiteY2878" fmla="*/ 124884 h 257176"/>
              <a:gd name="connsiteX2879" fmla="*/ 85652 w 611188"/>
              <a:gd name="connsiteY2879" fmla="*/ 125413 h 257176"/>
              <a:gd name="connsiteX2880" fmla="*/ 85652 w 611188"/>
              <a:gd name="connsiteY2880" fmla="*/ 123826 h 257176"/>
              <a:gd name="connsiteX2881" fmla="*/ 84595 w 611188"/>
              <a:gd name="connsiteY2881" fmla="*/ 123297 h 257176"/>
              <a:gd name="connsiteX2882" fmla="*/ 84595 w 611188"/>
              <a:gd name="connsiteY2882" fmla="*/ 123826 h 257176"/>
              <a:gd name="connsiteX2883" fmla="*/ 84066 w 611188"/>
              <a:gd name="connsiteY2883" fmla="*/ 123826 h 257176"/>
              <a:gd name="connsiteX2884" fmla="*/ 84066 w 611188"/>
              <a:gd name="connsiteY2884" fmla="*/ 122238 h 257176"/>
              <a:gd name="connsiteX2885" fmla="*/ 83009 w 611188"/>
              <a:gd name="connsiteY2885" fmla="*/ 122238 h 257176"/>
              <a:gd name="connsiteX2886" fmla="*/ 84066 w 611188"/>
              <a:gd name="connsiteY2886" fmla="*/ 121709 h 257176"/>
              <a:gd name="connsiteX2887" fmla="*/ 84066 w 611188"/>
              <a:gd name="connsiteY2887" fmla="*/ 120651 h 257176"/>
              <a:gd name="connsiteX2888" fmla="*/ 84066 w 611188"/>
              <a:gd name="connsiteY2888" fmla="*/ 119592 h 257176"/>
              <a:gd name="connsiteX2889" fmla="*/ 83009 w 611188"/>
              <a:gd name="connsiteY2889" fmla="*/ 120122 h 257176"/>
              <a:gd name="connsiteX2890" fmla="*/ 82481 w 611188"/>
              <a:gd name="connsiteY2890" fmla="*/ 121709 h 257176"/>
              <a:gd name="connsiteX2891" fmla="*/ 82481 w 611188"/>
              <a:gd name="connsiteY2891" fmla="*/ 119592 h 257176"/>
              <a:gd name="connsiteX2892" fmla="*/ 80895 w 611188"/>
              <a:gd name="connsiteY2892" fmla="*/ 118534 h 257176"/>
              <a:gd name="connsiteX2893" fmla="*/ 81952 w 611188"/>
              <a:gd name="connsiteY2893" fmla="*/ 118005 h 257176"/>
              <a:gd name="connsiteX2894" fmla="*/ 80895 w 611188"/>
              <a:gd name="connsiteY2894" fmla="*/ 116947 h 257176"/>
              <a:gd name="connsiteX2895" fmla="*/ 80895 w 611188"/>
              <a:gd name="connsiteY2895" fmla="*/ 116417 h 257176"/>
              <a:gd name="connsiteX2896" fmla="*/ 80366 w 611188"/>
              <a:gd name="connsiteY2896" fmla="*/ 115359 h 257176"/>
              <a:gd name="connsiteX2897" fmla="*/ 80895 w 611188"/>
              <a:gd name="connsiteY2897" fmla="*/ 113242 h 257176"/>
              <a:gd name="connsiteX2898" fmla="*/ 79309 w 611188"/>
              <a:gd name="connsiteY2898" fmla="*/ 112713 h 257176"/>
              <a:gd name="connsiteX2899" fmla="*/ 79309 w 611188"/>
              <a:gd name="connsiteY2899" fmla="*/ 110067 h 257176"/>
              <a:gd name="connsiteX2900" fmla="*/ 77723 w 611188"/>
              <a:gd name="connsiteY2900" fmla="*/ 109538 h 257176"/>
              <a:gd name="connsiteX2901" fmla="*/ 77723 w 611188"/>
              <a:gd name="connsiteY2901" fmla="*/ 108480 h 257176"/>
              <a:gd name="connsiteX2902" fmla="*/ 78781 w 611188"/>
              <a:gd name="connsiteY2902" fmla="*/ 108480 h 257176"/>
              <a:gd name="connsiteX2903" fmla="*/ 77195 w 611188"/>
              <a:gd name="connsiteY2903" fmla="*/ 105834 h 257176"/>
              <a:gd name="connsiteX2904" fmla="*/ 71909 w 611188"/>
              <a:gd name="connsiteY2904" fmla="*/ 104776 h 257176"/>
              <a:gd name="connsiteX2905" fmla="*/ 68737 w 611188"/>
              <a:gd name="connsiteY2905" fmla="*/ 104776 h 257176"/>
              <a:gd name="connsiteX2906" fmla="*/ 68737 w 611188"/>
              <a:gd name="connsiteY2906" fmla="*/ 105834 h 257176"/>
              <a:gd name="connsiteX2907" fmla="*/ 68209 w 611188"/>
              <a:gd name="connsiteY2907" fmla="*/ 105834 h 257176"/>
              <a:gd name="connsiteX2908" fmla="*/ 66623 w 611188"/>
              <a:gd name="connsiteY2908" fmla="*/ 104776 h 257176"/>
              <a:gd name="connsiteX2909" fmla="*/ 66623 w 611188"/>
              <a:gd name="connsiteY2909" fmla="*/ 105834 h 257176"/>
              <a:gd name="connsiteX2910" fmla="*/ 66623 w 611188"/>
              <a:gd name="connsiteY2910" fmla="*/ 106363 h 257176"/>
              <a:gd name="connsiteX2911" fmla="*/ 59751 w 611188"/>
              <a:gd name="connsiteY2911" fmla="*/ 107951 h 257176"/>
              <a:gd name="connsiteX2912" fmla="*/ 52880 w 611188"/>
              <a:gd name="connsiteY2912" fmla="*/ 108480 h 257176"/>
              <a:gd name="connsiteX2913" fmla="*/ 52880 w 611188"/>
              <a:gd name="connsiteY2913" fmla="*/ 109538 h 257176"/>
              <a:gd name="connsiteX2914" fmla="*/ 52880 w 611188"/>
              <a:gd name="connsiteY2914" fmla="*/ 110067 h 257176"/>
              <a:gd name="connsiteX2915" fmla="*/ 48122 w 611188"/>
              <a:gd name="connsiteY2915" fmla="*/ 111655 h 257176"/>
              <a:gd name="connsiteX2916" fmla="*/ 43894 w 611188"/>
              <a:gd name="connsiteY2916" fmla="*/ 113242 h 257176"/>
              <a:gd name="connsiteX2917" fmla="*/ 43894 w 611188"/>
              <a:gd name="connsiteY2917" fmla="*/ 113772 h 257176"/>
              <a:gd name="connsiteX2918" fmla="*/ 44422 w 611188"/>
              <a:gd name="connsiteY2918" fmla="*/ 114830 h 257176"/>
              <a:gd name="connsiteX2919" fmla="*/ 42836 w 611188"/>
              <a:gd name="connsiteY2919" fmla="*/ 114830 h 257176"/>
              <a:gd name="connsiteX2920" fmla="*/ 42836 w 611188"/>
              <a:gd name="connsiteY2920" fmla="*/ 116417 h 257176"/>
              <a:gd name="connsiteX2921" fmla="*/ 41251 w 611188"/>
              <a:gd name="connsiteY2921" fmla="*/ 115359 h 257176"/>
              <a:gd name="connsiteX2922" fmla="*/ 39665 w 611188"/>
              <a:gd name="connsiteY2922" fmla="*/ 115359 h 257176"/>
              <a:gd name="connsiteX2923" fmla="*/ 40722 w 611188"/>
              <a:gd name="connsiteY2923" fmla="*/ 116417 h 257176"/>
              <a:gd name="connsiteX2924" fmla="*/ 35436 w 611188"/>
              <a:gd name="connsiteY2924" fmla="*/ 115359 h 257176"/>
              <a:gd name="connsiteX2925" fmla="*/ 30150 w 611188"/>
              <a:gd name="connsiteY2925" fmla="*/ 110067 h 257176"/>
              <a:gd name="connsiteX2926" fmla="*/ 26979 w 611188"/>
              <a:gd name="connsiteY2926" fmla="*/ 113772 h 257176"/>
              <a:gd name="connsiteX2927" fmla="*/ 24864 w 611188"/>
              <a:gd name="connsiteY2927" fmla="*/ 118534 h 257176"/>
              <a:gd name="connsiteX2928" fmla="*/ 23278 w 611188"/>
              <a:gd name="connsiteY2928" fmla="*/ 115359 h 257176"/>
              <a:gd name="connsiteX2929" fmla="*/ 21693 w 611188"/>
              <a:gd name="connsiteY2929" fmla="*/ 113242 h 257176"/>
              <a:gd name="connsiteX2930" fmla="*/ 22221 w 611188"/>
              <a:gd name="connsiteY2930" fmla="*/ 111126 h 257176"/>
              <a:gd name="connsiteX2931" fmla="*/ 21693 w 611188"/>
              <a:gd name="connsiteY2931" fmla="*/ 109538 h 257176"/>
              <a:gd name="connsiteX2932" fmla="*/ 24864 w 611188"/>
              <a:gd name="connsiteY2932" fmla="*/ 107951 h 257176"/>
              <a:gd name="connsiteX2933" fmla="*/ 28564 w 611188"/>
              <a:gd name="connsiteY2933" fmla="*/ 106892 h 257176"/>
              <a:gd name="connsiteX2934" fmla="*/ 25921 w 611188"/>
              <a:gd name="connsiteY2934" fmla="*/ 104247 h 257176"/>
              <a:gd name="connsiteX2935" fmla="*/ 25393 w 611188"/>
              <a:gd name="connsiteY2935" fmla="*/ 99484 h 257176"/>
              <a:gd name="connsiteX2936" fmla="*/ 25921 w 611188"/>
              <a:gd name="connsiteY2936" fmla="*/ 98955 h 257176"/>
              <a:gd name="connsiteX2937" fmla="*/ 26979 w 611188"/>
              <a:gd name="connsiteY2937" fmla="*/ 97367 h 257176"/>
              <a:gd name="connsiteX2938" fmla="*/ 25921 w 611188"/>
              <a:gd name="connsiteY2938" fmla="*/ 96309 h 257176"/>
              <a:gd name="connsiteX2939" fmla="*/ 25921 w 611188"/>
              <a:gd name="connsiteY2939" fmla="*/ 95780 h 257176"/>
              <a:gd name="connsiteX2940" fmla="*/ 26979 w 611188"/>
              <a:gd name="connsiteY2940" fmla="*/ 94192 h 257176"/>
              <a:gd name="connsiteX2941" fmla="*/ 26979 w 611188"/>
              <a:gd name="connsiteY2941" fmla="*/ 92605 h 257176"/>
              <a:gd name="connsiteX2942" fmla="*/ 30150 w 611188"/>
              <a:gd name="connsiteY2942" fmla="*/ 90488 h 257176"/>
              <a:gd name="connsiteX2943" fmla="*/ 32793 w 611188"/>
              <a:gd name="connsiteY2943" fmla="*/ 88901 h 257176"/>
              <a:gd name="connsiteX2944" fmla="*/ 32265 w 611188"/>
              <a:gd name="connsiteY2944" fmla="*/ 82551 h 257176"/>
              <a:gd name="connsiteX2945" fmla="*/ 30679 w 611188"/>
              <a:gd name="connsiteY2945" fmla="*/ 77259 h 257176"/>
              <a:gd name="connsiteX2946" fmla="*/ 30150 w 611188"/>
              <a:gd name="connsiteY2946" fmla="*/ 77259 h 257176"/>
              <a:gd name="connsiteX2947" fmla="*/ 30150 w 611188"/>
              <a:gd name="connsiteY2947" fmla="*/ 78317 h 257176"/>
              <a:gd name="connsiteX2948" fmla="*/ 27507 w 611188"/>
              <a:gd name="connsiteY2948" fmla="*/ 75142 h 257176"/>
              <a:gd name="connsiteX2949" fmla="*/ 27507 w 611188"/>
              <a:gd name="connsiteY2949" fmla="*/ 71438 h 257176"/>
              <a:gd name="connsiteX2950" fmla="*/ 24864 w 611188"/>
              <a:gd name="connsiteY2950" fmla="*/ 69321 h 257176"/>
              <a:gd name="connsiteX2951" fmla="*/ 22221 w 611188"/>
              <a:gd name="connsiteY2951" fmla="*/ 66676 h 257176"/>
              <a:gd name="connsiteX2952" fmla="*/ 26979 w 611188"/>
              <a:gd name="connsiteY2952" fmla="*/ 67734 h 257176"/>
              <a:gd name="connsiteX2953" fmla="*/ 30150 w 611188"/>
              <a:gd name="connsiteY2953" fmla="*/ 69321 h 257176"/>
              <a:gd name="connsiteX2954" fmla="*/ 30679 w 611188"/>
              <a:gd name="connsiteY2954" fmla="*/ 68263 h 257176"/>
              <a:gd name="connsiteX2955" fmla="*/ 30679 w 611188"/>
              <a:gd name="connsiteY2955" fmla="*/ 66146 h 257176"/>
              <a:gd name="connsiteX2956" fmla="*/ 31207 w 611188"/>
              <a:gd name="connsiteY2956" fmla="*/ 66146 h 257176"/>
              <a:gd name="connsiteX2957" fmla="*/ 30679 w 611188"/>
              <a:gd name="connsiteY2957" fmla="*/ 64559 h 257176"/>
              <a:gd name="connsiteX2958" fmla="*/ 30679 w 611188"/>
              <a:gd name="connsiteY2958" fmla="*/ 62971 h 257176"/>
              <a:gd name="connsiteX2959" fmla="*/ 29093 w 611188"/>
              <a:gd name="connsiteY2959" fmla="*/ 62971 h 257176"/>
              <a:gd name="connsiteX2960" fmla="*/ 29093 w 611188"/>
              <a:gd name="connsiteY2960" fmla="*/ 61384 h 257176"/>
              <a:gd name="connsiteX2961" fmla="*/ 27507 w 611188"/>
              <a:gd name="connsiteY2961" fmla="*/ 62442 h 257176"/>
              <a:gd name="connsiteX2962" fmla="*/ 26979 w 611188"/>
              <a:gd name="connsiteY2962" fmla="*/ 62971 h 257176"/>
              <a:gd name="connsiteX2963" fmla="*/ 26979 w 611188"/>
              <a:gd name="connsiteY2963" fmla="*/ 62442 h 257176"/>
              <a:gd name="connsiteX2964" fmla="*/ 26979 w 611188"/>
              <a:gd name="connsiteY2964" fmla="*/ 61384 h 257176"/>
              <a:gd name="connsiteX2965" fmla="*/ 23807 w 611188"/>
              <a:gd name="connsiteY2965" fmla="*/ 57680 h 257176"/>
              <a:gd name="connsiteX2966" fmla="*/ 21693 w 611188"/>
              <a:gd name="connsiteY2966" fmla="*/ 52917 h 257176"/>
              <a:gd name="connsiteX2967" fmla="*/ 20107 w 611188"/>
              <a:gd name="connsiteY2967" fmla="*/ 53976 h 257176"/>
              <a:gd name="connsiteX2968" fmla="*/ 19050 w 611188"/>
              <a:gd name="connsiteY2968" fmla="*/ 52917 h 257176"/>
              <a:gd name="connsiteX2969" fmla="*/ 20636 w 611188"/>
              <a:gd name="connsiteY2969" fmla="*/ 51330 h 257176"/>
              <a:gd name="connsiteX2970" fmla="*/ 24864 w 611188"/>
              <a:gd name="connsiteY2970" fmla="*/ 55563 h 257176"/>
              <a:gd name="connsiteX2971" fmla="*/ 26979 w 611188"/>
              <a:gd name="connsiteY2971" fmla="*/ 56092 h 257176"/>
              <a:gd name="connsiteX2972" fmla="*/ 26979 w 611188"/>
              <a:gd name="connsiteY2972" fmla="*/ 54505 h 257176"/>
              <a:gd name="connsiteX2973" fmla="*/ 26979 w 611188"/>
              <a:gd name="connsiteY2973" fmla="*/ 52917 h 257176"/>
              <a:gd name="connsiteX2974" fmla="*/ 28564 w 611188"/>
              <a:gd name="connsiteY2974" fmla="*/ 54505 h 257176"/>
              <a:gd name="connsiteX2975" fmla="*/ 28564 w 611188"/>
              <a:gd name="connsiteY2975" fmla="*/ 52917 h 257176"/>
              <a:gd name="connsiteX2976" fmla="*/ 29093 w 611188"/>
              <a:gd name="connsiteY2976" fmla="*/ 53976 h 257176"/>
              <a:gd name="connsiteX2977" fmla="*/ 30150 w 611188"/>
              <a:gd name="connsiteY2977" fmla="*/ 54505 h 257176"/>
              <a:gd name="connsiteX2978" fmla="*/ 30150 w 611188"/>
              <a:gd name="connsiteY2978" fmla="*/ 55563 h 257176"/>
              <a:gd name="connsiteX2979" fmla="*/ 29093 w 611188"/>
              <a:gd name="connsiteY2979" fmla="*/ 54505 h 257176"/>
              <a:gd name="connsiteX2980" fmla="*/ 30150 w 611188"/>
              <a:gd name="connsiteY2980" fmla="*/ 56092 h 257176"/>
              <a:gd name="connsiteX2981" fmla="*/ 30679 w 611188"/>
              <a:gd name="connsiteY2981" fmla="*/ 56092 h 257176"/>
              <a:gd name="connsiteX2982" fmla="*/ 31207 w 611188"/>
              <a:gd name="connsiteY2982" fmla="*/ 59267 h 257176"/>
              <a:gd name="connsiteX2983" fmla="*/ 32265 w 611188"/>
              <a:gd name="connsiteY2983" fmla="*/ 62442 h 257176"/>
              <a:gd name="connsiteX2984" fmla="*/ 32265 w 611188"/>
              <a:gd name="connsiteY2984" fmla="*/ 62971 h 257176"/>
              <a:gd name="connsiteX2985" fmla="*/ 31207 w 611188"/>
              <a:gd name="connsiteY2985" fmla="*/ 63501 h 257176"/>
              <a:gd name="connsiteX2986" fmla="*/ 32793 w 611188"/>
              <a:gd name="connsiteY2986" fmla="*/ 64559 h 257176"/>
              <a:gd name="connsiteX2987" fmla="*/ 33850 w 611188"/>
              <a:gd name="connsiteY2987" fmla="*/ 62442 h 257176"/>
              <a:gd name="connsiteX2988" fmla="*/ 35965 w 611188"/>
              <a:gd name="connsiteY2988" fmla="*/ 63501 h 257176"/>
              <a:gd name="connsiteX2989" fmla="*/ 37550 w 611188"/>
              <a:gd name="connsiteY2989" fmla="*/ 65088 h 257176"/>
              <a:gd name="connsiteX2990" fmla="*/ 37550 w 611188"/>
              <a:gd name="connsiteY2990" fmla="*/ 69321 h 257176"/>
              <a:gd name="connsiteX2991" fmla="*/ 37022 w 611188"/>
              <a:gd name="connsiteY2991" fmla="*/ 71438 h 257176"/>
              <a:gd name="connsiteX2992" fmla="*/ 37550 w 611188"/>
              <a:gd name="connsiteY2992" fmla="*/ 73026 h 257176"/>
              <a:gd name="connsiteX2993" fmla="*/ 39665 w 611188"/>
              <a:gd name="connsiteY2993" fmla="*/ 73555 h 257176"/>
              <a:gd name="connsiteX2994" fmla="*/ 40722 w 611188"/>
              <a:gd name="connsiteY2994" fmla="*/ 75671 h 257176"/>
              <a:gd name="connsiteX2995" fmla="*/ 44951 w 611188"/>
              <a:gd name="connsiteY2995" fmla="*/ 78846 h 257176"/>
              <a:gd name="connsiteX2996" fmla="*/ 46008 w 611188"/>
              <a:gd name="connsiteY2996" fmla="*/ 81492 h 257176"/>
              <a:gd name="connsiteX2997" fmla="*/ 50237 w 611188"/>
              <a:gd name="connsiteY2997" fmla="*/ 82551 h 257176"/>
              <a:gd name="connsiteX2998" fmla="*/ 54465 w 611188"/>
              <a:gd name="connsiteY2998" fmla="*/ 82551 h 257176"/>
              <a:gd name="connsiteX2999" fmla="*/ 54465 w 611188"/>
              <a:gd name="connsiteY2999" fmla="*/ 83609 h 257176"/>
              <a:gd name="connsiteX3000" fmla="*/ 54465 w 611188"/>
              <a:gd name="connsiteY3000" fmla="*/ 84138 h 257176"/>
              <a:gd name="connsiteX3001" fmla="*/ 57108 w 611188"/>
              <a:gd name="connsiteY3001" fmla="*/ 84138 h 257176"/>
              <a:gd name="connsiteX3002" fmla="*/ 59751 w 611188"/>
              <a:gd name="connsiteY3002" fmla="*/ 87313 h 257176"/>
              <a:gd name="connsiteX3003" fmla="*/ 62923 w 611188"/>
              <a:gd name="connsiteY3003" fmla="*/ 87842 h 257176"/>
              <a:gd name="connsiteX3004" fmla="*/ 65037 w 611188"/>
              <a:gd name="connsiteY3004" fmla="*/ 90488 h 257176"/>
              <a:gd name="connsiteX3005" fmla="*/ 65037 w 611188"/>
              <a:gd name="connsiteY3005" fmla="*/ 92076 h 257176"/>
              <a:gd name="connsiteX3006" fmla="*/ 63980 w 611188"/>
              <a:gd name="connsiteY3006" fmla="*/ 92076 h 257176"/>
              <a:gd name="connsiteX3007" fmla="*/ 65037 w 611188"/>
              <a:gd name="connsiteY3007" fmla="*/ 94192 h 257176"/>
              <a:gd name="connsiteX3008" fmla="*/ 66623 w 611188"/>
              <a:gd name="connsiteY3008" fmla="*/ 94721 h 257176"/>
              <a:gd name="connsiteX3009" fmla="*/ 69794 w 611188"/>
              <a:gd name="connsiteY3009" fmla="*/ 95780 h 257176"/>
              <a:gd name="connsiteX3010" fmla="*/ 73495 w 611188"/>
              <a:gd name="connsiteY3010" fmla="*/ 96309 h 257176"/>
              <a:gd name="connsiteX3011" fmla="*/ 71909 w 611188"/>
              <a:gd name="connsiteY3011" fmla="*/ 92076 h 257176"/>
              <a:gd name="connsiteX3012" fmla="*/ 70323 w 611188"/>
              <a:gd name="connsiteY3012" fmla="*/ 87842 h 257176"/>
              <a:gd name="connsiteX3013" fmla="*/ 70323 w 611188"/>
              <a:gd name="connsiteY3013" fmla="*/ 86784 h 257176"/>
              <a:gd name="connsiteX3014" fmla="*/ 69794 w 611188"/>
              <a:gd name="connsiteY3014" fmla="*/ 85726 h 257176"/>
              <a:gd name="connsiteX3015" fmla="*/ 70323 w 611188"/>
              <a:gd name="connsiteY3015" fmla="*/ 85196 h 257176"/>
              <a:gd name="connsiteX3016" fmla="*/ 70852 w 611188"/>
              <a:gd name="connsiteY3016" fmla="*/ 85196 h 257176"/>
              <a:gd name="connsiteX3017" fmla="*/ 70323 w 611188"/>
              <a:gd name="connsiteY3017" fmla="*/ 84138 h 257176"/>
              <a:gd name="connsiteX3018" fmla="*/ 69794 w 611188"/>
              <a:gd name="connsiteY3018" fmla="*/ 84138 h 257176"/>
              <a:gd name="connsiteX3019" fmla="*/ 69794 w 611188"/>
              <a:gd name="connsiteY3019" fmla="*/ 82021 h 257176"/>
              <a:gd name="connsiteX3020" fmla="*/ 69794 w 611188"/>
              <a:gd name="connsiteY3020" fmla="*/ 79905 h 257176"/>
              <a:gd name="connsiteX3021" fmla="*/ 66623 w 611188"/>
              <a:gd name="connsiteY3021" fmla="*/ 75671 h 257176"/>
              <a:gd name="connsiteX3022" fmla="*/ 63980 w 611188"/>
              <a:gd name="connsiteY3022" fmla="*/ 71967 h 257176"/>
              <a:gd name="connsiteX3023" fmla="*/ 61337 w 611188"/>
              <a:gd name="connsiteY3023" fmla="*/ 61384 h 257176"/>
              <a:gd name="connsiteX3024" fmla="*/ 59751 w 611188"/>
              <a:gd name="connsiteY3024" fmla="*/ 50801 h 257176"/>
              <a:gd name="connsiteX3025" fmla="*/ 58694 w 611188"/>
              <a:gd name="connsiteY3025" fmla="*/ 50271 h 257176"/>
              <a:gd name="connsiteX3026" fmla="*/ 58694 w 611188"/>
              <a:gd name="connsiteY3026" fmla="*/ 48684 h 257176"/>
              <a:gd name="connsiteX3027" fmla="*/ 59751 w 611188"/>
              <a:gd name="connsiteY3027" fmla="*/ 47626 h 257176"/>
              <a:gd name="connsiteX3028" fmla="*/ 58694 w 611188"/>
              <a:gd name="connsiteY3028" fmla="*/ 47626 h 257176"/>
              <a:gd name="connsiteX3029" fmla="*/ 58694 w 611188"/>
              <a:gd name="connsiteY3029" fmla="*/ 47096 h 257176"/>
              <a:gd name="connsiteX3030" fmla="*/ 59751 w 611188"/>
              <a:gd name="connsiteY3030" fmla="*/ 43921 h 257176"/>
              <a:gd name="connsiteX3031" fmla="*/ 58694 w 611188"/>
              <a:gd name="connsiteY3031" fmla="*/ 39159 h 257176"/>
              <a:gd name="connsiteX3032" fmla="*/ 59751 w 611188"/>
              <a:gd name="connsiteY3032" fmla="*/ 39159 h 257176"/>
              <a:gd name="connsiteX3033" fmla="*/ 60280 w 611188"/>
              <a:gd name="connsiteY3033" fmla="*/ 39159 h 257176"/>
              <a:gd name="connsiteX3034" fmla="*/ 59751 w 611188"/>
              <a:gd name="connsiteY3034" fmla="*/ 35455 h 257176"/>
              <a:gd name="connsiteX3035" fmla="*/ 60280 w 611188"/>
              <a:gd name="connsiteY3035" fmla="*/ 31221 h 257176"/>
              <a:gd name="connsiteX3036" fmla="*/ 63980 w 611188"/>
              <a:gd name="connsiteY3036" fmla="*/ 30163 h 257176"/>
              <a:gd name="connsiteX3037" fmla="*/ 69794 w 611188"/>
              <a:gd name="connsiteY3037" fmla="*/ 22755 h 257176"/>
              <a:gd name="connsiteX3038" fmla="*/ 72437 w 611188"/>
              <a:gd name="connsiteY3038" fmla="*/ 21696 h 257176"/>
              <a:gd name="connsiteX3039" fmla="*/ 73495 w 611188"/>
              <a:gd name="connsiteY3039" fmla="*/ 24342 h 257176"/>
              <a:gd name="connsiteX3040" fmla="*/ 74023 w 611188"/>
              <a:gd name="connsiteY3040" fmla="*/ 24871 h 257176"/>
              <a:gd name="connsiteX3041" fmla="*/ 70323 w 611188"/>
              <a:gd name="connsiteY3041" fmla="*/ 29634 h 257176"/>
              <a:gd name="connsiteX3042" fmla="*/ 66623 w 611188"/>
              <a:gd name="connsiteY3042" fmla="*/ 33867 h 257176"/>
              <a:gd name="connsiteX3043" fmla="*/ 66623 w 611188"/>
              <a:gd name="connsiteY3043" fmla="*/ 34926 h 257176"/>
              <a:gd name="connsiteX3044" fmla="*/ 67152 w 611188"/>
              <a:gd name="connsiteY3044" fmla="*/ 35455 h 257176"/>
              <a:gd name="connsiteX3045" fmla="*/ 67152 w 611188"/>
              <a:gd name="connsiteY3045" fmla="*/ 34926 h 257176"/>
              <a:gd name="connsiteX3046" fmla="*/ 68209 w 611188"/>
              <a:gd name="connsiteY3046" fmla="*/ 34926 h 257176"/>
              <a:gd name="connsiteX3047" fmla="*/ 68209 w 611188"/>
              <a:gd name="connsiteY3047" fmla="*/ 37042 h 257176"/>
              <a:gd name="connsiteX3048" fmla="*/ 71909 w 611188"/>
              <a:gd name="connsiteY3048" fmla="*/ 35455 h 257176"/>
              <a:gd name="connsiteX3049" fmla="*/ 73495 w 611188"/>
              <a:gd name="connsiteY3049" fmla="*/ 34926 h 257176"/>
              <a:gd name="connsiteX3050" fmla="*/ 74023 w 611188"/>
              <a:gd name="connsiteY3050" fmla="*/ 35455 h 257176"/>
              <a:gd name="connsiteX3051" fmla="*/ 75080 w 611188"/>
              <a:gd name="connsiteY3051" fmla="*/ 36513 h 257176"/>
              <a:gd name="connsiteX3052" fmla="*/ 77195 w 611188"/>
              <a:gd name="connsiteY3052" fmla="*/ 34926 h 257176"/>
              <a:gd name="connsiteX3053" fmla="*/ 79309 w 611188"/>
              <a:gd name="connsiteY3053" fmla="*/ 35455 h 257176"/>
              <a:gd name="connsiteX3054" fmla="*/ 83009 w 611188"/>
              <a:gd name="connsiteY3054" fmla="*/ 33338 h 257176"/>
              <a:gd name="connsiteX3055" fmla="*/ 87238 w 611188"/>
              <a:gd name="connsiteY3055" fmla="*/ 33867 h 257176"/>
              <a:gd name="connsiteX3056" fmla="*/ 82481 w 611188"/>
              <a:gd name="connsiteY3056" fmla="*/ 33867 h 257176"/>
              <a:gd name="connsiteX3057" fmla="*/ 78781 w 611188"/>
              <a:gd name="connsiteY3057" fmla="*/ 37571 h 257176"/>
              <a:gd name="connsiteX3058" fmla="*/ 80366 w 611188"/>
              <a:gd name="connsiteY3058" fmla="*/ 38630 h 257176"/>
              <a:gd name="connsiteX3059" fmla="*/ 81952 w 611188"/>
              <a:gd name="connsiteY3059" fmla="*/ 37042 h 257176"/>
              <a:gd name="connsiteX3060" fmla="*/ 80895 w 611188"/>
              <a:gd name="connsiteY3060" fmla="*/ 38630 h 257176"/>
              <a:gd name="connsiteX3061" fmla="*/ 80366 w 611188"/>
              <a:gd name="connsiteY3061" fmla="*/ 39159 h 257176"/>
              <a:gd name="connsiteX3062" fmla="*/ 81952 w 611188"/>
              <a:gd name="connsiteY3062" fmla="*/ 40217 h 257176"/>
              <a:gd name="connsiteX3063" fmla="*/ 83009 w 611188"/>
              <a:gd name="connsiteY3063" fmla="*/ 37571 h 257176"/>
              <a:gd name="connsiteX3064" fmla="*/ 86181 w 611188"/>
              <a:gd name="connsiteY3064" fmla="*/ 40217 h 257176"/>
              <a:gd name="connsiteX3065" fmla="*/ 88824 w 611188"/>
              <a:gd name="connsiteY3065" fmla="*/ 37571 h 257176"/>
              <a:gd name="connsiteX3066" fmla="*/ 87767 w 611188"/>
              <a:gd name="connsiteY3066" fmla="*/ 37042 h 257176"/>
              <a:gd name="connsiteX3067" fmla="*/ 87238 w 611188"/>
              <a:gd name="connsiteY3067" fmla="*/ 36513 h 257176"/>
              <a:gd name="connsiteX3068" fmla="*/ 87767 w 611188"/>
              <a:gd name="connsiteY3068" fmla="*/ 35455 h 257176"/>
              <a:gd name="connsiteX3069" fmla="*/ 88824 w 611188"/>
              <a:gd name="connsiteY3069" fmla="*/ 34926 h 257176"/>
              <a:gd name="connsiteX3070" fmla="*/ 87767 w 611188"/>
              <a:gd name="connsiteY3070" fmla="*/ 33338 h 257176"/>
              <a:gd name="connsiteX3071" fmla="*/ 87238 w 611188"/>
              <a:gd name="connsiteY3071" fmla="*/ 33338 h 257176"/>
              <a:gd name="connsiteX3072" fmla="*/ 87238 w 611188"/>
              <a:gd name="connsiteY3072" fmla="*/ 31221 h 257176"/>
              <a:gd name="connsiteX3073" fmla="*/ 87238 w 611188"/>
              <a:gd name="connsiteY3073" fmla="*/ 30163 h 257176"/>
              <a:gd name="connsiteX3074" fmla="*/ 87767 w 611188"/>
              <a:gd name="connsiteY3074" fmla="*/ 31221 h 257176"/>
              <a:gd name="connsiteX3075" fmla="*/ 87767 w 611188"/>
              <a:gd name="connsiteY3075" fmla="*/ 29634 h 257176"/>
              <a:gd name="connsiteX3076" fmla="*/ 87767 w 611188"/>
              <a:gd name="connsiteY3076" fmla="*/ 26459 h 257176"/>
              <a:gd name="connsiteX3077" fmla="*/ 89352 w 611188"/>
              <a:gd name="connsiteY3077" fmla="*/ 25400 h 257176"/>
              <a:gd name="connsiteX3078" fmla="*/ 91467 w 611188"/>
              <a:gd name="connsiteY3078" fmla="*/ 23284 h 257176"/>
              <a:gd name="connsiteX3079" fmla="*/ 90938 w 611188"/>
              <a:gd name="connsiteY3079" fmla="*/ 21696 h 257176"/>
              <a:gd name="connsiteX3080" fmla="*/ 91467 w 611188"/>
              <a:gd name="connsiteY3080" fmla="*/ 21696 h 257176"/>
              <a:gd name="connsiteX3081" fmla="*/ 91467 w 611188"/>
              <a:gd name="connsiteY3081" fmla="*/ 22755 h 257176"/>
              <a:gd name="connsiteX3082" fmla="*/ 93052 w 611188"/>
              <a:gd name="connsiteY3082" fmla="*/ 21696 h 257176"/>
              <a:gd name="connsiteX3083" fmla="*/ 95167 w 611188"/>
              <a:gd name="connsiteY3083" fmla="*/ 21167 h 257176"/>
              <a:gd name="connsiteX3084" fmla="*/ 96224 w 611188"/>
              <a:gd name="connsiteY3084" fmla="*/ 18521 h 257176"/>
              <a:gd name="connsiteX3085" fmla="*/ 98338 w 611188"/>
              <a:gd name="connsiteY3085" fmla="*/ 17992 h 257176"/>
              <a:gd name="connsiteX3086" fmla="*/ 97810 w 611188"/>
              <a:gd name="connsiteY3086" fmla="*/ 15875 h 257176"/>
              <a:gd name="connsiteX3087" fmla="*/ 97810 w 611188"/>
              <a:gd name="connsiteY3087" fmla="*/ 13230 h 257176"/>
              <a:gd name="connsiteX3088" fmla="*/ 99924 w 611188"/>
              <a:gd name="connsiteY3088" fmla="*/ 12700 h 257176"/>
              <a:gd name="connsiteX3089" fmla="*/ 105210 w 611188"/>
              <a:gd name="connsiteY3089" fmla="*/ 14817 h 257176"/>
              <a:gd name="connsiteX3090" fmla="*/ 44450 w 611188"/>
              <a:gd name="connsiteY3090" fmla="*/ 9525 h 257176"/>
              <a:gd name="connsiteX3091" fmla="*/ 46038 w 611188"/>
              <a:gd name="connsiteY3091" fmla="*/ 11113 h 257176"/>
              <a:gd name="connsiteX3092" fmla="*/ 44979 w 611188"/>
              <a:gd name="connsiteY3092" fmla="*/ 11113 h 257176"/>
              <a:gd name="connsiteX3093" fmla="*/ 44450 w 611188"/>
              <a:gd name="connsiteY3093" fmla="*/ 10054 h 257176"/>
              <a:gd name="connsiteX3094" fmla="*/ 113506 w 611188"/>
              <a:gd name="connsiteY3094" fmla="*/ 1587 h 257176"/>
              <a:gd name="connsiteX3095" fmla="*/ 114300 w 611188"/>
              <a:gd name="connsiteY3095" fmla="*/ 1587 h 257176"/>
              <a:gd name="connsiteX3096" fmla="*/ 114300 w 611188"/>
              <a:gd name="connsiteY3096" fmla="*/ 3175 h 257176"/>
              <a:gd name="connsiteX3097" fmla="*/ 111125 w 611188"/>
              <a:gd name="connsiteY3097" fmla="*/ 0 h 257176"/>
              <a:gd name="connsiteX3098" fmla="*/ 113506 w 611188"/>
              <a:gd name="connsiteY3098" fmla="*/ 0 h 257176"/>
              <a:gd name="connsiteX3099" fmla="*/ 113506 w 611188"/>
              <a:gd name="connsiteY3099" fmla="*/ 1587 h 257176"/>
              <a:gd name="connsiteX3100" fmla="*/ 111125 w 611188"/>
              <a:gd name="connsiteY3100" fmla="*/ 1587 h 257176"/>
              <a:gd name="connsiteX3101" fmla="*/ 111125 w 611188"/>
              <a:gd name="connsiteY3101" fmla="*/ 529 h 25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</a:cxnLst>
            <a:rect l="l" t="t" r="r" b="b"/>
            <a:pathLst>
              <a:path w="611188" h="257176">
                <a:moveTo>
                  <a:pt x="101759" y="253842"/>
                </a:moveTo>
                <a:lnTo>
                  <a:pt x="102235" y="254318"/>
                </a:lnTo>
                <a:lnTo>
                  <a:pt x="103188" y="254795"/>
                </a:lnTo>
                <a:lnTo>
                  <a:pt x="102235" y="254795"/>
                </a:lnTo>
                <a:lnTo>
                  <a:pt x="102235" y="255747"/>
                </a:lnTo>
                <a:lnTo>
                  <a:pt x="101283" y="256223"/>
                </a:lnTo>
                <a:lnTo>
                  <a:pt x="99854" y="257176"/>
                </a:lnTo>
                <a:lnTo>
                  <a:pt x="98901" y="257176"/>
                </a:lnTo>
                <a:lnTo>
                  <a:pt x="98425" y="256223"/>
                </a:lnTo>
                <a:lnTo>
                  <a:pt x="98901" y="255747"/>
                </a:lnTo>
                <a:lnTo>
                  <a:pt x="100330" y="255747"/>
                </a:lnTo>
                <a:lnTo>
                  <a:pt x="100330" y="254795"/>
                </a:lnTo>
                <a:lnTo>
                  <a:pt x="100330" y="254318"/>
                </a:lnTo>
                <a:lnTo>
                  <a:pt x="101283" y="254318"/>
                </a:lnTo>
                <a:lnTo>
                  <a:pt x="101759" y="254318"/>
                </a:lnTo>
                <a:close/>
                <a:moveTo>
                  <a:pt x="101759" y="252413"/>
                </a:moveTo>
                <a:lnTo>
                  <a:pt x="102235" y="252889"/>
                </a:lnTo>
                <a:lnTo>
                  <a:pt x="101759" y="253842"/>
                </a:lnTo>
                <a:lnTo>
                  <a:pt x="101283" y="253842"/>
                </a:lnTo>
                <a:lnTo>
                  <a:pt x="101759" y="252889"/>
                </a:lnTo>
                <a:close/>
                <a:moveTo>
                  <a:pt x="203994" y="239713"/>
                </a:moveTo>
                <a:lnTo>
                  <a:pt x="205581" y="239713"/>
                </a:lnTo>
                <a:lnTo>
                  <a:pt x="205581" y="240242"/>
                </a:lnTo>
                <a:lnTo>
                  <a:pt x="206375" y="240242"/>
                </a:lnTo>
                <a:lnTo>
                  <a:pt x="205581" y="241301"/>
                </a:lnTo>
                <a:lnTo>
                  <a:pt x="203200" y="241301"/>
                </a:lnTo>
                <a:lnTo>
                  <a:pt x="203994" y="240242"/>
                </a:lnTo>
                <a:close/>
                <a:moveTo>
                  <a:pt x="115358" y="239713"/>
                </a:moveTo>
                <a:lnTo>
                  <a:pt x="119591" y="241999"/>
                </a:lnTo>
                <a:lnTo>
                  <a:pt x="120650" y="243714"/>
                </a:lnTo>
                <a:lnTo>
                  <a:pt x="120650" y="250572"/>
                </a:lnTo>
                <a:lnTo>
                  <a:pt x="118533" y="254001"/>
                </a:lnTo>
                <a:lnTo>
                  <a:pt x="113770" y="252287"/>
                </a:lnTo>
                <a:lnTo>
                  <a:pt x="110066" y="251143"/>
                </a:lnTo>
                <a:lnTo>
                  <a:pt x="108478" y="250572"/>
                </a:lnTo>
                <a:lnTo>
                  <a:pt x="106362" y="249429"/>
                </a:lnTo>
                <a:lnTo>
                  <a:pt x="106362" y="247714"/>
                </a:lnTo>
                <a:lnTo>
                  <a:pt x="106362" y="247143"/>
                </a:lnTo>
                <a:lnTo>
                  <a:pt x="107949" y="247143"/>
                </a:lnTo>
                <a:lnTo>
                  <a:pt x="108478" y="244857"/>
                </a:lnTo>
                <a:lnTo>
                  <a:pt x="108478" y="245428"/>
                </a:lnTo>
                <a:lnTo>
                  <a:pt x="109537" y="246571"/>
                </a:lnTo>
                <a:lnTo>
                  <a:pt x="109537" y="245428"/>
                </a:lnTo>
                <a:lnTo>
                  <a:pt x="110066" y="243714"/>
                </a:lnTo>
                <a:lnTo>
                  <a:pt x="111124" y="245428"/>
                </a:lnTo>
                <a:lnTo>
                  <a:pt x="111654" y="247143"/>
                </a:lnTo>
                <a:lnTo>
                  <a:pt x="113241" y="245428"/>
                </a:lnTo>
                <a:lnTo>
                  <a:pt x="113241" y="241428"/>
                </a:lnTo>
                <a:close/>
                <a:moveTo>
                  <a:pt x="401864" y="238579"/>
                </a:moveTo>
                <a:lnTo>
                  <a:pt x="403225" y="238579"/>
                </a:lnTo>
                <a:lnTo>
                  <a:pt x="401864" y="239940"/>
                </a:lnTo>
                <a:lnTo>
                  <a:pt x="400050" y="241301"/>
                </a:lnTo>
                <a:lnTo>
                  <a:pt x="400957" y="239940"/>
                </a:lnTo>
                <a:lnTo>
                  <a:pt x="401410" y="239940"/>
                </a:lnTo>
                <a:close/>
                <a:moveTo>
                  <a:pt x="388937" y="238125"/>
                </a:moveTo>
                <a:lnTo>
                  <a:pt x="391054" y="238125"/>
                </a:lnTo>
                <a:lnTo>
                  <a:pt x="392641" y="238125"/>
                </a:lnTo>
                <a:lnTo>
                  <a:pt x="393170" y="238760"/>
                </a:lnTo>
                <a:lnTo>
                  <a:pt x="394229" y="240030"/>
                </a:lnTo>
                <a:lnTo>
                  <a:pt x="394758" y="238760"/>
                </a:lnTo>
                <a:lnTo>
                  <a:pt x="396346" y="238125"/>
                </a:lnTo>
                <a:lnTo>
                  <a:pt x="396346" y="238760"/>
                </a:lnTo>
                <a:lnTo>
                  <a:pt x="396875" y="240030"/>
                </a:lnTo>
                <a:lnTo>
                  <a:pt x="396346" y="240030"/>
                </a:lnTo>
                <a:lnTo>
                  <a:pt x="395816" y="238760"/>
                </a:lnTo>
                <a:lnTo>
                  <a:pt x="394758" y="240665"/>
                </a:lnTo>
                <a:lnTo>
                  <a:pt x="394229" y="241300"/>
                </a:lnTo>
                <a:lnTo>
                  <a:pt x="393170" y="241300"/>
                </a:lnTo>
                <a:lnTo>
                  <a:pt x="393170" y="240030"/>
                </a:lnTo>
                <a:lnTo>
                  <a:pt x="392641" y="240030"/>
                </a:lnTo>
                <a:lnTo>
                  <a:pt x="392641" y="238760"/>
                </a:lnTo>
                <a:lnTo>
                  <a:pt x="391583" y="240030"/>
                </a:lnTo>
                <a:lnTo>
                  <a:pt x="389995" y="240665"/>
                </a:lnTo>
                <a:lnTo>
                  <a:pt x="389995" y="238760"/>
                </a:lnTo>
                <a:close/>
                <a:moveTo>
                  <a:pt x="175078" y="238125"/>
                </a:moveTo>
                <a:lnTo>
                  <a:pt x="176439" y="239713"/>
                </a:lnTo>
                <a:lnTo>
                  <a:pt x="176439" y="238125"/>
                </a:lnTo>
                <a:lnTo>
                  <a:pt x="177800" y="238125"/>
                </a:lnTo>
                <a:lnTo>
                  <a:pt x="177346" y="239713"/>
                </a:lnTo>
                <a:lnTo>
                  <a:pt x="175985" y="241300"/>
                </a:lnTo>
                <a:lnTo>
                  <a:pt x="175078" y="239713"/>
                </a:lnTo>
                <a:lnTo>
                  <a:pt x="174625" y="239713"/>
                </a:lnTo>
                <a:close/>
                <a:moveTo>
                  <a:pt x="165497" y="237899"/>
                </a:moveTo>
                <a:lnTo>
                  <a:pt x="165497" y="239940"/>
                </a:lnTo>
                <a:lnTo>
                  <a:pt x="166092" y="239940"/>
                </a:lnTo>
                <a:lnTo>
                  <a:pt x="166092" y="240621"/>
                </a:lnTo>
                <a:lnTo>
                  <a:pt x="164306" y="240621"/>
                </a:lnTo>
                <a:lnTo>
                  <a:pt x="161925" y="241301"/>
                </a:lnTo>
                <a:lnTo>
                  <a:pt x="162520" y="239940"/>
                </a:lnTo>
                <a:lnTo>
                  <a:pt x="163711" y="240621"/>
                </a:lnTo>
                <a:lnTo>
                  <a:pt x="163711" y="238579"/>
                </a:lnTo>
                <a:close/>
                <a:moveTo>
                  <a:pt x="170126" y="237212"/>
                </a:moveTo>
                <a:lnTo>
                  <a:pt x="170920" y="238284"/>
                </a:lnTo>
                <a:lnTo>
                  <a:pt x="170920" y="239237"/>
                </a:lnTo>
                <a:lnTo>
                  <a:pt x="169862" y="239713"/>
                </a:lnTo>
                <a:lnTo>
                  <a:pt x="169862" y="237808"/>
                </a:lnTo>
                <a:close/>
                <a:moveTo>
                  <a:pt x="170350" y="236709"/>
                </a:moveTo>
                <a:lnTo>
                  <a:pt x="170126" y="237212"/>
                </a:lnTo>
                <a:lnTo>
                  <a:pt x="169862" y="236855"/>
                </a:lnTo>
                <a:close/>
                <a:moveTo>
                  <a:pt x="444717" y="236538"/>
                </a:moveTo>
                <a:lnTo>
                  <a:pt x="446232" y="238126"/>
                </a:lnTo>
                <a:lnTo>
                  <a:pt x="448252" y="237067"/>
                </a:lnTo>
                <a:lnTo>
                  <a:pt x="447747" y="237067"/>
                </a:lnTo>
                <a:lnTo>
                  <a:pt x="446737" y="237067"/>
                </a:lnTo>
                <a:lnTo>
                  <a:pt x="447747" y="236538"/>
                </a:lnTo>
                <a:lnTo>
                  <a:pt x="449263" y="236538"/>
                </a:lnTo>
                <a:lnTo>
                  <a:pt x="449263" y="238655"/>
                </a:lnTo>
                <a:lnTo>
                  <a:pt x="447747" y="238655"/>
                </a:lnTo>
                <a:lnTo>
                  <a:pt x="444717" y="238655"/>
                </a:lnTo>
                <a:lnTo>
                  <a:pt x="444717" y="238126"/>
                </a:lnTo>
                <a:lnTo>
                  <a:pt x="444211" y="238126"/>
                </a:lnTo>
                <a:lnTo>
                  <a:pt x="444717" y="237067"/>
                </a:lnTo>
                <a:close/>
                <a:moveTo>
                  <a:pt x="440170" y="236538"/>
                </a:moveTo>
                <a:lnTo>
                  <a:pt x="443201" y="236538"/>
                </a:lnTo>
                <a:lnTo>
                  <a:pt x="444211" y="237067"/>
                </a:lnTo>
                <a:lnTo>
                  <a:pt x="444211" y="238126"/>
                </a:lnTo>
                <a:lnTo>
                  <a:pt x="443201" y="239713"/>
                </a:lnTo>
                <a:lnTo>
                  <a:pt x="442696" y="238126"/>
                </a:lnTo>
                <a:lnTo>
                  <a:pt x="442696" y="238655"/>
                </a:lnTo>
                <a:lnTo>
                  <a:pt x="442696" y="239713"/>
                </a:lnTo>
                <a:lnTo>
                  <a:pt x="440170" y="239713"/>
                </a:lnTo>
                <a:lnTo>
                  <a:pt x="439665" y="238126"/>
                </a:lnTo>
                <a:lnTo>
                  <a:pt x="439665" y="238655"/>
                </a:lnTo>
                <a:lnTo>
                  <a:pt x="439160" y="239713"/>
                </a:lnTo>
                <a:lnTo>
                  <a:pt x="439160" y="238126"/>
                </a:lnTo>
                <a:lnTo>
                  <a:pt x="438150" y="238126"/>
                </a:lnTo>
                <a:close/>
                <a:moveTo>
                  <a:pt x="401410" y="236538"/>
                </a:moveTo>
                <a:lnTo>
                  <a:pt x="401864" y="236538"/>
                </a:lnTo>
                <a:lnTo>
                  <a:pt x="401864" y="238579"/>
                </a:lnTo>
                <a:lnTo>
                  <a:pt x="401410" y="237899"/>
                </a:lnTo>
                <a:close/>
                <a:moveTo>
                  <a:pt x="166092" y="236538"/>
                </a:moveTo>
                <a:lnTo>
                  <a:pt x="166688" y="237899"/>
                </a:lnTo>
                <a:lnTo>
                  <a:pt x="166688" y="239940"/>
                </a:lnTo>
                <a:lnTo>
                  <a:pt x="166092" y="239940"/>
                </a:lnTo>
                <a:lnTo>
                  <a:pt x="166092" y="237899"/>
                </a:lnTo>
                <a:close/>
                <a:moveTo>
                  <a:pt x="117442" y="236538"/>
                </a:moveTo>
                <a:lnTo>
                  <a:pt x="131956" y="236538"/>
                </a:lnTo>
                <a:lnTo>
                  <a:pt x="131956" y="237067"/>
                </a:lnTo>
                <a:lnTo>
                  <a:pt x="131956" y="238126"/>
                </a:lnTo>
                <a:lnTo>
                  <a:pt x="124181" y="238126"/>
                </a:lnTo>
                <a:lnTo>
                  <a:pt x="118997" y="239713"/>
                </a:lnTo>
                <a:lnTo>
                  <a:pt x="118997" y="238655"/>
                </a:lnTo>
                <a:lnTo>
                  <a:pt x="118479" y="237067"/>
                </a:lnTo>
                <a:lnTo>
                  <a:pt x="117442" y="238126"/>
                </a:lnTo>
                <a:lnTo>
                  <a:pt x="118479" y="238126"/>
                </a:lnTo>
                <a:lnTo>
                  <a:pt x="118479" y="239713"/>
                </a:lnTo>
                <a:lnTo>
                  <a:pt x="116923" y="238655"/>
                </a:lnTo>
                <a:lnTo>
                  <a:pt x="115887" y="237067"/>
                </a:lnTo>
                <a:lnTo>
                  <a:pt x="117442" y="237067"/>
                </a:lnTo>
                <a:close/>
                <a:moveTo>
                  <a:pt x="249237" y="234950"/>
                </a:moveTo>
                <a:lnTo>
                  <a:pt x="250825" y="234950"/>
                </a:lnTo>
                <a:lnTo>
                  <a:pt x="250295" y="236538"/>
                </a:lnTo>
                <a:close/>
                <a:moveTo>
                  <a:pt x="235267" y="234950"/>
                </a:moveTo>
                <a:lnTo>
                  <a:pt x="235585" y="234950"/>
                </a:lnTo>
                <a:lnTo>
                  <a:pt x="235585" y="236141"/>
                </a:lnTo>
                <a:lnTo>
                  <a:pt x="236538" y="236538"/>
                </a:lnTo>
                <a:lnTo>
                  <a:pt x="236220" y="236538"/>
                </a:lnTo>
                <a:lnTo>
                  <a:pt x="235267" y="236538"/>
                </a:lnTo>
                <a:lnTo>
                  <a:pt x="235267" y="236141"/>
                </a:lnTo>
                <a:lnTo>
                  <a:pt x="234950" y="235347"/>
                </a:lnTo>
                <a:close/>
                <a:moveTo>
                  <a:pt x="171450" y="234950"/>
                </a:moveTo>
                <a:lnTo>
                  <a:pt x="171450" y="236379"/>
                </a:lnTo>
                <a:lnTo>
                  <a:pt x="170350" y="236709"/>
                </a:lnTo>
                <a:lnTo>
                  <a:pt x="170920" y="235426"/>
                </a:lnTo>
                <a:close/>
                <a:moveTo>
                  <a:pt x="143073" y="234950"/>
                </a:moveTo>
                <a:lnTo>
                  <a:pt x="144859" y="234950"/>
                </a:lnTo>
                <a:lnTo>
                  <a:pt x="144859" y="236538"/>
                </a:lnTo>
                <a:lnTo>
                  <a:pt x="146050" y="237596"/>
                </a:lnTo>
                <a:lnTo>
                  <a:pt x="144264" y="238125"/>
                </a:lnTo>
                <a:lnTo>
                  <a:pt x="143073" y="236538"/>
                </a:lnTo>
                <a:lnTo>
                  <a:pt x="143073" y="237596"/>
                </a:lnTo>
                <a:lnTo>
                  <a:pt x="143073" y="238125"/>
                </a:lnTo>
                <a:lnTo>
                  <a:pt x="142478" y="237596"/>
                </a:lnTo>
                <a:lnTo>
                  <a:pt x="141287" y="238125"/>
                </a:lnTo>
                <a:lnTo>
                  <a:pt x="141287" y="237596"/>
                </a:lnTo>
                <a:lnTo>
                  <a:pt x="141287" y="236008"/>
                </a:lnTo>
                <a:close/>
                <a:moveTo>
                  <a:pt x="332127" y="234829"/>
                </a:moveTo>
                <a:lnTo>
                  <a:pt x="331589" y="235378"/>
                </a:lnTo>
                <a:lnTo>
                  <a:pt x="330512" y="235378"/>
                </a:lnTo>
                <a:close/>
                <a:moveTo>
                  <a:pt x="139213" y="234421"/>
                </a:moveTo>
                <a:lnTo>
                  <a:pt x="140596" y="234421"/>
                </a:lnTo>
                <a:lnTo>
                  <a:pt x="139213" y="236538"/>
                </a:lnTo>
                <a:lnTo>
                  <a:pt x="134548" y="238126"/>
                </a:lnTo>
                <a:lnTo>
                  <a:pt x="134030" y="238126"/>
                </a:lnTo>
                <a:lnTo>
                  <a:pt x="134030" y="238655"/>
                </a:lnTo>
                <a:lnTo>
                  <a:pt x="132993" y="238655"/>
                </a:lnTo>
                <a:lnTo>
                  <a:pt x="134030" y="237067"/>
                </a:lnTo>
                <a:lnTo>
                  <a:pt x="132475" y="237067"/>
                </a:lnTo>
                <a:lnTo>
                  <a:pt x="131956" y="236538"/>
                </a:lnTo>
                <a:lnTo>
                  <a:pt x="137140" y="236538"/>
                </a:lnTo>
                <a:lnTo>
                  <a:pt x="137658" y="235480"/>
                </a:lnTo>
                <a:lnTo>
                  <a:pt x="137658" y="234951"/>
                </a:lnTo>
                <a:lnTo>
                  <a:pt x="138695" y="235480"/>
                </a:lnTo>
                <a:lnTo>
                  <a:pt x="139213" y="235480"/>
                </a:lnTo>
                <a:lnTo>
                  <a:pt x="139213" y="234951"/>
                </a:lnTo>
                <a:close/>
                <a:moveTo>
                  <a:pt x="236829" y="233893"/>
                </a:moveTo>
                <a:lnTo>
                  <a:pt x="237886" y="234422"/>
                </a:lnTo>
                <a:lnTo>
                  <a:pt x="236829" y="234422"/>
                </a:lnTo>
                <a:lnTo>
                  <a:pt x="236301" y="234422"/>
                </a:lnTo>
                <a:close/>
                <a:moveTo>
                  <a:pt x="141287" y="233363"/>
                </a:moveTo>
                <a:lnTo>
                  <a:pt x="140768" y="234421"/>
                </a:lnTo>
                <a:lnTo>
                  <a:pt x="140596" y="234421"/>
                </a:lnTo>
                <a:close/>
                <a:moveTo>
                  <a:pt x="382181" y="231775"/>
                </a:moveTo>
                <a:lnTo>
                  <a:pt x="382181" y="233263"/>
                </a:lnTo>
                <a:lnTo>
                  <a:pt x="382698" y="233263"/>
                </a:lnTo>
                <a:lnTo>
                  <a:pt x="383732" y="233263"/>
                </a:lnTo>
                <a:lnTo>
                  <a:pt x="385282" y="233760"/>
                </a:lnTo>
                <a:lnTo>
                  <a:pt x="386833" y="233760"/>
                </a:lnTo>
                <a:lnTo>
                  <a:pt x="385799" y="235248"/>
                </a:lnTo>
                <a:lnTo>
                  <a:pt x="384249" y="234752"/>
                </a:lnTo>
                <a:lnTo>
                  <a:pt x="382181" y="235248"/>
                </a:lnTo>
                <a:lnTo>
                  <a:pt x="382698" y="235744"/>
                </a:lnTo>
                <a:lnTo>
                  <a:pt x="382698" y="236736"/>
                </a:lnTo>
                <a:lnTo>
                  <a:pt x="382181" y="236736"/>
                </a:lnTo>
                <a:lnTo>
                  <a:pt x="381664" y="235248"/>
                </a:lnTo>
                <a:lnTo>
                  <a:pt x="380631" y="233760"/>
                </a:lnTo>
                <a:lnTo>
                  <a:pt x="379080" y="235248"/>
                </a:lnTo>
                <a:lnTo>
                  <a:pt x="378563" y="234752"/>
                </a:lnTo>
                <a:lnTo>
                  <a:pt x="378563" y="235248"/>
                </a:lnTo>
                <a:lnTo>
                  <a:pt x="378563" y="236736"/>
                </a:lnTo>
                <a:lnTo>
                  <a:pt x="377013" y="237232"/>
                </a:lnTo>
                <a:lnTo>
                  <a:pt x="377013" y="238225"/>
                </a:lnTo>
                <a:lnTo>
                  <a:pt x="377529" y="238721"/>
                </a:lnTo>
                <a:lnTo>
                  <a:pt x="377013" y="238721"/>
                </a:lnTo>
                <a:lnTo>
                  <a:pt x="375462" y="239713"/>
                </a:lnTo>
                <a:lnTo>
                  <a:pt x="375462" y="238225"/>
                </a:lnTo>
                <a:lnTo>
                  <a:pt x="375979" y="238225"/>
                </a:lnTo>
                <a:lnTo>
                  <a:pt x="375979" y="237232"/>
                </a:lnTo>
                <a:lnTo>
                  <a:pt x="375462" y="236736"/>
                </a:lnTo>
                <a:lnTo>
                  <a:pt x="375462" y="237232"/>
                </a:lnTo>
                <a:lnTo>
                  <a:pt x="375462" y="238225"/>
                </a:lnTo>
                <a:lnTo>
                  <a:pt x="373911" y="237232"/>
                </a:lnTo>
                <a:lnTo>
                  <a:pt x="373911" y="238721"/>
                </a:lnTo>
                <a:lnTo>
                  <a:pt x="371844" y="238225"/>
                </a:lnTo>
                <a:lnTo>
                  <a:pt x="370293" y="238225"/>
                </a:lnTo>
                <a:lnTo>
                  <a:pt x="369776" y="238721"/>
                </a:lnTo>
                <a:lnTo>
                  <a:pt x="370293" y="238721"/>
                </a:lnTo>
                <a:lnTo>
                  <a:pt x="369776" y="239713"/>
                </a:lnTo>
                <a:lnTo>
                  <a:pt x="368743" y="239713"/>
                </a:lnTo>
                <a:lnTo>
                  <a:pt x="368226" y="238721"/>
                </a:lnTo>
                <a:lnTo>
                  <a:pt x="368226" y="238225"/>
                </a:lnTo>
                <a:lnTo>
                  <a:pt x="367192" y="238225"/>
                </a:lnTo>
                <a:lnTo>
                  <a:pt x="367192" y="238721"/>
                </a:lnTo>
                <a:lnTo>
                  <a:pt x="365642" y="237232"/>
                </a:lnTo>
                <a:lnTo>
                  <a:pt x="366675" y="235744"/>
                </a:lnTo>
                <a:lnTo>
                  <a:pt x="366675" y="236736"/>
                </a:lnTo>
                <a:lnTo>
                  <a:pt x="366675" y="237232"/>
                </a:lnTo>
                <a:lnTo>
                  <a:pt x="367192" y="236736"/>
                </a:lnTo>
                <a:lnTo>
                  <a:pt x="368226" y="235744"/>
                </a:lnTo>
                <a:lnTo>
                  <a:pt x="368743" y="237232"/>
                </a:lnTo>
                <a:lnTo>
                  <a:pt x="369776" y="238225"/>
                </a:lnTo>
                <a:lnTo>
                  <a:pt x="369776" y="237232"/>
                </a:lnTo>
                <a:lnTo>
                  <a:pt x="369776" y="236736"/>
                </a:lnTo>
                <a:lnTo>
                  <a:pt x="370293" y="235744"/>
                </a:lnTo>
                <a:lnTo>
                  <a:pt x="368743" y="233760"/>
                </a:lnTo>
                <a:lnTo>
                  <a:pt x="366675" y="234752"/>
                </a:lnTo>
                <a:lnTo>
                  <a:pt x="366675" y="233760"/>
                </a:lnTo>
                <a:lnTo>
                  <a:pt x="366675" y="233263"/>
                </a:lnTo>
                <a:lnTo>
                  <a:pt x="368226" y="233263"/>
                </a:lnTo>
                <a:lnTo>
                  <a:pt x="369776" y="233263"/>
                </a:lnTo>
                <a:lnTo>
                  <a:pt x="375979" y="232271"/>
                </a:lnTo>
                <a:close/>
                <a:moveTo>
                  <a:pt x="342900" y="231775"/>
                </a:moveTo>
                <a:lnTo>
                  <a:pt x="343694" y="232304"/>
                </a:lnTo>
                <a:lnTo>
                  <a:pt x="344488" y="232304"/>
                </a:lnTo>
                <a:lnTo>
                  <a:pt x="343694" y="233892"/>
                </a:lnTo>
                <a:lnTo>
                  <a:pt x="342900" y="234950"/>
                </a:lnTo>
                <a:lnTo>
                  <a:pt x="343694" y="233363"/>
                </a:lnTo>
                <a:close/>
                <a:moveTo>
                  <a:pt x="279645" y="231247"/>
                </a:moveTo>
                <a:lnTo>
                  <a:pt x="278059" y="232305"/>
                </a:lnTo>
                <a:lnTo>
                  <a:pt x="277883" y="232129"/>
                </a:lnTo>
                <a:close/>
                <a:moveTo>
                  <a:pt x="341284" y="230982"/>
                </a:moveTo>
                <a:lnTo>
                  <a:pt x="342900" y="230982"/>
                </a:lnTo>
                <a:lnTo>
                  <a:pt x="342900" y="231532"/>
                </a:lnTo>
                <a:lnTo>
                  <a:pt x="342361" y="231532"/>
                </a:lnTo>
                <a:lnTo>
                  <a:pt x="341284" y="231532"/>
                </a:lnTo>
                <a:lnTo>
                  <a:pt x="342361" y="232631"/>
                </a:lnTo>
                <a:lnTo>
                  <a:pt x="340745" y="232631"/>
                </a:lnTo>
                <a:lnTo>
                  <a:pt x="339668" y="232631"/>
                </a:lnTo>
                <a:close/>
                <a:moveTo>
                  <a:pt x="105833" y="230188"/>
                </a:moveTo>
                <a:lnTo>
                  <a:pt x="106362" y="230188"/>
                </a:lnTo>
                <a:lnTo>
                  <a:pt x="107950" y="230188"/>
                </a:lnTo>
                <a:lnTo>
                  <a:pt x="107421" y="230717"/>
                </a:lnTo>
                <a:lnTo>
                  <a:pt x="107421" y="231775"/>
                </a:lnTo>
                <a:close/>
                <a:moveTo>
                  <a:pt x="104775" y="228600"/>
                </a:moveTo>
                <a:lnTo>
                  <a:pt x="105833" y="228600"/>
                </a:lnTo>
                <a:lnTo>
                  <a:pt x="105833" y="230188"/>
                </a:lnTo>
                <a:close/>
                <a:moveTo>
                  <a:pt x="305197" y="228234"/>
                </a:moveTo>
                <a:lnTo>
                  <a:pt x="305601" y="228234"/>
                </a:lnTo>
                <a:lnTo>
                  <a:pt x="305490" y="228684"/>
                </a:lnTo>
                <a:close/>
                <a:moveTo>
                  <a:pt x="305735" y="227685"/>
                </a:moveTo>
                <a:lnTo>
                  <a:pt x="305735" y="228234"/>
                </a:lnTo>
                <a:lnTo>
                  <a:pt x="305601" y="228234"/>
                </a:lnTo>
                <a:close/>
                <a:moveTo>
                  <a:pt x="328357" y="227135"/>
                </a:moveTo>
                <a:lnTo>
                  <a:pt x="328896" y="227135"/>
                </a:lnTo>
                <a:lnTo>
                  <a:pt x="328896" y="227273"/>
                </a:lnTo>
                <a:close/>
                <a:moveTo>
                  <a:pt x="338137" y="225425"/>
                </a:moveTo>
                <a:lnTo>
                  <a:pt x="339195" y="226060"/>
                </a:lnTo>
                <a:lnTo>
                  <a:pt x="339725" y="226060"/>
                </a:lnTo>
                <a:lnTo>
                  <a:pt x="339725" y="227013"/>
                </a:lnTo>
                <a:lnTo>
                  <a:pt x="339195" y="226378"/>
                </a:lnTo>
                <a:lnTo>
                  <a:pt x="338137" y="226378"/>
                </a:lnTo>
                <a:lnTo>
                  <a:pt x="338137" y="226060"/>
                </a:lnTo>
                <a:close/>
                <a:moveTo>
                  <a:pt x="106267" y="224368"/>
                </a:moveTo>
                <a:lnTo>
                  <a:pt x="107853" y="225426"/>
                </a:lnTo>
                <a:lnTo>
                  <a:pt x="106267" y="225426"/>
                </a:lnTo>
                <a:close/>
                <a:moveTo>
                  <a:pt x="105647" y="222504"/>
                </a:moveTo>
                <a:lnTo>
                  <a:pt x="107185" y="222697"/>
                </a:lnTo>
                <a:lnTo>
                  <a:pt x="106267" y="222780"/>
                </a:lnTo>
                <a:close/>
                <a:moveTo>
                  <a:pt x="80895" y="220134"/>
                </a:moveTo>
                <a:lnTo>
                  <a:pt x="86181" y="220664"/>
                </a:lnTo>
                <a:lnTo>
                  <a:pt x="93052" y="221193"/>
                </a:lnTo>
                <a:lnTo>
                  <a:pt x="94638" y="220664"/>
                </a:lnTo>
                <a:lnTo>
                  <a:pt x="96224" y="222251"/>
                </a:lnTo>
                <a:lnTo>
                  <a:pt x="97810" y="222251"/>
                </a:lnTo>
                <a:lnTo>
                  <a:pt x="98338" y="221193"/>
                </a:lnTo>
                <a:lnTo>
                  <a:pt x="99396" y="222251"/>
                </a:lnTo>
                <a:lnTo>
                  <a:pt x="99924" y="222251"/>
                </a:lnTo>
                <a:lnTo>
                  <a:pt x="99924" y="221193"/>
                </a:lnTo>
                <a:lnTo>
                  <a:pt x="100981" y="220134"/>
                </a:lnTo>
                <a:lnTo>
                  <a:pt x="101510" y="221193"/>
                </a:lnTo>
                <a:lnTo>
                  <a:pt x="101510" y="220664"/>
                </a:lnTo>
                <a:lnTo>
                  <a:pt x="105647" y="222504"/>
                </a:lnTo>
                <a:lnTo>
                  <a:pt x="103624" y="222251"/>
                </a:lnTo>
                <a:lnTo>
                  <a:pt x="101510" y="225426"/>
                </a:lnTo>
                <a:lnTo>
                  <a:pt x="100981" y="224368"/>
                </a:lnTo>
                <a:lnTo>
                  <a:pt x="99924" y="225426"/>
                </a:lnTo>
                <a:lnTo>
                  <a:pt x="96753" y="224368"/>
                </a:lnTo>
                <a:lnTo>
                  <a:pt x="94638" y="225426"/>
                </a:lnTo>
                <a:lnTo>
                  <a:pt x="95167" y="224368"/>
                </a:lnTo>
                <a:lnTo>
                  <a:pt x="96224" y="223839"/>
                </a:lnTo>
                <a:lnTo>
                  <a:pt x="96224" y="222780"/>
                </a:lnTo>
                <a:lnTo>
                  <a:pt x="95167" y="222251"/>
                </a:lnTo>
                <a:lnTo>
                  <a:pt x="90938" y="221193"/>
                </a:lnTo>
                <a:lnTo>
                  <a:pt x="86181" y="221193"/>
                </a:lnTo>
                <a:lnTo>
                  <a:pt x="83009" y="220664"/>
                </a:lnTo>
                <a:close/>
                <a:moveTo>
                  <a:pt x="115887" y="219075"/>
                </a:moveTo>
                <a:lnTo>
                  <a:pt x="115887" y="219472"/>
                </a:lnTo>
                <a:lnTo>
                  <a:pt x="115433" y="219472"/>
                </a:lnTo>
                <a:lnTo>
                  <a:pt x="115887" y="220266"/>
                </a:lnTo>
                <a:lnTo>
                  <a:pt x="115887" y="220663"/>
                </a:lnTo>
                <a:lnTo>
                  <a:pt x="114072" y="220266"/>
                </a:lnTo>
                <a:lnTo>
                  <a:pt x="112712" y="220663"/>
                </a:lnTo>
                <a:lnTo>
                  <a:pt x="113619" y="220266"/>
                </a:lnTo>
                <a:lnTo>
                  <a:pt x="113619" y="219472"/>
                </a:lnTo>
                <a:lnTo>
                  <a:pt x="114526" y="219472"/>
                </a:lnTo>
                <a:close/>
                <a:moveTo>
                  <a:pt x="107950" y="219075"/>
                </a:moveTo>
                <a:lnTo>
                  <a:pt x="109538" y="219075"/>
                </a:lnTo>
                <a:lnTo>
                  <a:pt x="109538" y="220134"/>
                </a:lnTo>
                <a:lnTo>
                  <a:pt x="109538" y="220663"/>
                </a:lnTo>
                <a:close/>
                <a:moveTo>
                  <a:pt x="404812" y="215900"/>
                </a:moveTo>
                <a:lnTo>
                  <a:pt x="406400" y="215900"/>
                </a:lnTo>
                <a:lnTo>
                  <a:pt x="405870" y="216297"/>
                </a:lnTo>
                <a:lnTo>
                  <a:pt x="404812" y="217488"/>
                </a:lnTo>
                <a:close/>
                <a:moveTo>
                  <a:pt x="340783" y="214313"/>
                </a:moveTo>
                <a:lnTo>
                  <a:pt x="342371" y="214313"/>
                </a:lnTo>
                <a:lnTo>
                  <a:pt x="342371" y="214710"/>
                </a:lnTo>
                <a:lnTo>
                  <a:pt x="342900" y="215504"/>
                </a:lnTo>
                <a:lnTo>
                  <a:pt x="342371" y="215901"/>
                </a:lnTo>
                <a:lnTo>
                  <a:pt x="341312" y="214710"/>
                </a:lnTo>
                <a:lnTo>
                  <a:pt x="339725" y="214710"/>
                </a:lnTo>
                <a:close/>
                <a:moveTo>
                  <a:pt x="94191" y="213668"/>
                </a:moveTo>
                <a:lnTo>
                  <a:pt x="93133" y="214214"/>
                </a:lnTo>
                <a:lnTo>
                  <a:pt x="92604" y="214214"/>
                </a:lnTo>
                <a:close/>
                <a:moveTo>
                  <a:pt x="91016" y="213668"/>
                </a:moveTo>
                <a:lnTo>
                  <a:pt x="91016" y="215305"/>
                </a:lnTo>
                <a:lnTo>
                  <a:pt x="89958" y="215305"/>
                </a:lnTo>
                <a:lnTo>
                  <a:pt x="89958" y="214214"/>
                </a:lnTo>
                <a:close/>
                <a:moveTo>
                  <a:pt x="336550" y="211860"/>
                </a:moveTo>
                <a:lnTo>
                  <a:pt x="336672" y="212059"/>
                </a:lnTo>
                <a:lnTo>
                  <a:pt x="336550" y="212148"/>
                </a:lnTo>
                <a:close/>
                <a:moveTo>
                  <a:pt x="341947" y="211138"/>
                </a:moveTo>
                <a:lnTo>
                  <a:pt x="342900" y="212726"/>
                </a:lnTo>
                <a:lnTo>
                  <a:pt x="341947" y="212197"/>
                </a:lnTo>
                <a:lnTo>
                  <a:pt x="341629" y="211667"/>
                </a:lnTo>
                <a:close/>
                <a:moveTo>
                  <a:pt x="341312" y="211138"/>
                </a:moveTo>
                <a:lnTo>
                  <a:pt x="341629" y="211667"/>
                </a:lnTo>
                <a:lnTo>
                  <a:pt x="341312" y="212197"/>
                </a:lnTo>
                <a:close/>
                <a:moveTo>
                  <a:pt x="338138" y="210993"/>
                </a:moveTo>
                <a:lnTo>
                  <a:pt x="337079" y="212725"/>
                </a:lnTo>
                <a:lnTo>
                  <a:pt x="336672" y="212059"/>
                </a:lnTo>
                <a:close/>
                <a:moveTo>
                  <a:pt x="580647" y="209022"/>
                </a:moveTo>
                <a:lnTo>
                  <a:pt x="582613" y="209022"/>
                </a:lnTo>
                <a:lnTo>
                  <a:pt x="581252" y="209551"/>
                </a:lnTo>
                <a:close/>
                <a:moveTo>
                  <a:pt x="355600" y="209022"/>
                </a:moveTo>
                <a:lnTo>
                  <a:pt x="357981" y="209022"/>
                </a:lnTo>
                <a:lnTo>
                  <a:pt x="358775" y="209022"/>
                </a:lnTo>
                <a:lnTo>
                  <a:pt x="357981" y="209551"/>
                </a:lnTo>
                <a:lnTo>
                  <a:pt x="355600" y="209551"/>
                </a:lnTo>
                <a:close/>
                <a:moveTo>
                  <a:pt x="102039" y="208493"/>
                </a:moveTo>
                <a:lnTo>
                  <a:pt x="102039" y="209022"/>
                </a:lnTo>
                <a:lnTo>
                  <a:pt x="101510" y="210080"/>
                </a:lnTo>
                <a:lnTo>
                  <a:pt x="102039" y="210609"/>
                </a:lnTo>
                <a:lnTo>
                  <a:pt x="102039" y="211668"/>
                </a:lnTo>
                <a:lnTo>
                  <a:pt x="103624" y="210609"/>
                </a:lnTo>
                <a:lnTo>
                  <a:pt x="103624" y="210080"/>
                </a:lnTo>
                <a:lnTo>
                  <a:pt x="104681" y="210080"/>
                </a:lnTo>
                <a:lnTo>
                  <a:pt x="104681" y="211668"/>
                </a:lnTo>
                <a:lnTo>
                  <a:pt x="103096" y="213255"/>
                </a:lnTo>
                <a:lnTo>
                  <a:pt x="102039" y="212197"/>
                </a:lnTo>
                <a:lnTo>
                  <a:pt x="100981" y="211668"/>
                </a:lnTo>
                <a:lnTo>
                  <a:pt x="100981" y="209022"/>
                </a:lnTo>
                <a:close/>
                <a:moveTo>
                  <a:pt x="336021" y="208107"/>
                </a:moveTo>
                <a:lnTo>
                  <a:pt x="336021" y="209261"/>
                </a:lnTo>
                <a:lnTo>
                  <a:pt x="336550" y="209261"/>
                </a:lnTo>
                <a:lnTo>
                  <a:pt x="336550" y="208684"/>
                </a:lnTo>
                <a:lnTo>
                  <a:pt x="337079" y="208107"/>
                </a:lnTo>
                <a:lnTo>
                  <a:pt x="337079" y="208684"/>
                </a:lnTo>
                <a:lnTo>
                  <a:pt x="337079" y="210416"/>
                </a:lnTo>
                <a:lnTo>
                  <a:pt x="336550" y="210416"/>
                </a:lnTo>
                <a:lnTo>
                  <a:pt x="336550" y="211860"/>
                </a:lnTo>
                <a:lnTo>
                  <a:pt x="336021" y="210993"/>
                </a:lnTo>
                <a:lnTo>
                  <a:pt x="336021" y="210416"/>
                </a:lnTo>
                <a:lnTo>
                  <a:pt x="334962" y="210416"/>
                </a:lnTo>
                <a:lnTo>
                  <a:pt x="334433" y="208684"/>
                </a:lnTo>
                <a:close/>
                <a:moveTo>
                  <a:pt x="333375" y="208107"/>
                </a:moveTo>
                <a:lnTo>
                  <a:pt x="334433" y="208684"/>
                </a:lnTo>
                <a:lnTo>
                  <a:pt x="334433" y="209261"/>
                </a:lnTo>
                <a:lnTo>
                  <a:pt x="333375" y="209261"/>
                </a:lnTo>
                <a:close/>
                <a:moveTo>
                  <a:pt x="588010" y="207963"/>
                </a:moveTo>
                <a:lnTo>
                  <a:pt x="588963" y="207963"/>
                </a:lnTo>
                <a:lnTo>
                  <a:pt x="588328" y="209551"/>
                </a:lnTo>
                <a:lnTo>
                  <a:pt x="587375" y="209551"/>
                </a:lnTo>
                <a:close/>
                <a:moveTo>
                  <a:pt x="579438" y="207963"/>
                </a:moveTo>
                <a:lnTo>
                  <a:pt x="580647" y="209022"/>
                </a:lnTo>
                <a:lnTo>
                  <a:pt x="580345" y="209022"/>
                </a:lnTo>
                <a:close/>
                <a:moveTo>
                  <a:pt x="332184" y="207963"/>
                </a:moveTo>
                <a:lnTo>
                  <a:pt x="333375" y="211138"/>
                </a:lnTo>
                <a:lnTo>
                  <a:pt x="332978" y="211138"/>
                </a:lnTo>
                <a:lnTo>
                  <a:pt x="332184" y="208757"/>
                </a:lnTo>
                <a:lnTo>
                  <a:pt x="332184" y="209551"/>
                </a:lnTo>
                <a:lnTo>
                  <a:pt x="331787" y="209551"/>
                </a:lnTo>
                <a:lnTo>
                  <a:pt x="331911" y="209054"/>
                </a:lnTo>
                <a:lnTo>
                  <a:pt x="329861" y="210080"/>
                </a:lnTo>
                <a:lnTo>
                  <a:pt x="329333" y="208493"/>
                </a:lnTo>
                <a:lnTo>
                  <a:pt x="331922" y="209011"/>
                </a:lnTo>
                <a:close/>
                <a:moveTo>
                  <a:pt x="368300" y="207433"/>
                </a:moveTo>
                <a:lnTo>
                  <a:pt x="368300" y="207963"/>
                </a:lnTo>
                <a:lnTo>
                  <a:pt x="368300" y="209021"/>
                </a:lnTo>
                <a:lnTo>
                  <a:pt x="366871" y="209550"/>
                </a:lnTo>
                <a:lnTo>
                  <a:pt x="366871" y="207963"/>
                </a:lnTo>
                <a:close/>
                <a:moveTo>
                  <a:pt x="364013" y="207433"/>
                </a:moveTo>
                <a:lnTo>
                  <a:pt x="364966" y="207963"/>
                </a:lnTo>
                <a:lnTo>
                  <a:pt x="365442" y="207433"/>
                </a:lnTo>
                <a:lnTo>
                  <a:pt x="366871" y="207963"/>
                </a:lnTo>
                <a:lnTo>
                  <a:pt x="366395" y="209021"/>
                </a:lnTo>
                <a:lnTo>
                  <a:pt x="365442" y="209550"/>
                </a:lnTo>
                <a:lnTo>
                  <a:pt x="365442" y="209021"/>
                </a:lnTo>
                <a:lnTo>
                  <a:pt x="366395" y="207963"/>
                </a:lnTo>
                <a:lnTo>
                  <a:pt x="364966" y="209021"/>
                </a:lnTo>
                <a:lnTo>
                  <a:pt x="363537" y="207963"/>
                </a:lnTo>
                <a:close/>
                <a:moveTo>
                  <a:pt x="392112" y="206375"/>
                </a:moveTo>
                <a:lnTo>
                  <a:pt x="393700" y="206375"/>
                </a:lnTo>
                <a:lnTo>
                  <a:pt x="393700" y="207010"/>
                </a:lnTo>
                <a:lnTo>
                  <a:pt x="392641" y="207328"/>
                </a:lnTo>
                <a:lnTo>
                  <a:pt x="392641" y="207010"/>
                </a:lnTo>
                <a:lnTo>
                  <a:pt x="392112" y="207328"/>
                </a:lnTo>
                <a:lnTo>
                  <a:pt x="392112" y="207010"/>
                </a:lnTo>
                <a:close/>
                <a:moveTo>
                  <a:pt x="365442" y="206375"/>
                </a:moveTo>
                <a:lnTo>
                  <a:pt x="366395" y="206375"/>
                </a:lnTo>
                <a:lnTo>
                  <a:pt x="366395" y="207433"/>
                </a:lnTo>
                <a:lnTo>
                  <a:pt x="365442" y="207433"/>
                </a:lnTo>
                <a:close/>
                <a:moveTo>
                  <a:pt x="360362" y="206375"/>
                </a:moveTo>
                <a:lnTo>
                  <a:pt x="361315" y="206375"/>
                </a:lnTo>
                <a:lnTo>
                  <a:pt x="361950" y="208756"/>
                </a:lnTo>
                <a:lnTo>
                  <a:pt x="361315" y="208756"/>
                </a:lnTo>
                <a:lnTo>
                  <a:pt x="361315" y="207169"/>
                </a:lnTo>
                <a:lnTo>
                  <a:pt x="360997" y="207169"/>
                </a:lnTo>
                <a:lnTo>
                  <a:pt x="361315" y="209550"/>
                </a:lnTo>
                <a:lnTo>
                  <a:pt x="360362" y="209550"/>
                </a:lnTo>
                <a:lnTo>
                  <a:pt x="360997" y="208756"/>
                </a:lnTo>
                <a:close/>
                <a:moveTo>
                  <a:pt x="336550" y="206375"/>
                </a:moveTo>
                <a:lnTo>
                  <a:pt x="337079" y="206952"/>
                </a:lnTo>
                <a:lnTo>
                  <a:pt x="337079" y="208107"/>
                </a:lnTo>
                <a:lnTo>
                  <a:pt x="336550" y="206952"/>
                </a:lnTo>
                <a:close/>
                <a:moveTo>
                  <a:pt x="378883" y="206199"/>
                </a:moveTo>
                <a:lnTo>
                  <a:pt x="378936" y="206270"/>
                </a:lnTo>
                <a:lnTo>
                  <a:pt x="378883" y="206376"/>
                </a:lnTo>
                <a:close/>
                <a:moveTo>
                  <a:pt x="328049" y="205771"/>
                </a:moveTo>
                <a:lnTo>
                  <a:pt x="328275" y="205847"/>
                </a:lnTo>
                <a:lnTo>
                  <a:pt x="328275" y="206376"/>
                </a:lnTo>
                <a:lnTo>
                  <a:pt x="327747" y="206376"/>
                </a:lnTo>
                <a:close/>
                <a:moveTo>
                  <a:pt x="347266" y="205423"/>
                </a:moveTo>
                <a:lnTo>
                  <a:pt x="347861" y="205741"/>
                </a:lnTo>
                <a:lnTo>
                  <a:pt x="346075" y="206376"/>
                </a:lnTo>
                <a:close/>
                <a:moveTo>
                  <a:pt x="379412" y="205317"/>
                </a:moveTo>
                <a:lnTo>
                  <a:pt x="380471" y="206376"/>
                </a:lnTo>
                <a:lnTo>
                  <a:pt x="381000" y="206905"/>
                </a:lnTo>
                <a:lnTo>
                  <a:pt x="380471" y="207963"/>
                </a:lnTo>
                <a:lnTo>
                  <a:pt x="379412" y="206905"/>
                </a:lnTo>
                <a:lnTo>
                  <a:pt x="378936" y="206270"/>
                </a:lnTo>
                <a:close/>
                <a:moveTo>
                  <a:pt x="412353" y="204788"/>
                </a:moveTo>
                <a:lnTo>
                  <a:pt x="412750" y="204788"/>
                </a:lnTo>
                <a:lnTo>
                  <a:pt x="412353" y="206376"/>
                </a:lnTo>
                <a:lnTo>
                  <a:pt x="411162" y="206376"/>
                </a:lnTo>
                <a:close/>
                <a:moveTo>
                  <a:pt x="388082" y="204788"/>
                </a:moveTo>
                <a:lnTo>
                  <a:pt x="390525" y="206772"/>
                </a:lnTo>
                <a:lnTo>
                  <a:pt x="390525" y="207169"/>
                </a:lnTo>
                <a:lnTo>
                  <a:pt x="390036" y="207963"/>
                </a:lnTo>
                <a:lnTo>
                  <a:pt x="388082" y="206772"/>
                </a:lnTo>
                <a:lnTo>
                  <a:pt x="385152" y="207963"/>
                </a:lnTo>
                <a:lnTo>
                  <a:pt x="384175" y="207963"/>
                </a:lnTo>
                <a:lnTo>
                  <a:pt x="384175" y="207169"/>
                </a:lnTo>
                <a:lnTo>
                  <a:pt x="385640" y="206772"/>
                </a:lnTo>
                <a:lnTo>
                  <a:pt x="386617" y="206772"/>
                </a:lnTo>
                <a:lnTo>
                  <a:pt x="385640" y="205979"/>
                </a:lnTo>
                <a:close/>
                <a:moveTo>
                  <a:pt x="377825" y="204788"/>
                </a:moveTo>
                <a:lnTo>
                  <a:pt x="377825" y="207169"/>
                </a:lnTo>
                <a:lnTo>
                  <a:pt x="377295" y="207169"/>
                </a:lnTo>
                <a:lnTo>
                  <a:pt x="377295" y="207963"/>
                </a:lnTo>
                <a:lnTo>
                  <a:pt x="376237" y="205582"/>
                </a:lnTo>
                <a:close/>
                <a:moveTo>
                  <a:pt x="377825" y="204788"/>
                </a:moveTo>
                <a:lnTo>
                  <a:pt x="378883" y="205317"/>
                </a:lnTo>
                <a:lnTo>
                  <a:pt x="378883" y="206199"/>
                </a:lnTo>
                <a:close/>
                <a:moveTo>
                  <a:pt x="349647" y="204788"/>
                </a:moveTo>
                <a:lnTo>
                  <a:pt x="350838" y="205423"/>
                </a:lnTo>
                <a:lnTo>
                  <a:pt x="350838" y="205741"/>
                </a:lnTo>
                <a:lnTo>
                  <a:pt x="347861" y="205741"/>
                </a:lnTo>
                <a:close/>
                <a:moveTo>
                  <a:pt x="347266" y="204788"/>
                </a:moveTo>
                <a:lnTo>
                  <a:pt x="347861" y="204788"/>
                </a:lnTo>
                <a:lnTo>
                  <a:pt x="347266" y="205423"/>
                </a:lnTo>
                <a:close/>
                <a:moveTo>
                  <a:pt x="122238" y="202102"/>
                </a:moveTo>
                <a:lnTo>
                  <a:pt x="121152" y="202712"/>
                </a:lnTo>
                <a:lnTo>
                  <a:pt x="120608" y="203934"/>
                </a:lnTo>
                <a:lnTo>
                  <a:pt x="121152" y="204544"/>
                </a:lnTo>
                <a:lnTo>
                  <a:pt x="118979" y="206376"/>
                </a:lnTo>
                <a:lnTo>
                  <a:pt x="115177" y="206376"/>
                </a:lnTo>
                <a:lnTo>
                  <a:pt x="113005" y="202712"/>
                </a:lnTo>
                <a:lnTo>
                  <a:pt x="116807" y="202712"/>
                </a:lnTo>
                <a:close/>
                <a:moveTo>
                  <a:pt x="91546" y="200025"/>
                </a:moveTo>
                <a:lnTo>
                  <a:pt x="92604" y="200025"/>
                </a:lnTo>
                <a:lnTo>
                  <a:pt x="93133" y="200025"/>
                </a:lnTo>
                <a:lnTo>
                  <a:pt x="94191" y="202208"/>
                </a:lnTo>
                <a:lnTo>
                  <a:pt x="96308" y="201662"/>
                </a:lnTo>
                <a:lnTo>
                  <a:pt x="96308" y="202208"/>
                </a:lnTo>
                <a:lnTo>
                  <a:pt x="96308" y="203845"/>
                </a:lnTo>
                <a:lnTo>
                  <a:pt x="94721" y="203299"/>
                </a:lnTo>
                <a:lnTo>
                  <a:pt x="94191" y="203845"/>
                </a:lnTo>
                <a:lnTo>
                  <a:pt x="96308" y="205482"/>
                </a:lnTo>
                <a:lnTo>
                  <a:pt x="98425" y="204937"/>
                </a:lnTo>
                <a:lnTo>
                  <a:pt x="96308" y="207119"/>
                </a:lnTo>
                <a:lnTo>
                  <a:pt x="93133" y="210939"/>
                </a:lnTo>
                <a:lnTo>
                  <a:pt x="91546" y="210394"/>
                </a:lnTo>
                <a:lnTo>
                  <a:pt x="91016" y="212577"/>
                </a:lnTo>
                <a:lnTo>
                  <a:pt x="89958" y="212031"/>
                </a:lnTo>
                <a:lnTo>
                  <a:pt x="89429" y="210939"/>
                </a:lnTo>
                <a:lnTo>
                  <a:pt x="89429" y="212577"/>
                </a:lnTo>
                <a:lnTo>
                  <a:pt x="87841" y="212577"/>
                </a:lnTo>
                <a:lnTo>
                  <a:pt x="87312" y="213668"/>
                </a:lnTo>
                <a:lnTo>
                  <a:pt x="87312" y="214214"/>
                </a:lnTo>
                <a:lnTo>
                  <a:pt x="89429" y="215305"/>
                </a:lnTo>
                <a:lnTo>
                  <a:pt x="89958" y="215851"/>
                </a:lnTo>
                <a:lnTo>
                  <a:pt x="91016" y="215305"/>
                </a:lnTo>
                <a:lnTo>
                  <a:pt x="92604" y="214214"/>
                </a:lnTo>
                <a:lnTo>
                  <a:pt x="92604" y="215305"/>
                </a:lnTo>
                <a:lnTo>
                  <a:pt x="92604" y="215851"/>
                </a:lnTo>
                <a:lnTo>
                  <a:pt x="91016" y="216397"/>
                </a:lnTo>
                <a:lnTo>
                  <a:pt x="89958" y="217488"/>
                </a:lnTo>
                <a:lnTo>
                  <a:pt x="87841" y="215851"/>
                </a:lnTo>
                <a:lnTo>
                  <a:pt x="84666" y="213668"/>
                </a:lnTo>
                <a:lnTo>
                  <a:pt x="84137" y="213668"/>
                </a:lnTo>
                <a:lnTo>
                  <a:pt x="83079" y="213668"/>
                </a:lnTo>
                <a:lnTo>
                  <a:pt x="82550" y="212031"/>
                </a:lnTo>
                <a:lnTo>
                  <a:pt x="80962" y="212031"/>
                </a:lnTo>
                <a:lnTo>
                  <a:pt x="78846" y="208757"/>
                </a:lnTo>
                <a:lnTo>
                  <a:pt x="76200" y="205482"/>
                </a:lnTo>
                <a:lnTo>
                  <a:pt x="77787" y="205482"/>
                </a:lnTo>
                <a:lnTo>
                  <a:pt x="82021" y="205482"/>
                </a:lnTo>
                <a:lnTo>
                  <a:pt x="89958" y="206574"/>
                </a:lnTo>
                <a:lnTo>
                  <a:pt x="93133" y="203845"/>
                </a:lnTo>
                <a:lnTo>
                  <a:pt x="91546" y="204937"/>
                </a:lnTo>
                <a:lnTo>
                  <a:pt x="89958" y="205482"/>
                </a:lnTo>
                <a:lnTo>
                  <a:pt x="91016" y="203299"/>
                </a:lnTo>
                <a:lnTo>
                  <a:pt x="93133" y="201662"/>
                </a:lnTo>
                <a:lnTo>
                  <a:pt x="92604" y="201116"/>
                </a:lnTo>
                <a:close/>
                <a:moveTo>
                  <a:pt x="104858" y="198438"/>
                </a:moveTo>
                <a:lnTo>
                  <a:pt x="104858" y="199659"/>
                </a:lnTo>
                <a:lnTo>
                  <a:pt x="105945" y="201491"/>
                </a:lnTo>
                <a:lnTo>
                  <a:pt x="108117" y="201491"/>
                </a:lnTo>
                <a:lnTo>
                  <a:pt x="108117" y="202102"/>
                </a:lnTo>
                <a:lnTo>
                  <a:pt x="108117" y="202712"/>
                </a:lnTo>
                <a:lnTo>
                  <a:pt x="109746" y="202102"/>
                </a:lnTo>
                <a:lnTo>
                  <a:pt x="111376" y="200270"/>
                </a:lnTo>
                <a:lnTo>
                  <a:pt x="111919" y="201491"/>
                </a:lnTo>
                <a:lnTo>
                  <a:pt x="113005" y="201491"/>
                </a:lnTo>
                <a:lnTo>
                  <a:pt x="113005" y="202102"/>
                </a:lnTo>
                <a:lnTo>
                  <a:pt x="111376" y="201491"/>
                </a:lnTo>
                <a:lnTo>
                  <a:pt x="111376" y="202102"/>
                </a:lnTo>
                <a:lnTo>
                  <a:pt x="111376" y="202712"/>
                </a:lnTo>
                <a:lnTo>
                  <a:pt x="113005" y="202712"/>
                </a:lnTo>
                <a:lnTo>
                  <a:pt x="109746" y="205765"/>
                </a:lnTo>
                <a:lnTo>
                  <a:pt x="108660" y="205765"/>
                </a:lnTo>
                <a:lnTo>
                  <a:pt x="108660" y="203934"/>
                </a:lnTo>
                <a:lnTo>
                  <a:pt x="108117" y="205765"/>
                </a:lnTo>
                <a:lnTo>
                  <a:pt x="107574" y="206376"/>
                </a:lnTo>
                <a:lnTo>
                  <a:pt x="107574" y="205765"/>
                </a:lnTo>
                <a:lnTo>
                  <a:pt x="107574" y="204544"/>
                </a:lnTo>
                <a:lnTo>
                  <a:pt x="105945" y="203934"/>
                </a:lnTo>
                <a:lnTo>
                  <a:pt x="104858" y="202102"/>
                </a:lnTo>
                <a:lnTo>
                  <a:pt x="104315" y="202712"/>
                </a:lnTo>
                <a:lnTo>
                  <a:pt x="102686" y="202102"/>
                </a:lnTo>
                <a:lnTo>
                  <a:pt x="103229" y="201491"/>
                </a:lnTo>
                <a:lnTo>
                  <a:pt x="101600" y="201491"/>
                </a:lnTo>
                <a:lnTo>
                  <a:pt x="103229" y="199659"/>
                </a:lnTo>
                <a:close/>
                <a:moveTo>
                  <a:pt x="83457" y="198438"/>
                </a:moveTo>
                <a:lnTo>
                  <a:pt x="85725" y="200026"/>
                </a:lnTo>
                <a:lnTo>
                  <a:pt x="83457" y="200026"/>
                </a:lnTo>
                <a:lnTo>
                  <a:pt x="82550" y="199629"/>
                </a:lnTo>
                <a:close/>
                <a:moveTo>
                  <a:pt x="446484" y="193675"/>
                </a:moveTo>
                <a:lnTo>
                  <a:pt x="447675" y="195263"/>
                </a:lnTo>
                <a:lnTo>
                  <a:pt x="446881" y="195263"/>
                </a:lnTo>
                <a:lnTo>
                  <a:pt x="446087" y="195263"/>
                </a:lnTo>
                <a:close/>
                <a:moveTo>
                  <a:pt x="93052" y="189443"/>
                </a:moveTo>
                <a:lnTo>
                  <a:pt x="93111" y="189560"/>
                </a:lnTo>
                <a:lnTo>
                  <a:pt x="93052" y="189548"/>
                </a:lnTo>
                <a:close/>
                <a:moveTo>
                  <a:pt x="92524" y="189443"/>
                </a:moveTo>
                <a:lnTo>
                  <a:pt x="93052" y="189548"/>
                </a:lnTo>
                <a:lnTo>
                  <a:pt x="93052" y="189972"/>
                </a:lnTo>
                <a:lnTo>
                  <a:pt x="93052" y="191030"/>
                </a:lnTo>
                <a:lnTo>
                  <a:pt x="92524" y="189972"/>
                </a:lnTo>
                <a:close/>
                <a:moveTo>
                  <a:pt x="119856" y="188913"/>
                </a:moveTo>
                <a:lnTo>
                  <a:pt x="120253" y="189972"/>
                </a:lnTo>
                <a:lnTo>
                  <a:pt x="120650" y="190501"/>
                </a:lnTo>
                <a:lnTo>
                  <a:pt x="119856" y="190501"/>
                </a:lnTo>
                <a:lnTo>
                  <a:pt x="119062" y="190501"/>
                </a:lnTo>
                <a:lnTo>
                  <a:pt x="119062" y="189972"/>
                </a:lnTo>
                <a:close/>
                <a:moveTo>
                  <a:pt x="86647" y="185208"/>
                </a:moveTo>
                <a:lnTo>
                  <a:pt x="88183" y="185738"/>
                </a:lnTo>
                <a:lnTo>
                  <a:pt x="89207" y="185208"/>
                </a:lnTo>
                <a:lnTo>
                  <a:pt x="89719" y="186796"/>
                </a:lnTo>
                <a:lnTo>
                  <a:pt x="92792" y="186796"/>
                </a:lnTo>
                <a:lnTo>
                  <a:pt x="93304" y="188384"/>
                </a:lnTo>
                <a:lnTo>
                  <a:pt x="95352" y="186796"/>
                </a:lnTo>
                <a:lnTo>
                  <a:pt x="98425" y="185738"/>
                </a:lnTo>
                <a:lnTo>
                  <a:pt x="97913" y="187325"/>
                </a:lnTo>
                <a:lnTo>
                  <a:pt x="96888" y="187325"/>
                </a:lnTo>
                <a:lnTo>
                  <a:pt x="94840" y="187325"/>
                </a:lnTo>
                <a:lnTo>
                  <a:pt x="94840" y="188384"/>
                </a:lnTo>
                <a:lnTo>
                  <a:pt x="94840" y="188913"/>
                </a:lnTo>
                <a:lnTo>
                  <a:pt x="91767" y="188384"/>
                </a:lnTo>
                <a:lnTo>
                  <a:pt x="89207" y="186796"/>
                </a:lnTo>
                <a:lnTo>
                  <a:pt x="87671" y="187325"/>
                </a:lnTo>
                <a:lnTo>
                  <a:pt x="86647" y="188384"/>
                </a:lnTo>
                <a:lnTo>
                  <a:pt x="86134" y="188384"/>
                </a:lnTo>
                <a:lnTo>
                  <a:pt x="86134" y="186796"/>
                </a:lnTo>
                <a:lnTo>
                  <a:pt x="86647" y="185738"/>
                </a:lnTo>
                <a:close/>
                <a:moveTo>
                  <a:pt x="82550" y="184150"/>
                </a:moveTo>
                <a:lnTo>
                  <a:pt x="83574" y="185738"/>
                </a:lnTo>
                <a:lnTo>
                  <a:pt x="84598" y="185738"/>
                </a:lnTo>
                <a:lnTo>
                  <a:pt x="86134" y="186796"/>
                </a:lnTo>
                <a:lnTo>
                  <a:pt x="84598" y="187325"/>
                </a:lnTo>
                <a:lnTo>
                  <a:pt x="83062" y="186796"/>
                </a:lnTo>
                <a:lnTo>
                  <a:pt x="83062" y="185208"/>
                </a:lnTo>
                <a:lnTo>
                  <a:pt x="82550" y="185208"/>
                </a:lnTo>
                <a:close/>
                <a:moveTo>
                  <a:pt x="82550" y="182563"/>
                </a:moveTo>
                <a:lnTo>
                  <a:pt x="84137" y="182563"/>
                </a:lnTo>
                <a:lnTo>
                  <a:pt x="85725" y="184151"/>
                </a:lnTo>
                <a:lnTo>
                  <a:pt x="84137" y="184151"/>
                </a:lnTo>
                <a:close/>
                <a:moveTo>
                  <a:pt x="94456" y="180975"/>
                </a:moveTo>
                <a:lnTo>
                  <a:pt x="94456" y="182166"/>
                </a:lnTo>
                <a:lnTo>
                  <a:pt x="95250" y="182563"/>
                </a:lnTo>
                <a:lnTo>
                  <a:pt x="93662" y="182563"/>
                </a:lnTo>
                <a:lnTo>
                  <a:pt x="93662" y="181372"/>
                </a:lnTo>
                <a:close/>
                <a:moveTo>
                  <a:pt x="108080" y="179766"/>
                </a:moveTo>
                <a:lnTo>
                  <a:pt x="107853" y="180447"/>
                </a:lnTo>
                <a:lnTo>
                  <a:pt x="107677" y="180270"/>
                </a:lnTo>
                <a:close/>
                <a:moveTo>
                  <a:pt x="107098" y="179691"/>
                </a:moveTo>
                <a:lnTo>
                  <a:pt x="107677" y="180270"/>
                </a:lnTo>
                <a:lnTo>
                  <a:pt x="106267" y="182034"/>
                </a:lnTo>
                <a:lnTo>
                  <a:pt x="106796" y="180976"/>
                </a:lnTo>
                <a:lnTo>
                  <a:pt x="106796" y="180447"/>
                </a:lnTo>
                <a:close/>
                <a:moveTo>
                  <a:pt x="100012" y="176213"/>
                </a:moveTo>
                <a:lnTo>
                  <a:pt x="101600" y="176213"/>
                </a:lnTo>
                <a:lnTo>
                  <a:pt x="101600" y="177272"/>
                </a:lnTo>
                <a:lnTo>
                  <a:pt x="101600" y="177801"/>
                </a:lnTo>
                <a:lnTo>
                  <a:pt x="100541" y="177272"/>
                </a:lnTo>
                <a:close/>
                <a:moveTo>
                  <a:pt x="592138" y="166688"/>
                </a:moveTo>
                <a:lnTo>
                  <a:pt x="593726" y="166688"/>
                </a:lnTo>
                <a:lnTo>
                  <a:pt x="593196" y="167747"/>
                </a:lnTo>
                <a:lnTo>
                  <a:pt x="592138" y="168276"/>
                </a:lnTo>
                <a:lnTo>
                  <a:pt x="592138" y="167747"/>
                </a:lnTo>
                <a:close/>
                <a:moveTo>
                  <a:pt x="573088" y="166688"/>
                </a:moveTo>
                <a:lnTo>
                  <a:pt x="574676" y="166688"/>
                </a:lnTo>
                <a:lnTo>
                  <a:pt x="573882" y="168276"/>
                </a:lnTo>
                <a:lnTo>
                  <a:pt x="573088" y="167747"/>
                </a:lnTo>
                <a:close/>
                <a:moveTo>
                  <a:pt x="442595" y="166688"/>
                </a:moveTo>
                <a:lnTo>
                  <a:pt x="443230" y="166688"/>
                </a:lnTo>
                <a:lnTo>
                  <a:pt x="443230" y="168276"/>
                </a:lnTo>
                <a:lnTo>
                  <a:pt x="441325" y="168276"/>
                </a:lnTo>
                <a:close/>
                <a:moveTo>
                  <a:pt x="582083" y="165100"/>
                </a:moveTo>
                <a:lnTo>
                  <a:pt x="582612" y="165735"/>
                </a:lnTo>
                <a:lnTo>
                  <a:pt x="584200" y="165100"/>
                </a:lnTo>
                <a:lnTo>
                  <a:pt x="583671" y="165735"/>
                </a:lnTo>
                <a:lnTo>
                  <a:pt x="582612" y="166053"/>
                </a:lnTo>
                <a:lnTo>
                  <a:pt x="582083" y="166688"/>
                </a:lnTo>
                <a:lnTo>
                  <a:pt x="581025" y="166688"/>
                </a:lnTo>
                <a:lnTo>
                  <a:pt x="582083" y="166053"/>
                </a:lnTo>
                <a:close/>
                <a:moveTo>
                  <a:pt x="588963" y="163513"/>
                </a:moveTo>
                <a:lnTo>
                  <a:pt x="590551" y="163513"/>
                </a:lnTo>
                <a:lnTo>
                  <a:pt x="590021" y="165101"/>
                </a:lnTo>
                <a:lnTo>
                  <a:pt x="588963" y="165101"/>
                </a:lnTo>
                <a:close/>
                <a:moveTo>
                  <a:pt x="447675" y="158750"/>
                </a:moveTo>
                <a:lnTo>
                  <a:pt x="447675" y="160655"/>
                </a:lnTo>
                <a:lnTo>
                  <a:pt x="447278" y="161925"/>
                </a:lnTo>
                <a:lnTo>
                  <a:pt x="446087" y="160655"/>
                </a:lnTo>
                <a:close/>
                <a:moveTo>
                  <a:pt x="345190" y="149755"/>
                </a:moveTo>
                <a:lnTo>
                  <a:pt x="346776" y="150813"/>
                </a:lnTo>
                <a:lnTo>
                  <a:pt x="345190" y="150813"/>
                </a:lnTo>
                <a:close/>
                <a:moveTo>
                  <a:pt x="344133" y="149755"/>
                </a:moveTo>
                <a:lnTo>
                  <a:pt x="344133" y="150813"/>
                </a:lnTo>
                <a:lnTo>
                  <a:pt x="343605" y="150813"/>
                </a:lnTo>
                <a:close/>
                <a:moveTo>
                  <a:pt x="347607" y="147336"/>
                </a:moveTo>
                <a:lnTo>
                  <a:pt x="348362" y="147638"/>
                </a:lnTo>
                <a:lnTo>
                  <a:pt x="347305" y="147638"/>
                </a:lnTo>
                <a:close/>
                <a:moveTo>
                  <a:pt x="354013" y="144463"/>
                </a:moveTo>
                <a:lnTo>
                  <a:pt x="354013" y="144992"/>
                </a:lnTo>
                <a:lnTo>
                  <a:pt x="352425" y="146051"/>
                </a:lnTo>
                <a:close/>
                <a:moveTo>
                  <a:pt x="344421" y="141192"/>
                </a:moveTo>
                <a:lnTo>
                  <a:pt x="344253" y="141336"/>
                </a:lnTo>
                <a:lnTo>
                  <a:pt x="344133" y="141288"/>
                </a:lnTo>
                <a:close/>
                <a:moveTo>
                  <a:pt x="346776" y="139172"/>
                </a:moveTo>
                <a:lnTo>
                  <a:pt x="348890" y="139172"/>
                </a:lnTo>
                <a:lnTo>
                  <a:pt x="347305" y="141288"/>
                </a:lnTo>
                <a:lnTo>
                  <a:pt x="345719" y="140759"/>
                </a:lnTo>
                <a:lnTo>
                  <a:pt x="344421" y="141192"/>
                </a:lnTo>
                <a:close/>
                <a:moveTo>
                  <a:pt x="474028" y="137054"/>
                </a:moveTo>
                <a:lnTo>
                  <a:pt x="474663" y="138113"/>
                </a:lnTo>
                <a:lnTo>
                  <a:pt x="474028" y="138113"/>
                </a:lnTo>
                <a:close/>
                <a:moveTo>
                  <a:pt x="474028" y="136525"/>
                </a:moveTo>
                <a:lnTo>
                  <a:pt x="474028" y="137054"/>
                </a:lnTo>
                <a:lnTo>
                  <a:pt x="473710" y="137054"/>
                </a:lnTo>
                <a:lnTo>
                  <a:pt x="473710" y="138113"/>
                </a:lnTo>
                <a:lnTo>
                  <a:pt x="473075" y="137054"/>
                </a:lnTo>
                <a:close/>
                <a:moveTo>
                  <a:pt x="390649" y="125942"/>
                </a:moveTo>
                <a:lnTo>
                  <a:pt x="390121" y="127001"/>
                </a:lnTo>
                <a:lnTo>
                  <a:pt x="390649" y="127001"/>
                </a:lnTo>
                <a:lnTo>
                  <a:pt x="391706" y="125942"/>
                </a:lnTo>
                <a:close/>
                <a:moveTo>
                  <a:pt x="395935" y="125413"/>
                </a:moveTo>
                <a:lnTo>
                  <a:pt x="395935" y="125942"/>
                </a:lnTo>
                <a:lnTo>
                  <a:pt x="395406" y="125942"/>
                </a:lnTo>
                <a:close/>
                <a:moveTo>
                  <a:pt x="436637" y="123826"/>
                </a:moveTo>
                <a:lnTo>
                  <a:pt x="438222" y="123826"/>
                </a:lnTo>
                <a:lnTo>
                  <a:pt x="437165" y="124884"/>
                </a:lnTo>
                <a:close/>
                <a:moveTo>
                  <a:pt x="610372" y="120769"/>
                </a:moveTo>
                <a:lnTo>
                  <a:pt x="609147" y="121841"/>
                </a:lnTo>
                <a:lnTo>
                  <a:pt x="606425" y="122238"/>
                </a:lnTo>
                <a:lnTo>
                  <a:pt x="608467" y="121047"/>
                </a:lnTo>
                <a:close/>
                <a:moveTo>
                  <a:pt x="610508" y="120650"/>
                </a:moveTo>
                <a:lnTo>
                  <a:pt x="611188" y="120650"/>
                </a:lnTo>
                <a:lnTo>
                  <a:pt x="610372" y="120769"/>
                </a:lnTo>
                <a:close/>
                <a:moveTo>
                  <a:pt x="566936" y="112713"/>
                </a:moveTo>
                <a:lnTo>
                  <a:pt x="568127" y="114618"/>
                </a:lnTo>
                <a:lnTo>
                  <a:pt x="569913" y="116047"/>
                </a:lnTo>
                <a:lnTo>
                  <a:pt x="569317" y="116047"/>
                </a:lnTo>
                <a:lnTo>
                  <a:pt x="569317" y="117476"/>
                </a:lnTo>
                <a:lnTo>
                  <a:pt x="568127" y="117476"/>
                </a:lnTo>
                <a:lnTo>
                  <a:pt x="566936" y="117476"/>
                </a:lnTo>
                <a:lnTo>
                  <a:pt x="566936" y="116047"/>
                </a:lnTo>
                <a:lnTo>
                  <a:pt x="565745" y="116047"/>
                </a:lnTo>
                <a:lnTo>
                  <a:pt x="566936" y="115571"/>
                </a:lnTo>
                <a:lnTo>
                  <a:pt x="565150" y="114618"/>
                </a:lnTo>
                <a:lnTo>
                  <a:pt x="566936" y="114142"/>
                </a:lnTo>
                <a:close/>
                <a:moveTo>
                  <a:pt x="74612" y="107950"/>
                </a:moveTo>
                <a:lnTo>
                  <a:pt x="75670" y="107950"/>
                </a:lnTo>
                <a:lnTo>
                  <a:pt x="76200" y="111125"/>
                </a:lnTo>
                <a:lnTo>
                  <a:pt x="75670" y="110331"/>
                </a:lnTo>
                <a:close/>
                <a:moveTo>
                  <a:pt x="480510" y="106363"/>
                </a:moveTo>
                <a:lnTo>
                  <a:pt x="480317" y="106556"/>
                </a:lnTo>
                <a:lnTo>
                  <a:pt x="481011" y="106363"/>
                </a:lnTo>
                <a:close/>
                <a:moveTo>
                  <a:pt x="593726" y="103188"/>
                </a:moveTo>
                <a:lnTo>
                  <a:pt x="593726" y="104776"/>
                </a:lnTo>
                <a:lnTo>
                  <a:pt x="592138" y="104776"/>
                </a:lnTo>
                <a:lnTo>
                  <a:pt x="593196" y="103717"/>
                </a:lnTo>
                <a:close/>
                <a:moveTo>
                  <a:pt x="588963" y="103188"/>
                </a:moveTo>
                <a:lnTo>
                  <a:pt x="589492" y="103188"/>
                </a:lnTo>
                <a:lnTo>
                  <a:pt x="592138" y="103188"/>
                </a:lnTo>
                <a:lnTo>
                  <a:pt x="590550" y="104776"/>
                </a:lnTo>
                <a:close/>
                <a:moveTo>
                  <a:pt x="594783" y="101600"/>
                </a:moveTo>
                <a:lnTo>
                  <a:pt x="595313" y="102659"/>
                </a:lnTo>
                <a:lnTo>
                  <a:pt x="594783" y="103188"/>
                </a:lnTo>
                <a:lnTo>
                  <a:pt x="593726" y="103188"/>
                </a:lnTo>
                <a:lnTo>
                  <a:pt x="593725" y="103188"/>
                </a:lnTo>
                <a:close/>
                <a:moveTo>
                  <a:pt x="598091" y="100013"/>
                </a:moveTo>
                <a:lnTo>
                  <a:pt x="598488" y="100542"/>
                </a:lnTo>
                <a:lnTo>
                  <a:pt x="598091" y="101601"/>
                </a:lnTo>
                <a:lnTo>
                  <a:pt x="596900" y="101601"/>
                </a:lnTo>
                <a:close/>
                <a:moveTo>
                  <a:pt x="591344" y="100013"/>
                </a:moveTo>
                <a:lnTo>
                  <a:pt x="593726" y="101204"/>
                </a:lnTo>
                <a:lnTo>
                  <a:pt x="593249" y="101601"/>
                </a:lnTo>
                <a:lnTo>
                  <a:pt x="592773" y="101601"/>
                </a:lnTo>
                <a:lnTo>
                  <a:pt x="592773" y="101204"/>
                </a:lnTo>
                <a:lnTo>
                  <a:pt x="590392" y="101204"/>
                </a:lnTo>
                <a:lnTo>
                  <a:pt x="588963" y="101601"/>
                </a:lnTo>
                <a:close/>
                <a:moveTo>
                  <a:pt x="571500" y="98425"/>
                </a:moveTo>
                <a:lnTo>
                  <a:pt x="573088" y="98954"/>
                </a:lnTo>
                <a:lnTo>
                  <a:pt x="572029" y="100013"/>
                </a:lnTo>
                <a:lnTo>
                  <a:pt x="571500" y="98954"/>
                </a:lnTo>
                <a:close/>
                <a:moveTo>
                  <a:pt x="558271" y="98425"/>
                </a:moveTo>
                <a:lnTo>
                  <a:pt x="558801" y="100013"/>
                </a:lnTo>
                <a:lnTo>
                  <a:pt x="557213" y="100013"/>
                </a:lnTo>
                <a:close/>
                <a:moveTo>
                  <a:pt x="543322" y="97897"/>
                </a:moveTo>
                <a:lnTo>
                  <a:pt x="546101" y="97897"/>
                </a:lnTo>
                <a:lnTo>
                  <a:pt x="544315" y="98426"/>
                </a:lnTo>
                <a:close/>
                <a:moveTo>
                  <a:pt x="541338" y="96838"/>
                </a:moveTo>
                <a:lnTo>
                  <a:pt x="543322" y="97897"/>
                </a:lnTo>
                <a:lnTo>
                  <a:pt x="543124" y="97897"/>
                </a:lnTo>
                <a:close/>
                <a:moveTo>
                  <a:pt x="503237" y="93663"/>
                </a:moveTo>
                <a:lnTo>
                  <a:pt x="504031" y="94457"/>
                </a:lnTo>
                <a:lnTo>
                  <a:pt x="504825" y="93663"/>
                </a:lnTo>
                <a:lnTo>
                  <a:pt x="504031" y="95251"/>
                </a:lnTo>
                <a:close/>
                <a:moveTo>
                  <a:pt x="499539" y="84214"/>
                </a:moveTo>
                <a:lnTo>
                  <a:pt x="499539" y="85196"/>
                </a:lnTo>
                <a:lnTo>
                  <a:pt x="499010" y="85196"/>
                </a:lnTo>
                <a:lnTo>
                  <a:pt x="499010" y="84516"/>
                </a:lnTo>
                <a:close/>
                <a:moveTo>
                  <a:pt x="503239" y="82021"/>
                </a:moveTo>
                <a:lnTo>
                  <a:pt x="504825" y="82021"/>
                </a:lnTo>
                <a:lnTo>
                  <a:pt x="504296" y="82551"/>
                </a:lnTo>
                <a:close/>
                <a:moveTo>
                  <a:pt x="50800" y="65088"/>
                </a:moveTo>
                <a:lnTo>
                  <a:pt x="49741" y="66993"/>
                </a:lnTo>
                <a:lnTo>
                  <a:pt x="50800" y="66993"/>
                </a:lnTo>
                <a:lnTo>
                  <a:pt x="49741" y="68263"/>
                </a:lnTo>
                <a:lnTo>
                  <a:pt x="49212" y="66993"/>
                </a:lnTo>
                <a:lnTo>
                  <a:pt x="49741" y="66358"/>
                </a:lnTo>
                <a:close/>
                <a:moveTo>
                  <a:pt x="375848" y="63501"/>
                </a:moveTo>
                <a:lnTo>
                  <a:pt x="376906" y="63501"/>
                </a:lnTo>
                <a:lnTo>
                  <a:pt x="376906" y="64559"/>
                </a:lnTo>
                <a:close/>
                <a:moveTo>
                  <a:pt x="375320" y="62971"/>
                </a:moveTo>
                <a:lnTo>
                  <a:pt x="375848" y="63501"/>
                </a:lnTo>
                <a:lnTo>
                  <a:pt x="375320" y="63501"/>
                </a:lnTo>
                <a:lnTo>
                  <a:pt x="375320" y="64559"/>
                </a:lnTo>
                <a:lnTo>
                  <a:pt x="374791" y="64559"/>
                </a:lnTo>
                <a:close/>
                <a:moveTo>
                  <a:pt x="388540" y="55563"/>
                </a:moveTo>
                <a:lnTo>
                  <a:pt x="390525" y="55563"/>
                </a:lnTo>
                <a:lnTo>
                  <a:pt x="387052" y="56357"/>
                </a:lnTo>
                <a:close/>
                <a:moveTo>
                  <a:pt x="384571" y="55563"/>
                </a:moveTo>
                <a:lnTo>
                  <a:pt x="387052" y="56357"/>
                </a:lnTo>
                <a:lnTo>
                  <a:pt x="383083" y="57151"/>
                </a:lnTo>
                <a:lnTo>
                  <a:pt x="382587" y="56754"/>
                </a:lnTo>
                <a:lnTo>
                  <a:pt x="382587" y="56357"/>
                </a:lnTo>
                <a:close/>
                <a:moveTo>
                  <a:pt x="380047" y="55563"/>
                </a:moveTo>
                <a:lnTo>
                  <a:pt x="381000" y="55563"/>
                </a:lnTo>
                <a:lnTo>
                  <a:pt x="380365" y="56357"/>
                </a:lnTo>
                <a:lnTo>
                  <a:pt x="380365" y="57151"/>
                </a:lnTo>
                <a:lnTo>
                  <a:pt x="379412" y="56357"/>
                </a:lnTo>
                <a:close/>
                <a:moveTo>
                  <a:pt x="357981" y="53975"/>
                </a:moveTo>
                <a:lnTo>
                  <a:pt x="360362" y="53975"/>
                </a:lnTo>
                <a:lnTo>
                  <a:pt x="357981" y="55563"/>
                </a:lnTo>
                <a:lnTo>
                  <a:pt x="357187" y="55563"/>
                </a:lnTo>
                <a:close/>
                <a:moveTo>
                  <a:pt x="371474" y="50800"/>
                </a:moveTo>
                <a:lnTo>
                  <a:pt x="372533" y="51329"/>
                </a:lnTo>
                <a:lnTo>
                  <a:pt x="373062" y="51594"/>
                </a:lnTo>
                <a:lnTo>
                  <a:pt x="372533" y="51594"/>
                </a:lnTo>
                <a:lnTo>
                  <a:pt x="370945" y="51594"/>
                </a:lnTo>
                <a:lnTo>
                  <a:pt x="369887" y="52388"/>
                </a:lnTo>
                <a:close/>
                <a:moveTo>
                  <a:pt x="313266" y="50800"/>
                </a:moveTo>
                <a:lnTo>
                  <a:pt x="313266" y="51480"/>
                </a:lnTo>
                <a:lnTo>
                  <a:pt x="314325" y="51480"/>
                </a:lnTo>
                <a:lnTo>
                  <a:pt x="312208" y="52841"/>
                </a:lnTo>
                <a:lnTo>
                  <a:pt x="309562" y="53522"/>
                </a:lnTo>
                <a:lnTo>
                  <a:pt x="309033" y="51480"/>
                </a:lnTo>
                <a:lnTo>
                  <a:pt x="311150" y="51480"/>
                </a:lnTo>
                <a:close/>
                <a:moveTo>
                  <a:pt x="366514" y="50346"/>
                </a:moveTo>
                <a:lnTo>
                  <a:pt x="369159" y="50346"/>
                </a:lnTo>
                <a:lnTo>
                  <a:pt x="368002" y="50800"/>
                </a:lnTo>
                <a:lnTo>
                  <a:pt x="365025" y="50800"/>
                </a:lnTo>
                <a:close/>
                <a:moveTo>
                  <a:pt x="363008" y="50271"/>
                </a:moveTo>
                <a:lnTo>
                  <a:pt x="363538" y="50800"/>
                </a:lnTo>
                <a:lnTo>
                  <a:pt x="363008" y="51330"/>
                </a:lnTo>
                <a:lnTo>
                  <a:pt x="361950" y="52388"/>
                </a:lnTo>
                <a:lnTo>
                  <a:pt x="361950" y="51330"/>
                </a:lnTo>
                <a:lnTo>
                  <a:pt x="363008" y="50800"/>
                </a:lnTo>
                <a:close/>
                <a:moveTo>
                  <a:pt x="369432" y="50240"/>
                </a:moveTo>
                <a:lnTo>
                  <a:pt x="369490" y="50346"/>
                </a:lnTo>
                <a:lnTo>
                  <a:pt x="369159" y="50346"/>
                </a:lnTo>
                <a:close/>
                <a:moveTo>
                  <a:pt x="243545" y="49711"/>
                </a:moveTo>
                <a:lnTo>
                  <a:pt x="243172" y="50271"/>
                </a:lnTo>
                <a:lnTo>
                  <a:pt x="241587" y="50271"/>
                </a:lnTo>
                <a:close/>
                <a:moveTo>
                  <a:pt x="368994" y="49439"/>
                </a:moveTo>
                <a:lnTo>
                  <a:pt x="369986" y="49439"/>
                </a:lnTo>
                <a:lnTo>
                  <a:pt x="371475" y="49439"/>
                </a:lnTo>
                <a:lnTo>
                  <a:pt x="369432" y="50240"/>
                </a:lnTo>
                <a:close/>
                <a:moveTo>
                  <a:pt x="361950" y="49213"/>
                </a:moveTo>
                <a:lnTo>
                  <a:pt x="363008" y="49213"/>
                </a:lnTo>
                <a:lnTo>
                  <a:pt x="363008" y="50271"/>
                </a:lnTo>
                <a:lnTo>
                  <a:pt x="361950" y="50271"/>
                </a:lnTo>
                <a:close/>
                <a:moveTo>
                  <a:pt x="367506" y="48079"/>
                </a:moveTo>
                <a:lnTo>
                  <a:pt x="368994" y="49439"/>
                </a:lnTo>
                <a:lnTo>
                  <a:pt x="367376" y="48256"/>
                </a:lnTo>
                <a:close/>
                <a:moveTo>
                  <a:pt x="208814" y="47626"/>
                </a:moveTo>
                <a:lnTo>
                  <a:pt x="210400" y="48684"/>
                </a:lnTo>
                <a:lnTo>
                  <a:pt x="209871" y="48684"/>
                </a:lnTo>
                <a:close/>
                <a:moveTo>
                  <a:pt x="366514" y="47625"/>
                </a:moveTo>
                <a:lnTo>
                  <a:pt x="367376" y="48256"/>
                </a:lnTo>
                <a:lnTo>
                  <a:pt x="366514" y="49439"/>
                </a:lnTo>
                <a:lnTo>
                  <a:pt x="363537" y="49439"/>
                </a:lnTo>
                <a:close/>
                <a:moveTo>
                  <a:pt x="245287" y="47096"/>
                </a:moveTo>
                <a:lnTo>
                  <a:pt x="245287" y="47626"/>
                </a:lnTo>
                <a:lnTo>
                  <a:pt x="245287" y="49213"/>
                </a:lnTo>
                <a:lnTo>
                  <a:pt x="243545" y="49711"/>
                </a:lnTo>
                <a:close/>
                <a:moveTo>
                  <a:pt x="243416" y="46038"/>
                </a:moveTo>
                <a:lnTo>
                  <a:pt x="244475" y="47097"/>
                </a:lnTo>
                <a:lnTo>
                  <a:pt x="243416" y="47626"/>
                </a:lnTo>
                <a:lnTo>
                  <a:pt x="242887" y="47626"/>
                </a:lnTo>
                <a:close/>
                <a:moveTo>
                  <a:pt x="28574" y="46038"/>
                </a:moveTo>
                <a:lnTo>
                  <a:pt x="30162" y="46526"/>
                </a:lnTo>
                <a:lnTo>
                  <a:pt x="29103" y="47503"/>
                </a:lnTo>
                <a:lnTo>
                  <a:pt x="30162" y="49457"/>
                </a:lnTo>
                <a:lnTo>
                  <a:pt x="29103" y="50923"/>
                </a:lnTo>
                <a:lnTo>
                  <a:pt x="29103" y="52388"/>
                </a:lnTo>
                <a:lnTo>
                  <a:pt x="27516" y="51411"/>
                </a:lnTo>
                <a:lnTo>
                  <a:pt x="26987" y="50434"/>
                </a:lnTo>
                <a:lnTo>
                  <a:pt x="28574" y="50434"/>
                </a:lnTo>
                <a:lnTo>
                  <a:pt x="28574" y="47503"/>
                </a:lnTo>
                <a:lnTo>
                  <a:pt x="27516" y="47503"/>
                </a:lnTo>
                <a:close/>
                <a:moveTo>
                  <a:pt x="255587" y="45720"/>
                </a:moveTo>
                <a:lnTo>
                  <a:pt x="257175" y="46355"/>
                </a:lnTo>
                <a:lnTo>
                  <a:pt x="256116" y="47625"/>
                </a:lnTo>
                <a:close/>
                <a:moveTo>
                  <a:pt x="234949" y="44450"/>
                </a:moveTo>
                <a:lnTo>
                  <a:pt x="234950" y="44450"/>
                </a:lnTo>
                <a:lnTo>
                  <a:pt x="238125" y="44450"/>
                </a:lnTo>
                <a:lnTo>
                  <a:pt x="235479" y="45509"/>
                </a:lnTo>
                <a:lnTo>
                  <a:pt x="233362" y="46038"/>
                </a:lnTo>
                <a:close/>
                <a:moveTo>
                  <a:pt x="4659" y="42863"/>
                </a:moveTo>
                <a:lnTo>
                  <a:pt x="7247" y="43379"/>
                </a:lnTo>
                <a:lnTo>
                  <a:pt x="8800" y="44411"/>
                </a:lnTo>
                <a:lnTo>
                  <a:pt x="8800" y="45443"/>
                </a:lnTo>
                <a:lnTo>
                  <a:pt x="8800" y="46475"/>
                </a:lnTo>
                <a:lnTo>
                  <a:pt x="11389" y="49570"/>
                </a:lnTo>
                <a:lnTo>
                  <a:pt x="13459" y="52150"/>
                </a:lnTo>
                <a:lnTo>
                  <a:pt x="13977" y="52150"/>
                </a:lnTo>
                <a:lnTo>
                  <a:pt x="13977" y="53182"/>
                </a:lnTo>
                <a:lnTo>
                  <a:pt x="15012" y="53698"/>
                </a:lnTo>
                <a:lnTo>
                  <a:pt x="16565" y="53182"/>
                </a:lnTo>
                <a:lnTo>
                  <a:pt x="16565" y="55246"/>
                </a:lnTo>
                <a:lnTo>
                  <a:pt x="17083" y="55246"/>
                </a:lnTo>
                <a:lnTo>
                  <a:pt x="17083" y="54730"/>
                </a:lnTo>
                <a:lnTo>
                  <a:pt x="18118" y="55246"/>
                </a:lnTo>
                <a:lnTo>
                  <a:pt x="18118" y="56278"/>
                </a:lnTo>
                <a:lnTo>
                  <a:pt x="18636" y="56278"/>
                </a:lnTo>
                <a:lnTo>
                  <a:pt x="18636" y="55246"/>
                </a:lnTo>
                <a:lnTo>
                  <a:pt x="20189" y="56794"/>
                </a:lnTo>
                <a:lnTo>
                  <a:pt x="20707" y="58341"/>
                </a:lnTo>
                <a:lnTo>
                  <a:pt x="22260" y="58857"/>
                </a:lnTo>
                <a:lnTo>
                  <a:pt x="23813" y="61953"/>
                </a:lnTo>
                <a:lnTo>
                  <a:pt x="21742" y="63501"/>
                </a:lnTo>
                <a:lnTo>
                  <a:pt x="18118" y="60405"/>
                </a:lnTo>
                <a:lnTo>
                  <a:pt x="15012" y="59889"/>
                </a:lnTo>
                <a:lnTo>
                  <a:pt x="13977" y="57310"/>
                </a:lnTo>
                <a:lnTo>
                  <a:pt x="11906" y="57310"/>
                </a:lnTo>
                <a:lnTo>
                  <a:pt x="11906" y="56794"/>
                </a:lnTo>
                <a:lnTo>
                  <a:pt x="11906" y="55246"/>
                </a:lnTo>
                <a:lnTo>
                  <a:pt x="10353" y="55246"/>
                </a:lnTo>
                <a:lnTo>
                  <a:pt x="9836" y="55246"/>
                </a:lnTo>
                <a:lnTo>
                  <a:pt x="6730" y="58857"/>
                </a:lnTo>
                <a:lnTo>
                  <a:pt x="2070" y="61437"/>
                </a:lnTo>
                <a:lnTo>
                  <a:pt x="1553" y="60405"/>
                </a:lnTo>
                <a:lnTo>
                  <a:pt x="517" y="60405"/>
                </a:lnTo>
                <a:lnTo>
                  <a:pt x="2070" y="58341"/>
                </a:lnTo>
                <a:lnTo>
                  <a:pt x="3106" y="56278"/>
                </a:lnTo>
                <a:lnTo>
                  <a:pt x="3106" y="55246"/>
                </a:lnTo>
                <a:lnTo>
                  <a:pt x="3106" y="53698"/>
                </a:lnTo>
                <a:lnTo>
                  <a:pt x="3623" y="53698"/>
                </a:lnTo>
                <a:lnTo>
                  <a:pt x="3106" y="52150"/>
                </a:lnTo>
                <a:lnTo>
                  <a:pt x="2070" y="53698"/>
                </a:lnTo>
                <a:lnTo>
                  <a:pt x="517" y="53698"/>
                </a:lnTo>
                <a:lnTo>
                  <a:pt x="0" y="52150"/>
                </a:lnTo>
                <a:lnTo>
                  <a:pt x="0" y="51634"/>
                </a:lnTo>
                <a:lnTo>
                  <a:pt x="1553" y="51634"/>
                </a:lnTo>
                <a:lnTo>
                  <a:pt x="2070" y="50086"/>
                </a:lnTo>
                <a:lnTo>
                  <a:pt x="5176" y="48538"/>
                </a:lnTo>
                <a:lnTo>
                  <a:pt x="8283" y="46991"/>
                </a:lnTo>
                <a:lnTo>
                  <a:pt x="7247" y="44927"/>
                </a:lnTo>
                <a:lnTo>
                  <a:pt x="5176" y="45443"/>
                </a:lnTo>
                <a:lnTo>
                  <a:pt x="4659" y="46475"/>
                </a:lnTo>
                <a:lnTo>
                  <a:pt x="3623" y="44927"/>
                </a:lnTo>
                <a:lnTo>
                  <a:pt x="3106" y="44927"/>
                </a:lnTo>
                <a:close/>
                <a:moveTo>
                  <a:pt x="300037" y="39688"/>
                </a:moveTo>
                <a:lnTo>
                  <a:pt x="301624" y="39688"/>
                </a:lnTo>
                <a:lnTo>
                  <a:pt x="303212" y="39688"/>
                </a:lnTo>
                <a:lnTo>
                  <a:pt x="301624" y="41276"/>
                </a:lnTo>
                <a:close/>
                <a:moveTo>
                  <a:pt x="312737" y="38100"/>
                </a:moveTo>
                <a:lnTo>
                  <a:pt x="313644" y="38100"/>
                </a:lnTo>
                <a:lnTo>
                  <a:pt x="315912" y="39688"/>
                </a:lnTo>
                <a:lnTo>
                  <a:pt x="314551" y="39688"/>
                </a:lnTo>
                <a:close/>
                <a:moveTo>
                  <a:pt x="275166" y="38100"/>
                </a:moveTo>
                <a:lnTo>
                  <a:pt x="276225" y="38100"/>
                </a:lnTo>
                <a:lnTo>
                  <a:pt x="276225" y="38497"/>
                </a:lnTo>
                <a:lnTo>
                  <a:pt x="275166" y="39291"/>
                </a:lnTo>
                <a:close/>
                <a:moveTo>
                  <a:pt x="258233" y="37306"/>
                </a:moveTo>
                <a:lnTo>
                  <a:pt x="258762" y="37306"/>
                </a:lnTo>
                <a:lnTo>
                  <a:pt x="257175" y="39093"/>
                </a:lnTo>
                <a:close/>
                <a:moveTo>
                  <a:pt x="246062" y="36513"/>
                </a:moveTo>
                <a:lnTo>
                  <a:pt x="246697" y="36513"/>
                </a:lnTo>
                <a:lnTo>
                  <a:pt x="247650" y="36513"/>
                </a:lnTo>
                <a:lnTo>
                  <a:pt x="247650" y="37307"/>
                </a:lnTo>
                <a:lnTo>
                  <a:pt x="246697" y="38101"/>
                </a:lnTo>
                <a:close/>
                <a:moveTo>
                  <a:pt x="222250" y="36513"/>
                </a:moveTo>
                <a:lnTo>
                  <a:pt x="222647" y="36513"/>
                </a:lnTo>
                <a:lnTo>
                  <a:pt x="223838" y="36513"/>
                </a:lnTo>
                <a:lnTo>
                  <a:pt x="223044" y="38101"/>
                </a:lnTo>
                <a:close/>
                <a:moveTo>
                  <a:pt x="258762" y="35520"/>
                </a:moveTo>
                <a:lnTo>
                  <a:pt x="260350" y="35520"/>
                </a:lnTo>
                <a:lnTo>
                  <a:pt x="259821" y="37306"/>
                </a:lnTo>
                <a:lnTo>
                  <a:pt x="259821" y="37902"/>
                </a:lnTo>
                <a:lnTo>
                  <a:pt x="258762" y="37306"/>
                </a:lnTo>
                <a:lnTo>
                  <a:pt x="258762" y="36711"/>
                </a:lnTo>
                <a:lnTo>
                  <a:pt x="259821" y="36711"/>
                </a:lnTo>
                <a:close/>
                <a:moveTo>
                  <a:pt x="180799" y="34926"/>
                </a:moveTo>
                <a:lnTo>
                  <a:pt x="181327" y="34926"/>
                </a:lnTo>
                <a:lnTo>
                  <a:pt x="180799" y="36513"/>
                </a:lnTo>
                <a:lnTo>
                  <a:pt x="179741" y="35455"/>
                </a:lnTo>
                <a:close/>
                <a:moveTo>
                  <a:pt x="274638" y="34925"/>
                </a:moveTo>
                <a:lnTo>
                  <a:pt x="273050" y="35520"/>
                </a:lnTo>
                <a:lnTo>
                  <a:pt x="272521" y="35520"/>
                </a:lnTo>
                <a:lnTo>
                  <a:pt x="272521" y="36711"/>
                </a:lnTo>
                <a:lnTo>
                  <a:pt x="274109" y="36711"/>
                </a:lnTo>
                <a:lnTo>
                  <a:pt x="273050" y="37306"/>
                </a:lnTo>
                <a:lnTo>
                  <a:pt x="274109" y="37306"/>
                </a:lnTo>
                <a:lnTo>
                  <a:pt x="272521" y="37902"/>
                </a:lnTo>
                <a:lnTo>
                  <a:pt x="270404" y="37306"/>
                </a:lnTo>
                <a:lnTo>
                  <a:pt x="270639" y="38100"/>
                </a:lnTo>
                <a:lnTo>
                  <a:pt x="271463" y="38100"/>
                </a:lnTo>
                <a:lnTo>
                  <a:pt x="270893" y="38955"/>
                </a:lnTo>
                <a:lnTo>
                  <a:pt x="270933" y="39093"/>
                </a:lnTo>
                <a:lnTo>
                  <a:pt x="273050" y="39093"/>
                </a:lnTo>
                <a:lnTo>
                  <a:pt x="270404" y="39688"/>
                </a:lnTo>
                <a:lnTo>
                  <a:pt x="267229" y="39093"/>
                </a:lnTo>
                <a:lnTo>
                  <a:pt x="266700" y="39688"/>
                </a:lnTo>
                <a:lnTo>
                  <a:pt x="266700" y="39093"/>
                </a:lnTo>
                <a:lnTo>
                  <a:pt x="265642" y="37902"/>
                </a:lnTo>
                <a:lnTo>
                  <a:pt x="265112" y="39688"/>
                </a:lnTo>
                <a:lnTo>
                  <a:pt x="263525" y="37902"/>
                </a:lnTo>
                <a:lnTo>
                  <a:pt x="260879" y="39093"/>
                </a:lnTo>
                <a:lnTo>
                  <a:pt x="262467" y="37306"/>
                </a:lnTo>
                <a:lnTo>
                  <a:pt x="265112" y="37306"/>
                </a:lnTo>
                <a:lnTo>
                  <a:pt x="262467" y="35520"/>
                </a:lnTo>
                <a:lnTo>
                  <a:pt x="266700" y="35520"/>
                </a:lnTo>
                <a:close/>
                <a:moveTo>
                  <a:pt x="86181" y="30798"/>
                </a:moveTo>
                <a:lnTo>
                  <a:pt x="87238" y="31221"/>
                </a:lnTo>
                <a:lnTo>
                  <a:pt x="86181" y="31221"/>
                </a:lnTo>
                <a:close/>
                <a:moveTo>
                  <a:pt x="86181" y="29634"/>
                </a:moveTo>
                <a:lnTo>
                  <a:pt x="86181" y="30798"/>
                </a:lnTo>
                <a:lnTo>
                  <a:pt x="84595" y="30163"/>
                </a:lnTo>
                <a:close/>
                <a:moveTo>
                  <a:pt x="182913" y="23072"/>
                </a:moveTo>
                <a:lnTo>
                  <a:pt x="183970" y="23284"/>
                </a:lnTo>
                <a:lnTo>
                  <a:pt x="182913" y="23284"/>
                </a:lnTo>
                <a:close/>
                <a:moveTo>
                  <a:pt x="189063" y="22273"/>
                </a:moveTo>
                <a:lnTo>
                  <a:pt x="189785" y="22755"/>
                </a:lnTo>
                <a:lnTo>
                  <a:pt x="191370" y="23284"/>
                </a:lnTo>
                <a:lnTo>
                  <a:pt x="189256" y="22755"/>
                </a:lnTo>
                <a:close/>
                <a:moveTo>
                  <a:pt x="159126" y="21696"/>
                </a:moveTo>
                <a:lnTo>
                  <a:pt x="159655" y="21696"/>
                </a:lnTo>
                <a:lnTo>
                  <a:pt x="158598" y="22755"/>
                </a:lnTo>
                <a:close/>
                <a:moveTo>
                  <a:pt x="161769" y="20109"/>
                </a:moveTo>
                <a:lnTo>
                  <a:pt x="160712" y="21167"/>
                </a:lnTo>
                <a:lnTo>
                  <a:pt x="160184" y="21696"/>
                </a:lnTo>
                <a:lnTo>
                  <a:pt x="159655" y="21696"/>
                </a:lnTo>
                <a:lnTo>
                  <a:pt x="160184" y="21167"/>
                </a:lnTo>
                <a:close/>
                <a:moveTo>
                  <a:pt x="52387" y="15875"/>
                </a:moveTo>
                <a:lnTo>
                  <a:pt x="52916" y="16510"/>
                </a:lnTo>
                <a:lnTo>
                  <a:pt x="53975" y="17463"/>
                </a:lnTo>
                <a:lnTo>
                  <a:pt x="52916" y="16828"/>
                </a:lnTo>
                <a:close/>
                <a:moveTo>
                  <a:pt x="44450" y="12700"/>
                </a:moveTo>
                <a:lnTo>
                  <a:pt x="45641" y="12700"/>
                </a:lnTo>
                <a:lnTo>
                  <a:pt x="46038" y="14288"/>
                </a:lnTo>
                <a:lnTo>
                  <a:pt x="45641" y="14288"/>
                </a:lnTo>
                <a:close/>
                <a:moveTo>
                  <a:pt x="106796" y="11113"/>
                </a:moveTo>
                <a:lnTo>
                  <a:pt x="107853" y="13230"/>
                </a:lnTo>
                <a:lnTo>
                  <a:pt x="106796" y="14817"/>
                </a:lnTo>
                <a:lnTo>
                  <a:pt x="113139" y="17992"/>
                </a:lnTo>
                <a:lnTo>
                  <a:pt x="118425" y="18521"/>
                </a:lnTo>
                <a:lnTo>
                  <a:pt x="118425" y="17463"/>
                </a:lnTo>
                <a:lnTo>
                  <a:pt x="117368" y="15875"/>
                </a:lnTo>
                <a:lnTo>
                  <a:pt x="117368" y="14288"/>
                </a:lnTo>
                <a:lnTo>
                  <a:pt x="117368" y="12171"/>
                </a:lnTo>
                <a:lnTo>
                  <a:pt x="118425" y="12700"/>
                </a:lnTo>
                <a:lnTo>
                  <a:pt x="118953" y="13230"/>
                </a:lnTo>
                <a:lnTo>
                  <a:pt x="118953" y="14288"/>
                </a:lnTo>
                <a:lnTo>
                  <a:pt x="120011" y="14288"/>
                </a:lnTo>
                <a:lnTo>
                  <a:pt x="118953" y="14817"/>
                </a:lnTo>
                <a:lnTo>
                  <a:pt x="118953" y="15875"/>
                </a:lnTo>
                <a:lnTo>
                  <a:pt x="120011" y="15875"/>
                </a:lnTo>
                <a:lnTo>
                  <a:pt x="120539" y="16405"/>
                </a:lnTo>
                <a:lnTo>
                  <a:pt x="120539" y="15875"/>
                </a:lnTo>
                <a:lnTo>
                  <a:pt x="120539" y="14817"/>
                </a:lnTo>
                <a:lnTo>
                  <a:pt x="121068" y="14817"/>
                </a:lnTo>
                <a:lnTo>
                  <a:pt x="121068" y="17463"/>
                </a:lnTo>
                <a:lnTo>
                  <a:pt x="122125" y="16405"/>
                </a:lnTo>
                <a:lnTo>
                  <a:pt x="122654" y="17992"/>
                </a:lnTo>
                <a:lnTo>
                  <a:pt x="122654" y="17463"/>
                </a:lnTo>
                <a:lnTo>
                  <a:pt x="122654" y="16405"/>
                </a:lnTo>
                <a:lnTo>
                  <a:pt x="124239" y="16405"/>
                </a:lnTo>
                <a:lnTo>
                  <a:pt x="125825" y="15875"/>
                </a:lnTo>
                <a:lnTo>
                  <a:pt x="126882" y="16405"/>
                </a:lnTo>
                <a:lnTo>
                  <a:pt x="126882" y="17463"/>
                </a:lnTo>
                <a:lnTo>
                  <a:pt x="130582" y="17992"/>
                </a:lnTo>
                <a:lnTo>
                  <a:pt x="133225" y="19580"/>
                </a:lnTo>
                <a:lnTo>
                  <a:pt x="134283" y="18521"/>
                </a:lnTo>
                <a:lnTo>
                  <a:pt x="134283" y="17992"/>
                </a:lnTo>
                <a:lnTo>
                  <a:pt x="135868" y="19580"/>
                </a:lnTo>
                <a:lnTo>
                  <a:pt x="137454" y="21696"/>
                </a:lnTo>
                <a:lnTo>
                  <a:pt x="139040" y="21696"/>
                </a:lnTo>
                <a:lnTo>
                  <a:pt x="140097" y="21167"/>
                </a:lnTo>
                <a:lnTo>
                  <a:pt x="140097" y="20109"/>
                </a:lnTo>
                <a:lnTo>
                  <a:pt x="141154" y="20109"/>
                </a:lnTo>
                <a:lnTo>
                  <a:pt x="141154" y="21696"/>
                </a:lnTo>
                <a:lnTo>
                  <a:pt x="143269" y="21696"/>
                </a:lnTo>
                <a:lnTo>
                  <a:pt x="145912" y="21167"/>
                </a:lnTo>
                <a:lnTo>
                  <a:pt x="145912" y="22755"/>
                </a:lnTo>
                <a:lnTo>
                  <a:pt x="146440" y="23284"/>
                </a:lnTo>
                <a:lnTo>
                  <a:pt x="146969" y="23284"/>
                </a:lnTo>
                <a:lnTo>
                  <a:pt x="146969" y="22755"/>
                </a:lnTo>
                <a:lnTo>
                  <a:pt x="149612" y="22755"/>
                </a:lnTo>
                <a:lnTo>
                  <a:pt x="152255" y="20109"/>
                </a:lnTo>
                <a:lnTo>
                  <a:pt x="153312" y="20109"/>
                </a:lnTo>
                <a:lnTo>
                  <a:pt x="153312" y="21696"/>
                </a:lnTo>
                <a:lnTo>
                  <a:pt x="153840" y="21167"/>
                </a:lnTo>
                <a:lnTo>
                  <a:pt x="155426" y="20109"/>
                </a:lnTo>
                <a:lnTo>
                  <a:pt x="154898" y="21167"/>
                </a:lnTo>
                <a:lnTo>
                  <a:pt x="153840" y="22755"/>
                </a:lnTo>
                <a:lnTo>
                  <a:pt x="154898" y="23284"/>
                </a:lnTo>
                <a:lnTo>
                  <a:pt x="156483" y="24342"/>
                </a:lnTo>
                <a:lnTo>
                  <a:pt x="156483" y="23284"/>
                </a:lnTo>
                <a:lnTo>
                  <a:pt x="157012" y="23284"/>
                </a:lnTo>
                <a:lnTo>
                  <a:pt x="158069" y="23284"/>
                </a:lnTo>
                <a:lnTo>
                  <a:pt x="158069" y="24342"/>
                </a:lnTo>
                <a:lnTo>
                  <a:pt x="158598" y="22755"/>
                </a:lnTo>
                <a:lnTo>
                  <a:pt x="160184" y="21696"/>
                </a:lnTo>
                <a:lnTo>
                  <a:pt x="160712" y="22755"/>
                </a:lnTo>
                <a:lnTo>
                  <a:pt x="161769" y="22755"/>
                </a:lnTo>
                <a:lnTo>
                  <a:pt x="161769" y="23284"/>
                </a:lnTo>
                <a:lnTo>
                  <a:pt x="163355" y="23284"/>
                </a:lnTo>
                <a:lnTo>
                  <a:pt x="165469" y="22755"/>
                </a:lnTo>
                <a:lnTo>
                  <a:pt x="165998" y="24342"/>
                </a:lnTo>
                <a:lnTo>
                  <a:pt x="167055" y="23284"/>
                </a:lnTo>
                <a:lnTo>
                  <a:pt x="167584" y="24342"/>
                </a:lnTo>
                <a:lnTo>
                  <a:pt x="167584" y="23284"/>
                </a:lnTo>
                <a:lnTo>
                  <a:pt x="167055" y="22755"/>
                </a:lnTo>
                <a:lnTo>
                  <a:pt x="167584" y="21696"/>
                </a:lnTo>
                <a:lnTo>
                  <a:pt x="168641" y="22755"/>
                </a:lnTo>
                <a:lnTo>
                  <a:pt x="169170" y="21696"/>
                </a:lnTo>
                <a:lnTo>
                  <a:pt x="170227" y="21167"/>
                </a:lnTo>
                <a:lnTo>
                  <a:pt x="175513" y="20109"/>
                </a:lnTo>
                <a:lnTo>
                  <a:pt x="179741" y="20109"/>
                </a:lnTo>
                <a:lnTo>
                  <a:pt x="180799" y="19580"/>
                </a:lnTo>
                <a:lnTo>
                  <a:pt x="182384" y="19580"/>
                </a:lnTo>
                <a:lnTo>
                  <a:pt x="182384" y="20109"/>
                </a:lnTo>
                <a:lnTo>
                  <a:pt x="182384" y="21167"/>
                </a:lnTo>
                <a:lnTo>
                  <a:pt x="182913" y="21167"/>
                </a:lnTo>
                <a:lnTo>
                  <a:pt x="183970" y="20109"/>
                </a:lnTo>
                <a:lnTo>
                  <a:pt x="183970" y="19580"/>
                </a:lnTo>
                <a:lnTo>
                  <a:pt x="184499" y="19580"/>
                </a:lnTo>
                <a:lnTo>
                  <a:pt x="183970" y="21167"/>
                </a:lnTo>
                <a:lnTo>
                  <a:pt x="184499" y="21696"/>
                </a:lnTo>
                <a:lnTo>
                  <a:pt x="186084" y="21696"/>
                </a:lnTo>
                <a:lnTo>
                  <a:pt x="186084" y="21167"/>
                </a:lnTo>
                <a:lnTo>
                  <a:pt x="185027" y="20109"/>
                </a:lnTo>
                <a:lnTo>
                  <a:pt x="186613" y="20109"/>
                </a:lnTo>
                <a:lnTo>
                  <a:pt x="189256" y="19580"/>
                </a:lnTo>
                <a:lnTo>
                  <a:pt x="188199" y="20109"/>
                </a:lnTo>
                <a:lnTo>
                  <a:pt x="189063" y="22273"/>
                </a:lnTo>
                <a:lnTo>
                  <a:pt x="188199" y="21696"/>
                </a:lnTo>
                <a:lnTo>
                  <a:pt x="186613" y="22755"/>
                </a:lnTo>
                <a:lnTo>
                  <a:pt x="183970" y="21696"/>
                </a:lnTo>
                <a:lnTo>
                  <a:pt x="183970" y="22755"/>
                </a:lnTo>
                <a:lnTo>
                  <a:pt x="182913" y="22755"/>
                </a:lnTo>
                <a:lnTo>
                  <a:pt x="182913" y="23072"/>
                </a:lnTo>
                <a:lnTo>
                  <a:pt x="181327" y="22755"/>
                </a:lnTo>
                <a:lnTo>
                  <a:pt x="179741" y="24342"/>
                </a:lnTo>
                <a:lnTo>
                  <a:pt x="180799" y="24342"/>
                </a:lnTo>
                <a:lnTo>
                  <a:pt x="181327" y="24871"/>
                </a:lnTo>
                <a:lnTo>
                  <a:pt x="182384" y="24871"/>
                </a:lnTo>
                <a:lnTo>
                  <a:pt x="182913" y="24871"/>
                </a:lnTo>
                <a:lnTo>
                  <a:pt x="177627" y="26459"/>
                </a:lnTo>
                <a:lnTo>
                  <a:pt x="172870" y="26459"/>
                </a:lnTo>
                <a:lnTo>
                  <a:pt x="175513" y="26988"/>
                </a:lnTo>
                <a:lnTo>
                  <a:pt x="177098" y="28576"/>
                </a:lnTo>
                <a:lnTo>
                  <a:pt x="176041" y="28576"/>
                </a:lnTo>
                <a:lnTo>
                  <a:pt x="176041" y="29634"/>
                </a:lnTo>
                <a:lnTo>
                  <a:pt x="177098" y="29634"/>
                </a:lnTo>
                <a:lnTo>
                  <a:pt x="178156" y="31221"/>
                </a:lnTo>
                <a:lnTo>
                  <a:pt x="178156" y="30163"/>
                </a:lnTo>
                <a:lnTo>
                  <a:pt x="177627" y="29634"/>
                </a:lnTo>
                <a:lnTo>
                  <a:pt x="178156" y="29634"/>
                </a:lnTo>
                <a:lnTo>
                  <a:pt x="178156" y="28576"/>
                </a:lnTo>
                <a:lnTo>
                  <a:pt x="182384" y="30163"/>
                </a:lnTo>
                <a:lnTo>
                  <a:pt x="186084" y="29634"/>
                </a:lnTo>
                <a:lnTo>
                  <a:pt x="186084" y="30163"/>
                </a:lnTo>
                <a:lnTo>
                  <a:pt x="185027" y="31751"/>
                </a:lnTo>
                <a:lnTo>
                  <a:pt x="186613" y="30163"/>
                </a:lnTo>
                <a:lnTo>
                  <a:pt x="189256" y="30163"/>
                </a:lnTo>
                <a:lnTo>
                  <a:pt x="189256" y="31221"/>
                </a:lnTo>
                <a:lnTo>
                  <a:pt x="189785" y="31221"/>
                </a:lnTo>
                <a:lnTo>
                  <a:pt x="189785" y="30163"/>
                </a:lnTo>
                <a:lnTo>
                  <a:pt x="190842" y="31221"/>
                </a:lnTo>
                <a:lnTo>
                  <a:pt x="190842" y="31751"/>
                </a:lnTo>
                <a:lnTo>
                  <a:pt x="191899" y="31221"/>
                </a:lnTo>
                <a:lnTo>
                  <a:pt x="193485" y="30163"/>
                </a:lnTo>
                <a:lnTo>
                  <a:pt x="192956" y="31221"/>
                </a:lnTo>
                <a:lnTo>
                  <a:pt x="192956" y="31751"/>
                </a:lnTo>
                <a:lnTo>
                  <a:pt x="196128" y="30163"/>
                </a:lnTo>
                <a:lnTo>
                  <a:pt x="198242" y="30163"/>
                </a:lnTo>
                <a:lnTo>
                  <a:pt x="198242" y="31221"/>
                </a:lnTo>
                <a:lnTo>
                  <a:pt x="203528" y="31221"/>
                </a:lnTo>
                <a:lnTo>
                  <a:pt x="208814" y="31221"/>
                </a:lnTo>
                <a:lnTo>
                  <a:pt x="208285" y="31751"/>
                </a:lnTo>
                <a:lnTo>
                  <a:pt x="207228" y="31751"/>
                </a:lnTo>
                <a:lnTo>
                  <a:pt x="209871" y="33338"/>
                </a:lnTo>
                <a:lnTo>
                  <a:pt x="211985" y="32280"/>
                </a:lnTo>
                <a:lnTo>
                  <a:pt x="212514" y="33338"/>
                </a:lnTo>
                <a:lnTo>
                  <a:pt x="213571" y="33338"/>
                </a:lnTo>
                <a:lnTo>
                  <a:pt x="213571" y="32280"/>
                </a:lnTo>
                <a:lnTo>
                  <a:pt x="215157" y="32280"/>
                </a:lnTo>
                <a:lnTo>
                  <a:pt x="216214" y="33338"/>
                </a:lnTo>
                <a:lnTo>
                  <a:pt x="215157" y="33338"/>
                </a:lnTo>
                <a:lnTo>
                  <a:pt x="214100" y="33867"/>
                </a:lnTo>
                <a:lnTo>
                  <a:pt x="215686" y="35455"/>
                </a:lnTo>
                <a:lnTo>
                  <a:pt x="217271" y="37042"/>
                </a:lnTo>
                <a:lnTo>
                  <a:pt x="215686" y="36513"/>
                </a:lnTo>
                <a:lnTo>
                  <a:pt x="214100" y="36513"/>
                </a:lnTo>
                <a:lnTo>
                  <a:pt x="214100" y="35455"/>
                </a:lnTo>
                <a:lnTo>
                  <a:pt x="215157" y="35455"/>
                </a:lnTo>
                <a:lnTo>
                  <a:pt x="215157" y="34926"/>
                </a:lnTo>
                <a:lnTo>
                  <a:pt x="214100" y="34926"/>
                </a:lnTo>
                <a:lnTo>
                  <a:pt x="211985" y="36513"/>
                </a:lnTo>
                <a:lnTo>
                  <a:pt x="206700" y="33867"/>
                </a:lnTo>
                <a:lnTo>
                  <a:pt x="203528" y="37042"/>
                </a:lnTo>
                <a:lnTo>
                  <a:pt x="201414" y="35455"/>
                </a:lnTo>
                <a:lnTo>
                  <a:pt x="197185" y="36513"/>
                </a:lnTo>
                <a:lnTo>
                  <a:pt x="197185" y="35455"/>
                </a:lnTo>
                <a:lnTo>
                  <a:pt x="198242" y="34926"/>
                </a:lnTo>
                <a:lnTo>
                  <a:pt x="196656" y="34926"/>
                </a:lnTo>
                <a:lnTo>
                  <a:pt x="196656" y="36513"/>
                </a:lnTo>
                <a:lnTo>
                  <a:pt x="196128" y="35455"/>
                </a:lnTo>
                <a:lnTo>
                  <a:pt x="195071" y="36513"/>
                </a:lnTo>
                <a:lnTo>
                  <a:pt x="193485" y="34926"/>
                </a:lnTo>
                <a:lnTo>
                  <a:pt x="191899" y="33867"/>
                </a:lnTo>
                <a:lnTo>
                  <a:pt x="191899" y="34926"/>
                </a:lnTo>
                <a:lnTo>
                  <a:pt x="191899" y="35455"/>
                </a:lnTo>
                <a:lnTo>
                  <a:pt x="192956" y="36513"/>
                </a:lnTo>
                <a:lnTo>
                  <a:pt x="189256" y="36513"/>
                </a:lnTo>
                <a:lnTo>
                  <a:pt x="185027" y="33867"/>
                </a:lnTo>
                <a:lnTo>
                  <a:pt x="184499" y="34926"/>
                </a:lnTo>
                <a:lnTo>
                  <a:pt x="184499" y="35455"/>
                </a:lnTo>
                <a:lnTo>
                  <a:pt x="182913" y="34926"/>
                </a:lnTo>
                <a:lnTo>
                  <a:pt x="182913" y="33867"/>
                </a:lnTo>
                <a:lnTo>
                  <a:pt x="181327" y="34926"/>
                </a:lnTo>
                <a:lnTo>
                  <a:pt x="179741" y="33338"/>
                </a:lnTo>
                <a:lnTo>
                  <a:pt x="177098" y="34926"/>
                </a:lnTo>
                <a:lnTo>
                  <a:pt x="178156" y="35455"/>
                </a:lnTo>
                <a:lnTo>
                  <a:pt x="179213" y="36513"/>
                </a:lnTo>
                <a:lnTo>
                  <a:pt x="178156" y="37042"/>
                </a:lnTo>
                <a:lnTo>
                  <a:pt x="178156" y="38630"/>
                </a:lnTo>
                <a:lnTo>
                  <a:pt x="177098" y="38630"/>
                </a:lnTo>
                <a:lnTo>
                  <a:pt x="176041" y="39159"/>
                </a:lnTo>
                <a:lnTo>
                  <a:pt x="177098" y="39159"/>
                </a:lnTo>
                <a:lnTo>
                  <a:pt x="177627" y="40217"/>
                </a:lnTo>
                <a:lnTo>
                  <a:pt x="176041" y="40746"/>
                </a:lnTo>
                <a:lnTo>
                  <a:pt x="174455" y="40746"/>
                </a:lnTo>
                <a:lnTo>
                  <a:pt x="174455" y="41805"/>
                </a:lnTo>
                <a:lnTo>
                  <a:pt x="176041" y="40746"/>
                </a:lnTo>
                <a:lnTo>
                  <a:pt x="176041" y="41805"/>
                </a:lnTo>
                <a:lnTo>
                  <a:pt x="176041" y="42334"/>
                </a:lnTo>
                <a:lnTo>
                  <a:pt x="179213" y="43921"/>
                </a:lnTo>
                <a:lnTo>
                  <a:pt x="182384" y="45509"/>
                </a:lnTo>
                <a:lnTo>
                  <a:pt x="183970" y="44451"/>
                </a:lnTo>
                <a:lnTo>
                  <a:pt x="186084" y="47096"/>
                </a:lnTo>
                <a:lnTo>
                  <a:pt x="184499" y="47096"/>
                </a:lnTo>
                <a:lnTo>
                  <a:pt x="183970" y="49213"/>
                </a:lnTo>
                <a:lnTo>
                  <a:pt x="183970" y="48684"/>
                </a:lnTo>
                <a:lnTo>
                  <a:pt x="182913" y="47626"/>
                </a:lnTo>
                <a:lnTo>
                  <a:pt x="182913" y="49213"/>
                </a:lnTo>
                <a:lnTo>
                  <a:pt x="183970" y="49213"/>
                </a:lnTo>
                <a:lnTo>
                  <a:pt x="185027" y="48684"/>
                </a:lnTo>
                <a:lnTo>
                  <a:pt x="186084" y="48684"/>
                </a:lnTo>
                <a:lnTo>
                  <a:pt x="186084" y="47626"/>
                </a:lnTo>
                <a:lnTo>
                  <a:pt x="186084" y="47096"/>
                </a:lnTo>
                <a:lnTo>
                  <a:pt x="187670" y="47626"/>
                </a:lnTo>
                <a:lnTo>
                  <a:pt x="187670" y="48684"/>
                </a:lnTo>
                <a:lnTo>
                  <a:pt x="187670" y="49213"/>
                </a:lnTo>
                <a:lnTo>
                  <a:pt x="189785" y="48684"/>
                </a:lnTo>
                <a:lnTo>
                  <a:pt x="191899" y="48684"/>
                </a:lnTo>
                <a:lnTo>
                  <a:pt x="191899" y="47096"/>
                </a:lnTo>
                <a:lnTo>
                  <a:pt x="192956" y="47626"/>
                </a:lnTo>
                <a:lnTo>
                  <a:pt x="193485" y="49213"/>
                </a:lnTo>
                <a:lnTo>
                  <a:pt x="194542" y="49213"/>
                </a:lnTo>
                <a:lnTo>
                  <a:pt x="195071" y="48684"/>
                </a:lnTo>
                <a:lnTo>
                  <a:pt x="194542" y="47626"/>
                </a:lnTo>
                <a:lnTo>
                  <a:pt x="196128" y="48684"/>
                </a:lnTo>
                <a:lnTo>
                  <a:pt x="197185" y="47626"/>
                </a:lnTo>
                <a:lnTo>
                  <a:pt x="200356" y="49213"/>
                </a:lnTo>
                <a:lnTo>
                  <a:pt x="204057" y="47626"/>
                </a:lnTo>
                <a:lnTo>
                  <a:pt x="203528" y="48684"/>
                </a:lnTo>
                <a:lnTo>
                  <a:pt x="204057" y="49213"/>
                </a:lnTo>
                <a:lnTo>
                  <a:pt x="205642" y="48684"/>
                </a:lnTo>
                <a:lnTo>
                  <a:pt x="207228" y="50801"/>
                </a:lnTo>
                <a:lnTo>
                  <a:pt x="208814" y="49213"/>
                </a:lnTo>
                <a:lnTo>
                  <a:pt x="210400" y="48684"/>
                </a:lnTo>
                <a:lnTo>
                  <a:pt x="210928" y="47096"/>
                </a:lnTo>
                <a:lnTo>
                  <a:pt x="211985" y="48684"/>
                </a:lnTo>
                <a:lnTo>
                  <a:pt x="211985" y="49213"/>
                </a:lnTo>
                <a:lnTo>
                  <a:pt x="212514" y="49213"/>
                </a:lnTo>
                <a:lnTo>
                  <a:pt x="214100" y="48684"/>
                </a:lnTo>
                <a:lnTo>
                  <a:pt x="213571" y="47626"/>
                </a:lnTo>
                <a:lnTo>
                  <a:pt x="212514" y="47096"/>
                </a:lnTo>
                <a:lnTo>
                  <a:pt x="208814" y="46038"/>
                </a:lnTo>
                <a:lnTo>
                  <a:pt x="206700" y="47096"/>
                </a:lnTo>
                <a:lnTo>
                  <a:pt x="205114" y="45509"/>
                </a:lnTo>
                <a:lnTo>
                  <a:pt x="203528" y="47096"/>
                </a:lnTo>
                <a:lnTo>
                  <a:pt x="202999" y="44451"/>
                </a:lnTo>
                <a:lnTo>
                  <a:pt x="201414" y="45509"/>
                </a:lnTo>
                <a:lnTo>
                  <a:pt x="201414" y="43392"/>
                </a:lnTo>
                <a:lnTo>
                  <a:pt x="201414" y="38630"/>
                </a:lnTo>
                <a:lnTo>
                  <a:pt x="201942" y="37571"/>
                </a:lnTo>
                <a:lnTo>
                  <a:pt x="202999" y="37042"/>
                </a:lnTo>
                <a:lnTo>
                  <a:pt x="204057" y="38630"/>
                </a:lnTo>
                <a:lnTo>
                  <a:pt x="205642" y="37571"/>
                </a:lnTo>
                <a:lnTo>
                  <a:pt x="206700" y="40217"/>
                </a:lnTo>
                <a:lnTo>
                  <a:pt x="208285" y="38630"/>
                </a:lnTo>
                <a:lnTo>
                  <a:pt x="208814" y="39159"/>
                </a:lnTo>
                <a:lnTo>
                  <a:pt x="209871" y="41805"/>
                </a:lnTo>
                <a:lnTo>
                  <a:pt x="210400" y="40746"/>
                </a:lnTo>
                <a:lnTo>
                  <a:pt x="210928" y="39159"/>
                </a:lnTo>
                <a:lnTo>
                  <a:pt x="211985" y="40746"/>
                </a:lnTo>
                <a:lnTo>
                  <a:pt x="213571" y="40746"/>
                </a:lnTo>
                <a:lnTo>
                  <a:pt x="213571" y="40217"/>
                </a:lnTo>
                <a:lnTo>
                  <a:pt x="212514" y="40217"/>
                </a:lnTo>
                <a:lnTo>
                  <a:pt x="215686" y="39159"/>
                </a:lnTo>
                <a:lnTo>
                  <a:pt x="218857" y="40746"/>
                </a:lnTo>
                <a:lnTo>
                  <a:pt x="218857" y="40217"/>
                </a:lnTo>
                <a:lnTo>
                  <a:pt x="218857" y="39159"/>
                </a:lnTo>
                <a:lnTo>
                  <a:pt x="222557" y="41805"/>
                </a:lnTo>
                <a:lnTo>
                  <a:pt x="227315" y="41805"/>
                </a:lnTo>
                <a:lnTo>
                  <a:pt x="227315" y="42334"/>
                </a:lnTo>
                <a:lnTo>
                  <a:pt x="228900" y="42334"/>
                </a:lnTo>
                <a:lnTo>
                  <a:pt x="229958" y="43392"/>
                </a:lnTo>
                <a:lnTo>
                  <a:pt x="227843" y="43921"/>
                </a:lnTo>
                <a:lnTo>
                  <a:pt x="224672" y="44451"/>
                </a:lnTo>
                <a:lnTo>
                  <a:pt x="226257" y="45509"/>
                </a:lnTo>
                <a:lnTo>
                  <a:pt x="228900" y="47096"/>
                </a:lnTo>
                <a:lnTo>
                  <a:pt x="227843" y="45509"/>
                </a:lnTo>
                <a:lnTo>
                  <a:pt x="229429" y="47096"/>
                </a:lnTo>
                <a:lnTo>
                  <a:pt x="231015" y="46038"/>
                </a:lnTo>
                <a:lnTo>
                  <a:pt x="232600" y="45509"/>
                </a:lnTo>
                <a:lnTo>
                  <a:pt x="232600" y="47096"/>
                </a:lnTo>
                <a:lnTo>
                  <a:pt x="229958" y="47626"/>
                </a:lnTo>
                <a:lnTo>
                  <a:pt x="228900" y="49213"/>
                </a:lnTo>
                <a:lnTo>
                  <a:pt x="227843" y="49213"/>
                </a:lnTo>
                <a:lnTo>
                  <a:pt x="228900" y="47626"/>
                </a:lnTo>
                <a:lnTo>
                  <a:pt x="227843" y="48684"/>
                </a:lnTo>
                <a:lnTo>
                  <a:pt x="227315" y="50271"/>
                </a:lnTo>
                <a:lnTo>
                  <a:pt x="229429" y="50271"/>
                </a:lnTo>
                <a:lnTo>
                  <a:pt x="231015" y="49213"/>
                </a:lnTo>
                <a:lnTo>
                  <a:pt x="235243" y="50801"/>
                </a:lnTo>
                <a:lnTo>
                  <a:pt x="239472" y="48684"/>
                </a:lnTo>
                <a:lnTo>
                  <a:pt x="239472" y="49213"/>
                </a:lnTo>
                <a:lnTo>
                  <a:pt x="240001" y="50271"/>
                </a:lnTo>
                <a:lnTo>
                  <a:pt x="241587" y="50271"/>
                </a:lnTo>
                <a:lnTo>
                  <a:pt x="238415" y="51330"/>
                </a:lnTo>
                <a:lnTo>
                  <a:pt x="239472" y="52388"/>
                </a:lnTo>
                <a:lnTo>
                  <a:pt x="239472" y="52917"/>
                </a:lnTo>
                <a:lnTo>
                  <a:pt x="245287" y="52388"/>
                </a:lnTo>
                <a:lnTo>
                  <a:pt x="250044" y="51330"/>
                </a:lnTo>
                <a:lnTo>
                  <a:pt x="248987" y="52917"/>
                </a:lnTo>
                <a:lnTo>
                  <a:pt x="254273" y="52917"/>
                </a:lnTo>
                <a:lnTo>
                  <a:pt x="259030" y="50801"/>
                </a:lnTo>
                <a:lnTo>
                  <a:pt x="258501" y="52388"/>
                </a:lnTo>
                <a:lnTo>
                  <a:pt x="258501" y="52917"/>
                </a:lnTo>
                <a:lnTo>
                  <a:pt x="260616" y="53976"/>
                </a:lnTo>
                <a:lnTo>
                  <a:pt x="262730" y="52917"/>
                </a:lnTo>
                <a:lnTo>
                  <a:pt x="263787" y="53976"/>
                </a:lnTo>
                <a:lnTo>
                  <a:pt x="263787" y="54505"/>
                </a:lnTo>
                <a:lnTo>
                  <a:pt x="265373" y="53976"/>
                </a:lnTo>
                <a:lnTo>
                  <a:pt x="265902" y="53976"/>
                </a:lnTo>
                <a:lnTo>
                  <a:pt x="266959" y="54505"/>
                </a:lnTo>
                <a:lnTo>
                  <a:pt x="266959" y="56621"/>
                </a:lnTo>
                <a:lnTo>
                  <a:pt x="272773" y="54505"/>
                </a:lnTo>
                <a:lnTo>
                  <a:pt x="274888" y="53976"/>
                </a:lnTo>
                <a:lnTo>
                  <a:pt x="274888" y="54505"/>
                </a:lnTo>
                <a:lnTo>
                  <a:pt x="280174" y="53976"/>
                </a:lnTo>
                <a:lnTo>
                  <a:pt x="285988" y="54505"/>
                </a:lnTo>
                <a:lnTo>
                  <a:pt x="285988" y="53976"/>
                </a:lnTo>
                <a:lnTo>
                  <a:pt x="288103" y="55563"/>
                </a:lnTo>
                <a:lnTo>
                  <a:pt x="290217" y="53976"/>
                </a:lnTo>
                <a:lnTo>
                  <a:pt x="290217" y="54505"/>
                </a:lnTo>
                <a:lnTo>
                  <a:pt x="291274" y="53976"/>
                </a:lnTo>
                <a:lnTo>
                  <a:pt x="291803" y="52917"/>
                </a:lnTo>
                <a:lnTo>
                  <a:pt x="291803" y="53976"/>
                </a:lnTo>
                <a:lnTo>
                  <a:pt x="291803" y="54505"/>
                </a:lnTo>
                <a:lnTo>
                  <a:pt x="293917" y="54505"/>
                </a:lnTo>
                <a:lnTo>
                  <a:pt x="295503" y="54505"/>
                </a:lnTo>
                <a:lnTo>
                  <a:pt x="296560" y="53976"/>
                </a:lnTo>
                <a:lnTo>
                  <a:pt x="296560" y="52917"/>
                </a:lnTo>
                <a:lnTo>
                  <a:pt x="296560" y="52388"/>
                </a:lnTo>
                <a:lnTo>
                  <a:pt x="297089" y="52388"/>
                </a:lnTo>
                <a:lnTo>
                  <a:pt x="297089" y="52917"/>
                </a:lnTo>
                <a:lnTo>
                  <a:pt x="297089" y="53976"/>
                </a:lnTo>
                <a:lnTo>
                  <a:pt x="298146" y="53976"/>
                </a:lnTo>
                <a:lnTo>
                  <a:pt x="298674" y="53976"/>
                </a:lnTo>
                <a:lnTo>
                  <a:pt x="298674" y="52388"/>
                </a:lnTo>
                <a:lnTo>
                  <a:pt x="299203" y="52917"/>
                </a:lnTo>
                <a:lnTo>
                  <a:pt x="299203" y="53976"/>
                </a:lnTo>
                <a:lnTo>
                  <a:pt x="303432" y="54505"/>
                </a:lnTo>
                <a:lnTo>
                  <a:pt x="307132" y="52388"/>
                </a:lnTo>
                <a:lnTo>
                  <a:pt x="308522" y="53780"/>
                </a:lnTo>
                <a:lnTo>
                  <a:pt x="307975" y="52841"/>
                </a:lnTo>
                <a:lnTo>
                  <a:pt x="309562" y="53522"/>
                </a:lnTo>
                <a:lnTo>
                  <a:pt x="309562" y="54505"/>
                </a:lnTo>
                <a:lnTo>
                  <a:pt x="312418" y="54505"/>
                </a:lnTo>
                <a:lnTo>
                  <a:pt x="312946" y="55563"/>
                </a:lnTo>
                <a:lnTo>
                  <a:pt x="312956" y="55566"/>
                </a:lnTo>
                <a:lnTo>
                  <a:pt x="312964" y="55563"/>
                </a:lnTo>
                <a:lnTo>
                  <a:pt x="312989" y="55577"/>
                </a:lnTo>
                <a:lnTo>
                  <a:pt x="314532" y="56092"/>
                </a:lnTo>
                <a:lnTo>
                  <a:pt x="314532" y="54505"/>
                </a:lnTo>
                <a:lnTo>
                  <a:pt x="314532" y="53976"/>
                </a:lnTo>
                <a:lnTo>
                  <a:pt x="315589" y="54505"/>
                </a:lnTo>
                <a:lnTo>
                  <a:pt x="316118" y="56621"/>
                </a:lnTo>
                <a:lnTo>
                  <a:pt x="315589" y="56092"/>
                </a:lnTo>
                <a:lnTo>
                  <a:pt x="314532" y="56621"/>
                </a:lnTo>
                <a:lnTo>
                  <a:pt x="316118" y="56621"/>
                </a:lnTo>
                <a:lnTo>
                  <a:pt x="317175" y="56092"/>
                </a:lnTo>
                <a:lnTo>
                  <a:pt x="317175" y="55563"/>
                </a:lnTo>
                <a:lnTo>
                  <a:pt x="319289" y="55563"/>
                </a:lnTo>
                <a:lnTo>
                  <a:pt x="321404" y="56092"/>
                </a:lnTo>
                <a:lnTo>
                  <a:pt x="322461" y="55563"/>
                </a:lnTo>
                <a:lnTo>
                  <a:pt x="322461" y="53976"/>
                </a:lnTo>
                <a:lnTo>
                  <a:pt x="319289" y="54505"/>
                </a:lnTo>
                <a:lnTo>
                  <a:pt x="317175" y="52388"/>
                </a:lnTo>
                <a:lnTo>
                  <a:pt x="318232" y="52388"/>
                </a:lnTo>
                <a:lnTo>
                  <a:pt x="318232" y="50801"/>
                </a:lnTo>
                <a:lnTo>
                  <a:pt x="320875" y="50801"/>
                </a:lnTo>
                <a:lnTo>
                  <a:pt x="321404" y="51330"/>
                </a:lnTo>
                <a:lnTo>
                  <a:pt x="322461" y="50801"/>
                </a:lnTo>
                <a:lnTo>
                  <a:pt x="322990" y="50271"/>
                </a:lnTo>
                <a:lnTo>
                  <a:pt x="326690" y="50271"/>
                </a:lnTo>
                <a:lnTo>
                  <a:pt x="329861" y="51330"/>
                </a:lnTo>
                <a:lnTo>
                  <a:pt x="330918" y="51330"/>
                </a:lnTo>
                <a:lnTo>
                  <a:pt x="330918" y="50801"/>
                </a:lnTo>
                <a:lnTo>
                  <a:pt x="333561" y="49213"/>
                </a:lnTo>
                <a:lnTo>
                  <a:pt x="336733" y="50271"/>
                </a:lnTo>
                <a:lnTo>
                  <a:pt x="339904" y="50271"/>
                </a:lnTo>
                <a:lnTo>
                  <a:pt x="342019" y="48684"/>
                </a:lnTo>
                <a:lnTo>
                  <a:pt x="343076" y="50271"/>
                </a:lnTo>
                <a:lnTo>
                  <a:pt x="344133" y="50801"/>
                </a:lnTo>
                <a:lnTo>
                  <a:pt x="344133" y="49213"/>
                </a:lnTo>
                <a:lnTo>
                  <a:pt x="345190" y="50801"/>
                </a:lnTo>
                <a:lnTo>
                  <a:pt x="352062" y="50271"/>
                </a:lnTo>
                <a:lnTo>
                  <a:pt x="357348" y="47626"/>
                </a:lnTo>
                <a:lnTo>
                  <a:pt x="357877" y="48684"/>
                </a:lnTo>
                <a:lnTo>
                  <a:pt x="357877" y="47626"/>
                </a:lnTo>
                <a:lnTo>
                  <a:pt x="359462" y="48684"/>
                </a:lnTo>
                <a:lnTo>
                  <a:pt x="360519" y="48684"/>
                </a:lnTo>
                <a:lnTo>
                  <a:pt x="359462" y="49213"/>
                </a:lnTo>
                <a:lnTo>
                  <a:pt x="360519" y="50271"/>
                </a:lnTo>
                <a:lnTo>
                  <a:pt x="359462" y="50271"/>
                </a:lnTo>
                <a:lnTo>
                  <a:pt x="357348" y="49213"/>
                </a:lnTo>
                <a:lnTo>
                  <a:pt x="357877" y="50271"/>
                </a:lnTo>
                <a:lnTo>
                  <a:pt x="358934" y="50271"/>
                </a:lnTo>
                <a:lnTo>
                  <a:pt x="358028" y="50725"/>
                </a:lnTo>
                <a:lnTo>
                  <a:pt x="357348" y="50271"/>
                </a:lnTo>
                <a:lnTo>
                  <a:pt x="357877" y="50801"/>
                </a:lnTo>
                <a:lnTo>
                  <a:pt x="358028" y="50725"/>
                </a:lnTo>
                <a:lnTo>
                  <a:pt x="358934" y="51330"/>
                </a:lnTo>
                <a:lnTo>
                  <a:pt x="352591" y="51330"/>
                </a:lnTo>
                <a:lnTo>
                  <a:pt x="343605" y="52917"/>
                </a:lnTo>
                <a:lnTo>
                  <a:pt x="343076" y="52388"/>
                </a:lnTo>
                <a:lnTo>
                  <a:pt x="342019" y="51330"/>
                </a:lnTo>
                <a:lnTo>
                  <a:pt x="342019" y="52388"/>
                </a:lnTo>
                <a:lnTo>
                  <a:pt x="341490" y="52388"/>
                </a:lnTo>
                <a:lnTo>
                  <a:pt x="340433" y="52388"/>
                </a:lnTo>
                <a:lnTo>
                  <a:pt x="339904" y="51330"/>
                </a:lnTo>
                <a:lnTo>
                  <a:pt x="338319" y="52917"/>
                </a:lnTo>
                <a:lnTo>
                  <a:pt x="337261" y="53976"/>
                </a:lnTo>
                <a:lnTo>
                  <a:pt x="336733" y="52388"/>
                </a:lnTo>
                <a:lnTo>
                  <a:pt x="335147" y="53976"/>
                </a:lnTo>
                <a:lnTo>
                  <a:pt x="331976" y="54505"/>
                </a:lnTo>
                <a:lnTo>
                  <a:pt x="330918" y="53976"/>
                </a:lnTo>
                <a:lnTo>
                  <a:pt x="328275" y="54505"/>
                </a:lnTo>
                <a:lnTo>
                  <a:pt x="329861" y="56092"/>
                </a:lnTo>
                <a:lnTo>
                  <a:pt x="331976" y="55563"/>
                </a:lnTo>
                <a:lnTo>
                  <a:pt x="334619" y="56092"/>
                </a:lnTo>
                <a:lnTo>
                  <a:pt x="336733" y="56092"/>
                </a:lnTo>
                <a:lnTo>
                  <a:pt x="336733" y="56621"/>
                </a:lnTo>
                <a:lnTo>
                  <a:pt x="336204" y="57680"/>
                </a:lnTo>
                <a:lnTo>
                  <a:pt x="336204" y="58209"/>
                </a:lnTo>
                <a:lnTo>
                  <a:pt x="338319" y="58209"/>
                </a:lnTo>
                <a:lnTo>
                  <a:pt x="338847" y="57680"/>
                </a:lnTo>
                <a:lnTo>
                  <a:pt x="343076" y="57680"/>
                </a:lnTo>
                <a:lnTo>
                  <a:pt x="345719" y="59796"/>
                </a:lnTo>
                <a:lnTo>
                  <a:pt x="346776" y="59267"/>
                </a:lnTo>
                <a:lnTo>
                  <a:pt x="347305" y="59267"/>
                </a:lnTo>
                <a:lnTo>
                  <a:pt x="348890" y="60855"/>
                </a:lnTo>
                <a:lnTo>
                  <a:pt x="351005" y="59796"/>
                </a:lnTo>
                <a:lnTo>
                  <a:pt x="350476" y="59796"/>
                </a:lnTo>
                <a:lnTo>
                  <a:pt x="349948" y="59796"/>
                </a:lnTo>
                <a:lnTo>
                  <a:pt x="350476" y="58209"/>
                </a:lnTo>
                <a:lnTo>
                  <a:pt x="352591" y="59267"/>
                </a:lnTo>
                <a:lnTo>
                  <a:pt x="352062" y="59796"/>
                </a:lnTo>
                <a:lnTo>
                  <a:pt x="354176" y="60855"/>
                </a:lnTo>
                <a:lnTo>
                  <a:pt x="356291" y="60855"/>
                </a:lnTo>
                <a:lnTo>
                  <a:pt x="356291" y="59796"/>
                </a:lnTo>
                <a:lnTo>
                  <a:pt x="356291" y="59267"/>
                </a:lnTo>
                <a:lnTo>
                  <a:pt x="357348" y="59796"/>
                </a:lnTo>
                <a:lnTo>
                  <a:pt x="357348" y="59267"/>
                </a:lnTo>
                <a:lnTo>
                  <a:pt x="358934" y="59796"/>
                </a:lnTo>
                <a:lnTo>
                  <a:pt x="360519" y="59267"/>
                </a:lnTo>
                <a:lnTo>
                  <a:pt x="361048" y="59796"/>
                </a:lnTo>
                <a:lnTo>
                  <a:pt x="360519" y="59796"/>
                </a:lnTo>
                <a:lnTo>
                  <a:pt x="357348" y="60855"/>
                </a:lnTo>
                <a:lnTo>
                  <a:pt x="358934" y="62442"/>
                </a:lnTo>
                <a:lnTo>
                  <a:pt x="361048" y="61384"/>
                </a:lnTo>
                <a:lnTo>
                  <a:pt x="361048" y="62442"/>
                </a:lnTo>
                <a:lnTo>
                  <a:pt x="364748" y="62442"/>
                </a:lnTo>
                <a:lnTo>
                  <a:pt x="365805" y="63501"/>
                </a:lnTo>
                <a:lnTo>
                  <a:pt x="369506" y="64559"/>
                </a:lnTo>
                <a:lnTo>
                  <a:pt x="374263" y="64559"/>
                </a:lnTo>
                <a:lnTo>
                  <a:pt x="374263" y="65088"/>
                </a:lnTo>
                <a:lnTo>
                  <a:pt x="376906" y="65088"/>
                </a:lnTo>
                <a:lnTo>
                  <a:pt x="376906" y="64559"/>
                </a:lnTo>
                <a:lnTo>
                  <a:pt x="382192" y="63501"/>
                </a:lnTo>
                <a:lnTo>
                  <a:pt x="386420" y="66146"/>
                </a:lnTo>
                <a:lnTo>
                  <a:pt x="385363" y="65088"/>
                </a:lnTo>
                <a:lnTo>
                  <a:pt x="388535" y="65088"/>
                </a:lnTo>
                <a:lnTo>
                  <a:pt x="393292" y="65088"/>
                </a:lnTo>
                <a:lnTo>
                  <a:pt x="396992" y="64559"/>
                </a:lnTo>
                <a:lnTo>
                  <a:pt x="400692" y="66146"/>
                </a:lnTo>
                <a:lnTo>
                  <a:pt x="400692" y="65088"/>
                </a:lnTo>
                <a:lnTo>
                  <a:pt x="409678" y="65088"/>
                </a:lnTo>
                <a:lnTo>
                  <a:pt x="419193" y="64559"/>
                </a:lnTo>
                <a:lnTo>
                  <a:pt x="419193" y="65088"/>
                </a:lnTo>
                <a:lnTo>
                  <a:pt x="419193" y="66146"/>
                </a:lnTo>
                <a:lnTo>
                  <a:pt x="420250" y="66676"/>
                </a:lnTo>
                <a:lnTo>
                  <a:pt x="420250" y="65088"/>
                </a:lnTo>
                <a:lnTo>
                  <a:pt x="426065" y="65088"/>
                </a:lnTo>
                <a:lnTo>
                  <a:pt x="433465" y="65088"/>
                </a:lnTo>
                <a:lnTo>
                  <a:pt x="433465" y="66146"/>
                </a:lnTo>
                <a:lnTo>
                  <a:pt x="433994" y="65088"/>
                </a:lnTo>
                <a:lnTo>
                  <a:pt x="433994" y="66146"/>
                </a:lnTo>
                <a:lnTo>
                  <a:pt x="437165" y="65088"/>
                </a:lnTo>
                <a:lnTo>
                  <a:pt x="440337" y="64559"/>
                </a:lnTo>
                <a:lnTo>
                  <a:pt x="440865" y="65088"/>
                </a:lnTo>
                <a:lnTo>
                  <a:pt x="440865" y="66146"/>
                </a:lnTo>
                <a:lnTo>
                  <a:pt x="442451" y="66146"/>
                </a:lnTo>
                <a:lnTo>
                  <a:pt x="442451" y="64559"/>
                </a:lnTo>
                <a:lnTo>
                  <a:pt x="445094" y="66146"/>
                </a:lnTo>
                <a:lnTo>
                  <a:pt x="447737" y="66146"/>
                </a:lnTo>
                <a:lnTo>
                  <a:pt x="447737" y="66676"/>
                </a:lnTo>
                <a:lnTo>
                  <a:pt x="447737" y="67734"/>
                </a:lnTo>
                <a:lnTo>
                  <a:pt x="449323" y="66676"/>
                </a:lnTo>
                <a:lnTo>
                  <a:pt x="450908" y="67734"/>
                </a:lnTo>
                <a:lnTo>
                  <a:pt x="450908" y="68263"/>
                </a:lnTo>
                <a:lnTo>
                  <a:pt x="450380" y="69321"/>
                </a:lnTo>
                <a:lnTo>
                  <a:pt x="454609" y="69851"/>
                </a:lnTo>
                <a:lnTo>
                  <a:pt x="459366" y="69851"/>
                </a:lnTo>
                <a:lnTo>
                  <a:pt x="458433" y="71251"/>
                </a:lnTo>
                <a:lnTo>
                  <a:pt x="457780" y="71438"/>
                </a:lnTo>
                <a:lnTo>
                  <a:pt x="458309" y="71438"/>
                </a:lnTo>
                <a:lnTo>
                  <a:pt x="458433" y="71251"/>
                </a:lnTo>
                <a:lnTo>
                  <a:pt x="461480" y="70380"/>
                </a:lnTo>
                <a:lnTo>
                  <a:pt x="464652" y="71438"/>
                </a:lnTo>
                <a:lnTo>
                  <a:pt x="465180" y="70380"/>
                </a:lnTo>
                <a:lnTo>
                  <a:pt x="468352" y="71967"/>
                </a:lnTo>
                <a:lnTo>
                  <a:pt x="471524" y="70380"/>
                </a:lnTo>
                <a:lnTo>
                  <a:pt x="472052" y="73555"/>
                </a:lnTo>
                <a:lnTo>
                  <a:pt x="476809" y="73555"/>
                </a:lnTo>
                <a:lnTo>
                  <a:pt x="478395" y="74613"/>
                </a:lnTo>
                <a:lnTo>
                  <a:pt x="481567" y="73555"/>
                </a:lnTo>
                <a:lnTo>
                  <a:pt x="484210" y="75142"/>
                </a:lnTo>
                <a:lnTo>
                  <a:pt x="485267" y="74613"/>
                </a:lnTo>
                <a:lnTo>
                  <a:pt x="485795" y="74613"/>
                </a:lnTo>
                <a:lnTo>
                  <a:pt x="485267" y="75142"/>
                </a:lnTo>
                <a:lnTo>
                  <a:pt x="485795" y="75142"/>
                </a:lnTo>
                <a:lnTo>
                  <a:pt x="486853" y="74613"/>
                </a:lnTo>
                <a:lnTo>
                  <a:pt x="485795" y="74613"/>
                </a:lnTo>
                <a:lnTo>
                  <a:pt x="488967" y="73555"/>
                </a:lnTo>
                <a:lnTo>
                  <a:pt x="492139" y="73555"/>
                </a:lnTo>
                <a:lnTo>
                  <a:pt x="490024" y="75142"/>
                </a:lnTo>
                <a:lnTo>
                  <a:pt x="487381" y="74613"/>
                </a:lnTo>
                <a:lnTo>
                  <a:pt x="486853" y="75142"/>
                </a:lnTo>
                <a:lnTo>
                  <a:pt x="488438" y="76730"/>
                </a:lnTo>
                <a:lnTo>
                  <a:pt x="488967" y="75142"/>
                </a:lnTo>
                <a:lnTo>
                  <a:pt x="490553" y="76730"/>
                </a:lnTo>
                <a:lnTo>
                  <a:pt x="491081" y="77259"/>
                </a:lnTo>
                <a:lnTo>
                  <a:pt x="492139" y="76730"/>
                </a:lnTo>
                <a:lnTo>
                  <a:pt x="492667" y="75142"/>
                </a:lnTo>
                <a:lnTo>
                  <a:pt x="493724" y="77259"/>
                </a:lnTo>
                <a:lnTo>
                  <a:pt x="497424" y="77259"/>
                </a:lnTo>
                <a:lnTo>
                  <a:pt x="497953" y="78846"/>
                </a:lnTo>
                <a:lnTo>
                  <a:pt x="501125" y="78317"/>
                </a:lnTo>
                <a:lnTo>
                  <a:pt x="504825" y="78846"/>
                </a:lnTo>
                <a:lnTo>
                  <a:pt x="504296" y="80434"/>
                </a:lnTo>
                <a:lnTo>
                  <a:pt x="502710" y="81492"/>
                </a:lnTo>
                <a:lnTo>
                  <a:pt x="502710" y="82021"/>
                </a:lnTo>
                <a:lnTo>
                  <a:pt x="504296" y="82551"/>
                </a:lnTo>
                <a:lnTo>
                  <a:pt x="504296" y="83609"/>
                </a:lnTo>
                <a:lnTo>
                  <a:pt x="500596" y="83609"/>
                </a:lnTo>
                <a:lnTo>
                  <a:pt x="499539" y="84214"/>
                </a:lnTo>
                <a:lnTo>
                  <a:pt x="499539" y="84138"/>
                </a:lnTo>
                <a:lnTo>
                  <a:pt x="499010" y="84138"/>
                </a:lnTo>
                <a:lnTo>
                  <a:pt x="499010" y="84516"/>
                </a:lnTo>
                <a:lnTo>
                  <a:pt x="496896" y="85726"/>
                </a:lnTo>
                <a:lnTo>
                  <a:pt x="497953" y="85726"/>
                </a:lnTo>
                <a:lnTo>
                  <a:pt x="499539" y="85726"/>
                </a:lnTo>
                <a:lnTo>
                  <a:pt x="500596" y="86784"/>
                </a:lnTo>
                <a:lnTo>
                  <a:pt x="499010" y="87313"/>
                </a:lnTo>
                <a:lnTo>
                  <a:pt x="500596" y="87842"/>
                </a:lnTo>
                <a:lnTo>
                  <a:pt x="502182" y="87842"/>
                </a:lnTo>
                <a:lnTo>
                  <a:pt x="502182" y="88901"/>
                </a:lnTo>
                <a:lnTo>
                  <a:pt x="500596" y="88901"/>
                </a:lnTo>
                <a:lnTo>
                  <a:pt x="501125" y="90488"/>
                </a:lnTo>
                <a:lnTo>
                  <a:pt x="502710" y="90488"/>
                </a:lnTo>
                <a:lnTo>
                  <a:pt x="501125" y="92076"/>
                </a:lnTo>
                <a:lnTo>
                  <a:pt x="499010" y="91017"/>
                </a:lnTo>
                <a:lnTo>
                  <a:pt x="497953" y="92605"/>
                </a:lnTo>
                <a:lnTo>
                  <a:pt x="497424" y="92076"/>
                </a:lnTo>
                <a:lnTo>
                  <a:pt x="496896" y="93663"/>
                </a:lnTo>
                <a:lnTo>
                  <a:pt x="494253" y="94192"/>
                </a:lnTo>
                <a:lnTo>
                  <a:pt x="495310" y="93663"/>
                </a:lnTo>
                <a:lnTo>
                  <a:pt x="495310" y="92605"/>
                </a:lnTo>
                <a:lnTo>
                  <a:pt x="492667" y="93663"/>
                </a:lnTo>
                <a:lnTo>
                  <a:pt x="492139" y="96309"/>
                </a:lnTo>
                <a:lnTo>
                  <a:pt x="492667" y="96309"/>
                </a:lnTo>
                <a:lnTo>
                  <a:pt x="493724" y="96309"/>
                </a:lnTo>
                <a:lnTo>
                  <a:pt x="492667" y="97367"/>
                </a:lnTo>
                <a:lnTo>
                  <a:pt x="492139" y="99484"/>
                </a:lnTo>
                <a:lnTo>
                  <a:pt x="488967" y="99484"/>
                </a:lnTo>
                <a:lnTo>
                  <a:pt x="488967" y="101071"/>
                </a:lnTo>
                <a:lnTo>
                  <a:pt x="485795" y="101601"/>
                </a:lnTo>
                <a:lnTo>
                  <a:pt x="483681" y="103188"/>
                </a:lnTo>
                <a:lnTo>
                  <a:pt x="481567" y="101601"/>
                </a:lnTo>
                <a:lnTo>
                  <a:pt x="478924" y="104247"/>
                </a:lnTo>
                <a:lnTo>
                  <a:pt x="480510" y="105834"/>
                </a:lnTo>
                <a:lnTo>
                  <a:pt x="482095" y="104776"/>
                </a:lnTo>
                <a:lnTo>
                  <a:pt x="481567" y="106363"/>
                </a:lnTo>
                <a:lnTo>
                  <a:pt x="481012" y="106363"/>
                </a:lnTo>
                <a:lnTo>
                  <a:pt x="479981" y="107222"/>
                </a:lnTo>
                <a:lnTo>
                  <a:pt x="479981" y="107951"/>
                </a:lnTo>
                <a:lnTo>
                  <a:pt x="482095" y="107951"/>
                </a:lnTo>
                <a:lnTo>
                  <a:pt x="483681" y="108480"/>
                </a:lnTo>
                <a:lnTo>
                  <a:pt x="481567" y="109538"/>
                </a:lnTo>
                <a:lnTo>
                  <a:pt x="478395" y="110067"/>
                </a:lnTo>
                <a:lnTo>
                  <a:pt x="476281" y="110067"/>
                </a:lnTo>
                <a:lnTo>
                  <a:pt x="475224" y="111126"/>
                </a:lnTo>
                <a:lnTo>
                  <a:pt x="473109" y="110067"/>
                </a:lnTo>
                <a:lnTo>
                  <a:pt x="472052" y="112713"/>
                </a:lnTo>
                <a:lnTo>
                  <a:pt x="465180" y="113772"/>
                </a:lnTo>
                <a:lnTo>
                  <a:pt x="458309" y="114830"/>
                </a:lnTo>
                <a:lnTo>
                  <a:pt x="459366" y="115359"/>
                </a:lnTo>
                <a:lnTo>
                  <a:pt x="459895" y="115359"/>
                </a:lnTo>
                <a:lnTo>
                  <a:pt x="459895" y="116417"/>
                </a:lnTo>
                <a:lnTo>
                  <a:pt x="459895" y="116947"/>
                </a:lnTo>
                <a:lnTo>
                  <a:pt x="459366" y="116417"/>
                </a:lnTo>
                <a:lnTo>
                  <a:pt x="457780" y="114830"/>
                </a:lnTo>
                <a:lnTo>
                  <a:pt x="454080" y="115359"/>
                </a:lnTo>
                <a:lnTo>
                  <a:pt x="451966" y="116947"/>
                </a:lnTo>
                <a:lnTo>
                  <a:pt x="450380" y="116947"/>
                </a:lnTo>
                <a:lnTo>
                  <a:pt x="450380" y="118005"/>
                </a:lnTo>
                <a:lnTo>
                  <a:pt x="447737" y="118005"/>
                </a:lnTo>
                <a:lnTo>
                  <a:pt x="445623" y="118534"/>
                </a:lnTo>
                <a:lnTo>
                  <a:pt x="447208" y="120651"/>
                </a:lnTo>
                <a:lnTo>
                  <a:pt x="450380" y="120651"/>
                </a:lnTo>
                <a:lnTo>
                  <a:pt x="447208" y="121709"/>
                </a:lnTo>
                <a:lnTo>
                  <a:pt x="442451" y="122238"/>
                </a:lnTo>
                <a:lnTo>
                  <a:pt x="439279" y="121709"/>
                </a:lnTo>
                <a:lnTo>
                  <a:pt x="436637" y="121709"/>
                </a:lnTo>
                <a:lnTo>
                  <a:pt x="436637" y="123297"/>
                </a:lnTo>
                <a:lnTo>
                  <a:pt x="435051" y="122238"/>
                </a:lnTo>
                <a:lnTo>
                  <a:pt x="432936" y="123297"/>
                </a:lnTo>
                <a:lnTo>
                  <a:pt x="428708" y="123826"/>
                </a:lnTo>
                <a:lnTo>
                  <a:pt x="428708" y="123297"/>
                </a:lnTo>
                <a:lnTo>
                  <a:pt x="420250" y="122238"/>
                </a:lnTo>
                <a:lnTo>
                  <a:pt x="412321" y="121709"/>
                </a:lnTo>
                <a:lnTo>
                  <a:pt x="405450" y="122238"/>
                </a:lnTo>
                <a:lnTo>
                  <a:pt x="398578" y="121709"/>
                </a:lnTo>
                <a:lnTo>
                  <a:pt x="398578" y="123297"/>
                </a:lnTo>
                <a:lnTo>
                  <a:pt x="399107" y="123297"/>
                </a:lnTo>
                <a:lnTo>
                  <a:pt x="397521" y="123826"/>
                </a:lnTo>
                <a:lnTo>
                  <a:pt x="395406" y="123826"/>
                </a:lnTo>
                <a:lnTo>
                  <a:pt x="395935" y="123297"/>
                </a:lnTo>
                <a:lnTo>
                  <a:pt x="395935" y="122238"/>
                </a:lnTo>
                <a:lnTo>
                  <a:pt x="394878" y="122238"/>
                </a:lnTo>
                <a:lnTo>
                  <a:pt x="394878" y="123297"/>
                </a:lnTo>
                <a:lnTo>
                  <a:pt x="394878" y="123826"/>
                </a:lnTo>
                <a:lnTo>
                  <a:pt x="388006" y="123826"/>
                </a:lnTo>
                <a:lnTo>
                  <a:pt x="380077" y="123826"/>
                </a:lnTo>
                <a:lnTo>
                  <a:pt x="381135" y="125413"/>
                </a:lnTo>
                <a:lnTo>
                  <a:pt x="384835" y="124884"/>
                </a:lnTo>
                <a:lnTo>
                  <a:pt x="385363" y="125942"/>
                </a:lnTo>
                <a:lnTo>
                  <a:pt x="383777" y="125413"/>
                </a:lnTo>
                <a:lnTo>
                  <a:pt x="382192" y="125942"/>
                </a:lnTo>
                <a:lnTo>
                  <a:pt x="383249" y="127001"/>
                </a:lnTo>
                <a:lnTo>
                  <a:pt x="384835" y="125942"/>
                </a:lnTo>
                <a:lnTo>
                  <a:pt x="384835" y="127001"/>
                </a:lnTo>
                <a:lnTo>
                  <a:pt x="385363" y="125942"/>
                </a:lnTo>
                <a:lnTo>
                  <a:pt x="386420" y="127001"/>
                </a:lnTo>
                <a:lnTo>
                  <a:pt x="386420" y="125942"/>
                </a:lnTo>
                <a:lnTo>
                  <a:pt x="386949" y="124884"/>
                </a:lnTo>
                <a:lnTo>
                  <a:pt x="388535" y="124884"/>
                </a:lnTo>
                <a:lnTo>
                  <a:pt x="388535" y="125539"/>
                </a:lnTo>
                <a:lnTo>
                  <a:pt x="388837" y="125842"/>
                </a:lnTo>
                <a:lnTo>
                  <a:pt x="390121" y="125413"/>
                </a:lnTo>
                <a:lnTo>
                  <a:pt x="390649" y="125413"/>
                </a:lnTo>
                <a:lnTo>
                  <a:pt x="390649" y="124884"/>
                </a:lnTo>
                <a:lnTo>
                  <a:pt x="393292" y="125413"/>
                </a:lnTo>
                <a:lnTo>
                  <a:pt x="394878" y="125413"/>
                </a:lnTo>
                <a:lnTo>
                  <a:pt x="394878" y="125942"/>
                </a:lnTo>
                <a:lnTo>
                  <a:pt x="395406" y="125942"/>
                </a:lnTo>
                <a:lnTo>
                  <a:pt x="405450" y="127001"/>
                </a:lnTo>
                <a:lnTo>
                  <a:pt x="414436" y="127001"/>
                </a:lnTo>
                <a:lnTo>
                  <a:pt x="414436" y="125942"/>
                </a:lnTo>
                <a:lnTo>
                  <a:pt x="416550" y="125413"/>
                </a:lnTo>
                <a:lnTo>
                  <a:pt x="417607" y="127001"/>
                </a:lnTo>
                <a:lnTo>
                  <a:pt x="419193" y="127001"/>
                </a:lnTo>
                <a:lnTo>
                  <a:pt x="420250" y="125413"/>
                </a:lnTo>
                <a:lnTo>
                  <a:pt x="421307" y="125942"/>
                </a:lnTo>
                <a:lnTo>
                  <a:pt x="421836" y="127001"/>
                </a:lnTo>
                <a:lnTo>
                  <a:pt x="422893" y="125942"/>
                </a:lnTo>
                <a:lnTo>
                  <a:pt x="422893" y="125413"/>
                </a:lnTo>
                <a:lnTo>
                  <a:pt x="425008" y="125942"/>
                </a:lnTo>
                <a:lnTo>
                  <a:pt x="426593" y="125413"/>
                </a:lnTo>
                <a:lnTo>
                  <a:pt x="428708" y="125942"/>
                </a:lnTo>
                <a:lnTo>
                  <a:pt x="430293" y="127001"/>
                </a:lnTo>
                <a:lnTo>
                  <a:pt x="431351" y="127001"/>
                </a:lnTo>
                <a:lnTo>
                  <a:pt x="431351" y="125942"/>
                </a:lnTo>
                <a:lnTo>
                  <a:pt x="438751" y="125413"/>
                </a:lnTo>
                <a:lnTo>
                  <a:pt x="446151" y="125413"/>
                </a:lnTo>
                <a:lnTo>
                  <a:pt x="447208" y="127001"/>
                </a:lnTo>
                <a:lnTo>
                  <a:pt x="447737" y="127001"/>
                </a:lnTo>
                <a:lnTo>
                  <a:pt x="459895" y="125413"/>
                </a:lnTo>
                <a:lnTo>
                  <a:pt x="473109" y="125942"/>
                </a:lnTo>
                <a:lnTo>
                  <a:pt x="456194" y="127530"/>
                </a:lnTo>
                <a:lnTo>
                  <a:pt x="440865" y="127001"/>
                </a:lnTo>
                <a:lnTo>
                  <a:pt x="440865" y="127530"/>
                </a:lnTo>
                <a:lnTo>
                  <a:pt x="440337" y="129117"/>
                </a:lnTo>
                <a:lnTo>
                  <a:pt x="439279" y="127530"/>
                </a:lnTo>
                <a:lnTo>
                  <a:pt x="438751" y="127530"/>
                </a:lnTo>
                <a:lnTo>
                  <a:pt x="438222" y="127001"/>
                </a:lnTo>
                <a:lnTo>
                  <a:pt x="436637" y="127001"/>
                </a:lnTo>
                <a:lnTo>
                  <a:pt x="436637" y="128588"/>
                </a:lnTo>
                <a:lnTo>
                  <a:pt x="433994" y="127530"/>
                </a:lnTo>
                <a:lnTo>
                  <a:pt x="431879" y="129117"/>
                </a:lnTo>
                <a:lnTo>
                  <a:pt x="431879" y="128588"/>
                </a:lnTo>
                <a:lnTo>
                  <a:pt x="428179" y="129117"/>
                </a:lnTo>
                <a:lnTo>
                  <a:pt x="425008" y="127530"/>
                </a:lnTo>
                <a:lnTo>
                  <a:pt x="426065" y="129117"/>
                </a:lnTo>
                <a:lnTo>
                  <a:pt x="426065" y="130176"/>
                </a:lnTo>
                <a:lnTo>
                  <a:pt x="425008" y="129117"/>
                </a:lnTo>
                <a:lnTo>
                  <a:pt x="424479" y="128588"/>
                </a:lnTo>
                <a:lnTo>
                  <a:pt x="418136" y="129117"/>
                </a:lnTo>
                <a:lnTo>
                  <a:pt x="412321" y="127530"/>
                </a:lnTo>
                <a:lnTo>
                  <a:pt x="412321" y="128588"/>
                </a:lnTo>
                <a:lnTo>
                  <a:pt x="412850" y="128588"/>
                </a:lnTo>
                <a:lnTo>
                  <a:pt x="396992" y="129117"/>
                </a:lnTo>
                <a:lnTo>
                  <a:pt x="380077" y="130705"/>
                </a:lnTo>
                <a:lnTo>
                  <a:pt x="380077" y="132292"/>
                </a:lnTo>
                <a:lnTo>
                  <a:pt x="372677" y="131763"/>
                </a:lnTo>
                <a:lnTo>
                  <a:pt x="366334" y="133880"/>
                </a:lnTo>
                <a:lnTo>
                  <a:pt x="366334" y="132292"/>
                </a:lnTo>
                <a:lnTo>
                  <a:pt x="360519" y="134409"/>
                </a:lnTo>
                <a:lnTo>
                  <a:pt x="355234" y="133968"/>
                </a:lnTo>
                <a:lnTo>
                  <a:pt x="355234" y="133880"/>
                </a:lnTo>
                <a:lnTo>
                  <a:pt x="354176" y="133880"/>
                </a:lnTo>
                <a:lnTo>
                  <a:pt x="355234" y="133968"/>
                </a:lnTo>
                <a:lnTo>
                  <a:pt x="355234" y="134409"/>
                </a:lnTo>
                <a:lnTo>
                  <a:pt x="352062" y="133880"/>
                </a:lnTo>
                <a:lnTo>
                  <a:pt x="349948" y="135997"/>
                </a:lnTo>
                <a:lnTo>
                  <a:pt x="348890" y="135467"/>
                </a:lnTo>
                <a:lnTo>
                  <a:pt x="348890" y="134409"/>
                </a:lnTo>
                <a:lnTo>
                  <a:pt x="344133" y="137055"/>
                </a:lnTo>
                <a:lnTo>
                  <a:pt x="340433" y="135997"/>
                </a:lnTo>
                <a:lnTo>
                  <a:pt x="340433" y="137055"/>
                </a:lnTo>
                <a:lnTo>
                  <a:pt x="336733" y="137055"/>
                </a:lnTo>
                <a:lnTo>
                  <a:pt x="333033" y="138642"/>
                </a:lnTo>
                <a:lnTo>
                  <a:pt x="337261" y="139701"/>
                </a:lnTo>
                <a:lnTo>
                  <a:pt x="343605" y="139172"/>
                </a:lnTo>
                <a:lnTo>
                  <a:pt x="343605" y="140759"/>
                </a:lnTo>
                <a:lnTo>
                  <a:pt x="343076" y="142347"/>
                </a:lnTo>
                <a:lnTo>
                  <a:pt x="344253" y="141336"/>
                </a:lnTo>
                <a:lnTo>
                  <a:pt x="346776" y="142347"/>
                </a:lnTo>
                <a:lnTo>
                  <a:pt x="348890" y="142347"/>
                </a:lnTo>
                <a:lnTo>
                  <a:pt x="346776" y="142876"/>
                </a:lnTo>
                <a:lnTo>
                  <a:pt x="343605" y="144463"/>
                </a:lnTo>
                <a:lnTo>
                  <a:pt x="345190" y="144993"/>
                </a:lnTo>
                <a:lnTo>
                  <a:pt x="347305" y="144463"/>
                </a:lnTo>
                <a:lnTo>
                  <a:pt x="347305" y="144993"/>
                </a:lnTo>
                <a:lnTo>
                  <a:pt x="348362" y="144993"/>
                </a:lnTo>
                <a:lnTo>
                  <a:pt x="348890" y="144463"/>
                </a:lnTo>
                <a:lnTo>
                  <a:pt x="348362" y="146051"/>
                </a:lnTo>
                <a:lnTo>
                  <a:pt x="348890" y="146051"/>
                </a:lnTo>
                <a:lnTo>
                  <a:pt x="351005" y="144993"/>
                </a:lnTo>
                <a:lnTo>
                  <a:pt x="352062" y="146580"/>
                </a:lnTo>
                <a:lnTo>
                  <a:pt x="353648" y="146580"/>
                </a:lnTo>
                <a:lnTo>
                  <a:pt x="352591" y="148168"/>
                </a:lnTo>
                <a:lnTo>
                  <a:pt x="351005" y="146580"/>
                </a:lnTo>
                <a:lnTo>
                  <a:pt x="349948" y="146580"/>
                </a:lnTo>
                <a:lnTo>
                  <a:pt x="348362" y="146580"/>
                </a:lnTo>
                <a:lnTo>
                  <a:pt x="347607" y="147336"/>
                </a:lnTo>
                <a:lnTo>
                  <a:pt x="345719" y="146580"/>
                </a:lnTo>
                <a:lnTo>
                  <a:pt x="343076" y="146580"/>
                </a:lnTo>
                <a:lnTo>
                  <a:pt x="344133" y="147638"/>
                </a:lnTo>
                <a:lnTo>
                  <a:pt x="345719" y="148168"/>
                </a:lnTo>
                <a:lnTo>
                  <a:pt x="346776" y="149226"/>
                </a:lnTo>
                <a:lnTo>
                  <a:pt x="346776" y="149755"/>
                </a:lnTo>
                <a:lnTo>
                  <a:pt x="348890" y="149226"/>
                </a:lnTo>
                <a:lnTo>
                  <a:pt x="350383" y="149724"/>
                </a:lnTo>
                <a:lnTo>
                  <a:pt x="350124" y="149932"/>
                </a:lnTo>
                <a:lnTo>
                  <a:pt x="348362" y="150813"/>
                </a:lnTo>
                <a:lnTo>
                  <a:pt x="346776" y="150813"/>
                </a:lnTo>
                <a:lnTo>
                  <a:pt x="345719" y="149226"/>
                </a:lnTo>
                <a:lnTo>
                  <a:pt x="345190" y="148168"/>
                </a:lnTo>
                <a:lnTo>
                  <a:pt x="344133" y="149755"/>
                </a:lnTo>
                <a:lnTo>
                  <a:pt x="343605" y="149755"/>
                </a:lnTo>
                <a:lnTo>
                  <a:pt x="343076" y="151343"/>
                </a:lnTo>
                <a:lnTo>
                  <a:pt x="339904" y="151343"/>
                </a:lnTo>
                <a:lnTo>
                  <a:pt x="340433" y="151872"/>
                </a:lnTo>
                <a:lnTo>
                  <a:pt x="343076" y="151872"/>
                </a:lnTo>
                <a:lnTo>
                  <a:pt x="345719" y="151343"/>
                </a:lnTo>
                <a:lnTo>
                  <a:pt x="348362" y="151343"/>
                </a:lnTo>
                <a:lnTo>
                  <a:pt x="350124" y="149932"/>
                </a:lnTo>
                <a:lnTo>
                  <a:pt x="350476" y="149755"/>
                </a:lnTo>
                <a:lnTo>
                  <a:pt x="350383" y="149724"/>
                </a:lnTo>
                <a:lnTo>
                  <a:pt x="351005" y="149226"/>
                </a:lnTo>
                <a:lnTo>
                  <a:pt x="355234" y="148168"/>
                </a:lnTo>
                <a:lnTo>
                  <a:pt x="360519" y="147638"/>
                </a:lnTo>
                <a:lnTo>
                  <a:pt x="369506" y="147638"/>
                </a:lnTo>
                <a:lnTo>
                  <a:pt x="388535" y="146051"/>
                </a:lnTo>
                <a:lnTo>
                  <a:pt x="397521" y="148168"/>
                </a:lnTo>
                <a:lnTo>
                  <a:pt x="400692" y="147638"/>
                </a:lnTo>
                <a:lnTo>
                  <a:pt x="402807" y="146580"/>
                </a:lnTo>
                <a:lnTo>
                  <a:pt x="402278" y="147638"/>
                </a:lnTo>
                <a:lnTo>
                  <a:pt x="402807" y="148168"/>
                </a:lnTo>
                <a:lnTo>
                  <a:pt x="402278" y="149226"/>
                </a:lnTo>
                <a:lnTo>
                  <a:pt x="402278" y="150813"/>
                </a:lnTo>
                <a:lnTo>
                  <a:pt x="405450" y="151343"/>
                </a:lnTo>
                <a:lnTo>
                  <a:pt x="408093" y="151872"/>
                </a:lnTo>
                <a:lnTo>
                  <a:pt x="408093" y="153459"/>
                </a:lnTo>
                <a:lnTo>
                  <a:pt x="409150" y="154518"/>
                </a:lnTo>
                <a:lnTo>
                  <a:pt x="410736" y="151343"/>
                </a:lnTo>
                <a:lnTo>
                  <a:pt x="412850" y="149755"/>
                </a:lnTo>
                <a:lnTo>
                  <a:pt x="413907" y="149755"/>
                </a:lnTo>
                <a:lnTo>
                  <a:pt x="414436" y="150813"/>
                </a:lnTo>
                <a:lnTo>
                  <a:pt x="412321" y="151343"/>
                </a:lnTo>
                <a:lnTo>
                  <a:pt x="410736" y="151872"/>
                </a:lnTo>
                <a:lnTo>
                  <a:pt x="410736" y="153459"/>
                </a:lnTo>
                <a:lnTo>
                  <a:pt x="411264" y="153459"/>
                </a:lnTo>
                <a:lnTo>
                  <a:pt x="410736" y="154518"/>
                </a:lnTo>
                <a:lnTo>
                  <a:pt x="409678" y="154518"/>
                </a:lnTo>
                <a:lnTo>
                  <a:pt x="409678" y="155047"/>
                </a:lnTo>
                <a:lnTo>
                  <a:pt x="409678" y="156105"/>
                </a:lnTo>
                <a:lnTo>
                  <a:pt x="411264" y="156105"/>
                </a:lnTo>
                <a:lnTo>
                  <a:pt x="411264" y="155047"/>
                </a:lnTo>
                <a:lnTo>
                  <a:pt x="413907" y="155047"/>
                </a:lnTo>
                <a:lnTo>
                  <a:pt x="416022" y="154518"/>
                </a:lnTo>
                <a:lnTo>
                  <a:pt x="419722" y="156634"/>
                </a:lnTo>
                <a:lnTo>
                  <a:pt x="423422" y="155047"/>
                </a:lnTo>
                <a:lnTo>
                  <a:pt x="424479" y="155047"/>
                </a:lnTo>
                <a:lnTo>
                  <a:pt x="424479" y="156105"/>
                </a:lnTo>
                <a:lnTo>
                  <a:pt x="431351" y="154518"/>
                </a:lnTo>
                <a:lnTo>
                  <a:pt x="438222" y="155047"/>
                </a:lnTo>
                <a:lnTo>
                  <a:pt x="439279" y="155047"/>
                </a:lnTo>
                <a:lnTo>
                  <a:pt x="440337" y="156634"/>
                </a:lnTo>
                <a:lnTo>
                  <a:pt x="438222" y="158222"/>
                </a:lnTo>
                <a:lnTo>
                  <a:pt x="436637" y="159809"/>
                </a:lnTo>
                <a:lnTo>
                  <a:pt x="436637" y="161397"/>
                </a:lnTo>
                <a:lnTo>
                  <a:pt x="438222" y="161926"/>
                </a:lnTo>
                <a:lnTo>
                  <a:pt x="438751" y="161397"/>
                </a:lnTo>
                <a:lnTo>
                  <a:pt x="439279" y="159809"/>
                </a:lnTo>
                <a:lnTo>
                  <a:pt x="439279" y="160338"/>
                </a:lnTo>
                <a:lnTo>
                  <a:pt x="439279" y="161926"/>
                </a:lnTo>
                <a:lnTo>
                  <a:pt x="442451" y="162984"/>
                </a:lnTo>
                <a:lnTo>
                  <a:pt x="445094" y="164043"/>
                </a:lnTo>
                <a:lnTo>
                  <a:pt x="442451" y="164043"/>
                </a:lnTo>
                <a:lnTo>
                  <a:pt x="438751" y="163513"/>
                </a:lnTo>
                <a:lnTo>
                  <a:pt x="438222" y="164043"/>
                </a:lnTo>
                <a:lnTo>
                  <a:pt x="438222" y="165630"/>
                </a:lnTo>
                <a:lnTo>
                  <a:pt x="439279" y="167218"/>
                </a:lnTo>
                <a:lnTo>
                  <a:pt x="440865" y="167218"/>
                </a:lnTo>
                <a:lnTo>
                  <a:pt x="439279" y="168276"/>
                </a:lnTo>
                <a:lnTo>
                  <a:pt x="438222" y="168805"/>
                </a:lnTo>
                <a:lnTo>
                  <a:pt x="435051" y="167218"/>
                </a:lnTo>
                <a:lnTo>
                  <a:pt x="433465" y="170393"/>
                </a:lnTo>
                <a:lnTo>
                  <a:pt x="423422" y="170922"/>
                </a:lnTo>
                <a:lnTo>
                  <a:pt x="404393" y="175684"/>
                </a:lnTo>
                <a:lnTo>
                  <a:pt x="395406" y="175684"/>
                </a:lnTo>
                <a:lnTo>
                  <a:pt x="395406" y="176743"/>
                </a:lnTo>
                <a:lnTo>
                  <a:pt x="395406" y="177272"/>
                </a:lnTo>
                <a:lnTo>
                  <a:pt x="394878" y="176743"/>
                </a:lnTo>
                <a:lnTo>
                  <a:pt x="393292" y="176743"/>
                </a:lnTo>
                <a:lnTo>
                  <a:pt x="394878" y="177801"/>
                </a:lnTo>
                <a:lnTo>
                  <a:pt x="396992" y="177272"/>
                </a:lnTo>
                <a:lnTo>
                  <a:pt x="399107" y="177272"/>
                </a:lnTo>
                <a:lnTo>
                  <a:pt x="400692" y="177272"/>
                </a:lnTo>
                <a:lnTo>
                  <a:pt x="405450" y="177272"/>
                </a:lnTo>
                <a:lnTo>
                  <a:pt x="409678" y="177272"/>
                </a:lnTo>
                <a:lnTo>
                  <a:pt x="412321" y="178859"/>
                </a:lnTo>
                <a:lnTo>
                  <a:pt x="414436" y="177801"/>
                </a:lnTo>
                <a:lnTo>
                  <a:pt x="412321" y="179388"/>
                </a:lnTo>
                <a:lnTo>
                  <a:pt x="409678" y="178859"/>
                </a:lnTo>
                <a:lnTo>
                  <a:pt x="409150" y="180447"/>
                </a:lnTo>
                <a:lnTo>
                  <a:pt x="407035" y="180976"/>
                </a:lnTo>
                <a:lnTo>
                  <a:pt x="405978" y="180447"/>
                </a:lnTo>
                <a:lnTo>
                  <a:pt x="405978" y="180976"/>
                </a:lnTo>
                <a:lnTo>
                  <a:pt x="405978" y="182034"/>
                </a:lnTo>
                <a:lnTo>
                  <a:pt x="404393" y="180976"/>
                </a:lnTo>
                <a:lnTo>
                  <a:pt x="402807" y="183093"/>
                </a:lnTo>
                <a:lnTo>
                  <a:pt x="402278" y="182563"/>
                </a:lnTo>
                <a:lnTo>
                  <a:pt x="402807" y="182034"/>
                </a:lnTo>
                <a:lnTo>
                  <a:pt x="402278" y="182034"/>
                </a:lnTo>
                <a:lnTo>
                  <a:pt x="401221" y="182034"/>
                </a:lnTo>
                <a:lnTo>
                  <a:pt x="400692" y="182563"/>
                </a:lnTo>
                <a:lnTo>
                  <a:pt x="399107" y="183093"/>
                </a:lnTo>
                <a:lnTo>
                  <a:pt x="400164" y="184151"/>
                </a:lnTo>
                <a:lnTo>
                  <a:pt x="399107" y="184680"/>
                </a:lnTo>
                <a:lnTo>
                  <a:pt x="402278" y="185738"/>
                </a:lnTo>
                <a:lnTo>
                  <a:pt x="404393" y="186268"/>
                </a:lnTo>
                <a:lnTo>
                  <a:pt x="402278" y="186268"/>
                </a:lnTo>
                <a:lnTo>
                  <a:pt x="400692" y="187326"/>
                </a:lnTo>
                <a:lnTo>
                  <a:pt x="402807" y="188913"/>
                </a:lnTo>
                <a:lnTo>
                  <a:pt x="405978" y="187855"/>
                </a:lnTo>
                <a:lnTo>
                  <a:pt x="405450" y="189443"/>
                </a:lnTo>
                <a:lnTo>
                  <a:pt x="404393" y="189443"/>
                </a:lnTo>
                <a:lnTo>
                  <a:pt x="403864" y="189972"/>
                </a:lnTo>
                <a:lnTo>
                  <a:pt x="405978" y="189972"/>
                </a:lnTo>
                <a:lnTo>
                  <a:pt x="409150" y="191030"/>
                </a:lnTo>
                <a:lnTo>
                  <a:pt x="409678" y="192618"/>
                </a:lnTo>
                <a:lnTo>
                  <a:pt x="411264" y="193147"/>
                </a:lnTo>
                <a:lnTo>
                  <a:pt x="405978" y="194205"/>
                </a:lnTo>
                <a:lnTo>
                  <a:pt x="401221" y="194734"/>
                </a:lnTo>
                <a:lnTo>
                  <a:pt x="400692" y="194734"/>
                </a:lnTo>
                <a:lnTo>
                  <a:pt x="401221" y="195793"/>
                </a:lnTo>
                <a:lnTo>
                  <a:pt x="400050" y="195793"/>
                </a:lnTo>
                <a:lnTo>
                  <a:pt x="399415" y="196851"/>
                </a:lnTo>
                <a:lnTo>
                  <a:pt x="398581" y="195924"/>
                </a:lnTo>
                <a:lnTo>
                  <a:pt x="396992" y="196322"/>
                </a:lnTo>
                <a:lnTo>
                  <a:pt x="394878" y="194734"/>
                </a:lnTo>
                <a:lnTo>
                  <a:pt x="391706" y="196322"/>
                </a:lnTo>
                <a:lnTo>
                  <a:pt x="384835" y="195793"/>
                </a:lnTo>
                <a:lnTo>
                  <a:pt x="376906" y="194205"/>
                </a:lnTo>
                <a:lnTo>
                  <a:pt x="376377" y="195793"/>
                </a:lnTo>
                <a:lnTo>
                  <a:pt x="374263" y="196322"/>
                </a:lnTo>
                <a:lnTo>
                  <a:pt x="374791" y="195793"/>
                </a:lnTo>
                <a:lnTo>
                  <a:pt x="374791" y="194734"/>
                </a:lnTo>
                <a:lnTo>
                  <a:pt x="371091" y="196322"/>
                </a:lnTo>
                <a:lnTo>
                  <a:pt x="366334" y="198438"/>
                </a:lnTo>
                <a:lnTo>
                  <a:pt x="367920" y="198438"/>
                </a:lnTo>
                <a:lnTo>
                  <a:pt x="367920" y="199497"/>
                </a:lnTo>
                <a:lnTo>
                  <a:pt x="364748" y="199497"/>
                </a:lnTo>
                <a:lnTo>
                  <a:pt x="362105" y="201084"/>
                </a:lnTo>
                <a:lnTo>
                  <a:pt x="362105" y="200026"/>
                </a:lnTo>
                <a:lnTo>
                  <a:pt x="361048" y="199497"/>
                </a:lnTo>
                <a:lnTo>
                  <a:pt x="360519" y="201084"/>
                </a:lnTo>
                <a:lnTo>
                  <a:pt x="359462" y="201084"/>
                </a:lnTo>
                <a:lnTo>
                  <a:pt x="359462" y="200026"/>
                </a:lnTo>
                <a:lnTo>
                  <a:pt x="360519" y="199497"/>
                </a:lnTo>
                <a:lnTo>
                  <a:pt x="358934" y="200026"/>
                </a:lnTo>
                <a:lnTo>
                  <a:pt x="357348" y="200026"/>
                </a:lnTo>
                <a:lnTo>
                  <a:pt x="357348" y="201084"/>
                </a:lnTo>
                <a:lnTo>
                  <a:pt x="357877" y="202143"/>
                </a:lnTo>
                <a:lnTo>
                  <a:pt x="358934" y="201613"/>
                </a:lnTo>
                <a:lnTo>
                  <a:pt x="359462" y="201613"/>
                </a:lnTo>
                <a:lnTo>
                  <a:pt x="357877" y="203201"/>
                </a:lnTo>
                <a:lnTo>
                  <a:pt x="357348" y="203730"/>
                </a:lnTo>
                <a:lnTo>
                  <a:pt x="356291" y="203201"/>
                </a:lnTo>
                <a:lnTo>
                  <a:pt x="357348" y="202143"/>
                </a:lnTo>
                <a:lnTo>
                  <a:pt x="356291" y="200026"/>
                </a:lnTo>
                <a:lnTo>
                  <a:pt x="355234" y="201613"/>
                </a:lnTo>
                <a:lnTo>
                  <a:pt x="355762" y="201613"/>
                </a:lnTo>
                <a:lnTo>
                  <a:pt x="355234" y="203201"/>
                </a:lnTo>
                <a:lnTo>
                  <a:pt x="354176" y="203730"/>
                </a:lnTo>
                <a:lnTo>
                  <a:pt x="354176" y="202143"/>
                </a:lnTo>
                <a:lnTo>
                  <a:pt x="353648" y="201084"/>
                </a:lnTo>
                <a:lnTo>
                  <a:pt x="352062" y="201084"/>
                </a:lnTo>
                <a:lnTo>
                  <a:pt x="349948" y="201613"/>
                </a:lnTo>
                <a:lnTo>
                  <a:pt x="351005" y="201613"/>
                </a:lnTo>
                <a:lnTo>
                  <a:pt x="352062" y="203201"/>
                </a:lnTo>
                <a:lnTo>
                  <a:pt x="350476" y="202143"/>
                </a:lnTo>
                <a:lnTo>
                  <a:pt x="349948" y="203730"/>
                </a:lnTo>
                <a:lnTo>
                  <a:pt x="348362" y="201613"/>
                </a:lnTo>
                <a:lnTo>
                  <a:pt x="345719" y="204788"/>
                </a:lnTo>
                <a:lnTo>
                  <a:pt x="344133" y="203730"/>
                </a:lnTo>
                <a:lnTo>
                  <a:pt x="343605" y="204788"/>
                </a:lnTo>
                <a:lnTo>
                  <a:pt x="343076" y="203201"/>
                </a:lnTo>
                <a:lnTo>
                  <a:pt x="341490" y="203201"/>
                </a:lnTo>
                <a:lnTo>
                  <a:pt x="341490" y="203730"/>
                </a:lnTo>
                <a:lnTo>
                  <a:pt x="339904" y="203201"/>
                </a:lnTo>
                <a:lnTo>
                  <a:pt x="338319" y="203730"/>
                </a:lnTo>
                <a:lnTo>
                  <a:pt x="337261" y="204788"/>
                </a:lnTo>
                <a:lnTo>
                  <a:pt x="336808" y="203881"/>
                </a:lnTo>
                <a:lnTo>
                  <a:pt x="337261" y="203201"/>
                </a:lnTo>
                <a:lnTo>
                  <a:pt x="336733" y="203730"/>
                </a:lnTo>
                <a:lnTo>
                  <a:pt x="336808" y="203881"/>
                </a:lnTo>
                <a:lnTo>
                  <a:pt x="336204" y="204788"/>
                </a:lnTo>
                <a:lnTo>
                  <a:pt x="335147" y="205318"/>
                </a:lnTo>
                <a:lnTo>
                  <a:pt x="335147" y="204788"/>
                </a:lnTo>
                <a:lnTo>
                  <a:pt x="333561" y="203730"/>
                </a:lnTo>
                <a:lnTo>
                  <a:pt x="333561" y="206376"/>
                </a:lnTo>
                <a:lnTo>
                  <a:pt x="333033" y="204788"/>
                </a:lnTo>
                <a:lnTo>
                  <a:pt x="331976" y="205318"/>
                </a:lnTo>
                <a:lnTo>
                  <a:pt x="331976" y="206376"/>
                </a:lnTo>
                <a:lnTo>
                  <a:pt x="331447" y="204788"/>
                </a:lnTo>
                <a:lnTo>
                  <a:pt x="329861" y="206376"/>
                </a:lnTo>
                <a:lnTo>
                  <a:pt x="328275" y="205847"/>
                </a:lnTo>
                <a:lnTo>
                  <a:pt x="328275" y="205318"/>
                </a:lnTo>
                <a:lnTo>
                  <a:pt x="328049" y="205771"/>
                </a:lnTo>
                <a:lnTo>
                  <a:pt x="326690" y="205318"/>
                </a:lnTo>
                <a:lnTo>
                  <a:pt x="325104" y="207964"/>
                </a:lnTo>
                <a:lnTo>
                  <a:pt x="324575" y="208493"/>
                </a:lnTo>
                <a:lnTo>
                  <a:pt x="324047" y="207964"/>
                </a:lnTo>
                <a:lnTo>
                  <a:pt x="324047" y="208493"/>
                </a:lnTo>
                <a:lnTo>
                  <a:pt x="322990" y="208493"/>
                </a:lnTo>
                <a:lnTo>
                  <a:pt x="325104" y="209022"/>
                </a:lnTo>
                <a:lnTo>
                  <a:pt x="328275" y="209022"/>
                </a:lnTo>
                <a:lnTo>
                  <a:pt x="327747" y="207964"/>
                </a:lnTo>
                <a:lnTo>
                  <a:pt x="326690" y="206905"/>
                </a:lnTo>
                <a:lnTo>
                  <a:pt x="327747" y="206376"/>
                </a:lnTo>
                <a:lnTo>
                  <a:pt x="329333" y="208493"/>
                </a:lnTo>
                <a:lnTo>
                  <a:pt x="326161" y="210080"/>
                </a:lnTo>
                <a:lnTo>
                  <a:pt x="324575" y="213255"/>
                </a:lnTo>
                <a:lnTo>
                  <a:pt x="322990" y="212197"/>
                </a:lnTo>
                <a:lnTo>
                  <a:pt x="322461" y="212197"/>
                </a:lnTo>
                <a:lnTo>
                  <a:pt x="322263" y="212197"/>
                </a:lnTo>
                <a:lnTo>
                  <a:pt x="322263" y="212682"/>
                </a:lnTo>
                <a:lnTo>
                  <a:pt x="322990" y="212197"/>
                </a:lnTo>
                <a:lnTo>
                  <a:pt x="321404" y="214843"/>
                </a:lnTo>
                <a:lnTo>
                  <a:pt x="321404" y="213255"/>
                </a:lnTo>
                <a:lnTo>
                  <a:pt x="322230" y="212704"/>
                </a:lnTo>
                <a:lnTo>
                  <a:pt x="321469" y="212197"/>
                </a:lnTo>
                <a:lnTo>
                  <a:pt x="320875" y="212197"/>
                </a:lnTo>
                <a:lnTo>
                  <a:pt x="320875" y="213784"/>
                </a:lnTo>
                <a:lnTo>
                  <a:pt x="320875" y="214843"/>
                </a:lnTo>
                <a:lnTo>
                  <a:pt x="317175" y="213784"/>
                </a:lnTo>
                <a:lnTo>
                  <a:pt x="314003" y="214843"/>
                </a:lnTo>
                <a:lnTo>
                  <a:pt x="314532" y="214843"/>
                </a:lnTo>
                <a:lnTo>
                  <a:pt x="314003" y="215372"/>
                </a:lnTo>
                <a:lnTo>
                  <a:pt x="314003" y="215901"/>
                </a:lnTo>
                <a:lnTo>
                  <a:pt x="312946" y="215901"/>
                </a:lnTo>
                <a:lnTo>
                  <a:pt x="312418" y="215901"/>
                </a:lnTo>
                <a:lnTo>
                  <a:pt x="310832" y="215372"/>
                </a:lnTo>
                <a:lnTo>
                  <a:pt x="310832" y="214843"/>
                </a:lnTo>
                <a:lnTo>
                  <a:pt x="310303" y="214843"/>
                </a:lnTo>
                <a:lnTo>
                  <a:pt x="310303" y="215372"/>
                </a:lnTo>
                <a:lnTo>
                  <a:pt x="303960" y="215372"/>
                </a:lnTo>
                <a:lnTo>
                  <a:pt x="298674" y="214843"/>
                </a:lnTo>
                <a:lnTo>
                  <a:pt x="298146" y="214843"/>
                </a:lnTo>
                <a:lnTo>
                  <a:pt x="298674" y="215372"/>
                </a:lnTo>
                <a:lnTo>
                  <a:pt x="298146" y="215372"/>
                </a:lnTo>
                <a:lnTo>
                  <a:pt x="297089" y="214843"/>
                </a:lnTo>
                <a:lnTo>
                  <a:pt x="294974" y="215372"/>
                </a:lnTo>
                <a:lnTo>
                  <a:pt x="293543" y="215611"/>
                </a:lnTo>
                <a:lnTo>
                  <a:pt x="293460" y="215901"/>
                </a:lnTo>
                <a:lnTo>
                  <a:pt x="293168" y="215673"/>
                </a:lnTo>
                <a:lnTo>
                  <a:pt x="291803" y="215901"/>
                </a:lnTo>
                <a:lnTo>
                  <a:pt x="290217" y="214843"/>
                </a:lnTo>
                <a:lnTo>
                  <a:pt x="289688" y="214843"/>
                </a:lnTo>
                <a:lnTo>
                  <a:pt x="288925" y="214843"/>
                </a:lnTo>
                <a:lnTo>
                  <a:pt x="288925" y="215901"/>
                </a:lnTo>
                <a:lnTo>
                  <a:pt x="288631" y="215901"/>
                </a:lnTo>
                <a:lnTo>
                  <a:pt x="287337" y="215901"/>
                </a:lnTo>
                <a:lnTo>
                  <a:pt x="286517" y="215901"/>
                </a:lnTo>
                <a:lnTo>
                  <a:pt x="284931" y="215901"/>
                </a:lnTo>
                <a:lnTo>
                  <a:pt x="284931" y="217489"/>
                </a:lnTo>
                <a:lnTo>
                  <a:pt x="284402" y="217489"/>
                </a:lnTo>
                <a:lnTo>
                  <a:pt x="284402" y="216959"/>
                </a:lnTo>
                <a:lnTo>
                  <a:pt x="282817" y="216959"/>
                </a:lnTo>
                <a:lnTo>
                  <a:pt x="281759" y="217489"/>
                </a:lnTo>
                <a:lnTo>
                  <a:pt x="281231" y="217489"/>
                </a:lnTo>
                <a:lnTo>
                  <a:pt x="281759" y="216959"/>
                </a:lnTo>
                <a:lnTo>
                  <a:pt x="280175" y="217488"/>
                </a:lnTo>
                <a:lnTo>
                  <a:pt x="280194" y="217488"/>
                </a:lnTo>
                <a:lnTo>
                  <a:pt x="280988" y="217488"/>
                </a:lnTo>
                <a:lnTo>
                  <a:pt x="280988" y="218017"/>
                </a:lnTo>
                <a:lnTo>
                  <a:pt x="280194" y="218017"/>
                </a:lnTo>
                <a:lnTo>
                  <a:pt x="280194" y="219076"/>
                </a:lnTo>
                <a:lnTo>
                  <a:pt x="280174" y="219049"/>
                </a:lnTo>
                <a:lnTo>
                  <a:pt x="280174" y="219076"/>
                </a:lnTo>
                <a:lnTo>
                  <a:pt x="279645" y="220134"/>
                </a:lnTo>
                <a:lnTo>
                  <a:pt x="279645" y="219076"/>
                </a:lnTo>
                <a:lnTo>
                  <a:pt x="277531" y="219076"/>
                </a:lnTo>
                <a:lnTo>
                  <a:pt x="274359" y="220134"/>
                </a:lnTo>
                <a:lnTo>
                  <a:pt x="274359" y="219076"/>
                </a:lnTo>
                <a:lnTo>
                  <a:pt x="273302" y="218547"/>
                </a:lnTo>
                <a:lnTo>
                  <a:pt x="273302" y="220134"/>
                </a:lnTo>
                <a:lnTo>
                  <a:pt x="273302" y="220664"/>
                </a:lnTo>
                <a:lnTo>
                  <a:pt x="272797" y="221169"/>
                </a:lnTo>
                <a:lnTo>
                  <a:pt x="272653" y="221457"/>
                </a:lnTo>
                <a:lnTo>
                  <a:pt x="272245" y="221729"/>
                </a:lnTo>
                <a:lnTo>
                  <a:pt x="272245" y="222251"/>
                </a:lnTo>
                <a:lnTo>
                  <a:pt x="272245" y="223839"/>
                </a:lnTo>
                <a:lnTo>
                  <a:pt x="273302" y="222780"/>
                </a:lnTo>
                <a:lnTo>
                  <a:pt x="274359" y="221193"/>
                </a:lnTo>
                <a:lnTo>
                  <a:pt x="274359" y="222251"/>
                </a:lnTo>
                <a:lnTo>
                  <a:pt x="274888" y="222251"/>
                </a:lnTo>
                <a:lnTo>
                  <a:pt x="276474" y="220664"/>
                </a:lnTo>
                <a:lnTo>
                  <a:pt x="279116" y="220134"/>
                </a:lnTo>
                <a:lnTo>
                  <a:pt x="279116" y="220664"/>
                </a:lnTo>
                <a:lnTo>
                  <a:pt x="278059" y="221193"/>
                </a:lnTo>
                <a:lnTo>
                  <a:pt x="279645" y="220664"/>
                </a:lnTo>
                <a:lnTo>
                  <a:pt x="281231" y="219076"/>
                </a:lnTo>
                <a:lnTo>
                  <a:pt x="281231" y="220134"/>
                </a:lnTo>
                <a:lnTo>
                  <a:pt x="281759" y="220664"/>
                </a:lnTo>
                <a:lnTo>
                  <a:pt x="284402" y="220664"/>
                </a:lnTo>
                <a:lnTo>
                  <a:pt x="285988" y="219076"/>
                </a:lnTo>
                <a:lnTo>
                  <a:pt x="286517" y="220134"/>
                </a:lnTo>
                <a:lnTo>
                  <a:pt x="287045" y="220134"/>
                </a:lnTo>
                <a:lnTo>
                  <a:pt x="287045" y="219076"/>
                </a:lnTo>
                <a:lnTo>
                  <a:pt x="288631" y="219076"/>
                </a:lnTo>
                <a:lnTo>
                  <a:pt x="291274" y="220134"/>
                </a:lnTo>
                <a:lnTo>
                  <a:pt x="291274" y="220664"/>
                </a:lnTo>
                <a:lnTo>
                  <a:pt x="291274" y="221193"/>
                </a:lnTo>
                <a:lnTo>
                  <a:pt x="291803" y="220664"/>
                </a:lnTo>
                <a:lnTo>
                  <a:pt x="293388" y="220664"/>
                </a:lnTo>
                <a:lnTo>
                  <a:pt x="292860" y="220134"/>
                </a:lnTo>
                <a:lnTo>
                  <a:pt x="291274" y="219076"/>
                </a:lnTo>
                <a:lnTo>
                  <a:pt x="292860" y="219076"/>
                </a:lnTo>
                <a:lnTo>
                  <a:pt x="294974" y="219076"/>
                </a:lnTo>
                <a:lnTo>
                  <a:pt x="293917" y="220134"/>
                </a:lnTo>
                <a:lnTo>
                  <a:pt x="294974" y="220134"/>
                </a:lnTo>
                <a:lnTo>
                  <a:pt x="295503" y="221193"/>
                </a:lnTo>
                <a:lnTo>
                  <a:pt x="296560" y="220664"/>
                </a:lnTo>
                <a:lnTo>
                  <a:pt x="297089" y="220664"/>
                </a:lnTo>
                <a:lnTo>
                  <a:pt x="296560" y="220134"/>
                </a:lnTo>
                <a:lnTo>
                  <a:pt x="296560" y="218547"/>
                </a:lnTo>
                <a:lnTo>
                  <a:pt x="297089" y="220134"/>
                </a:lnTo>
                <a:lnTo>
                  <a:pt x="298674" y="220664"/>
                </a:lnTo>
                <a:lnTo>
                  <a:pt x="299203" y="220134"/>
                </a:lnTo>
                <a:lnTo>
                  <a:pt x="299203" y="220664"/>
                </a:lnTo>
                <a:lnTo>
                  <a:pt x="305017" y="219076"/>
                </a:lnTo>
                <a:lnTo>
                  <a:pt x="310832" y="218547"/>
                </a:lnTo>
                <a:lnTo>
                  <a:pt x="314532" y="217489"/>
                </a:lnTo>
                <a:lnTo>
                  <a:pt x="317704" y="217489"/>
                </a:lnTo>
                <a:lnTo>
                  <a:pt x="320875" y="216959"/>
                </a:lnTo>
                <a:lnTo>
                  <a:pt x="322461" y="217489"/>
                </a:lnTo>
                <a:lnTo>
                  <a:pt x="329333" y="217489"/>
                </a:lnTo>
                <a:lnTo>
                  <a:pt x="334619" y="216959"/>
                </a:lnTo>
                <a:lnTo>
                  <a:pt x="333561" y="217489"/>
                </a:lnTo>
                <a:lnTo>
                  <a:pt x="333561" y="218547"/>
                </a:lnTo>
                <a:lnTo>
                  <a:pt x="334619" y="218547"/>
                </a:lnTo>
                <a:lnTo>
                  <a:pt x="335147" y="218547"/>
                </a:lnTo>
                <a:lnTo>
                  <a:pt x="334619" y="217489"/>
                </a:lnTo>
                <a:lnTo>
                  <a:pt x="334619" y="216959"/>
                </a:lnTo>
                <a:lnTo>
                  <a:pt x="338319" y="216959"/>
                </a:lnTo>
                <a:lnTo>
                  <a:pt x="342019" y="215901"/>
                </a:lnTo>
                <a:lnTo>
                  <a:pt x="341490" y="216959"/>
                </a:lnTo>
                <a:lnTo>
                  <a:pt x="341490" y="217489"/>
                </a:lnTo>
                <a:lnTo>
                  <a:pt x="342019" y="215901"/>
                </a:lnTo>
                <a:lnTo>
                  <a:pt x="342371" y="215901"/>
                </a:lnTo>
                <a:lnTo>
                  <a:pt x="343076" y="215901"/>
                </a:lnTo>
                <a:lnTo>
                  <a:pt x="343076" y="216959"/>
                </a:lnTo>
                <a:lnTo>
                  <a:pt x="342019" y="216959"/>
                </a:lnTo>
                <a:lnTo>
                  <a:pt x="343605" y="217489"/>
                </a:lnTo>
                <a:lnTo>
                  <a:pt x="345190" y="216959"/>
                </a:lnTo>
                <a:lnTo>
                  <a:pt x="345190" y="215901"/>
                </a:lnTo>
                <a:lnTo>
                  <a:pt x="348362" y="216959"/>
                </a:lnTo>
                <a:lnTo>
                  <a:pt x="350476" y="215372"/>
                </a:lnTo>
                <a:lnTo>
                  <a:pt x="351005" y="215372"/>
                </a:lnTo>
                <a:lnTo>
                  <a:pt x="351005" y="215901"/>
                </a:lnTo>
                <a:lnTo>
                  <a:pt x="352062" y="215372"/>
                </a:lnTo>
                <a:lnTo>
                  <a:pt x="352062" y="213784"/>
                </a:lnTo>
                <a:lnTo>
                  <a:pt x="353648" y="215372"/>
                </a:lnTo>
                <a:lnTo>
                  <a:pt x="357348" y="214843"/>
                </a:lnTo>
                <a:lnTo>
                  <a:pt x="355762" y="215901"/>
                </a:lnTo>
                <a:lnTo>
                  <a:pt x="354176" y="217489"/>
                </a:lnTo>
                <a:lnTo>
                  <a:pt x="357877" y="216959"/>
                </a:lnTo>
                <a:lnTo>
                  <a:pt x="360519" y="215372"/>
                </a:lnTo>
                <a:lnTo>
                  <a:pt x="364220" y="215901"/>
                </a:lnTo>
                <a:lnTo>
                  <a:pt x="371091" y="214843"/>
                </a:lnTo>
                <a:lnTo>
                  <a:pt x="374791" y="215901"/>
                </a:lnTo>
                <a:lnTo>
                  <a:pt x="376377" y="214843"/>
                </a:lnTo>
                <a:lnTo>
                  <a:pt x="377963" y="214843"/>
                </a:lnTo>
                <a:lnTo>
                  <a:pt x="377963" y="215372"/>
                </a:lnTo>
                <a:lnTo>
                  <a:pt x="377963" y="215901"/>
                </a:lnTo>
                <a:lnTo>
                  <a:pt x="381135" y="214843"/>
                </a:lnTo>
                <a:lnTo>
                  <a:pt x="383777" y="215901"/>
                </a:lnTo>
                <a:lnTo>
                  <a:pt x="383249" y="215901"/>
                </a:lnTo>
                <a:lnTo>
                  <a:pt x="381663" y="215372"/>
                </a:lnTo>
                <a:lnTo>
                  <a:pt x="383249" y="217489"/>
                </a:lnTo>
                <a:lnTo>
                  <a:pt x="385363" y="217489"/>
                </a:lnTo>
                <a:lnTo>
                  <a:pt x="384835" y="219076"/>
                </a:lnTo>
                <a:lnTo>
                  <a:pt x="383777" y="220664"/>
                </a:lnTo>
                <a:lnTo>
                  <a:pt x="381663" y="219076"/>
                </a:lnTo>
                <a:lnTo>
                  <a:pt x="379549" y="220134"/>
                </a:lnTo>
                <a:lnTo>
                  <a:pt x="379549" y="219076"/>
                </a:lnTo>
                <a:lnTo>
                  <a:pt x="379549" y="218547"/>
                </a:lnTo>
                <a:lnTo>
                  <a:pt x="377963" y="219076"/>
                </a:lnTo>
                <a:lnTo>
                  <a:pt x="375320" y="220664"/>
                </a:lnTo>
                <a:lnTo>
                  <a:pt x="373206" y="219076"/>
                </a:lnTo>
                <a:lnTo>
                  <a:pt x="369506" y="220134"/>
                </a:lnTo>
                <a:lnTo>
                  <a:pt x="369506" y="221193"/>
                </a:lnTo>
                <a:lnTo>
                  <a:pt x="368977" y="221193"/>
                </a:lnTo>
                <a:lnTo>
                  <a:pt x="367920" y="220134"/>
                </a:lnTo>
                <a:lnTo>
                  <a:pt x="364220" y="220664"/>
                </a:lnTo>
                <a:lnTo>
                  <a:pt x="362634" y="220134"/>
                </a:lnTo>
                <a:lnTo>
                  <a:pt x="362634" y="220664"/>
                </a:lnTo>
                <a:lnTo>
                  <a:pt x="355234" y="220664"/>
                </a:lnTo>
                <a:lnTo>
                  <a:pt x="348890" y="221193"/>
                </a:lnTo>
                <a:lnTo>
                  <a:pt x="349948" y="220134"/>
                </a:lnTo>
                <a:lnTo>
                  <a:pt x="348362" y="221193"/>
                </a:lnTo>
                <a:lnTo>
                  <a:pt x="346776" y="222780"/>
                </a:lnTo>
                <a:lnTo>
                  <a:pt x="345544" y="221546"/>
                </a:lnTo>
                <a:lnTo>
                  <a:pt x="344602" y="222174"/>
                </a:lnTo>
                <a:lnTo>
                  <a:pt x="343605" y="223839"/>
                </a:lnTo>
                <a:lnTo>
                  <a:pt x="341490" y="221193"/>
                </a:lnTo>
                <a:lnTo>
                  <a:pt x="338847" y="222780"/>
                </a:lnTo>
                <a:lnTo>
                  <a:pt x="337261" y="221193"/>
                </a:lnTo>
                <a:lnTo>
                  <a:pt x="335147" y="222251"/>
                </a:lnTo>
                <a:lnTo>
                  <a:pt x="335147" y="222780"/>
                </a:lnTo>
                <a:lnTo>
                  <a:pt x="334619" y="222251"/>
                </a:lnTo>
                <a:lnTo>
                  <a:pt x="333561" y="223839"/>
                </a:lnTo>
                <a:lnTo>
                  <a:pt x="331976" y="222780"/>
                </a:lnTo>
                <a:lnTo>
                  <a:pt x="331447" y="221193"/>
                </a:lnTo>
                <a:lnTo>
                  <a:pt x="331447" y="222251"/>
                </a:lnTo>
                <a:lnTo>
                  <a:pt x="330918" y="221193"/>
                </a:lnTo>
                <a:lnTo>
                  <a:pt x="329861" y="222251"/>
                </a:lnTo>
                <a:lnTo>
                  <a:pt x="329333" y="222251"/>
                </a:lnTo>
                <a:lnTo>
                  <a:pt x="326690" y="221193"/>
                </a:lnTo>
                <a:lnTo>
                  <a:pt x="325104" y="222251"/>
                </a:lnTo>
                <a:lnTo>
                  <a:pt x="324575" y="222780"/>
                </a:lnTo>
                <a:lnTo>
                  <a:pt x="324047" y="223839"/>
                </a:lnTo>
                <a:lnTo>
                  <a:pt x="321404" y="222780"/>
                </a:lnTo>
                <a:lnTo>
                  <a:pt x="319289" y="224368"/>
                </a:lnTo>
                <a:lnTo>
                  <a:pt x="319818" y="222780"/>
                </a:lnTo>
                <a:lnTo>
                  <a:pt x="311889" y="223839"/>
                </a:lnTo>
                <a:lnTo>
                  <a:pt x="310677" y="224445"/>
                </a:lnTo>
                <a:lnTo>
                  <a:pt x="313276" y="226036"/>
                </a:lnTo>
                <a:lnTo>
                  <a:pt x="315969" y="223838"/>
                </a:lnTo>
                <a:lnTo>
                  <a:pt x="317585" y="225487"/>
                </a:lnTo>
                <a:lnTo>
                  <a:pt x="318662" y="227135"/>
                </a:lnTo>
                <a:lnTo>
                  <a:pt x="320278" y="226036"/>
                </a:lnTo>
                <a:lnTo>
                  <a:pt x="319739" y="227685"/>
                </a:lnTo>
                <a:lnTo>
                  <a:pt x="320278" y="228234"/>
                </a:lnTo>
                <a:lnTo>
                  <a:pt x="321355" y="227135"/>
                </a:lnTo>
                <a:lnTo>
                  <a:pt x="321894" y="227685"/>
                </a:lnTo>
                <a:lnTo>
                  <a:pt x="323510" y="226036"/>
                </a:lnTo>
                <a:lnTo>
                  <a:pt x="325125" y="226036"/>
                </a:lnTo>
                <a:lnTo>
                  <a:pt x="324587" y="227685"/>
                </a:lnTo>
                <a:lnTo>
                  <a:pt x="322971" y="227135"/>
                </a:lnTo>
                <a:lnTo>
                  <a:pt x="322971" y="227685"/>
                </a:lnTo>
                <a:lnTo>
                  <a:pt x="323510" y="228234"/>
                </a:lnTo>
                <a:lnTo>
                  <a:pt x="325125" y="227685"/>
                </a:lnTo>
                <a:lnTo>
                  <a:pt x="326741" y="228234"/>
                </a:lnTo>
                <a:lnTo>
                  <a:pt x="325664" y="227135"/>
                </a:lnTo>
                <a:lnTo>
                  <a:pt x="325664" y="226036"/>
                </a:lnTo>
                <a:lnTo>
                  <a:pt x="326741" y="227685"/>
                </a:lnTo>
                <a:lnTo>
                  <a:pt x="327280" y="228234"/>
                </a:lnTo>
                <a:lnTo>
                  <a:pt x="327280" y="227135"/>
                </a:lnTo>
                <a:lnTo>
                  <a:pt x="328896" y="227685"/>
                </a:lnTo>
                <a:lnTo>
                  <a:pt x="328896" y="227273"/>
                </a:lnTo>
                <a:lnTo>
                  <a:pt x="330512" y="227685"/>
                </a:lnTo>
                <a:lnTo>
                  <a:pt x="332666" y="227685"/>
                </a:lnTo>
                <a:lnTo>
                  <a:pt x="333743" y="227135"/>
                </a:lnTo>
                <a:lnTo>
                  <a:pt x="332127" y="228234"/>
                </a:lnTo>
                <a:lnTo>
                  <a:pt x="332666" y="228234"/>
                </a:lnTo>
                <a:lnTo>
                  <a:pt x="332666" y="229333"/>
                </a:lnTo>
                <a:lnTo>
                  <a:pt x="333743" y="229333"/>
                </a:lnTo>
                <a:lnTo>
                  <a:pt x="334282" y="229883"/>
                </a:lnTo>
                <a:lnTo>
                  <a:pt x="335359" y="229333"/>
                </a:lnTo>
                <a:lnTo>
                  <a:pt x="333743" y="228234"/>
                </a:lnTo>
                <a:lnTo>
                  <a:pt x="335359" y="228234"/>
                </a:lnTo>
                <a:lnTo>
                  <a:pt x="335359" y="227685"/>
                </a:lnTo>
                <a:lnTo>
                  <a:pt x="336975" y="228234"/>
                </a:lnTo>
                <a:lnTo>
                  <a:pt x="337514" y="228234"/>
                </a:lnTo>
                <a:lnTo>
                  <a:pt x="337514" y="229883"/>
                </a:lnTo>
                <a:lnTo>
                  <a:pt x="337969" y="228489"/>
                </a:lnTo>
                <a:lnTo>
                  <a:pt x="337344" y="228072"/>
                </a:lnTo>
                <a:lnTo>
                  <a:pt x="336550" y="228072"/>
                </a:lnTo>
                <a:lnTo>
                  <a:pt x="336550" y="227013"/>
                </a:lnTo>
                <a:lnTo>
                  <a:pt x="337344" y="227013"/>
                </a:lnTo>
                <a:lnTo>
                  <a:pt x="338014" y="228353"/>
                </a:lnTo>
                <a:lnTo>
                  <a:pt x="338052" y="228234"/>
                </a:lnTo>
                <a:lnTo>
                  <a:pt x="339129" y="228234"/>
                </a:lnTo>
                <a:lnTo>
                  <a:pt x="338052" y="229333"/>
                </a:lnTo>
                <a:lnTo>
                  <a:pt x="337514" y="230982"/>
                </a:lnTo>
                <a:lnTo>
                  <a:pt x="338052" y="229883"/>
                </a:lnTo>
                <a:lnTo>
                  <a:pt x="339668" y="229333"/>
                </a:lnTo>
                <a:lnTo>
                  <a:pt x="339668" y="229883"/>
                </a:lnTo>
                <a:lnTo>
                  <a:pt x="339668" y="230982"/>
                </a:lnTo>
                <a:lnTo>
                  <a:pt x="339129" y="229883"/>
                </a:lnTo>
                <a:lnTo>
                  <a:pt x="338052" y="231532"/>
                </a:lnTo>
                <a:lnTo>
                  <a:pt x="339668" y="232631"/>
                </a:lnTo>
                <a:lnTo>
                  <a:pt x="339129" y="232631"/>
                </a:lnTo>
                <a:lnTo>
                  <a:pt x="339129" y="233180"/>
                </a:lnTo>
                <a:lnTo>
                  <a:pt x="338052" y="234279"/>
                </a:lnTo>
                <a:lnTo>
                  <a:pt x="337514" y="234829"/>
                </a:lnTo>
                <a:lnTo>
                  <a:pt x="335359" y="234279"/>
                </a:lnTo>
                <a:lnTo>
                  <a:pt x="332666" y="234829"/>
                </a:lnTo>
                <a:lnTo>
                  <a:pt x="331589" y="234279"/>
                </a:lnTo>
                <a:lnTo>
                  <a:pt x="328896" y="234279"/>
                </a:lnTo>
                <a:lnTo>
                  <a:pt x="330512" y="235378"/>
                </a:lnTo>
                <a:lnTo>
                  <a:pt x="328896" y="235378"/>
                </a:lnTo>
                <a:lnTo>
                  <a:pt x="328357" y="234829"/>
                </a:lnTo>
                <a:lnTo>
                  <a:pt x="328357" y="234279"/>
                </a:lnTo>
                <a:lnTo>
                  <a:pt x="326741" y="234279"/>
                </a:lnTo>
                <a:lnTo>
                  <a:pt x="325125" y="233180"/>
                </a:lnTo>
                <a:lnTo>
                  <a:pt x="321894" y="235378"/>
                </a:lnTo>
                <a:lnTo>
                  <a:pt x="319739" y="235378"/>
                </a:lnTo>
                <a:lnTo>
                  <a:pt x="305197" y="236477"/>
                </a:lnTo>
                <a:lnTo>
                  <a:pt x="287961" y="238126"/>
                </a:lnTo>
                <a:lnTo>
                  <a:pt x="287961" y="236477"/>
                </a:lnTo>
                <a:lnTo>
                  <a:pt x="286884" y="238126"/>
                </a:lnTo>
                <a:lnTo>
                  <a:pt x="286884" y="237027"/>
                </a:lnTo>
                <a:lnTo>
                  <a:pt x="284729" y="238126"/>
                </a:lnTo>
                <a:lnTo>
                  <a:pt x="282575" y="238126"/>
                </a:lnTo>
                <a:lnTo>
                  <a:pt x="287961" y="234829"/>
                </a:lnTo>
                <a:lnTo>
                  <a:pt x="293886" y="235378"/>
                </a:lnTo>
                <a:lnTo>
                  <a:pt x="294963" y="234279"/>
                </a:lnTo>
                <a:lnTo>
                  <a:pt x="295502" y="234829"/>
                </a:lnTo>
                <a:lnTo>
                  <a:pt x="299272" y="233180"/>
                </a:lnTo>
                <a:lnTo>
                  <a:pt x="303581" y="232631"/>
                </a:lnTo>
                <a:lnTo>
                  <a:pt x="303581" y="233180"/>
                </a:lnTo>
                <a:lnTo>
                  <a:pt x="305197" y="231532"/>
                </a:lnTo>
                <a:lnTo>
                  <a:pt x="306274" y="232631"/>
                </a:lnTo>
                <a:lnTo>
                  <a:pt x="307351" y="232631"/>
                </a:lnTo>
                <a:lnTo>
                  <a:pt x="307890" y="231532"/>
                </a:lnTo>
                <a:lnTo>
                  <a:pt x="305197" y="229883"/>
                </a:lnTo>
                <a:lnTo>
                  <a:pt x="305490" y="228684"/>
                </a:lnTo>
                <a:lnTo>
                  <a:pt x="306274" y="229883"/>
                </a:lnTo>
                <a:lnTo>
                  <a:pt x="307890" y="227685"/>
                </a:lnTo>
                <a:lnTo>
                  <a:pt x="307351" y="227685"/>
                </a:lnTo>
                <a:lnTo>
                  <a:pt x="306274" y="227135"/>
                </a:lnTo>
                <a:lnTo>
                  <a:pt x="308967" y="226036"/>
                </a:lnTo>
                <a:lnTo>
                  <a:pt x="310381" y="224594"/>
                </a:lnTo>
                <a:lnTo>
                  <a:pt x="303432" y="228072"/>
                </a:lnTo>
                <a:lnTo>
                  <a:pt x="303960" y="229130"/>
                </a:lnTo>
                <a:lnTo>
                  <a:pt x="303960" y="229659"/>
                </a:lnTo>
                <a:lnTo>
                  <a:pt x="303432" y="229659"/>
                </a:lnTo>
                <a:lnTo>
                  <a:pt x="301846" y="230718"/>
                </a:lnTo>
                <a:lnTo>
                  <a:pt x="301846" y="229659"/>
                </a:lnTo>
                <a:lnTo>
                  <a:pt x="302374" y="229659"/>
                </a:lnTo>
                <a:lnTo>
                  <a:pt x="301846" y="229130"/>
                </a:lnTo>
                <a:lnTo>
                  <a:pt x="300789" y="229130"/>
                </a:lnTo>
                <a:lnTo>
                  <a:pt x="300789" y="229659"/>
                </a:lnTo>
                <a:lnTo>
                  <a:pt x="300260" y="229659"/>
                </a:lnTo>
                <a:lnTo>
                  <a:pt x="300260" y="230718"/>
                </a:lnTo>
                <a:lnTo>
                  <a:pt x="299203" y="230718"/>
                </a:lnTo>
                <a:lnTo>
                  <a:pt x="299203" y="229659"/>
                </a:lnTo>
                <a:lnTo>
                  <a:pt x="298674" y="229659"/>
                </a:lnTo>
                <a:lnTo>
                  <a:pt x="298674" y="230718"/>
                </a:lnTo>
                <a:lnTo>
                  <a:pt x="293388" y="232305"/>
                </a:lnTo>
                <a:lnTo>
                  <a:pt x="288631" y="232305"/>
                </a:lnTo>
                <a:lnTo>
                  <a:pt x="287045" y="232305"/>
                </a:lnTo>
                <a:lnTo>
                  <a:pt x="284931" y="232834"/>
                </a:lnTo>
                <a:lnTo>
                  <a:pt x="282817" y="230718"/>
                </a:lnTo>
                <a:lnTo>
                  <a:pt x="281759" y="231247"/>
                </a:lnTo>
                <a:lnTo>
                  <a:pt x="280174" y="231247"/>
                </a:lnTo>
                <a:lnTo>
                  <a:pt x="279116" y="229130"/>
                </a:lnTo>
                <a:lnTo>
                  <a:pt x="276474" y="230718"/>
                </a:lnTo>
                <a:lnTo>
                  <a:pt x="277883" y="232129"/>
                </a:lnTo>
                <a:lnTo>
                  <a:pt x="276474" y="232834"/>
                </a:lnTo>
                <a:lnTo>
                  <a:pt x="274359" y="234422"/>
                </a:lnTo>
                <a:lnTo>
                  <a:pt x="271188" y="233893"/>
                </a:lnTo>
                <a:lnTo>
                  <a:pt x="268016" y="234422"/>
                </a:lnTo>
                <a:lnTo>
                  <a:pt x="268016" y="232834"/>
                </a:lnTo>
                <a:lnTo>
                  <a:pt x="267487" y="232305"/>
                </a:lnTo>
                <a:lnTo>
                  <a:pt x="266959" y="232834"/>
                </a:lnTo>
                <a:lnTo>
                  <a:pt x="267487" y="234422"/>
                </a:lnTo>
                <a:lnTo>
                  <a:pt x="262730" y="234951"/>
                </a:lnTo>
                <a:lnTo>
                  <a:pt x="258501" y="234951"/>
                </a:lnTo>
                <a:lnTo>
                  <a:pt x="258501" y="236009"/>
                </a:lnTo>
                <a:lnTo>
                  <a:pt x="258501" y="236539"/>
                </a:lnTo>
                <a:lnTo>
                  <a:pt x="255330" y="236539"/>
                </a:lnTo>
                <a:lnTo>
                  <a:pt x="253744" y="237597"/>
                </a:lnTo>
                <a:lnTo>
                  <a:pt x="253216" y="236009"/>
                </a:lnTo>
                <a:lnTo>
                  <a:pt x="251630" y="236539"/>
                </a:lnTo>
                <a:lnTo>
                  <a:pt x="252158" y="236009"/>
                </a:lnTo>
                <a:lnTo>
                  <a:pt x="252158" y="234951"/>
                </a:lnTo>
                <a:lnTo>
                  <a:pt x="251630" y="234951"/>
                </a:lnTo>
                <a:lnTo>
                  <a:pt x="251630" y="234422"/>
                </a:lnTo>
                <a:lnTo>
                  <a:pt x="253216" y="233893"/>
                </a:lnTo>
                <a:lnTo>
                  <a:pt x="253216" y="232305"/>
                </a:lnTo>
                <a:lnTo>
                  <a:pt x="254273" y="232834"/>
                </a:lnTo>
                <a:lnTo>
                  <a:pt x="257444" y="232305"/>
                </a:lnTo>
                <a:lnTo>
                  <a:pt x="255858" y="231247"/>
                </a:lnTo>
                <a:lnTo>
                  <a:pt x="254273" y="230718"/>
                </a:lnTo>
                <a:lnTo>
                  <a:pt x="253744" y="232305"/>
                </a:lnTo>
                <a:lnTo>
                  <a:pt x="253216" y="231247"/>
                </a:lnTo>
                <a:lnTo>
                  <a:pt x="253744" y="230718"/>
                </a:lnTo>
                <a:lnTo>
                  <a:pt x="253216" y="230718"/>
                </a:lnTo>
                <a:lnTo>
                  <a:pt x="251630" y="231247"/>
                </a:lnTo>
                <a:lnTo>
                  <a:pt x="252158" y="231247"/>
                </a:lnTo>
                <a:lnTo>
                  <a:pt x="250573" y="232305"/>
                </a:lnTo>
                <a:lnTo>
                  <a:pt x="250573" y="231247"/>
                </a:lnTo>
                <a:lnTo>
                  <a:pt x="250044" y="231247"/>
                </a:lnTo>
                <a:lnTo>
                  <a:pt x="248987" y="232305"/>
                </a:lnTo>
                <a:lnTo>
                  <a:pt x="248723" y="231776"/>
                </a:lnTo>
                <a:lnTo>
                  <a:pt x="248987" y="231247"/>
                </a:lnTo>
                <a:lnTo>
                  <a:pt x="248458" y="231247"/>
                </a:lnTo>
                <a:lnTo>
                  <a:pt x="248723" y="231776"/>
                </a:lnTo>
                <a:lnTo>
                  <a:pt x="248458" y="232305"/>
                </a:lnTo>
                <a:lnTo>
                  <a:pt x="246872" y="231247"/>
                </a:lnTo>
                <a:lnTo>
                  <a:pt x="246872" y="232305"/>
                </a:lnTo>
                <a:lnTo>
                  <a:pt x="244758" y="231247"/>
                </a:lnTo>
                <a:lnTo>
                  <a:pt x="245287" y="232305"/>
                </a:lnTo>
                <a:lnTo>
                  <a:pt x="245287" y="232834"/>
                </a:lnTo>
                <a:lnTo>
                  <a:pt x="244758" y="232305"/>
                </a:lnTo>
                <a:lnTo>
                  <a:pt x="243701" y="231247"/>
                </a:lnTo>
                <a:lnTo>
                  <a:pt x="241587" y="232834"/>
                </a:lnTo>
                <a:lnTo>
                  <a:pt x="238415" y="233893"/>
                </a:lnTo>
                <a:lnTo>
                  <a:pt x="238415" y="232834"/>
                </a:lnTo>
                <a:lnTo>
                  <a:pt x="237886" y="232834"/>
                </a:lnTo>
                <a:lnTo>
                  <a:pt x="236829" y="232834"/>
                </a:lnTo>
                <a:lnTo>
                  <a:pt x="235243" y="232834"/>
                </a:lnTo>
                <a:lnTo>
                  <a:pt x="234715" y="232305"/>
                </a:lnTo>
                <a:lnTo>
                  <a:pt x="234715" y="232834"/>
                </a:lnTo>
                <a:lnTo>
                  <a:pt x="234715" y="233893"/>
                </a:lnTo>
                <a:lnTo>
                  <a:pt x="233129" y="232834"/>
                </a:lnTo>
                <a:lnTo>
                  <a:pt x="232600" y="234951"/>
                </a:lnTo>
                <a:lnTo>
                  <a:pt x="231015" y="236009"/>
                </a:lnTo>
                <a:lnTo>
                  <a:pt x="227843" y="237597"/>
                </a:lnTo>
                <a:lnTo>
                  <a:pt x="227843" y="236539"/>
                </a:lnTo>
                <a:lnTo>
                  <a:pt x="227315" y="236539"/>
                </a:lnTo>
                <a:lnTo>
                  <a:pt x="227315" y="237597"/>
                </a:lnTo>
                <a:lnTo>
                  <a:pt x="226257" y="238126"/>
                </a:lnTo>
                <a:lnTo>
                  <a:pt x="225729" y="237597"/>
                </a:lnTo>
                <a:lnTo>
                  <a:pt x="224672" y="237597"/>
                </a:lnTo>
                <a:lnTo>
                  <a:pt x="224672" y="236539"/>
                </a:lnTo>
                <a:lnTo>
                  <a:pt x="224672" y="236009"/>
                </a:lnTo>
                <a:lnTo>
                  <a:pt x="224143" y="237597"/>
                </a:lnTo>
                <a:lnTo>
                  <a:pt x="222557" y="238126"/>
                </a:lnTo>
                <a:lnTo>
                  <a:pt x="222557" y="236539"/>
                </a:lnTo>
                <a:lnTo>
                  <a:pt x="222029" y="237597"/>
                </a:lnTo>
                <a:lnTo>
                  <a:pt x="220971" y="236539"/>
                </a:lnTo>
                <a:lnTo>
                  <a:pt x="220971" y="236538"/>
                </a:lnTo>
                <a:lnTo>
                  <a:pt x="220662" y="236538"/>
                </a:lnTo>
                <a:lnTo>
                  <a:pt x="220887" y="236454"/>
                </a:lnTo>
                <a:lnTo>
                  <a:pt x="220443" y="236009"/>
                </a:lnTo>
                <a:lnTo>
                  <a:pt x="219386" y="236539"/>
                </a:lnTo>
                <a:lnTo>
                  <a:pt x="218857" y="234951"/>
                </a:lnTo>
                <a:lnTo>
                  <a:pt x="219386" y="234422"/>
                </a:lnTo>
                <a:lnTo>
                  <a:pt x="218857" y="234422"/>
                </a:lnTo>
                <a:lnTo>
                  <a:pt x="217800" y="234422"/>
                </a:lnTo>
                <a:lnTo>
                  <a:pt x="217800" y="234951"/>
                </a:lnTo>
                <a:lnTo>
                  <a:pt x="218857" y="236539"/>
                </a:lnTo>
                <a:lnTo>
                  <a:pt x="215686" y="236009"/>
                </a:lnTo>
                <a:lnTo>
                  <a:pt x="214100" y="234422"/>
                </a:lnTo>
                <a:lnTo>
                  <a:pt x="214100" y="234951"/>
                </a:lnTo>
                <a:lnTo>
                  <a:pt x="214100" y="236009"/>
                </a:lnTo>
                <a:lnTo>
                  <a:pt x="213571" y="234951"/>
                </a:lnTo>
                <a:lnTo>
                  <a:pt x="212514" y="233893"/>
                </a:lnTo>
                <a:lnTo>
                  <a:pt x="213571" y="232834"/>
                </a:lnTo>
                <a:lnTo>
                  <a:pt x="214100" y="232834"/>
                </a:lnTo>
                <a:lnTo>
                  <a:pt x="212514" y="232305"/>
                </a:lnTo>
                <a:lnTo>
                  <a:pt x="210400" y="232305"/>
                </a:lnTo>
                <a:lnTo>
                  <a:pt x="210928" y="233893"/>
                </a:lnTo>
                <a:lnTo>
                  <a:pt x="212514" y="234422"/>
                </a:lnTo>
                <a:lnTo>
                  <a:pt x="211985" y="234422"/>
                </a:lnTo>
                <a:lnTo>
                  <a:pt x="210400" y="234951"/>
                </a:lnTo>
                <a:lnTo>
                  <a:pt x="210400" y="234422"/>
                </a:lnTo>
                <a:lnTo>
                  <a:pt x="210400" y="233893"/>
                </a:lnTo>
                <a:lnTo>
                  <a:pt x="209871" y="233893"/>
                </a:lnTo>
                <a:lnTo>
                  <a:pt x="208814" y="234422"/>
                </a:lnTo>
                <a:lnTo>
                  <a:pt x="208814" y="233893"/>
                </a:lnTo>
                <a:lnTo>
                  <a:pt x="208814" y="232834"/>
                </a:lnTo>
                <a:lnTo>
                  <a:pt x="207228" y="234951"/>
                </a:lnTo>
                <a:lnTo>
                  <a:pt x="202999" y="234422"/>
                </a:lnTo>
                <a:lnTo>
                  <a:pt x="200356" y="236009"/>
                </a:lnTo>
                <a:lnTo>
                  <a:pt x="201414" y="234422"/>
                </a:lnTo>
                <a:lnTo>
                  <a:pt x="201942" y="232834"/>
                </a:lnTo>
                <a:lnTo>
                  <a:pt x="201942" y="232305"/>
                </a:lnTo>
                <a:lnTo>
                  <a:pt x="201414" y="232834"/>
                </a:lnTo>
                <a:lnTo>
                  <a:pt x="200356" y="230718"/>
                </a:lnTo>
                <a:lnTo>
                  <a:pt x="197185" y="232305"/>
                </a:lnTo>
                <a:lnTo>
                  <a:pt x="198242" y="230718"/>
                </a:lnTo>
                <a:lnTo>
                  <a:pt x="199828" y="229659"/>
                </a:lnTo>
                <a:lnTo>
                  <a:pt x="198242" y="229130"/>
                </a:lnTo>
                <a:lnTo>
                  <a:pt x="198242" y="230718"/>
                </a:lnTo>
                <a:lnTo>
                  <a:pt x="196656" y="230718"/>
                </a:lnTo>
                <a:lnTo>
                  <a:pt x="196128" y="230718"/>
                </a:lnTo>
                <a:lnTo>
                  <a:pt x="197185" y="229659"/>
                </a:lnTo>
                <a:lnTo>
                  <a:pt x="195071" y="228072"/>
                </a:lnTo>
                <a:lnTo>
                  <a:pt x="193485" y="229130"/>
                </a:lnTo>
                <a:lnTo>
                  <a:pt x="192956" y="229130"/>
                </a:lnTo>
                <a:lnTo>
                  <a:pt x="191370" y="229130"/>
                </a:lnTo>
                <a:lnTo>
                  <a:pt x="189785" y="228072"/>
                </a:lnTo>
                <a:lnTo>
                  <a:pt x="189256" y="229130"/>
                </a:lnTo>
                <a:lnTo>
                  <a:pt x="185027" y="228072"/>
                </a:lnTo>
                <a:lnTo>
                  <a:pt x="180799" y="230718"/>
                </a:lnTo>
                <a:lnTo>
                  <a:pt x="180799" y="229659"/>
                </a:lnTo>
                <a:lnTo>
                  <a:pt x="180799" y="229130"/>
                </a:lnTo>
                <a:lnTo>
                  <a:pt x="181327" y="229659"/>
                </a:lnTo>
                <a:lnTo>
                  <a:pt x="180799" y="228072"/>
                </a:lnTo>
                <a:lnTo>
                  <a:pt x="178156" y="228072"/>
                </a:lnTo>
                <a:lnTo>
                  <a:pt x="179213" y="229130"/>
                </a:lnTo>
                <a:lnTo>
                  <a:pt x="179213" y="229659"/>
                </a:lnTo>
                <a:lnTo>
                  <a:pt x="177098" y="228072"/>
                </a:lnTo>
                <a:lnTo>
                  <a:pt x="175513" y="229130"/>
                </a:lnTo>
                <a:lnTo>
                  <a:pt x="174455" y="229130"/>
                </a:lnTo>
                <a:lnTo>
                  <a:pt x="174455" y="228072"/>
                </a:lnTo>
                <a:lnTo>
                  <a:pt x="173927" y="228072"/>
                </a:lnTo>
                <a:lnTo>
                  <a:pt x="172870" y="228072"/>
                </a:lnTo>
                <a:lnTo>
                  <a:pt x="172870" y="229130"/>
                </a:lnTo>
                <a:lnTo>
                  <a:pt x="173927" y="229130"/>
                </a:lnTo>
                <a:lnTo>
                  <a:pt x="172341" y="229659"/>
                </a:lnTo>
                <a:lnTo>
                  <a:pt x="170755" y="230718"/>
                </a:lnTo>
                <a:lnTo>
                  <a:pt x="170227" y="229130"/>
                </a:lnTo>
                <a:lnTo>
                  <a:pt x="169170" y="228072"/>
                </a:lnTo>
                <a:lnTo>
                  <a:pt x="163355" y="230718"/>
                </a:lnTo>
                <a:lnTo>
                  <a:pt x="157012" y="229659"/>
                </a:lnTo>
                <a:lnTo>
                  <a:pt x="153840" y="230718"/>
                </a:lnTo>
                <a:lnTo>
                  <a:pt x="151197" y="231247"/>
                </a:lnTo>
                <a:lnTo>
                  <a:pt x="150140" y="230718"/>
                </a:lnTo>
                <a:lnTo>
                  <a:pt x="150140" y="229130"/>
                </a:lnTo>
                <a:lnTo>
                  <a:pt x="149612" y="229659"/>
                </a:lnTo>
                <a:lnTo>
                  <a:pt x="148555" y="229659"/>
                </a:lnTo>
                <a:lnTo>
                  <a:pt x="148555" y="231247"/>
                </a:lnTo>
                <a:lnTo>
                  <a:pt x="146440" y="232305"/>
                </a:lnTo>
                <a:lnTo>
                  <a:pt x="144326" y="233893"/>
                </a:lnTo>
                <a:lnTo>
                  <a:pt x="144854" y="232305"/>
                </a:lnTo>
                <a:lnTo>
                  <a:pt x="146440" y="231247"/>
                </a:lnTo>
                <a:lnTo>
                  <a:pt x="144854" y="229659"/>
                </a:lnTo>
                <a:lnTo>
                  <a:pt x="143269" y="230718"/>
                </a:lnTo>
                <a:lnTo>
                  <a:pt x="143269" y="229659"/>
                </a:lnTo>
                <a:lnTo>
                  <a:pt x="143269" y="229130"/>
                </a:lnTo>
                <a:lnTo>
                  <a:pt x="141683" y="230718"/>
                </a:lnTo>
                <a:lnTo>
                  <a:pt x="140097" y="229659"/>
                </a:lnTo>
                <a:lnTo>
                  <a:pt x="140097" y="231247"/>
                </a:lnTo>
                <a:lnTo>
                  <a:pt x="134811" y="230718"/>
                </a:lnTo>
                <a:lnTo>
                  <a:pt x="128997" y="230718"/>
                </a:lnTo>
                <a:lnTo>
                  <a:pt x="128997" y="231247"/>
                </a:lnTo>
                <a:lnTo>
                  <a:pt x="128997" y="232305"/>
                </a:lnTo>
                <a:lnTo>
                  <a:pt x="127411" y="232305"/>
                </a:lnTo>
                <a:lnTo>
                  <a:pt x="125825" y="232305"/>
                </a:lnTo>
                <a:lnTo>
                  <a:pt x="125825" y="232834"/>
                </a:lnTo>
                <a:lnTo>
                  <a:pt x="124239" y="231247"/>
                </a:lnTo>
                <a:lnTo>
                  <a:pt x="124239" y="232305"/>
                </a:lnTo>
                <a:lnTo>
                  <a:pt x="123711" y="232834"/>
                </a:lnTo>
                <a:lnTo>
                  <a:pt x="123711" y="231247"/>
                </a:lnTo>
                <a:lnTo>
                  <a:pt x="122654" y="230718"/>
                </a:lnTo>
                <a:lnTo>
                  <a:pt x="122125" y="231247"/>
                </a:lnTo>
                <a:lnTo>
                  <a:pt x="120539" y="232305"/>
                </a:lnTo>
                <a:lnTo>
                  <a:pt x="120539" y="231247"/>
                </a:lnTo>
                <a:lnTo>
                  <a:pt x="121068" y="231247"/>
                </a:lnTo>
                <a:lnTo>
                  <a:pt x="120539" y="229659"/>
                </a:lnTo>
                <a:lnTo>
                  <a:pt x="118953" y="230718"/>
                </a:lnTo>
                <a:lnTo>
                  <a:pt x="118953" y="232305"/>
                </a:lnTo>
                <a:lnTo>
                  <a:pt x="118425" y="231247"/>
                </a:lnTo>
                <a:lnTo>
                  <a:pt x="116839" y="230718"/>
                </a:lnTo>
                <a:lnTo>
                  <a:pt x="116839" y="231247"/>
                </a:lnTo>
                <a:lnTo>
                  <a:pt x="116839" y="232305"/>
                </a:lnTo>
                <a:lnTo>
                  <a:pt x="114196" y="230718"/>
                </a:lnTo>
                <a:lnTo>
                  <a:pt x="112082" y="230718"/>
                </a:lnTo>
                <a:lnTo>
                  <a:pt x="111553" y="230718"/>
                </a:lnTo>
                <a:lnTo>
                  <a:pt x="109967" y="229659"/>
                </a:lnTo>
                <a:lnTo>
                  <a:pt x="109967" y="229130"/>
                </a:lnTo>
                <a:lnTo>
                  <a:pt x="108382" y="229130"/>
                </a:lnTo>
                <a:lnTo>
                  <a:pt x="108910" y="228072"/>
                </a:lnTo>
                <a:lnTo>
                  <a:pt x="108910" y="225955"/>
                </a:lnTo>
                <a:lnTo>
                  <a:pt x="108382" y="225955"/>
                </a:lnTo>
                <a:lnTo>
                  <a:pt x="108382" y="227014"/>
                </a:lnTo>
                <a:lnTo>
                  <a:pt x="107853" y="227543"/>
                </a:lnTo>
                <a:lnTo>
                  <a:pt x="107853" y="225426"/>
                </a:lnTo>
                <a:lnTo>
                  <a:pt x="106796" y="223839"/>
                </a:lnTo>
                <a:lnTo>
                  <a:pt x="106267" y="223839"/>
                </a:lnTo>
                <a:lnTo>
                  <a:pt x="107853" y="222780"/>
                </a:lnTo>
                <a:lnTo>
                  <a:pt x="107185" y="222697"/>
                </a:lnTo>
                <a:lnTo>
                  <a:pt x="112082" y="222251"/>
                </a:lnTo>
                <a:lnTo>
                  <a:pt x="114196" y="223839"/>
                </a:lnTo>
                <a:lnTo>
                  <a:pt x="116839" y="222780"/>
                </a:lnTo>
                <a:lnTo>
                  <a:pt x="115782" y="222780"/>
                </a:lnTo>
                <a:lnTo>
                  <a:pt x="115253" y="222251"/>
                </a:lnTo>
                <a:lnTo>
                  <a:pt x="116839" y="222251"/>
                </a:lnTo>
                <a:lnTo>
                  <a:pt x="117368" y="221193"/>
                </a:lnTo>
                <a:lnTo>
                  <a:pt x="118425" y="223839"/>
                </a:lnTo>
                <a:lnTo>
                  <a:pt x="120539" y="222780"/>
                </a:lnTo>
                <a:lnTo>
                  <a:pt x="120011" y="222251"/>
                </a:lnTo>
                <a:lnTo>
                  <a:pt x="118953" y="222251"/>
                </a:lnTo>
                <a:lnTo>
                  <a:pt x="122654" y="221193"/>
                </a:lnTo>
                <a:lnTo>
                  <a:pt x="127411" y="222251"/>
                </a:lnTo>
                <a:lnTo>
                  <a:pt x="127939" y="222251"/>
                </a:lnTo>
                <a:lnTo>
                  <a:pt x="127939" y="222780"/>
                </a:lnTo>
                <a:lnTo>
                  <a:pt x="132168" y="222251"/>
                </a:lnTo>
                <a:lnTo>
                  <a:pt x="134811" y="222251"/>
                </a:lnTo>
                <a:lnTo>
                  <a:pt x="139568" y="222780"/>
                </a:lnTo>
                <a:lnTo>
                  <a:pt x="144326" y="221193"/>
                </a:lnTo>
                <a:lnTo>
                  <a:pt x="144326" y="220134"/>
                </a:lnTo>
                <a:lnTo>
                  <a:pt x="143269" y="220664"/>
                </a:lnTo>
                <a:lnTo>
                  <a:pt x="142740" y="219076"/>
                </a:lnTo>
                <a:lnTo>
                  <a:pt x="141683" y="220134"/>
                </a:lnTo>
                <a:lnTo>
                  <a:pt x="142740" y="220664"/>
                </a:lnTo>
                <a:lnTo>
                  <a:pt x="143269" y="221193"/>
                </a:lnTo>
                <a:lnTo>
                  <a:pt x="142740" y="221193"/>
                </a:lnTo>
                <a:lnTo>
                  <a:pt x="141154" y="221193"/>
                </a:lnTo>
                <a:lnTo>
                  <a:pt x="141154" y="219076"/>
                </a:lnTo>
                <a:lnTo>
                  <a:pt x="140097" y="219076"/>
                </a:lnTo>
                <a:lnTo>
                  <a:pt x="140097" y="218547"/>
                </a:lnTo>
                <a:lnTo>
                  <a:pt x="141683" y="217489"/>
                </a:lnTo>
                <a:lnTo>
                  <a:pt x="139040" y="215901"/>
                </a:lnTo>
                <a:lnTo>
                  <a:pt x="139040" y="217489"/>
                </a:lnTo>
                <a:lnTo>
                  <a:pt x="136397" y="217489"/>
                </a:lnTo>
                <a:lnTo>
                  <a:pt x="136397" y="218547"/>
                </a:lnTo>
                <a:lnTo>
                  <a:pt x="134283" y="218547"/>
                </a:lnTo>
                <a:lnTo>
                  <a:pt x="132697" y="217489"/>
                </a:lnTo>
                <a:lnTo>
                  <a:pt x="132168" y="218547"/>
                </a:lnTo>
                <a:lnTo>
                  <a:pt x="130582" y="220134"/>
                </a:lnTo>
                <a:lnTo>
                  <a:pt x="130582" y="219076"/>
                </a:lnTo>
                <a:lnTo>
                  <a:pt x="128997" y="220664"/>
                </a:lnTo>
                <a:lnTo>
                  <a:pt x="127939" y="219076"/>
                </a:lnTo>
                <a:lnTo>
                  <a:pt x="129525" y="219076"/>
                </a:lnTo>
                <a:lnTo>
                  <a:pt x="129525" y="217489"/>
                </a:lnTo>
                <a:lnTo>
                  <a:pt x="126882" y="217489"/>
                </a:lnTo>
                <a:lnTo>
                  <a:pt x="122654" y="218547"/>
                </a:lnTo>
                <a:lnTo>
                  <a:pt x="122125" y="217489"/>
                </a:lnTo>
                <a:lnTo>
                  <a:pt x="122125" y="216959"/>
                </a:lnTo>
                <a:lnTo>
                  <a:pt x="117368" y="217489"/>
                </a:lnTo>
                <a:lnTo>
                  <a:pt x="113668" y="217489"/>
                </a:lnTo>
                <a:lnTo>
                  <a:pt x="113668" y="215901"/>
                </a:lnTo>
                <a:lnTo>
                  <a:pt x="112082" y="217489"/>
                </a:lnTo>
                <a:lnTo>
                  <a:pt x="111553" y="216959"/>
                </a:lnTo>
                <a:lnTo>
                  <a:pt x="112082" y="215901"/>
                </a:lnTo>
                <a:lnTo>
                  <a:pt x="113139" y="215372"/>
                </a:lnTo>
                <a:lnTo>
                  <a:pt x="110496" y="215372"/>
                </a:lnTo>
                <a:lnTo>
                  <a:pt x="108910" y="213784"/>
                </a:lnTo>
                <a:lnTo>
                  <a:pt x="108910" y="215372"/>
                </a:lnTo>
                <a:lnTo>
                  <a:pt x="108382" y="215372"/>
                </a:lnTo>
                <a:lnTo>
                  <a:pt x="106796" y="214843"/>
                </a:lnTo>
                <a:lnTo>
                  <a:pt x="106267" y="214843"/>
                </a:lnTo>
                <a:lnTo>
                  <a:pt x="106267" y="215901"/>
                </a:lnTo>
                <a:lnTo>
                  <a:pt x="103624" y="215901"/>
                </a:lnTo>
                <a:lnTo>
                  <a:pt x="100981" y="215901"/>
                </a:lnTo>
                <a:lnTo>
                  <a:pt x="101510" y="214843"/>
                </a:lnTo>
                <a:lnTo>
                  <a:pt x="100981" y="213255"/>
                </a:lnTo>
                <a:lnTo>
                  <a:pt x="103624" y="213784"/>
                </a:lnTo>
                <a:lnTo>
                  <a:pt x="105778" y="212491"/>
                </a:lnTo>
                <a:lnTo>
                  <a:pt x="106267" y="212858"/>
                </a:lnTo>
                <a:lnTo>
                  <a:pt x="106267" y="213255"/>
                </a:lnTo>
                <a:lnTo>
                  <a:pt x="106796" y="213255"/>
                </a:lnTo>
                <a:lnTo>
                  <a:pt x="106267" y="212858"/>
                </a:lnTo>
                <a:lnTo>
                  <a:pt x="106267" y="212197"/>
                </a:lnTo>
                <a:lnTo>
                  <a:pt x="105778" y="212491"/>
                </a:lnTo>
                <a:lnTo>
                  <a:pt x="104681" y="211668"/>
                </a:lnTo>
                <a:lnTo>
                  <a:pt x="105210" y="210080"/>
                </a:lnTo>
                <a:lnTo>
                  <a:pt x="106267" y="210609"/>
                </a:lnTo>
                <a:lnTo>
                  <a:pt x="106267" y="210080"/>
                </a:lnTo>
                <a:lnTo>
                  <a:pt x="106796" y="209022"/>
                </a:lnTo>
                <a:lnTo>
                  <a:pt x="108910" y="209022"/>
                </a:lnTo>
                <a:lnTo>
                  <a:pt x="113139" y="209022"/>
                </a:lnTo>
                <a:lnTo>
                  <a:pt x="113139" y="210080"/>
                </a:lnTo>
                <a:lnTo>
                  <a:pt x="114196" y="209022"/>
                </a:lnTo>
                <a:lnTo>
                  <a:pt x="116839" y="209022"/>
                </a:lnTo>
                <a:lnTo>
                  <a:pt x="116839" y="208493"/>
                </a:lnTo>
                <a:lnTo>
                  <a:pt x="115782" y="207964"/>
                </a:lnTo>
                <a:lnTo>
                  <a:pt x="118953" y="207964"/>
                </a:lnTo>
                <a:lnTo>
                  <a:pt x="122125" y="206376"/>
                </a:lnTo>
                <a:lnTo>
                  <a:pt x="122654" y="206905"/>
                </a:lnTo>
                <a:lnTo>
                  <a:pt x="124239" y="207964"/>
                </a:lnTo>
                <a:lnTo>
                  <a:pt x="125825" y="206905"/>
                </a:lnTo>
                <a:lnTo>
                  <a:pt x="125825" y="206376"/>
                </a:lnTo>
                <a:lnTo>
                  <a:pt x="126882" y="206376"/>
                </a:lnTo>
                <a:lnTo>
                  <a:pt x="126882" y="207964"/>
                </a:lnTo>
                <a:lnTo>
                  <a:pt x="127939" y="206905"/>
                </a:lnTo>
                <a:lnTo>
                  <a:pt x="128997" y="206376"/>
                </a:lnTo>
                <a:lnTo>
                  <a:pt x="129525" y="206905"/>
                </a:lnTo>
                <a:lnTo>
                  <a:pt x="129525" y="207964"/>
                </a:lnTo>
                <a:lnTo>
                  <a:pt x="130582" y="206905"/>
                </a:lnTo>
                <a:lnTo>
                  <a:pt x="131111" y="206376"/>
                </a:lnTo>
                <a:lnTo>
                  <a:pt x="131111" y="206905"/>
                </a:lnTo>
                <a:lnTo>
                  <a:pt x="132168" y="206376"/>
                </a:lnTo>
                <a:lnTo>
                  <a:pt x="132697" y="206376"/>
                </a:lnTo>
                <a:lnTo>
                  <a:pt x="133225" y="206905"/>
                </a:lnTo>
                <a:lnTo>
                  <a:pt x="134283" y="207964"/>
                </a:lnTo>
                <a:lnTo>
                  <a:pt x="135868" y="206905"/>
                </a:lnTo>
                <a:lnTo>
                  <a:pt x="136397" y="205318"/>
                </a:lnTo>
                <a:lnTo>
                  <a:pt x="137983" y="206376"/>
                </a:lnTo>
                <a:lnTo>
                  <a:pt x="139568" y="206376"/>
                </a:lnTo>
                <a:lnTo>
                  <a:pt x="140097" y="206376"/>
                </a:lnTo>
                <a:lnTo>
                  <a:pt x="141154" y="206905"/>
                </a:lnTo>
                <a:lnTo>
                  <a:pt x="144854" y="206376"/>
                </a:lnTo>
                <a:lnTo>
                  <a:pt x="148555" y="204788"/>
                </a:lnTo>
                <a:lnTo>
                  <a:pt x="149612" y="202143"/>
                </a:lnTo>
                <a:lnTo>
                  <a:pt x="148555" y="201613"/>
                </a:lnTo>
                <a:lnTo>
                  <a:pt x="151726" y="201084"/>
                </a:lnTo>
                <a:lnTo>
                  <a:pt x="151197" y="198438"/>
                </a:lnTo>
                <a:lnTo>
                  <a:pt x="150140" y="198438"/>
                </a:lnTo>
                <a:lnTo>
                  <a:pt x="150140" y="199497"/>
                </a:lnTo>
                <a:lnTo>
                  <a:pt x="146969" y="197909"/>
                </a:lnTo>
                <a:lnTo>
                  <a:pt x="144854" y="200026"/>
                </a:lnTo>
                <a:lnTo>
                  <a:pt x="136397" y="200026"/>
                </a:lnTo>
                <a:lnTo>
                  <a:pt x="128997" y="199497"/>
                </a:lnTo>
                <a:lnTo>
                  <a:pt x="127939" y="196851"/>
                </a:lnTo>
                <a:lnTo>
                  <a:pt x="125297" y="196851"/>
                </a:lnTo>
                <a:lnTo>
                  <a:pt x="123711" y="197909"/>
                </a:lnTo>
                <a:lnTo>
                  <a:pt x="117368" y="197909"/>
                </a:lnTo>
                <a:lnTo>
                  <a:pt x="110496" y="198438"/>
                </a:lnTo>
                <a:lnTo>
                  <a:pt x="110496" y="197909"/>
                </a:lnTo>
                <a:lnTo>
                  <a:pt x="110496" y="196851"/>
                </a:lnTo>
                <a:lnTo>
                  <a:pt x="109967" y="197909"/>
                </a:lnTo>
                <a:lnTo>
                  <a:pt x="109967" y="198438"/>
                </a:lnTo>
                <a:lnTo>
                  <a:pt x="107853" y="197909"/>
                </a:lnTo>
                <a:lnTo>
                  <a:pt x="106267" y="196322"/>
                </a:lnTo>
                <a:lnTo>
                  <a:pt x="105210" y="196851"/>
                </a:lnTo>
                <a:lnTo>
                  <a:pt x="104681" y="197909"/>
                </a:lnTo>
                <a:lnTo>
                  <a:pt x="104681" y="196322"/>
                </a:lnTo>
                <a:lnTo>
                  <a:pt x="104681" y="195793"/>
                </a:lnTo>
                <a:lnTo>
                  <a:pt x="105210" y="196322"/>
                </a:lnTo>
                <a:lnTo>
                  <a:pt x="106267" y="194734"/>
                </a:lnTo>
                <a:lnTo>
                  <a:pt x="103624" y="193147"/>
                </a:lnTo>
                <a:lnTo>
                  <a:pt x="102039" y="193147"/>
                </a:lnTo>
                <a:lnTo>
                  <a:pt x="101510" y="194734"/>
                </a:lnTo>
                <a:lnTo>
                  <a:pt x="100981" y="194734"/>
                </a:lnTo>
                <a:lnTo>
                  <a:pt x="100981" y="193147"/>
                </a:lnTo>
                <a:lnTo>
                  <a:pt x="97810" y="191559"/>
                </a:lnTo>
                <a:lnTo>
                  <a:pt x="96224" y="193147"/>
                </a:lnTo>
                <a:lnTo>
                  <a:pt x="94110" y="191559"/>
                </a:lnTo>
                <a:lnTo>
                  <a:pt x="93111" y="189560"/>
                </a:lnTo>
                <a:lnTo>
                  <a:pt x="95167" y="189972"/>
                </a:lnTo>
                <a:lnTo>
                  <a:pt x="97810" y="189972"/>
                </a:lnTo>
                <a:lnTo>
                  <a:pt x="97810" y="191030"/>
                </a:lnTo>
                <a:lnTo>
                  <a:pt x="99396" y="191559"/>
                </a:lnTo>
                <a:lnTo>
                  <a:pt x="100981" y="191030"/>
                </a:lnTo>
                <a:lnTo>
                  <a:pt x="103096" y="192618"/>
                </a:lnTo>
                <a:lnTo>
                  <a:pt x="106267" y="192618"/>
                </a:lnTo>
                <a:lnTo>
                  <a:pt x="106267" y="193147"/>
                </a:lnTo>
                <a:lnTo>
                  <a:pt x="106267" y="194205"/>
                </a:lnTo>
                <a:lnTo>
                  <a:pt x="109967" y="194734"/>
                </a:lnTo>
                <a:lnTo>
                  <a:pt x="113139" y="195793"/>
                </a:lnTo>
                <a:lnTo>
                  <a:pt x="120011" y="195793"/>
                </a:lnTo>
                <a:lnTo>
                  <a:pt x="126882" y="195793"/>
                </a:lnTo>
                <a:lnTo>
                  <a:pt x="125825" y="191559"/>
                </a:lnTo>
                <a:lnTo>
                  <a:pt x="126882" y="188913"/>
                </a:lnTo>
                <a:lnTo>
                  <a:pt x="126882" y="187855"/>
                </a:lnTo>
                <a:lnTo>
                  <a:pt x="125297" y="188913"/>
                </a:lnTo>
                <a:lnTo>
                  <a:pt x="124239" y="187855"/>
                </a:lnTo>
                <a:lnTo>
                  <a:pt x="125825" y="187855"/>
                </a:lnTo>
                <a:lnTo>
                  <a:pt x="127411" y="187326"/>
                </a:lnTo>
                <a:lnTo>
                  <a:pt x="127939" y="185738"/>
                </a:lnTo>
                <a:lnTo>
                  <a:pt x="128997" y="184151"/>
                </a:lnTo>
                <a:lnTo>
                  <a:pt x="127939" y="183093"/>
                </a:lnTo>
                <a:lnTo>
                  <a:pt x="127411" y="182563"/>
                </a:lnTo>
                <a:lnTo>
                  <a:pt x="128997" y="182034"/>
                </a:lnTo>
                <a:lnTo>
                  <a:pt x="129525" y="180976"/>
                </a:lnTo>
                <a:lnTo>
                  <a:pt x="125825" y="180976"/>
                </a:lnTo>
                <a:lnTo>
                  <a:pt x="121068" y="179388"/>
                </a:lnTo>
                <a:lnTo>
                  <a:pt x="121068" y="180447"/>
                </a:lnTo>
                <a:lnTo>
                  <a:pt x="122125" y="180447"/>
                </a:lnTo>
                <a:lnTo>
                  <a:pt x="120539" y="180976"/>
                </a:lnTo>
                <a:lnTo>
                  <a:pt x="120011" y="179388"/>
                </a:lnTo>
                <a:lnTo>
                  <a:pt x="117368" y="180976"/>
                </a:lnTo>
                <a:lnTo>
                  <a:pt x="115253" y="182563"/>
                </a:lnTo>
                <a:lnTo>
                  <a:pt x="115782" y="184151"/>
                </a:lnTo>
                <a:lnTo>
                  <a:pt x="117368" y="184151"/>
                </a:lnTo>
                <a:lnTo>
                  <a:pt x="117368" y="185738"/>
                </a:lnTo>
                <a:lnTo>
                  <a:pt x="117368" y="186268"/>
                </a:lnTo>
                <a:lnTo>
                  <a:pt x="116839" y="186268"/>
                </a:lnTo>
                <a:lnTo>
                  <a:pt x="116839" y="185738"/>
                </a:lnTo>
                <a:lnTo>
                  <a:pt x="116839" y="184680"/>
                </a:lnTo>
                <a:lnTo>
                  <a:pt x="115253" y="184151"/>
                </a:lnTo>
                <a:lnTo>
                  <a:pt x="114196" y="184151"/>
                </a:lnTo>
                <a:lnTo>
                  <a:pt x="114196" y="184680"/>
                </a:lnTo>
                <a:lnTo>
                  <a:pt x="115253" y="185738"/>
                </a:lnTo>
                <a:lnTo>
                  <a:pt x="116839" y="185738"/>
                </a:lnTo>
                <a:lnTo>
                  <a:pt x="115782" y="186268"/>
                </a:lnTo>
                <a:lnTo>
                  <a:pt x="115253" y="186268"/>
                </a:lnTo>
                <a:lnTo>
                  <a:pt x="115782" y="187855"/>
                </a:lnTo>
                <a:lnTo>
                  <a:pt x="117368" y="188913"/>
                </a:lnTo>
                <a:lnTo>
                  <a:pt x="114196" y="188913"/>
                </a:lnTo>
                <a:lnTo>
                  <a:pt x="110496" y="187855"/>
                </a:lnTo>
                <a:lnTo>
                  <a:pt x="107853" y="187326"/>
                </a:lnTo>
                <a:lnTo>
                  <a:pt x="106796" y="183093"/>
                </a:lnTo>
                <a:lnTo>
                  <a:pt x="108382" y="180976"/>
                </a:lnTo>
                <a:lnTo>
                  <a:pt x="110496" y="180447"/>
                </a:lnTo>
                <a:lnTo>
                  <a:pt x="108382" y="179388"/>
                </a:lnTo>
                <a:lnTo>
                  <a:pt x="108080" y="179766"/>
                </a:lnTo>
                <a:lnTo>
                  <a:pt x="108382" y="178859"/>
                </a:lnTo>
                <a:lnTo>
                  <a:pt x="107853" y="177801"/>
                </a:lnTo>
                <a:lnTo>
                  <a:pt x="107098" y="179691"/>
                </a:lnTo>
                <a:lnTo>
                  <a:pt x="106796" y="179388"/>
                </a:lnTo>
                <a:lnTo>
                  <a:pt x="106796" y="180447"/>
                </a:lnTo>
                <a:lnTo>
                  <a:pt x="104681" y="178859"/>
                </a:lnTo>
                <a:lnTo>
                  <a:pt x="103096" y="179388"/>
                </a:lnTo>
                <a:lnTo>
                  <a:pt x="103624" y="177801"/>
                </a:lnTo>
                <a:lnTo>
                  <a:pt x="104681" y="177272"/>
                </a:lnTo>
                <a:lnTo>
                  <a:pt x="103624" y="176743"/>
                </a:lnTo>
                <a:lnTo>
                  <a:pt x="103096" y="176743"/>
                </a:lnTo>
                <a:lnTo>
                  <a:pt x="104681" y="175155"/>
                </a:lnTo>
                <a:lnTo>
                  <a:pt x="105210" y="173568"/>
                </a:lnTo>
                <a:lnTo>
                  <a:pt x="103624" y="172509"/>
                </a:lnTo>
                <a:lnTo>
                  <a:pt x="104681" y="170922"/>
                </a:lnTo>
                <a:lnTo>
                  <a:pt x="104681" y="171980"/>
                </a:lnTo>
                <a:lnTo>
                  <a:pt x="105210" y="170922"/>
                </a:lnTo>
                <a:lnTo>
                  <a:pt x="104681" y="169863"/>
                </a:lnTo>
                <a:lnTo>
                  <a:pt x="103096" y="170393"/>
                </a:lnTo>
                <a:lnTo>
                  <a:pt x="103096" y="169863"/>
                </a:lnTo>
                <a:lnTo>
                  <a:pt x="99924" y="168805"/>
                </a:lnTo>
                <a:lnTo>
                  <a:pt x="97810" y="170393"/>
                </a:lnTo>
                <a:lnTo>
                  <a:pt x="98338" y="171980"/>
                </a:lnTo>
                <a:lnTo>
                  <a:pt x="99396" y="172509"/>
                </a:lnTo>
                <a:lnTo>
                  <a:pt x="98338" y="174097"/>
                </a:lnTo>
                <a:lnTo>
                  <a:pt x="95167" y="173568"/>
                </a:lnTo>
                <a:lnTo>
                  <a:pt x="94110" y="175155"/>
                </a:lnTo>
                <a:lnTo>
                  <a:pt x="92524" y="174097"/>
                </a:lnTo>
                <a:lnTo>
                  <a:pt x="91467" y="174097"/>
                </a:lnTo>
                <a:lnTo>
                  <a:pt x="90938" y="174097"/>
                </a:lnTo>
                <a:lnTo>
                  <a:pt x="86181" y="176743"/>
                </a:lnTo>
                <a:lnTo>
                  <a:pt x="87238" y="177272"/>
                </a:lnTo>
                <a:lnTo>
                  <a:pt x="93052" y="177801"/>
                </a:lnTo>
                <a:lnTo>
                  <a:pt x="98338" y="177801"/>
                </a:lnTo>
                <a:lnTo>
                  <a:pt x="96224" y="178859"/>
                </a:lnTo>
                <a:lnTo>
                  <a:pt x="93052" y="180447"/>
                </a:lnTo>
                <a:lnTo>
                  <a:pt x="93052" y="178859"/>
                </a:lnTo>
                <a:lnTo>
                  <a:pt x="87238" y="179388"/>
                </a:lnTo>
                <a:lnTo>
                  <a:pt x="81952" y="180447"/>
                </a:lnTo>
                <a:lnTo>
                  <a:pt x="80366" y="183093"/>
                </a:lnTo>
                <a:lnTo>
                  <a:pt x="77723" y="182563"/>
                </a:lnTo>
                <a:lnTo>
                  <a:pt x="72437" y="184151"/>
                </a:lnTo>
                <a:lnTo>
                  <a:pt x="69794" y="183093"/>
                </a:lnTo>
                <a:lnTo>
                  <a:pt x="65037" y="184151"/>
                </a:lnTo>
                <a:lnTo>
                  <a:pt x="60280" y="183093"/>
                </a:lnTo>
                <a:lnTo>
                  <a:pt x="61337" y="180976"/>
                </a:lnTo>
                <a:lnTo>
                  <a:pt x="61866" y="179388"/>
                </a:lnTo>
                <a:lnTo>
                  <a:pt x="65037" y="179388"/>
                </a:lnTo>
                <a:lnTo>
                  <a:pt x="67152" y="177801"/>
                </a:lnTo>
                <a:lnTo>
                  <a:pt x="62923" y="175155"/>
                </a:lnTo>
                <a:lnTo>
                  <a:pt x="58694" y="172509"/>
                </a:lnTo>
                <a:lnTo>
                  <a:pt x="58694" y="171980"/>
                </a:lnTo>
                <a:lnTo>
                  <a:pt x="58165" y="171980"/>
                </a:lnTo>
                <a:lnTo>
                  <a:pt x="58694" y="169863"/>
                </a:lnTo>
                <a:lnTo>
                  <a:pt x="59751" y="168805"/>
                </a:lnTo>
                <a:lnTo>
                  <a:pt x="58165" y="168276"/>
                </a:lnTo>
                <a:lnTo>
                  <a:pt x="56051" y="167218"/>
                </a:lnTo>
                <a:lnTo>
                  <a:pt x="56051" y="165630"/>
                </a:lnTo>
                <a:lnTo>
                  <a:pt x="56580" y="165630"/>
                </a:lnTo>
                <a:lnTo>
                  <a:pt x="56051" y="165101"/>
                </a:lnTo>
                <a:lnTo>
                  <a:pt x="54994" y="165630"/>
                </a:lnTo>
                <a:lnTo>
                  <a:pt x="54465" y="165101"/>
                </a:lnTo>
                <a:lnTo>
                  <a:pt x="52880" y="165101"/>
                </a:lnTo>
                <a:lnTo>
                  <a:pt x="52880" y="163513"/>
                </a:lnTo>
                <a:lnTo>
                  <a:pt x="52880" y="162984"/>
                </a:lnTo>
                <a:lnTo>
                  <a:pt x="51822" y="162984"/>
                </a:lnTo>
                <a:lnTo>
                  <a:pt x="51294" y="162984"/>
                </a:lnTo>
                <a:lnTo>
                  <a:pt x="51822" y="161926"/>
                </a:lnTo>
                <a:lnTo>
                  <a:pt x="51822" y="161397"/>
                </a:lnTo>
                <a:lnTo>
                  <a:pt x="53408" y="163513"/>
                </a:lnTo>
                <a:lnTo>
                  <a:pt x="54994" y="165101"/>
                </a:lnTo>
                <a:lnTo>
                  <a:pt x="54465" y="164043"/>
                </a:lnTo>
                <a:lnTo>
                  <a:pt x="53408" y="162984"/>
                </a:lnTo>
                <a:lnTo>
                  <a:pt x="54465" y="162984"/>
                </a:lnTo>
                <a:lnTo>
                  <a:pt x="54465" y="161926"/>
                </a:lnTo>
                <a:lnTo>
                  <a:pt x="52880" y="158222"/>
                </a:lnTo>
                <a:lnTo>
                  <a:pt x="49179" y="158222"/>
                </a:lnTo>
                <a:lnTo>
                  <a:pt x="48122" y="157693"/>
                </a:lnTo>
                <a:lnTo>
                  <a:pt x="49179" y="154518"/>
                </a:lnTo>
                <a:lnTo>
                  <a:pt x="49708" y="154518"/>
                </a:lnTo>
                <a:lnTo>
                  <a:pt x="49179" y="153459"/>
                </a:lnTo>
                <a:lnTo>
                  <a:pt x="49708" y="153459"/>
                </a:lnTo>
                <a:lnTo>
                  <a:pt x="49179" y="151343"/>
                </a:lnTo>
                <a:lnTo>
                  <a:pt x="47594" y="149226"/>
                </a:lnTo>
                <a:lnTo>
                  <a:pt x="46008" y="142876"/>
                </a:lnTo>
                <a:lnTo>
                  <a:pt x="48122" y="139172"/>
                </a:lnTo>
                <a:lnTo>
                  <a:pt x="49179" y="137584"/>
                </a:lnTo>
                <a:lnTo>
                  <a:pt x="49708" y="137055"/>
                </a:lnTo>
                <a:lnTo>
                  <a:pt x="52880" y="135467"/>
                </a:lnTo>
                <a:lnTo>
                  <a:pt x="54994" y="132292"/>
                </a:lnTo>
                <a:lnTo>
                  <a:pt x="56580" y="131763"/>
                </a:lnTo>
                <a:lnTo>
                  <a:pt x="58165" y="127530"/>
                </a:lnTo>
                <a:lnTo>
                  <a:pt x="60280" y="127530"/>
                </a:lnTo>
                <a:lnTo>
                  <a:pt x="60280" y="129117"/>
                </a:lnTo>
                <a:lnTo>
                  <a:pt x="61866" y="129117"/>
                </a:lnTo>
                <a:lnTo>
                  <a:pt x="66623" y="132292"/>
                </a:lnTo>
                <a:lnTo>
                  <a:pt x="68737" y="131763"/>
                </a:lnTo>
                <a:lnTo>
                  <a:pt x="66623" y="128588"/>
                </a:lnTo>
                <a:lnTo>
                  <a:pt x="65037" y="124884"/>
                </a:lnTo>
                <a:lnTo>
                  <a:pt x="65566" y="124884"/>
                </a:lnTo>
                <a:lnTo>
                  <a:pt x="65566" y="123826"/>
                </a:lnTo>
                <a:lnTo>
                  <a:pt x="65037" y="123297"/>
                </a:lnTo>
                <a:lnTo>
                  <a:pt x="65037" y="122238"/>
                </a:lnTo>
                <a:lnTo>
                  <a:pt x="65566" y="123297"/>
                </a:lnTo>
                <a:lnTo>
                  <a:pt x="66623" y="120122"/>
                </a:lnTo>
                <a:lnTo>
                  <a:pt x="67152" y="116417"/>
                </a:lnTo>
                <a:lnTo>
                  <a:pt x="68209" y="116417"/>
                </a:lnTo>
                <a:lnTo>
                  <a:pt x="68737" y="114830"/>
                </a:lnTo>
                <a:lnTo>
                  <a:pt x="70323" y="115359"/>
                </a:lnTo>
                <a:lnTo>
                  <a:pt x="70852" y="113242"/>
                </a:lnTo>
                <a:lnTo>
                  <a:pt x="74023" y="116947"/>
                </a:lnTo>
                <a:lnTo>
                  <a:pt x="77195" y="119592"/>
                </a:lnTo>
                <a:lnTo>
                  <a:pt x="77195" y="120122"/>
                </a:lnTo>
                <a:lnTo>
                  <a:pt x="77723" y="120651"/>
                </a:lnTo>
                <a:lnTo>
                  <a:pt x="77195" y="121709"/>
                </a:lnTo>
                <a:lnTo>
                  <a:pt x="79309" y="123826"/>
                </a:lnTo>
                <a:lnTo>
                  <a:pt x="80895" y="125942"/>
                </a:lnTo>
                <a:lnTo>
                  <a:pt x="83009" y="124884"/>
                </a:lnTo>
                <a:lnTo>
                  <a:pt x="85652" y="125413"/>
                </a:lnTo>
                <a:lnTo>
                  <a:pt x="85652" y="123826"/>
                </a:lnTo>
                <a:lnTo>
                  <a:pt x="84595" y="123297"/>
                </a:lnTo>
                <a:lnTo>
                  <a:pt x="84595" y="123826"/>
                </a:lnTo>
                <a:lnTo>
                  <a:pt x="84066" y="123826"/>
                </a:lnTo>
                <a:lnTo>
                  <a:pt x="84066" y="122238"/>
                </a:lnTo>
                <a:lnTo>
                  <a:pt x="83009" y="122238"/>
                </a:lnTo>
                <a:lnTo>
                  <a:pt x="84066" y="121709"/>
                </a:lnTo>
                <a:lnTo>
                  <a:pt x="84066" y="120651"/>
                </a:lnTo>
                <a:lnTo>
                  <a:pt x="84066" y="119592"/>
                </a:lnTo>
                <a:lnTo>
                  <a:pt x="83009" y="120122"/>
                </a:lnTo>
                <a:lnTo>
                  <a:pt x="82481" y="121709"/>
                </a:lnTo>
                <a:lnTo>
                  <a:pt x="82481" y="119592"/>
                </a:lnTo>
                <a:lnTo>
                  <a:pt x="80895" y="118534"/>
                </a:lnTo>
                <a:lnTo>
                  <a:pt x="81952" y="118005"/>
                </a:lnTo>
                <a:lnTo>
                  <a:pt x="80895" y="116947"/>
                </a:lnTo>
                <a:lnTo>
                  <a:pt x="80895" y="116417"/>
                </a:lnTo>
                <a:lnTo>
                  <a:pt x="80366" y="115359"/>
                </a:lnTo>
                <a:lnTo>
                  <a:pt x="80895" y="113242"/>
                </a:lnTo>
                <a:lnTo>
                  <a:pt x="79309" y="112713"/>
                </a:lnTo>
                <a:lnTo>
                  <a:pt x="79309" y="110067"/>
                </a:lnTo>
                <a:lnTo>
                  <a:pt x="77723" y="109538"/>
                </a:lnTo>
                <a:lnTo>
                  <a:pt x="77723" y="108480"/>
                </a:lnTo>
                <a:lnTo>
                  <a:pt x="78781" y="108480"/>
                </a:lnTo>
                <a:lnTo>
                  <a:pt x="77195" y="105834"/>
                </a:lnTo>
                <a:lnTo>
                  <a:pt x="71909" y="104776"/>
                </a:lnTo>
                <a:lnTo>
                  <a:pt x="68737" y="104776"/>
                </a:lnTo>
                <a:lnTo>
                  <a:pt x="68737" y="105834"/>
                </a:lnTo>
                <a:lnTo>
                  <a:pt x="68209" y="105834"/>
                </a:lnTo>
                <a:lnTo>
                  <a:pt x="66623" y="104776"/>
                </a:lnTo>
                <a:lnTo>
                  <a:pt x="66623" y="105834"/>
                </a:lnTo>
                <a:lnTo>
                  <a:pt x="66623" y="106363"/>
                </a:lnTo>
                <a:lnTo>
                  <a:pt x="59751" y="107951"/>
                </a:lnTo>
                <a:lnTo>
                  <a:pt x="52880" y="108480"/>
                </a:lnTo>
                <a:lnTo>
                  <a:pt x="52880" y="109538"/>
                </a:lnTo>
                <a:lnTo>
                  <a:pt x="52880" y="110067"/>
                </a:lnTo>
                <a:lnTo>
                  <a:pt x="48122" y="111655"/>
                </a:lnTo>
                <a:lnTo>
                  <a:pt x="43894" y="113242"/>
                </a:lnTo>
                <a:lnTo>
                  <a:pt x="43894" y="113772"/>
                </a:lnTo>
                <a:lnTo>
                  <a:pt x="44422" y="114830"/>
                </a:lnTo>
                <a:lnTo>
                  <a:pt x="42836" y="114830"/>
                </a:lnTo>
                <a:lnTo>
                  <a:pt x="42836" y="116417"/>
                </a:lnTo>
                <a:lnTo>
                  <a:pt x="41251" y="115359"/>
                </a:lnTo>
                <a:lnTo>
                  <a:pt x="39665" y="115359"/>
                </a:lnTo>
                <a:lnTo>
                  <a:pt x="40722" y="116417"/>
                </a:lnTo>
                <a:lnTo>
                  <a:pt x="35436" y="115359"/>
                </a:lnTo>
                <a:lnTo>
                  <a:pt x="30150" y="110067"/>
                </a:lnTo>
                <a:lnTo>
                  <a:pt x="26979" y="113772"/>
                </a:lnTo>
                <a:lnTo>
                  <a:pt x="24864" y="118534"/>
                </a:lnTo>
                <a:lnTo>
                  <a:pt x="23278" y="115359"/>
                </a:lnTo>
                <a:lnTo>
                  <a:pt x="21693" y="113242"/>
                </a:lnTo>
                <a:lnTo>
                  <a:pt x="22221" y="111126"/>
                </a:lnTo>
                <a:lnTo>
                  <a:pt x="21693" y="109538"/>
                </a:lnTo>
                <a:lnTo>
                  <a:pt x="24864" y="107951"/>
                </a:lnTo>
                <a:lnTo>
                  <a:pt x="28564" y="106892"/>
                </a:lnTo>
                <a:lnTo>
                  <a:pt x="25921" y="104247"/>
                </a:lnTo>
                <a:lnTo>
                  <a:pt x="25393" y="99484"/>
                </a:lnTo>
                <a:lnTo>
                  <a:pt x="25921" y="98955"/>
                </a:lnTo>
                <a:lnTo>
                  <a:pt x="26979" y="97367"/>
                </a:lnTo>
                <a:lnTo>
                  <a:pt x="25921" y="96309"/>
                </a:lnTo>
                <a:lnTo>
                  <a:pt x="25921" y="95780"/>
                </a:lnTo>
                <a:lnTo>
                  <a:pt x="26979" y="94192"/>
                </a:lnTo>
                <a:lnTo>
                  <a:pt x="26979" y="92605"/>
                </a:lnTo>
                <a:lnTo>
                  <a:pt x="30150" y="90488"/>
                </a:lnTo>
                <a:lnTo>
                  <a:pt x="32793" y="88901"/>
                </a:lnTo>
                <a:lnTo>
                  <a:pt x="32265" y="82551"/>
                </a:lnTo>
                <a:lnTo>
                  <a:pt x="30679" y="77259"/>
                </a:lnTo>
                <a:lnTo>
                  <a:pt x="30150" y="77259"/>
                </a:lnTo>
                <a:lnTo>
                  <a:pt x="30150" y="78317"/>
                </a:lnTo>
                <a:lnTo>
                  <a:pt x="27507" y="75142"/>
                </a:lnTo>
                <a:lnTo>
                  <a:pt x="27507" y="71438"/>
                </a:lnTo>
                <a:lnTo>
                  <a:pt x="24864" y="69321"/>
                </a:lnTo>
                <a:lnTo>
                  <a:pt x="22221" y="66676"/>
                </a:lnTo>
                <a:lnTo>
                  <a:pt x="26979" y="67734"/>
                </a:lnTo>
                <a:lnTo>
                  <a:pt x="30150" y="69321"/>
                </a:lnTo>
                <a:lnTo>
                  <a:pt x="30679" y="68263"/>
                </a:lnTo>
                <a:lnTo>
                  <a:pt x="30679" y="66146"/>
                </a:lnTo>
                <a:lnTo>
                  <a:pt x="31207" y="66146"/>
                </a:lnTo>
                <a:lnTo>
                  <a:pt x="30679" y="64559"/>
                </a:lnTo>
                <a:lnTo>
                  <a:pt x="30679" y="62971"/>
                </a:lnTo>
                <a:lnTo>
                  <a:pt x="29093" y="62971"/>
                </a:lnTo>
                <a:lnTo>
                  <a:pt x="29093" y="61384"/>
                </a:lnTo>
                <a:lnTo>
                  <a:pt x="27507" y="62442"/>
                </a:lnTo>
                <a:lnTo>
                  <a:pt x="26979" y="62971"/>
                </a:lnTo>
                <a:lnTo>
                  <a:pt x="26979" y="62442"/>
                </a:lnTo>
                <a:lnTo>
                  <a:pt x="26979" y="61384"/>
                </a:lnTo>
                <a:lnTo>
                  <a:pt x="23807" y="57680"/>
                </a:lnTo>
                <a:lnTo>
                  <a:pt x="21693" y="52917"/>
                </a:lnTo>
                <a:lnTo>
                  <a:pt x="20107" y="53976"/>
                </a:lnTo>
                <a:lnTo>
                  <a:pt x="19050" y="52917"/>
                </a:lnTo>
                <a:lnTo>
                  <a:pt x="20636" y="51330"/>
                </a:lnTo>
                <a:lnTo>
                  <a:pt x="24864" y="55563"/>
                </a:lnTo>
                <a:lnTo>
                  <a:pt x="26979" y="56092"/>
                </a:lnTo>
                <a:lnTo>
                  <a:pt x="26979" y="54505"/>
                </a:lnTo>
                <a:lnTo>
                  <a:pt x="26979" y="52917"/>
                </a:lnTo>
                <a:lnTo>
                  <a:pt x="28564" y="54505"/>
                </a:lnTo>
                <a:lnTo>
                  <a:pt x="28564" y="52917"/>
                </a:lnTo>
                <a:lnTo>
                  <a:pt x="29093" y="53976"/>
                </a:lnTo>
                <a:lnTo>
                  <a:pt x="30150" y="54505"/>
                </a:lnTo>
                <a:lnTo>
                  <a:pt x="30150" y="55563"/>
                </a:lnTo>
                <a:lnTo>
                  <a:pt x="29093" y="54505"/>
                </a:lnTo>
                <a:lnTo>
                  <a:pt x="30150" y="56092"/>
                </a:lnTo>
                <a:lnTo>
                  <a:pt x="30679" y="56092"/>
                </a:lnTo>
                <a:lnTo>
                  <a:pt x="31207" y="59267"/>
                </a:lnTo>
                <a:lnTo>
                  <a:pt x="32265" y="62442"/>
                </a:lnTo>
                <a:lnTo>
                  <a:pt x="32265" y="62971"/>
                </a:lnTo>
                <a:lnTo>
                  <a:pt x="31207" y="63501"/>
                </a:lnTo>
                <a:lnTo>
                  <a:pt x="32793" y="64559"/>
                </a:lnTo>
                <a:lnTo>
                  <a:pt x="33850" y="62442"/>
                </a:lnTo>
                <a:lnTo>
                  <a:pt x="35965" y="63501"/>
                </a:lnTo>
                <a:lnTo>
                  <a:pt x="37550" y="65088"/>
                </a:lnTo>
                <a:lnTo>
                  <a:pt x="37550" y="69321"/>
                </a:lnTo>
                <a:lnTo>
                  <a:pt x="37022" y="71438"/>
                </a:lnTo>
                <a:lnTo>
                  <a:pt x="37550" y="73026"/>
                </a:lnTo>
                <a:lnTo>
                  <a:pt x="39665" y="73555"/>
                </a:lnTo>
                <a:lnTo>
                  <a:pt x="40722" y="75671"/>
                </a:lnTo>
                <a:lnTo>
                  <a:pt x="44951" y="78846"/>
                </a:lnTo>
                <a:lnTo>
                  <a:pt x="46008" y="81492"/>
                </a:lnTo>
                <a:lnTo>
                  <a:pt x="50237" y="82551"/>
                </a:lnTo>
                <a:lnTo>
                  <a:pt x="54465" y="82551"/>
                </a:lnTo>
                <a:lnTo>
                  <a:pt x="54465" y="83609"/>
                </a:lnTo>
                <a:lnTo>
                  <a:pt x="54465" y="84138"/>
                </a:lnTo>
                <a:lnTo>
                  <a:pt x="57108" y="84138"/>
                </a:lnTo>
                <a:lnTo>
                  <a:pt x="59751" y="87313"/>
                </a:lnTo>
                <a:lnTo>
                  <a:pt x="62923" y="87842"/>
                </a:lnTo>
                <a:lnTo>
                  <a:pt x="65037" y="90488"/>
                </a:lnTo>
                <a:lnTo>
                  <a:pt x="65037" y="92076"/>
                </a:lnTo>
                <a:lnTo>
                  <a:pt x="63980" y="92076"/>
                </a:lnTo>
                <a:lnTo>
                  <a:pt x="65037" y="94192"/>
                </a:lnTo>
                <a:lnTo>
                  <a:pt x="66623" y="94721"/>
                </a:lnTo>
                <a:lnTo>
                  <a:pt x="69794" y="95780"/>
                </a:lnTo>
                <a:lnTo>
                  <a:pt x="73495" y="96309"/>
                </a:lnTo>
                <a:lnTo>
                  <a:pt x="71909" y="92076"/>
                </a:lnTo>
                <a:lnTo>
                  <a:pt x="70323" y="87842"/>
                </a:lnTo>
                <a:lnTo>
                  <a:pt x="70323" y="86784"/>
                </a:lnTo>
                <a:lnTo>
                  <a:pt x="69794" y="85726"/>
                </a:lnTo>
                <a:lnTo>
                  <a:pt x="70323" y="85196"/>
                </a:lnTo>
                <a:lnTo>
                  <a:pt x="70852" y="85196"/>
                </a:lnTo>
                <a:lnTo>
                  <a:pt x="70323" y="84138"/>
                </a:lnTo>
                <a:lnTo>
                  <a:pt x="69794" y="84138"/>
                </a:lnTo>
                <a:lnTo>
                  <a:pt x="69794" y="82021"/>
                </a:lnTo>
                <a:lnTo>
                  <a:pt x="69794" y="79905"/>
                </a:lnTo>
                <a:lnTo>
                  <a:pt x="66623" y="75671"/>
                </a:lnTo>
                <a:lnTo>
                  <a:pt x="63980" y="71967"/>
                </a:lnTo>
                <a:lnTo>
                  <a:pt x="61337" y="61384"/>
                </a:lnTo>
                <a:lnTo>
                  <a:pt x="59751" y="50801"/>
                </a:lnTo>
                <a:lnTo>
                  <a:pt x="58694" y="50271"/>
                </a:lnTo>
                <a:lnTo>
                  <a:pt x="58694" y="48684"/>
                </a:lnTo>
                <a:lnTo>
                  <a:pt x="59751" y="47626"/>
                </a:lnTo>
                <a:lnTo>
                  <a:pt x="58694" y="47626"/>
                </a:lnTo>
                <a:lnTo>
                  <a:pt x="58694" y="47096"/>
                </a:lnTo>
                <a:lnTo>
                  <a:pt x="59751" y="43921"/>
                </a:lnTo>
                <a:lnTo>
                  <a:pt x="58694" y="39159"/>
                </a:lnTo>
                <a:lnTo>
                  <a:pt x="59751" y="39159"/>
                </a:lnTo>
                <a:lnTo>
                  <a:pt x="60280" y="39159"/>
                </a:lnTo>
                <a:lnTo>
                  <a:pt x="59751" y="35455"/>
                </a:lnTo>
                <a:lnTo>
                  <a:pt x="60280" y="31221"/>
                </a:lnTo>
                <a:lnTo>
                  <a:pt x="63980" y="30163"/>
                </a:lnTo>
                <a:lnTo>
                  <a:pt x="69794" y="22755"/>
                </a:lnTo>
                <a:lnTo>
                  <a:pt x="72437" y="21696"/>
                </a:lnTo>
                <a:lnTo>
                  <a:pt x="73495" y="24342"/>
                </a:lnTo>
                <a:lnTo>
                  <a:pt x="74023" y="24871"/>
                </a:lnTo>
                <a:lnTo>
                  <a:pt x="70323" y="29634"/>
                </a:lnTo>
                <a:lnTo>
                  <a:pt x="66623" y="33867"/>
                </a:lnTo>
                <a:lnTo>
                  <a:pt x="66623" y="34926"/>
                </a:lnTo>
                <a:lnTo>
                  <a:pt x="67152" y="35455"/>
                </a:lnTo>
                <a:lnTo>
                  <a:pt x="67152" y="34926"/>
                </a:lnTo>
                <a:lnTo>
                  <a:pt x="68209" y="34926"/>
                </a:lnTo>
                <a:lnTo>
                  <a:pt x="68209" y="37042"/>
                </a:lnTo>
                <a:lnTo>
                  <a:pt x="71909" y="35455"/>
                </a:lnTo>
                <a:lnTo>
                  <a:pt x="73495" y="34926"/>
                </a:lnTo>
                <a:lnTo>
                  <a:pt x="74023" y="35455"/>
                </a:lnTo>
                <a:lnTo>
                  <a:pt x="75080" y="36513"/>
                </a:lnTo>
                <a:lnTo>
                  <a:pt x="77195" y="34926"/>
                </a:lnTo>
                <a:lnTo>
                  <a:pt x="79309" y="35455"/>
                </a:lnTo>
                <a:lnTo>
                  <a:pt x="83009" y="33338"/>
                </a:lnTo>
                <a:lnTo>
                  <a:pt x="87238" y="33867"/>
                </a:lnTo>
                <a:lnTo>
                  <a:pt x="82481" y="33867"/>
                </a:lnTo>
                <a:lnTo>
                  <a:pt x="78781" y="37571"/>
                </a:lnTo>
                <a:lnTo>
                  <a:pt x="80366" y="38630"/>
                </a:lnTo>
                <a:lnTo>
                  <a:pt x="81952" y="37042"/>
                </a:lnTo>
                <a:lnTo>
                  <a:pt x="80895" y="38630"/>
                </a:lnTo>
                <a:lnTo>
                  <a:pt x="80366" y="39159"/>
                </a:lnTo>
                <a:lnTo>
                  <a:pt x="81952" y="40217"/>
                </a:lnTo>
                <a:lnTo>
                  <a:pt x="83009" y="37571"/>
                </a:lnTo>
                <a:lnTo>
                  <a:pt x="86181" y="40217"/>
                </a:lnTo>
                <a:lnTo>
                  <a:pt x="88824" y="37571"/>
                </a:lnTo>
                <a:lnTo>
                  <a:pt x="87767" y="37042"/>
                </a:lnTo>
                <a:lnTo>
                  <a:pt x="87238" y="36513"/>
                </a:lnTo>
                <a:lnTo>
                  <a:pt x="87767" y="35455"/>
                </a:lnTo>
                <a:lnTo>
                  <a:pt x="88824" y="34926"/>
                </a:lnTo>
                <a:lnTo>
                  <a:pt x="87767" y="33338"/>
                </a:lnTo>
                <a:lnTo>
                  <a:pt x="87238" y="33338"/>
                </a:lnTo>
                <a:lnTo>
                  <a:pt x="87238" y="31221"/>
                </a:lnTo>
                <a:lnTo>
                  <a:pt x="87238" y="30163"/>
                </a:lnTo>
                <a:lnTo>
                  <a:pt x="87767" y="31221"/>
                </a:lnTo>
                <a:lnTo>
                  <a:pt x="87767" y="29634"/>
                </a:lnTo>
                <a:lnTo>
                  <a:pt x="87767" y="26459"/>
                </a:lnTo>
                <a:lnTo>
                  <a:pt x="89352" y="25400"/>
                </a:lnTo>
                <a:lnTo>
                  <a:pt x="91467" y="23284"/>
                </a:lnTo>
                <a:lnTo>
                  <a:pt x="90938" y="21696"/>
                </a:lnTo>
                <a:lnTo>
                  <a:pt x="91467" y="21696"/>
                </a:lnTo>
                <a:lnTo>
                  <a:pt x="91467" y="22755"/>
                </a:lnTo>
                <a:lnTo>
                  <a:pt x="93052" y="21696"/>
                </a:lnTo>
                <a:lnTo>
                  <a:pt x="95167" y="21167"/>
                </a:lnTo>
                <a:lnTo>
                  <a:pt x="96224" y="18521"/>
                </a:lnTo>
                <a:lnTo>
                  <a:pt x="98338" y="17992"/>
                </a:lnTo>
                <a:lnTo>
                  <a:pt x="97810" y="15875"/>
                </a:lnTo>
                <a:lnTo>
                  <a:pt x="97810" y="13230"/>
                </a:lnTo>
                <a:lnTo>
                  <a:pt x="99924" y="12700"/>
                </a:lnTo>
                <a:lnTo>
                  <a:pt x="105210" y="14817"/>
                </a:lnTo>
                <a:close/>
                <a:moveTo>
                  <a:pt x="44450" y="9525"/>
                </a:moveTo>
                <a:lnTo>
                  <a:pt x="46038" y="11113"/>
                </a:lnTo>
                <a:lnTo>
                  <a:pt x="44979" y="11113"/>
                </a:lnTo>
                <a:lnTo>
                  <a:pt x="44450" y="10054"/>
                </a:lnTo>
                <a:close/>
                <a:moveTo>
                  <a:pt x="113506" y="1587"/>
                </a:moveTo>
                <a:lnTo>
                  <a:pt x="114300" y="1587"/>
                </a:lnTo>
                <a:lnTo>
                  <a:pt x="114300" y="3175"/>
                </a:lnTo>
                <a:close/>
                <a:moveTo>
                  <a:pt x="111125" y="0"/>
                </a:moveTo>
                <a:lnTo>
                  <a:pt x="113506" y="0"/>
                </a:lnTo>
                <a:lnTo>
                  <a:pt x="113506" y="1587"/>
                </a:lnTo>
                <a:lnTo>
                  <a:pt x="111125" y="1587"/>
                </a:lnTo>
                <a:lnTo>
                  <a:pt x="111125" y="529"/>
                </a:lnTo>
                <a:close/>
              </a:path>
            </a:pathLst>
          </a:custGeom>
          <a:solidFill>
            <a:srgbClr val="1E2A38"/>
          </a:solidFill>
          <a:ln w="9525">
            <a:noFill/>
            <a:round/>
            <a:headEnd/>
            <a:tailEnd/>
          </a:ln>
        </p:spPr>
        <p:txBody>
          <a:bodyPr vert="horz" wrap="square" lIns="216000" tIns="4680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200" b="1" smtClean="0">
                <a:solidFill>
                  <a:schemeClr val="bg1"/>
                </a:solidFill>
              </a:rPr>
              <a:t>04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652618"/>
              </p:ext>
            </p:extLst>
          </p:nvPr>
        </p:nvGraphicFramePr>
        <p:xfrm>
          <a:off x="3307780" y="5191317"/>
          <a:ext cx="4196689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28"/>
                <a:gridCol w="658357"/>
                <a:gridCol w="658357"/>
                <a:gridCol w="658357"/>
                <a:gridCol w="658357"/>
                <a:gridCol w="658357"/>
                <a:gridCol w="658357"/>
                <a:gridCol w="129219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다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이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쇼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말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기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2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35E6D"/>
            </a:gs>
            <a:gs pos="0">
              <a:srgbClr val="8A9CB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74214"/>
              </p:ext>
            </p:extLst>
          </p:nvPr>
        </p:nvGraphicFramePr>
        <p:xfrm>
          <a:off x="264695" y="27255"/>
          <a:ext cx="11646564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7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351917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01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다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이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쇼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시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대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이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전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상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황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942673"/>
              </p:ext>
            </p:extLst>
          </p:nvPr>
        </p:nvGraphicFramePr>
        <p:xfrm>
          <a:off x="264695" y="1015464"/>
          <a:ext cx="11646568" cy="578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6"/>
                <a:gridCol w="10957124"/>
                <a:gridCol w="351918"/>
              </a:tblGrid>
              <a:tr h="168923"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3513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940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536701"/>
            <a:ext cx="4320000" cy="2677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28700" y="4381500"/>
            <a:ext cx="39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청일전쟁 </a:t>
            </a:r>
            <a:r>
              <a:rPr lang="en-US" altLang="ko-KR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(1894 – 1895)</a:t>
            </a:r>
          </a:p>
          <a:p>
            <a:pPr algn="ctr"/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시모노세키 조약</a:t>
            </a:r>
          </a:p>
          <a:p>
            <a:pPr algn="ctr"/>
            <a:endParaRPr lang="ko-KR" altLang="en-US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7750" y="5057696"/>
            <a:ext cx="430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요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동</a:t>
            </a: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반도</a:t>
            </a:r>
            <a:r>
              <a:rPr lang="en-US" altLang="ko-KR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대만</a:t>
            </a:r>
            <a:r>
              <a:rPr lang="en-US" altLang="ko-KR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펑후섬 할양</a:t>
            </a:r>
            <a:endParaRPr lang="en-US" altLang="ko-KR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일본에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배상금 </a:t>
            </a:r>
            <a:r>
              <a:rPr lang="en-US" altLang="ko-KR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억냥 지불</a:t>
            </a:r>
            <a:endParaRPr lang="en-US" altLang="ko-KR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중국 </a:t>
            </a:r>
            <a:r>
              <a:rPr lang="en-US" altLang="ko-KR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개 도시 개항 및 무역의 자유</a:t>
            </a:r>
            <a:endParaRPr lang="en-US" altLang="ko-KR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조선을 자유독립국으로 인정 </a:t>
            </a:r>
            <a:endParaRPr lang="ko-KR" altLang="en-US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5" name="그림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36701"/>
            <a:ext cx="4320000" cy="26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182850" y="4381500"/>
            <a:ext cx="33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러일전쟁 </a:t>
            </a:r>
            <a:r>
              <a:rPr lang="en-US" altLang="ko-KR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(1904-1905)</a:t>
            </a:r>
          </a:p>
          <a:p>
            <a:pPr algn="ctr"/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포츠머스 강화조약</a:t>
            </a:r>
            <a:endParaRPr lang="ko-KR" altLang="en-US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2675" y="5057696"/>
            <a:ext cx="3245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조선의 지배권 인정</a:t>
            </a:r>
            <a:endParaRPr lang="en-US" altLang="ko-KR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만주 지역 철도 부설권</a:t>
            </a:r>
            <a:endParaRPr lang="en-US" altLang="ko-KR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사할린 지역 할양</a:t>
            </a:r>
            <a:endParaRPr lang="en-US" altLang="ko-KR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연해주 연안 어업권</a:t>
            </a:r>
            <a:endParaRPr lang="ko-KR" altLang="en-US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850" y="5027831"/>
            <a:ext cx="356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경 공 업</a:t>
            </a:r>
            <a:endParaRPr lang="en-US" altLang="ko-KR" sz="360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36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ko-KR" altLang="en-US" sz="36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방직</a:t>
            </a:r>
            <a:r>
              <a:rPr lang="en-US" altLang="ko-KR" sz="36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36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식품</a:t>
            </a:r>
            <a:r>
              <a:rPr lang="en-US" altLang="ko-KR" sz="36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)</a:t>
            </a:r>
            <a:endParaRPr lang="ko-KR" altLang="en-US" sz="360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1250" y="5081727"/>
            <a:ext cx="356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중공업</a:t>
            </a:r>
            <a:endParaRPr lang="en-US" altLang="ko-KR" sz="3600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ko-KR" altLang="en-US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제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철</a:t>
            </a:r>
            <a:r>
              <a:rPr lang="en-US" altLang="ko-KR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조선</a:t>
            </a:r>
            <a:r>
              <a:rPr lang="en-US" altLang="ko-KR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기계</a:t>
            </a:r>
            <a:r>
              <a:rPr lang="en-US" altLang="ko-KR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화학</a:t>
            </a:r>
            <a:r>
              <a:rPr lang="en-US" altLang="ko-KR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)</a:t>
            </a:r>
            <a:endParaRPr lang="ko-KR" altLang="en-US" sz="240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7" grpId="0"/>
      <p:bldP spid="8" grpId="0"/>
      <p:bldP spid="8" grpId="1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35E6D"/>
            </a:gs>
            <a:gs pos="0">
              <a:srgbClr val="8A9CB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846621"/>
              </p:ext>
            </p:extLst>
          </p:nvPr>
        </p:nvGraphicFramePr>
        <p:xfrm>
          <a:off x="264695" y="27255"/>
          <a:ext cx="11646564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7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351917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01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다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이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쇼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시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대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이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전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상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황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9176"/>
              </p:ext>
            </p:extLst>
          </p:nvPr>
        </p:nvGraphicFramePr>
        <p:xfrm>
          <a:off x="264695" y="1015464"/>
          <a:ext cx="11646568" cy="578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6"/>
                <a:gridCol w="10957124"/>
                <a:gridCol w="351918"/>
              </a:tblGrid>
              <a:tr h="168923"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3513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940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" name="Picture 2" descr="C:\Users\SJCOM\Desktop\201609170885_01_99_20160923155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840" y="1472332"/>
            <a:ext cx="468052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50" y="1472668"/>
            <a:ext cx="4680000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30300" y="46355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영토의 확장 →철도</a:t>
            </a:r>
            <a:r>
              <a:rPr lang="en-US" altLang="ko-KR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해운업의 발달</a:t>
            </a:r>
            <a:endParaRPr lang="ko-KR" altLang="en-US" sz="240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6900" y="5097165"/>
            <a:ext cx="751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But </a:t>
            </a:r>
            <a:r>
              <a:rPr lang="ko-KR" altLang="en-US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부채</a:t>
            </a:r>
            <a:r>
              <a:rPr lang="en-US" altLang="ko-KR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·</a:t>
            </a:r>
            <a:r>
              <a:rPr lang="ko-KR" altLang="en-US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외채의 증가</a:t>
            </a:r>
            <a:r>
              <a:rPr lang="en-US" altLang="ko-KR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재벌 기업들의 독점 성장</a:t>
            </a:r>
            <a:endParaRPr lang="en-US" altLang="ko-KR" sz="2400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en-US" altLang="ko-KR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    (</a:t>
            </a:r>
            <a:r>
              <a:rPr lang="ko-KR" altLang="en-US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전비투입</a:t>
            </a:r>
            <a:r>
              <a:rPr lang="en-US" altLang="ko-KR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배상금 문제</a:t>
            </a:r>
            <a:r>
              <a:rPr lang="en-US" altLang="ko-KR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) </a:t>
            </a:r>
            <a:r>
              <a:rPr lang="ko-KR" altLang="en-US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경제적 이익 전무</a:t>
            </a:r>
            <a:endParaRPr lang="ko-KR" altLang="en-US" sz="240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9" name="Picture 3" descr="C:\Users\SJCOM\Desktop\n220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1900" y="4381500"/>
            <a:ext cx="1800000" cy="1800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00" y="4381500"/>
            <a:ext cx="1800000" cy="1800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4" descr="C:\Users\SJCOM\Desktop\c_20110330_7009_8050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000" y="4381500"/>
            <a:ext cx="1800000" cy="1800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87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35E6D"/>
            </a:gs>
            <a:gs pos="0">
              <a:srgbClr val="8A9CB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25491"/>
              </p:ext>
            </p:extLst>
          </p:nvPr>
        </p:nvGraphicFramePr>
        <p:xfrm>
          <a:off x="264695" y="27255"/>
          <a:ext cx="11646564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7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351917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02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차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세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계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대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전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377232"/>
              </p:ext>
            </p:extLst>
          </p:nvPr>
        </p:nvGraphicFramePr>
        <p:xfrm>
          <a:off x="264695" y="1015464"/>
          <a:ext cx="11646568" cy="578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6"/>
                <a:gridCol w="10957124"/>
                <a:gridCol w="351918"/>
              </a:tblGrid>
              <a:tr h="168923"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3513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940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7300" y="1271944"/>
            <a:ext cx="398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제</a:t>
            </a:r>
            <a:r>
              <a:rPr lang="en-US" altLang="ko-KR" sz="20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ko-KR" altLang="en-US" sz="20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차 세계대전 발발 </a:t>
            </a:r>
            <a:r>
              <a:rPr lang="en-US" altLang="ko-KR" sz="20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(1914</a:t>
            </a:r>
            <a:r>
              <a:rPr lang="ko-KR" altLang="en-US" sz="20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</a:t>
            </a:r>
            <a:r>
              <a:rPr lang="en-US" altLang="ko-KR" sz="20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)</a:t>
            </a:r>
            <a:endParaRPr lang="ko-KR" altLang="en-US" sz="200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0" y="1702832"/>
            <a:ext cx="4296480" cy="4761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3300" y="1490077"/>
            <a:ext cx="4292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영일동맹</a:t>
            </a:r>
            <a:r>
              <a:rPr lang="en-US" altLang="ko-KR" sz="28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(1902-1923)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러시아의 남하 저지가 목적</a:t>
            </a:r>
            <a:endParaRPr lang="en-US" altLang="ko-KR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방수동맹</a:t>
            </a:r>
            <a:endParaRPr lang="en-US" altLang="ko-KR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제국주의 상호 보완 지원</a:t>
            </a:r>
            <a:endParaRPr lang="en-US" altLang="ko-KR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endParaRPr lang="en-US" altLang="ko-KR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endParaRPr lang="en-US" altLang="ko-KR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↓</a:t>
            </a:r>
          </a:p>
          <a:p>
            <a:pPr algn="ctr"/>
            <a:endParaRPr lang="en-US" altLang="ko-KR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endParaRPr lang="en-US" altLang="ko-KR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28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제 </a:t>
            </a:r>
            <a:r>
              <a:rPr lang="en-US" altLang="ko-KR" sz="28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ko-KR" altLang="en-US" sz="28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차 세계 대전 참전</a:t>
            </a:r>
            <a:endParaRPr lang="en-US" altLang="ko-KR" sz="2800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ko-KR" altLang="en-US" sz="28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군수 물자 지원</a:t>
            </a:r>
            <a:r>
              <a:rPr lang="en-US" altLang="ko-KR" sz="28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)</a:t>
            </a:r>
          </a:p>
          <a:p>
            <a:pPr algn="ctr"/>
            <a:endParaRPr lang="en-US" altLang="ko-KR" sz="2400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344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35E6D"/>
            </a:gs>
            <a:gs pos="0">
              <a:srgbClr val="8A9CB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34845"/>
              </p:ext>
            </p:extLst>
          </p:nvPr>
        </p:nvGraphicFramePr>
        <p:xfrm>
          <a:off x="264695" y="27255"/>
          <a:ext cx="11646564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7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351917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02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차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세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계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대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전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64921"/>
              </p:ext>
            </p:extLst>
          </p:nvPr>
        </p:nvGraphicFramePr>
        <p:xfrm>
          <a:off x="264695" y="1015464"/>
          <a:ext cx="11646568" cy="578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6"/>
                <a:gridCol w="10957124"/>
                <a:gridCol w="351918"/>
              </a:tblGrid>
              <a:tr h="168923"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3513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940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2500" y="1435100"/>
            <a:ext cx="6362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대전 경기의 대호황</a:t>
            </a:r>
            <a:endParaRPr lang="en-US" altLang="ko-KR" sz="240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세계 </a:t>
            </a:r>
            <a:r>
              <a:rPr lang="en-US" altLang="ko-KR" sz="20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ko-KR" altLang="en-US" sz="20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위의 해운국 부상</a:t>
            </a:r>
            <a:endParaRPr lang="en-US" altLang="ko-KR" sz="2000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증기 에너지 → 전기 에너지</a:t>
            </a:r>
            <a:r>
              <a:rPr lang="en-US" altLang="ko-KR" sz="200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(2</a:t>
            </a:r>
            <a:r>
              <a:rPr lang="ko-KR" altLang="en-US" sz="200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차 산업 혁명</a:t>
            </a:r>
            <a:r>
              <a:rPr lang="en-US" altLang="ko-KR" sz="200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철강업 화학 공업의 성장</a:t>
            </a:r>
            <a:endParaRPr lang="en-US" altLang="ko-KR" sz="2000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공업생산량 </a:t>
            </a:r>
            <a:r>
              <a:rPr lang="en-US" altLang="ko-KR" sz="20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30% - </a:t>
            </a:r>
            <a:r>
              <a:rPr lang="ko-KR" altLang="en-US" sz="20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중화학 공업</a:t>
            </a:r>
            <a:endParaRPr lang="en-US" altLang="ko-KR" sz="2000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en-US" altLang="ko-KR" sz="2400" smtClean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en-US" altLang="ko-KR" sz="2400" smtClean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ko-KR" altLang="en-US" sz="240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일본 공업 클럽</a:t>
            </a:r>
            <a:endParaRPr lang="en-US" altLang="ko-KR" sz="2400" smtClean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독점 자본 재벌들의 확장</a:t>
            </a:r>
            <a:endParaRPr lang="en-US" altLang="ko-KR" sz="2400" smtClean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부르주아들의 정치조직</a:t>
            </a:r>
            <a:endParaRPr lang="en-US" altLang="ko-KR" sz="200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en-US" altLang="ko-KR" sz="200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200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(</a:t>
            </a:r>
            <a:r>
              <a:rPr lang="ko-KR" altLang="en-US" sz="200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재벌 부르주아 </a:t>
            </a:r>
            <a:r>
              <a:rPr lang="en-US" altLang="ko-KR" sz="200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+ </a:t>
            </a:r>
            <a:r>
              <a:rPr lang="ko-KR" altLang="en-US" sz="200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대자본 경영자</a:t>
            </a:r>
            <a:r>
              <a:rPr lang="en-US" altLang="ko-KR" sz="200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)</a:t>
            </a:r>
          </a:p>
          <a:p>
            <a:endParaRPr lang="en-US" altLang="ko-KR" sz="2400" smtClean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en-US" altLang="ko-KR" sz="2000" smtClean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ko-KR" altLang="en-US" sz="160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4" y="2552701"/>
            <a:ext cx="6130925" cy="39306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4" y="2552700"/>
            <a:ext cx="6130925" cy="39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35E6D"/>
            </a:gs>
            <a:gs pos="0">
              <a:srgbClr val="8A9CB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358696"/>
              </p:ext>
            </p:extLst>
          </p:nvPr>
        </p:nvGraphicFramePr>
        <p:xfrm>
          <a:off x="264695" y="27255"/>
          <a:ext cx="11646564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7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351917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03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쌀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소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동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510619"/>
              </p:ext>
            </p:extLst>
          </p:nvPr>
        </p:nvGraphicFramePr>
        <p:xfrm>
          <a:off x="264695" y="1015464"/>
          <a:ext cx="11646568" cy="578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6"/>
                <a:gridCol w="10957124"/>
                <a:gridCol w="351918"/>
              </a:tblGrid>
              <a:tr h="168923"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3513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940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5200" y="1277540"/>
            <a:ext cx="468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시베리아 출병과 쌀 소동</a:t>
            </a:r>
            <a:r>
              <a:rPr lang="en-US" altLang="ko-KR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(1918)</a:t>
            </a:r>
            <a:endParaRPr lang="ko-KR" altLang="en-US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300" y="5511800"/>
            <a:ext cx="969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130300" y="5227082"/>
            <a:ext cx="9461500" cy="1308100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75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mtClean="0">
              <a:solidFill>
                <a:schemeClr val="tx1">
                  <a:lumMod val="75000"/>
                  <a:lumOff val="2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①산업 혁명의 진행 </a:t>
            </a: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→</a:t>
            </a:r>
            <a:r>
              <a:rPr lang="en-US" altLang="ko-KR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도시로의 이주 증가 </a:t>
            </a:r>
            <a:r>
              <a:rPr lang="en-US" altLang="ko-KR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→ </a:t>
            </a:r>
            <a:r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농가 인구 감소 </a:t>
            </a:r>
            <a:r>
              <a:rPr lang="en-US" altLang="ko-KR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→ </a:t>
            </a:r>
            <a:r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쌀 생산량 감소</a:t>
            </a:r>
            <a:endParaRPr lang="en-US" altLang="ko-KR" smtClean="0">
              <a:solidFill>
                <a:schemeClr val="tx1">
                  <a:lumMod val="75000"/>
                  <a:lumOff val="2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ko-KR" altLang="ko-KR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②</a:t>
            </a:r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미숙한 자본주의 </a:t>
            </a: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→ </a:t>
            </a:r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주요 재벌들의 독점 자본주의 </a:t>
            </a: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→ </a:t>
            </a:r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물가 폭등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ko-KR" altLang="ko-KR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③</a:t>
            </a:r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일본군의 시베리아 출병 결정으로 인한 수요증가 </a:t>
            </a: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→ </a:t>
            </a:r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쌀도매상들의 가격 </a:t>
            </a:r>
            <a:r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담합</a:t>
            </a:r>
            <a:endParaRPr lang="en-US" altLang="ko-KR" smtClean="0">
              <a:solidFill>
                <a:schemeClr val="tx1">
                  <a:lumMod val="75000"/>
                  <a:lumOff val="2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 </a:t>
            </a:r>
            <a:endParaRPr lang="en-US" altLang="ko-KR" smtClean="0">
              <a:solidFill>
                <a:schemeClr val="tx1">
                  <a:lumMod val="75000"/>
                  <a:lumOff val="2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0300" y="4799204"/>
            <a:ext cx="158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원 인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10" name="그림 9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37" y="1739205"/>
            <a:ext cx="4680000" cy="306000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00" y="1739205"/>
            <a:ext cx="4680000" cy="30600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965200" y="2304170"/>
            <a:ext cx="4680000" cy="170040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75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시베리아 출병 </a:t>
            </a:r>
            <a:r>
              <a:rPr lang="en-US" altLang="ko-KR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(1918-1922)</a:t>
            </a:r>
          </a:p>
          <a:p>
            <a:pPr algn="ctr"/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러시아 공산정권</a:t>
            </a:r>
            <a:r>
              <a:rPr lang="en-US" altLang="ko-KR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독일과 강화 조약을 맺으려 함 </a:t>
            </a: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→</a:t>
            </a:r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연합국 측</a:t>
            </a:r>
            <a:r>
              <a:rPr lang="en-US" altLang="ko-KR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상대 세력인 백군 지원</a:t>
            </a:r>
            <a:r>
              <a:rPr lang="en-US" altLang="ko-KR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적군과 싸운 사건</a:t>
            </a:r>
            <a:r>
              <a:rPr lang="en-US" altLang="ko-KR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 </a:t>
            </a:r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당시 영일동맹에 의해 일본</a:t>
            </a:r>
            <a:r>
              <a:rPr lang="en-US" altLang="ko-KR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시베리아로 출병   </a:t>
            </a:r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47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build="p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35E6D"/>
            </a:gs>
            <a:gs pos="0">
              <a:srgbClr val="8A9CB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37256"/>
              </p:ext>
            </p:extLst>
          </p:nvPr>
        </p:nvGraphicFramePr>
        <p:xfrm>
          <a:off x="264695" y="27255"/>
          <a:ext cx="11646564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7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351917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03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쌀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소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동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551481"/>
              </p:ext>
            </p:extLst>
          </p:nvPr>
        </p:nvGraphicFramePr>
        <p:xfrm>
          <a:off x="264695" y="1015464"/>
          <a:ext cx="11646568" cy="578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6"/>
                <a:gridCol w="10957124"/>
                <a:gridCol w="351918"/>
              </a:tblGrid>
              <a:tr h="168923"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3513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940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5200" y="1277540"/>
            <a:ext cx="468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시베리아 출병과 쌀 소동</a:t>
            </a:r>
            <a:r>
              <a:rPr lang="en-US" altLang="ko-KR" sz="2400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(1918)</a:t>
            </a:r>
            <a:endParaRPr lang="ko-KR" altLang="en-US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300" y="5511800"/>
            <a:ext cx="969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200" y="1739205"/>
            <a:ext cx="96139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결 과</a:t>
            </a:r>
            <a:endParaRPr lang="en-US" altLang="ko-KR" sz="2400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1918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 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7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월 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22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일 도야마현 우오즈 항에서 어부들의 아내 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300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명 쌀가게에서 시위 </a:t>
            </a:r>
            <a:endParaRPr lang="en-US" altLang="ko-KR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↓</a:t>
            </a:r>
            <a:endParaRPr lang="en-US" altLang="ko-KR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8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월 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일 도야마현 쌀 도매업자 규탄 집회 </a:t>
            </a:r>
            <a:endParaRPr lang="en-US" altLang="ko-KR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ko-KR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↓</a:t>
            </a:r>
            <a:endParaRPr lang="en-US" altLang="ko-KR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교토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나고야 등 전국으로 퍼짐 </a:t>
            </a:r>
            <a:endParaRPr lang="en-US" altLang="ko-KR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ko-KR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↓</a:t>
            </a:r>
            <a:endParaRPr lang="en-US" altLang="ko-KR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전국의 쌀가게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유통회사 방화 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→  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유혈 시위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폭동</a:t>
            </a:r>
            <a:endParaRPr lang="en-US" altLang="ko-KR" smtClean="0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참가자 수백만명 </a:t>
            </a:r>
            <a:r>
              <a:rPr lang="en-US" altLang="ko-KR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– </a:t>
            </a: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진압 군대 </a:t>
            </a:r>
            <a:r>
              <a:rPr lang="en-US" altLang="ko-KR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10</a:t>
            </a: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만이상</a:t>
            </a:r>
            <a:r>
              <a:rPr lang="en-US" altLang="ko-KR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)</a:t>
            </a:r>
          </a:p>
          <a:p>
            <a:pPr algn="ctr"/>
            <a:r>
              <a:rPr lang="ko-KR" altLang="ko-KR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↓</a:t>
            </a: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lang="en-US" altLang="ko-KR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일본 정부 조선에 산미증식계획 실시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lang="en-US" altLang="ko-KR">
              <a:solidFill>
                <a:schemeClr val="bg1">
                  <a:lumMod val="9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ko-KR" altLang="en-US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5" name="그림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815404"/>
            <a:ext cx="10080000" cy="4680000"/>
          </a:xfrm>
          <a:prstGeom prst="rect">
            <a:avLst/>
          </a:prstGeom>
        </p:spPr>
      </p:pic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815404"/>
            <a:ext cx="100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9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35E6D"/>
            </a:gs>
            <a:gs pos="0">
              <a:srgbClr val="8A9CB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554254"/>
              </p:ext>
            </p:extLst>
          </p:nvPr>
        </p:nvGraphicFramePr>
        <p:xfrm>
          <a:off x="264695" y="27255"/>
          <a:ext cx="11646564" cy="10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7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547856"/>
                <a:gridCol w="351917"/>
              </a:tblGrid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72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04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다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이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쇼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말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기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bg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25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740879"/>
              </p:ext>
            </p:extLst>
          </p:nvPr>
        </p:nvGraphicFramePr>
        <p:xfrm>
          <a:off x="264695" y="1015464"/>
          <a:ext cx="11646568" cy="578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6"/>
                <a:gridCol w="10957124"/>
                <a:gridCol w="351918"/>
              </a:tblGrid>
              <a:tr h="168923"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3513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" smtClean="0"/>
                    </a:p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940">
                <a:tc>
                  <a:txBody>
                    <a:bodyPr/>
                    <a:lstStyle/>
                    <a:p>
                      <a:pPr algn="ctr" latinLnBrk="1"/>
                      <a:endParaRPr lang="ko-KR" altLang="en-US" sz="1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04900" y="1343799"/>
            <a:ext cx="494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제</a:t>
            </a:r>
            <a:r>
              <a:rPr lang="en-US" altLang="ko-KR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ko-KR" altLang="en-US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차 세계 대전의 종결</a:t>
            </a:r>
            <a:r>
              <a:rPr lang="en-US" altLang="ko-KR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(1918)</a:t>
            </a:r>
            <a:endParaRPr lang="ko-KR" altLang="en-US" sz="240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1917700"/>
            <a:ext cx="58039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대전 경기의 종료 및 반동 공황의 시작</a:t>
            </a:r>
            <a:endParaRPr lang="en-US" altLang="ko-KR" sz="2400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1918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 </a:t>
            </a: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11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월 독일제국의 패배</a:t>
            </a:r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미국</a:t>
            </a: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중국에서의 수출 호황</a:t>
            </a:r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유럽에서의 수요 다시 증가</a:t>
            </a:r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        </a:t>
            </a:r>
          </a:p>
          <a:p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                 </a:t>
            </a:r>
            <a:r>
              <a:rPr lang="ko-KR" altLang="ko-KR" smtClean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↓</a:t>
            </a:r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en-US" altLang="ko-KR" smtClean="0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en-US" altLang="ko-KR" sz="240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1919</a:t>
            </a:r>
            <a:r>
              <a:rPr lang="ko-KR" altLang="en-US" sz="240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 다이쇼 버블</a:t>
            </a:r>
            <a:endParaRPr lang="en-US" altLang="ko-KR" sz="2400" smtClean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과잉 생산</a:t>
            </a:r>
            <a:r>
              <a:rPr lang="en-US" altLang="ko-KR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투기 일상화</a:t>
            </a:r>
            <a:r>
              <a:rPr lang="en-US" altLang="ko-KR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일제 신용 하락</a:t>
            </a:r>
            <a:endParaRPr lang="en-US" altLang="ko-KR" smtClean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중소 기업들의 도산 → 재벌그룹 독점 자본 강화</a:t>
            </a:r>
            <a:endParaRPr lang="en-US" altLang="ko-KR" smtClean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mtClean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>
              <a:solidFill>
                <a:schemeClr val="bg1">
                  <a:lumMod val="8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13000"/>
            <a:ext cx="6565900" cy="414178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1343799"/>
            <a:ext cx="4572000" cy="5219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57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>
            <a:solidFill>
              <a:schemeClr val="bg1">
                <a:lumMod val="85000"/>
              </a:schemeClr>
            </a:solidFill>
            <a:latin typeface="HY견명조" panose="02030600000101010101" pitchFamily="18" charset="-127"/>
            <a:ea typeface="HY견명조" panose="02030600000101010101" pitchFamily="18" charset="-127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5405</TotalTime>
  <Words>614</Words>
  <Application>Microsoft Office PowerPoint</Application>
  <PresentationFormat>사용자 지정</PresentationFormat>
  <Paragraphs>252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Seung min</cp:lastModifiedBy>
  <cp:revision>466</cp:revision>
  <dcterms:created xsi:type="dcterms:W3CDTF">2018-08-02T07:05:36Z</dcterms:created>
  <dcterms:modified xsi:type="dcterms:W3CDTF">2018-10-27T10:22:53Z</dcterms:modified>
</cp:coreProperties>
</file>