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56" r:id="rId4"/>
    <p:sldId id="268" r:id="rId5"/>
    <p:sldId id="264" r:id="rId6"/>
    <p:sldId id="265" r:id="rId7"/>
    <p:sldId id="269" r:id="rId8"/>
    <p:sldId id="263" r:id="rId9"/>
    <p:sldId id="267" r:id="rId10"/>
  </p:sldIdLst>
  <p:sldSz cx="12192000" cy="6858000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야놀자 야체 B" panose="02020603020101020101" pitchFamily="18" charset="-127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5D0"/>
    <a:srgbClr val="F468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5" autoAdjust="0"/>
  </p:normalViewPr>
  <p:slideViewPr>
    <p:cSldViewPr snapToGrid="0">
      <p:cViewPr>
        <p:scale>
          <a:sx n="81" d="100"/>
          <a:sy n="81" d="100"/>
        </p:scale>
        <p:origin x="-21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EA719-76B9-40DB-BC3E-F231C1D71C8C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EDF29-0A71-47BB-87BB-73D6C051A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9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DF29-0A71-47BB-87BB-73D6C051AC9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3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3E426AF-7B60-4F2B-8E3B-46A77BFB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23B88BC-9B19-4B21-B52A-54FD613B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C1DAB4F-CEF6-4610-9366-F3C2A262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7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BC172F64-5B01-461E-968B-4064C263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A43DFA4-109C-4C52-AB59-05655CF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735AC25-09DF-45E1-878E-D2326A65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25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BEE50F4-B93D-49E4-BE43-2E8852BC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EB2A1ED-6A8B-48B5-83B0-793CE06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92E5524-BD16-460A-AF41-C9BD7CE2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0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07F98A15-80DE-4E36-92FA-42546C33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9E0B2E20-0E8E-4D66-B5FC-EEA94B86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CCB9345-799D-4769-8B86-FAB48D04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19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0A18CB3-DCDD-478B-8097-BB889729D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9B8B-CC2C-4289-819F-413F79495410}" type="datetimeFigureOut">
              <a:rPr lang="ko-KR" altLang="en-US" smtClean="0"/>
              <a:t>2019-05-27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D29BAD7-D47F-493C-A93B-3FA7628AC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CB90566-E413-4646-B059-CF137B89E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1994-875D-4B4B-B02A-CE56A17650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5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94BE37-821D-4C73-9B1B-341471DD1D2D}"/>
              </a:ext>
            </a:extLst>
          </p:cNvPr>
          <p:cNvSpPr txBox="1"/>
          <p:nvPr/>
        </p:nvSpPr>
        <p:spPr>
          <a:xfrm>
            <a:off x="3806119" y="4127089"/>
            <a:ext cx="456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2******1 </a:t>
            </a:r>
            <a:r>
              <a:rPr lang="ko-KR" altLang="en-US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</a:t>
            </a:r>
            <a:r>
              <a:rPr lang="en-US" altLang="ko-KR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*</a:t>
            </a:r>
            <a:r>
              <a:rPr lang="ko-KR" altLang="en-US" sz="2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민</a:t>
            </a:r>
            <a:endParaRPr lang="ko-KR" altLang="en-US" sz="2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244700C6-62E1-4A3C-8B6A-13F7C09A1A51}"/>
              </a:ext>
            </a:extLst>
          </p:cNvPr>
          <p:cNvSpPr/>
          <p:nvPr/>
        </p:nvSpPr>
        <p:spPr>
          <a:xfrm>
            <a:off x="2280594" y="2087126"/>
            <a:ext cx="7871364" cy="2058191"/>
          </a:xfrm>
          <a:custGeom>
            <a:avLst/>
            <a:gdLst>
              <a:gd name="connsiteX0" fmla="*/ 5811420 w 7871364"/>
              <a:gd name="connsiteY0" fmla="*/ 0 h 2058191"/>
              <a:gd name="connsiteX1" fmla="*/ 6871742 w 7871364"/>
              <a:gd name="connsiteY1" fmla="*/ 563769 h 2058191"/>
              <a:gd name="connsiteX2" fmla="*/ 6919679 w 7871364"/>
              <a:gd name="connsiteY2" fmla="*/ 652085 h 2058191"/>
              <a:gd name="connsiteX3" fmla="*/ 6940859 w 7871364"/>
              <a:gd name="connsiteY3" fmla="*/ 651038 h 2058191"/>
              <a:gd name="connsiteX4" fmla="*/ 7871364 w 7871364"/>
              <a:gd name="connsiteY4" fmla="*/ 1562098 h 2058191"/>
              <a:gd name="connsiteX5" fmla="*/ 7798240 w 7871364"/>
              <a:gd name="connsiteY5" fmla="*/ 1916724 h 2058191"/>
              <a:gd name="connsiteX6" fmla="*/ 7719816 w 7871364"/>
              <a:gd name="connsiteY6" fmla="*/ 2058191 h 2058191"/>
              <a:gd name="connsiteX7" fmla="*/ 98369 w 7871364"/>
              <a:gd name="connsiteY7" fmla="*/ 2058191 h 2058191"/>
              <a:gd name="connsiteX8" fmla="*/ 77414 w 7871364"/>
              <a:gd name="connsiteY8" fmla="*/ 2019585 h 2058191"/>
              <a:gd name="connsiteX9" fmla="*/ 0 w 7871364"/>
              <a:gd name="connsiteY9" fmla="*/ 1636139 h 2058191"/>
              <a:gd name="connsiteX10" fmla="*/ 985100 w 7871364"/>
              <a:gd name="connsiteY10" fmla="*/ 651038 h 2058191"/>
              <a:gd name="connsiteX11" fmla="*/ 1278039 w 7871364"/>
              <a:gd name="connsiteY11" fmla="*/ 695326 h 2058191"/>
              <a:gd name="connsiteX12" fmla="*/ 1345125 w 7871364"/>
              <a:gd name="connsiteY12" fmla="*/ 719880 h 2058191"/>
              <a:gd name="connsiteX13" fmla="*/ 1357684 w 7871364"/>
              <a:gd name="connsiteY13" fmla="*/ 696742 h 2058191"/>
              <a:gd name="connsiteX14" fmla="*/ 2220795 w 7871364"/>
              <a:gd name="connsiteY14" fmla="*/ 237829 h 2058191"/>
              <a:gd name="connsiteX15" fmla="*/ 2956806 w 7871364"/>
              <a:gd name="connsiteY15" fmla="*/ 542695 h 2058191"/>
              <a:gd name="connsiteX16" fmla="*/ 2965397 w 7871364"/>
              <a:gd name="connsiteY16" fmla="*/ 553108 h 2058191"/>
              <a:gd name="connsiteX17" fmla="*/ 3009847 w 7871364"/>
              <a:gd name="connsiteY17" fmla="*/ 531695 h 2058191"/>
              <a:gd name="connsiteX18" fmla="*/ 3372042 w 7871364"/>
              <a:gd name="connsiteY18" fmla="*/ 458571 h 2058191"/>
              <a:gd name="connsiteX19" fmla="*/ 3892297 w 7871364"/>
              <a:gd name="connsiteY19" fmla="*/ 617487 h 2058191"/>
              <a:gd name="connsiteX20" fmla="*/ 3960756 w 7871364"/>
              <a:gd name="connsiteY20" fmla="*/ 673971 h 2058191"/>
              <a:gd name="connsiteX21" fmla="*/ 4003035 w 7871364"/>
              <a:gd name="connsiteY21" fmla="*/ 639088 h 2058191"/>
              <a:gd name="connsiteX22" fmla="*/ 4523289 w 7871364"/>
              <a:gd name="connsiteY22" fmla="*/ 480172 h 2058191"/>
              <a:gd name="connsiteX23" fmla="*/ 4710819 w 7871364"/>
              <a:gd name="connsiteY23" fmla="*/ 499077 h 2058191"/>
              <a:gd name="connsiteX24" fmla="*/ 4785177 w 7871364"/>
              <a:gd name="connsiteY24" fmla="*/ 518196 h 2058191"/>
              <a:gd name="connsiteX25" fmla="*/ 4824709 w 7871364"/>
              <a:gd name="connsiteY25" fmla="*/ 465330 h 2058191"/>
              <a:gd name="connsiteX26" fmla="*/ 5811420 w 7871364"/>
              <a:gd name="connsiteY26" fmla="*/ 0 h 20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71364" h="2058191">
                <a:moveTo>
                  <a:pt x="5811420" y="0"/>
                </a:moveTo>
                <a:cubicBezTo>
                  <a:pt x="6252801" y="0"/>
                  <a:pt x="6641950" y="223631"/>
                  <a:pt x="6871742" y="563769"/>
                </a:cubicBezTo>
                <a:lnTo>
                  <a:pt x="6919679" y="652085"/>
                </a:lnTo>
                <a:lnTo>
                  <a:pt x="6940859" y="651038"/>
                </a:lnTo>
                <a:cubicBezTo>
                  <a:pt x="7454763" y="651038"/>
                  <a:pt x="7871364" y="1058933"/>
                  <a:pt x="7871364" y="1562098"/>
                </a:cubicBezTo>
                <a:cubicBezTo>
                  <a:pt x="7871364" y="1687889"/>
                  <a:pt x="7845326" y="1807726"/>
                  <a:pt x="7798240" y="1916724"/>
                </a:cubicBezTo>
                <a:lnTo>
                  <a:pt x="7719816" y="2058191"/>
                </a:lnTo>
                <a:lnTo>
                  <a:pt x="98369" y="2058191"/>
                </a:lnTo>
                <a:lnTo>
                  <a:pt x="77414" y="2019585"/>
                </a:lnTo>
                <a:cubicBezTo>
                  <a:pt x="27565" y="1901729"/>
                  <a:pt x="0" y="1772153"/>
                  <a:pt x="0" y="1636139"/>
                </a:cubicBezTo>
                <a:cubicBezTo>
                  <a:pt x="0" y="1092083"/>
                  <a:pt x="441044" y="651038"/>
                  <a:pt x="985100" y="651038"/>
                </a:cubicBezTo>
                <a:cubicBezTo>
                  <a:pt x="1087111" y="651038"/>
                  <a:pt x="1185500" y="666544"/>
                  <a:pt x="1278039" y="695326"/>
                </a:cubicBezTo>
                <a:lnTo>
                  <a:pt x="1345125" y="719880"/>
                </a:lnTo>
                <a:lnTo>
                  <a:pt x="1357684" y="696742"/>
                </a:lnTo>
                <a:cubicBezTo>
                  <a:pt x="1544737" y="419867"/>
                  <a:pt x="1861508" y="237829"/>
                  <a:pt x="2220795" y="237829"/>
                </a:cubicBezTo>
                <a:cubicBezTo>
                  <a:pt x="2508225" y="237829"/>
                  <a:pt x="2768445" y="354333"/>
                  <a:pt x="2956806" y="542695"/>
                </a:cubicBezTo>
                <a:lnTo>
                  <a:pt x="2965397" y="553108"/>
                </a:lnTo>
                <a:lnTo>
                  <a:pt x="3009847" y="531695"/>
                </a:lnTo>
                <a:cubicBezTo>
                  <a:pt x="3121172" y="484609"/>
                  <a:pt x="3243566" y="458571"/>
                  <a:pt x="3372042" y="458571"/>
                </a:cubicBezTo>
                <a:cubicBezTo>
                  <a:pt x="3564756" y="458571"/>
                  <a:pt x="3743787" y="517156"/>
                  <a:pt x="3892297" y="617487"/>
                </a:cubicBezTo>
                <a:lnTo>
                  <a:pt x="3960756" y="673971"/>
                </a:lnTo>
                <a:lnTo>
                  <a:pt x="4003035" y="639088"/>
                </a:lnTo>
                <a:cubicBezTo>
                  <a:pt x="4151544" y="538757"/>
                  <a:pt x="4330575" y="480172"/>
                  <a:pt x="4523289" y="480172"/>
                </a:cubicBezTo>
                <a:cubicBezTo>
                  <a:pt x="4587527" y="480172"/>
                  <a:pt x="4650245" y="486681"/>
                  <a:pt x="4710819" y="499077"/>
                </a:cubicBezTo>
                <a:lnTo>
                  <a:pt x="4785177" y="518196"/>
                </a:lnTo>
                <a:lnTo>
                  <a:pt x="4824709" y="465330"/>
                </a:lnTo>
                <a:cubicBezTo>
                  <a:pt x="5059243" y="181141"/>
                  <a:pt x="5414178" y="0"/>
                  <a:pt x="58114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494FF65D-823C-493B-90F0-E260DD21A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7" y="1419806"/>
            <a:ext cx="1038126" cy="1038126"/>
          </a:xfrm>
          <a:prstGeom prst="rect">
            <a:avLst/>
          </a:prstGeom>
        </p:spPr>
      </p:pic>
      <p:sp>
        <p:nvSpPr>
          <p:cNvPr id="8" name="자유형: 도형 7">
            <a:extLst>
              <a:ext uri="{FF2B5EF4-FFF2-40B4-BE49-F238E27FC236}">
                <a16:creationId xmlns="" xmlns:a16="http://schemas.microsoft.com/office/drawing/2014/main" id="{C470A673-E5F8-4A61-B6B0-D77FCBD7E68A}"/>
              </a:ext>
            </a:extLst>
          </p:cNvPr>
          <p:cNvSpPr/>
          <p:nvPr/>
        </p:nvSpPr>
        <p:spPr>
          <a:xfrm>
            <a:off x="4960007" y="1613182"/>
            <a:ext cx="225073" cy="225025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540FF94D-F640-48BC-9E38-BB1DC130C78B}"/>
              </a:ext>
            </a:extLst>
          </p:cNvPr>
          <p:cNvSpPr/>
          <p:nvPr/>
        </p:nvSpPr>
        <p:spPr>
          <a:xfrm flipV="1">
            <a:off x="6259852" y="1373633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="" xmlns:a16="http://schemas.microsoft.com/office/drawing/2014/main" id="{695741B3-659B-476D-936E-C79484F010EF}"/>
              </a:ext>
            </a:extLst>
          </p:cNvPr>
          <p:cNvSpPr/>
          <p:nvPr/>
        </p:nvSpPr>
        <p:spPr>
          <a:xfrm>
            <a:off x="5301464" y="1938869"/>
            <a:ext cx="331116" cy="331046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자유형: 도형 11">
            <a:extLst>
              <a:ext uri="{FF2B5EF4-FFF2-40B4-BE49-F238E27FC236}">
                <a16:creationId xmlns="" xmlns:a16="http://schemas.microsoft.com/office/drawing/2014/main" id="{CCE9BF1B-392D-434B-9973-62DA9E737058}"/>
              </a:ext>
            </a:extLst>
          </p:cNvPr>
          <p:cNvSpPr/>
          <p:nvPr/>
        </p:nvSpPr>
        <p:spPr>
          <a:xfrm>
            <a:off x="7062563" y="1797581"/>
            <a:ext cx="331116" cy="365302"/>
          </a:xfrm>
          <a:custGeom>
            <a:avLst/>
            <a:gdLst>
              <a:gd name="connsiteX0" fmla="*/ 2194548 w 3716026"/>
              <a:gd name="connsiteY0" fmla="*/ 3597813 h 3715234"/>
              <a:gd name="connsiteX1" fmla="*/ 2217439 w 3716026"/>
              <a:gd name="connsiteY1" fmla="*/ 3683240 h 3715234"/>
              <a:gd name="connsiteX2" fmla="*/ 2048592 w 3716026"/>
              <a:gd name="connsiteY2" fmla="*/ 3711939 h 3715234"/>
              <a:gd name="connsiteX3" fmla="*/ 1983342 w 3716026"/>
              <a:gd name="connsiteY3" fmla="*/ 3715234 h 3715234"/>
              <a:gd name="connsiteX4" fmla="*/ 1983342 w 3716026"/>
              <a:gd name="connsiteY4" fmla="*/ 3624333 h 3715234"/>
              <a:gd name="connsiteX5" fmla="*/ 2039297 w 3716026"/>
              <a:gd name="connsiteY5" fmla="*/ 3621507 h 3715234"/>
              <a:gd name="connsiteX6" fmla="*/ 1521478 w 3716026"/>
              <a:gd name="connsiteY6" fmla="*/ 3597813 h 3715234"/>
              <a:gd name="connsiteX7" fmla="*/ 1676730 w 3716026"/>
              <a:gd name="connsiteY7" fmla="*/ 3621507 h 3715234"/>
              <a:gd name="connsiteX8" fmla="*/ 1732685 w 3716026"/>
              <a:gd name="connsiteY8" fmla="*/ 3624333 h 3715234"/>
              <a:gd name="connsiteX9" fmla="*/ 1732685 w 3716026"/>
              <a:gd name="connsiteY9" fmla="*/ 3715234 h 3715234"/>
              <a:gd name="connsiteX10" fmla="*/ 1667436 w 3716026"/>
              <a:gd name="connsiteY10" fmla="*/ 3711939 h 3715234"/>
              <a:gd name="connsiteX11" fmla="*/ 1497694 w 3716026"/>
              <a:gd name="connsiteY11" fmla="*/ 3686576 h 3715234"/>
              <a:gd name="connsiteX12" fmla="*/ 2632940 w 3716026"/>
              <a:gd name="connsiteY12" fmla="*/ 3450487 h 3715234"/>
              <a:gd name="connsiteX13" fmla="*/ 2677809 w 3716026"/>
              <a:gd name="connsiteY13" fmla="*/ 3528202 h 3715234"/>
              <a:gd name="connsiteX14" fmla="*/ 2529252 w 3716026"/>
              <a:gd name="connsiteY14" fmla="*/ 3597044 h 3715234"/>
              <a:gd name="connsiteX15" fmla="*/ 2459653 w 3716026"/>
              <a:gd name="connsiteY15" fmla="*/ 3618736 h 3715234"/>
              <a:gd name="connsiteX16" fmla="*/ 2436467 w 3716026"/>
              <a:gd name="connsiteY16" fmla="*/ 3532207 h 3715234"/>
              <a:gd name="connsiteX17" fmla="*/ 2548162 w 3716026"/>
              <a:gd name="connsiteY17" fmla="*/ 3491327 h 3715234"/>
              <a:gd name="connsiteX18" fmla="*/ 1083086 w 3716026"/>
              <a:gd name="connsiteY18" fmla="*/ 3450487 h 3715234"/>
              <a:gd name="connsiteX19" fmla="*/ 1167864 w 3716026"/>
              <a:gd name="connsiteY19" fmla="*/ 3491327 h 3715234"/>
              <a:gd name="connsiteX20" fmla="*/ 1279559 w 3716026"/>
              <a:gd name="connsiteY20" fmla="*/ 3532207 h 3715234"/>
              <a:gd name="connsiteX21" fmla="*/ 1255996 w 3716026"/>
              <a:gd name="connsiteY21" fmla="*/ 3620146 h 3715234"/>
              <a:gd name="connsiteX22" fmla="*/ 1163986 w 3716026"/>
              <a:gd name="connsiteY22" fmla="*/ 3588070 h 3715234"/>
              <a:gd name="connsiteX23" fmla="*/ 1039037 w 3716026"/>
              <a:gd name="connsiteY23" fmla="*/ 3526781 h 3715234"/>
              <a:gd name="connsiteX24" fmla="*/ 3018893 w 3716026"/>
              <a:gd name="connsiteY24" fmla="*/ 3195738 h 3715234"/>
              <a:gd name="connsiteX25" fmla="*/ 3083703 w 3716026"/>
              <a:gd name="connsiteY25" fmla="*/ 3260547 h 3715234"/>
              <a:gd name="connsiteX26" fmla="*/ 2952439 w 3716026"/>
              <a:gd name="connsiteY26" fmla="*/ 3366597 h 3715234"/>
              <a:gd name="connsiteX27" fmla="*/ 2894934 w 3716026"/>
              <a:gd name="connsiteY27" fmla="*/ 3402960 h 3715234"/>
              <a:gd name="connsiteX28" fmla="*/ 2850898 w 3716026"/>
              <a:gd name="connsiteY28" fmla="*/ 3326687 h 3715234"/>
              <a:gd name="connsiteX29" fmla="*/ 2985834 w 3716026"/>
              <a:gd name="connsiteY29" fmla="*/ 3225784 h 3715234"/>
              <a:gd name="connsiteX30" fmla="*/ 697133 w 3716026"/>
              <a:gd name="connsiteY30" fmla="*/ 3195737 h 3715234"/>
              <a:gd name="connsiteX31" fmla="*/ 730193 w 3716026"/>
              <a:gd name="connsiteY31" fmla="*/ 3225784 h 3715234"/>
              <a:gd name="connsiteX32" fmla="*/ 865128 w 3716026"/>
              <a:gd name="connsiteY32" fmla="*/ 3326687 h 3715234"/>
              <a:gd name="connsiteX33" fmla="*/ 858220 w 3716026"/>
              <a:gd name="connsiteY33" fmla="*/ 3338652 h 3715234"/>
              <a:gd name="connsiteX34" fmla="*/ 821960 w 3716026"/>
              <a:gd name="connsiteY34" fmla="*/ 3401457 h 3715234"/>
              <a:gd name="connsiteX35" fmla="*/ 691898 w 3716026"/>
              <a:gd name="connsiteY35" fmla="*/ 3311824 h 3715234"/>
              <a:gd name="connsiteX36" fmla="*/ 633457 w 3716026"/>
              <a:gd name="connsiteY36" fmla="*/ 3259412 h 3715234"/>
              <a:gd name="connsiteX37" fmla="*/ 388943 w 3716026"/>
              <a:gd name="connsiteY37" fmla="*/ 2850501 h 3715234"/>
              <a:gd name="connsiteX38" fmla="*/ 489846 w 3716026"/>
              <a:gd name="connsiteY38" fmla="*/ 2985438 h 3715234"/>
              <a:gd name="connsiteX39" fmla="*/ 519893 w 3716026"/>
              <a:gd name="connsiteY39" fmla="*/ 3018497 h 3715234"/>
              <a:gd name="connsiteX40" fmla="*/ 492296 w 3716026"/>
              <a:gd name="connsiteY40" fmla="*/ 3046094 h 3715234"/>
              <a:gd name="connsiteX41" fmla="*/ 456223 w 3716026"/>
              <a:gd name="connsiteY41" fmla="*/ 3082167 h 3715234"/>
              <a:gd name="connsiteX42" fmla="*/ 403367 w 3716026"/>
              <a:gd name="connsiteY42" fmla="*/ 3023186 h 3715234"/>
              <a:gd name="connsiteX43" fmla="*/ 312252 w 3716026"/>
              <a:gd name="connsiteY43" fmla="*/ 2899549 h 3715234"/>
              <a:gd name="connsiteX44" fmla="*/ 310083 w 3716026"/>
              <a:gd name="connsiteY44" fmla="*/ 2896031 h 3715234"/>
              <a:gd name="connsiteX45" fmla="*/ 3327084 w 3716026"/>
              <a:gd name="connsiteY45" fmla="*/ 2850501 h 3715234"/>
              <a:gd name="connsiteX46" fmla="*/ 3402770 w 3716026"/>
              <a:gd name="connsiteY46" fmla="*/ 2894198 h 3715234"/>
              <a:gd name="connsiteX47" fmla="*/ 3359069 w 3716026"/>
              <a:gd name="connsiteY47" fmla="*/ 2962868 h 3715234"/>
              <a:gd name="connsiteX48" fmla="*/ 3260608 w 3716026"/>
              <a:gd name="connsiteY48" fmla="*/ 3082972 h 3715234"/>
              <a:gd name="connsiteX49" fmla="*/ 3196134 w 3716026"/>
              <a:gd name="connsiteY49" fmla="*/ 3018497 h 3715234"/>
              <a:gd name="connsiteX50" fmla="*/ 3226180 w 3716026"/>
              <a:gd name="connsiteY50" fmla="*/ 2985438 h 3715234"/>
              <a:gd name="connsiteX51" fmla="*/ 183423 w 3716026"/>
              <a:gd name="connsiteY51" fmla="*/ 2436072 h 3715234"/>
              <a:gd name="connsiteX52" fmla="*/ 224304 w 3716026"/>
              <a:gd name="connsiteY52" fmla="*/ 2547766 h 3715234"/>
              <a:gd name="connsiteX53" fmla="*/ 265144 w 3716026"/>
              <a:gd name="connsiteY53" fmla="*/ 2632544 h 3715234"/>
              <a:gd name="connsiteX54" fmla="*/ 185685 w 3716026"/>
              <a:gd name="connsiteY54" fmla="*/ 2678420 h 3715234"/>
              <a:gd name="connsiteX55" fmla="*/ 161319 w 3716026"/>
              <a:gd name="connsiteY55" fmla="*/ 2630419 h 3715234"/>
              <a:gd name="connsiteX56" fmla="*/ 94160 w 3716026"/>
              <a:gd name="connsiteY56" fmla="*/ 2459989 h 3715234"/>
              <a:gd name="connsiteX57" fmla="*/ 3532603 w 3716026"/>
              <a:gd name="connsiteY57" fmla="*/ 2436071 h 3715234"/>
              <a:gd name="connsiteX58" fmla="*/ 3588830 w 3716026"/>
              <a:gd name="connsiteY58" fmla="*/ 2451137 h 3715234"/>
              <a:gd name="connsiteX59" fmla="*/ 3620913 w 3716026"/>
              <a:gd name="connsiteY59" fmla="*/ 2459734 h 3715234"/>
              <a:gd name="connsiteX60" fmla="*/ 3604156 w 3716026"/>
              <a:gd name="connsiteY60" fmla="*/ 2511195 h 3715234"/>
              <a:gd name="connsiteX61" fmla="*/ 3528361 w 3716026"/>
              <a:gd name="connsiteY61" fmla="*/ 2677276 h 3715234"/>
              <a:gd name="connsiteX62" fmla="*/ 3450883 w 3716026"/>
              <a:gd name="connsiteY62" fmla="*/ 2632544 h 3715234"/>
              <a:gd name="connsiteX63" fmla="*/ 3491723 w 3716026"/>
              <a:gd name="connsiteY63" fmla="*/ 2547766 h 3715234"/>
              <a:gd name="connsiteX64" fmla="*/ 3624729 w 3716026"/>
              <a:gd name="connsiteY64" fmla="*/ 1982946 h 3715234"/>
              <a:gd name="connsiteX65" fmla="*/ 3716026 w 3716026"/>
              <a:gd name="connsiteY65" fmla="*/ 1982946 h 3715234"/>
              <a:gd name="connsiteX66" fmla="*/ 3713493 w 3716026"/>
              <a:gd name="connsiteY66" fmla="*/ 2036435 h 3715234"/>
              <a:gd name="connsiteX67" fmla="*/ 3690630 w 3716026"/>
              <a:gd name="connsiteY67" fmla="*/ 2199744 h 3715234"/>
              <a:gd name="connsiteX68" fmla="*/ 3686454 w 3716026"/>
              <a:gd name="connsiteY68" fmla="*/ 2217797 h 3715234"/>
              <a:gd name="connsiteX69" fmla="*/ 3598209 w 3716026"/>
              <a:gd name="connsiteY69" fmla="*/ 2194152 h 3715234"/>
              <a:gd name="connsiteX70" fmla="*/ 3621903 w 3716026"/>
              <a:gd name="connsiteY70" fmla="*/ 2038901 h 3715234"/>
              <a:gd name="connsiteX71" fmla="*/ 844 w 3716026"/>
              <a:gd name="connsiteY71" fmla="*/ 1982946 h 3715234"/>
              <a:gd name="connsiteX72" fmla="*/ 91298 w 3716026"/>
              <a:gd name="connsiteY72" fmla="*/ 1982946 h 3715234"/>
              <a:gd name="connsiteX73" fmla="*/ 94123 w 3716026"/>
              <a:gd name="connsiteY73" fmla="*/ 2038901 h 3715234"/>
              <a:gd name="connsiteX74" fmla="*/ 117817 w 3716026"/>
              <a:gd name="connsiteY74" fmla="*/ 2194152 h 3715234"/>
              <a:gd name="connsiteX75" fmla="*/ 30611 w 3716026"/>
              <a:gd name="connsiteY75" fmla="*/ 2217519 h 3715234"/>
              <a:gd name="connsiteX76" fmla="*/ 5096 w 3716026"/>
              <a:gd name="connsiteY76" fmla="*/ 2061558 h 3715234"/>
              <a:gd name="connsiteX77" fmla="*/ 3685415 w 3716026"/>
              <a:gd name="connsiteY77" fmla="*/ 1497715 h 3715234"/>
              <a:gd name="connsiteX78" fmla="*/ 3710931 w 3716026"/>
              <a:gd name="connsiteY78" fmla="*/ 1653675 h 3715234"/>
              <a:gd name="connsiteX79" fmla="*/ 3715183 w 3716026"/>
              <a:gd name="connsiteY79" fmla="*/ 1732290 h 3715234"/>
              <a:gd name="connsiteX80" fmla="*/ 3624729 w 3716026"/>
              <a:gd name="connsiteY80" fmla="*/ 1732290 h 3715234"/>
              <a:gd name="connsiteX81" fmla="*/ 3621903 w 3716026"/>
              <a:gd name="connsiteY81" fmla="*/ 1676334 h 3715234"/>
              <a:gd name="connsiteX82" fmla="*/ 3598209 w 3716026"/>
              <a:gd name="connsiteY82" fmla="*/ 1521082 h 3715234"/>
              <a:gd name="connsiteX83" fmla="*/ 29572 w 3716026"/>
              <a:gd name="connsiteY83" fmla="*/ 1497437 h 3715234"/>
              <a:gd name="connsiteX84" fmla="*/ 117817 w 3716026"/>
              <a:gd name="connsiteY84" fmla="*/ 1521082 h 3715234"/>
              <a:gd name="connsiteX85" fmla="*/ 94123 w 3716026"/>
              <a:gd name="connsiteY85" fmla="*/ 1676334 h 3715234"/>
              <a:gd name="connsiteX86" fmla="*/ 91298 w 3716026"/>
              <a:gd name="connsiteY86" fmla="*/ 1732290 h 3715234"/>
              <a:gd name="connsiteX87" fmla="*/ 0 w 3716026"/>
              <a:gd name="connsiteY87" fmla="*/ 1732290 h 3715234"/>
              <a:gd name="connsiteX88" fmla="*/ 2533 w 3716026"/>
              <a:gd name="connsiteY88" fmla="*/ 1678798 h 3715234"/>
              <a:gd name="connsiteX89" fmla="*/ 25396 w 3716026"/>
              <a:gd name="connsiteY89" fmla="*/ 1515489 h 3715234"/>
              <a:gd name="connsiteX90" fmla="*/ 187665 w 3716026"/>
              <a:gd name="connsiteY90" fmla="*/ 1037958 h 3715234"/>
              <a:gd name="connsiteX91" fmla="*/ 265144 w 3716026"/>
              <a:gd name="connsiteY91" fmla="*/ 1082690 h 3715234"/>
              <a:gd name="connsiteX92" fmla="*/ 224304 w 3716026"/>
              <a:gd name="connsiteY92" fmla="*/ 1167468 h 3715234"/>
              <a:gd name="connsiteX93" fmla="*/ 183423 w 3716026"/>
              <a:gd name="connsiteY93" fmla="*/ 1279164 h 3715234"/>
              <a:gd name="connsiteX94" fmla="*/ 157389 w 3716026"/>
              <a:gd name="connsiteY94" fmla="*/ 1272188 h 3715234"/>
              <a:gd name="connsiteX95" fmla="*/ 95113 w 3716026"/>
              <a:gd name="connsiteY95" fmla="*/ 1255500 h 3715234"/>
              <a:gd name="connsiteX96" fmla="*/ 111870 w 3716026"/>
              <a:gd name="connsiteY96" fmla="*/ 1204038 h 3715234"/>
              <a:gd name="connsiteX97" fmla="*/ 3530342 w 3716026"/>
              <a:gd name="connsiteY97" fmla="*/ 1036815 h 3715234"/>
              <a:gd name="connsiteX98" fmla="*/ 3554707 w 3716026"/>
              <a:gd name="connsiteY98" fmla="*/ 1084815 h 3715234"/>
              <a:gd name="connsiteX99" fmla="*/ 3621866 w 3716026"/>
              <a:gd name="connsiteY99" fmla="*/ 1255245 h 3715234"/>
              <a:gd name="connsiteX100" fmla="*/ 3532603 w 3716026"/>
              <a:gd name="connsiteY100" fmla="*/ 1279163 h 3715234"/>
              <a:gd name="connsiteX101" fmla="*/ 3491723 w 3716026"/>
              <a:gd name="connsiteY101" fmla="*/ 1167468 h 3715234"/>
              <a:gd name="connsiteX102" fmla="*/ 3450883 w 3716026"/>
              <a:gd name="connsiteY102" fmla="*/ 1082691 h 3715234"/>
              <a:gd name="connsiteX103" fmla="*/ 3259804 w 3716026"/>
              <a:gd name="connsiteY103" fmla="*/ 633068 h 3715234"/>
              <a:gd name="connsiteX104" fmla="*/ 3312659 w 3716026"/>
              <a:gd name="connsiteY104" fmla="*/ 692047 h 3715234"/>
              <a:gd name="connsiteX105" fmla="*/ 3403774 w 3716026"/>
              <a:gd name="connsiteY105" fmla="*/ 815685 h 3715234"/>
              <a:gd name="connsiteX106" fmla="*/ 3405945 w 3716026"/>
              <a:gd name="connsiteY106" fmla="*/ 819204 h 3715234"/>
              <a:gd name="connsiteX107" fmla="*/ 3327084 w 3716026"/>
              <a:gd name="connsiteY107" fmla="*/ 864734 h 3715234"/>
              <a:gd name="connsiteX108" fmla="*/ 3226180 w 3716026"/>
              <a:gd name="connsiteY108" fmla="*/ 729797 h 3715234"/>
              <a:gd name="connsiteX109" fmla="*/ 3196134 w 3716026"/>
              <a:gd name="connsiteY109" fmla="*/ 696738 h 3715234"/>
              <a:gd name="connsiteX110" fmla="*/ 455418 w 3716026"/>
              <a:gd name="connsiteY110" fmla="*/ 632264 h 3715234"/>
              <a:gd name="connsiteX111" fmla="*/ 519892 w 3716026"/>
              <a:gd name="connsiteY111" fmla="*/ 696738 h 3715234"/>
              <a:gd name="connsiteX112" fmla="*/ 489846 w 3716026"/>
              <a:gd name="connsiteY112" fmla="*/ 729797 h 3715234"/>
              <a:gd name="connsiteX113" fmla="*/ 388942 w 3716026"/>
              <a:gd name="connsiteY113" fmla="*/ 864733 h 3715234"/>
              <a:gd name="connsiteX114" fmla="*/ 313256 w 3716026"/>
              <a:gd name="connsiteY114" fmla="*/ 821036 h 3715234"/>
              <a:gd name="connsiteX115" fmla="*/ 356957 w 3716026"/>
              <a:gd name="connsiteY115" fmla="*/ 752366 h 3715234"/>
              <a:gd name="connsiteX116" fmla="*/ 2894066 w 3716026"/>
              <a:gd name="connsiteY116" fmla="*/ 313777 h 3715234"/>
              <a:gd name="connsiteX117" fmla="*/ 3024128 w 3716026"/>
              <a:gd name="connsiteY117" fmla="*/ 403409 h 3715234"/>
              <a:gd name="connsiteX118" fmla="*/ 3082569 w 3716026"/>
              <a:gd name="connsiteY118" fmla="*/ 455822 h 3715234"/>
              <a:gd name="connsiteX119" fmla="*/ 3018894 w 3716026"/>
              <a:gd name="connsiteY119" fmla="*/ 519497 h 3715234"/>
              <a:gd name="connsiteX120" fmla="*/ 2985834 w 3716026"/>
              <a:gd name="connsiteY120" fmla="*/ 489450 h 3715234"/>
              <a:gd name="connsiteX121" fmla="*/ 2850898 w 3716026"/>
              <a:gd name="connsiteY121" fmla="*/ 388547 h 3715234"/>
              <a:gd name="connsiteX122" fmla="*/ 821092 w 3716026"/>
              <a:gd name="connsiteY122" fmla="*/ 312274 h 3715234"/>
              <a:gd name="connsiteX123" fmla="*/ 865128 w 3716026"/>
              <a:gd name="connsiteY123" fmla="*/ 388547 h 3715234"/>
              <a:gd name="connsiteX124" fmla="*/ 730193 w 3716026"/>
              <a:gd name="connsiteY124" fmla="*/ 489450 h 3715234"/>
              <a:gd name="connsiteX125" fmla="*/ 697133 w 3716026"/>
              <a:gd name="connsiteY125" fmla="*/ 519497 h 3715234"/>
              <a:gd name="connsiteX126" fmla="*/ 632323 w 3716026"/>
              <a:gd name="connsiteY126" fmla="*/ 454687 h 3715234"/>
              <a:gd name="connsiteX127" fmla="*/ 763587 w 3716026"/>
              <a:gd name="connsiteY127" fmla="*/ 348636 h 3715234"/>
              <a:gd name="connsiteX128" fmla="*/ 1256374 w 3716026"/>
              <a:gd name="connsiteY128" fmla="*/ 96498 h 3715234"/>
              <a:gd name="connsiteX129" fmla="*/ 1279559 w 3716026"/>
              <a:gd name="connsiteY129" fmla="*/ 183027 h 3715234"/>
              <a:gd name="connsiteX130" fmla="*/ 1167864 w 3716026"/>
              <a:gd name="connsiteY130" fmla="*/ 223908 h 3715234"/>
              <a:gd name="connsiteX131" fmla="*/ 1083086 w 3716026"/>
              <a:gd name="connsiteY131" fmla="*/ 264748 h 3715234"/>
              <a:gd name="connsiteX132" fmla="*/ 1038217 w 3716026"/>
              <a:gd name="connsiteY132" fmla="*/ 187033 h 3715234"/>
              <a:gd name="connsiteX133" fmla="*/ 1186776 w 3716026"/>
              <a:gd name="connsiteY133" fmla="*/ 118190 h 3715234"/>
              <a:gd name="connsiteX134" fmla="*/ 2460032 w 3716026"/>
              <a:gd name="connsiteY134" fmla="*/ 95087 h 3715234"/>
              <a:gd name="connsiteX135" fmla="*/ 2552040 w 3716026"/>
              <a:gd name="connsiteY135" fmla="*/ 127164 h 3715234"/>
              <a:gd name="connsiteX136" fmla="*/ 2676991 w 3716026"/>
              <a:gd name="connsiteY136" fmla="*/ 188452 h 3715234"/>
              <a:gd name="connsiteX137" fmla="*/ 2632941 w 3716026"/>
              <a:gd name="connsiteY137" fmla="*/ 264748 h 3715234"/>
              <a:gd name="connsiteX138" fmla="*/ 2548162 w 3716026"/>
              <a:gd name="connsiteY138" fmla="*/ 223908 h 3715234"/>
              <a:gd name="connsiteX139" fmla="*/ 2436468 w 3716026"/>
              <a:gd name="connsiteY139" fmla="*/ 183027 h 3715234"/>
              <a:gd name="connsiteX140" fmla="*/ 1983342 w 3716026"/>
              <a:gd name="connsiteY140" fmla="*/ 0 h 3715234"/>
              <a:gd name="connsiteX141" fmla="*/ 2048592 w 3716026"/>
              <a:gd name="connsiteY141" fmla="*/ 3295 h 3715234"/>
              <a:gd name="connsiteX142" fmla="*/ 2218333 w 3716026"/>
              <a:gd name="connsiteY142" fmla="*/ 28657 h 3715234"/>
              <a:gd name="connsiteX143" fmla="*/ 2194548 w 3716026"/>
              <a:gd name="connsiteY143" fmla="*/ 117421 h 3715234"/>
              <a:gd name="connsiteX144" fmla="*/ 2039297 w 3716026"/>
              <a:gd name="connsiteY144" fmla="*/ 93727 h 3715234"/>
              <a:gd name="connsiteX145" fmla="*/ 1983342 w 3716026"/>
              <a:gd name="connsiteY145" fmla="*/ 90902 h 3715234"/>
              <a:gd name="connsiteX146" fmla="*/ 1732685 w 3716026"/>
              <a:gd name="connsiteY146" fmla="*/ 0 h 3715234"/>
              <a:gd name="connsiteX147" fmla="*/ 1732685 w 3716026"/>
              <a:gd name="connsiteY147" fmla="*/ 90902 h 3715234"/>
              <a:gd name="connsiteX148" fmla="*/ 1676730 w 3716026"/>
              <a:gd name="connsiteY148" fmla="*/ 93727 h 3715234"/>
              <a:gd name="connsiteX149" fmla="*/ 1521478 w 3716026"/>
              <a:gd name="connsiteY149" fmla="*/ 117421 h 3715234"/>
              <a:gd name="connsiteX150" fmla="*/ 1498588 w 3716026"/>
              <a:gd name="connsiteY150" fmla="*/ 31994 h 3715234"/>
              <a:gd name="connsiteX151" fmla="*/ 1667436 w 3716026"/>
              <a:gd name="connsiteY151" fmla="*/ 3295 h 371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16026" h="3715234">
                <a:moveTo>
                  <a:pt x="2194548" y="3597813"/>
                </a:moveTo>
                <a:lnTo>
                  <a:pt x="2217439" y="3683240"/>
                </a:lnTo>
                <a:lnTo>
                  <a:pt x="2048592" y="3711939"/>
                </a:lnTo>
                <a:lnTo>
                  <a:pt x="1983342" y="3715234"/>
                </a:lnTo>
                <a:lnTo>
                  <a:pt x="1983342" y="3624333"/>
                </a:lnTo>
                <a:lnTo>
                  <a:pt x="2039297" y="3621507"/>
                </a:lnTo>
                <a:close/>
                <a:moveTo>
                  <a:pt x="1521478" y="3597813"/>
                </a:moveTo>
                <a:lnTo>
                  <a:pt x="1676730" y="3621507"/>
                </a:lnTo>
                <a:lnTo>
                  <a:pt x="1732685" y="3624333"/>
                </a:lnTo>
                <a:lnTo>
                  <a:pt x="1732685" y="3715234"/>
                </a:lnTo>
                <a:lnTo>
                  <a:pt x="1667436" y="3711939"/>
                </a:lnTo>
                <a:lnTo>
                  <a:pt x="1497694" y="3686576"/>
                </a:lnTo>
                <a:close/>
                <a:moveTo>
                  <a:pt x="2632940" y="3450487"/>
                </a:moveTo>
                <a:lnTo>
                  <a:pt x="2677809" y="3528202"/>
                </a:lnTo>
                <a:lnTo>
                  <a:pt x="2529252" y="3597044"/>
                </a:lnTo>
                <a:lnTo>
                  <a:pt x="2459653" y="3618736"/>
                </a:lnTo>
                <a:lnTo>
                  <a:pt x="2436467" y="3532207"/>
                </a:lnTo>
                <a:lnTo>
                  <a:pt x="2548162" y="3491327"/>
                </a:lnTo>
                <a:close/>
                <a:moveTo>
                  <a:pt x="1083086" y="3450487"/>
                </a:moveTo>
                <a:lnTo>
                  <a:pt x="1167864" y="3491327"/>
                </a:lnTo>
                <a:lnTo>
                  <a:pt x="1279559" y="3532207"/>
                </a:lnTo>
                <a:lnTo>
                  <a:pt x="1255996" y="3620146"/>
                </a:lnTo>
                <a:lnTo>
                  <a:pt x="1163986" y="3588070"/>
                </a:lnTo>
                <a:lnTo>
                  <a:pt x="1039037" y="3526781"/>
                </a:lnTo>
                <a:close/>
                <a:moveTo>
                  <a:pt x="3018893" y="3195738"/>
                </a:moveTo>
                <a:lnTo>
                  <a:pt x="3083703" y="3260547"/>
                </a:lnTo>
                <a:lnTo>
                  <a:pt x="2952439" y="3366597"/>
                </a:lnTo>
                <a:lnTo>
                  <a:pt x="2894934" y="3402960"/>
                </a:lnTo>
                <a:lnTo>
                  <a:pt x="2850898" y="3326687"/>
                </a:lnTo>
                <a:lnTo>
                  <a:pt x="2985834" y="3225784"/>
                </a:lnTo>
                <a:close/>
                <a:moveTo>
                  <a:pt x="697133" y="3195737"/>
                </a:moveTo>
                <a:lnTo>
                  <a:pt x="730193" y="3225784"/>
                </a:lnTo>
                <a:lnTo>
                  <a:pt x="865128" y="3326687"/>
                </a:lnTo>
                <a:lnTo>
                  <a:pt x="858220" y="3338652"/>
                </a:lnTo>
                <a:lnTo>
                  <a:pt x="821960" y="3401457"/>
                </a:lnTo>
                <a:lnTo>
                  <a:pt x="691898" y="3311824"/>
                </a:lnTo>
                <a:lnTo>
                  <a:pt x="633457" y="3259412"/>
                </a:lnTo>
                <a:close/>
                <a:moveTo>
                  <a:pt x="388943" y="2850501"/>
                </a:moveTo>
                <a:lnTo>
                  <a:pt x="489846" y="2985438"/>
                </a:lnTo>
                <a:lnTo>
                  <a:pt x="519893" y="3018497"/>
                </a:lnTo>
                <a:lnTo>
                  <a:pt x="492296" y="3046094"/>
                </a:lnTo>
                <a:lnTo>
                  <a:pt x="456223" y="3082167"/>
                </a:lnTo>
                <a:lnTo>
                  <a:pt x="403367" y="3023186"/>
                </a:lnTo>
                <a:cubicBezTo>
                  <a:pt x="371356" y="2983286"/>
                  <a:pt x="340951" y="2942041"/>
                  <a:pt x="312252" y="2899549"/>
                </a:cubicBezTo>
                <a:lnTo>
                  <a:pt x="310083" y="2896031"/>
                </a:lnTo>
                <a:close/>
                <a:moveTo>
                  <a:pt x="3327084" y="2850501"/>
                </a:moveTo>
                <a:lnTo>
                  <a:pt x="3402770" y="2894198"/>
                </a:lnTo>
                <a:lnTo>
                  <a:pt x="3359069" y="2962868"/>
                </a:lnTo>
                <a:lnTo>
                  <a:pt x="3260608" y="3082972"/>
                </a:lnTo>
                <a:lnTo>
                  <a:pt x="3196134" y="3018497"/>
                </a:lnTo>
                <a:lnTo>
                  <a:pt x="3226180" y="2985438"/>
                </a:lnTo>
                <a:close/>
                <a:moveTo>
                  <a:pt x="183423" y="2436072"/>
                </a:moveTo>
                <a:lnTo>
                  <a:pt x="224304" y="2547766"/>
                </a:lnTo>
                <a:lnTo>
                  <a:pt x="265144" y="2632544"/>
                </a:lnTo>
                <a:lnTo>
                  <a:pt x="185685" y="2678420"/>
                </a:lnTo>
                <a:lnTo>
                  <a:pt x="161319" y="2630419"/>
                </a:lnTo>
                <a:lnTo>
                  <a:pt x="94160" y="2459989"/>
                </a:lnTo>
                <a:close/>
                <a:moveTo>
                  <a:pt x="3532603" y="2436071"/>
                </a:moveTo>
                <a:lnTo>
                  <a:pt x="3588830" y="2451137"/>
                </a:lnTo>
                <a:lnTo>
                  <a:pt x="3620913" y="2459734"/>
                </a:lnTo>
                <a:lnTo>
                  <a:pt x="3604156" y="2511195"/>
                </a:lnTo>
                <a:lnTo>
                  <a:pt x="3528361" y="2677276"/>
                </a:lnTo>
                <a:lnTo>
                  <a:pt x="3450883" y="2632544"/>
                </a:lnTo>
                <a:lnTo>
                  <a:pt x="3491723" y="2547766"/>
                </a:lnTo>
                <a:close/>
                <a:moveTo>
                  <a:pt x="3624729" y="1982946"/>
                </a:moveTo>
                <a:lnTo>
                  <a:pt x="3716026" y="1982946"/>
                </a:lnTo>
                <a:lnTo>
                  <a:pt x="3713493" y="2036435"/>
                </a:lnTo>
                <a:cubicBezTo>
                  <a:pt x="3708242" y="2091608"/>
                  <a:pt x="3700585" y="2146080"/>
                  <a:pt x="3690630" y="2199744"/>
                </a:cubicBezTo>
                <a:lnTo>
                  <a:pt x="3686454" y="2217797"/>
                </a:lnTo>
                <a:lnTo>
                  <a:pt x="3598209" y="2194152"/>
                </a:lnTo>
                <a:lnTo>
                  <a:pt x="3621903" y="2038901"/>
                </a:lnTo>
                <a:close/>
                <a:moveTo>
                  <a:pt x="844" y="1982946"/>
                </a:moveTo>
                <a:lnTo>
                  <a:pt x="91298" y="1982946"/>
                </a:lnTo>
                <a:lnTo>
                  <a:pt x="94123" y="2038901"/>
                </a:lnTo>
                <a:lnTo>
                  <a:pt x="117817" y="2194152"/>
                </a:lnTo>
                <a:lnTo>
                  <a:pt x="30611" y="2217519"/>
                </a:lnTo>
                <a:lnTo>
                  <a:pt x="5096" y="2061558"/>
                </a:lnTo>
                <a:close/>
                <a:moveTo>
                  <a:pt x="3685415" y="1497715"/>
                </a:moveTo>
                <a:lnTo>
                  <a:pt x="3710931" y="1653675"/>
                </a:lnTo>
                <a:lnTo>
                  <a:pt x="3715183" y="1732290"/>
                </a:lnTo>
                <a:lnTo>
                  <a:pt x="3624729" y="1732290"/>
                </a:lnTo>
                <a:lnTo>
                  <a:pt x="3621903" y="1676334"/>
                </a:lnTo>
                <a:lnTo>
                  <a:pt x="3598209" y="1521082"/>
                </a:lnTo>
                <a:close/>
                <a:moveTo>
                  <a:pt x="29572" y="1497437"/>
                </a:moveTo>
                <a:lnTo>
                  <a:pt x="117817" y="1521082"/>
                </a:lnTo>
                <a:lnTo>
                  <a:pt x="94123" y="1676334"/>
                </a:lnTo>
                <a:lnTo>
                  <a:pt x="91298" y="1732290"/>
                </a:lnTo>
                <a:lnTo>
                  <a:pt x="0" y="1732290"/>
                </a:lnTo>
                <a:lnTo>
                  <a:pt x="2533" y="1678798"/>
                </a:lnTo>
                <a:cubicBezTo>
                  <a:pt x="7785" y="1623626"/>
                  <a:pt x="15441" y="1569154"/>
                  <a:pt x="25396" y="1515489"/>
                </a:cubicBezTo>
                <a:close/>
                <a:moveTo>
                  <a:pt x="187665" y="1037958"/>
                </a:moveTo>
                <a:lnTo>
                  <a:pt x="265144" y="1082690"/>
                </a:lnTo>
                <a:lnTo>
                  <a:pt x="224304" y="1167468"/>
                </a:lnTo>
                <a:lnTo>
                  <a:pt x="183423" y="1279164"/>
                </a:lnTo>
                <a:lnTo>
                  <a:pt x="157389" y="1272188"/>
                </a:lnTo>
                <a:lnTo>
                  <a:pt x="95113" y="1255500"/>
                </a:lnTo>
                <a:lnTo>
                  <a:pt x="111870" y="1204038"/>
                </a:lnTo>
                <a:close/>
                <a:moveTo>
                  <a:pt x="3530342" y="1036815"/>
                </a:moveTo>
                <a:lnTo>
                  <a:pt x="3554707" y="1084815"/>
                </a:lnTo>
                <a:lnTo>
                  <a:pt x="3621866" y="1255245"/>
                </a:lnTo>
                <a:lnTo>
                  <a:pt x="3532603" y="1279163"/>
                </a:lnTo>
                <a:lnTo>
                  <a:pt x="3491723" y="1167468"/>
                </a:lnTo>
                <a:lnTo>
                  <a:pt x="3450883" y="1082691"/>
                </a:lnTo>
                <a:close/>
                <a:moveTo>
                  <a:pt x="3259804" y="633068"/>
                </a:moveTo>
                <a:lnTo>
                  <a:pt x="3312659" y="692047"/>
                </a:lnTo>
                <a:cubicBezTo>
                  <a:pt x="3344672" y="731947"/>
                  <a:pt x="3375076" y="773193"/>
                  <a:pt x="3403774" y="815685"/>
                </a:cubicBezTo>
                <a:lnTo>
                  <a:pt x="3405945" y="819204"/>
                </a:lnTo>
                <a:lnTo>
                  <a:pt x="3327084" y="864734"/>
                </a:lnTo>
                <a:lnTo>
                  <a:pt x="3226180" y="729797"/>
                </a:lnTo>
                <a:lnTo>
                  <a:pt x="3196134" y="696738"/>
                </a:lnTo>
                <a:close/>
                <a:moveTo>
                  <a:pt x="455418" y="632264"/>
                </a:moveTo>
                <a:lnTo>
                  <a:pt x="519892" y="696738"/>
                </a:lnTo>
                <a:lnTo>
                  <a:pt x="489846" y="729797"/>
                </a:lnTo>
                <a:lnTo>
                  <a:pt x="388942" y="864733"/>
                </a:lnTo>
                <a:lnTo>
                  <a:pt x="313256" y="821036"/>
                </a:lnTo>
                <a:lnTo>
                  <a:pt x="356957" y="752366"/>
                </a:lnTo>
                <a:close/>
                <a:moveTo>
                  <a:pt x="2894066" y="313777"/>
                </a:moveTo>
                <a:lnTo>
                  <a:pt x="3024128" y="403409"/>
                </a:lnTo>
                <a:lnTo>
                  <a:pt x="3082569" y="455822"/>
                </a:lnTo>
                <a:lnTo>
                  <a:pt x="3018894" y="519497"/>
                </a:lnTo>
                <a:lnTo>
                  <a:pt x="2985834" y="489450"/>
                </a:lnTo>
                <a:lnTo>
                  <a:pt x="2850898" y="388547"/>
                </a:lnTo>
                <a:close/>
                <a:moveTo>
                  <a:pt x="821092" y="312274"/>
                </a:moveTo>
                <a:lnTo>
                  <a:pt x="865128" y="388547"/>
                </a:lnTo>
                <a:lnTo>
                  <a:pt x="730193" y="489450"/>
                </a:lnTo>
                <a:lnTo>
                  <a:pt x="697133" y="519497"/>
                </a:lnTo>
                <a:lnTo>
                  <a:pt x="632323" y="454687"/>
                </a:lnTo>
                <a:lnTo>
                  <a:pt x="763587" y="348636"/>
                </a:lnTo>
                <a:close/>
                <a:moveTo>
                  <a:pt x="1256374" y="96498"/>
                </a:moveTo>
                <a:lnTo>
                  <a:pt x="1279559" y="183027"/>
                </a:lnTo>
                <a:lnTo>
                  <a:pt x="1167864" y="223908"/>
                </a:lnTo>
                <a:lnTo>
                  <a:pt x="1083086" y="264748"/>
                </a:lnTo>
                <a:lnTo>
                  <a:pt x="1038217" y="187033"/>
                </a:lnTo>
                <a:lnTo>
                  <a:pt x="1186776" y="118190"/>
                </a:lnTo>
                <a:close/>
                <a:moveTo>
                  <a:pt x="2460032" y="95087"/>
                </a:moveTo>
                <a:lnTo>
                  <a:pt x="2552040" y="127164"/>
                </a:lnTo>
                <a:lnTo>
                  <a:pt x="2676991" y="188452"/>
                </a:lnTo>
                <a:lnTo>
                  <a:pt x="2632941" y="264748"/>
                </a:lnTo>
                <a:lnTo>
                  <a:pt x="2548162" y="223908"/>
                </a:lnTo>
                <a:lnTo>
                  <a:pt x="2436468" y="183027"/>
                </a:lnTo>
                <a:close/>
                <a:moveTo>
                  <a:pt x="1983342" y="0"/>
                </a:moveTo>
                <a:lnTo>
                  <a:pt x="2048592" y="3295"/>
                </a:lnTo>
                <a:lnTo>
                  <a:pt x="2218333" y="28657"/>
                </a:lnTo>
                <a:lnTo>
                  <a:pt x="2194548" y="117421"/>
                </a:lnTo>
                <a:lnTo>
                  <a:pt x="2039297" y="93727"/>
                </a:lnTo>
                <a:lnTo>
                  <a:pt x="1983342" y="90902"/>
                </a:lnTo>
                <a:close/>
                <a:moveTo>
                  <a:pt x="1732685" y="0"/>
                </a:moveTo>
                <a:lnTo>
                  <a:pt x="1732685" y="90902"/>
                </a:lnTo>
                <a:lnTo>
                  <a:pt x="1676730" y="93727"/>
                </a:lnTo>
                <a:lnTo>
                  <a:pt x="1521478" y="117421"/>
                </a:lnTo>
                <a:lnTo>
                  <a:pt x="1498588" y="31994"/>
                </a:lnTo>
                <a:lnTo>
                  <a:pt x="1667436" y="329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3F8DCE-7E35-46DA-992C-76D23A2AF08C}"/>
              </a:ext>
            </a:extLst>
          </p:cNvPr>
          <p:cNvSpPr txBox="1"/>
          <p:nvPr/>
        </p:nvSpPr>
        <p:spPr>
          <a:xfrm>
            <a:off x="3806119" y="2834929"/>
            <a:ext cx="456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일본사회와관광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A0978442-DF64-4806-A8A4-F41CB224A1E1}"/>
              </a:ext>
            </a:extLst>
          </p:cNvPr>
          <p:cNvSpPr/>
          <p:nvPr/>
        </p:nvSpPr>
        <p:spPr>
          <a:xfrm>
            <a:off x="5334846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9B481734-B42E-49EB-B7BE-AF57871D8399}"/>
              </a:ext>
            </a:extLst>
          </p:cNvPr>
          <p:cNvSpPr/>
          <p:nvPr/>
        </p:nvSpPr>
        <p:spPr>
          <a:xfrm>
            <a:off x="4936126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4FEE531A-978F-4915-A7DA-2972088C7CF5}"/>
              </a:ext>
            </a:extLst>
          </p:cNvPr>
          <p:cNvSpPr/>
          <p:nvPr/>
        </p:nvSpPr>
        <p:spPr>
          <a:xfrm>
            <a:off x="7127275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2E9A5228-1F67-4D1E-8A4D-9452BC8106DC}"/>
              </a:ext>
            </a:extLst>
          </p:cNvPr>
          <p:cNvSpPr/>
          <p:nvPr/>
        </p:nvSpPr>
        <p:spPr>
          <a:xfrm>
            <a:off x="6728555" y="1871590"/>
            <a:ext cx="158310" cy="158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8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9 -0.00023 L 0.00117 -0.00023 " pathEditMode="relative" ptsTypes="AA">
                                      <p:cBhvr>
                                        <p:cTn id="5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ptsTypes="AA">
                                      <p:cBhvr>
                                        <p:cTn id="5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824 L 1.25E-6 -4.81481E-6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630A733A-70AA-4584-A08C-92900862FDD5}"/>
              </a:ext>
            </a:extLst>
          </p:cNvPr>
          <p:cNvSpPr/>
          <p:nvPr/>
        </p:nvSpPr>
        <p:spPr>
          <a:xfrm>
            <a:off x="699911" y="423091"/>
            <a:ext cx="2709333" cy="828180"/>
          </a:xfrm>
          <a:custGeom>
            <a:avLst/>
            <a:gdLst>
              <a:gd name="connsiteX0" fmla="*/ 2692400 w 7755467"/>
              <a:gd name="connsiteY0" fmla="*/ 0 h 2370666"/>
              <a:gd name="connsiteX1" fmla="*/ 3941653 w 7755467"/>
              <a:gd name="connsiteY1" fmla="*/ 517458 h 2370666"/>
              <a:gd name="connsiteX2" fmla="*/ 4043080 w 7755467"/>
              <a:gd name="connsiteY2" fmla="*/ 629055 h 2370666"/>
              <a:gd name="connsiteX3" fmla="*/ 4105322 w 7755467"/>
              <a:gd name="connsiteY3" fmla="*/ 591241 h 2370666"/>
              <a:gd name="connsiteX4" fmla="*/ 4790721 w 7755467"/>
              <a:gd name="connsiteY4" fmla="*/ 417692 h 2370666"/>
              <a:gd name="connsiteX5" fmla="*/ 5218315 w 7755467"/>
              <a:gd name="connsiteY5" fmla="*/ 482338 h 2370666"/>
              <a:gd name="connsiteX6" fmla="*/ 5333902 w 7755467"/>
              <a:gd name="connsiteY6" fmla="*/ 524644 h 2370666"/>
              <a:gd name="connsiteX7" fmla="*/ 5465744 w 7755467"/>
              <a:gd name="connsiteY7" fmla="*/ 461132 h 2370666"/>
              <a:gd name="connsiteX8" fmla="*/ 6107289 w 7755467"/>
              <a:gd name="connsiteY8" fmla="*/ 331610 h 2370666"/>
              <a:gd name="connsiteX9" fmla="*/ 7755467 w 7755467"/>
              <a:gd name="connsiteY9" fmla="*/ 1979788 h 2370666"/>
              <a:gd name="connsiteX10" fmla="*/ 7721982 w 7755467"/>
              <a:gd name="connsiteY10" fmla="*/ 2311954 h 2370666"/>
              <a:gd name="connsiteX11" fmla="*/ 7706885 w 7755467"/>
              <a:gd name="connsiteY11" fmla="*/ 2370666 h 2370666"/>
              <a:gd name="connsiteX12" fmla="*/ 65838 w 7755467"/>
              <a:gd name="connsiteY12" fmla="*/ 2370666 h 2370666"/>
              <a:gd name="connsiteX13" fmla="*/ 26691 w 7755467"/>
              <a:gd name="connsiteY13" fmla="*/ 2244554 h 2370666"/>
              <a:gd name="connsiteX14" fmla="*/ 0 w 7755467"/>
              <a:gd name="connsiteY14" fmla="*/ 1979789 h 2370666"/>
              <a:gd name="connsiteX15" fmla="*/ 1179422 w 7755467"/>
              <a:gd name="connsiteY15" fmla="*/ 672827 h 2370666"/>
              <a:gd name="connsiteX16" fmla="*/ 1311752 w 7755467"/>
              <a:gd name="connsiteY16" fmla="*/ 666145 h 2370666"/>
              <a:gd name="connsiteX17" fmla="*/ 1329120 w 7755467"/>
              <a:gd name="connsiteY17" fmla="*/ 642919 h 2370666"/>
              <a:gd name="connsiteX18" fmla="*/ 2692400 w 7755467"/>
              <a:gd name="connsiteY18" fmla="*/ 0 h 237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5467" h="2370666">
                <a:moveTo>
                  <a:pt x="2692400" y="0"/>
                </a:moveTo>
                <a:cubicBezTo>
                  <a:pt x="3180264" y="0"/>
                  <a:pt x="3621942" y="197746"/>
                  <a:pt x="3941653" y="517458"/>
                </a:cubicBezTo>
                <a:lnTo>
                  <a:pt x="4043080" y="629055"/>
                </a:lnTo>
                <a:lnTo>
                  <a:pt x="4105322" y="591241"/>
                </a:lnTo>
                <a:cubicBezTo>
                  <a:pt x="4309066" y="480561"/>
                  <a:pt x="4542552" y="417692"/>
                  <a:pt x="4790721" y="417692"/>
                </a:cubicBezTo>
                <a:cubicBezTo>
                  <a:pt x="4939623" y="417692"/>
                  <a:pt x="5083238" y="440325"/>
                  <a:pt x="5218315" y="482338"/>
                </a:cubicBezTo>
                <a:lnTo>
                  <a:pt x="5333902" y="524644"/>
                </a:lnTo>
                <a:lnTo>
                  <a:pt x="5465744" y="461132"/>
                </a:lnTo>
                <a:cubicBezTo>
                  <a:pt x="5662929" y="377730"/>
                  <a:pt x="5879723" y="331610"/>
                  <a:pt x="6107289" y="331610"/>
                </a:cubicBezTo>
                <a:cubicBezTo>
                  <a:pt x="7017553" y="331610"/>
                  <a:pt x="7755467" y="1069524"/>
                  <a:pt x="7755467" y="1979788"/>
                </a:cubicBezTo>
                <a:cubicBezTo>
                  <a:pt x="7755467" y="2093571"/>
                  <a:pt x="7743937" y="2204661"/>
                  <a:pt x="7721982" y="2311954"/>
                </a:cubicBezTo>
                <a:lnTo>
                  <a:pt x="7706885" y="2370666"/>
                </a:lnTo>
                <a:lnTo>
                  <a:pt x="65838" y="2370666"/>
                </a:lnTo>
                <a:lnTo>
                  <a:pt x="26691" y="2244554"/>
                </a:lnTo>
                <a:cubicBezTo>
                  <a:pt x="9191" y="2159033"/>
                  <a:pt x="0" y="2070484"/>
                  <a:pt x="0" y="1979789"/>
                </a:cubicBezTo>
                <a:cubicBezTo>
                  <a:pt x="0" y="1299576"/>
                  <a:pt x="516959" y="740104"/>
                  <a:pt x="1179422" y="672827"/>
                </a:cubicBezTo>
                <a:lnTo>
                  <a:pt x="1311752" y="666145"/>
                </a:lnTo>
                <a:lnTo>
                  <a:pt x="1329120" y="642919"/>
                </a:lnTo>
                <a:cubicBezTo>
                  <a:pt x="1653160" y="250272"/>
                  <a:pt x="2143553" y="0"/>
                  <a:pt x="269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03A71AC-7A1E-408E-B392-06889742672C}"/>
              </a:ext>
            </a:extLst>
          </p:cNvPr>
          <p:cNvSpPr txBox="1"/>
          <p:nvPr/>
        </p:nvSpPr>
        <p:spPr>
          <a:xfrm>
            <a:off x="1015999" y="553154"/>
            <a:ext cx="207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INDEX</a:t>
            </a:r>
            <a:endParaRPr lang="ko-KR" altLang="en-US" sz="44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="" xmlns:a16="http://schemas.microsoft.com/office/drawing/2014/main" id="{11CACC9B-19A0-409D-9F6A-EADCF9624BA4}"/>
              </a:ext>
            </a:extLst>
          </p:cNvPr>
          <p:cNvCxnSpPr>
            <a:stCxn id="22" idx="2"/>
          </p:cNvCxnSpPr>
          <p:nvPr/>
        </p:nvCxnSpPr>
        <p:spPr>
          <a:xfrm flipH="1">
            <a:off x="2020711" y="1322595"/>
            <a:ext cx="33866" cy="3350888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FC837FEF-078E-4EFD-A2ED-53A043F36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1608909"/>
            <a:ext cx="583976" cy="583976"/>
          </a:xfrm>
          <a:prstGeom prst="rect">
            <a:avLst/>
          </a:prstGeom>
        </p:spPr>
      </p:pic>
      <p:cxnSp>
        <p:nvCxnSpPr>
          <p:cNvPr id="26" name="직선 연결선 25">
            <a:extLst>
              <a:ext uri="{FF2B5EF4-FFF2-40B4-BE49-F238E27FC236}">
                <a16:creationId xmlns="" xmlns:a16="http://schemas.microsoft.com/office/drawing/2014/main" id="{DD6B37CE-FD3D-4143-BC40-14A92FF340A2}"/>
              </a:ext>
            </a:extLst>
          </p:cNvPr>
          <p:cNvCxnSpPr>
            <a:cxnSpLocks/>
          </p:cNvCxnSpPr>
          <p:nvPr/>
        </p:nvCxnSpPr>
        <p:spPr>
          <a:xfrm flipH="1">
            <a:off x="2054579" y="1900897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EA9E419-CE63-4D3A-BE8C-8520DB2C7AB4}"/>
              </a:ext>
            </a:extLst>
          </p:cNvPr>
          <p:cNvSpPr txBox="1"/>
          <p:nvPr/>
        </p:nvSpPr>
        <p:spPr>
          <a:xfrm>
            <a:off x="3093155" y="1662370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시대 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69ED55BE-322B-4D15-8082-10630F0B4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2550523"/>
            <a:ext cx="583976" cy="583976"/>
          </a:xfrm>
          <a:prstGeom prst="rect">
            <a:avLst/>
          </a:prstGeom>
        </p:spPr>
      </p:pic>
      <p:cxnSp>
        <p:nvCxnSpPr>
          <p:cNvPr id="32" name="직선 연결선 31">
            <a:extLst>
              <a:ext uri="{FF2B5EF4-FFF2-40B4-BE49-F238E27FC236}">
                <a16:creationId xmlns="" xmlns:a16="http://schemas.microsoft.com/office/drawing/2014/main" id="{23AABA05-81C0-4B0A-97E0-0234B34FB2BB}"/>
              </a:ext>
            </a:extLst>
          </p:cNvPr>
          <p:cNvCxnSpPr>
            <a:cxnSpLocks/>
          </p:cNvCxnSpPr>
          <p:nvPr/>
        </p:nvCxnSpPr>
        <p:spPr>
          <a:xfrm flipH="1">
            <a:off x="2054579" y="2842511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CF37BC8-B1C9-4C71-B103-AE263E5D1EEE}"/>
              </a:ext>
            </a:extLst>
          </p:cNvPr>
          <p:cNvSpPr txBox="1"/>
          <p:nvPr/>
        </p:nvSpPr>
        <p:spPr>
          <a:xfrm>
            <a:off x="3093155" y="2603984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시대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DDC06679-F8F1-4246-8986-C174580CD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3468793"/>
            <a:ext cx="583976" cy="583976"/>
          </a:xfrm>
          <a:prstGeom prst="rect">
            <a:avLst/>
          </a:prstGeom>
        </p:spPr>
      </p:pic>
      <p:cxnSp>
        <p:nvCxnSpPr>
          <p:cNvPr id="35" name="직선 연결선 34">
            <a:extLst>
              <a:ext uri="{FF2B5EF4-FFF2-40B4-BE49-F238E27FC236}">
                <a16:creationId xmlns="" xmlns:a16="http://schemas.microsoft.com/office/drawing/2014/main" id="{15FCCF18-92AA-45DC-9275-D9C6E7D0117E}"/>
              </a:ext>
            </a:extLst>
          </p:cNvPr>
          <p:cNvCxnSpPr>
            <a:cxnSpLocks/>
          </p:cNvCxnSpPr>
          <p:nvPr/>
        </p:nvCxnSpPr>
        <p:spPr>
          <a:xfrm flipH="1">
            <a:off x="2054579" y="3760781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1044F04-12ED-472A-BB39-E7E42EE908A7}"/>
              </a:ext>
            </a:extLst>
          </p:cNvPr>
          <p:cNvSpPr txBox="1"/>
          <p:nvPr/>
        </p:nvSpPr>
        <p:spPr>
          <a:xfrm>
            <a:off x="3093155" y="3522254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일본관광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7090D50C-57B0-4903-9075-911DFB3FE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31" y="4381495"/>
            <a:ext cx="583976" cy="583976"/>
          </a:xfrm>
          <a:prstGeom prst="rect">
            <a:avLst/>
          </a:prstGeom>
        </p:spPr>
      </p:pic>
      <p:cxnSp>
        <p:nvCxnSpPr>
          <p:cNvPr id="38" name="직선 연결선 37">
            <a:extLst>
              <a:ext uri="{FF2B5EF4-FFF2-40B4-BE49-F238E27FC236}">
                <a16:creationId xmlns="" xmlns:a16="http://schemas.microsoft.com/office/drawing/2014/main" id="{2DBE2EEB-6EB7-42E6-B5A0-F21A85693F6F}"/>
              </a:ext>
            </a:extLst>
          </p:cNvPr>
          <p:cNvCxnSpPr>
            <a:cxnSpLocks/>
          </p:cNvCxnSpPr>
          <p:nvPr/>
        </p:nvCxnSpPr>
        <p:spPr>
          <a:xfrm flipH="1">
            <a:off x="2054579" y="4673483"/>
            <a:ext cx="428977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ABE132A-EB9C-4F8F-A689-2AED84DAD321}"/>
              </a:ext>
            </a:extLst>
          </p:cNvPr>
          <p:cNvSpPr txBox="1"/>
          <p:nvPr/>
        </p:nvSpPr>
        <p:spPr>
          <a:xfrm>
            <a:off x="3093155" y="4434956"/>
            <a:ext cx="62427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질의응답</a:t>
            </a:r>
            <a:endParaRPr lang="ko-KR" altLang="en-US" sz="2500" b="1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5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33" grpId="0"/>
      <p:bldP spid="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4E2CA70-1103-44BC-87E0-838A55BC4DD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시대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CA217BF-B945-45FF-B563-E4B51637B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1" y="1438274"/>
            <a:ext cx="3485897" cy="4857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0277" y="1746738"/>
            <a:ext cx="7303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1926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12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25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~ 1989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7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히로히토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천황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대동아공영권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냉전시대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천황의 권위 추락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44" y="2414955"/>
            <a:ext cx="3239917" cy="3681046"/>
          </a:xfrm>
          <a:prstGeom prst="rect">
            <a:avLst/>
          </a:prstGeom>
        </p:spPr>
      </p:pic>
      <p:sp>
        <p:nvSpPr>
          <p:cNvPr id="7" name="곱셈 기호 6"/>
          <p:cNvSpPr/>
          <p:nvPr/>
        </p:nvSpPr>
        <p:spPr>
          <a:xfrm>
            <a:off x="10222466" y="3391637"/>
            <a:ext cx="746039" cy="11825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7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ECA217BF-B945-45FF-B563-E4B51637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1246101"/>
            <a:ext cx="3823364" cy="5084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0277" y="1746738"/>
            <a:ext cx="73034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1989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8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~ 2019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4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월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30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 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아키히</a:t>
            </a:r>
            <a:r>
              <a:rPr lang="ko-KR" altLang="en-US" sz="3000" dirty="0" err="1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일왕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불황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냉전완화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한국과의 역사적 충돌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(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영토분쟁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잇단 망언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재특회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시위 등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)</a:t>
            </a:r>
          </a:p>
        </p:txBody>
      </p:sp>
      <p:sp>
        <p:nvSpPr>
          <p:cNvPr id="5" name="제목 1">
            <a:extLst>
              <a:ext uri="{FF2B5EF4-FFF2-40B4-BE49-F238E27FC236}">
                <a16:creationId xmlns="" xmlns:a16="http://schemas.microsoft.com/office/drawing/2014/main" id="{F4E2CA70-1103-44BC-87E0-838A55BC4DDB}"/>
              </a:ext>
            </a:extLst>
          </p:cNvPr>
          <p:cNvSpPr txBox="1">
            <a:spLocks/>
          </p:cNvSpPr>
          <p:nvPr/>
        </p:nvSpPr>
        <p:spPr>
          <a:xfrm>
            <a:off x="1823155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</a:t>
            </a:r>
            <a:r>
              <a:rPr lang="ko-KR" altLang="en-US" sz="4800" dirty="0" err="1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</a:t>
            </a:r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시대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1CA3719-B9B5-4452-87DA-FE8A837371DB}"/>
              </a:ext>
            </a:extLst>
          </p:cNvPr>
          <p:cNvSpPr txBox="1">
            <a:spLocks/>
          </p:cNvSpPr>
          <p:nvPr/>
        </p:nvSpPr>
        <p:spPr>
          <a:xfrm>
            <a:off x="1744134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일본의 관광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3B31911-5DD3-4196-9200-4A6DBDE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AE1217-E012-4256-A557-6BC644D6EC55}"/>
              </a:ext>
            </a:extLst>
          </p:cNvPr>
          <p:cNvSpPr txBox="1"/>
          <p:nvPr/>
        </p:nvSpPr>
        <p:spPr>
          <a:xfrm>
            <a:off x="4087744" y="651814"/>
            <a:ext cx="398497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쇼와시대와</a:t>
            </a:r>
            <a:r>
              <a:rPr lang="ko-KR" altLang="en-US" sz="6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5F7D9F71-A2A7-461A-9423-1B3988C5924C}"/>
              </a:ext>
            </a:extLst>
          </p:cNvPr>
          <p:cNvSpPr/>
          <p:nvPr/>
        </p:nvSpPr>
        <p:spPr>
          <a:xfrm>
            <a:off x="4035203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D947FAAE-B129-4012-BC05-F5C9C0BEF7A5}"/>
              </a:ext>
            </a:extLst>
          </p:cNvPr>
          <p:cNvSpPr/>
          <p:nvPr/>
        </p:nvSpPr>
        <p:spPr>
          <a:xfrm>
            <a:off x="3636483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9E4B2AE8-5E91-4C70-90C4-3B6250703533}"/>
              </a:ext>
            </a:extLst>
          </p:cNvPr>
          <p:cNvSpPr/>
          <p:nvPr/>
        </p:nvSpPr>
        <p:spPr>
          <a:xfrm>
            <a:off x="8397207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1A9A6FCA-5169-4CC1-8F31-372031B93654}"/>
              </a:ext>
            </a:extLst>
          </p:cNvPr>
          <p:cNvSpPr/>
          <p:nvPr/>
        </p:nvSpPr>
        <p:spPr>
          <a:xfrm>
            <a:off x="7998487" y="13920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5875" y="2411119"/>
            <a:ext cx="10744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쇼와 때의 한국은 노태우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6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공화국시대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문화 대부분은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지상파를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타지 못했음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대중문화 제한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일반 서적은 유입했음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그러나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젊은층의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이목은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X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김영삼 정부 때 까지 전문가들이 아니면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일본에대해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무지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00" y="2153345"/>
            <a:ext cx="3229129" cy="4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8 -0.00023 L 0.00118 -0.00023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1CA3719-B9B5-4452-87DA-FE8A837371DB}"/>
              </a:ext>
            </a:extLst>
          </p:cNvPr>
          <p:cNvSpPr txBox="1">
            <a:spLocks/>
          </p:cNvSpPr>
          <p:nvPr/>
        </p:nvSpPr>
        <p:spPr>
          <a:xfrm>
            <a:off x="1744134" y="16933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시대별 한국과 일본의 관광</a:t>
            </a:r>
            <a:endParaRPr lang="ko-KR" altLang="en-US" sz="4800" dirty="0">
              <a:solidFill>
                <a:schemeClr val="bg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3B31911-5DD3-4196-9200-4A6DBDE42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" y="79021"/>
            <a:ext cx="1038126" cy="1038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AE1217-E012-4256-A557-6BC644D6EC55}"/>
              </a:ext>
            </a:extLst>
          </p:cNvPr>
          <p:cNvSpPr txBox="1"/>
          <p:nvPr/>
        </p:nvSpPr>
        <p:spPr>
          <a:xfrm>
            <a:off x="4101014" y="598084"/>
            <a:ext cx="398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헤이세이와</a:t>
            </a:r>
            <a:r>
              <a:rPr lang="ko-KR" altLang="en-US" sz="6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endParaRPr lang="ko-KR" altLang="en-US" sz="6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5F7D9F71-A2A7-461A-9423-1B3988C5924C}"/>
              </a:ext>
            </a:extLst>
          </p:cNvPr>
          <p:cNvSpPr/>
          <p:nvPr/>
        </p:nvSpPr>
        <p:spPr>
          <a:xfrm>
            <a:off x="4021859" y="1435041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D947FAAE-B129-4012-BC05-F5C9C0BEF7A5}"/>
              </a:ext>
            </a:extLst>
          </p:cNvPr>
          <p:cNvSpPr/>
          <p:nvPr/>
        </p:nvSpPr>
        <p:spPr>
          <a:xfrm>
            <a:off x="3640561" y="1435041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9E4B2AE8-5E91-4C70-90C4-3B6250703533}"/>
              </a:ext>
            </a:extLst>
          </p:cNvPr>
          <p:cNvSpPr/>
          <p:nvPr/>
        </p:nvSpPr>
        <p:spPr>
          <a:xfrm>
            <a:off x="8324761" y="1458869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1A9A6FCA-5169-4CC1-8F31-372031B93654}"/>
              </a:ext>
            </a:extLst>
          </p:cNvPr>
          <p:cNvSpPr/>
          <p:nvPr/>
        </p:nvSpPr>
        <p:spPr>
          <a:xfrm>
            <a:off x="7926764" y="1446217"/>
            <a:ext cx="158310" cy="1583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5874" y="2473568"/>
            <a:ext cx="55163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1998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전과는 다른 한국과 일본의 분위기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“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잘사는건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일본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재밌는건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한국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아베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집권후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벌어지는 격차</a:t>
            </a:r>
            <a:endParaRPr lang="en-US" altLang="ko-KR" sz="3000" dirty="0" smtClean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2011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년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,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관광객 한국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979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만명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</a:t>
            </a:r>
            <a:r>
              <a:rPr lang="en-US" altLang="ko-KR" sz="3000" dirty="0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622</a:t>
            </a:r>
            <a:r>
              <a:rPr lang="ko-KR" altLang="en-US" sz="3000" dirty="0" err="1" smtClean="0">
                <a:solidFill>
                  <a:srgbClr val="2595D0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만명</a:t>
            </a:r>
            <a:endParaRPr lang="ko-KR" altLang="en-US" sz="3000" dirty="0">
              <a:solidFill>
                <a:srgbClr val="2595D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7008592" descr="EMB000005d471c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075412"/>
            <a:ext cx="5629963" cy="41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8 -0.00023 L 0.00118 -0.00023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0069 L 0.00039 -0.00023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298026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660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생각해봅시다</a:t>
            </a:r>
            <a:endParaRPr lang="ko-KR" altLang="en-US" sz="6600" dirty="0">
              <a:solidFill>
                <a:srgbClr val="2595D0"/>
              </a:solidFill>
              <a:effectLst>
                <a:reflection stA="99000" endPos="0" dist="50800" dir="5400000" sy="-100000" algn="bl" rotWithShape="0"/>
              </a:effectLst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05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>
            <a:extLst>
              <a:ext uri="{FF2B5EF4-FFF2-40B4-BE49-F238E27FC236}">
                <a16:creationId xmlns="" xmlns:a16="http://schemas.microsoft.com/office/drawing/2014/main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2980263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질의응</a:t>
            </a:r>
            <a:r>
              <a:rPr lang="ko-KR" altLang="en-US" sz="6600" dirty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답</a:t>
            </a:r>
          </a:p>
        </p:txBody>
      </p:sp>
    </p:spTree>
    <p:extLst>
      <p:ext uri="{BB962C8B-B14F-4D97-AF65-F5344CB8AC3E}">
        <p14:creationId xmlns:p14="http://schemas.microsoft.com/office/powerpoint/2010/main" val="2538792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>
            <a:extLst>
              <a:ext uri="{FF2B5EF4-FFF2-40B4-BE49-F238E27FC236}">
                <a16:creationId xmlns="" xmlns:a16="http://schemas.microsoft.com/office/drawing/2014/main" id="{93947887-BEB2-4A19-83A6-D85A256B470F}"/>
              </a:ext>
            </a:extLst>
          </p:cNvPr>
          <p:cNvSpPr txBox="1">
            <a:spLocks/>
          </p:cNvSpPr>
          <p:nvPr/>
        </p:nvSpPr>
        <p:spPr>
          <a:xfrm>
            <a:off x="1811866" y="3072756"/>
            <a:ext cx="8703733" cy="66128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감사합니다</a:t>
            </a:r>
            <a:r>
              <a:rPr lang="en-US" altLang="ko-KR" sz="6600" dirty="0" smtClean="0">
                <a:solidFill>
                  <a:srgbClr val="2595D0"/>
                </a:solidFill>
                <a:effectLst>
                  <a:reflection stA="99000" endPos="0" dist="50800" dir="5400000" sy="-100000" algn="bl" rotWithShape="0"/>
                </a:effectLst>
                <a:latin typeface="야놀자 야체 B" panose="02020603020101020101" pitchFamily="18" charset="-127"/>
                <a:ea typeface="야놀자 야체 B" panose="02020603020101020101" pitchFamily="18" charset="-127"/>
              </a:rPr>
              <a:t>!</a:t>
            </a:r>
            <a:endParaRPr lang="ko-KR" altLang="en-US" sz="6600" dirty="0">
              <a:solidFill>
                <a:srgbClr val="2595D0"/>
              </a:solidFill>
              <a:effectLst>
                <a:reflection stA="99000" endPos="0" dist="50800" dir="5400000" sy="-100000" algn="bl" rotWithShape="0"/>
              </a:effectLst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987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152</Words>
  <Application>Microsoft Office PowerPoint</Application>
  <PresentationFormat>사용자 지정</PresentationFormat>
  <Paragraphs>49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굴림</vt:lpstr>
      <vt:lpstr>Arial</vt:lpstr>
      <vt:lpstr>맑은 고딕</vt:lpstr>
      <vt:lpstr>야놀자 야체 B</vt:lpstr>
      <vt:lpstr>Wingdings</vt:lpstr>
      <vt:lpstr>Office 테마</vt:lpstr>
      <vt:lpstr>PowerPoint 프레젠테이션</vt:lpstr>
      <vt:lpstr>PowerPoint 프레젠테이션</vt:lpstr>
      <vt:lpstr>쇼와 시대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잘</dc:creator>
  <cp:lastModifiedBy>이정민</cp:lastModifiedBy>
  <cp:revision>43</cp:revision>
  <dcterms:created xsi:type="dcterms:W3CDTF">2019-04-07T05:14:52Z</dcterms:created>
  <dcterms:modified xsi:type="dcterms:W3CDTF">2019-05-27T13:23:11Z</dcterms:modified>
</cp:coreProperties>
</file>