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cn57KJNKP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89213" y="367470"/>
            <a:ext cx="8915399" cy="2572283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일본은 왜 독도를 일본영토라고 </a:t>
            </a:r>
            <a:r>
              <a:rPr lang="ko-KR" altLang="en-US" dirty="0" smtClean="0"/>
              <a:t>주장하는가</a:t>
            </a:r>
            <a:r>
              <a:rPr lang="en-US" altLang="ko-KR" dirty="0" smtClean="0"/>
              <a:t>-</a:t>
            </a:r>
            <a:r>
              <a:rPr lang="ko-KR" altLang="en-US" dirty="0"/>
              <a:t>역사적 증거로서 날조된 논리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89213" y="3478139"/>
            <a:ext cx="8915399" cy="2425524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600" dirty="0" smtClean="0"/>
              <a:t>독도를 일본의 영토로 주장한 배경</a:t>
            </a:r>
            <a:r>
              <a:rPr lang="ko-KR" altLang="en-US" sz="2600" dirty="0"/>
              <a:t>과</a:t>
            </a:r>
            <a:r>
              <a:rPr lang="ko-KR" altLang="en-US" sz="2600" dirty="0" smtClean="0"/>
              <a:t> 그에 대한 역사적 사실</a:t>
            </a:r>
            <a:endParaRPr lang="en-US" altLang="ko-KR" sz="2600" dirty="0" smtClean="0"/>
          </a:p>
          <a:p>
            <a:endParaRPr lang="en-US" altLang="ko-KR" sz="2000" dirty="0"/>
          </a:p>
          <a:p>
            <a:pPr marL="457200" indent="-457200">
              <a:buAutoNum type="arabicPeriod"/>
            </a:pP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                                                                                           </a:t>
            </a:r>
            <a:r>
              <a:rPr lang="ko-KR" altLang="en-US" sz="2000" dirty="0" smtClean="0"/>
              <a:t>컴퓨터공학과</a:t>
            </a:r>
            <a:endParaRPr lang="en-US" altLang="ko-KR" sz="2000" dirty="0" smtClean="0"/>
          </a:p>
          <a:p>
            <a:r>
              <a:rPr lang="en-US" altLang="ko-KR" sz="2000" dirty="0" smtClean="0"/>
              <a:t>                                                                                                    </a:t>
            </a:r>
            <a:r>
              <a:rPr lang="en-US" altLang="ko-KR" sz="2000" dirty="0" smtClean="0"/>
              <a:t>21</a:t>
            </a:r>
            <a:r>
              <a:rPr lang="ko-KR" altLang="en-US" sz="2000" dirty="0" smtClean="0"/>
              <a:t>○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○</a:t>
            </a:r>
            <a:r>
              <a:rPr lang="ko-KR" altLang="en-US" sz="2000" dirty="0" smtClean="0"/>
              <a:t>○</a:t>
            </a:r>
            <a:r>
              <a:rPr lang="en-US" altLang="ko-KR" sz="2000" dirty="0" smtClean="0"/>
              <a:t>2</a:t>
            </a:r>
            <a:r>
              <a:rPr lang="en-US" altLang="ko-KR" sz="2000" dirty="0" smtClean="0"/>
              <a:t>5</a:t>
            </a:r>
            <a:endParaRPr lang="en-US" altLang="ko-KR" sz="2000" dirty="0" smtClean="0"/>
          </a:p>
          <a:p>
            <a:r>
              <a:rPr lang="en-US" altLang="ko-KR" sz="2000" dirty="0" smtClean="0"/>
              <a:t>                                                                                                    </a:t>
            </a:r>
            <a:r>
              <a:rPr lang="ko-KR" altLang="en-US" sz="2000" smtClean="0"/>
              <a:t>방○원</a:t>
            </a: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0641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1. </a:t>
            </a:r>
            <a:r>
              <a:rPr lang="ko-KR" altLang="en-US" sz="2400" dirty="0" smtClean="0"/>
              <a:t>독도편입의 역사</a:t>
            </a:r>
            <a:endParaRPr lang="en-US" altLang="ko-KR" sz="2400" dirty="0" smtClean="0"/>
          </a:p>
          <a:p>
            <a:r>
              <a:rPr lang="en-US" altLang="ko-KR" sz="2400" dirty="0" smtClean="0"/>
              <a:t>2. </a:t>
            </a:r>
            <a:r>
              <a:rPr lang="ko-KR" altLang="en-US" sz="2400" dirty="0" smtClean="0"/>
              <a:t>독도를 쟁취하기 위한 조약들</a:t>
            </a:r>
            <a:endParaRPr lang="en-US" altLang="ko-KR" sz="2400" dirty="0"/>
          </a:p>
          <a:p>
            <a:r>
              <a:rPr lang="en-US" altLang="ko-KR" sz="2400" dirty="0" smtClean="0"/>
              <a:t>3. </a:t>
            </a:r>
            <a:r>
              <a:rPr lang="ko-KR" altLang="en-US" sz="2400" dirty="0" smtClean="0"/>
              <a:t>신 한일 어업협정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동영상</a:t>
            </a:r>
            <a:r>
              <a:rPr lang="en-US" altLang="ko-KR" sz="2400" dirty="0" smtClean="0"/>
              <a:t>)</a:t>
            </a:r>
          </a:p>
          <a:p>
            <a:r>
              <a:rPr lang="en-US" altLang="ko-KR" sz="2400" dirty="0"/>
              <a:t>4</a:t>
            </a:r>
            <a:r>
              <a:rPr lang="en-US" altLang="ko-KR" sz="2400" dirty="0" smtClean="0"/>
              <a:t>. </a:t>
            </a:r>
            <a:r>
              <a:rPr lang="ko-KR" altLang="en-US" sz="2400" dirty="0"/>
              <a:t>독도에 관한 일본의 문서 </a:t>
            </a:r>
          </a:p>
        </p:txBody>
      </p:sp>
    </p:spTree>
    <p:extLst>
      <p:ext uri="{BB962C8B-B14F-4D97-AF65-F5344CB8AC3E}">
        <p14:creationId xmlns:p14="http://schemas.microsoft.com/office/powerpoint/2010/main" val="10908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독도 편입의 역사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54" y="1971229"/>
            <a:ext cx="6836032" cy="4557757"/>
          </a:xfrm>
        </p:spPr>
      </p:pic>
    </p:spTree>
    <p:extLst>
      <p:ext uri="{BB962C8B-B14F-4D97-AF65-F5344CB8AC3E}">
        <p14:creationId xmlns:p14="http://schemas.microsoft.com/office/powerpoint/2010/main" val="32772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10016" y="222191"/>
            <a:ext cx="8911687" cy="1725538"/>
          </a:xfrm>
        </p:spPr>
        <p:txBody>
          <a:bodyPr>
            <a:normAutofit fontScale="90000"/>
          </a:bodyPr>
          <a:lstStyle/>
          <a:p>
            <a:r>
              <a:rPr lang="en-US" altLang="ko-KR" sz="4000" dirty="0" smtClean="0"/>
              <a:t>2. </a:t>
            </a:r>
            <a:r>
              <a:rPr lang="ko-KR" altLang="en-US" sz="4000" dirty="0" smtClean="0"/>
              <a:t>독도를 쟁취하기 위한 조약들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ko-KR" altLang="en-US" sz="4000" dirty="0" smtClean="0"/>
              <a:t>한일 의정서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06" y="2016808"/>
            <a:ext cx="9075634" cy="4418176"/>
          </a:xfrm>
        </p:spPr>
      </p:pic>
    </p:spTree>
    <p:extLst>
      <p:ext uri="{BB962C8B-B14F-4D97-AF65-F5344CB8AC3E}">
        <p14:creationId xmlns:p14="http://schemas.microsoft.com/office/powerpoint/2010/main" val="324551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 한일 어업협정</a:t>
            </a:r>
            <a:endParaRPr lang="ko-KR" altLang="en-US" dirty="0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18" y="2056688"/>
            <a:ext cx="3778250" cy="3778250"/>
          </a:xfrm>
        </p:spPr>
      </p:pic>
      <p:sp>
        <p:nvSpPr>
          <p:cNvPr id="9" name="내용 개체 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youtu.be/wcn57KJNKP8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9</a:t>
            </a:r>
            <a:r>
              <a:rPr lang="ko-KR" altLang="en-US" dirty="0" smtClean="0"/>
              <a:t>분</a:t>
            </a:r>
            <a:r>
              <a:rPr lang="en-US" altLang="ko-KR" dirty="0" smtClean="0"/>
              <a:t>04</a:t>
            </a:r>
            <a:r>
              <a:rPr lang="ko-KR" altLang="en-US" dirty="0" smtClean="0"/>
              <a:t>초</a:t>
            </a:r>
            <a:r>
              <a:rPr lang="en-US" altLang="ko-KR" dirty="0" smtClean="0"/>
              <a:t>~10</a:t>
            </a:r>
            <a:r>
              <a:rPr lang="ko-KR" altLang="en-US" dirty="0" smtClean="0"/>
              <a:t>분</a:t>
            </a:r>
            <a:r>
              <a:rPr lang="en-US" altLang="ko-KR" dirty="0" smtClean="0"/>
              <a:t>23</a:t>
            </a:r>
            <a:r>
              <a:rPr lang="ko-KR" altLang="en-US" dirty="0" smtClean="0"/>
              <a:t>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768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독도에 관한 일본의 문서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삼국접양지도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채색으로 구분</a:t>
            </a:r>
            <a:endParaRPr lang="ko-KR" altLang="en-US" sz="3200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56" y="2247543"/>
            <a:ext cx="5056558" cy="4043050"/>
          </a:xfrm>
        </p:spPr>
      </p:pic>
    </p:spTree>
    <p:extLst>
      <p:ext uri="{BB962C8B-B14F-4D97-AF65-F5344CB8AC3E}">
        <p14:creationId xmlns:p14="http://schemas.microsoft.com/office/powerpoint/2010/main" val="380880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태정관 문서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 flipV="1">
            <a:off x="11458891" y="5903843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ko-KR" sz="2000" dirty="0" smtClean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11" y="1538244"/>
            <a:ext cx="7255379" cy="5063674"/>
          </a:xfrm>
        </p:spPr>
      </p:pic>
    </p:spTree>
    <p:extLst>
      <p:ext uri="{BB962C8B-B14F-4D97-AF65-F5344CB8AC3E}">
        <p14:creationId xmlns:p14="http://schemas.microsoft.com/office/powerpoint/2010/main" val="781179114"/>
      </p:ext>
    </p:extLst>
  </p:cSld>
  <p:clrMapOvr>
    <a:masterClrMapping/>
  </p:clrMapOvr>
</p:sld>
</file>

<file path=ppt/theme/theme1.xml><?xml version="1.0" encoding="utf-8"?>
<a:theme xmlns:a="http://schemas.openxmlformats.org/drawingml/2006/main" name="줄기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364</TotalTime>
  <Words>92</Words>
  <Application>Microsoft Office PowerPoint</Application>
  <PresentationFormat>와이드스크린</PresentationFormat>
  <Paragraphs>21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HY중고딕</vt:lpstr>
      <vt:lpstr>Arial</vt:lpstr>
      <vt:lpstr>Century Gothic</vt:lpstr>
      <vt:lpstr>Wingdings 3</vt:lpstr>
      <vt:lpstr>줄기</vt:lpstr>
      <vt:lpstr>일본은 왜 독도를 일본영토라고 주장하는가-역사적 증거로서 날조된 논리</vt:lpstr>
      <vt:lpstr>목차</vt:lpstr>
      <vt:lpstr>1. 독도 편입의 역사</vt:lpstr>
      <vt:lpstr>2. 독도를 쟁취하기 위한 조약들  한일 의정서 </vt:lpstr>
      <vt:lpstr>신 한일 어업협정</vt:lpstr>
      <vt:lpstr>4. 독도에 관한 일본의 문서   삼국접양지도</vt:lpstr>
      <vt:lpstr>태정관 문서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일본은 왜 독도를 일본영토라고 주장하는가-역사적 증거로서 날조된 논리</dc:title>
  <dc:creator>Windows User</dc:creator>
  <cp:lastModifiedBy>Windows User</cp:lastModifiedBy>
  <cp:revision>22</cp:revision>
  <dcterms:created xsi:type="dcterms:W3CDTF">2019-03-23T08:50:04Z</dcterms:created>
  <dcterms:modified xsi:type="dcterms:W3CDTF">2019-06-10T12:59:46Z</dcterms:modified>
</cp:coreProperties>
</file>