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23"/>
  </p:notesMasterIdLst>
  <p:sldIdLst>
    <p:sldId id="256" r:id="rId2"/>
    <p:sldId id="257" r:id="rId3"/>
    <p:sldId id="258" r:id="rId4"/>
    <p:sldId id="281" r:id="rId5"/>
    <p:sldId id="262" r:id="rId6"/>
    <p:sldId id="279" r:id="rId7"/>
    <p:sldId id="280" r:id="rId8"/>
    <p:sldId id="271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82" r:id="rId18"/>
    <p:sldId id="276" r:id="rId19"/>
    <p:sldId id="277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 C Si Mand" initials="RCSM" lastIdx="2" clrIdx="0">
    <p:extLst>
      <p:ext uri="{19B8F6BF-5375-455C-9EA6-DF929625EA0E}">
        <p15:presenceInfo xmlns:p15="http://schemas.microsoft.com/office/powerpoint/2012/main" userId="cd3ddcec6602178f" providerId="Windows Live"/>
      </p:ext>
    </p:extLst>
  </p:cmAuthor>
  <p:cmAuthor id="2" name="이준오 " initials="이" lastIdx="1" clrIdx="1">
    <p:extLst>
      <p:ext uri="{19B8F6BF-5375-455C-9EA6-DF929625EA0E}">
        <p15:presenceInfo xmlns:p15="http://schemas.microsoft.com/office/powerpoint/2012/main" userId="이준오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4-20T14:38:29.393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8B69E-BF32-46B6-BC10-C1B1269A1A74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38EE6-3E15-4A72-A255-3223D9F253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404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234-7471-4606-8681-9A8499153DC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160F093-AE00-4896-8189-916BB7B379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688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234-7471-4606-8681-9A8499153DC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60F093-AE00-4896-8189-916BB7B379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93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234-7471-4606-8681-9A8499153DC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60F093-AE00-4896-8189-916BB7B3796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57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234-7471-4606-8681-9A8499153DC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60F093-AE00-4896-8189-916BB7B379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46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234-7471-4606-8681-9A8499153DC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60F093-AE00-4896-8189-916BB7B3796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4384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234-7471-4606-8681-9A8499153DC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60F093-AE00-4896-8189-916BB7B379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6545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234-7471-4606-8681-9A8499153DC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F093-AE00-4896-8189-916BB7B379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954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234-7471-4606-8681-9A8499153DC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F093-AE00-4896-8189-916BB7B379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99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234-7471-4606-8681-9A8499153DC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F093-AE00-4896-8189-916BB7B379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81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234-7471-4606-8681-9A8499153DC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60F093-AE00-4896-8189-916BB7B379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66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234-7471-4606-8681-9A8499153DC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60F093-AE00-4896-8189-916BB7B379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86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234-7471-4606-8681-9A8499153DC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60F093-AE00-4896-8189-916BB7B379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17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234-7471-4606-8681-9A8499153DC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F093-AE00-4896-8189-916BB7B379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41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234-7471-4606-8681-9A8499153DC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F093-AE00-4896-8189-916BB7B379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267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234-7471-4606-8681-9A8499153DC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0F093-AE00-4896-8189-916BB7B379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81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8234-7471-4606-8681-9A8499153DC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60F093-AE00-4896-8189-916BB7B379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188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28234-7471-4606-8681-9A8499153DCD}" type="datetimeFigureOut">
              <a:rPr lang="ko-KR" altLang="en-US" smtClean="0"/>
              <a:pPr/>
              <a:t>2020-04-30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60F093-AE00-4896-8189-916BB7B3796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184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uB4_LNZ2R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hsecter.tistory.com/110" TargetMode="External"/><Relationship Id="rId3" Type="http://schemas.openxmlformats.org/officeDocument/2006/relationships/hyperlink" Target="https://dokdo.mofa.go.kr/kor/dokdo/reason.jsp" TargetMode="External"/><Relationship Id="rId7" Type="http://schemas.openxmlformats.org/officeDocument/2006/relationships/hyperlink" Target="https://dokdo.mofa.go.kr/kor/pds/gallery_list07.jsp?st03=E" TargetMode="External"/><Relationship Id="rId2" Type="http://schemas.openxmlformats.org/officeDocument/2006/relationships/hyperlink" Target="https://blog.naver.com/hoam98/2215247971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sAx8-NAYjk&amp;feature=youtu.be" TargetMode="External"/><Relationship Id="rId5" Type="http://schemas.openxmlformats.org/officeDocument/2006/relationships/hyperlink" Target="https://blog.naver.com/suckee/221384417393" TargetMode="External"/><Relationship Id="rId10" Type="http://schemas.openxmlformats.org/officeDocument/2006/relationships/hyperlink" Target="https://blog.naver.com/kytong3202/221522245734" TargetMode="External"/><Relationship Id="rId4" Type="http://schemas.openxmlformats.org/officeDocument/2006/relationships/hyperlink" Target="https://www.kr.emb-japan.go.jp/territory/takeshima/index.html" TargetMode="External"/><Relationship Id="rId9" Type="http://schemas.openxmlformats.org/officeDocument/2006/relationships/hyperlink" Target="https://m.blog.naver.com/PostView.nhn?blogId=correctasia&amp;logNo=50185146826&amp;proxyReferer=https:%2F%2Fwww.google.com%2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sAx8-NAYjk&amp;feature=youtu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99" y="1244600"/>
            <a:ext cx="11328401" cy="1549401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8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독도는 왜 한국 땅인가</a:t>
            </a:r>
            <a:r>
              <a:rPr lang="en-US" altLang="ko-KR" sz="88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88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21008" y="3902817"/>
            <a:ext cx="8934450" cy="1126283"/>
          </a:xfrm>
        </p:spPr>
        <p:txBody>
          <a:bodyPr>
            <a:noAutofit/>
          </a:bodyPr>
          <a:lstStyle/>
          <a:p>
            <a:pPr algn="r"/>
            <a:r>
              <a:rPr lang="ko-KR" altLang="en-US" sz="2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독도영토학</a:t>
            </a:r>
            <a:endParaRPr lang="en-US" altLang="ko-KR" sz="28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/>
            <a:r>
              <a:rPr lang="en-US" altLang="ko-KR" sz="2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21604565 </a:t>
            </a:r>
            <a:r>
              <a:rPr lang="ko-KR" altLang="en-US" sz="2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체육학과 이준수</a:t>
            </a:r>
            <a:endParaRPr lang="ko-KR" altLang="en-US" sz="2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4239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282B72-E736-4ABB-9A9B-D8C5F2706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886" y="646413"/>
            <a:ext cx="8911687" cy="1280890"/>
          </a:xfrm>
        </p:spPr>
        <p:txBody>
          <a:bodyPr/>
          <a:lstStyle/>
          <a:p>
            <a:r>
              <a:rPr lang="ko-KR" altLang="en-US" dirty="0"/>
              <a:t>독도의 역사적 증거 </a:t>
            </a:r>
            <a:r>
              <a:rPr lang="en-US" altLang="ko-KR" dirty="0"/>
              <a:t>- </a:t>
            </a:r>
            <a:r>
              <a:rPr lang="ko-KR" altLang="en-US" dirty="0"/>
              <a:t>한국</a:t>
            </a:r>
          </a:p>
        </p:txBody>
      </p:sp>
      <p:pic>
        <p:nvPicPr>
          <p:cNvPr id="4" name="Picture 2" descr="C:\Users\Administrator\Desktop\삼국사기">
            <a:extLst>
              <a:ext uri="{FF2B5EF4-FFF2-40B4-BE49-F238E27FC236}">
                <a16:creationId xmlns:a16="http://schemas.microsoft.com/office/drawing/2014/main" id="{22B15522-E2E6-41CF-8385-FDB7951587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08" y="1770430"/>
            <a:ext cx="5901593" cy="42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0DD127-8DED-4E49-B0F2-F998AC8C96F9}"/>
              </a:ext>
            </a:extLst>
          </p:cNvPr>
          <p:cNvSpPr txBox="1"/>
          <p:nvPr/>
        </p:nvSpPr>
        <p:spPr>
          <a:xfrm>
            <a:off x="7583769" y="2159131"/>
            <a:ext cx="3592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/>
              <a:t>삼국사기</a:t>
            </a:r>
            <a:endParaRPr lang="en-US" altLang="ko-KR" sz="3000" dirty="0"/>
          </a:p>
          <a:p>
            <a:r>
              <a:rPr lang="en-US" altLang="ko-KR" sz="3000" dirty="0"/>
              <a:t>(</a:t>
            </a:r>
            <a:r>
              <a:rPr lang="ko-KR" altLang="en-US" sz="3000" dirty="0"/>
              <a:t>우산국 복속</a:t>
            </a:r>
            <a:r>
              <a:rPr lang="en-US" altLang="ko-KR" sz="3000" dirty="0"/>
              <a:t>)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98416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5AFB65-AD45-47F3-A548-37157D7E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722" y="2288597"/>
            <a:ext cx="4566680" cy="1280890"/>
          </a:xfrm>
        </p:spPr>
        <p:txBody>
          <a:bodyPr>
            <a:normAutofit/>
          </a:bodyPr>
          <a:lstStyle/>
          <a:p>
            <a:r>
              <a:rPr lang="ko-KR" altLang="en-US" sz="3000" dirty="0"/>
              <a:t>고려사 </a:t>
            </a:r>
            <a:r>
              <a:rPr lang="en-US" altLang="ko-KR" sz="3000" dirty="0"/>
              <a:t>(</a:t>
            </a:r>
            <a:r>
              <a:rPr lang="ko-KR" altLang="en-US" sz="3000" dirty="0"/>
              <a:t>우산국 복속</a:t>
            </a:r>
            <a:r>
              <a:rPr lang="en-US" altLang="ko-KR" sz="3000" dirty="0"/>
              <a:t>)</a:t>
            </a:r>
            <a:endParaRPr lang="ko-KR" altLang="en-US" sz="3000" dirty="0"/>
          </a:p>
        </p:txBody>
      </p:sp>
      <p:pic>
        <p:nvPicPr>
          <p:cNvPr id="4" name="Picture 3" descr="C:\Users\Administrator\Desktop\고려사.jpg">
            <a:extLst>
              <a:ext uri="{FF2B5EF4-FFF2-40B4-BE49-F238E27FC236}">
                <a16:creationId xmlns:a16="http://schemas.microsoft.com/office/drawing/2014/main" id="{B2D22387-A524-4F08-AA45-A6A9E87FC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83" y="1780598"/>
            <a:ext cx="5073257" cy="447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0471F4-15A8-49A5-9262-AC4092AFC832}"/>
              </a:ext>
            </a:extLst>
          </p:cNvPr>
          <p:cNvSpPr txBox="1"/>
          <p:nvPr/>
        </p:nvSpPr>
        <p:spPr>
          <a:xfrm>
            <a:off x="1561739" y="662992"/>
            <a:ext cx="806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독도의 역사적 증거 </a:t>
            </a:r>
            <a:r>
              <a:rPr lang="en-US" altLang="ko-KR" sz="3600" dirty="0"/>
              <a:t>- </a:t>
            </a:r>
            <a:r>
              <a:rPr lang="ko-KR" altLang="en-US" sz="3600" dirty="0"/>
              <a:t>한국</a:t>
            </a:r>
          </a:p>
        </p:txBody>
      </p:sp>
    </p:spTree>
    <p:extLst>
      <p:ext uri="{BB962C8B-B14F-4D97-AF65-F5344CB8AC3E}">
        <p14:creationId xmlns:p14="http://schemas.microsoft.com/office/powerpoint/2010/main" val="2683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1B102CC-1EFC-4697-B520-84A086D67E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54863" y="667408"/>
            <a:ext cx="891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독도의 역사적 증거 </a:t>
            </a:r>
            <a:r>
              <a:rPr lang="en-US" altLang="ko-KR" dirty="0"/>
              <a:t>- </a:t>
            </a:r>
            <a:r>
              <a:rPr lang="ko-KR" altLang="en-US" dirty="0"/>
              <a:t>한국</a:t>
            </a:r>
          </a:p>
        </p:txBody>
      </p:sp>
      <p:pic>
        <p:nvPicPr>
          <p:cNvPr id="5" name="Picture 4" descr="C:\Users\Administrator\Desktop\세종실록 지리지">
            <a:extLst>
              <a:ext uri="{FF2B5EF4-FFF2-40B4-BE49-F238E27FC236}">
                <a16:creationId xmlns:a16="http://schemas.microsoft.com/office/drawing/2014/main" id="{AFA9F906-EE7C-45BE-8D4E-BD32729F7E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41" y="1760969"/>
            <a:ext cx="5234180" cy="449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314BE2-B115-46F2-AA11-5F890C54CBFA}"/>
              </a:ext>
            </a:extLst>
          </p:cNvPr>
          <p:cNvSpPr txBox="1"/>
          <p:nvPr/>
        </p:nvSpPr>
        <p:spPr>
          <a:xfrm>
            <a:off x="7758545" y="2105891"/>
            <a:ext cx="3925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/>
              <a:t>세종실록 지리지</a:t>
            </a:r>
          </a:p>
        </p:txBody>
      </p:sp>
    </p:spTree>
    <p:extLst>
      <p:ext uri="{BB962C8B-B14F-4D97-AF65-F5344CB8AC3E}">
        <p14:creationId xmlns:p14="http://schemas.microsoft.com/office/powerpoint/2010/main" val="26183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1FACC4-21BF-4E58-90AA-7C999FD5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330" y="2181142"/>
            <a:ext cx="3336820" cy="678217"/>
          </a:xfrm>
        </p:spPr>
        <p:txBody>
          <a:bodyPr>
            <a:normAutofit/>
          </a:bodyPr>
          <a:lstStyle/>
          <a:p>
            <a:r>
              <a:rPr lang="ko-KR" altLang="en-US" sz="3000" dirty="0" err="1"/>
              <a:t>신증동국여지승람</a:t>
            </a:r>
            <a:endParaRPr lang="ko-KR" altLang="en-US" sz="3000" dirty="0"/>
          </a:p>
        </p:txBody>
      </p:sp>
      <p:pic>
        <p:nvPicPr>
          <p:cNvPr id="4" name="Picture 5" descr="C:\Users\Administrator\Desktop\신증동국여지승람">
            <a:extLst>
              <a:ext uri="{FF2B5EF4-FFF2-40B4-BE49-F238E27FC236}">
                <a16:creationId xmlns:a16="http://schemas.microsoft.com/office/drawing/2014/main" id="{AFF4B164-82E3-44B3-81B2-B37DCB6DB8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966" y="1694439"/>
            <a:ext cx="5771032" cy="46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264C93D-D907-4045-9928-D287297FE1FB}"/>
              </a:ext>
            </a:extLst>
          </p:cNvPr>
          <p:cNvSpPr/>
          <p:nvPr/>
        </p:nvSpPr>
        <p:spPr>
          <a:xfrm>
            <a:off x="1585822" y="653120"/>
            <a:ext cx="8049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/>
              <a:t>독도의 역사적 증거 </a:t>
            </a:r>
            <a:r>
              <a:rPr lang="en-US" altLang="ko-KR" sz="3600" dirty="0"/>
              <a:t>- </a:t>
            </a:r>
            <a:r>
              <a:rPr lang="ko-KR" altLang="en-US" sz="3600" dirty="0"/>
              <a:t>한국</a:t>
            </a:r>
          </a:p>
        </p:txBody>
      </p:sp>
    </p:spTree>
    <p:extLst>
      <p:ext uri="{BB962C8B-B14F-4D97-AF65-F5344CB8AC3E}">
        <p14:creationId xmlns:p14="http://schemas.microsoft.com/office/powerpoint/2010/main" val="29296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3984A9-8C57-43A8-8DDE-CA81170B0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386" y="2213000"/>
            <a:ext cx="1777675" cy="646332"/>
          </a:xfrm>
        </p:spPr>
        <p:txBody>
          <a:bodyPr>
            <a:normAutofit/>
          </a:bodyPr>
          <a:lstStyle/>
          <a:p>
            <a:r>
              <a:rPr lang="ko-KR" altLang="en-US" sz="3000" dirty="0" err="1"/>
              <a:t>만기요람</a:t>
            </a:r>
            <a:endParaRPr lang="ko-KR" altLang="en-US" sz="3000" dirty="0"/>
          </a:p>
        </p:txBody>
      </p:sp>
      <p:pic>
        <p:nvPicPr>
          <p:cNvPr id="4" name="Picture 6" descr="C:\Users\Administrator\Desktop\만기요람.jpg">
            <a:extLst>
              <a:ext uri="{FF2B5EF4-FFF2-40B4-BE49-F238E27FC236}">
                <a16:creationId xmlns:a16="http://schemas.microsoft.com/office/drawing/2014/main" id="{31B1ADEC-759A-4ED6-991F-327F8788C2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86" y="1621271"/>
            <a:ext cx="3424814" cy="49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73A588D-EAB4-4180-98E3-C10FE471F280}"/>
              </a:ext>
            </a:extLst>
          </p:cNvPr>
          <p:cNvSpPr/>
          <p:nvPr/>
        </p:nvSpPr>
        <p:spPr>
          <a:xfrm>
            <a:off x="1578072" y="668619"/>
            <a:ext cx="8049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/>
              <a:t>독도의 역사적 증거 </a:t>
            </a:r>
            <a:r>
              <a:rPr lang="en-US" altLang="ko-KR" sz="3600" dirty="0"/>
              <a:t>- </a:t>
            </a:r>
            <a:r>
              <a:rPr lang="ko-KR" altLang="en-US" sz="3600" dirty="0"/>
              <a:t>한국</a:t>
            </a:r>
          </a:p>
        </p:txBody>
      </p:sp>
    </p:spTree>
    <p:extLst>
      <p:ext uri="{BB962C8B-B14F-4D97-AF65-F5344CB8AC3E}">
        <p14:creationId xmlns:p14="http://schemas.microsoft.com/office/powerpoint/2010/main" val="175780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875303-FE39-4D27-B312-C56935F33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875" y="2037508"/>
            <a:ext cx="2629142" cy="632036"/>
          </a:xfrm>
        </p:spPr>
        <p:txBody>
          <a:bodyPr>
            <a:noAutofit/>
          </a:bodyPr>
          <a:lstStyle/>
          <a:p>
            <a:r>
              <a:rPr lang="ko-KR" altLang="en-US" sz="3000" dirty="0"/>
              <a:t>대한제국 칙령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04D14DD0-730F-4BAF-835F-72B2AD8FD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21" y="1460525"/>
            <a:ext cx="3680918" cy="44283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60741D-A67C-4122-ADB6-0E6461279000}"/>
              </a:ext>
            </a:extLst>
          </p:cNvPr>
          <p:cNvSpPr txBox="1"/>
          <p:nvPr/>
        </p:nvSpPr>
        <p:spPr>
          <a:xfrm>
            <a:off x="1565805" y="645997"/>
            <a:ext cx="597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독도의 역사적 증거 </a:t>
            </a:r>
            <a:r>
              <a:rPr lang="en-US" altLang="ko-KR" sz="3600" dirty="0"/>
              <a:t>- </a:t>
            </a:r>
            <a:r>
              <a:rPr lang="ko-KR" altLang="en-US" sz="3600" dirty="0"/>
              <a:t>한국</a:t>
            </a:r>
          </a:p>
        </p:txBody>
      </p:sp>
    </p:spTree>
    <p:extLst>
      <p:ext uri="{BB962C8B-B14F-4D97-AF65-F5344CB8AC3E}">
        <p14:creationId xmlns:p14="http://schemas.microsoft.com/office/powerpoint/2010/main" val="5233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B67321-17E8-4259-9D5D-810C980A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795" y="2110069"/>
            <a:ext cx="2403241" cy="547891"/>
          </a:xfrm>
        </p:spPr>
        <p:txBody>
          <a:bodyPr>
            <a:noAutofit/>
          </a:bodyPr>
          <a:lstStyle/>
          <a:p>
            <a:r>
              <a:rPr lang="ko-KR" altLang="en-US" sz="3000" dirty="0"/>
              <a:t>동국대지도</a:t>
            </a:r>
          </a:p>
        </p:txBody>
      </p:sp>
      <p:pic>
        <p:nvPicPr>
          <p:cNvPr id="5" name="내용 개체 틀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3709BB9-84B2-43B7-AC51-F515FEF21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40" y="1376219"/>
            <a:ext cx="4122270" cy="51901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FA66E-571A-4F4B-87BD-653F799F1165}"/>
              </a:ext>
            </a:extLst>
          </p:cNvPr>
          <p:cNvSpPr txBox="1"/>
          <p:nvPr/>
        </p:nvSpPr>
        <p:spPr>
          <a:xfrm>
            <a:off x="1565094" y="691111"/>
            <a:ext cx="5865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독도의 역사적 증거</a:t>
            </a:r>
            <a:r>
              <a:rPr lang="en-US" altLang="ko-KR" sz="3600" dirty="0"/>
              <a:t>- </a:t>
            </a:r>
            <a:r>
              <a:rPr lang="ko-KR" altLang="en-US" sz="3600" dirty="0"/>
              <a:t>한국</a:t>
            </a:r>
          </a:p>
        </p:txBody>
      </p:sp>
    </p:spTree>
    <p:extLst>
      <p:ext uri="{BB962C8B-B14F-4D97-AF65-F5344CB8AC3E}">
        <p14:creationId xmlns:p14="http://schemas.microsoft.com/office/powerpoint/2010/main" val="5652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텍스트, 눈, 서있는, 스키타기이(가) 표시된 사진&#10;&#10;자동 생성된 설명">
            <a:extLst>
              <a:ext uri="{FF2B5EF4-FFF2-40B4-BE49-F238E27FC236}">
                <a16:creationId xmlns:a16="http://schemas.microsoft.com/office/drawing/2014/main" id="{EE97D4B1-9E9E-4CD9-89C3-5FA52928B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95" y="1639420"/>
            <a:ext cx="6144864" cy="4156946"/>
          </a:xfr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D857A5D-BAE3-49D9-9B09-B7E7128B4913}"/>
              </a:ext>
            </a:extLst>
          </p:cNvPr>
          <p:cNvSpPr/>
          <p:nvPr/>
        </p:nvSpPr>
        <p:spPr>
          <a:xfrm>
            <a:off x="1556390" y="648368"/>
            <a:ext cx="6764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/>
              <a:t>독도의 역사적 근거 </a:t>
            </a:r>
            <a:r>
              <a:rPr lang="en-US" altLang="ko-KR" sz="3600" dirty="0"/>
              <a:t>- </a:t>
            </a:r>
            <a:r>
              <a:rPr lang="ko-KR" altLang="en-US" sz="3600" dirty="0"/>
              <a:t>한국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20C66-16C6-4AB4-80A0-F8BC60D62E01}"/>
              </a:ext>
            </a:extLst>
          </p:cNvPr>
          <p:cNvSpPr txBox="1"/>
          <p:nvPr/>
        </p:nvSpPr>
        <p:spPr>
          <a:xfrm>
            <a:off x="7508930" y="2115519"/>
            <a:ext cx="33577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/>
              <a:t>돗토리번</a:t>
            </a:r>
            <a:r>
              <a:rPr lang="ko-KR" altLang="en-US" sz="3000" dirty="0"/>
              <a:t> 답변서</a:t>
            </a:r>
          </a:p>
        </p:txBody>
      </p:sp>
    </p:spTree>
    <p:extLst>
      <p:ext uri="{BB962C8B-B14F-4D97-AF65-F5344CB8AC3E}">
        <p14:creationId xmlns:p14="http://schemas.microsoft.com/office/powerpoint/2010/main" val="39864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0B6A5A-DDF8-4656-8035-ABE496A0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306664"/>
            <a:ext cx="3596064" cy="1122336"/>
          </a:xfrm>
        </p:spPr>
        <p:txBody>
          <a:bodyPr>
            <a:noAutofit/>
          </a:bodyPr>
          <a:lstStyle/>
          <a:p>
            <a:r>
              <a:rPr lang="ko-KR" altLang="en-US" sz="3000" dirty="0"/>
              <a:t>샌프란시스코 </a:t>
            </a:r>
            <a:br>
              <a:rPr lang="en-US" altLang="ko-KR" sz="3000" dirty="0"/>
            </a:br>
            <a:r>
              <a:rPr lang="ko-KR" altLang="en-US" sz="3000" dirty="0"/>
              <a:t>강화조약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AB9DDD4-CC31-4A07-9DA2-514C3FE91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90" y="2306664"/>
            <a:ext cx="3974937" cy="2244671"/>
          </a:xfr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81B669F-4B5E-4E36-BDA6-378C8466CABC}"/>
              </a:ext>
            </a:extLst>
          </p:cNvPr>
          <p:cNvSpPr/>
          <p:nvPr/>
        </p:nvSpPr>
        <p:spPr>
          <a:xfrm>
            <a:off x="1556390" y="648368"/>
            <a:ext cx="6764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/>
              <a:t>독도의 역사적 근거 </a:t>
            </a:r>
            <a:r>
              <a:rPr lang="en-US" altLang="ko-KR" sz="3600" dirty="0"/>
              <a:t>- </a:t>
            </a:r>
            <a:r>
              <a:rPr lang="ko-KR" altLang="en-US" sz="3600" dirty="0"/>
              <a:t>한국</a:t>
            </a:r>
          </a:p>
        </p:txBody>
      </p:sp>
    </p:spTree>
    <p:extLst>
      <p:ext uri="{BB962C8B-B14F-4D97-AF65-F5344CB8AC3E}">
        <p14:creationId xmlns:p14="http://schemas.microsoft.com/office/powerpoint/2010/main" val="1246297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091F788-D5BB-450D-B240-79B3BFAE9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836" y="1924373"/>
            <a:ext cx="8453330" cy="516610"/>
          </a:xfrm>
        </p:spPr>
        <p:txBody>
          <a:bodyPr>
            <a:noAutofit/>
          </a:bodyPr>
          <a:lstStyle/>
          <a:p>
            <a:r>
              <a:rPr lang="en-US" altLang="ko-KR" sz="2500" dirty="0">
                <a:hlinkClick r:id="rId2"/>
              </a:rPr>
              <a:t>https://www.youtube.com/watch?v=muB4_LNZ2Rk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84746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3550" y="55245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/>
              <a:t>목차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B1381-ED1B-44B8-A965-5F0E0C471539}"/>
              </a:ext>
            </a:extLst>
          </p:cNvPr>
          <p:cNvSpPr txBox="1"/>
          <p:nvPr/>
        </p:nvSpPr>
        <p:spPr>
          <a:xfrm>
            <a:off x="1616180" y="1416418"/>
            <a:ext cx="252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/>
              <a:t>-</a:t>
            </a:r>
            <a:r>
              <a:rPr lang="ko-KR" altLang="en-US" sz="3600" b="1" dirty="0" err="1"/>
              <a:t>독도란</a:t>
            </a:r>
            <a:r>
              <a:rPr lang="en-US" altLang="ko-KR" sz="3600" b="1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AB3EEC-3ABA-4712-919B-090292B8C14F}"/>
              </a:ext>
            </a:extLst>
          </p:cNvPr>
          <p:cNvSpPr txBox="1"/>
          <p:nvPr/>
        </p:nvSpPr>
        <p:spPr>
          <a:xfrm>
            <a:off x="1616180" y="2502272"/>
            <a:ext cx="3597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/>
              <a:t>-</a:t>
            </a:r>
            <a:r>
              <a:rPr lang="ko-KR" altLang="en-US" sz="3600" b="1" dirty="0"/>
              <a:t>독도의 가치</a:t>
            </a:r>
            <a:endParaRPr lang="en-US" altLang="ko-KR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E2D8A-68FD-42D0-964C-B11524019F8B}"/>
              </a:ext>
            </a:extLst>
          </p:cNvPr>
          <p:cNvSpPr txBox="1"/>
          <p:nvPr/>
        </p:nvSpPr>
        <p:spPr>
          <a:xfrm>
            <a:off x="1648308" y="3738794"/>
            <a:ext cx="303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/>
              <a:t>-</a:t>
            </a:r>
            <a:r>
              <a:rPr lang="ko-KR" altLang="en-US" sz="3600" b="1" dirty="0"/>
              <a:t>일본의 주장</a:t>
            </a:r>
            <a:endParaRPr lang="en-US" altLang="ko-KR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CAE59-453E-4EA3-9736-5901442B2CF5}"/>
              </a:ext>
            </a:extLst>
          </p:cNvPr>
          <p:cNvSpPr txBox="1"/>
          <p:nvPr/>
        </p:nvSpPr>
        <p:spPr>
          <a:xfrm>
            <a:off x="1648308" y="4975316"/>
            <a:ext cx="542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/>
              <a:t>-</a:t>
            </a:r>
            <a:r>
              <a:rPr lang="ko-KR" altLang="en-US" sz="3600" b="1" dirty="0"/>
              <a:t>독도의 역사적 증거</a:t>
            </a:r>
            <a:r>
              <a:rPr lang="en-US" altLang="ko-KR" sz="3600" b="1" dirty="0"/>
              <a:t>-</a:t>
            </a:r>
            <a:r>
              <a:rPr lang="ko-KR" altLang="en-US" sz="3600" b="1" dirty="0"/>
              <a:t>한국</a:t>
            </a:r>
            <a:endParaRPr lang="en-US" altLang="ko-KR" sz="3600" b="1" dirty="0"/>
          </a:p>
        </p:txBody>
      </p:sp>
    </p:spTree>
    <p:extLst>
      <p:ext uri="{BB962C8B-B14F-4D97-AF65-F5344CB8AC3E}">
        <p14:creationId xmlns:p14="http://schemas.microsoft.com/office/powerpoint/2010/main" val="50623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ADF4AA-2E9A-4B5E-B1EE-866DEB0D8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77615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ko-KR" sz="4800" dirty="0"/>
              <a:t>Q&amp;A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788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FA3B9D-30B8-48B5-90C5-4CB21532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759" y="709351"/>
            <a:ext cx="8911687" cy="1280890"/>
          </a:xfrm>
        </p:spPr>
        <p:txBody>
          <a:bodyPr/>
          <a:lstStyle/>
          <a:p>
            <a:r>
              <a:rPr lang="ko-KR" altLang="en-US" dirty="0"/>
              <a:t>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FC8233-DF76-446A-A181-11C392ACF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540189"/>
            <a:ext cx="9099146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/>
              <a:t>-</a:t>
            </a:r>
            <a:r>
              <a:rPr lang="en-US" altLang="ko-KR" dirty="0">
                <a:hlinkClick r:id="rId2"/>
              </a:rPr>
              <a:t>https://blog.naver.com/hoam98/221524797125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en-US" altLang="ko-KR" dirty="0">
                <a:hlinkClick r:id="rId3"/>
              </a:rPr>
              <a:t>https://dokdo.mofa.go.kr/</a:t>
            </a:r>
            <a:r>
              <a:rPr lang="en-US" altLang="ko-KR" dirty="0" err="1">
                <a:hlinkClick r:id="rId3"/>
              </a:rPr>
              <a:t>kor</a:t>
            </a:r>
            <a:r>
              <a:rPr lang="en-US" altLang="ko-KR" dirty="0">
                <a:hlinkClick r:id="rId3"/>
              </a:rPr>
              <a:t>/</a:t>
            </a:r>
            <a:r>
              <a:rPr lang="en-US" altLang="ko-KR" dirty="0" err="1">
                <a:hlinkClick r:id="rId3"/>
              </a:rPr>
              <a:t>dokdo</a:t>
            </a:r>
            <a:r>
              <a:rPr lang="en-US" altLang="ko-KR" dirty="0">
                <a:hlinkClick r:id="rId3"/>
              </a:rPr>
              <a:t>/</a:t>
            </a:r>
            <a:r>
              <a:rPr lang="en-US" altLang="ko-KR" dirty="0" err="1">
                <a:hlinkClick r:id="rId3"/>
              </a:rPr>
              <a:t>reason.jsp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en-US" altLang="ko-KR" dirty="0">
                <a:hlinkClick r:id="rId4"/>
              </a:rPr>
              <a:t>https://www.kr.emb-japan.go.jp/territory/takeshima/index.html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en-US" altLang="ko-KR" dirty="0">
                <a:hlinkClick r:id="rId5"/>
              </a:rPr>
              <a:t>https://blog.naver.com/</a:t>
            </a:r>
            <a:r>
              <a:rPr lang="en-US" altLang="ko-KR" dirty="0" err="1">
                <a:hlinkClick r:id="rId5"/>
              </a:rPr>
              <a:t>suckee</a:t>
            </a:r>
            <a:r>
              <a:rPr lang="en-US" altLang="ko-KR" dirty="0">
                <a:hlinkClick r:id="rId5"/>
              </a:rPr>
              <a:t>/221384417393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en-US" altLang="ko-KR" dirty="0">
                <a:hlinkClick r:id="rId6"/>
              </a:rPr>
              <a:t>https://www.youtube.com/watch?v=fsAx8-NAYjk&amp;feature=youtu.be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en-US" altLang="ko-KR" dirty="0">
                <a:hlinkClick r:id="rId7"/>
              </a:rPr>
              <a:t>https://dokdo.mofa.go.kr/</a:t>
            </a:r>
            <a:r>
              <a:rPr lang="en-US" altLang="ko-KR" dirty="0" err="1">
                <a:hlinkClick r:id="rId7"/>
              </a:rPr>
              <a:t>kor</a:t>
            </a:r>
            <a:r>
              <a:rPr lang="en-US" altLang="ko-KR" dirty="0">
                <a:hlinkClick r:id="rId7"/>
              </a:rPr>
              <a:t>/</a:t>
            </a:r>
            <a:r>
              <a:rPr lang="en-US" altLang="ko-KR" dirty="0" err="1">
                <a:hlinkClick r:id="rId7"/>
              </a:rPr>
              <a:t>pds</a:t>
            </a:r>
            <a:r>
              <a:rPr lang="en-US" altLang="ko-KR" dirty="0">
                <a:hlinkClick r:id="rId7"/>
              </a:rPr>
              <a:t>/gallery_list07.jsp?st03=E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en-US" altLang="ko-KR" dirty="0">
                <a:hlinkClick r:id="rId8"/>
              </a:rPr>
              <a:t>https://hsecter.tistory.com/110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hlinkClick r:id="rId9"/>
              </a:rPr>
              <a:t>https://m.blog.naver.com/PostView.nhn?blogId=correctasia&amp;logNo=50185146826&amp;proxyReferer=https:%2F%2Fwww.google.com%2F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en-US" altLang="ko-KR" dirty="0">
                <a:hlinkClick r:id="rId10"/>
              </a:rPr>
              <a:t>https://blog.naver.com/kytong3202/221522245734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5879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F97D12-8A28-4ADC-B32C-C60026DD0B46}"/>
              </a:ext>
            </a:extLst>
          </p:cNvPr>
          <p:cNvSpPr txBox="1"/>
          <p:nvPr/>
        </p:nvSpPr>
        <p:spPr>
          <a:xfrm>
            <a:off x="1881393" y="671543"/>
            <a:ext cx="4626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독도</a:t>
            </a:r>
          </a:p>
        </p:txBody>
      </p:sp>
      <p:pic>
        <p:nvPicPr>
          <p:cNvPr id="9" name="그림 8" descr="자연, 산, 실외, 물이(가) 표시된 사진&#10;&#10;자동 생성된 설명">
            <a:extLst>
              <a:ext uri="{FF2B5EF4-FFF2-40B4-BE49-F238E27FC236}">
                <a16:creationId xmlns:a16="http://schemas.microsoft.com/office/drawing/2014/main" id="{D0CB5A7A-6F44-4504-8D1C-2178C6109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78" y="1583294"/>
            <a:ext cx="5730875" cy="3823435"/>
          </a:xfrm>
          <a:prstGeom prst="rect">
            <a:avLst/>
          </a:prstGeom>
        </p:spPr>
      </p:pic>
      <p:pic>
        <p:nvPicPr>
          <p:cNvPr id="6" name="그림 5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B567AFD7-D066-4964-BFFC-147973AD5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49" y="2698911"/>
            <a:ext cx="5635074" cy="3794663"/>
          </a:xfrm>
          <a:prstGeom prst="rect">
            <a:avLst/>
          </a:prstGeom>
        </p:spPr>
      </p:pic>
      <p:pic>
        <p:nvPicPr>
          <p:cNvPr id="3" name="그림 2" descr="자연, 물, 보기, 보트이(가) 표시된 사진&#10;&#10;자동 생성된 설명">
            <a:extLst>
              <a:ext uri="{FF2B5EF4-FFF2-40B4-BE49-F238E27FC236}">
                <a16:creationId xmlns:a16="http://schemas.microsoft.com/office/drawing/2014/main" id="{725F30E8-E9B8-4CC4-98FF-518D53CB2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39" y="519410"/>
            <a:ext cx="5715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3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627D41-2063-4C63-A87F-41AB270A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017" y="662856"/>
            <a:ext cx="2870228" cy="755239"/>
          </a:xfrm>
        </p:spPr>
        <p:txBody>
          <a:bodyPr>
            <a:normAutofit/>
          </a:bodyPr>
          <a:lstStyle/>
          <a:p>
            <a:r>
              <a:rPr lang="ko-KR" altLang="en-US" dirty="0"/>
              <a:t>독도의 가치</a:t>
            </a:r>
          </a:p>
        </p:txBody>
      </p:sp>
      <p:pic>
        <p:nvPicPr>
          <p:cNvPr id="5" name="내용 개체 틀 4" descr="물, 실외, 보트, 해양이(가) 표시된 사진&#10;&#10;자동 생성된 설명">
            <a:extLst>
              <a:ext uri="{FF2B5EF4-FFF2-40B4-BE49-F238E27FC236}">
                <a16:creationId xmlns:a16="http://schemas.microsoft.com/office/drawing/2014/main" id="{DDCBF1F8-9366-4FF0-BA10-31894DA8D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36" y="2074854"/>
            <a:ext cx="5185313" cy="3272999"/>
          </a:xfrm>
        </p:spPr>
      </p:pic>
      <p:pic>
        <p:nvPicPr>
          <p:cNvPr id="7" name="그림 6" descr="그리기이(가) 표시된 사진&#10;&#10;자동 생성된 설명">
            <a:extLst>
              <a:ext uri="{FF2B5EF4-FFF2-40B4-BE49-F238E27FC236}">
                <a16:creationId xmlns:a16="http://schemas.microsoft.com/office/drawing/2014/main" id="{CDF9A0AD-5054-4596-87E1-5222F787D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68" y="1693785"/>
            <a:ext cx="5949239" cy="4035136"/>
          </a:xfrm>
          <a:prstGeom prst="rect">
            <a:avLst/>
          </a:prstGeom>
        </p:spPr>
      </p:pic>
      <p:pic>
        <p:nvPicPr>
          <p:cNvPr id="9" name="그림 8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8524ACC-4B65-4A3F-BB23-4828FFB53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395" y="1601565"/>
            <a:ext cx="4686300" cy="4219575"/>
          </a:xfrm>
          <a:prstGeom prst="rect">
            <a:avLst/>
          </a:prstGeom>
        </p:spPr>
      </p:pic>
      <p:pic>
        <p:nvPicPr>
          <p:cNvPr id="11" name="그림 10" descr="실외, 물, 건물, 보트이(가) 표시된 사진&#10;&#10;자동 생성된 설명">
            <a:extLst>
              <a:ext uri="{FF2B5EF4-FFF2-40B4-BE49-F238E27FC236}">
                <a16:creationId xmlns:a16="http://schemas.microsoft.com/office/drawing/2014/main" id="{39DC843B-93E6-4336-8373-86B0A2ADE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22" y="1232255"/>
            <a:ext cx="3547650" cy="49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1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182" y="637472"/>
            <a:ext cx="832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일본의 주장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58" y="1350818"/>
            <a:ext cx="3461691" cy="5016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23590" y="2175046"/>
            <a:ext cx="3911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/>
              <a:t>시마네현</a:t>
            </a:r>
            <a:r>
              <a:rPr lang="ko-KR" altLang="en-US" sz="3000" dirty="0"/>
              <a:t> 고시</a:t>
            </a:r>
            <a:r>
              <a:rPr lang="en-US" altLang="ko-KR" sz="3000" dirty="0"/>
              <a:t>(1905)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50623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1B8E12-926E-4C40-837A-228E2F54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186" y="2142944"/>
            <a:ext cx="3986106" cy="1041958"/>
          </a:xfrm>
        </p:spPr>
        <p:txBody>
          <a:bodyPr>
            <a:noAutofit/>
          </a:bodyPr>
          <a:lstStyle/>
          <a:p>
            <a:r>
              <a:rPr lang="ko-KR" altLang="en-US" sz="3000"/>
              <a:t>일본내각의 독도편입결정문</a:t>
            </a:r>
            <a:r>
              <a:rPr lang="en-US" altLang="ko-KR" sz="3000" dirty="0"/>
              <a:t>(1905)</a:t>
            </a:r>
            <a:endParaRPr lang="ko-KR" altLang="en-US" sz="3000" dirty="0"/>
          </a:p>
        </p:txBody>
      </p:sp>
      <p:pic>
        <p:nvPicPr>
          <p:cNvPr id="5" name="내용 개체 틀 4" descr="텍스트, 화이트보드이(가) 표시된 사진&#10;&#10;자동 생성된 설명">
            <a:extLst>
              <a:ext uri="{FF2B5EF4-FFF2-40B4-BE49-F238E27FC236}">
                <a16:creationId xmlns:a16="http://schemas.microsoft.com/office/drawing/2014/main" id="{C99C7930-EE73-4E7E-A9DB-4D8CD4F1E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9" y="1815885"/>
            <a:ext cx="5720416" cy="37782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2958A1-FEFB-448F-A77D-560BBCD53E21}"/>
              </a:ext>
            </a:extLst>
          </p:cNvPr>
          <p:cNvSpPr txBox="1"/>
          <p:nvPr/>
        </p:nvSpPr>
        <p:spPr>
          <a:xfrm>
            <a:off x="1632811" y="671778"/>
            <a:ext cx="303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일본의 주장</a:t>
            </a:r>
            <a:endParaRPr lang="en-US" altLang="ko-KR" sz="3600" dirty="0"/>
          </a:p>
        </p:txBody>
      </p:sp>
    </p:spTree>
    <p:extLst>
      <p:ext uri="{BB962C8B-B14F-4D97-AF65-F5344CB8AC3E}">
        <p14:creationId xmlns:p14="http://schemas.microsoft.com/office/powerpoint/2010/main" val="317832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5A6701-25A8-4085-99A6-10EE0B094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823" y="2049954"/>
            <a:ext cx="3939611" cy="608005"/>
          </a:xfrm>
        </p:spPr>
        <p:txBody>
          <a:bodyPr>
            <a:noAutofit/>
          </a:bodyPr>
          <a:lstStyle/>
          <a:p>
            <a:r>
              <a:rPr lang="ko-KR" altLang="en-US" sz="3000" dirty="0"/>
              <a:t>일본외교문서</a:t>
            </a:r>
            <a:r>
              <a:rPr lang="en-US" altLang="ko-KR" sz="3000" dirty="0"/>
              <a:t>(1953)</a:t>
            </a:r>
            <a:endParaRPr lang="ko-KR" altLang="en-US" sz="30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47A6B89-D05C-44FE-8DFD-51DC9D6FC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67" y="1400389"/>
            <a:ext cx="3659659" cy="519777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C10355-B3FC-4750-BFB2-FF2A8788D2C4}"/>
              </a:ext>
            </a:extLst>
          </p:cNvPr>
          <p:cNvSpPr txBox="1"/>
          <p:nvPr/>
        </p:nvSpPr>
        <p:spPr>
          <a:xfrm>
            <a:off x="1578767" y="654105"/>
            <a:ext cx="303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일본의 주장</a:t>
            </a:r>
            <a:endParaRPr lang="en-US" altLang="ko-KR" sz="3600" dirty="0"/>
          </a:p>
        </p:txBody>
      </p:sp>
    </p:spTree>
    <p:extLst>
      <p:ext uri="{BB962C8B-B14F-4D97-AF65-F5344CB8AC3E}">
        <p14:creationId xmlns:p14="http://schemas.microsoft.com/office/powerpoint/2010/main" val="422997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3ACCCA-3E0C-45CE-A4CC-FDD29301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471" y="624110"/>
            <a:ext cx="5544311" cy="789054"/>
          </a:xfrm>
        </p:spPr>
        <p:txBody>
          <a:bodyPr/>
          <a:lstStyle/>
          <a:p>
            <a:r>
              <a:rPr lang="ko-KR" altLang="en-US" dirty="0"/>
              <a:t>일본의 주장</a:t>
            </a:r>
          </a:p>
        </p:txBody>
      </p:sp>
      <p:pic>
        <p:nvPicPr>
          <p:cNvPr id="5" name="내용 개체 틀 4" descr="스크린샷이(가) 표시된 사진&#10;&#10;자동 생성된 설명">
            <a:extLst>
              <a:ext uri="{FF2B5EF4-FFF2-40B4-BE49-F238E27FC236}">
                <a16:creationId xmlns:a16="http://schemas.microsoft.com/office/drawing/2014/main" id="{0C41BDA5-E96B-47EC-9AC9-98EB259DB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54" y="1781014"/>
            <a:ext cx="5209707" cy="4212103"/>
          </a:xfrm>
        </p:spPr>
      </p:pic>
      <p:pic>
        <p:nvPicPr>
          <p:cNvPr id="4" name="내용 개체 틀 4" descr="스크린샷이(가) 표시된 사진&#10;&#10;자동 생성된 설명">
            <a:extLst>
              <a:ext uri="{FF2B5EF4-FFF2-40B4-BE49-F238E27FC236}">
                <a16:creationId xmlns:a16="http://schemas.microsoft.com/office/drawing/2014/main" id="{77202FD1-9A21-40FC-B746-1BB5D6587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26" y="1512993"/>
            <a:ext cx="5837384" cy="47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F1DF77-6EE9-423F-8864-8984E3D23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839" y="1839133"/>
            <a:ext cx="8915400" cy="1237281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hlinkClick r:id="rId2"/>
              </a:rPr>
              <a:t>https://www.youtube.com/watch?v=fsAx8-NAYjk&amp;feature=youtu.be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72960220"/>
      </p:ext>
    </p:extLst>
  </p:cSld>
  <p:clrMapOvr>
    <a:masterClrMapping/>
  </p:clrMapOvr>
</p:sld>
</file>

<file path=ppt/theme/theme1.xml><?xml version="1.0" encoding="utf-8"?>
<a:theme xmlns:a="http://schemas.openxmlformats.org/drawingml/2006/main" name="줄기">
  <a:themeElements>
    <a:clrScheme name="줄기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줄기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줄기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TM02900769[[fn=추억]]</Template>
  <TotalTime>2383</TotalTime>
  <Words>314</Words>
  <Application>Microsoft Office PowerPoint</Application>
  <PresentationFormat>와이드스크린</PresentationFormat>
  <Paragraphs>49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HY중고딕</vt:lpstr>
      <vt:lpstr>맑은 고딕</vt:lpstr>
      <vt:lpstr>Arial</vt:lpstr>
      <vt:lpstr>Century Gothic</vt:lpstr>
      <vt:lpstr>Wingdings 3</vt:lpstr>
      <vt:lpstr>줄기</vt:lpstr>
      <vt:lpstr>독도는 왜 한국 땅인가?</vt:lpstr>
      <vt:lpstr>PowerPoint 프레젠테이션</vt:lpstr>
      <vt:lpstr>PowerPoint 프레젠테이션</vt:lpstr>
      <vt:lpstr>독도의 가치</vt:lpstr>
      <vt:lpstr>PowerPoint 프레젠테이션</vt:lpstr>
      <vt:lpstr>일본내각의 독도편입결정문(1905)</vt:lpstr>
      <vt:lpstr>일본외교문서(1953)</vt:lpstr>
      <vt:lpstr>일본의 주장</vt:lpstr>
      <vt:lpstr>PowerPoint 프레젠테이션</vt:lpstr>
      <vt:lpstr>독도의 역사적 증거 - 한국</vt:lpstr>
      <vt:lpstr>고려사 (우산국 복속)</vt:lpstr>
      <vt:lpstr>독도의 역사적 증거 - 한국</vt:lpstr>
      <vt:lpstr>신증동국여지승람</vt:lpstr>
      <vt:lpstr>만기요람</vt:lpstr>
      <vt:lpstr>대한제국 칙령</vt:lpstr>
      <vt:lpstr>동국대지도</vt:lpstr>
      <vt:lpstr>PowerPoint 프레젠테이션</vt:lpstr>
      <vt:lpstr>샌프란시스코  강화조약</vt:lpstr>
      <vt:lpstr>PowerPoint 프레젠테이션</vt:lpstr>
      <vt:lpstr>Q&amp;A</vt:lpstr>
      <vt:lpstr>출처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천황에 의한「일본」국의 성립과 그 이전</dc:title>
  <dc:creator>Ru C Si Mand</dc:creator>
  <cp:lastModifiedBy>이준오 </cp:lastModifiedBy>
  <cp:revision>178</cp:revision>
  <dcterms:created xsi:type="dcterms:W3CDTF">2016-10-02T19:01:11Z</dcterms:created>
  <dcterms:modified xsi:type="dcterms:W3CDTF">2020-04-30T07:24:45Z</dcterms:modified>
</cp:coreProperties>
</file>