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35" r:id="rId4"/>
    <p:sldId id="336" r:id="rId5"/>
    <p:sldId id="337" r:id="rId6"/>
    <p:sldId id="325" r:id="rId7"/>
    <p:sldId id="320" r:id="rId8"/>
    <p:sldId id="323" r:id="rId9"/>
    <p:sldId id="331" r:id="rId10"/>
    <p:sldId id="330" r:id="rId11"/>
    <p:sldId id="327" r:id="rId12"/>
    <p:sldId id="328" r:id="rId13"/>
    <p:sldId id="324" r:id="rId14"/>
    <p:sldId id="329" r:id="rId15"/>
    <p:sldId id="332" r:id="rId16"/>
    <p:sldId id="333" r:id="rId17"/>
    <p:sldId id="334" r:id="rId18"/>
    <p:sldId id="321" r:id="rId19"/>
    <p:sldId id="322" r:id="rId20"/>
    <p:sldId id="339" r:id="rId21"/>
    <p:sldId id="33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은민 김" userId="5096d63b1a5e0105" providerId="LiveId" clId="{FFF22F19-3B5B-4A3E-B3F0-A5FD5687D0C9}"/>
    <pc:docChg chg="custSel addSld delSld modSld sldOrd">
      <pc:chgData name="은민 김" userId="5096d63b1a5e0105" providerId="LiveId" clId="{FFF22F19-3B5B-4A3E-B3F0-A5FD5687D0C9}" dt="2020-05-04T06:24:43.906" v="4073"/>
      <pc:docMkLst>
        <pc:docMk/>
      </pc:docMkLst>
      <pc:sldChg chg="addSp delSp modSp mod">
        <pc:chgData name="은민 김" userId="5096d63b1a5e0105" providerId="LiveId" clId="{FFF22F19-3B5B-4A3E-B3F0-A5FD5687D0C9}" dt="2020-05-02T09:50:31.259" v="4061" actId="14100"/>
        <pc:sldMkLst>
          <pc:docMk/>
          <pc:sldMk cId="116080174" sldId="318"/>
        </pc:sldMkLst>
        <pc:spChg chg="mod">
          <ac:chgData name="은민 김" userId="5096d63b1a5e0105" providerId="LiveId" clId="{FFF22F19-3B5B-4A3E-B3F0-A5FD5687D0C9}" dt="2020-05-02T07:55:45.158" v="15" actId="255"/>
          <ac:spMkLst>
            <pc:docMk/>
            <pc:sldMk cId="116080174" sldId="318"/>
            <ac:spMk id="4" creationId="{B9E3BC83-C215-4C00-A08C-039C719F4408}"/>
          </ac:spMkLst>
        </pc:spChg>
        <pc:spChg chg="add del mod">
          <ac:chgData name="은민 김" userId="5096d63b1a5e0105" providerId="LiveId" clId="{FFF22F19-3B5B-4A3E-B3F0-A5FD5687D0C9}" dt="2020-05-02T08:09:25.337" v="27"/>
          <ac:spMkLst>
            <pc:docMk/>
            <pc:sldMk cId="116080174" sldId="318"/>
            <ac:spMk id="6" creationId="{48A2C25E-22F1-40FC-825B-9C953489D0CB}"/>
          </ac:spMkLst>
        </pc:spChg>
        <pc:spChg chg="add mod">
          <ac:chgData name="은민 김" userId="5096d63b1a5e0105" providerId="LiveId" clId="{FFF22F19-3B5B-4A3E-B3F0-A5FD5687D0C9}" dt="2020-05-02T09:50:31.259" v="4061" actId="14100"/>
          <ac:spMkLst>
            <pc:docMk/>
            <pc:sldMk cId="116080174" sldId="318"/>
            <ac:spMk id="72" creationId="{C9A7A415-ABDE-45BC-B2CA-0E7056144016}"/>
          </ac:spMkLst>
        </pc:spChg>
      </pc:sldChg>
      <pc:sldChg chg="addSp delSp modSp mod">
        <pc:chgData name="은민 김" userId="5096d63b1a5e0105" providerId="LiveId" clId="{FFF22F19-3B5B-4A3E-B3F0-A5FD5687D0C9}" dt="2020-05-02T08:48:58.835" v="1003" actId="1076"/>
        <pc:sldMkLst>
          <pc:docMk/>
          <pc:sldMk cId="851635527" sldId="320"/>
        </pc:sldMkLst>
        <pc:spChg chg="mod">
          <ac:chgData name="은민 김" userId="5096d63b1a5e0105" providerId="LiveId" clId="{FFF22F19-3B5B-4A3E-B3F0-A5FD5687D0C9}" dt="2020-05-02T08:48:58.835" v="1003" actId="1076"/>
          <ac:spMkLst>
            <pc:docMk/>
            <pc:sldMk cId="851635527" sldId="320"/>
            <ac:spMk id="3" creationId="{BEFBDBA2-05BC-42CC-9606-254ADD76C2F9}"/>
          </ac:spMkLst>
        </pc:spChg>
        <pc:spChg chg="del mod">
          <ac:chgData name="은민 김" userId="5096d63b1a5e0105" providerId="LiveId" clId="{FFF22F19-3B5B-4A3E-B3F0-A5FD5687D0C9}" dt="2020-05-02T08:48:43.343" v="1001" actId="478"/>
          <ac:spMkLst>
            <pc:docMk/>
            <pc:sldMk cId="851635527" sldId="320"/>
            <ac:spMk id="104" creationId="{8588E5C1-7464-4A23-9138-AC9B67CD2FB6}"/>
          </ac:spMkLst>
        </pc:spChg>
        <pc:picChg chg="add mod">
          <ac:chgData name="은민 김" userId="5096d63b1a5e0105" providerId="LiveId" clId="{FFF22F19-3B5B-4A3E-B3F0-A5FD5687D0C9}" dt="2020-05-02T08:28:29.299" v="470" actId="1076"/>
          <ac:picMkLst>
            <pc:docMk/>
            <pc:sldMk cId="851635527" sldId="320"/>
            <ac:picMk id="72" creationId="{948E5F62-5758-4066-9123-3E1025F95326}"/>
          </ac:picMkLst>
        </pc:picChg>
        <pc:picChg chg="del">
          <ac:chgData name="은민 김" userId="5096d63b1a5e0105" providerId="LiveId" clId="{FFF22F19-3B5B-4A3E-B3F0-A5FD5687D0C9}" dt="2020-05-02T08:28:20.854" v="466" actId="478"/>
          <ac:picMkLst>
            <pc:docMk/>
            <pc:sldMk cId="851635527" sldId="320"/>
            <ac:picMk id="2049" creationId="{D74ADA7C-9ED5-45C8-8B92-8DF03F671867}"/>
          </ac:picMkLst>
        </pc:picChg>
      </pc:sldChg>
      <pc:sldChg chg="delSp modSp mod ord">
        <pc:chgData name="은민 김" userId="5096d63b1a5e0105" providerId="LiveId" clId="{FFF22F19-3B5B-4A3E-B3F0-A5FD5687D0C9}" dt="2020-05-02T09:13:59.754" v="2198"/>
        <pc:sldMkLst>
          <pc:docMk/>
          <pc:sldMk cId="307899917" sldId="321"/>
        </pc:sldMkLst>
        <pc:spChg chg="del mod">
          <ac:chgData name="은민 김" userId="5096d63b1a5e0105" providerId="LiveId" clId="{FFF22F19-3B5B-4A3E-B3F0-A5FD5687D0C9}" dt="2020-05-02T08:50:01.039" v="1023" actId="478"/>
          <ac:spMkLst>
            <pc:docMk/>
            <pc:sldMk cId="307899917" sldId="321"/>
            <ac:spMk id="4" creationId="{6A7C2483-E16F-4113-87FE-D1852A428236}"/>
          </ac:spMkLst>
        </pc:spChg>
        <pc:spChg chg="mod">
          <ac:chgData name="은민 김" userId="5096d63b1a5e0105" providerId="LiveId" clId="{FFF22F19-3B5B-4A3E-B3F0-A5FD5687D0C9}" dt="2020-05-02T09:13:59.754" v="2198"/>
          <ac:spMkLst>
            <pc:docMk/>
            <pc:sldMk cId="307899917" sldId="321"/>
            <ac:spMk id="104" creationId="{59642622-74DD-4097-899C-D687407B2C03}"/>
          </ac:spMkLst>
        </pc:spChg>
      </pc:sldChg>
      <pc:sldChg chg="delSp modSp mod ord">
        <pc:chgData name="은민 김" userId="5096d63b1a5e0105" providerId="LiveId" clId="{FFF22F19-3B5B-4A3E-B3F0-A5FD5687D0C9}" dt="2020-05-02T09:14:11.747" v="2222" actId="1076"/>
        <pc:sldMkLst>
          <pc:docMk/>
          <pc:sldMk cId="2403440264" sldId="322"/>
        </pc:sldMkLst>
        <pc:spChg chg="del mod">
          <ac:chgData name="은민 김" userId="5096d63b1a5e0105" providerId="LiveId" clId="{FFF22F19-3B5B-4A3E-B3F0-A5FD5687D0C9}" dt="2020-05-02T08:50:20.733" v="1026" actId="478"/>
          <ac:spMkLst>
            <pc:docMk/>
            <pc:sldMk cId="2403440264" sldId="322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9:14:11.747" v="2222" actId="1076"/>
          <ac:spMkLst>
            <pc:docMk/>
            <pc:sldMk cId="2403440264" sldId="322"/>
            <ac:spMk id="105" creationId="{DDCF85FC-F574-4B17-862F-6CE7A6B50FA7}"/>
          </ac:spMkLst>
        </pc:spChg>
      </pc:sldChg>
      <pc:sldChg chg="addSp delSp modSp mod ord">
        <pc:chgData name="은민 김" userId="5096d63b1a5e0105" providerId="LiveId" clId="{FFF22F19-3B5B-4A3E-B3F0-A5FD5687D0C9}" dt="2020-05-02T09:43:37.365" v="3606"/>
        <pc:sldMkLst>
          <pc:docMk/>
          <pc:sldMk cId="764668765" sldId="323"/>
        </pc:sldMkLst>
        <pc:spChg chg="del mod">
          <ac:chgData name="은민 김" userId="5096d63b1a5e0105" providerId="LiveId" clId="{FFF22F19-3B5B-4A3E-B3F0-A5FD5687D0C9}" dt="2020-05-02T08:49:06.499" v="1006" actId="478"/>
          <ac:spMkLst>
            <pc:docMk/>
            <pc:sldMk cId="764668765" sldId="323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8:49:20.585" v="1010" actId="1076"/>
          <ac:spMkLst>
            <pc:docMk/>
            <pc:sldMk cId="764668765" sldId="323"/>
            <ac:spMk id="106" creationId="{12266AAF-EAFC-4792-AB18-0E2593B5CD33}"/>
          </ac:spMkLst>
        </pc:spChg>
        <pc:picChg chg="mod">
          <ac:chgData name="은민 김" userId="5096d63b1a5e0105" providerId="LiveId" clId="{FFF22F19-3B5B-4A3E-B3F0-A5FD5687D0C9}" dt="2020-05-02T08:29:19.436" v="472" actId="1076"/>
          <ac:picMkLst>
            <pc:docMk/>
            <pc:sldMk cId="764668765" sldId="323"/>
            <ac:picMk id="72" creationId="{1D43340F-A542-438B-A96F-F5C4026642F8}"/>
          </ac:picMkLst>
        </pc:picChg>
        <pc:picChg chg="add mod">
          <ac:chgData name="은민 김" userId="5096d63b1a5e0105" providerId="LiveId" clId="{FFF22F19-3B5B-4A3E-B3F0-A5FD5687D0C9}" dt="2020-05-02T08:29:29.242" v="477" actId="1076"/>
          <ac:picMkLst>
            <pc:docMk/>
            <pc:sldMk cId="764668765" sldId="323"/>
            <ac:picMk id="74" creationId="{191554EF-49AB-4A0F-808A-76467B816FC8}"/>
          </ac:picMkLst>
        </pc:picChg>
      </pc:sldChg>
      <pc:sldChg chg="addSp delSp modSp mod ord">
        <pc:chgData name="은민 김" userId="5096d63b1a5e0105" providerId="LiveId" clId="{FFF22F19-3B5B-4A3E-B3F0-A5FD5687D0C9}" dt="2020-05-02T08:49:39.449" v="1018" actId="1076"/>
        <pc:sldMkLst>
          <pc:docMk/>
          <pc:sldMk cId="3882000724" sldId="324"/>
        </pc:sldMkLst>
        <pc:spChg chg="add mod">
          <ac:chgData name="은민 김" userId="5096d63b1a5e0105" providerId="LiveId" clId="{FFF22F19-3B5B-4A3E-B3F0-A5FD5687D0C9}" dt="2020-05-02T08:16:53.206" v="215" actId="1076"/>
          <ac:spMkLst>
            <pc:docMk/>
            <pc:sldMk cId="3882000724" sldId="324"/>
            <ac:spMk id="2" creationId="{D1162658-E7EA-4582-BF90-A7E0D1BB01BC}"/>
          </ac:spMkLst>
        </pc:spChg>
        <pc:spChg chg="add del mod">
          <ac:chgData name="은민 김" userId="5096d63b1a5e0105" providerId="LiveId" clId="{FFF22F19-3B5B-4A3E-B3F0-A5FD5687D0C9}" dt="2020-05-02T08:49:26.905" v="1012" actId="478"/>
          <ac:spMkLst>
            <pc:docMk/>
            <pc:sldMk cId="3882000724" sldId="324"/>
            <ac:spMk id="6" creationId="{AEA6C97A-04C5-4CC9-90DD-83AEC03060C3}"/>
          </ac:spMkLst>
        </pc:spChg>
        <pc:spChg chg="add mod">
          <ac:chgData name="은민 김" userId="5096d63b1a5e0105" providerId="LiveId" clId="{FFF22F19-3B5B-4A3E-B3F0-A5FD5687D0C9}" dt="2020-05-02T08:49:33.526" v="1015" actId="14100"/>
          <ac:spMkLst>
            <pc:docMk/>
            <pc:sldMk cId="3882000724" sldId="324"/>
            <ac:spMk id="105" creationId="{F439E285-F6BE-4B24-B439-7BAD93FB3268}"/>
          </ac:spMkLst>
        </pc:spChg>
        <pc:picChg chg="add mod">
          <ac:chgData name="은민 김" userId="5096d63b1a5e0105" providerId="LiveId" clId="{FFF22F19-3B5B-4A3E-B3F0-A5FD5687D0C9}" dt="2020-05-02T08:49:39.449" v="1018" actId="1076"/>
          <ac:picMkLst>
            <pc:docMk/>
            <pc:sldMk cId="3882000724" sldId="324"/>
            <ac:picMk id="9217" creationId="{5666090D-66B0-4A96-9D75-A650072FCC8C}"/>
          </ac:picMkLst>
        </pc:picChg>
      </pc:sldChg>
      <pc:sldChg chg="addSp delSp modSp mod ord">
        <pc:chgData name="은민 김" userId="5096d63b1a5e0105" providerId="LiveId" clId="{FFF22F19-3B5B-4A3E-B3F0-A5FD5687D0C9}" dt="2020-05-02T08:39:44.983" v="827" actId="1076"/>
        <pc:sldMkLst>
          <pc:docMk/>
          <pc:sldMk cId="3324313219" sldId="325"/>
        </pc:sldMkLst>
        <pc:spChg chg="add mod">
          <ac:chgData name="은민 김" userId="5096d63b1a5e0105" providerId="LiveId" clId="{FFF22F19-3B5B-4A3E-B3F0-A5FD5687D0C9}" dt="2020-05-02T08:34:17.414" v="614" actId="1076"/>
          <ac:spMkLst>
            <pc:docMk/>
            <pc:sldMk cId="3324313219" sldId="325"/>
            <ac:spMk id="2" creationId="{D0180859-DBE8-43DE-B61C-D6E9B5064A64}"/>
          </ac:spMkLst>
        </pc:spChg>
        <pc:spChg chg="add mod">
          <ac:chgData name="은민 김" userId="5096d63b1a5e0105" providerId="LiveId" clId="{FFF22F19-3B5B-4A3E-B3F0-A5FD5687D0C9}" dt="2020-05-02T08:39:44.983" v="827" actId="1076"/>
          <ac:spMkLst>
            <pc:docMk/>
            <pc:sldMk cId="3324313219" sldId="325"/>
            <ac:spMk id="6" creationId="{98130101-C360-4A69-A6F3-D5E235C381B7}"/>
          </ac:spMkLst>
        </pc:spChg>
        <pc:spChg chg="add mod">
          <ac:chgData name="은민 김" userId="5096d63b1a5e0105" providerId="LiveId" clId="{FFF22F19-3B5B-4A3E-B3F0-A5FD5687D0C9}" dt="2020-05-02T08:35:41.920" v="656" actId="20577"/>
          <ac:spMkLst>
            <pc:docMk/>
            <pc:sldMk cId="3324313219" sldId="325"/>
            <ac:spMk id="105" creationId="{BE52ED70-D188-4410-8325-C76462A9B510}"/>
          </ac:spMkLst>
        </pc:spChg>
        <pc:spChg chg="mod">
          <ac:chgData name="은민 김" userId="5096d63b1a5e0105" providerId="LiveId" clId="{FFF22F19-3B5B-4A3E-B3F0-A5FD5687D0C9}" dt="2020-05-02T08:23:23.006" v="438" actId="1076"/>
          <ac:spMkLst>
            <pc:docMk/>
            <pc:sldMk cId="3324313219" sldId="325"/>
            <ac:spMk id="139" creationId="{00000000-0000-0000-0000-000000000000}"/>
          </ac:spMkLst>
        </pc:spChg>
        <pc:spChg chg="mod">
          <ac:chgData name="은민 김" userId="5096d63b1a5e0105" providerId="LiveId" clId="{FFF22F19-3B5B-4A3E-B3F0-A5FD5687D0C9}" dt="2020-05-02T08:23:41.156" v="465" actId="1076"/>
          <ac:spMkLst>
            <pc:docMk/>
            <pc:sldMk cId="3324313219" sldId="325"/>
            <ac:spMk id="149" creationId="{00000000-0000-0000-0000-000000000000}"/>
          </ac:spMkLst>
        </pc:spChg>
        <pc:picChg chg="add mod">
          <ac:chgData name="은민 김" userId="5096d63b1a5e0105" providerId="LiveId" clId="{FFF22F19-3B5B-4A3E-B3F0-A5FD5687D0C9}" dt="2020-05-02T08:39:17.639" v="782" actId="1076"/>
          <ac:picMkLst>
            <pc:docMk/>
            <pc:sldMk cId="3324313219" sldId="325"/>
            <ac:picMk id="73" creationId="{DFF139BA-E83B-4F6A-97B5-728A3F76248B}"/>
          </ac:picMkLst>
        </pc:picChg>
        <pc:picChg chg="add mod">
          <ac:chgData name="은민 김" userId="5096d63b1a5e0105" providerId="LiveId" clId="{FFF22F19-3B5B-4A3E-B3F0-A5FD5687D0C9}" dt="2020-05-02T08:39:16.203" v="781" actId="1076"/>
          <ac:picMkLst>
            <pc:docMk/>
            <pc:sldMk cId="3324313219" sldId="325"/>
            <ac:picMk id="75" creationId="{30634DF9-8C4D-4DA3-9922-BED7AF1C565F}"/>
          </ac:picMkLst>
        </pc:picChg>
        <pc:picChg chg="add del mod">
          <ac:chgData name="은민 김" userId="5096d63b1a5e0105" providerId="LiveId" clId="{FFF22F19-3B5B-4A3E-B3F0-A5FD5687D0C9}" dt="2020-05-02T08:37:16.332" v="657" actId="478"/>
          <ac:picMkLst>
            <pc:docMk/>
            <pc:sldMk cId="3324313219" sldId="325"/>
            <ac:picMk id="8193" creationId="{32EDA5BD-BB28-4915-8DE9-A9931B617A48}"/>
          </ac:picMkLst>
        </pc:picChg>
      </pc:sldChg>
      <pc:sldChg chg="delSp modSp del mod">
        <pc:chgData name="은민 김" userId="5096d63b1a5e0105" providerId="LiveId" clId="{FFF22F19-3B5B-4A3E-B3F0-A5FD5687D0C9}" dt="2020-05-02T08:46:08.466" v="994" actId="2696"/>
        <pc:sldMkLst>
          <pc:docMk/>
          <pc:sldMk cId="1469133745" sldId="326"/>
        </pc:sldMkLst>
        <pc:spChg chg="del">
          <ac:chgData name="은민 김" userId="5096d63b1a5e0105" providerId="LiveId" clId="{FFF22F19-3B5B-4A3E-B3F0-A5FD5687D0C9}" dt="2020-05-02T08:42:07.614" v="992" actId="478"/>
          <ac:spMkLst>
            <pc:docMk/>
            <pc:sldMk cId="1469133745" sldId="326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8:42:17.915" v="993" actId="255"/>
          <ac:spMkLst>
            <pc:docMk/>
            <pc:sldMk cId="1469133745" sldId="326"/>
            <ac:spMk id="139" creationId="{00000000-0000-0000-0000-000000000000}"/>
          </ac:spMkLst>
        </pc:spChg>
        <pc:spChg chg="del mod">
          <ac:chgData name="은민 김" userId="5096d63b1a5e0105" providerId="LiveId" clId="{FFF22F19-3B5B-4A3E-B3F0-A5FD5687D0C9}" dt="2020-05-02T08:40:53.838" v="899"/>
          <ac:spMkLst>
            <pc:docMk/>
            <pc:sldMk cId="1469133745" sldId="326"/>
            <ac:spMk id="149" creationId="{00000000-0000-0000-0000-000000000000}"/>
          </ac:spMkLst>
        </pc:spChg>
      </pc:sldChg>
      <pc:sldChg chg="addSp modSp mod ord">
        <pc:chgData name="은민 김" userId="5096d63b1a5e0105" providerId="LiveId" clId="{FFF22F19-3B5B-4A3E-B3F0-A5FD5687D0C9}" dt="2020-05-02T08:55:22.094" v="1212" actId="20577"/>
        <pc:sldMkLst>
          <pc:docMk/>
          <pc:sldMk cId="967416255" sldId="327"/>
        </pc:sldMkLst>
        <pc:spChg chg="add mod">
          <ac:chgData name="은민 김" userId="5096d63b1a5e0105" providerId="LiveId" clId="{FFF22F19-3B5B-4A3E-B3F0-A5FD5687D0C9}" dt="2020-05-02T08:55:22.094" v="1212" actId="20577"/>
          <ac:spMkLst>
            <pc:docMk/>
            <pc:sldMk cId="967416255" sldId="327"/>
            <ac:spMk id="72" creationId="{28F557B1-77B2-467B-BFC3-836E4FD03106}"/>
          </ac:spMkLst>
        </pc:spChg>
        <pc:picChg chg="add mod">
          <ac:chgData name="은민 김" userId="5096d63b1a5e0105" providerId="LiveId" clId="{FFF22F19-3B5B-4A3E-B3F0-A5FD5687D0C9}" dt="2020-05-02T08:52:45.864" v="1032" actId="1076"/>
          <ac:picMkLst>
            <pc:docMk/>
            <pc:sldMk cId="967416255" sldId="327"/>
            <ac:picMk id="6" creationId="{EB2510DE-1838-45B5-96E2-E7DA9AA79E9F}"/>
          </ac:picMkLst>
        </pc:picChg>
      </pc:sldChg>
      <pc:sldChg chg="addSp delSp modSp mod ord">
        <pc:chgData name="은민 김" userId="5096d63b1a5e0105" providerId="LiveId" clId="{FFF22F19-3B5B-4A3E-B3F0-A5FD5687D0C9}" dt="2020-05-02T09:43:58.174" v="3612"/>
        <pc:sldMkLst>
          <pc:docMk/>
          <pc:sldMk cId="657983661" sldId="328"/>
        </pc:sldMkLst>
        <pc:spChg chg="del">
          <ac:chgData name="은민 김" userId="5096d63b1a5e0105" providerId="LiveId" clId="{FFF22F19-3B5B-4A3E-B3F0-A5FD5687D0C9}" dt="2020-05-02T08:57:27.204" v="1218" actId="478"/>
          <ac:spMkLst>
            <pc:docMk/>
            <pc:sldMk cId="657983661" sldId="328"/>
            <ac:spMk id="4" creationId="{F1A486EE-F00C-4DB2-A155-06D2B51A3CD3}"/>
          </ac:spMkLst>
        </pc:spChg>
        <pc:spChg chg="add mod">
          <ac:chgData name="은민 김" userId="5096d63b1a5e0105" providerId="LiveId" clId="{FFF22F19-3B5B-4A3E-B3F0-A5FD5687D0C9}" dt="2020-05-02T08:59:36.045" v="1363" actId="313"/>
          <ac:spMkLst>
            <pc:docMk/>
            <pc:sldMk cId="657983661" sldId="328"/>
            <ac:spMk id="72" creationId="{B47F785E-37F5-40BB-B3B3-4EC56EB4288E}"/>
          </ac:spMkLst>
        </pc:spChg>
        <pc:picChg chg="add mod">
          <ac:chgData name="은민 김" userId="5096d63b1a5e0105" providerId="LiveId" clId="{FFF22F19-3B5B-4A3E-B3F0-A5FD5687D0C9}" dt="2020-05-02T08:56:40.609" v="1215" actId="1076"/>
          <ac:picMkLst>
            <pc:docMk/>
            <pc:sldMk cId="657983661" sldId="328"/>
            <ac:picMk id="6" creationId="{BBC7D379-7301-400E-AD21-888C59C96B90}"/>
          </ac:picMkLst>
        </pc:picChg>
      </pc:sldChg>
      <pc:sldChg chg="addSp delSp modSp mod ord">
        <pc:chgData name="은민 김" userId="5096d63b1a5e0105" providerId="LiveId" clId="{FFF22F19-3B5B-4A3E-B3F0-A5FD5687D0C9}" dt="2020-05-02T09:41:59.121" v="3602"/>
        <pc:sldMkLst>
          <pc:docMk/>
          <pc:sldMk cId="2897189191" sldId="329"/>
        </pc:sldMkLst>
        <pc:spChg chg="del mod">
          <ac:chgData name="은민 김" userId="5096d63b1a5e0105" providerId="LiveId" clId="{FFF22F19-3B5B-4A3E-B3F0-A5FD5687D0C9}" dt="2020-05-02T09:01:03.780" v="1420" actId="478"/>
          <ac:spMkLst>
            <pc:docMk/>
            <pc:sldMk cId="2897189191" sldId="329"/>
            <ac:spMk id="4" creationId="{F1A486EE-F00C-4DB2-A155-06D2B51A3CD3}"/>
          </ac:spMkLst>
        </pc:spChg>
        <pc:spChg chg="add mod">
          <ac:chgData name="은민 김" userId="5096d63b1a5e0105" providerId="LiveId" clId="{FFF22F19-3B5B-4A3E-B3F0-A5FD5687D0C9}" dt="2020-05-02T09:03:29.025" v="1621" actId="1076"/>
          <ac:spMkLst>
            <pc:docMk/>
            <pc:sldMk cId="2897189191" sldId="329"/>
            <ac:spMk id="72" creationId="{E0F985A0-7957-491E-AF81-105CDEC7F0C4}"/>
          </ac:spMkLst>
        </pc:spChg>
        <pc:picChg chg="add mod">
          <ac:chgData name="은민 김" userId="5096d63b1a5e0105" providerId="LiveId" clId="{FFF22F19-3B5B-4A3E-B3F0-A5FD5687D0C9}" dt="2020-05-02T09:00:01.882" v="1367" actId="1076"/>
          <ac:picMkLst>
            <pc:docMk/>
            <pc:sldMk cId="2897189191" sldId="329"/>
            <ac:picMk id="6" creationId="{9F41DB48-0119-4582-8B2B-068346158283}"/>
          </ac:picMkLst>
        </pc:picChg>
      </pc:sldChg>
      <pc:sldChg chg="addSp modSp mod ord">
        <pc:chgData name="은민 김" userId="5096d63b1a5e0105" providerId="LiveId" clId="{FFF22F19-3B5B-4A3E-B3F0-A5FD5687D0C9}" dt="2020-05-02T09:43:49.454" v="3608"/>
        <pc:sldMkLst>
          <pc:docMk/>
          <pc:sldMk cId="3784588613" sldId="330"/>
        </pc:sldMkLst>
        <pc:spChg chg="mod">
          <ac:chgData name="은민 김" userId="5096d63b1a5e0105" providerId="LiveId" clId="{FFF22F19-3B5B-4A3E-B3F0-A5FD5687D0C9}" dt="2020-05-02T09:23:28.178" v="2646"/>
          <ac:spMkLst>
            <pc:docMk/>
            <pc:sldMk cId="3784588613" sldId="330"/>
            <ac:spMk id="4" creationId="{F1A486EE-F00C-4DB2-A155-06D2B51A3CD3}"/>
          </ac:spMkLst>
        </pc:spChg>
        <pc:picChg chg="add mod">
          <ac:chgData name="은민 김" userId="5096d63b1a5e0105" providerId="LiveId" clId="{FFF22F19-3B5B-4A3E-B3F0-A5FD5687D0C9}" dt="2020-05-02T09:04:06.550" v="1625" actId="1076"/>
          <ac:picMkLst>
            <pc:docMk/>
            <pc:sldMk cId="3784588613" sldId="330"/>
            <ac:picMk id="6" creationId="{EE635BC2-F720-4E04-9ED3-181BAB7E9832}"/>
          </ac:picMkLst>
        </pc:picChg>
      </pc:sldChg>
      <pc:sldChg chg="addSp modSp mod ord">
        <pc:chgData name="은민 김" userId="5096d63b1a5e0105" providerId="LiveId" clId="{FFF22F19-3B5B-4A3E-B3F0-A5FD5687D0C9}" dt="2020-05-02T09:44:09.747" v="3614"/>
        <pc:sldMkLst>
          <pc:docMk/>
          <pc:sldMk cId="1151845837" sldId="331"/>
        </pc:sldMkLst>
        <pc:spChg chg="mod">
          <ac:chgData name="은민 김" userId="5096d63b1a5e0105" providerId="LiveId" clId="{FFF22F19-3B5B-4A3E-B3F0-A5FD5687D0C9}" dt="2020-05-02T09:07:10.973" v="1913" actId="1076"/>
          <ac:spMkLst>
            <pc:docMk/>
            <pc:sldMk cId="1151845837" sldId="331"/>
            <ac:spMk id="4" creationId="{F1A486EE-F00C-4DB2-A155-06D2B51A3CD3}"/>
          </ac:spMkLst>
        </pc:spChg>
        <pc:picChg chg="add mod">
          <ac:chgData name="은민 김" userId="5096d63b1a5e0105" providerId="LiveId" clId="{FFF22F19-3B5B-4A3E-B3F0-A5FD5687D0C9}" dt="2020-05-02T09:05:33.442" v="1776" actId="1076"/>
          <ac:picMkLst>
            <pc:docMk/>
            <pc:sldMk cId="1151845837" sldId="331"/>
            <ac:picMk id="6" creationId="{7E21A31E-D0D5-4999-A3DD-13EDEEACD71A}"/>
          </ac:picMkLst>
        </pc:picChg>
      </pc:sldChg>
      <pc:sldChg chg="addSp modSp mod">
        <pc:chgData name="은민 김" userId="5096d63b1a5e0105" providerId="LiveId" clId="{FFF22F19-3B5B-4A3E-B3F0-A5FD5687D0C9}" dt="2020-05-02T09:09:48.410" v="2176" actId="207"/>
        <pc:sldMkLst>
          <pc:docMk/>
          <pc:sldMk cId="564975259" sldId="332"/>
        </pc:sldMkLst>
        <pc:spChg chg="mod">
          <ac:chgData name="은민 김" userId="5096d63b1a5e0105" providerId="LiveId" clId="{FFF22F19-3B5B-4A3E-B3F0-A5FD5687D0C9}" dt="2020-05-02T09:07:44.327" v="1917" actId="1076"/>
          <ac:spMkLst>
            <pc:docMk/>
            <pc:sldMk cId="564975259" sldId="332"/>
            <ac:spMk id="3" creationId="{6B47A95C-643D-449D-8DEB-E1F8AA9D101A}"/>
          </ac:spMkLst>
        </pc:spChg>
        <pc:spChg chg="mod">
          <ac:chgData name="은민 김" userId="5096d63b1a5e0105" providerId="LiveId" clId="{FFF22F19-3B5B-4A3E-B3F0-A5FD5687D0C9}" dt="2020-05-02T09:09:48.410" v="2176" actId="207"/>
          <ac:spMkLst>
            <pc:docMk/>
            <pc:sldMk cId="564975259" sldId="332"/>
            <ac:spMk id="4" creationId="{F1A486EE-F00C-4DB2-A155-06D2B51A3CD3}"/>
          </ac:spMkLst>
        </pc:spChg>
        <pc:picChg chg="add mod">
          <ac:chgData name="은민 김" userId="5096d63b1a5e0105" providerId="LiveId" clId="{FFF22F19-3B5B-4A3E-B3F0-A5FD5687D0C9}" dt="2020-05-02T09:07:48.734" v="1919" actId="14100"/>
          <ac:picMkLst>
            <pc:docMk/>
            <pc:sldMk cId="564975259" sldId="332"/>
            <ac:picMk id="6" creationId="{F7D07252-C795-4D9F-9D8D-C5E9BD0002EF}"/>
          </ac:picMkLst>
        </pc:picChg>
      </pc:sldChg>
      <pc:sldChg chg="addSp modSp mod">
        <pc:chgData name="은민 김" userId="5096d63b1a5e0105" providerId="LiveId" clId="{FFF22F19-3B5B-4A3E-B3F0-A5FD5687D0C9}" dt="2020-05-02T09:17:08.368" v="2426" actId="1076"/>
        <pc:sldMkLst>
          <pc:docMk/>
          <pc:sldMk cId="3921643872" sldId="333"/>
        </pc:sldMkLst>
        <pc:spChg chg="mod">
          <ac:chgData name="은민 김" userId="5096d63b1a5e0105" providerId="LiveId" clId="{FFF22F19-3B5B-4A3E-B3F0-A5FD5687D0C9}" dt="2020-05-02T09:17:08.368" v="2426" actId="1076"/>
          <ac:spMkLst>
            <pc:docMk/>
            <pc:sldMk cId="3921643872" sldId="333"/>
            <ac:spMk id="4" creationId="{F1A486EE-F00C-4DB2-A155-06D2B51A3CD3}"/>
          </ac:spMkLst>
        </pc:spChg>
        <pc:picChg chg="add mod">
          <ac:chgData name="은민 김" userId="5096d63b1a5e0105" providerId="LiveId" clId="{FFF22F19-3B5B-4A3E-B3F0-A5FD5687D0C9}" dt="2020-05-02T09:16:01.867" v="2226" actId="1076"/>
          <ac:picMkLst>
            <pc:docMk/>
            <pc:sldMk cId="3921643872" sldId="333"/>
            <ac:picMk id="6" creationId="{DB5BC33C-CA83-4E74-ADE8-A48578BF4717}"/>
          </ac:picMkLst>
        </pc:picChg>
      </pc:sldChg>
      <pc:sldChg chg="addSp modSp mod">
        <pc:chgData name="은민 김" userId="5096d63b1a5e0105" providerId="LiveId" clId="{FFF22F19-3B5B-4A3E-B3F0-A5FD5687D0C9}" dt="2020-05-02T09:24:46.330" v="2743" actId="1076"/>
        <pc:sldMkLst>
          <pc:docMk/>
          <pc:sldMk cId="1530089541" sldId="334"/>
        </pc:sldMkLst>
        <pc:spChg chg="mod">
          <ac:chgData name="은민 김" userId="5096d63b1a5e0105" providerId="LiveId" clId="{FFF22F19-3B5B-4A3E-B3F0-A5FD5687D0C9}" dt="2020-05-02T09:24:46.330" v="2743" actId="1076"/>
          <ac:spMkLst>
            <pc:docMk/>
            <pc:sldMk cId="1530089541" sldId="334"/>
            <ac:spMk id="4" creationId="{F1A486EE-F00C-4DB2-A155-06D2B51A3CD3}"/>
          </ac:spMkLst>
        </pc:spChg>
        <pc:picChg chg="add mod">
          <ac:chgData name="은민 김" userId="5096d63b1a5e0105" providerId="LiveId" clId="{FFF22F19-3B5B-4A3E-B3F0-A5FD5687D0C9}" dt="2020-05-02T09:21:48.316" v="2430" actId="1076"/>
          <ac:picMkLst>
            <pc:docMk/>
            <pc:sldMk cId="1530089541" sldId="334"/>
            <ac:picMk id="6" creationId="{B148A86E-8FD7-4932-B877-4E8ECD42C992}"/>
          </ac:picMkLst>
        </pc:picChg>
      </pc:sldChg>
      <pc:sldChg chg="addSp modSp mod ord">
        <pc:chgData name="은민 김" userId="5096d63b1a5e0105" providerId="LiveId" clId="{FFF22F19-3B5B-4A3E-B3F0-A5FD5687D0C9}" dt="2020-05-02T09:34:46.410" v="3043"/>
        <pc:sldMkLst>
          <pc:docMk/>
          <pc:sldMk cId="2414078183" sldId="335"/>
        </pc:sldMkLst>
        <pc:spChg chg="mod">
          <ac:chgData name="은민 김" userId="5096d63b1a5e0105" providerId="LiveId" clId="{FFF22F19-3B5B-4A3E-B3F0-A5FD5687D0C9}" dt="2020-05-02T09:34:46.410" v="3043"/>
          <ac:spMkLst>
            <pc:docMk/>
            <pc:sldMk cId="2414078183" sldId="335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9:25:10.429" v="2744" actId="1076"/>
          <ac:spMkLst>
            <pc:docMk/>
            <pc:sldMk cId="2414078183" sldId="335"/>
            <ac:spMk id="139" creationId="{00000000-0000-0000-0000-000000000000}"/>
          </ac:spMkLst>
        </pc:spChg>
        <pc:spChg chg="mod">
          <ac:chgData name="은민 김" userId="5096d63b1a5e0105" providerId="LiveId" clId="{FFF22F19-3B5B-4A3E-B3F0-A5FD5687D0C9}" dt="2020-05-02T09:25:27.256" v="2771" actId="1076"/>
          <ac:spMkLst>
            <pc:docMk/>
            <pc:sldMk cId="2414078183" sldId="335"/>
            <ac:spMk id="149" creationId="{00000000-0000-0000-0000-000000000000}"/>
          </ac:spMkLst>
        </pc:spChg>
        <pc:picChg chg="add mod">
          <ac:chgData name="은민 김" userId="5096d63b1a5e0105" providerId="LiveId" clId="{FFF22F19-3B5B-4A3E-B3F0-A5FD5687D0C9}" dt="2020-05-02T09:31:06.967" v="2800" actId="1076"/>
          <ac:picMkLst>
            <pc:docMk/>
            <pc:sldMk cId="2414078183" sldId="335"/>
            <ac:picMk id="74" creationId="{815BFB90-126C-439E-ADF5-DFB488574F29}"/>
          </ac:picMkLst>
        </pc:picChg>
      </pc:sldChg>
      <pc:sldChg chg="addSp modSp mod ord">
        <pc:chgData name="은민 김" userId="5096d63b1a5e0105" providerId="LiveId" clId="{FFF22F19-3B5B-4A3E-B3F0-A5FD5687D0C9}" dt="2020-05-02T09:35:34.743" v="3218" actId="207"/>
        <pc:sldMkLst>
          <pc:docMk/>
          <pc:sldMk cId="944545601" sldId="336"/>
        </pc:sldMkLst>
        <pc:spChg chg="mod">
          <ac:chgData name="은민 김" userId="5096d63b1a5e0105" providerId="LiveId" clId="{FFF22F19-3B5B-4A3E-B3F0-A5FD5687D0C9}" dt="2020-05-02T09:35:34.743" v="3218" actId="207"/>
          <ac:spMkLst>
            <pc:docMk/>
            <pc:sldMk cId="944545601" sldId="336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9:32:51.693" v="2957"/>
          <ac:spMkLst>
            <pc:docMk/>
            <pc:sldMk cId="944545601" sldId="336"/>
            <ac:spMk id="149" creationId="{00000000-0000-0000-0000-000000000000}"/>
          </ac:spMkLst>
        </pc:spChg>
        <pc:picChg chg="add mod">
          <ac:chgData name="은민 김" userId="5096d63b1a5e0105" providerId="LiveId" clId="{FFF22F19-3B5B-4A3E-B3F0-A5FD5687D0C9}" dt="2020-05-02T09:33:51.627" v="2982" actId="14100"/>
          <ac:picMkLst>
            <pc:docMk/>
            <pc:sldMk cId="944545601" sldId="336"/>
            <ac:picMk id="72" creationId="{08EDD9E2-EC38-4FDF-ADB5-F571502AD078}"/>
          </ac:picMkLst>
        </pc:picChg>
      </pc:sldChg>
      <pc:sldChg chg="addSp modSp mod ord">
        <pc:chgData name="은민 김" userId="5096d63b1a5e0105" providerId="LiveId" clId="{FFF22F19-3B5B-4A3E-B3F0-A5FD5687D0C9}" dt="2020-05-02T09:38:48.627" v="3377" actId="207"/>
        <pc:sldMkLst>
          <pc:docMk/>
          <pc:sldMk cId="2306088003" sldId="337"/>
        </pc:sldMkLst>
        <pc:spChg chg="mod">
          <ac:chgData name="은민 김" userId="5096d63b1a5e0105" providerId="LiveId" clId="{FFF22F19-3B5B-4A3E-B3F0-A5FD5687D0C9}" dt="2020-05-02T09:38:48.627" v="3377" actId="207"/>
          <ac:spMkLst>
            <pc:docMk/>
            <pc:sldMk cId="2306088003" sldId="337"/>
            <ac:spMk id="4" creationId="{F1A486EE-F00C-4DB2-A155-06D2B51A3CD3}"/>
          </ac:spMkLst>
        </pc:spChg>
        <pc:spChg chg="mod">
          <ac:chgData name="은민 김" userId="5096d63b1a5e0105" providerId="LiveId" clId="{FFF22F19-3B5B-4A3E-B3F0-A5FD5687D0C9}" dt="2020-05-02T08:53:05.485" v="1034" actId="1076"/>
          <ac:spMkLst>
            <pc:docMk/>
            <pc:sldMk cId="2306088003" sldId="337"/>
            <ac:spMk id="139" creationId="{00000000-0000-0000-0000-000000000000}"/>
          </ac:spMkLst>
        </pc:spChg>
        <pc:spChg chg="mod">
          <ac:chgData name="은민 김" userId="5096d63b1a5e0105" providerId="LiveId" clId="{FFF22F19-3B5B-4A3E-B3F0-A5FD5687D0C9}" dt="2020-05-02T09:32:58.263" v="2978"/>
          <ac:spMkLst>
            <pc:docMk/>
            <pc:sldMk cId="2306088003" sldId="337"/>
            <ac:spMk id="149" creationId="{00000000-0000-0000-0000-000000000000}"/>
          </ac:spMkLst>
        </pc:spChg>
        <pc:picChg chg="add mod">
          <ac:chgData name="은민 김" userId="5096d63b1a5e0105" providerId="LiveId" clId="{FFF22F19-3B5B-4A3E-B3F0-A5FD5687D0C9}" dt="2020-05-02T09:36:55.574" v="3223" actId="1076"/>
          <ac:picMkLst>
            <pc:docMk/>
            <pc:sldMk cId="2306088003" sldId="337"/>
            <ac:picMk id="6" creationId="{B633DBC4-45AF-4C49-B6E4-43352412EA27}"/>
          </ac:picMkLst>
        </pc:picChg>
      </pc:sldChg>
      <pc:sldChg chg="delSp modSp add mod">
        <pc:chgData name="은민 김" userId="5096d63b1a5e0105" providerId="LiveId" clId="{FFF22F19-3B5B-4A3E-B3F0-A5FD5687D0C9}" dt="2020-05-04T06:24:32.793" v="4070" actId="20577"/>
        <pc:sldMkLst>
          <pc:docMk/>
          <pc:sldMk cId="4239218674" sldId="338"/>
        </pc:sldMkLst>
        <pc:spChg chg="mod">
          <ac:chgData name="은민 김" userId="5096d63b1a5e0105" providerId="LiveId" clId="{FFF22F19-3B5B-4A3E-B3F0-A5FD5687D0C9}" dt="2020-05-02T09:44:57.790" v="3615" actId="207"/>
          <ac:spMkLst>
            <pc:docMk/>
            <pc:sldMk cId="4239218674" sldId="338"/>
            <ac:spMk id="105" creationId="{DDCF85FC-F574-4B17-862F-6CE7A6B50FA7}"/>
          </ac:spMkLst>
        </pc:spChg>
        <pc:spChg chg="mod">
          <ac:chgData name="은민 김" userId="5096d63b1a5e0105" providerId="LiveId" clId="{FFF22F19-3B5B-4A3E-B3F0-A5FD5687D0C9}" dt="2020-05-04T06:24:32.793" v="4070" actId="20577"/>
          <ac:spMkLst>
            <pc:docMk/>
            <pc:sldMk cId="4239218674" sldId="338"/>
            <ac:spMk id="149" creationId="{00000000-0000-0000-0000-000000000000}"/>
          </ac:spMkLst>
        </pc:spChg>
        <pc:picChg chg="del">
          <ac:chgData name="은민 김" userId="5096d63b1a5e0105" providerId="LiveId" clId="{FFF22F19-3B5B-4A3E-B3F0-A5FD5687D0C9}" dt="2020-05-02T09:39:18.871" v="3379" actId="478"/>
          <ac:picMkLst>
            <pc:docMk/>
            <pc:sldMk cId="4239218674" sldId="338"/>
            <ac:picMk id="3075" creationId="{62B1B752-A8F0-4D44-BA4B-423CD7A8DB5A}"/>
          </ac:picMkLst>
        </pc:picChg>
      </pc:sldChg>
      <pc:sldChg chg="modSp add ord">
        <pc:chgData name="은민 김" userId="5096d63b1a5e0105" providerId="LiveId" clId="{FFF22F19-3B5B-4A3E-B3F0-A5FD5687D0C9}" dt="2020-05-04T06:24:43.906" v="4073"/>
        <pc:sldMkLst>
          <pc:docMk/>
          <pc:sldMk cId="969202520" sldId="339"/>
        </pc:sldMkLst>
        <pc:spChg chg="mod">
          <ac:chgData name="은민 김" userId="5096d63b1a5e0105" providerId="LiveId" clId="{FFF22F19-3B5B-4A3E-B3F0-A5FD5687D0C9}" dt="2020-05-04T06:24:43.906" v="4073"/>
          <ac:spMkLst>
            <pc:docMk/>
            <pc:sldMk cId="969202520" sldId="339"/>
            <ac:spMk id="105" creationId="{DDCF85FC-F574-4B17-862F-6CE7A6B50F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DmfWILRa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-3" y="5580739"/>
            <a:ext cx="12192000" cy="136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대구대학교    영어영문학과    </a:t>
            </a:r>
            <a:r>
              <a:rPr lang="en-US" altLang="ko-KR" sz="3600" b="1" dirty="0">
                <a:solidFill>
                  <a:schemeClr val="tx1"/>
                </a:solidFill>
              </a:rPr>
              <a:t>2160332*    </a:t>
            </a:r>
            <a:r>
              <a:rPr lang="ko-KR" altLang="en-US" sz="3600" b="1" dirty="0">
                <a:solidFill>
                  <a:schemeClr val="tx1"/>
                </a:solidFill>
              </a:rPr>
              <a:t>김은</a:t>
            </a:r>
            <a:r>
              <a:rPr lang="en-US" altLang="ko-KR" sz="3600" b="1" dirty="0">
                <a:solidFill>
                  <a:schemeClr val="tx1"/>
                </a:solidFill>
              </a:rPr>
              <a:t>*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72467" y="96047"/>
            <a:ext cx="3402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‘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우리땅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2018. 3. 1  - 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99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주년 삼일절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308FF2-3C8A-4689-B845-0A7D409F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89299411" cy="87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59459808">
            <a:extLst>
              <a:ext uri="{FF2B5EF4-FFF2-40B4-BE49-F238E27FC236}">
                <a16:creationId xmlns:a16="http://schemas.microsoft.com/office/drawing/2014/main" id="{D9E4301E-0BA5-4304-8FAC-81296E136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"/>
          <a:stretch/>
        </p:blipFill>
        <p:spPr bwMode="auto">
          <a:xfrm>
            <a:off x="-3" y="-1"/>
            <a:ext cx="12191998" cy="55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5897878" y="3165396"/>
            <a:ext cx="5647431" cy="191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울릉도 도해금지령 문서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(1696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일본 막부가 울릉도가 조선의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영토라는사실을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 인정한 문서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635BC2-F720-4E04-9ED3-181BAB7E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6" y="2252536"/>
            <a:ext cx="4705403" cy="37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5791198" y="3129117"/>
            <a:ext cx="5647431" cy="1006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2510DE-1838-45B5-96E2-E7DA9AA7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5" y="2503109"/>
            <a:ext cx="5462159" cy="3306053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28F557B1-77B2-467B-BFC3-836E4FD03106}"/>
              </a:ext>
            </a:extLst>
          </p:cNvPr>
          <p:cNvSpPr/>
          <p:nvPr/>
        </p:nvSpPr>
        <p:spPr>
          <a:xfrm>
            <a:off x="6492240" y="2856464"/>
            <a:ext cx="5321765" cy="2782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개정 </a:t>
            </a:r>
            <a:r>
              <a:rPr lang="ko-KR" altLang="en-US" sz="2400" b="1" dirty="0" err="1">
                <a:solidFill>
                  <a:schemeClr val="bg1"/>
                </a:solidFill>
              </a:rPr>
              <a:t>일본여지노정전도</a:t>
            </a:r>
            <a:r>
              <a:rPr lang="en-US" altLang="ko-KR" sz="2400" b="1" dirty="0">
                <a:solidFill>
                  <a:schemeClr val="bg1"/>
                </a:solidFill>
              </a:rPr>
              <a:t>(1779</a:t>
            </a:r>
            <a:r>
              <a:rPr lang="ko-KR" altLang="en-US" sz="2400" b="1" dirty="0">
                <a:solidFill>
                  <a:schemeClr val="bg1"/>
                </a:solidFill>
              </a:rPr>
              <a:t>년 초판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독도와 울릉도가 일본 경위선 밖에 그려져 있음을 알 </a:t>
            </a:r>
            <a:r>
              <a:rPr lang="ko-KR" altLang="en-US" sz="2400" b="1" dirty="0" err="1">
                <a:solidFill>
                  <a:schemeClr val="bg1"/>
                </a:solidFill>
              </a:rPr>
              <a:t>수있다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1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C7D379-7301-400E-AD21-888C59C96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3" y="2068246"/>
            <a:ext cx="5524500" cy="4029075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B47F785E-37F5-40BB-B3B3-4EC56EB4288E}"/>
              </a:ext>
            </a:extLst>
          </p:cNvPr>
          <p:cNvSpPr/>
          <p:nvPr/>
        </p:nvSpPr>
        <p:spPr>
          <a:xfrm>
            <a:off x="6716386" y="3244583"/>
            <a:ext cx="4800600" cy="16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1821</a:t>
            </a:r>
            <a:r>
              <a:rPr lang="ko-KR" altLang="en-US" sz="2400" b="1" dirty="0">
                <a:solidFill>
                  <a:schemeClr val="bg1"/>
                </a:solidFill>
              </a:rPr>
              <a:t>년판 </a:t>
            </a:r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ko-KR" altLang="en-US" sz="2400" b="1" dirty="0" err="1">
                <a:solidFill>
                  <a:schemeClr val="bg1"/>
                </a:solidFill>
              </a:rPr>
              <a:t>대일본연해여지전도</a:t>
            </a:r>
            <a:r>
              <a:rPr lang="en-US" altLang="ko-KR" sz="2400" b="1" dirty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울릉도와 독도가 일본의 영토로 표기되어 있지 않다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98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5791198" y="3129117"/>
            <a:ext cx="5647431" cy="1006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162658-E7EA-4582-BF90-A7E0D1BB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09" y="1488810"/>
            <a:ext cx="62501884" cy="12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24084000">
            <a:extLst>
              <a:ext uri="{FF2B5EF4-FFF2-40B4-BE49-F238E27FC236}">
                <a16:creationId xmlns:a16="http://schemas.microsoft.com/office/drawing/2014/main" id="{5666090D-66B0-4A96-9D75-A650072F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" y="1898610"/>
            <a:ext cx="4195421" cy="44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F439E285-F6BE-4B24-B439-7BAD93FB3268}"/>
              </a:ext>
            </a:extLst>
          </p:cNvPr>
          <p:cNvSpPr/>
          <p:nvPr/>
        </p:nvSpPr>
        <p:spPr>
          <a:xfrm>
            <a:off x="6426134" y="3326860"/>
            <a:ext cx="4691745" cy="1565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일본에서 만든 </a:t>
            </a:r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ko-KR" altLang="en-US" sz="2400" b="1" dirty="0">
                <a:solidFill>
                  <a:schemeClr val="bg1"/>
                </a:solidFill>
              </a:rPr>
              <a:t>신찬 조선국전도</a:t>
            </a:r>
            <a:r>
              <a:rPr lang="en-US" altLang="ko-KR" sz="2400" b="1" dirty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일본이 독도와 울릉도가 한국땅이라고 인정하는 지도</a:t>
            </a:r>
          </a:p>
        </p:txBody>
      </p:sp>
    </p:spTree>
    <p:extLst>
      <p:ext uri="{BB962C8B-B14F-4D97-AF65-F5344CB8AC3E}">
        <p14:creationId xmlns:p14="http://schemas.microsoft.com/office/powerpoint/2010/main" val="388200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41DB48-0119-4582-8B2B-06834615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1" y="2368662"/>
            <a:ext cx="4964717" cy="3564412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E0F985A0-7957-491E-AF81-105CDEC7F0C4}"/>
              </a:ext>
            </a:extLst>
          </p:cNvPr>
          <p:cNvSpPr/>
          <p:nvPr/>
        </p:nvSpPr>
        <p:spPr>
          <a:xfrm>
            <a:off x="5953528" y="3045149"/>
            <a:ext cx="5439379" cy="2211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bg1"/>
                </a:solidFill>
              </a:rPr>
              <a:t>조선국교제시말내탐서</a:t>
            </a:r>
            <a:r>
              <a:rPr lang="en-US" altLang="ko-KR" sz="2400" b="1" dirty="0">
                <a:solidFill>
                  <a:schemeClr val="bg1"/>
                </a:solidFill>
              </a:rPr>
              <a:t>(1870</a:t>
            </a:r>
            <a:r>
              <a:rPr lang="ko-KR" altLang="en-US" sz="2400" b="1" dirty="0">
                <a:solidFill>
                  <a:schemeClr val="bg1"/>
                </a:solidFill>
              </a:rPr>
              <a:t>년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도해면허는 자국의 섬이라면 </a:t>
            </a:r>
            <a:r>
              <a:rPr lang="ko-KR" altLang="en-US" sz="2400" b="1" dirty="0" err="1">
                <a:solidFill>
                  <a:schemeClr val="bg1"/>
                </a:solidFill>
              </a:rPr>
              <a:t>필요없는</a:t>
            </a:r>
            <a:r>
              <a:rPr lang="ko-KR" altLang="en-US" sz="2400" b="1" dirty="0">
                <a:solidFill>
                  <a:schemeClr val="bg1"/>
                </a:solidFill>
              </a:rPr>
              <a:t> 문서로 일본이 당시 울릉도와 독도를 자국의 섬으로 인식하지 않았다고 </a:t>
            </a:r>
            <a:r>
              <a:rPr lang="ko-KR" altLang="en-US" sz="2400" b="1" dirty="0" err="1">
                <a:solidFill>
                  <a:schemeClr val="bg1"/>
                </a:solidFill>
              </a:rPr>
              <a:t>볼수있다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03" y="1675810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096000" y="2915800"/>
            <a:ext cx="5647431" cy="24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샌프란시스코 강화조약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연합국 총사령부는 독도와 울릉도가 일본 통치 대상에서 제외되는 지역으로 규정된 연합국 최고사령관 각서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(SCAPIN)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을 사용했다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D07252-C795-4D9F-9D8D-C5E9BD00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2" y="2311575"/>
            <a:ext cx="4943308" cy="40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282662" y="2594317"/>
            <a:ext cx="5647431" cy="3087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태정관 문서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1877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년 일본의 국가 최고 기관인 태정관은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‘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울릉도와 독도는 일본과 관계없는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것이다＇라고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 기록되어 있다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B5BC33C-CA83-4E74-ADE8-A48578BF4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5" y="2076006"/>
            <a:ext cx="5347211" cy="41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5726758" y="3131501"/>
            <a:ext cx="6111242" cy="2127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일본이 조선을 침략하기 위해 설치한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한국통감부가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 독도가 조선 땅이라는 표기가 되어있는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‘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한국수산지＇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48A86E-8FD7-4932-B877-4E8ECD42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0" y="2301845"/>
            <a:ext cx="5099864" cy="36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8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0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566403" y="226046"/>
            <a:ext cx="5535400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우리 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79FE32-C136-416E-838B-E022C37D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9" y="1999215"/>
            <a:ext cx="5373943" cy="4064327"/>
          </a:xfrm>
          <a:prstGeom prst="rect">
            <a:avLst/>
          </a:prstGeom>
        </p:spPr>
      </p:pic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59642622-74DD-4097-899C-D687407B2C03}"/>
              </a:ext>
            </a:extLst>
          </p:cNvPr>
          <p:cNvSpPr/>
          <p:nvPr/>
        </p:nvSpPr>
        <p:spPr>
          <a:xfrm>
            <a:off x="5772282" y="3429000"/>
            <a:ext cx="6095999" cy="986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지리적 근거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독도와의 지리적 거리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일본보다 한국이 독도와 더 가깝다는 증거</a:t>
            </a:r>
          </a:p>
        </p:txBody>
      </p:sp>
    </p:spTree>
    <p:extLst>
      <p:ext uri="{BB962C8B-B14F-4D97-AF65-F5344CB8AC3E}">
        <p14:creationId xmlns:p14="http://schemas.microsoft.com/office/powerpoint/2010/main" val="30789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우리땅인 근거</a:t>
            </a:r>
            <a:endParaRPr lang="en-US" altLang="ko-KR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359469240">
            <a:extLst>
              <a:ext uri="{FF2B5EF4-FFF2-40B4-BE49-F238E27FC236}">
                <a16:creationId xmlns:a16="http://schemas.microsoft.com/office/drawing/2014/main" id="{62B1B752-A8F0-4D44-BA4B-423CD7A8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8" y="2056207"/>
            <a:ext cx="4287163" cy="42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DDCF85FC-F574-4B17-862F-6CE7A6B50FA7}"/>
              </a:ext>
            </a:extLst>
          </p:cNvPr>
          <p:cNvSpPr/>
          <p:nvPr/>
        </p:nvSpPr>
        <p:spPr>
          <a:xfrm>
            <a:off x="5791201" y="3147805"/>
            <a:ext cx="5647431" cy="2111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solidFill>
                  <a:schemeClr val="bg1"/>
                </a:solidFill>
              </a:rPr>
              <a:t>국제법적 근거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ko-KR" altLang="en-US" sz="2400" b="1" dirty="0">
                <a:solidFill>
                  <a:schemeClr val="bg1"/>
                </a:solidFill>
              </a:rPr>
              <a:t>독도는 울릉군에 속한 땅이므로 울릉군은 울릉도와 석도</a:t>
            </a:r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독도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  <a:r>
              <a:rPr lang="ko-KR" altLang="en-US" sz="2400" b="1" dirty="0">
                <a:solidFill>
                  <a:schemeClr val="bg1"/>
                </a:solidFill>
              </a:rPr>
              <a:t>를 다스린다‘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1900</a:t>
            </a:r>
            <a:r>
              <a:rPr lang="ko-KR" altLang="en-US" sz="2400" b="1" dirty="0">
                <a:solidFill>
                  <a:schemeClr val="bg1"/>
                </a:solidFill>
              </a:rPr>
              <a:t>년 공표한 대한제국 칙령 제</a:t>
            </a:r>
            <a:r>
              <a:rPr lang="en-US" altLang="ko-KR" sz="2400" b="1" dirty="0">
                <a:solidFill>
                  <a:schemeClr val="bg1"/>
                </a:solidFill>
              </a:rPr>
              <a:t>41</a:t>
            </a:r>
            <a:r>
              <a:rPr lang="ko-KR" altLang="en-US" sz="2400" b="1" dirty="0">
                <a:solidFill>
                  <a:schemeClr val="bg1"/>
                </a:solidFill>
              </a:rPr>
              <a:t>호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1905</a:t>
            </a:r>
            <a:r>
              <a:rPr lang="ko-KR" altLang="en-US" sz="2400" b="1" dirty="0">
                <a:solidFill>
                  <a:schemeClr val="bg1"/>
                </a:solidFill>
              </a:rPr>
              <a:t>년 일본 발표보다 </a:t>
            </a:r>
            <a:r>
              <a:rPr lang="en-US" altLang="ko-KR" sz="2400" b="1" dirty="0">
                <a:solidFill>
                  <a:schemeClr val="bg1"/>
                </a:solidFill>
              </a:rPr>
              <a:t>5</a:t>
            </a:r>
            <a:r>
              <a:rPr lang="ko-KR" altLang="en-US" sz="2400" b="1" dirty="0">
                <a:solidFill>
                  <a:schemeClr val="bg1"/>
                </a:solidFill>
              </a:rPr>
              <a:t>년 빠른 시점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34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23532" y="4493453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B9E3BC83-C215-4C00-A08C-039C719F4408}"/>
              </a:ext>
            </a:extLst>
          </p:cNvPr>
          <p:cNvSpPr/>
          <p:nvPr/>
        </p:nvSpPr>
        <p:spPr>
          <a:xfrm>
            <a:off x="3105744" y="284432"/>
            <a:ext cx="5799411" cy="634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  <a:cs typeface="Dubai Medium" panose="020B0603030403030204" pitchFamily="34" charset="-78"/>
              </a:rPr>
              <a:t>목차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A7A415-ABDE-45BC-B2CA-0E7056144016}"/>
              </a:ext>
            </a:extLst>
          </p:cNvPr>
          <p:cNvSpPr txBox="1"/>
          <p:nvPr/>
        </p:nvSpPr>
        <p:spPr>
          <a:xfrm>
            <a:off x="892685" y="883089"/>
            <a:ext cx="81159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독도의 지질학적 중요성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독도의 자원의 중요성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독도의 전략적 중요성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독도를 점령한 시기</a:t>
            </a:r>
            <a:r>
              <a:rPr lang="en-US" altLang="ko-KR" dirty="0"/>
              <a:t>(512)</a:t>
            </a:r>
          </a:p>
          <a:p>
            <a:pPr marL="342900" indent="-342900">
              <a:buAutoNum type="arabicPeriod"/>
            </a:pPr>
            <a:r>
              <a:rPr lang="ko-KR" altLang="en-US" dirty="0"/>
              <a:t>세종실록지리지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err="1"/>
              <a:t>신증동국여지승람</a:t>
            </a:r>
            <a:r>
              <a:rPr lang="en-US" altLang="ko-KR" dirty="0"/>
              <a:t>(1531),</a:t>
            </a:r>
            <a:r>
              <a:rPr lang="ko-KR" altLang="en-US" dirty="0"/>
              <a:t> 팔도총도</a:t>
            </a:r>
            <a:r>
              <a:rPr lang="en-US" altLang="ko-KR" dirty="0"/>
              <a:t>(1785)</a:t>
            </a:r>
          </a:p>
          <a:p>
            <a:pPr marL="342900" indent="-342900">
              <a:buAutoNum type="arabicPeriod"/>
            </a:pPr>
            <a:r>
              <a:rPr lang="ko-KR" altLang="en-US" dirty="0" err="1"/>
              <a:t>조선주착안일권지각서</a:t>
            </a:r>
            <a:r>
              <a:rPr lang="en-US" altLang="ko-KR" dirty="0"/>
              <a:t>(1696)</a:t>
            </a:r>
          </a:p>
          <a:p>
            <a:pPr marL="342900" indent="-342900">
              <a:buAutoNum type="arabicPeriod"/>
            </a:pPr>
            <a:r>
              <a:rPr lang="ko-KR" altLang="en-US" dirty="0"/>
              <a:t>도해금지령 문서</a:t>
            </a:r>
            <a:r>
              <a:rPr lang="en-US" altLang="ko-KR" dirty="0"/>
              <a:t>(1696)</a:t>
            </a:r>
          </a:p>
          <a:p>
            <a:pPr marL="342900" indent="-342900">
              <a:buAutoNum type="arabicPeriod"/>
            </a:pPr>
            <a:r>
              <a:rPr lang="ko-KR" altLang="en-US" dirty="0" err="1"/>
              <a:t>일본여지노정전도</a:t>
            </a:r>
            <a:r>
              <a:rPr lang="en-US" altLang="ko-KR" dirty="0"/>
              <a:t>(1779)</a:t>
            </a:r>
          </a:p>
          <a:p>
            <a:pPr marL="342900" indent="-342900">
              <a:buAutoNum type="arabicPeriod"/>
            </a:pPr>
            <a:r>
              <a:rPr lang="ko-KR" altLang="en-US" dirty="0" err="1"/>
              <a:t>대일본연해여지전도</a:t>
            </a:r>
            <a:r>
              <a:rPr lang="en-US" altLang="ko-KR" dirty="0"/>
              <a:t>(1821)</a:t>
            </a:r>
          </a:p>
          <a:p>
            <a:pPr marL="342900" indent="-342900">
              <a:buAutoNum type="arabicPeriod"/>
            </a:pPr>
            <a:r>
              <a:rPr lang="ko-KR" altLang="en-US" dirty="0" err="1"/>
              <a:t>신찬조선국전도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 err="1"/>
              <a:t>조선국교제시말내탐서</a:t>
            </a:r>
            <a:r>
              <a:rPr lang="en-US" altLang="ko-KR" dirty="0"/>
              <a:t>(1870)</a:t>
            </a:r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샌프란시스코 강화조약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태정관 문서</a:t>
            </a:r>
            <a:r>
              <a:rPr lang="en-US" altLang="ko-KR" dirty="0"/>
              <a:t>(1877)</a:t>
            </a:r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한국수산지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지리적 근거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국제법적 근거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우리땅인 근거</a:t>
            </a:r>
            <a:endParaRPr lang="en-US" altLang="ko-KR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DDCF85FC-F574-4B17-862F-6CE7A6B50FA7}"/>
              </a:ext>
            </a:extLst>
          </p:cNvPr>
          <p:cNvSpPr/>
          <p:nvPr/>
        </p:nvSpPr>
        <p:spPr>
          <a:xfrm>
            <a:off x="931069" y="3147805"/>
            <a:ext cx="10507563" cy="2111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hlinkClick r:id="rId2"/>
              </a:rPr>
              <a:t>https://www.youtube.com/watch?v=EwDmfWILRa8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0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ko-KR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FINISH</a:t>
            </a:r>
            <a:endParaRPr lang="en-US" altLang="ko-KR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DDCF85FC-F574-4B17-862F-6CE7A6B50FA7}"/>
              </a:ext>
            </a:extLst>
          </p:cNvPr>
          <p:cNvSpPr/>
          <p:nvPr/>
        </p:nvSpPr>
        <p:spPr>
          <a:xfrm>
            <a:off x="931069" y="3147805"/>
            <a:ext cx="10507563" cy="2111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3921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-26433" y="-48287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668546" y="217185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solidFill>
                  <a:prstClr val="black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독도의 중요성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304519" y="3199013"/>
            <a:ext cx="5647431" cy="19216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지질학적 중요성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독도는 해저산의 진화과정을 한눈에 알아볼 수 있는 세계적인 지질 유적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15BFB90-126C-439E-ADF5-DFB48857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" y="2083280"/>
            <a:ext cx="5972780" cy="42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독도의 중요성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426134" y="3238511"/>
            <a:ext cx="5647431" cy="1852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자원의 중요성</a:t>
            </a:r>
            <a:endParaRPr lang="en-US" altLang="ko-KR" sz="2400" b="1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독도는 수산자원 뿐만 아니라 지하자원 매장 가능성도 높아 경제적으로 중요한 가치가 있다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08EDD9E2-EC38-4FDF-ADB5-F571502A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9" y="2205012"/>
            <a:ext cx="5647432" cy="39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3970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독도의 중요성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096000" y="2930997"/>
            <a:ext cx="5647431" cy="2082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전략적 중요성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동북아 국가 안정 및 국가 안보에 필요한 군산 전반 업무를 담당하는 전략적 요충지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633DBC4-45AF-4C49-B6E4-43352412E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2" y="2307273"/>
            <a:ext cx="5064739" cy="37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70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085311" y="157074"/>
            <a:ext cx="6725631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우리땅이 된 첫 시기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5791198" y="3129117"/>
            <a:ext cx="5647431" cy="1006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180859-DBE8-43DE-B61C-D6E9B506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76" y="2114585"/>
            <a:ext cx="26188728" cy="10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130101-C360-4A69-A6F3-D5E235C381B7}"/>
              </a:ext>
            </a:extLst>
          </p:cNvPr>
          <p:cNvSpPr/>
          <p:nvPr/>
        </p:nvSpPr>
        <p:spPr>
          <a:xfrm>
            <a:off x="6448126" y="5179440"/>
            <a:ext cx="4678678" cy="857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512</a:t>
            </a:r>
            <a:r>
              <a:rPr lang="ko-KR" altLang="en-US" sz="2400" b="1" dirty="0">
                <a:solidFill>
                  <a:schemeClr val="bg1"/>
                </a:solidFill>
              </a:rPr>
              <a:t>년 이사부가 우산국을 점령했을 때부터 독도는 한국영토임을 보여주는 증거</a:t>
            </a: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BE52ED70-D188-4410-8325-C76462A9B510}"/>
              </a:ext>
            </a:extLst>
          </p:cNvPr>
          <p:cNvSpPr/>
          <p:nvPr/>
        </p:nvSpPr>
        <p:spPr>
          <a:xfrm>
            <a:off x="6096000" y="3203805"/>
            <a:ext cx="4175760" cy="857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DFF139BA-E83B-4F6A-97B5-728A3F76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3" y="1721594"/>
            <a:ext cx="4844855" cy="484485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30634DF9-8C4D-4DA3-9922-BED7AF1C5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31" y="1739380"/>
            <a:ext cx="5916987" cy="30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0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812342" y="159599"/>
            <a:ext cx="5146938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EFBDBA2-05BC-42CC-9606-254ADD76C2F9}"/>
              </a:ext>
            </a:extLst>
          </p:cNvPr>
          <p:cNvSpPr/>
          <p:nvPr/>
        </p:nvSpPr>
        <p:spPr>
          <a:xfrm>
            <a:off x="5834129" y="3873117"/>
            <a:ext cx="5972355" cy="614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조선 초기의 </a:t>
            </a:r>
            <a:r>
              <a:rPr lang="en-US" altLang="ko-K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『</a:t>
            </a:r>
            <a:r>
              <a:rPr lang="ko-KR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세종실록지리지</a:t>
            </a:r>
            <a:r>
              <a:rPr lang="en-US" altLang="ko-K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』</a:t>
            </a: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울릉도와 독도가 조선의 땅이라는 기록</a:t>
            </a:r>
            <a:endParaRPr lang="en-US" altLang="ko-K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ko-K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948E5F62-5758-4066-9123-3E1025F95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6" y="1970768"/>
            <a:ext cx="524973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12266AAF-EAFC-4792-AB18-0E2593B5CD33}"/>
              </a:ext>
            </a:extLst>
          </p:cNvPr>
          <p:cNvSpPr/>
          <p:nvPr/>
        </p:nvSpPr>
        <p:spPr>
          <a:xfrm>
            <a:off x="6426134" y="3178198"/>
            <a:ext cx="5647431" cy="1897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1531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 판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신증동국여지승람＇에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첨부된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팔도총도‘ 와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1785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 일본에서 만든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삼국접양지도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＇ 모두 독도가 조선의 영토임을 보여준다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1D43340F-A542-438B-A96F-F5C40266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2143838"/>
            <a:ext cx="2967416" cy="410470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191554EF-49AB-4A0F-808A-76467B81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56" y="1825563"/>
            <a:ext cx="2808130" cy="46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697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735582" y="186034"/>
            <a:ext cx="5381104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독도가 우리땅인 근거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7A95C-643D-449D-8DEB-E1F8AA9D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69" y="1599008"/>
            <a:ext cx="2548406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A486EE-F00C-4DB2-A155-06D2B51A3CD3}"/>
              </a:ext>
            </a:extLst>
          </p:cNvPr>
          <p:cNvSpPr/>
          <p:nvPr/>
        </p:nvSpPr>
        <p:spPr>
          <a:xfrm>
            <a:off x="6040947" y="3151304"/>
            <a:ext cx="5647431" cy="2021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원록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9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병자년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조선주착안일권지각서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(1696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년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안용복이 도일 활동을 한 기록</a:t>
            </a:r>
            <a:endParaRPr lang="en-US" altLang="ko-KR" sz="2400" b="1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21A31E-D0D5-4999-A3DD-13EDEEAC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2" y="2558881"/>
            <a:ext cx="5257464" cy="3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422</Words>
  <Application>Microsoft Office PowerPoint</Application>
  <PresentationFormat>와이드스크린</PresentationFormat>
  <Paragraphs>76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HY엽서L</vt:lpstr>
      <vt:lpstr>맑은 고딕</vt:lpstr>
      <vt:lpstr>야놀자 야체 B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은민 김</cp:lastModifiedBy>
  <cp:revision>218</cp:revision>
  <dcterms:created xsi:type="dcterms:W3CDTF">2018-02-02T07:08:30Z</dcterms:created>
  <dcterms:modified xsi:type="dcterms:W3CDTF">2020-05-04T06:25:47Z</dcterms:modified>
</cp:coreProperties>
</file>