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1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m9uErw2vEws&amp;amp;t=6s" TargetMode="External"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일본어의 전통문화의 특징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일본어일본학과</a:t>
            </a:r>
            <a:endParaRPr lang="ko-KR" altLang="en-US"/>
          </a:p>
          <a:p>
            <a:pPr>
              <a:defRPr/>
            </a:pPr>
            <a:r>
              <a:rPr lang="en-US" altLang="ko-KR"/>
              <a:t>22001840</a:t>
            </a:r>
            <a:endParaRPr lang="en-US" altLang="ko-KR"/>
          </a:p>
          <a:p>
            <a:pPr>
              <a:defRPr/>
            </a:pPr>
            <a:r>
              <a:rPr lang="ko-KR" altLang="en-US"/>
              <a:t>채승원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사도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273836" y="2302605"/>
            <a:ext cx="7775059" cy="312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다도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929512" y="1600200"/>
            <a:ext cx="6332970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회화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343462" y="1603947"/>
            <a:ext cx="5505076" cy="365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체육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스모</a:t>
            </a:r>
            <a:endParaRPr lang="ko-KR" altLang="en-US"/>
          </a:p>
          <a:p>
            <a:pPr>
              <a:defRPr/>
            </a:pPr>
            <a:r>
              <a:rPr lang="ko-KR" altLang="en-US"/>
              <a:t>유도</a:t>
            </a:r>
            <a:endParaRPr lang="ko-KR" altLang="en-US"/>
          </a:p>
          <a:p>
            <a:pPr>
              <a:defRPr/>
            </a:pPr>
            <a:r>
              <a:rPr lang="ko-KR" altLang="en-US"/>
              <a:t>검도</a:t>
            </a:r>
            <a:endParaRPr lang="ko-KR" altLang="en-US"/>
          </a:p>
          <a:p>
            <a:pPr>
              <a:defRPr/>
            </a:pPr>
            <a:r>
              <a:rPr lang="ko-KR" altLang="en-US"/>
              <a:t>야구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스모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324362" y="1600200"/>
            <a:ext cx="7543271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유도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476623" y="2101056"/>
            <a:ext cx="5238750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검도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701525" y="1600200"/>
            <a:ext cx="6788944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072919" y="1600200"/>
            <a:ext cx="8046157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요리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가이세키 요리</a:t>
            </a:r>
            <a:endParaRPr lang="ko-KR" altLang="en-US"/>
          </a:p>
          <a:p>
            <a:pPr>
              <a:defRPr/>
            </a:pPr>
            <a:r>
              <a:rPr lang="ko-KR" altLang="en-US"/>
              <a:t>혼젠 요리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가이세키 요리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585293" y="1600200"/>
            <a:ext cx="7021410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ko-KR" altLang="en-US"/>
              <a:t>일본의 문학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음악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연극과 영화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건축과 공예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회화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체육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요리</a:t>
            </a:r>
            <a:endParaRPr lang="ko-KR" altLang="en-US"/>
          </a:p>
          <a:p>
            <a:pPr>
              <a:defRPr/>
            </a:pPr>
            <a:r>
              <a:rPr lang="ko-KR" altLang="en-US"/>
              <a:t>일본의 의상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혼젠 요리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64198" y="1344960"/>
            <a:ext cx="6863603" cy="4168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의상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기모노</a:t>
            </a:r>
            <a:endParaRPr lang="ko-KR" altLang="en-US"/>
          </a:p>
          <a:p>
            <a:pPr>
              <a:defRPr/>
            </a:pPr>
            <a:r>
              <a:rPr lang="ko-KR" altLang="en-US"/>
              <a:t>유카타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기모노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99402" y="1600200"/>
            <a:ext cx="6793190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유카타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398762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참고자료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hlinkClick r:id="rId2"/>
              </a:rPr>
              <a:t>https://www.youtube.com/watch?v=m9uErw2vEws&amp;t=6s</a:t>
            </a:r>
            <a:endParaRPr lang="en-US" altLang="ko-KR"/>
          </a:p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끝</a:t>
            </a:r>
            <a:r>
              <a:rPr lang="en-US" altLang="ko-KR"/>
              <a:t>-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문학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구전 문학</a:t>
            </a:r>
            <a:endParaRPr lang="ko-KR" altLang="en-US"/>
          </a:p>
          <a:p>
            <a:pPr>
              <a:defRPr/>
            </a:pPr>
            <a:r>
              <a:rPr lang="ko-KR" altLang="en-US"/>
              <a:t>시가 문학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음악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420" b="21420"/>
          <a:stretch>
            <a:fillRect/>
          </a:stretch>
        </p:blipFill>
        <p:spPr>
          <a:xfrm>
            <a:off x="2389716" y="612775"/>
            <a:ext cx="7315199" cy="41148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J-pop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연극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무악</a:t>
            </a:r>
            <a:endParaRPr lang="ko-KR" altLang="en-US"/>
          </a:p>
          <a:p>
            <a:pPr>
              <a:defRPr/>
            </a:pPr>
            <a:r>
              <a:rPr lang="ko-KR" altLang="en-US"/>
              <a:t>만담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무악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05123" y="1739106"/>
            <a:ext cx="6381750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만담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920998" y="2078831"/>
            <a:ext cx="6350000" cy="356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건축과 공예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꽃꽂이</a:t>
            </a:r>
            <a:endParaRPr lang="ko-KR" altLang="en-US"/>
          </a:p>
          <a:p>
            <a:pPr>
              <a:defRPr/>
            </a:pPr>
            <a:r>
              <a:rPr lang="ko-KR" altLang="en-US"/>
              <a:t>사도</a:t>
            </a:r>
            <a:endParaRPr lang="ko-KR" altLang="en-US"/>
          </a:p>
          <a:p>
            <a:pPr>
              <a:defRPr/>
            </a:pPr>
            <a:r>
              <a:rPr lang="ko-KR" altLang="en-US"/>
              <a:t>다도</a:t>
            </a:r>
            <a:endParaRPr lang="ko-KR" altLang="en-US"/>
          </a:p>
          <a:p>
            <a:pPr>
              <a:defRPr/>
            </a:pPr>
            <a:r>
              <a:rPr lang="ko-KR" altLang="en-US"/>
              <a:t>회화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꽃꽂이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047998" y="1839119"/>
            <a:ext cx="6096000" cy="404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61</ep:Words>
  <ep:PresentationFormat>화면 슬라이드 쇼(4:3)</ep:PresentationFormat>
  <ep:Paragraphs>54</ep:Paragraphs>
  <ep:Slides>25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ep:HeadingPairs>
  <ep:TitlesOfParts>
    <vt:vector size="26" baseType="lpstr">
      <vt:lpstr>한컴오피스</vt:lpstr>
      <vt:lpstr>일본어의 전통문화의 특징</vt:lpstr>
      <vt:lpstr>목차</vt:lpstr>
      <vt:lpstr>일본의 문학</vt:lpstr>
      <vt:lpstr>일본의 음악</vt:lpstr>
      <vt:lpstr>일본의 연극</vt:lpstr>
      <vt:lpstr>무악</vt:lpstr>
      <vt:lpstr>만담</vt:lpstr>
      <vt:lpstr>일본의 건축과 공예</vt:lpstr>
      <vt:lpstr>꽃꽂이</vt:lpstr>
      <vt:lpstr>사도</vt:lpstr>
      <vt:lpstr>다도</vt:lpstr>
      <vt:lpstr>회화</vt:lpstr>
      <vt:lpstr>일본의 체육</vt:lpstr>
      <vt:lpstr>스모</vt:lpstr>
      <vt:lpstr>유도</vt:lpstr>
      <vt:lpstr>검도</vt:lpstr>
      <vt:lpstr>야구</vt:lpstr>
      <vt:lpstr>일본의 요리</vt:lpstr>
      <vt:lpstr>가이세키 요리</vt:lpstr>
      <vt:lpstr>혼젠 요리</vt:lpstr>
      <vt:lpstr>일본의 의상</vt:lpstr>
      <vt:lpstr>기모노</vt:lpstr>
      <vt:lpstr>유카타</vt:lpstr>
      <vt:lpstr>참고자료</vt:lpstr>
      <vt:lpstr>-끝-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2020-09-28T14:31:25.720</dcterms:created>
  <dc:creator>82103</dc:creator>
  <cp:lastModifiedBy>82103</cp:lastModifiedBy>
  <dcterms:modified xsi:type="dcterms:W3CDTF">2020-09-29T08:33:49.427</dcterms:modified>
  <cp:revision>22</cp:revision>
  <dc:title>일본어의 전통문화의 특징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