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0" r:id="rId5"/>
    <p:sldId id="261" r:id="rId6"/>
    <p:sldId id="264" r:id="rId7"/>
    <p:sldId id="258" r:id="rId8"/>
    <p:sldId id="260" r:id="rId9"/>
    <p:sldId id="266" r:id="rId10"/>
    <p:sldId id="262" r:id="rId11"/>
    <p:sldId id="263" r:id="rId12"/>
    <p:sldId id="268" r:id="rId13"/>
    <p:sldId id="269" r:id="rId14"/>
    <p:sldId id="265" r:id="rId15"/>
    <p:sldId id="273" r:id="rId16"/>
    <p:sldId id="267" r:id="rId17"/>
    <p:sldId id="272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E05997-0083-459F-ACA1-D075AAF4B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2599E70-0684-4070-A8EE-A9A159F0A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E05C08-BA47-46E0-8571-765E46F3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7A96F6-09BC-4483-8831-2BB90C6E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6C6D5A-C2A2-4BF7-9DA3-0BB7841C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16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05C495-FB0C-4854-87EB-6AA00783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1B76AED-F53C-4A95-9CA7-10FE5E570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A4DC37-186F-4A2A-93FC-A1326184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41BFD6-53BE-4A42-ABFC-B0C5E979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79D3AA-A6C0-40FA-A3B3-4CF6A84C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64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E3B681-4B4D-494E-AAD4-BF25931B2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CBD83A9-86D9-439F-9B79-515556DBF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745951-13C4-4664-B566-C44D878A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83C884-56BF-4AF5-889F-87D48A22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72BF22-BAE1-42E4-9752-DC326115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0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E33A63-EC31-4BCA-BACA-C8DE02CC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B6273A-DB56-4AEB-BD85-452A639D2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12A156-CD10-41CB-91A9-A5469E27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4EF6E3-27AA-494D-9F0B-872EE04E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2D8B7B-00C6-4412-A6F4-CDE9EC5F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28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D3D676-4061-4B58-A157-F75EBDAC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818870-06F8-40E6-B49B-8F84379E5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E6B9A4-85ED-433C-B95F-3B5DA4D2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AA3889-3DB9-4260-80FA-81F3FEAD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EC2493-D971-4D4A-9E29-6B0AC963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52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D0EFA3-DF79-45CB-86B2-55A69337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032DC5-3151-4890-93C5-D612B31C5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4647E0-F3CB-4594-91CC-B487AE9E8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C40C1E-7EF4-4769-9D06-40D5D71D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374D54-272D-4EC1-A1E8-AD11B8DE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9B85682-47AC-47D0-A7A7-686FF415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66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D7D898-7617-4969-B5D6-8674FAAA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78742E-1CA2-4A2E-B97F-455D9D9B7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D0CFF9-C188-40F3-AB21-6D44D98BD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AA1B85-EA47-4BB7-8508-63823AA61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84FBA53-468B-4B3A-8428-80B64C472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BFD7AA8-B853-444A-8097-4C07194C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DC63FE4-9C35-49AF-80CC-5AF103A6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60B30B4-3E27-4C35-9BAD-F447A9BD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91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2756BA-AE46-4421-8FD6-25F563E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9CC6AC2-B84D-4A67-B902-D4E1EA77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41FA96-EF09-4C70-916F-DBBD1956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2E13C24-CAD9-4723-A2BD-2A3524C5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44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A311BB8-8339-470F-B735-F5FE83BB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56A7909-5FAB-4CDC-A768-59653C33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C8E40B-753C-45C2-90D6-4FC09C5F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062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6440B8-BB2F-407B-914C-1107EEE7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7E3658-55D6-45AE-95EF-A823ED73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C28DD7C-F8B7-4703-96F9-18AE81B95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73FDCA-3EDB-4F7E-A1C4-67003E35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AEA611-8C37-4C0F-9324-3D64A6F7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F91D4F-FF89-4357-BA65-BA428919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97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5B2108-24C3-487D-B3CA-19BC05D3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7DFC3D-E94D-4C6A-90E9-FFFF9F53F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C4F2A8D-CE00-4386-9062-12C57FF3E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F0571B-2D4F-45E9-A57C-4F42F3FE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C019ED-7285-40E1-8894-87C3E742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C80AC2-BA17-4C62-80E3-C8C7669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00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3B960F2-B85C-4ABA-BA7E-DA955145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1A1C9D-3506-4465-9B4F-8517227FB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A7A131-9A18-4425-ABE0-78A9E1E7F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FE0ED-42F4-47C5-AF54-970BB3DD8A58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A04A3B-0DF5-4E89-91D7-3E7268C6D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2B6C09-4A93-4073-B192-8A202B8DF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07652-11DF-4064-88AC-4C438CDCB8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1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uchaburireshipi.com/festival-food-stands-men-and-women-ranki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EQ2WH38Xxo?feature=oembed" TargetMode="Externa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tm0R-ztQGQ?feature=oembed" TargetMode="Externa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3gIW82Z1MqM?start=277&amp;feature=oembed" TargetMode="Externa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I9d9D-ORIM?feature=oembed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F2286FD-EBCA-4629-8DE1-E39ABE657F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611" y="2533913"/>
            <a:ext cx="4331840" cy="433184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BAED3BB-25CE-4F10-907D-9A17FB4E2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0C25979-988E-481C-97D8-319259035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에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대해서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r"/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21829492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일본어일본학과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김다연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A55832D-526F-4C2F-A815-FC812EA1B2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120" y="-97592"/>
            <a:ext cx="5215631" cy="225576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2AAA1A8-C116-4B19-A3B1-4E74ADF1A4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69141" y="-97592"/>
            <a:ext cx="5215631" cy="225576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7374D86-CBBA-4238-9FA2-27F0C4628B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0531" y="-97592"/>
            <a:ext cx="1958599" cy="225576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C93D263-A29A-48F4-B5F7-F521449FA3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281181"/>
            <a:ext cx="4594731" cy="25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1CAEED-C817-4309-8B45-5FFD75FD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마츠리에서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주로 판매되는 음식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5909B6-2ADB-44C8-BB90-F6C768A0BB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53" y="1896428"/>
            <a:ext cx="5327158" cy="38071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FF92D61-2ADD-446E-8FA8-8AC171FD9F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664" y="1896428"/>
            <a:ext cx="5559883" cy="38071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FA5B590-0459-4607-A03A-DE15209AB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" y="6259238"/>
            <a:ext cx="12058650" cy="46727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B989F88-6265-4E28-9672-18D0EE3BD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6411638"/>
            <a:ext cx="12058650" cy="46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FA67E-23EF-46CF-9296-AC821E0CC1F5}"/>
              </a:ext>
            </a:extLst>
          </p:cNvPr>
          <p:cNvSpPr txBox="1"/>
          <p:nvPr/>
        </p:nvSpPr>
        <p:spPr>
          <a:xfrm>
            <a:off x="2555034" y="57375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イカ焼き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61FC0-DD16-4034-8B1A-B7B2DE54E6D1}"/>
              </a:ext>
            </a:extLst>
          </p:cNvPr>
          <p:cNvSpPr txBox="1"/>
          <p:nvPr/>
        </p:nvSpPr>
        <p:spPr>
          <a:xfrm>
            <a:off x="8528972" y="57375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かき氷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B340DBA-6877-492D-BDE3-9049FE0683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937" y="131489"/>
            <a:ext cx="1449859" cy="16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9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EBED12-80BD-4C7F-B1DE-D4B46850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마츠리에서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주로 판매되는 음식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F7B067E-70FF-4753-B81F-4A4E510829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40" y="1850937"/>
            <a:ext cx="5739130" cy="38236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8C87998-89ED-45DA-93E0-86508B3A9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23" y="1850937"/>
            <a:ext cx="5747037" cy="382369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BF21746-1FC3-42FF-BECD-B7D316A1A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" y="6259238"/>
            <a:ext cx="12058650" cy="467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E2A36-69DC-4D87-8DC8-0EB8D9EA813A}"/>
              </a:ext>
            </a:extLst>
          </p:cNvPr>
          <p:cNvSpPr txBox="1"/>
          <p:nvPr/>
        </p:nvSpPr>
        <p:spPr>
          <a:xfrm>
            <a:off x="2555034" y="57375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りんご飴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218D4-FD9A-4713-B7CD-E3767FAEACC8}"/>
              </a:ext>
            </a:extLst>
          </p:cNvPr>
          <p:cNvSpPr txBox="1"/>
          <p:nvPr/>
        </p:nvSpPr>
        <p:spPr>
          <a:xfrm>
            <a:off x="8071678" y="573750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焼きとうもろこし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91E66AB-76C1-4F16-8446-2F46181FC8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622" y="113049"/>
            <a:ext cx="1534718" cy="167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7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214566-903C-4224-ACAB-4367D7C0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마츠리에서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인기있는 음식의 순위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325D6B5-368D-4911-BA96-0A3764CA3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234" y="1403285"/>
            <a:ext cx="9243532" cy="52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9F53FC-5BFC-4BBC-A815-012483E820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860" y="111967"/>
            <a:ext cx="7064479" cy="4442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0F31F1-CDA4-4D6F-B685-F162029AC669}"/>
              </a:ext>
            </a:extLst>
          </p:cNvPr>
          <p:cNvSpPr txBox="1"/>
          <p:nvPr/>
        </p:nvSpPr>
        <p:spPr>
          <a:xfrm flipH="1">
            <a:off x="4210146" y="5234910"/>
            <a:ext cx="1382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위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야키소바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2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위 타코야끼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3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위 빙수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4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위 소시지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5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위 맥주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5F53D-FE33-4DC1-BDDA-6FEEFD040542}"/>
              </a:ext>
            </a:extLst>
          </p:cNvPr>
          <p:cNvSpPr txBox="1"/>
          <p:nvPr/>
        </p:nvSpPr>
        <p:spPr>
          <a:xfrm flipH="1">
            <a:off x="6598903" y="5251807"/>
            <a:ext cx="1931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6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위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오코노미야끼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7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위 닭꼬치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8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위 튀김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9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위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쥬스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10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위 오징어구이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5BC73-28B9-4DFD-B85C-C236D67E625F}"/>
              </a:ext>
            </a:extLst>
          </p:cNvPr>
          <p:cNvSpPr txBox="1"/>
          <p:nvPr/>
        </p:nvSpPr>
        <p:spPr>
          <a:xfrm>
            <a:off x="877854" y="4588579"/>
            <a:ext cx="1043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hlinkClick r:id="rId3"/>
              </a:rPr>
              <a:t>お祭りで食べたい屋台って何？男女別ランキング</a:t>
            </a:r>
            <a:r>
              <a:rPr lang="en-US" altLang="ja-JP" dirty="0">
                <a:hlinkClick r:id="rId3"/>
              </a:rPr>
              <a:t>1</a:t>
            </a:r>
            <a:r>
              <a:rPr lang="ja-JP" altLang="en-US" dirty="0">
                <a:hlinkClick r:id="rId3"/>
              </a:rPr>
              <a:t>位～</a:t>
            </a:r>
            <a:r>
              <a:rPr lang="en-US" altLang="ja-JP" dirty="0">
                <a:hlinkClick r:id="rId3"/>
              </a:rPr>
              <a:t>20</a:t>
            </a:r>
            <a:r>
              <a:rPr lang="ja-JP" altLang="en-US" dirty="0">
                <a:hlinkClick r:id="rId3"/>
              </a:rPr>
              <a:t>位！ </a:t>
            </a:r>
            <a:r>
              <a:rPr lang="en-US" altLang="ja-JP" dirty="0">
                <a:hlinkClick r:id="rId3"/>
              </a:rPr>
              <a:t>| </a:t>
            </a:r>
            <a:r>
              <a:rPr lang="ja-JP" altLang="en-US" dirty="0">
                <a:hlinkClick r:id="rId3"/>
              </a:rPr>
              <a:t>むちゃぶりレシピ </a:t>
            </a:r>
            <a:r>
              <a:rPr lang="en-US" altLang="ja-JP" dirty="0">
                <a:hlinkClick r:id="rId3"/>
              </a:rPr>
              <a:t>(muchaburireshipi.com)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C7166AB-8DDD-4EEA-BDE3-33CCF2038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561" y="4805266"/>
            <a:ext cx="1802141" cy="194076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F64CA72-DC8A-4503-87F5-769D0276CE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7108" flipH="1">
            <a:off x="684173" y="773315"/>
            <a:ext cx="2088382" cy="203434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F63123E-D657-41E6-BF00-B5AD07149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706" y="626075"/>
            <a:ext cx="4204996" cy="303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1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3575D7-3D80-43E2-B4BC-53D61A9F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마츠리에서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즐길 수 있는 오락거리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BA57A9C-0ECA-43D0-9BEA-1A290FEE1A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" y="1530953"/>
            <a:ext cx="6196630" cy="409540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A0906FC-0457-42E6-B5C8-BE9E8F28FA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533" y="1530953"/>
            <a:ext cx="5299873" cy="3161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2048FA-D062-4326-8BC5-D6A65DA79A21}"/>
              </a:ext>
            </a:extLst>
          </p:cNvPr>
          <p:cNvSpPr txBox="1"/>
          <p:nvPr/>
        </p:nvSpPr>
        <p:spPr>
          <a:xfrm>
            <a:off x="2471275" y="57561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휴먼편지체" panose="02030504000101010101" pitchFamily="18" charset="-127"/>
                <a:ea typeface="휴먼편지체" panose="02030504000101010101" pitchFamily="18" charset="-127"/>
              </a:rPr>
              <a:t>スーパーボール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5CF336D-0521-4792-8B67-555542DD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401" y="4106574"/>
            <a:ext cx="2942701" cy="27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57218-C532-4121-BF14-53E008AA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0" i="0" dirty="0">
                <a:effectLst/>
                <a:latin typeface="Roboto"/>
              </a:rPr>
              <a:t>お祭りの屋台で１万円チャレンジ</a:t>
            </a:r>
            <a:endParaRPr lang="ko-KR" altLang="en-US" dirty="0"/>
          </a:p>
        </p:txBody>
      </p:sp>
      <p:pic>
        <p:nvPicPr>
          <p:cNvPr id="3" name="온라인 미디어 2" title="お祭りの屋台で１万円食べきれるまで帰れません！！">
            <a:hlinkClick r:id="" action="ppaction://media"/>
            <a:extLst>
              <a:ext uri="{FF2B5EF4-FFF2-40B4-BE49-F238E27FC236}">
                <a16:creationId xmlns:a16="http://schemas.microsoft.com/office/drawing/2014/main" id="{DB4A43D4-7650-49DF-9D6A-D3BA5BCE88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620" y="1578721"/>
            <a:ext cx="8287139" cy="46822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DCA6507-1B76-4CAA-9B63-DC8322EDBD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34655" y="1356010"/>
            <a:ext cx="3765729" cy="49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BF6618-527E-4B6E-A4E8-1B9410EE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마츠리에서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즐길 수 있는 오락거리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7B23A10-D92D-4CCA-AB82-38DCF197AA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35" y="1914710"/>
            <a:ext cx="5584959" cy="37209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2AE1CB2-32C7-4616-B351-CAC9EF7CDC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340" y="1914710"/>
            <a:ext cx="5586925" cy="3720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CAA90F-C3DB-4B0E-8E31-2465C2B0CFB2}"/>
              </a:ext>
            </a:extLst>
          </p:cNvPr>
          <p:cNvSpPr txBox="1"/>
          <p:nvPr/>
        </p:nvSpPr>
        <p:spPr>
          <a:xfrm>
            <a:off x="2869646" y="5635689"/>
            <a:ext cx="6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金魚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D4083-8750-4483-90FC-833200712A5F}"/>
              </a:ext>
            </a:extLst>
          </p:cNvPr>
          <p:cNvSpPr txBox="1"/>
          <p:nvPr/>
        </p:nvSpPr>
        <p:spPr>
          <a:xfrm>
            <a:off x="8641221" y="5635689"/>
            <a:ext cx="870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射撃</a:t>
            </a:r>
          </a:p>
        </p:txBody>
      </p:sp>
    </p:spTree>
    <p:extLst>
      <p:ext uri="{BB962C8B-B14F-4D97-AF65-F5344CB8AC3E}">
        <p14:creationId xmlns:p14="http://schemas.microsoft.com/office/powerpoint/2010/main" val="252703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온라인 미디어 2" title="【お祭りスペシャル】屋台の店員さんから強制退場命令…。縁日で金魚すくい、射的、スーパーボールすくい、くじ引きを楽しんでいただけなのに😱【しほりみチャンネル】">
            <a:hlinkClick r:id="" action="ppaction://media"/>
            <a:extLst>
              <a:ext uri="{FF2B5EF4-FFF2-40B4-BE49-F238E27FC236}">
                <a16:creationId xmlns:a16="http://schemas.microsoft.com/office/drawing/2014/main" id="{F1108E87-8B15-4460-A24C-9D2E8610DA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5861" y="1388382"/>
            <a:ext cx="8376106" cy="473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D0C1D-298C-4142-A8D0-1B7156163286}"/>
              </a:ext>
            </a:extLst>
          </p:cNvPr>
          <p:cNvSpPr txBox="1"/>
          <p:nvPr/>
        </p:nvSpPr>
        <p:spPr>
          <a:xfrm>
            <a:off x="475861" y="389719"/>
            <a:ext cx="7277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/>
              <a:t>スーパーボールのやり方</a:t>
            </a:r>
            <a:endParaRPr lang="ko-KR" altLang="en-US" sz="4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A3DC0F7-2613-40C1-8723-EFBCBF60EC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62127" y="2594106"/>
            <a:ext cx="3329873" cy="36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8B001C-D1C8-492C-AD50-A805F2E9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마츠리에서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판매되는 가면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46DED2-35C0-46F1-AC82-2F69E84B2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67" y="1536101"/>
            <a:ext cx="6617478" cy="444611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457A64A-761E-466B-A33E-5CCBDF7CD4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248" y="814907"/>
            <a:ext cx="413385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9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D253C3-1C2D-43B3-853F-B7CFF911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마츠리의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불꽃놀이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A728BE-9E37-4482-A7E3-AEB4F3A039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54" y="1690688"/>
            <a:ext cx="6756194" cy="450412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CF2BA8A-D5B4-4F4D-BEC9-A4596EE62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856" y="565442"/>
            <a:ext cx="4066252" cy="57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7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0C2EE1-4690-4011-A889-B382045D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A1CA05-A7F5-42D3-9186-16EFEA1FF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31" y="1834956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마츠리의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뜻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마츠리의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풍경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마츠리에서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주로 입는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전통복장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4.  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판매되는 음식과 인기 순위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5.  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즐길 수 있는 오락거리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A08A8D6-0AFA-4EE7-914E-49887A8E21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50" y="0"/>
            <a:ext cx="4461510" cy="234010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80E3486-6C9D-4192-94AF-B5EF172D16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367" y="2255343"/>
            <a:ext cx="5027893" cy="45251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83CAD89-7E85-449D-AB5C-636BEC755B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" y="4193963"/>
            <a:ext cx="2085377" cy="258648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AC01C9-B952-4074-9CC9-975855C413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18" y="4320582"/>
            <a:ext cx="1612579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EE8D4D-6568-43C0-AF02-47D8558C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스미다가와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여름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마츠리의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불꽃놀이 영상</a:t>
            </a:r>
          </a:p>
        </p:txBody>
      </p:sp>
      <p:pic>
        <p:nvPicPr>
          <p:cNvPr id="3" name="온라인 미디어 2" title="4K 隅田川花火大会  東京の夏 浅草観光  Sumida River Fireworks Tokyo trip 夏祭り 旅行  Asakusa Travel">
            <a:hlinkClick r:id="" action="ppaction://media"/>
            <a:extLst>
              <a:ext uri="{FF2B5EF4-FFF2-40B4-BE49-F238E27FC236}">
                <a16:creationId xmlns:a16="http://schemas.microsoft.com/office/drawing/2014/main" id="{573CD80B-F39F-4BC0-B49D-9B6E872103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1910" y="1569390"/>
            <a:ext cx="8414139" cy="47539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6C1F1EA-8716-4FC5-A93B-2B55B119F4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486" y="3238839"/>
            <a:ext cx="3189514" cy="333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281F895-01C9-4E89-A16C-1B53E82F83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84" b="24097"/>
          <a:stretch/>
        </p:blipFill>
        <p:spPr>
          <a:xfrm>
            <a:off x="587718" y="-381953"/>
            <a:ext cx="11604282" cy="723995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7A51A65-F1BB-4E73-BE15-8499E3D2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</a:t>
            </a:r>
            <a:r>
              <a:rPr lang="ko-KR" altLang="en-US" dirty="0" err="1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</a:t>
            </a:r>
            <a:r>
              <a:rPr lang="ko-KR" altLang="en-US" dirty="0" err="1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란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F9FC7E-931F-427D-8D4F-1B84BC6D7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660" y="1690688"/>
            <a:ext cx="8602980" cy="4351338"/>
          </a:xfrm>
        </p:spPr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신과 인간의 흥겨운 만남</a:t>
            </a:r>
            <a:endParaRPr lang="en-US" altLang="ko-KR" dirty="0">
              <a:solidFill>
                <a:schemeClr val="bg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연중행사</a:t>
            </a:r>
            <a:r>
              <a:rPr lang="en-US" altLang="ko-KR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세시풍속</a:t>
            </a:r>
            <a:endParaRPr lang="en-US" altLang="ko-KR" dirty="0">
              <a:solidFill>
                <a:srgbClr val="FFFF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지역에 따라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풍속이 다르고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종류가 매우 많다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 (</a:t>
            </a:r>
            <a:r>
              <a:rPr lang="ko-KR" altLang="en-US" b="0" i="0" dirty="0" err="1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대학제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전야제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b="0" i="0" dirty="0" err="1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시민제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성인식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b="0" i="0" dirty="0" err="1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히나마츠리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여름축제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b="0" i="0" dirty="0" err="1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기온마츠리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b="0" i="0" dirty="0" err="1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네부타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b="0" i="0" dirty="0" err="1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 등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en-US" altLang="ko-KR" dirty="0">
              <a:solidFill>
                <a:schemeClr val="bg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각종 오락거리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대중적인 음식 등을</a:t>
            </a:r>
            <a:endParaRPr lang="en-US" altLang="ko-KR" dirty="0">
              <a:solidFill>
                <a:schemeClr val="bg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즐길 수 있다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전통 의상인 </a:t>
            </a:r>
            <a:r>
              <a:rPr lang="ko-KR" altLang="en-US" dirty="0" err="1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유카타</a:t>
            </a:r>
            <a:r>
              <a:rPr lang="ko-KR" altLang="en-US" dirty="0" err="1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를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착용하고 행사에 참여하기도 한다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16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511AD9-499C-4F88-9BC5-6F59A236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풍경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C17A181-A7A6-44FF-9F3B-1BE63351F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23" y="1412013"/>
            <a:ext cx="7310871" cy="48488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17931B0-0266-4433-94E6-BB35349E5B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180" y="511953"/>
            <a:ext cx="3990397" cy="59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7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742B5C-6040-41AF-906A-27824566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풍경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0452C7-8796-4E91-8964-FD7379E589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43" y="1598126"/>
            <a:ext cx="5938157" cy="395877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E4C5BA-4DB2-4102-A408-848E27FE15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98" y="1598126"/>
            <a:ext cx="5938157" cy="395877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5CD519F-2A20-459A-91BC-393F88526A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198" y="176666"/>
            <a:ext cx="2667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15FA24-50D3-4443-B997-03A81C84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실제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풍경</a:t>
            </a:r>
          </a:p>
        </p:txBody>
      </p:sp>
      <p:pic>
        <p:nvPicPr>
          <p:cNvPr id="3" name="온라인 미디어 2" title="［4K］Tokyo summer 夏の東京•納涼祭（夏祭り） 東京観光 旅行 盆踊り Bon odori  Trip Travel Festival Tokyo tourism お盆 Japan">
            <a:hlinkClick r:id="" action="ppaction://media"/>
            <a:extLst>
              <a:ext uri="{FF2B5EF4-FFF2-40B4-BE49-F238E27FC236}">
                <a16:creationId xmlns:a16="http://schemas.microsoft.com/office/drawing/2014/main" id="{87F4E5BC-DC8F-44C2-B368-327FAED050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6730" y="1393508"/>
            <a:ext cx="8499447" cy="480218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D9B046B-54BF-4F7E-8E26-F8D8A00446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970" y="2707641"/>
            <a:ext cx="3423616" cy="40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20A505-3487-458D-910D-16B9FA7F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유카타의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모습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C9C6538-C54F-46C3-9B50-15A3CF2D18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36" y="1690688"/>
            <a:ext cx="4796790" cy="47967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8E780A2-C3FD-4632-83C8-1FCB792CE3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627" y="1690688"/>
            <a:ext cx="6688837" cy="44614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C08EC1F-A12A-4E59-97BF-CDAC0CA450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389" y="190493"/>
            <a:ext cx="1480981" cy="14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2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B9F7DF-CC86-4AD8-9C90-967E5070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하피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0B2C38B-AB03-454E-B8C7-846E1B80C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82" y="1272540"/>
            <a:ext cx="5067300" cy="5334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03058F9-D291-45CE-B976-768F63B6A0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774" y="1191920"/>
            <a:ext cx="5067301" cy="541462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C1039CB-7C94-4B07-81F3-195EC51B40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64" y="3770035"/>
            <a:ext cx="2759869" cy="30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2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F566F6-AEFF-4365-B2C4-362BCB85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마츠리에서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주로 판매되는 음식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1473111-AC86-40F2-B386-7DA65F99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" y="6259238"/>
            <a:ext cx="12058650" cy="46727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50204A1-9C7D-424F-8E23-F69E42E77E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47" y="1494745"/>
            <a:ext cx="5579705" cy="40671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1891633-3719-42C5-AC69-DF3CC025DF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890" y="1494744"/>
            <a:ext cx="6100763" cy="4067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B5BBFC-2C7E-4528-A460-1056B77F3A16}"/>
              </a:ext>
            </a:extLst>
          </p:cNvPr>
          <p:cNvSpPr txBox="1"/>
          <p:nvPr/>
        </p:nvSpPr>
        <p:spPr>
          <a:xfrm>
            <a:off x="2140113" y="5704169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たこ焼き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D4746-339E-45B1-890B-A5A085A297C8}"/>
              </a:ext>
            </a:extLst>
          </p:cNvPr>
          <p:cNvSpPr txBox="1"/>
          <p:nvPr/>
        </p:nvSpPr>
        <p:spPr>
          <a:xfrm>
            <a:off x="6736702" y="5704167"/>
            <a:ext cx="525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ビール、お好み焼き、たこ焼き、焼きそば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BE6D9B9-FEC0-4793-96F6-D9A4BE8D86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021" y="-114822"/>
            <a:ext cx="1800376" cy="17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7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280</Words>
  <Application>Microsoft Office PowerPoint</Application>
  <PresentationFormat>와이드스크린</PresentationFormat>
  <Paragraphs>52</Paragraphs>
  <Slides>20</Slides>
  <Notes>0</Notes>
  <HiddenSlides>0</HiddenSlides>
  <MMClips>4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Roboto</vt:lpstr>
      <vt:lpstr>맑은 고딕</vt:lpstr>
      <vt:lpstr>휴먼편지체</vt:lpstr>
      <vt:lpstr>Arial</vt:lpstr>
      <vt:lpstr>Office 테마</vt:lpstr>
      <vt:lpstr>일본 문화</vt:lpstr>
      <vt:lpstr>목차</vt:lpstr>
      <vt:lpstr>  마츠리란?</vt:lpstr>
      <vt:lpstr>마츠리 풍경</vt:lpstr>
      <vt:lpstr>마츠리 풍경</vt:lpstr>
      <vt:lpstr>실제 마츠리 풍경</vt:lpstr>
      <vt:lpstr>유카타의 모습</vt:lpstr>
      <vt:lpstr>하피</vt:lpstr>
      <vt:lpstr>마츠리에서 주로 판매되는 음식</vt:lpstr>
      <vt:lpstr>마츠리에서 주로 판매되는 음식</vt:lpstr>
      <vt:lpstr>마츠리에서 주로 판매되는 음식</vt:lpstr>
      <vt:lpstr>마츠리에서 인기있는 음식의 순위</vt:lpstr>
      <vt:lpstr>PowerPoint 프레젠테이션</vt:lpstr>
      <vt:lpstr>마츠리에서 즐길 수 있는 오락거리</vt:lpstr>
      <vt:lpstr>お祭りの屋台で１万円チャレンジ</vt:lpstr>
      <vt:lpstr>마츠리에서 즐길 수 있는 오락거리</vt:lpstr>
      <vt:lpstr>PowerPoint 프레젠테이션</vt:lpstr>
      <vt:lpstr>마츠리에서 판매되는 가면</vt:lpstr>
      <vt:lpstr>마츠리의 불꽃놀이</vt:lpstr>
      <vt:lpstr>스미다가와 여름 마츠리의 불꽃놀이 영상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문화</dc:title>
  <dc:creator>rape_blossom@naver.com</dc:creator>
  <cp:lastModifiedBy>rape_blossom@naver.com</cp:lastModifiedBy>
  <cp:revision>12</cp:revision>
  <dcterms:created xsi:type="dcterms:W3CDTF">2021-03-31T04:54:00Z</dcterms:created>
  <dcterms:modified xsi:type="dcterms:W3CDTF">2021-04-13T01:13:50Z</dcterms:modified>
</cp:coreProperties>
</file>