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68" r:id="rId3"/>
    <p:sldId id="263" r:id="rId4"/>
    <p:sldId id="287" r:id="rId5"/>
    <p:sldId id="289" r:id="rId6"/>
    <p:sldId id="285" r:id="rId7"/>
    <p:sldId id="288" r:id="rId8"/>
    <p:sldId id="295" r:id="rId9"/>
    <p:sldId id="272" r:id="rId10"/>
    <p:sldId id="290" r:id="rId11"/>
    <p:sldId id="296" r:id="rId12"/>
    <p:sldId id="297" r:id="rId13"/>
    <p:sldId id="283" r:id="rId14"/>
    <p:sldId id="299" r:id="rId15"/>
    <p:sldId id="279" r:id="rId16"/>
    <p:sldId id="294" r:id="rId17"/>
    <p:sldId id="273" r:id="rId18"/>
    <p:sldId id="281" r:id="rId19"/>
    <p:sldId id="300" r:id="rId20"/>
    <p:sldId id="301" r:id="rId21"/>
    <p:sldId id="26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80D6373-A506-4C76-BE24-6BF996DAF9F5}">
          <p14:sldIdLst>
            <p14:sldId id="271"/>
            <p14:sldId id="268"/>
            <p14:sldId id="263"/>
            <p14:sldId id="287"/>
            <p14:sldId id="289"/>
            <p14:sldId id="285"/>
            <p14:sldId id="288"/>
            <p14:sldId id="295"/>
            <p14:sldId id="272"/>
            <p14:sldId id="290"/>
            <p14:sldId id="296"/>
            <p14:sldId id="297"/>
            <p14:sldId id="283"/>
            <p14:sldId id="299"/>
            <p14:sldId id="279"/>
            <p14:sldId id="294"/>
            <p14:sldId id="273"/>
            <p14:sldId id="281"/>
            <p14:sldId id="300"/>
            <p14:sldId id="30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F9F"/>
    <a:srgbClr val="474652"/>
    <a:srgbClr val="76747A"/>
    <a:srgbClr val="E6E6E6"/>
    <a:srgbClr val="AC9D93"/>
    <a:srgbClr val="DFC3B5"/>
    <a:srgbClr val="F08C01"/>
    <a:srgbClr val="7A849F"/>
    <a:srgbClr val="FEDE34"/>
    <a:srgbClr val="C5B2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47D39-3945-48A6-AEA8-60DD989796D0}" v="741" dt="2021-10-07T11:05:58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 주연" userId="9e4ea32fe5ac4331" providerId="LiveId" clId="{B8B47D39-3945-48A6-AEA8-60DD989796D0}"/>
    <pc:docChg chg="undo custSel addSld delSld modSld sldOrd modSection">
      <pc:chgData name="김 주연" userId="9e4ea32fe5ac4331" providerId="LiveId" clId="{B8B47D39-3945-48A6-AEA8-60DD989796D0}" dt="2021-10-07T11:05:58.912" v="2589"/>
      <pc:docMkLst>
        <pc:docMk/>
      </pc:docMkLst>
      <pc:sldChg chg="modTransition">
        <pc:chgData name="김 주연" userId="9e4ea32fe5ac4331" providerId="LiveId" clId="{B8B47D39-3945-48A6-AEA8-60DD989796D0}" dt="2021-10-07T11:05:58.912" v="2589"/>
        <pc:sldMkLst>
          <pc:docMk/>
          <pc:sldMk cId="2651062383" sldId="266"/>
        </pc:sldMkLst>
      </pc:sldChg>
      <pc:sldChg chg="add del">
        <pc:chgData name="김 주연" userId="9e4ea32fe5ac4331" providerId="LiveId" clId="{B8B47D39-3945-48A6-AEA8-60DD989796D0}" dt="2021-10-07T10:46:07.759" v="2301" actId="47"/>
        <pc:sldMkLst>
          <pc:docMk/>
          <pc:sldMk cId="29462580" sldId="270"/>
        </pc:sldMkLst>
      </pc:sldChg>
      <pc:sldChg chg="addSp modSp mod modAnim">
        <pc:chgData name="김 주연" userId="9e4ea32fe5ac4331" providerId="LiveId" clId="{B8B47D39-3945-48A6-AEA8-60DD989796D0}" dt="2021-10-07T11:01:40.058" v="2558"/>
        <pc:sldMkLst>
          <pc:docMk/>
          <pc:sldMk cId="506216941" sldId="271"/>
        </pc:sldMkLst>
        <pc:spChg chg="add mod">
          <ac:chgData name="김 주연" userId="9e4ea32fe5ac4331" providerId="LiveId" clId="{B8B47D39-3945-48A6-AEA8-60DD989796D0}" dt="2021-10-07T10:38:07.198" v="2163" actId="20577"/>
          <ac:spMkLst>
            <pc:docMk/>
            <pc:sldMk cId="506216941" sldId="271"/>
            <ac:spMk id="2" creationId="{10DA8778-BD47-4A7B-A611-E16010A21E57}"/>
          </ac:spMkLst>
        </pc:spChg>
      </pc:sldChg>
      <pc:sldChg chg="modSp mod ord">
        <pc:chgData name="김 주연" userId="9e4ea32fe5ac4331" providerId="LiveId" clId="{B8B47D39-3945-48A6-AEA8-60DD989796D0}" dt="2021-10-07T10:21:20.307" v="1619"/>
        <pc:sldMkLst>
          <pc:docMk/>
          <pc:sldMk cId="527119689" sldId="273"/>
        </pc:sldMkLst>
        <pc:spChg chg="mod">
          <ac:chgData name="김 주연" userId="9e4ea32fe5ac4331" providerId="LiveId" clId="{B8B47D39-3945-48A6-AEA8-60DD989796D0}" dt="2021-10-07T10:21:20.307" v="1619"/>
          <ac:spMkLst>
            <pc:docMk/>
            <pc:sldMk cId="527119689" sldId="273"/>
            <ac:spMk id="10" creationId="{809E7AB2-6E9B-47B5-82BF-5D3426563DE1}"/>
          </ac:spMkLst>
        </pc:spChg>
      </pc:sldChg>
      <pc:sldChg chg="del">
        <pc:chgData name="김 주연" userId="9e4ea32fe5ac4331" providerId="LiveId" clId="{B8B47D39-3945-48A6-AEA8-60DD989796D0}" dt="2021-10-07T10:32:34.113" v="2051" actId="47"/>
        <pc:sldMkLst>
          <pc:docMk/>
          <pc:sldMk cId="348373274" sldId="274"/>
        </pc:sldMkLst>
      </pc:sldChg>
      <pc:sldChg chg="del">
        <pc:chgData name="김 주연" userId="9e4ea32fe5ac4331" providerId="LiveId" clId="{B8B47D39-3945-48A6-AEA8-60DD989796D0}" dt="2021-10-07T10:32:36.378" v="2053" actId="47"/>
        <pc:sldMkLst>
          <pc:docMk/>
          <pc:sldMk cId="3885613374" sldId="276"/>
        </pc:sldMkLst>
      </pc:sldChg>
      <pc:sldChg chg="add del setBg">
        <pc:chgData name="김 주연" userId="9e4ea32fe5ac4331" providerId="LiveId" clId="{B8B47D39-3945-48A6-AEA8-60DD989796D0}" dt="2021-10-07T10:37:38.017" v="2142"/>
        <pc:sldMkLst>
          <pc:docMk/>
          <pc:sldMk cId="2535747531" sldId="277"/>
        </pc:sldMkLst>
      </pc:sldChg>
      <pc:sldChg chg="del">
        <pc:chgData name="김 주연" userId="9e4ea32fe5ac4331" providerId="LiveId" clId="{B8B47D39-3945-48A6-AEA8-60DD989796D0}" dt="2021-10-07T10:32:38.455" v="2055" actId="47"/>
        <pc:sldMkLst>
          <pc:docMk/>
          <pc:sldMk cId="1221453139" sldId="278"/>
        </pc:sldMkLst>
      </pc:sldChg>
      <pc:sldChg chg="addSp delSp modSp mod ord modTransition modAnim">
        <pc:chgData name="김 주연" userId="9e4ea32fe5ac4331" providerId="LiveId" clId="{B8B47D39-3945-48A6-AEA8-60DD989796D0}" dt="2021-10-07T10:20:32.403" v="1578" actId="165"/>
        <pc:sldMkLst>
          <pc:docMk/>
          <pc:sldMk cId="4279177656" sldId="279"/>
        </pc:sldMkLst>
        <pc:spChg chg="mod">
          <ac:chgData name="김 주연" userId="9e4ea32fe5ac4331" providerId="LiveId" clId="{B8B47D39-3945-48A6-AEA8-60DD989796D0}" dt="2021-10-07T10:07:18.837" v="1165"/>
          <ac:spMkLst>
            <pc:docMk/>
            <pc:sldMk cId="4279177656" sldId="279"/>
            <ac:spMk id="3" creationId="{684A7903-EC79-42AD-A14E-636E2CB21F1A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4" creationId="{DEBFBD7F-5741-48E4-9C6B-7146F971F5FB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6" creationId="{CA5C8C18-F075-49B9-8282-B8AC81F681F6}"/>
          </ac:spMkLst>
        </pc:spChg>
        <pc:spChg chg="mod">
          <ac:chgData name="김 주연" userId="9e4ea32fe5ac4331" providerId="LiveId" clId="{B8B47D39-3945-48A6-AEA8-60DD989796D0}" dt="2021-10-07T10:15:44.908" v="1421"/>
          <ac:spMkLst>
            <pc:docMk/>
            <pc:sldMk cId="4279177656" sldId="279"/>
            <ac:spMk id="26" creationId="{2E256FE6-C042-4A38-81C7-9CB2C99E3903}"/>
          </ac:spMkLst>
        </pc:spChg>
        <pc:spChg chg="mod">
          <ac:chgData name="김 주연" userId="9e4ea32fe5ac4331" providerId="LiveId" clId="{B8B47D39-3945-48A6-AEA8-60DD989796D0}" dt="2021-10-07T10:15:44.908" v="1421"/>
          <ac:spMkLst>
            <pc:docMk/>
            <pc:sldMk cId="4279177656" sldId="279"/>
            <ac:spMk id="27" creationId="{209925F4-1001-4420-98CB-703E12B2674F}"/>
          </ac:spMkLst>
        </pc:spChg>
        <pc:spChg chg="mod">
          <ac:chgData name="김 주연" userId="9e4ea32fe5ac4331" providerId="LiveId" clId="{B8B47D39-3945-48A6-AEA8-60DD989796D0}" dt="2021-10-07T10:18:14.866" v="1538"/>
          <ac:spMkLst>
            <pc:docMk/>
            <pc:sldMk cId="4279177656" sldId="279"/>
            <ac:spMk id="32" creationId="{0687ACBF-57BC-4A49-95C9-47242BC20FB1}"/>
          </ac:spMkLst>
        </pc:spChg>
        <pc:spChg chg="mod">
          <ac:chgData name="김 주연" userId="9e4ea32fe5ac4331" providerId="LiveId" clId="{B8B47D39-3945-48A6-AEA8-60DD989796D0}" dt="2021-10-07T10:18:14.866" v="1538"/>
          <ac:spMkLst>
            <pc:docMk/>
            <pc:sldMk cId="4279177656" sldId="279"/>
            <ac:spMk id="33" creationId="{55AFB54C-5791-4DE0-8811-EA8B3F964EDC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40" creationId="{E3F68F3C-85C2-4458-9C22-6C69DAC75173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42" creationId="{DEF56353-D6B8-4917-B4CD-64BFDB286960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44" creationId="{284CF5B5-C8DF-4F9F-9049-A7E41C7890A5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46" creationId="{9230B289-E085-429C-BFA8-3B1CDBB19DA9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48" creationId="{76650B63-49F7-4189-BE8B-C92780B74EDA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50" creationId="{53FDB1D7-188F-44EF-B31D-F89007D796EF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52" creationId="{5DB9000E-E906-476A-A693-0C0742E2A6D1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54" creationId="{9748BC39-148C-43AE-8C90-96BAC586ACB2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56" creationId="{492DA7D2-C6F0-42E4-AD1D-077C0F1F83E5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58" creationId="{53334A53-BFA5-43F7-9A91-2C1ED37EA325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60" creationId="{59088800-0945-40BA-BA7E-8B445146FC78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62" creationId="{E515788D-925C-4F72-BCD2-6375943D45A9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64" creationId="{7AB83349-AE5D-4818-8A54-ECDC7AA7B9AE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66" creationId="{596341FB-7EB5-44C8-A915-EAF54C4FF8F4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68" creationId="{75B42047-735E-42AD-85DE-6C801EBAC430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70" creationId="{8C97BA09-2FDC-4CB4-9AB7-EEAC249A1DFA}"/>
          </ac:spMkLst>
        </pc:spChg>
        <pc:spChg chg="mod topLvl">
          <ac:chgData name="김 주연" userId="9e4ea32fe5ac4331" providerId="LiveId" clId="{B8B47D39-3945-48A6-AEA8-60DD989796D0}" dt="2021-10-07T10:20:32.403" v="1578" actId="165"/>
          <ac:spMkLst>
            <pc:docMk/>
            <pc:sldMk cId="4279177656" sldId="279"/>
            <ac:spMk id="72" creationId="{BE19E1D2-E678-4F85-B4EB-68610EB5D497}"/>
          </ac:spMkLst>
        </pc:spChg>
        <pc:grpChg chg="add del mod">
          <ac:chgData name="김 주연" userId="9e4ea32fe5ac4331" providerId="LiveId" clId="{B8B47D39-3945-48A6-AEA8-60DD989796D0}" dt="2021-10-07T10:20:32.403" v="1578" actId="165"/>
          <ac:grpSpMkLst>
            <pc:docMk/>
            <pc:sldMk cId="4279177656" sldId="279"/>
            <ac:grpSpMk id="8" creationId="{CCBCF39A-2D8B-4635-B431-16F2A0A478C5}"/>
          </ac:grpSpMkLst>
        </pc:grpChg>
        <pc:grpChg chg="add del mod">
          <ac:chgData name="김 주연" userId="9e4ea32fe5ac4331" providerId="LiveId" clId="{B8B47D39-3945-48A6-AEA8-60DD989796D0}" dt="2021-10-07T10:15:47.770" v="1422"/>
          <ac:grpSpMkLst>
            <pc:docMk/>
            <pc:sldMk cId="4279177656" sldId="279"/>
            <ac:grpSpMk id="24" creationId="{093BF8E7-69D7-4161-BA88-68805CFF1208}"/>
          </ac:grpSpMkLst>
        </pc:grpChg>
        <pc:grpChg chg="add del mod">
          <ac:chgData name="김 주연" userId="9e4ea32fe5ac4331" providerId="LiveId" clId="{B8B47D39-3945-48A6-AEA8-60DD989796D0}" dt="2021-10-07T10:18:17.149" v="1539"/>
          <ac:grpSpMkLst>
            <pc:docMk/>
            <pc:sldMk cId="4279177656" sldId="279"/>
            <ac:grpSpMk id="30" creationId="{28E55839-5752-4374-B929-9EBD56BDE6F1}"/>
          </ac:grpSpMkLst>
        </pc:grpChg>
        <pc:graphicFrameChg chg="mod">
          <ac:chgData name="김 주연" userId="9e4ea32fe5ac4331" providerId="LiveId" clId="{B8B47D39-3945-48A6-AEA8-60DD989796D0}" dt="2021-10-07T10:15:44.908" v="1421"/>
          <ac:graphicFrameMkLst>
            <pc:docMk/>
            <pc:sldMk cId="4279177656" sldId="279"/>
            <ac:graphicFrameMk id="25" creationId="{1D4944D1-EA9D-48B7-B16D-93BD75421204}"/>
          </ac:graphicFrameMkLst>
        </pc:graphicFrameChg>
        <pc:graphicFrameChg chg="mod">
          <ac:chgData name="김 주연" userId="9e4ea32fe5ac4331" providerId="LiveId" clId="{B8B47D39-3945-48A6-AEA8-60DD989796D0}" dt="2021-10-07T10:18:14.866" v="1538"/>
          <ac:graphicFrameMkLst>
            <pc:docMk/>
            <pc:sldMk cId="4279177656" sldId="279"/>
            <ac:graphicFrameMk id="31" creationId="{95BBD9F2-E67C-4CBE-9BEB-9E630C2D4F38}"/>
          </ac:graphicFrameMkLst>
        </pc:graphicFrameChg>
        <pc:picChg chg="add del mod">
          <ac:chgData name="김 주연" userId="9e4ea32fe5ac4331" providerId="LiveId" clId="{B8B47D39-3945-48A6-AEA8-60DD989796D0}" dt="2021-10-07T10:17:50.461" v="1534" actId="21"/>
          <ac:picMkLst>
            <pc:docMk/>
            <pc:sldMk cId="4279177656" sldId="279"/>
            <ac:picMk id="7" creationId="{81E4C9C0-2FCF-48C3-8650-0311DA1AF257}"/>
          </ac:picMkLst>
        </pc:picChg>
        <pc:picChg chg="add mod">
          <ac:chgData name="김 주연" userId="9e4ea32fe5ac4331" providerId="LiveId" clId="{B8B47D39-3945-48A6-AEA8-60DD989796D0}" dt="2021-10-07T10:19:28.161" v="1556" actId="1076"/>
          <ac:picMkLst>
            <pc:docMk/>
            <pc:sldMk cId="4279177656" sldId="279"/>
            <ac:picMk id="9" creationId="{31625487-77C6-4FA0-A363-8C07C46B3489}"/>
          </ac:picMkLst>
        </pc:picChg>
      </pc:sldChg>
      <pc:sldChg chg="addSp delSp modSp mod ord modTransition delAnim modAnim">
        <pc:chgData name="김 주연" userId="9e4ea32fe5ac4331" providerId="LiveId" clId="{B8B47D39-3945-48A6-AEA8-60DD989796D0}" dt="2021-10-07T10:58:01.015" v="2542"/>
        <pc:sldMkLst>
          <pc:docMk/>
          <pc:sldMk cId="3786100334" sldId="281"/>
        </pc:sldMkLst>
        <pc:spChg chg="mod">
          <ac:chgData name="김 주연" userId="9e4ea32fe5ac4331" providerId="LiveId" clId="{B8B47D39-3945-48A6-AEA8-60DD989796D0}" dt="2021-10-07T10:28:21.088" v="2019"/>
          <ac:spMkLst>
            <pc:docMk/>
            <pc:sldMk cId="3786100334" sldId="281"/>
            <ac:spMk id="3" creationId="{684A7903-EC79-42AD-A14E-636E2CB21F1A}"/>
          </ac:spMkLst>
        </pc:spChg>
        <pc:spChg chg="add del mod">
          <ac:chgData name="김 주연" userId="9e4ea32fe5ac4331" providerId="LiveId" clId="{B8B47D39-3945-48A6-AEA8-60DD989796D0}" dt="2021-10-07T10:29:55.982" v="2032" actId="33987"/>
          <ac:spMkLst>
            <pc:docMk/>
            <pc:sldMk cId="3786100334" sldId="281"/>
            <ac:spMk id="6" creationId="{E8DE88D5-6100-43DA-BC39-FAA6485337BF}"/>
          </ac:spMkLst>
        </pc:spChg>
        <pc:spChg chg="mod">
          <ac:chgData name="김 주연" userId="9e4ea32fe5ac4331" providerId="LiveId" clId="{B8B47D39-3945-48A6-AEA8-60DD989796D0}" dt="2021-10-07T10:52:09.699" v="2529" actId="1076"/>
          <ac:spMkLst>
            <pc:docMk/>
            <pc:sldMk cId="3786100334" sldId="281"/>
            <ac:spMk id="20" creationId="{5B10C672-221F-4454-A226-6BC33ABAE40F}"/>
          </ac:spMkLst>
        </pc:spChg>
        <pc:spChg chg="mod">
          <ac:chgData name="김 주연" userId="9e4ea32fe5ac4331" providerId="LiveId" clId="{B8B47D39-3945-48A6-AEA8-60DD989796D0}" dt="2021-10-07T10:48:03.735" v="2323" actId="20577"/>
          <ac:spMkLst>
            <pc:docMk/>
            <pc:sldMk cId="3786100334" sldId="281"/>
            <ac:spMk id="21" creationId="{B6B58D95-0106-4071-9D26-800C95D6C123}"/>
          </ac:spMkLst>
        </pc:spChg>
        <pc:graphicFrameChg chg="add del mod modGraphic">
          <ac:chgData name="김 주연" userId="9e4ea32fe5ac4331" providerId="LiveId" clId="{B8B47D39-3945-48A6-AEA8-60DD989796D0}" dt="2021-10-07T10:47:41.277" v="2318" actId="478"/>
          <ac:graphicFrameMkLst>
            <pc:docMk/>
            <pc:sldMk cId="3786100334" sldId="281"/>
            <ac:graphicFrameMk id="4" creationId="{C54AE336-9046-466D-BA80-9BFD6083DEA3}"/>
          </ac:graphicFrameMkLst>
        </pc:graphicFrameChg>
        <pc:graphicFrameChg chg="del">
          <ac:chgData name="김 주연" userId="9e4ea32fe5ac4331" providerId="LiveId" clId="{B8B47D39-3945-48A6-AEA8-60DD989796D0}" dt="2021-10-07T10:21:45.169" v="1621" actId="21"/>
          <ac:graphicFrameMkLst>
            <pc:docMk/>
            <pc:sldMk cId="3786100334" sldId="281"/>
            <ac:graphicFrameMk id="19" creationId="{93B8DE5C-0111-4486-A0A2-B832C1072486}"/>
          </ac:graphicFrameMkLst>
        </pc:graphicFrameChg>
        <pc:picChg chg="add mod">
          <ac:chgData name="김 주연" userId="9e4ea32fe5ac4331" providerId="LiveId" clId="{B8B47D39-3945-48A6-AEA8-60DD989796D0}" dt="2021-10-07T10:56:57.486" v="2536" actId="1440"/>
          <ac:picMkLst>
            <pc:docMk/>
            <pc:sldMk cId="3786100334" sldId="281"/>
            <ac:picMk id="8" creationId="{10EDFC32-6C83-42BC-8F1D-E78A7EF0671B}"/>
          </ac:picMkLst>
        </pc:picChg>
        <pc:picChg chg="add mod">
          <ac:chgData name="김 주연" userId="9e4ea32fe5ac4331" providerId="LiveId" clId="{B8B47D39-3945-48A6-AEA8-60DD989796D0}" dt="2021-10-07T10:57:50.726" v="2540" actId="1440"/>
          <ac:picMkLst>
            <pc:docMk/>
            <pc:sldMk cId="3786100334" sldId="281"/>
            <ac:picMk id="10" creationId="{3E49B725-8E9F-4A62-8793-1B43F77E8F6E}"/>
          </ac:picMkLst>
        </pc:picChg>
      </pc:sldChg>
      <pc:sldChg chg="del">
        <pc:chgData name="김 주연" userId="9e4ea32fe5ac4331" providerId="LiveId" clId="{B8B47D39-3945-48A6-AEA8-60DD989796D0}" dt="2021-10-07T10:32:35.021" v="2052" actId="47"/>
        <pc:sldMkLst>
          <pc:docMk/>
          <pc:sldMk cId="4225981842" sldId="282"/>
        </pc:sldMkLst>
      </pc:sldChg>
      <pc:sldChg chg="del">
        <pc:chgData name="김 주연" userId="9e4ea32fe5ac4331" providerId="LiveId" clId="{B8B47D39-3945-48A6-AEA8-60DD989796D0}" dt="2021-10-07T10:32:31.025" v="2048" actId="47"/>
        <pc:sldMkLst>
          <pc:docMk/>
          <pc:sldMk cId="3428648680" sldId="284"/>
        </pc:sldMkLst>
      </pc:sldChg>
      <pc:sldChg chg="add del">
        <pc:chgData name="김 주연" userId="9e4ea32fe5ac4331" providerId="LiveId" clId="{B8B47D39-3945-48A6-AEA8-60DD989796D0}" dt="2021-10-07T10:46:10.223" v="2302" actId="47"/>
        <pc:sldMkLst>
          <pc:docMk/>
          <pc:sldMk cId="2547498935" sldId="286"/>
        </pc:sldMkLst>
      </pc:sldChg>
      <pc:sldChg chg="modSp mod">
        <pc:chgData name="김 주연" userId="9e4ea32fe5ac4331" providerId="LiveId" clId="{B8B47D39-3945-48A6-AEA8-60DD989796D0}" dt="2021-10-07T11:01:26.187" v="2557" actId="1076"/>
        <pc:sldMkLst>
          <pc:docMk/>
          <pc:sldMk cId="3716398989" sldId="288"/>
        </pc:sldMkLst>
        <pc:graphicFrameChg chg="mod">
          <ac:chgData name="김 주연" userId="9e4ea32fe5ac4331" providerId="LiveId" clId="{B8B47D39-3945-48A6-AEA8-60DD989796D0}" dt="2021-10-07T11:01:26.187" v="2557" actId="1076"/>
          <ac:graphicFrameMkLst>
            <pc:docMk/>
            <pc:sldMk cId="3716398989" sldId="288"/>
            <ac:graphicFrameMk id="11" creationId="{F2EC2F8C-2D7C-492C-97FC-595A6CBCBCD3}"/>
          </ac:graphicFrameMkLst>
        </pc:graphicFrameChg>
      </pc:sldChg>
      <pc:sldChg chg="del">
        <pc:chgData name="김 주연" userId="9e4ea32fe5ac4331" providerId="LiveId" clId="{B8B47D39-3945-48A6-AEA8-60DD989796D0}" dt="2021-10-07T10:32:32.172" v="2049" actId="47"/>
        <pc:sldMkLst>
          <pc:docMk/>
          <pc:sldMk cId="3061414747" sldId="291"/>
        </pc:sldMkLst>
      </pc:sldChg>
      <pc:sldChg chg="del">
        <pc:chgData name="김 주연" userId="9e4ea32fe5ac4331" providerId="LiveId" clId="{B8B47D39-3945-48A6-AEA8-60DD989796D0}" dt="2021-10-07T10:32:33.222" v="2050" actId="47"/>
        <pc:sldMkLst>
          <pc:docMk/>
          <pc:sldMk cId="227325893" sldId="292"/>
        </pc:sldMkLst>
      </pc:sldChg>
      <pc:sldChg chg="addSp delSp modSp add del mod modTransition">
        <pc:chgData name="김 주연" userId="9e4ea32fe5ac4331" providerId="LiveId" clId="{B8B47D39-3945-48A6-AEA8-60DD989796D0}" dt="2021-10-07T10:45:50.777" v="2299"/>
        <pc:sldMkLst>
          <pc:docMk/>
          <pc:sldMk cId="1191983084" sldId="294"/>
        </pc:sldMkLst>
        <pc:spChg chg="add del mod">
          <ac:chgData name="김 주연" userId="9e4ea32fe5ac4331" providerId="LiveId" clId="{B8B47D39-3945-48A6-AEA8-60DD989796D0}" dt="2021-10-07T10:43:30.051" v="2227" actId="478"/>
          <ac:spMkLst>
            <pc:docMk/>
            <pc:sldMk cId="1191983084" sldId="294"/>
            <ac:spMk id="2" creationId="{1BD74422-ABF4-436F-ACEE-7C1A9D9095F9}"/>
          </ac:spMkLst>
        </pc:spChg>
        <pc:spChg chg="add mod">
          <ac:chgData name="김 주연" userId="9e4ea32fe5ac4331" providerId="LiveId" clId="{B8B47D39-3945-48A6-AEA8-60DD989796D0}" dt="2021-10-07T10:45:20.230" v="2298" actId="14100"/>
          <ac:spMkLst>
            <pc:docMk/>
            <pc:sldMk cId="1191983084" sldId="294"/>
            <ac:spMk id="4" creationId="{CF4BD127-689C-4792-AEDD-662DABDC8A4F}"/>
          </ac:spMkLst>
        </pc:spChg>
        <pc:spChg chg="mod">
          <ac:chgData name="김 주연" userId="9e4ea32fe5ac4331" providerId="LiveId" clId="{B8B47D39-3945-48A6-AEA8-60DD989796D0}" dt="2021-10-07T10:42:50.250" v="2225"/>
          <ac:spMkLst>
            <pc:docMk/>
            <pc:sldMk cId="1191983084" sldId="294"/>
            <ac:spMk id="5" creationId="{215C2D67-4574-4C0F-8447-FC913D8F02D0}"/>
          </ac:spMkLst>
        </pc:spChg>
        <pc:spChg chg="mod">
          <ac:chgData name="김 주연" userId="9e4ea32fe5ac4331" providerId="LiveId" clId="{B8B47D39-3945-48A6-AEA8-60DD989796D0}" dt="2021-10-07T10:38:46.720" v="2215" actId="20577"/>
          <ac:spMkLst>
            <pc:docMk/>
            <pc:sldMk cId="1191983084" sldId="294"/>
            <ac:spMk id="7" creationId="{94379A70-2AFA-40AB-B674-16EEA699F08B}"/>
          </ac:spMkLst>
        </pc:spChg>
      </pc:sldChg>
      <pc:sldChg chg="del">
        <pc:chgData name="김 주연" userId="9e4ea32fe5ac4331" providerId="LiveId" clId="{B8B47D39-3945-48A6-AEA8-60DD989796D0}" dt="2021-10-07T08:59:09.093" v="1" actId="2696"/>
        <pc:sldMkLst>
          <pc:docMk/>
          <pc:sldMk cId="245238708" sldId="298"/>
        </pc:sldMkLst>
      </pc:sldChg>
      <pc:sldChg chg="addSp delSp modSp add mod modTransition modAnim">
        <pc:chgData name="김 주연" userId="9e4ea32fe5ac4331" providerId="LiveId" clId="{B8B47D39-3945-48A6-AEA8-60DD989796D0}" dt="2021-10-07T10:37:59.017" v="2148"/>
        <pc:sldMkLst>
          <pc:docMk/>
          <pc:sldMk cId="3313061177" sldId="299"/>
        </pc:sldMkLst>
        <pc:spChg chg="mod">
          <ac:chgData name="김 주연" userId="9e4ea32fe5ac4331" providerId="LiveId" clId="{B8B47D39-3945-48A6-AEA8-60DD989796D0}" dt="2021-10-07T09:33:55.757" v="1116"/>
          <ac:spMkLst>
            <pc:docMk/>
            <pc:sldMk cId="3313061177" sldId="299"/>
            <ac:spMk id="3" creationId="{684A7903-EC79-42AD-A14E-636E2CB21F1A}"/>
          </ac:spMkLst>
        </pc:spChg>
        <pc:spChg chg="add mod">
          <ac:chgData name="김 주연" userId="9e4ea32fe5ac4331" providerId="LiveId" clId="{B8B47D39-3945-48A6-AEA8-60DD989796D0}" dt="2021-10-07T09:33:34.520" v="1112" actId="164"/>
          <ac:spMkLst>
            <pc:docMk/>
            <pc:sldMk cId="3313061177" sldId="299"/>
            <ac:spMk id="4" creationId="{A8A4C2DA-B2B7-4CBA-949F-B3E613B98C5F}"/>
          </ac:spMkLst>
        </pc:spChg>
        <pc:spChg chg="add del">
          <ac:chgData name="김 주연" userId="9e4ea32fe5ac4331" providerId="LiveId" clId="{B8B47D39-3945-48A6-AEA8-60DD989796D0}" dt="2021-10-07T09:09:29.990" v="203" actId="11529"/>
          <ac:spMkLst>
            <pc:docMk/>
            <pc:sldMk cId="3313061177" sldId="299"/>
            <ac:spMk id="13" creationId="{DE861173-4516-4CB1-9897-4D0041F6BB05}"/>
          </ac:spMkLst>
        </pc:spChg>
        <pc:spChg chg="add del mod">
          <ac:chgData name="김 주연" userId="9e4ea32fe5ac4331" providerId="LiveId" clId="{B8B47D39-3945-48A6-AEA8-60DD989796D0}" dt="2021-10-07T09:10:27.714" v="255" actId="21"/>
          <ac:spMkLst>
            <pc:docMk/>
            <pc:sldMk cId="3313061177" sldId="299"/>
            <ac:spMk id="14" creationId="{145294BE-3A2B-44B1-AC80-B561947E2BEA}"/>
          </ac:spMkLst>
        </pc:spChg>
        <pc:spChg chg="add del mod">
          <ac:chgData name="김 주연" userId="9e4ea32fe5ac4331" providerId="LiveId" clId="{B8B47D39-3945-48A6-AEA8-60DD989796D0}" dt="2021-10-07T09:16:39.356" v="488" actId="21"/>
          <ac:spMkLst>
            <pc:docMk/>
            <pc:sldMk cId="3313061177" sldId="299"/>
            <ac:spMk id="15" creationId="{6B9E90AE-A960-45AC-8106-F4A5E8B41E66}"/>
          </ac:spMkLst>
        </pc:spChg>
        <pc:spChg chg="add mod">
          <ac:chgData name="김 주연" userId="9e4ea32fe5ac4331" providerId="LiveId" clId="{B8B47D39-3945-48A6-AEA8-60DD989796D0}" dt="2021-10-07T10:37:59.017" v="2148"/>
          <ac:spMkLst>
            <pc:docMk/>
            <pc:sldMk cId="3313061177" sldId="299"/>
            <ac:spMk id="16" creationId="{E8495D06-1612-47B0-B56C-1C1F38B89E81}"/>
          </ac:spMkLst>
        </pc:spChg>
        <pc:spChg chg="add del mod">
          <ac:chgData name="김 주연" userId="9e4ea32fe5ac4331" providerId="LiveId" clId="{B8B47D39-3945-48A6-AEA8-60DD989796D0}" dt="2021-10-07T09:01:04.917" v="81" actId="478"/>
          <ac:spMkLst>
            <pc:docMk/>
            <pc:sldMk cId="3313061177" sldId="299"/>
            <ac:spMk id="18" creationId="{AEC8204F-12B3-4439-9A52-0C3715AF9871}"/>
          </ac:spMkLst>
        </pc:spChg>
        <pc:spChg chg="mod">
          <ac:chgData name="김 주연" userId="9e4ea32fe5ac4331" providerId="LiveId" clId="{B8B47D39-3945-48A6-AEA8-60DD989796D0}" dt="2021-10-07T08:59:28.051" v="53" actId="14100"/>
          <ac:spMkLst>
            <pc:docMk/>
            <pc:sldMk cId="3313061177" sldId="299"/>
            <ac:spMk id="107" creationId="{E5D857D4-9530-46C4-A954-EE4EFF9AA6AB}"/>
          </ac:spMkLst>
        </pc:spChg>
        <pc:spChg chg="add del mod">
          <ac:chgData name="김 주연" userId="9e4ea32fe5ac4331" providerId="LiveId" clId="{B8B47D39-3945-48A6-AEA8-60DD989796D0}" dt="2021-10-07T09:00:56.721" v="80" actId="478"/>
          <ac:spMkLst>
            <pc:docMk/>
            <pc:sldMk cId="3313061177" sldId="299"/>
            <ac:spMk id="121" creationId="{43A89436-7A17-4E0F-B299-F65354BFA6D9}"/>
          </ac:spMkLst>
        </pc:spChg>
        <pc:spChg chg="add del mod">
          <ac:chgData name="김 주연" userId="9e4ea32fe5ac4331" providerId="LiveId" clId="{B8B47D39-3945-48A6-AEA8-60DD989796D0}" dt="2021-10-07T09:12:33.274" v="331" actId="21"/>
          <ac:spMkLst>
            <pc:docMk/>
            <pc:sldMk cId="3313061177" sldId="299"/>
            <ac:spMk id="230" creationId="{517F1640-5612-4414-8A88-250EE7149D99}"/>
          </ac:spMkLst>
        </pc:spChg>
        <pc:spChg chg="add mod">
          <ac:chgData name="김 주연" userId="9e4ea32fe5ac4331" providerId="LiveId" clId="{B8B47D39-3945-48A6-AEA8-60DD989796D0}" dt="2021-10-07T09:33:27.423" v="1111" actId="164"/>
          <ac:spMkLst>
            <pc:docMk/>
            <pc:sldMk cId="3313061177" sldId="299"/>
            <ac:spMk id="231" creationId="{04BF8A03-F94C-4F5D-909A-DA3683205EFD}"/>
          </ac:spMkLst>
        </pc:spChg>
        <pc:spChg chg="add del mod">
          <ac:chgData name="김 주연" userId="9e4ea32fe5ac4331" providerId="LiveId" clId="{B8B47D39-3945-48A6-AEA8-60DD989796D0}" dt="2021-10-07T09:15:27.438" v="477" actId="21"/>
          <ac:spMkLst>
            <pc:docMk/>
            <pc:sldMk cId="3313061177" sldId="299"/>
            <ac:spMk id="236" creationId="{09405A98-46EB-4A65-BD53-4592B3D17CF0}"/>
          </ac:spMkLst>
        </pc:spChg>
        <pc:spChg chg="add mod">
          <ac:chgData name="김 주연" userId="9e4ea32fe5ac4331" providerId="LiveId" clId="{B8B47D39-3945-48A6-AEA8-60DD989796D0}" dt="2021-10-07T09:33:27.423" v="1111" actId="164"/>
          <ac:spMkLst>
            <pc:docMk/>
            <pc:sldMk cId="3313061177" sldId="299"/>
            <ac:spMk id="237" creationId="{04B6D280-D336-4759-93D1-BDAF8930A10F}"/>
          </ac:spMkLst>
        </pc:spChg>
        <pc:spChg chg="add del mod">
          <ac:chgData name="김 주연" userId="9e4ea32fe5ac4331" providerId="LiveId" clId="{B8B47D39-3945-48A6-AEA8-60DD989796D0}" dt="2021-10-07T09:16:48.104" v="490" actId="478"/>
          <ac:spMkLst>
            <pc:docMk/>
            <pc:sldMk cId="3313061177" sldId="299"/>
            <ac:spMk id="238" creationId="{8E3A53F9-0EF1-4F06-9C25-BD764580E522}"/>
          </ac:spMkLst>
        </pc:spChg>
        <pc:spChg chg="add mod">
          <ac:chgData name="김 주연" userId="9e4ea32fe5ac4331" providerId="LiveId" clId="{B8B47D39-3945-48A6-AEA8-60DD989796D0}" dt="2021-10-07T09:33:34.520" v="1112" actId="164"/>
          <ac:spMkLst>
            <pc:docMk/>
            <pc:sldMk cId="3313061177" sldId="299"/>
            <ac:spMk id="239" creationId="{5539F435-B1BA-44AC-9E29-68BE8C674D1E}"/>
          </ac:spMkLst>
        </pc:spChg>
        <pc:spChg chg="add del mod">
          <ac:chgData name="김 주연" userId="9e4ea32fe5ac4331" providerId="LiveId" clId="{B8B47D39-3945-48A6-AEA8-60DD989796D0}" dt="2021-10-07T09:19:38.463" v="574" actId="478"/>
          <ac:spMkLst>
            <pc:docMk/>
            <pc:sldMk cId="3313061177" sldId="299"/>
            <ac:spMk id="240" creationId="{A1214B84-C162-4488-912E-3CD42F6EB912}"/>
          </ac:spMkLst>
        </pc:spChg>
        <pc:spChg chg="add del mod">
          <ac:chgData name="김 주연" userId="9e4ea32fe5ac4331" providerId="LiveId" clId="{B8B47D39-3945-48A6-AEA8-60DD989796D0}" dt="2021-10-07T09:25:17.012" v="893" actId="478"/>
          <ac:spMkLst>
            <pc:docMk/>
            <pc:sldMk cId="3313061177" sldId="299"/>
            <ac:spMk id="243" creationId="{33F58D8C-2C24-4A3F-9BAB-C85CD566EA58}"/>
          </ac:spMkLst>
        </pc:spChg>
        <pc:spChg chg="add mod">
          <ac:chgData name="김 주연" userId="9e4ea32fe5ac4331" providerId="LiveId" clId="{B8B47D39-3945-48A6-AEA8-60DD989796D0}" dt="2021-10-07T09:33:27.423" v="1111" actId="164"/>
          <ac:spMkLst>
            <pc:docMk/>
            <pc:sldMk cId="3313061177" sldId="299"/>
            <ac:spMk id="244" creationId="{5173EC40-8F48-4096-B0A3-26CA19A1F136}"/>
          </ac:spMkLst>
        </pc:spChg>
        <pc:spChg chg="add mod">
          <ac:chgData name="김 주연" userId="9e4ea32fe5ac4331" providerId="LiveId" clId="{B8B47D39-3945-48A6-AEA8-60DD989796D0}" dt="2021-10-07T09:28:09.545" v="961"/>
          <ac:spMkLst>
            <pc:docMk/>
            <pc:sldMk cId="3313061177" sldId="299"/>
            <ac:spMk id="246" creationId="{AFD47811-CD7B-4D12-82DF-47FEE89B8F98}"/>
          </ac:spMkLst>
        </pc:spChg>
        <pc:spChg chg="add mod">
          <ac:chgData name="김 주연" userId="9e4ea32fe5ac4331" providerId="LiveId" clId="{B8B47D39-3945-48A6-AEA8-60DD989796D0}" dt="2021-10-07T09:32:51.697" v="1110" actId="20577"/>
          <ac:spMkLst>
            <pc:docMk/>
            <pc:sldMk cId="3313061177" sldId="299"/>
            <ac:spMk id="247" creationId="{460BA542-1A54-4B6B-9158-3ADA08DFDB37}"/>
          </ac:spMkLst>
        </pc:spChg>
        <pc:grpChg chg="add del mod">
          <ac:chgData name="김 주연" userId="9e4ea32fe5ac4331" providerId="LiveId" clId="{B8B47D39-3945-48A6-AEA8-60DD989796D0}" dt="2021-10-07T09:01:10.540" v="82" actId="21"/>
          <ac:grpSpMkLst>
            <pc:docMk/>
            <pc:sldMk cId="3313061177" sldId="299"/>
            <ac:grpSpMk id="17" creationId="{1BC6A2B6-3D91-4F5B-9197-C74B93B0DC36}"/>
          </ac:grpSpMkLst>
        </pc:grpChg>
        <pc:grpChg chg="del">
          <ac:chgData name="김 주연" userId="9e4ea32fe5ac4331" providerId="LiveId" clId="{B8B47D39-3945-48A6-AEA8-60DD989796D0}" dt="2021-10-07T09:01:12.107" v="83" actId="21"/>
          <ac:grpSpMkLst>
            <pc:docMk/>
            <pc:sldMk cId="3313061177" sldId="299"/>
            <ac:grpSpMk id="123" creationId="{C386F0D9-EE6C-4257-9BE2-B321670743B6}"/>
          </ac:grpSpMkLst>
        </pc:grpChg>
        <pc:grpChg chg="add mod">
          <ac:chgData name="김 주연" userId="9e4ea32fe5ac4331" providerId="LiveId" clId="{B8B47D39-3945-48A6-AEA8-60DD989796D0}" dt="2021-10-07T09:33:27.423" v="1111" actId="164"/>
          <ac:grpSpMkLst>
            <pc:docMk/>
            <pc:sldMk cId="3313061177" sldId="299"/>
            <ac:grpSpMk id="245" creationId="{91B03514-20BF-4C7B-AA6E-DE6069B7E7DD}"/>
          </ac:grpSpMkLst>
        </pc:grpChg>
        <pc:grpChg chg="add mod">
          <ac:chgData name="김 주연" userId="9e4ea32fe5ac4331" providerId="LiveId" clId="{B8B47D39-3945-48A6-AEA8-60DD989796D0}" dt="2021-10-07T09:33:27.423" v="1111" actId="164"/>
          <ac:grpSpMkLst>
            <pc:docMk/>
            <pc:sldMk cId="3313061177" sldId="299"/>
            <ac:grpSpMk id="248" creationId="{2196F7D7-1495-477F-9AC1-018354C19DEA}"/>
          </ac:grpSpMkLst>
        </pc:grpChg>
        <pc:grpChg chg="add mod">
          <ac:chgData name="김 주연" userId="9e4ea32fe5ac4331" providerId="LiveId" clId="{B8B47D39-3945-48A6-AEA8-60DD989796D0}" dt="2021-10-07T09:33:34.520" v="1112" actId="164"/>
          <ac:grpSpMkLst>
            <pc:docMk/>
            <pc:sldMk cId="3313061177" sldId="299"/>
            <ac:grpSpMk id="249" creationId="{AFAAF336-A6C7-4E4E-A86E-D1ADCB92658E}"/>
          </ac:grpSpMkLst>
        </pc:grpChg>
        <pc:graphicFrameChg chg="add mod modGraphic">
          <ac:chgData name="김 주연" userId="9e4ea32fe5ac4331" providerId="LiveId" clId="{B8B47D39-3945-48A6-AEA8-60DD989796D0}" dt="2021-10-07T09:33:34.520" v="1112" actId="164"/>
          <ac:graphicFrameMkLst>
            <pc:docMk/>
            <pc:sldMk cId="3313061177" sldId="299"/>
            <ac:graphicFrameMk id="12" creationId="{198FFE08-4EA7-4777-AB19-C9B027AF1525}"/>
          </ac:graphicFrameMkLst>
        </pc:graphicFrameChg>
        <pc:graphicFrameChg chg="add del mod">
          <ac:chgData name="김 주연" userId="9e4ea32fe5ac4331" providerId="LiveId" clId="{B8B47D39-3945-48A6-AEA8-60DD989796D0}" dt="2021-10-07T09:18:26.086" v="549" actId="21"/>
          <ac:graphicFrameMkLst>
            <pc:docMk/>
            <pc:sldMk cId="3313061177" sldId="299"/>
            <ac:graphicFrameMk id="234" creationId="{F730F1C6-9235-41BA-A4AB-844729F7222E}"/>
          </ac:graphicFrameMkLst>
        </pc:graphicFrameChg>
        <pc:graphicFrameChg chg="add del mod modGraphic">
          <ac:chgData name="김 주연" userId="9e4ea32fe5ac4331" providerId="LiveId" clId="{B8B47D39-3945-48A6-AEA8-60DD989796D0}" dt="2021-10-07T09:19:35.932" v="572" actId="1032"/>
          <ac:graphicFrameMkLst>
            <pc:docMk/>
            <pc:sldMk cId="3313061177" sldId="299"/>
            <ac:graphicFrameMk id="241" creationId="{F2DAEB5F-ACAE-4F77-BD9C-E149E8D7E54B}"/>
          </ac:graphicFrameMkLst>
        </pc:graphicFrameChg>
        <pc:graphicFrameChg chg="add mod modGraphic">
          <ac:chgData name="김 주연" userId="9e4ea32fe5ac4331" providerId="LiveId" clId="{B8B47D39-3945-48A6-AEA8-60DD989796D0}" dt="2021-10-07T09:33:27.423" v="1111" actId="164"/>
          <ac:graphicFrameMkLst>
            <pc:docMk/>
            <pc:sldMk cId="3313061177" sldId="299"/>
            <ac:graphicFrameMk id="242" creationId="{B9D152BC-D122-495E-A121-FFAFF6905DC2}"/>
          </ac:graphicFrameMkLst>
        </pc:graphicFrameChg>
        <pc:picChg chg="add mod">
          <ac:chgData name="김 주연" userId="9e4ea32fe5ac4331" providerId="LiveId" clId="{B8B47D39-3945-48A6-AEA8-60DD989796D0}" dt="2021-10-07T09:33:34.520" v="1112" actId="164"/>
          <ac:picMkLst>
            <pc:docMk/>
            <pc:sldMk cId="3313061177" sldId="299"/>
            <ac:picMk id="7" creationId="{0B864A2C-A640-48E9-B11C-CA832B4ABE99}"/>
          </ac:picMkLst>
        </pc:picChg>
        <pc:picChg chg="add mod">
          <ac:chgData name="김 주연" userId="9e4ea32fe5ac4331" providerId="LiveId" clId="{B8B47D39-3945-48A6-AEA8-60DD989796D0}" dt="2021-10-07T09:33:34.520" v="1112" actId="164"/>
          <ac:picMkLst>
            <pc:docMk/>
            <pc:sldMk cId="3313061177" sldId="299"/>
            <ac:picMk id="9" creationId="{C2EC3A7B-AC5F-4BCB-B770-84ACC45EA5B9}"/>
          </ac:picMkLst>
        </pc:picChg>
        <pc:picChg chg="add mod ord">
          <ac:chgData name="김 주연" userId="9e4ea32fe5ac4331" providerId="LiveId" clId="{B8B47D39-3945-48A6-AEA8-60DD989796D0}" dt="2021-10-07T09:33:34.520" v="1112" actId="164"/>
          <ac:picMkLst>
            <pc:docMk/>
            <pc:sldMk cId="3313061177" sldId="299"/>
            <ac:picMk id="11" creationId="{DD11E385-EB5C-40BE-88DE-CD197288D912}"/>
          </ac:picMkLst>
        </pc:picChg>
        <pc:picChg chg="add mod">
          <ac:chgData name="김 주연" userId="9e4ea32fe5ac4331" providerId="LiveId" clId="{B8B47D39-3945-48A6-AEA8-60DD989796D0}" dt="2021-10-07T09:33:27.423" v="1111" actId="164"/>
          <ac:picMkLst>
            <pc:docMk/>
            <pc:sldMk cId="3313061177" sldId="299"/>
            <ac:picMk id="232" creationId="{D2A7E989-6477-4F85-938C-72E957847425}"/>
          </ac:picMkLst>
        </pc:picChg>
        <pc:picChg chg="add mod">
          <ac:chgData name="김 주연" userId="9e4ea32fe5ac4331" providerId="LiveId" clId="{B8B47D39-3945-48A6-AEA8-60DD989796D0}" dt="2021-10-07T09:33:27.423" v="1111" actId="164"/>
          <ac:picMkLst>
            <pc:docMk/>
            <pc:sldMk cId="3313061177" sldId="299"/>
            <ac:picMk id="233" creationId="{13A66D8B-8992-465D-B6C1-BD5AAE899B6A}"/>
          </ac:picMkLst>
        </pc:picChg>
        <pc:picChg chg="add mod ord">
          <ac:chgData name="김 주연" userId="9e4ea32fe5ac4331" providerId="LiveId" clId="{B8B47D39-3945-48A6-AEA8-60DD989796D0}" dt="2021-10-07T09:33:27.423" v="1111" actId="164"/>
          <ac:picMkLst>
            <pc:docMk/>
            <pc:sldMk cId="3313061177" sldId="299"/>
            <ac:picMk id="235" creationId="{34FAF4FA-A30E-4EC6-9056-FA675D128142}"/>
          </ac:picMkLst>
        </pc:picChg>
      </pc:sldChg>
      <pc:sldChg chg="addSp modSp new add del mod">
        <pc:chgData name="김 주연" userId="9e4ea32fe5ac4331" providerId="LiveId" clId="{B8B47D39-3945-48A6-AEA8-60DD989796D0}" dt="2021-10-07T10:46:01.069" v="2300" actId="47"/>
        <pc:sldMkLst>
          <pc:docMk/>
          <pc:sldMk cId="443964897" sldId="300"/>
        </pc:sldMkLst>
        <pc:spChg chg="add mod">
          <ac:chgData name="김 주연" userId="9e4ea32fe5ac4331" providerId="LiveId" clId="{B8B47D39-3945-48A6-AEA8-60DD989796D0}" dt="2021-10-07T10:15:40.539" v="1420" actId="164"/>
          <ac:spMkLst>
            <pc:docMk/>
            <pc:sldMk cId="443964897" sldId="300"/>
            <ac:spMk id="3" creationId="{0CC088D3-6F1C-4C27-9841-1CE595DEC4A6}"/>
          </ac:spMkLst>
        </pc:spChg>
        <pc:spChg chg="add mod">
          <ac:chgData name="김 주연" userId="9e4ea32fe5ac4331" providerId="LiveId" clId="{B8B47D39-3945-48A6-AEA8-60DD989796D0}" dt="2021-10-07T10:15:40.539" v="1420" actId="164"/>
          <ac:spMkLst>
            <pc:docMk/>
            <pc:sldMk cId="443964897" sldId="300"/>
            <ac:spMk id="4" creationId="{79E7D899-EB27-43C0-9049-6C3CD892BE95}"/>
          </ac:spMkLst>
        </pc:spChg>
        <pc:grpChg chg="add mod">
          <ac:chgData name="김 주연" userId="9e4ea32fe5ac4331" providerId="LiveId" clId="{B8B47D39-3945-48A6-AEA8-60DD989796D0}" dt="2021-10-07T10:15:40.539" v="1420" actId="164"/>
          <ac:grpSpMkLst>
            <pc:docMk/>
            <pc:sldMk cId="443964897" sldId="300"/>
            <ac:grpSpMk id="5" creationId="{EFCB1F21-E8BC-413D-893D-8BDA362272E6}"/>
          </ac:grpSpMkLst>
        </pc:grpChg>
        <pc:graphicFrameChg chg="add mod modGraphic">
          <ac:chgData name="김 주연" userId="9e4ea32fe5ac4331" providerId="LiveId" clId="{B8B47D39-3945-48A6-AEA8-60DD989796D0}" dt="2021-10-07T10:15:40.539" v="1420" actId="164"/>
          <ac:graphicFrameMkLst>
            <pc:docMk/>
            <pc:sldMk cId="443964897" sldId="300"/>
            <ac:graphicFrameMk id="2" creationId="{5CE386ED-A90F-43C0-8730-6C18E8E7F23D}"/>
          </ac:graphicFrameMkLst>
        </pc:graphicFrameChg>
      </pc:sldChg>
      <pc:sldChg chg="add del setBg">
        <pc:chgData name="김 주연" userId="9e4ea32fe5ac4331" providerId="LiveId" clId="{B8B47D39-3945-48A6-AEA8-60DD989796D0}" dt="2021-10-07T10:37:55.802" v="2144"/>
        <pc:sldMkLst>
          <pc:docMk/>
          <pc:sldMk cId="3181709181" sldId="300"/>
        </pc:sldMkLst>
      </pc:sldChg>
      <pc:sldChg chg="modSp add mod modTransition modAnim">
        <pc:chgData name="김 주연" userId="9e4ea32fe5ac4331" providerId="LiveId" clId="{B8B47D39-3945-48A6-AEA8-60DD989796D0}" dt="2021-10-07T11:05:50.855" v="2588"/>
        <pc:sldMkLst>
          <pc:docMk/>
          <pc:sldMk cId="3485619544" sldId="300"/>
        </pc:sldMkLst>
        <pc:spChg chg="mod">
          <ac:chgData name="김 주연" userId="9e4ea32fe5ac4331" providerId="LiveId" clId="{B8B47D39-3945-48A6-AEA8-60DD989796D0}" dt="2021-10-07T11:05:30.164" v="2583"/>
          <ac:spMkLst>
            <pc:docMk/>
            <pc:sldMk cId="3485619544" sldId="300"/>
            <ac:spMk id="3" creationId="{684A7903-EC79-42AD-A14E-636E2CB21F1A}"/>
          </ac:spMkLst>
        </pc:spChg>
        <pc:spChg chg="mod">
          <ac:chgData name="김 주연" userId="9e4ea32fe5ac4331" providerId="LiveId" clId="{B8B47D39-3945-48A6-AEA8-60DD989796D0}" dt="2021-10-07T10:48:12.374" v="2325" actId="1076"/>
          <ac:spMkLst>
            <pc:docMk/>
            <pc:sldMk cId="3485619544" sldId="300"/>
            <ac:spMk id="4" creationId="{47D0AC27-2144-4128-828E-7FBAB01DF0F1}"/>
          </ac:spMkLst>
        </pc:spChg>
        <pc:spChg chg="mod">
          <ac:chgData name="김 주연" userId="9e4ea32fe5ac4331" providerId="LiveId" clId="{B8B47D39-3945-48A6-AEA8-60DD989796D0}" dt="2021-10-07T10:48:23.661" v="2352"/>
          <ac:spMkLst>
            <pc:docMk/>
            <pc:sldMk cId="3485619544" sldId="300"/>
            <ac:spMk id="21" creationId="{A93E50CC-86F7-4628-AA8B-EA866EF06496}"/>
          </ac:spMkLst>
        </pc:spChg>
        <pc:spChg chg="mod">
          <ac:chgData name="김 주연" userId="9e4ea32fe5ac4331" providerId="LiveId" clId="{B8B47D39-3945-48A6-AEA8-60DD989796D0}" dt="2021-10-07T10:48:32.372" v="2380"/>
          <ac:spMkLst>
            <pc:docMk/>
            <pc:sldMk cId="3485619544" sldId="300"/>
            <ac:spMk id="23" creationId="{5544ED6D-EB7D-4B98-9C24-CE5B09B75E18}"/>
          </ac:spMkLst>
        </pc:spChg>
      </pc:sldChg>
      <pc:sldChg chg="addSp delSp modSp add mod ord addAnim delAnim modAnim">
        <pc:chgData name="김 주연" userId="9e4ea32fe5ac4331" providerId="LiveId" clId="{B8B47D39-3945-48A6-AEA8-60DD989796D0}" dt="2021-10-07T10:58:23.357" v="2544"/>
        <pc:sldMkLst>
          <pc:docMk/>
          <pc:sldMk cId="2893368881" sldId="301"/>
        </pc:sldMkLst>
        <pc:spChg chg="add del mod">
          <ac:chgData name="김 주연" userId="9e4ea32fe5ac4331" providerId="LiveId" clId="{B8B47D39-3945-48A6-AEA8-60DD989796D0}" dt="2021-10-07T10:49:19.307" v="2381" actId="478"/>
          <ac:spMkLst>
            <pc:docMk/>
            <pc:sldMk cId="2893368881" sldId="301"/>
            <ac:spMk id="20" creationId="{5B10C672-221F-4454-A226-6BC33ABAE40F}"/>
          </ac:spMkLst>
        </pc:spChg>
        <pc:spChg chg="add del">
          <ac:chgData name="김 주연" userId="9e4ea32fe5ac4331" providerId="LiveId" clId="{B8B47D39-3945-48A6-AEA8-60DD989796D0}" dt="2021-10-07T10:49:21.491" v="2382" actId="478"/>
          <ac:spMkLst>
            <pc:docMk/>
            <pc:sldMk cId="2893368881" sldId="301"/>
            <ac:spMk id="21" creationId="{B6B58D95-0106-4071-9D26-800C95D6C123}"/>
          </ac:spMkLst>
        </pc:spChg>
        <pc:graphicFrameChg chg="mod modGraphic">
          <ac:chgData name="김 주연" userId="9e4ea32fe5ac4331" providerId="LiveId" clId="{B8B47D39-3945-48A6-AEA8-60DD989796D0}" dt="2021-10-07T10:47:33.455" v="2315" actId="1076"/>
          <ac:graphicFrameMkLst>
            <pc:docMk/>
            <pc:sldMk cId="2893368881" sldId="301"/>
            <ac:graphicFrameMk id="4" creationId="{C54AE336-9046-466D-BA80-9BFD6083DEA3}"/>
          </ac:graphicFrameMkLst>
        </pc:graphicFrameChg>
        <pc:graphicFrameChg chg="add mod modGraphic">
          <ac:chgData name="김 주연" userId="9e4ea32fe5ac4331" providerId="LiveId" clId="{B8B47D39-3945-48A6-AEA8-60DD989796D0}" dt="2021-10-07T10:51:56.849" v="2528" actId="255"/>
          <ac:graphicFrameMkLst>
            <pc:docMk/>
            <pc:sldMk cId="2893368881" sldId="301"/>
            <ac:graphicFrameMk id="6" creationId="{76439413-AEB2-471D-A5A9-130B9DAC2E9F}"/>
          </ac:graphicFrameMkLst>
        </pc:graphicFrameChg>
      </pc:sldChg>
      <pc:sldChg chg="new del">
        <pc:chgData name="김 주연" userId="9e4ea32fe5ac4331" providerId="LiveId" clId="{B8B47D39-3945-48A6-AEA8-60DD989796D0}" dt="2021-10-07T10:32:29.861" v="2047" actId="47"/>
        <pc:sldMkLst>
          <pc:docMk/>
          <pc:sldMk cId="3153905476" sldId="3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57D6B-355A-47BF-AB31-DA4D78A419D3}" type="doc">
      <dgm:prSet loTypeId="urn:microsoft.com/office/officeart/2005/8/layout/hierarchy2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E05D724-9176-4F35-9680-49B560268DF2}">
      <dgm:prSet phldrT="[텍스트]" custT="1"/>
      <dgm:spPr/>
      <dgm:t>
        <a:bodyPr/>
        <a:lstStyle/>
        <a:p>
          <a:pPr latinLnBrk="1"/>
          <a:r>
            <a:rPr lang="ko-KR" altLang="en-US" sz="3200" dirty="0"/>
            <a:t>국민 주권</a:t>
          </a:r>
        </a:p>
      </dgm:t>
    </dgm:pt>
    <dgm:pt modelId="{671D3D3D-2E91-49EF-BC08-CC25A4B9402E}" type="parTrans" cxnId="{A62B461D-6E97-4618-962D-11C327CACB63}">
      <dgm:prSet/>
      <dgm:spPr/>
      <dgm:t>
        <a:bodyPr/>
        <a:lstStyle/>
        <a:p>
          <a:pPr latinLnBrk="1"/>
          <a:endParaRPr lang="ko-KR" altLang="en-US"/>
        </a:p>
      </dgm:t>
    </dgm:pt>
    <dgm:pt modelId="{1CF8E0B1-6086-402C-A4F4-DE2EE32E5C44}" type="sibTrans" cxnId="{A62B461D-6E97-4618-962D-11C327CACB63}">
      <dgm:prSet/>
      <dgm:spPr/>
      <dgm:t>
        <a:bodyPr/>
        <a:lstStyle/>
        <a:p>
          <a:pPr latinLnBrk="1"/>
          <a:endParaRPr lang="ko-KR" altLang="en-US"/>
        </a:p>
      </dgm:t>
    </dgm:pt>
    <dgm:pt modelId="{EACF14DB-7452-4CA0-A8DD-6D68B06BA01E}">
      <dgm:prSet phldrT="[텍스트]" custT="1"/>
      <dgm:spPr/>
      <dgm:t>
        <a:bodyPr/>
        <a:lstStyle/>
        <a:p>
          <a:pPr latinLnBrk="1"/>
          <a:r>
            <a:rPr lang="ko-KR" altLang="en-US" sz="3200" dirty="0"/>
            <a:t>입법권</a:t>
          </a:r>
        </a:p>
      </dgm:t>
    </dgm:pt>
    <dgm:pt modelId="{3FE3C314-CD11-45C1-BF16-C5DF84B1486B}" type="parTrans" cxnId="{ADFB4700-F391-493A-B608-231E90488135}">
      <dgm:prSet/>
      <dgm:spPr/>
      <dgm:t>
        <a:bodyPr/>
        <a:lstStyle/>
        <a:p>
          <a:pPr latinLnBrk="1"/>
          <a:endParaRPr lang="ko-KR" altLang="en-US"/>
        </a:p>
      </dgm:t>
    </dgm:pt>
    <dgm:pt modelId="{586CACE5-F797-46E1-8598-7D2047ED9D79}" type="sibTrans" cxnId="{ADFB4700-F391-493A-B608-231E90488135}">
      <dgm:prSet/>
      <dgm:spPr/>
      <dgm:t>
        <a:bodyPr/>
        <a:lstStyle/>
        <a:p>
          <a:pPr latinLnBrk="1"/>
          <a:endParaRPr lang="ko-KR" altLang="en-US"/>
        </a:p>
      </dgm:t>
    </dgm:pt>
    <dgm:pt modelId="{E39CD646-FCB0-4959-A1ED-A463774C1877}">
      <dgm:prSet phldrT="[텍스트]" custT="1"/>
      <dgm:spPr/>
      <dgm:t>
        <a:bodyPr/>
        <a:lstStyle/>
        <a:p>
          <a:pPr latinLnBrk="1"/>
          <a:r>
            <a:rPr lang="ko-KR" altLang="en-US" sz="3200" dirty="0"/>
            <a:t>행정권</a:t>
          </a:r>
        </a:p>
      </dgm:t>
    </dgm:pt>
    <dgm:pt modelId="{875899BE-6ABD-47A7-A6EE-D962AA19F5EF}" type="parTrans" cxnId="{F847C648-9862-4950-90D0-973BA747660C}">
      <dgm:prSet/>
      <dgm:spPr/>
      <dgm:t>
        <a:bodyPr/>
        <a:lstStyle/>
        <a:p>
          <a:pPr latinLnBrk="1"/>
          <a:endParaRPr lang="ko-KR" altLang="en-US"/>
        </a:p>
      </dgm:t>
    </dgm:pt>
    <dgm:pt modelId="{AEB6FB53-E08E-46AF-B22A-2B027ADAD9B8}" type="sibTrans" cxnId="{F847C648-9862-4950-90D0-973BA747660C}">
      <dgm:prSet/>
      <dgm:spPr/>
      <dgm:t>
        <a:bodyPr/>
        <a:lstStyle/>
        <a:p>
          <a:pPr latinLnBrk="1"/>
          <a:endParaRPr lang="ko-KR" altLang="en-US"/>
        </a:p>
      </dgm:t>
    </dgm:pt>
    <dgm:pt modelId="{9B6D8AFD-947D-42A2-A610-B8389BCEC06A}">
      <dgm:prSet phldrT="[텍스트]" custT="1"/>
      <dgm:spPr/>
      <dgm:t>
        <a:bodyPr/>
        <a:lstStyle/>
        <a:p>
          <a:pPr latinLnBrk="1"/>
          <a:r>
            <a:rPr lang="ko-KR" altLang="en-US" sz="3200" dirty="0"/>
            <a:t>사법권</a:t>
          </a:r>
        </a:p>
      </dgm:t>
    </dgm:pt>
    <dgm:pt modelId="{673FB767-A22B-445F-BD89-E57EDF882BD2}" type="parTrans" cxnId="{DCD3ED90-502A-4E65-B7E0-9127C74309EC}">
      <dgm:prSet/>
      <dgm:spPr/>
      <dgm:t>
        <a:bodyPr/>
        <a:lstStyle/>
        <a:p>
          <a:pPr latinLnBrk="1"/>
          <a:endParaRPr lang="ko-KR" altLang="en-US"/>
        </a:p>
      </dgm:t>
    </dgm:pt>
    <dgm:pt modelId="{B90DC0F8-B5A1-4D58-8C4F-AC2447961D83}" type="sibTrans" cxnId="{DCD3ED90-502A-4E65-B7E0-9127C74309EC}">
      <dgm:prSet/>
      <dgm:spPr/>
      <dgm:t>
        <a:bodyPr/>
        <a:lstStyle/>
        <a:p>
          <a:pPr latinLnBrk="1"/>
          <a:endParaRPr lang="ko-KR" altLang="en-US"/>
        </a:p>
      </dgm:t>
    </dgm:pt>
    <dgm:pt modelId="{AF3DBD3E-C73B-4156-AF6F-5EC1357B03EE}">
      <dgm:prSet/>
      <dgm:spPr/>
      <dgm:t>
        <a:bodyPr/>
        <a:lstStyle/>
        <a:p>
          <a:pPr latinLnBrk="1"/>
          <a:r>
            <a:rPr lang="ko-KR" altLang="en-US" dirty="0"/>
            <a:t>내각</a:t>
          </a:r>
        </a:p>
      </dgm:t>
    </dgm:pt>
    <dgm:pt modelId="{891D087D-6CC0-46F5-A0A0-A4E658F2B06F}" type="parTrans" cxnId="{37DF43E5-188E-40C0-BE43-EE4F346796C0}">
      <dgm:prSet/>
      <dgm:spPr/>
      <dgm:t>
        <a:bodyPr/>
        <a:lstStyle/>
        <a:p>
          <a:pPr latinLnBrk="1"/>
          <a:endParaRPr lang="ko-KR" altLang="en-US"/>
        </a:p>
      </dgm:t>
    </dgm:pt>
    <dgm:pt modelId="{896572D0-961A-4AEE-B86E-2C1C8A7BC665}" type="sibTrans" cxnId="{37DF43E5-188E-40C0-BE43-EE4F346796C0}">
      <dgm:prSet/>
      <dgm:spPr/>
      <dgm:t>
        <a:bodyPr/>
        <a:lstStyle/>
        <a:p>
          <a:pPr latinLnBrk="1"/>
          <a:endParaRPr lang="ko-KR" altLang="en-US"/>
        </a:p>
      </dgm:t>
    </dgm:pt>
    <dgm:pt modelId="{D26CCC9B-C9DE-4ADE-A9C9-07097D2939AF}">
      <dgm:prSet/>
      <dgm:spPr/>
      <dgm:t>
        <a:bodyPr/>
        <a:lstStyle/>
        <a:p>
          <a:pPr latinLnBrk="1"/>
          <a:r>
            <a:rPr lang="ko-KR" altLang="en-US" dirty="0"/>
            <a:t>재판소</a:t>
          </a:r>
        </a:p>
      </dgm:t>
    </dgm:pt>
    <dgm:pt modelId="{CD7D4307-2527-4BA5-A56F-14C69A5DEFD9}" type="parTrans" cxnId="{8B41A605-D299-4A7C-A326-92DC75323727}">
      <dgm:prSet/>
      <dgm:spPr/>
      <dgm:t>
        <a:bodyPr/>
        <a:lstStyle/>
        <a:p>
          <a:pPr latinLnBrk="1"/>
          <a:endParaRPr lang="ko-KR" altLang="en-US"/>
        </a:p>
      </dgm:t>
    </dgm:pt>
    <dgm:pt modelId="{E615C568-A55A-4225-9150-D2B6E7D7CA25}" type="sibTrans" cxnId="{8B41A605-D299-4A7C-A326-92DC75323727}">
      <dgm:prSet/>
      <dgm:spPr/>
      <dgm:t>
        <a:bodyPr/>
        <a:lstStyle/>
        <a:p>
          <a:pPr latinLnBrk="1"/>
          <a:endParaRPr lang="ko-KR" altLang="en-US"/>
        </a:p>
      </dgm:t>
    </dgm:pt>
    <dgm:pt modelId="{1FD2D8D2-C621-4471-8C99-37C2B25FA522}">
      <dgm:prSet/>
      <dgm:spPr/>
      <dgm:t>
        <a:bodyPr/>
        <a:lstStyle/>
        <a:p>
          <a:pPr latinLnBrk="1"/>
          <a:r>
            <a:rPr lang="ko-KR" altLang="en-US" dirty="0"/>
            <a:t>국회</a:t>
          </a:r>
        </a:p>
      </dgm:t>
    </dgm:pt>
    <dgm:pt modelId="{23C1A7A5-AA13-4764-B744-D730DEDBB7F8}" type="parTrans" cxnId="{11D9102D-9735-4735-AAA9-595605818978}">
      <dgm:prSet/>
      <dgm:spPr/>
      <dgm:t>
        <a:bodyPr/>
        <a:lstStyle/>
        <a:p>
          <a:pPr latinLnBrk="1"/>
          <a:endParaRPr lang="ko-KR" altLang="en-US"/>
        </a:p>
      </dgm:t>
    </dgm:pt>
    <dgm:pt modelId="{84F6956E-369F-489B-B0C4-19EDA88B00CE}" type="sibTrans" cxnId="{11D9102D-9735-4735-AAA9-595605818978}">
      <dgm:prSet/>
      <dgm:spPr/>
      <dgm:t>
        <a:bodyPr/>
        <a:lstStyle/>
        <a:p>
          <a:pPr latinLnBrk="1"/>
          <a:endParaRPr lang="ko-KR" altLang="en-US"/>
        </a:p>
      </dgm:t>
    </dgm:pt>
    <dgm:pt modelId="{CEE919E7-0BAC-46D3-9ADA-40CCD3283073}">
      <dgm:prSet phldrT="[텍스트]" custT="1"/>
      <dgm:spPr/>
      <dgm:t>
        <a:bodyPr/>
        <a:lstStyle/>
        <a:p>
          <a:pPr latinLnBrk="1"/>
          <a:r>
            <a:rPr lang="ko-KR" altLang="en-US" sz="3200" dirty="0" err="1"/>
            <a:t>상징천황</a:t>
          </a:r>
          <a:endParaRPr lang="ko-KR" altLang="en-US" sz="3200" dirty="0"/>
        </a:p>
      </dgm:t>
    </dgm:pt>
    <dgm:pt modelId="{516B86BE-1CA2-42FE-8BA7-70714193F808}" type="sibTrans" cxnId="{9EA5BB4A-C8B2-4CFE-99A2-7A83E455DB0F}">
      <dgm:prSet/>
      <dgm:spPr/>
      <dgm:t>
        <a:bodyPr/>
        <a:lstStyle/>
        <a:p>
          <a:pPr latinLnBrk="1"/>
          <a:endParaRPr lang="ko-KR" altLang="en-US"/>
        </a:p>
      </dgm:t>
    </dgm:pt>
    <dgm:pt modelId="{BE25C6F0-D4F4-4246-B7D3-4C3AFD8E602F}" type="parTrans" cxnId="{9EA5BB4A-C8B2-4CFE-99A2-7A83E455DB0F}">
      <dgm:prSet/>
      <dgm:spPr/>
      <dgm:t>
        <a:bodyPr/>
        <a:lstStyle/>
        <a:p>
          <a:pPr latinLnBrk="1"/>
          <a:endParaRPr lang="ko-KR" altLang="en-US"/>
        </a:p>
      </dgm:t>
    </dgm:pt>
    <dgm:pt modelId="{D31A4464-BDFC-44BF-8D51-F1253C0C2270}" type="pres">
      <dgm:prSet presAssocID="{73757D6B-355A-47BF-AB31-DA4D78A419D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6FFAA1-7BB5-4B53-B30A-973D088AD727}" type="pres">
      <dgm:prSet presAssocID="{1E05D724-9176-4F35-9680-49B560268DF2}" presName="root1" presStyleCnt="0"/>
      <dgm:spPr/>
    </dgm:pt>
    <dgm:pt modelId="{5FE8F052-88B5-4D30-ABB6-990FD62DA23C}" type="pres">
      <dgm:prSet presAssocID="{1E05D724-9176-4F35-9680-49B560268DF2}" presName="LevelOneTextNode" presStyleLbl="node0" presStyleIdx="0" presStyleCnt="2">
        <dgm:presLayoutVars>
          <dgm:chPref val="3"/>
        </dgm:presLayoutVars>
      </dgm:prSet>
      <dgm:spPr/>
    </dgm:pt>
    <dgm:pt modelId="{94B40984-B3A9-43F6-895B-69B112448F4C}" type="pres">
      <dgm:prSet presAssocID="{1E05D724-9176-4F35-9680-49B560268DF2}" presName="level2hierChild" presStyleCnt="0"/>
      <dgm:spPr/>
    </dgm:pt>
    <dgm:pt modelId="{EA1B0774-82FB-4A5B-9CAA-2767AFD66FD7}" type="pres">
      <dgm:prSet presAssocID="{3FE3C314-CD11-45C1-BF16-C5DF84B1486B}" presName="conn2-1" presStyleLbl="parChTrans1D2" presStyleIdx="0" presStyleCnt="3"/>
      <dgm:spPr/>
    </dgm:pt>
    <dgm:pt modelId="{787155A1-3298-4B61-BF25-4671A04CD5A4}" type="pres">
      <dgm:prSet presAssocID="{3FE3C314-CD11-45C1-BF16-C5DF84B1486B}" presName="connTx" presStyleLbl="parChTrans1D2" presStyleIdx="0" presStyleCnt="3"/>
      <dgm:spPr/>
    </dgm:pt>
    <dgm:pt modelId="{8AA8C457-F0C5-4D61-B8A8-EE2E46B8627B}" type="pres">
      <dgm:prSet presAssocID="{EACF14DB-7452-4CA0-A8DD-6D68B06BA01E}" presName="root2" presStyleCnt="0"/>
      <dgm:spPr/>
    </dgm:pt>
    <dgm:pt modelId="{BDF796C2-01F4-4E79-B4C3-A5B95F49751D}" type="pres">
      <dgm:prSet presAssocID="{EACF14DB-7452-4CA0-A8DD-6D68B06BA01E}" presName="LevelTwoTextNode" presStyleLbl="node2" presStyleIdx="0" presStyleCnt="3">
        <dgm:presLayoutVars>
          <dgm:chPref val="3"/>
        </dgm:presLayoutVars>
      </dgm:prSet>
      <dgm:spPr/>
    </dgm:pt>
    <dgm:pt modelId="{17D31397-F407-456E-A597-209E4FD06050}" type="pres">
      <dgm:prSet presAssocID="{EACF14DB-7452-4CA0-A8DD-6D68B06BA01E}" presName="level3hierChild" presStyleCnt="0"/>
      <dgm:spPr/>
    </dgm:pt>
    <dgm:pt modelId="{21781D71-39CB-4808-89A3-FA493FF268F0}" type="pres">
      <dgm:prSet presAssocID="{CD7D4307-2527-4BA5-A56F-14C69A5DEFD9}" presName="conn2-1" presStyleLbl="parChTrans1D3" presStyleIdx="0" presStyleCnt="3"/>
      <dgm:spPr/>
    </dgm:pt>
    <dgm:pt modelId="{4E2444FC-E14A-4418-B198-4E8D0598BA4C}" type="pres">
      <dgm:prSet presAssocID="{CD7D4307-2527-4BA5-A56F-14C69A5DEFD9}" presName="connTx" presStyleLbl="parChTrans1D3" presStyleIdx="0" presStyleCnt="3"/>
      <dgm:spPr/>
    </dgm:pt>
    <dgm:pt modelId="{5002152E-2BDA-42A6-A6B6-03784EA42367}" type="pres">
      <dgm:prSet presAssocID="{D26CCC9B-C9DE-4ADE-A9C9-07097D2939AF}" presName="root2" presStyleCnt="0"/>
      <dgm:spPr/>
    </dgm:pt>
    <dgm:pt modelId="{913941CD-B743-4461-B512-FE568CC106B6}" type="pres">
      <dgm:prSet presAssocID="{D26CCC9B-C9DE-4ADE-A9C9-07097D2939AF}" presName="LevelTwoTextNode" presStyleLbl="node3" presStyleIdx="0" presStyleCnt="3">
        <dgm:presLayoutVars>
          <dgm:chPref val="3"/>
        </dgm:presLayoutVars>
      </dgm:prSet>
      <dgm:spPr/>
    </dgm:pt>
    <dgm:pt modelId="{0861D261-7742-4538-B8E6-E7824565761B}" type="pres">
      <dgm:prSet presAssocID="{D26CCC9B-C9DE-4ADE-A9C9-07097D2939AF}" presName="level3hierChild" presStyleCnt="0"/>
      <dgm:spPr/>
    </dgm:pt>
    <dgm:pt modelId="{891E16D4-257E-4C28-98CA-EA04D7075C54}" type="pres">
      <dgm:prSet presAssocID="{875899BE-6ABD-47A7-A6EE-D962AA19F5EF}" presName="conn2-1" presStyleLbl="parChTrans1D2" presStyleIdx="1" presStyleCnt="3"/>
      <dgm:spPr/>
    </dgm:pt>
    <dgm:pt modelId="{E2CE7316-09ED-444C-816A-FE22193B645D}" type="pres">
      <dgm:prSet presAssocID="{875899BE-6ABD-47A7-A6EE-D962AA19F5EF}" presName="connTx" presStyleLbl="parChTrans1D2" presStyleIdx="1" presStyleCnt="3"/>
      <dgm:spPr/>
    </dgm:pt>
    <dgm:pt modelId="{C043B98B-6336-42A1-BA7E-8915348E7701}" type="pres">
      <dgm:prSet presAssocID="{E39CD646-FCB0-4959-A1ED-A463774C1877}" presName="root2" presStyleCnt="0"/>
      <dgm:spPr/>
    </dgm:pt>
    <dgm:pt modelId="{D7B8CFE4-19B4-4245-B414-2F908DC668AB}" type="pres">
      <dgm:prSet presAssocID="{E39CD646-FCB0-4959-A1ED-A463774C1877}" presName="LevelTwoTextNode" presStyleLbl="node2" presStyleIdx="1" presStyleCnt="3">
        <dgm:presLayoutVars>
          <dgm:chPref val="3"/>
        </dgm:presLayoutVars>
      </dgm:prSet>
      <dgm:spPr/>
    </dgm:pt>
    <dgm:pt modelId="{4CA73079-119F-40F2-90D1-E475CB4D7D90}" type="pres">
      <dgm:prSet presAssocID="{E39CD646-FCB0-4959-A1ED-A463774C1877}" presName="level3hierChild" presStyleCnt="0"/>
      <dgm:spPr/>
    </dgm:pt>
    <dgm:pt modelId="{D24C67EA-08D5-48AF-A4C0-923222A0D5F6}" type="pres">
      <dgm:prSet presAssocID="{891D087D-6CC0-46F5-A0A0-A4E658F2B06F}" presName="conn2-1" presStyleLbl="parChTrans1D3" presStyleIdx="1" presStyleCnt="3"/>
      <dgm:spPr/>
    </dgm:pt>
    <dgm:pt modelId="{1D978898-535D-49B9-A7AC-0545D43C498C}" type="pres">
      <dgm:prSet presAssocID="{891D087D-6CC0-46F5-A0A0-A4E658F2B06F}" presName="connTx" presStyleLbl="parChTrans1D3" presStyleIdx="1" presStyleCnt="3"/>
      <dgm:spPr/>
    </dgm:pt>
    <dgm:pt modelId="{481909DB-7CD8-4A7E-A977-E3B38C0AD72A}" type="pres">
      <dgm:prSet presAssocID="{AF3DBD3E-C73B-4156-AF6F-5EC1357B03EE}" presName="root2" presStyleCnt="0"/>
      <dgm:spPr/>
    </dgm:pt>
    <dgm:pt modelId="{2ED687AD-AA75-4B12-97F0-28429B724F86}" type="pres">
      <dgm:prSet presAssocID="{AF3DBD3E-C73B-4156-AF6F-5EC1357B03EE}" presName="LevelTwoTextNode" presStyleLbl="node3" presStyleIdx="1" presStyleCnt="3">
        <dgm:presLayoutVars>
          <dgm:chPref val="3"/>
        </dgm:presLayoutVars>
      </dgm:prSet>
      <dgm:spPr/>
    </dgm:pt>
    <dgm:pt modelId="{897DE220-2356-412C-B321-FFCB3641712D}" type="pres">
      <dgm:prSet presAssocID="{AF3DBD3E-C73B-4156-AF6F-5EC1357B03EE}" presName="level3hierChild" presStyleCnt="0"/>
      <dgm:spPr/>
    </dgm:pt>
    <dgm:pt modelId="{30A94288-4387-4F9E-BB01-F2FEE062DCF4}" type="pres">
      <dgm:prSet presAssocID="{673FB767-A22B-445F-BD89-E57EDF882BD2}" presName="conn2-1" presStyleLbl="parChTrans1D2" presStyleIdx="2" presStyleCnt="3"/>
      <dgm:spPr/>
    </dgm:pt>
    <dgm:pt modelId="{91D8138E-34A2-4C79-A3B5-08C7C0AF8D2D}" type="pres">
      <dgm:prSet presAssocID="{673FB767-A22B-445F-BD89-E57EDF882BD2}" presName="connTx" presStyleLbl="parChTrans1D2" presStyleIdx="2" presStyleCnt="3"/>
      <dgm:spPr/>
    </dgm:pt>
    <dgm:pt modelId="{1D72194F-1480-481A-ACFB-595F4FEB446B}" type="pres">
      <dgm:prSet presAssocID="{9B6D8AFD-947D-42A2-A610-B8389BCEC06A}" presName="root2" presStyleCnt="0"/>
      <dgm:spPr/>
    </dgm:pt>
    <dgm:pt modelId="{4C8D9614-A47C-430B-A365-DC5A0FE39ADA}" type="pres">
      <dgm:prSet presAssocID="{9B6D8AFD-947D-42A2-A610-B8389BCEC06A}" presName="LevelTwoTextNode" presStyleLbl="node2" presStyleIdx="2" presStyleCnt="3">
        <dgm:presLayoutVars>
          <dgm:chPref val="3"/>
        </dgm:presLayoutVars>
      </dgm:prSet>
      <dgm:spPr/>
    </dgm:pt>
    <dgm:pt modelId="{12E36F1E-2A4F-4BF5-AAF1-5DCE37B29DDA}" type="pres">
      <dgm:prSet presAssocID="{9B6D8AFD-947D-42A2-A610-B8389BCEC06A}" presName="level3hierChild" presStyleCnt="0"/>
      <dgm:spPr/>
    </dgm:pt>
    <dgm:pt modelId="{4FE726AB-B19C-4851-AD8A-63C0646EEAE7}" type="pres">
      <dgm:prSet presAssocID="{23C1A7A5-AA13-4764-B744-D730DEDBB7F8}" presName="conn2-1" presStyleLbl="parChTrans1D3" presStyleIdx="2" presStyleCnt="3"/>
      <dgm:spPr/>
    </dgm:pt>
    <dgm:pt modelId="{40C5B7A1-15B9-459A-8CD3-F23FC07DEDF1}" type="pres">
      <dgm:prSet presAssocID="{23C1A7A5-AA13-4764-B744-D730DEDBB7F8}" presName="connTx" presStyleLbl="parChTrans1D3" presStyleIdx="2" presStyleCnt="3"/>
      <dgm:spPr/>
    </dgm:pt>
    <dgm:pt modelId="{F46DB0BF-D948-4DEE-B3BE-F29D916EE9EF}" type="pres">
      <dgm:prSet presAssocID="{1FD2D8D2-C621-4471-8C99-37C2B25FA522}" presName="root2" presStyleCnt="0"/>
      <dgm:spPr/>
    </dgm:pt>
    <dgm:pt modelId="{7392AA51-7EEC-4844-95D7-5F86191F0319}" type="pres">
      <dgm:prSet presAssocID="{1FD2D8D2-C621-4471-8C99-37C2B25FA522}" presName="LevelTwoTextNode" presStyleLbl="node3" presStyleIdx="2" presStyleCnt="3">
        <dgm:presLayoutVars>
          <dgm:chPref val="3"/>
        </dgm:presLayoutVars>
      </dgm:prSet>
      <dgm:spPr/>
    </dgm:pt>
    <dgm:pt modelId="{A0B6BFEB-9CCD-44C5-9021-E29B95EB2213}" type="pres">
      <dgm:prSet presAssocID="{1FD2D8D2-C621-4471-8C99-37C2B25FA522}" presName="level3hierChild" presStyleCnt="0"/>
      <dgm:spPr/>
    </dgm:pt>
    <dgm:pt modelId="{D3DCD1A4-7399-4682-B925-816155FAE7B3}" type="pres">
      <dgm:prSet presAssocID="{CEE919E7-0BAC-46D3-9ADA-40CCD3283073}" presName="root1" presStyleCnt="0"/>
      <dgm:spPr/>
    </dgm:pt>
    <dgm:pt modelId="{A442D251-10F5-4CC0-BAF9-23CF607447BD}" type="pres">
      <dgm:prSet presAssocID="{CEE919E7-0BAC-46D3-9ADA-40CCD3283073}" presName="LevelOneTextNode" presStyleLbl="node0" presStyleIdx="1" presStyleCnt="2">
        <dgm:presLayoutVars>
          <dgm:chPref val="3"/>
        </dgm:presLayoutVars>
      </dgm:prSet>
      <dgm:spPr/>
    </dgm:pt>
    <dgm:pt modelId="{917E7A8F-C426-4A80-9FE0-A9B5294C26AE}" type="pres">
      <dgm:prSet presAssocID="{CEE919E7-0BAC-46D3-9ADA-40CCD3283073}" presName="level2hierChild" presStyleCnt="0"/>
      <dgm:spPr/>
    </dgm:pt>
  </dgm:ptLst>
  <dgm:cxnLst>
    <dgm:cxn modelId="{ADFB4700-F391-493A-B608-231E90488135}" srcId="{1E05D724-9176-4F35-9680-49B560268DF2}" destId="{EACF14DB-7452-4CA0-A8DD-6D68B06BA01E}" srcOrd="0" destOrd="0" parTransId="{3FE3C314-CD11-45C1-BF16-C5DF84B1486B}" sibTransId="{586CACE5-F797-46E1-8598-7D2047ED9D79}"/>
    <dgm:cxn modelId="{8B41A605-D299-4A7C-A326-92DC75323727}" srcId="{EACF14DB-7452-4CA0-A8DD-6D68B06BA01E}" destId="{D26CCC9B-C9DE-4ADE-A9C9-07097D2939AF}" srcOrd="0" destOrd="0" parTransId="{CD7D4307-2527-4BA5-A56F-14C69A5DEFD9}" sibTransId="{E615C568-A55A-4225-9150-D2B6E7D7CA25}"/>
    <dgm:cxn modelId="{D3E49F06-D551-4BEF-B0E1-7FDAB5765458}" type="presOf" srcId="{CD7D4307-2527-4BA5-A56F-14C69A5DEFD9}" destId="{4E2444FC-E14A-4418-B198-4E8D0598BA4C}" srcOrd="1" destOrd="0" presId="urn:microsoft.com/office/officeart/2005/8/layout/hierarchy2"/>
    <dgm:cxn modelId="{879C6612-321E-44A2-B91B-519FFF13F8BE}" type="presOf" srcId="{EACF14DB-7452-4CA0-A8DD-6D68B06BA01E}" destId="{BDF796C2-01F4-4E79-B4C3-A5B95F49751D}" srcOrd="0" destOrd="0" presId="urn:microsoft.com/office/officeart/2005/8/layout/hierarchy2"/>
    <dgm:cxn modelId="{A62B461D-6E97-4618-962D-11C327CACB63}" srcId="{73757D6B-355A-47BF-AB31-DA4D78A419D3}" destId="{1E05D724-9176-4F35-9680-49B560268DF2}" srcOrd="0" destOrd="0" parTransId="{671D3D3D-2E91-49EF-BC08-CC25A4B9402E}" sibTransId="{1CF8E0B1-6086-402C-A4F4-DE2EE32E5C44}"/>
    <dgm:cxn modelId="{EBD4D427-BAA9-4CDF-B6C8-53182B877582}" type="presOf" srcId="{1FD2D8D2-C621-4471-8C99-37C2B25FA522}" destId="{7392AA51-7EEC-4844-95D7-5F86191F0319}" srcOrd="0" destOrd="0" presId="urn:microsoft.com/office/officeart/2005/8/layout/hierarchy2"/>
    <dgm:cxn modelId="{11D9102D-9735-4735-AAA9-595605818978}" srcId="{9B6D8AFD-947D-42A2-A610-B8389BCEC06A}" destId="{1FD2D8D2-C621-4471-8C99-37C2B25FA522}" srcOrd="0" destOrd="0" parTransId="{23C1A7A5-AA13-4764-B744-D730DEDBB7F8}" sibTransId="{84F6956E-369F-489B-B0C4-19EDA88B00CE}"/>
    <dgm:cxn modelId="{021A1D43-A7B7-45E6-92FA-2AC42B8E5AB8}" type="presOf" srcId="{673FB767-A22B-445F-BD89-E57EDF882BD2}" destId="{91D8138E-34A2-4C79-A3B5-08C7C0AF8D2D}" srcOrd="1" destOrd="0" presId="urn:microsoft.com/office/officeart/2005/8/layout/hierarchy2"/>
    <dgm:cxn modelId="{CA0DC744-E908-4AED-B3F9-D34B63496EE9}" type="presOf" srcId="{891D087D-6CC0-46F5-A0A0-A4E658F2B06F}" destId="{1D978898-535D-49B9-A7AC-0545D43C498C}" srcOrd="1" destOrd="0" presId="urn:microsoft.com/office/officeart/2005/8/layout/hierarchy2"/>
    <dgm:cxn modelId="{F847C648-9862-4950-90D0-973BA747660C}" srcId="{1E05D724-9176-4F35-9680-49B560268DF2}" destId="{E39CD646-FCB0-4959-A1ED-A463774C1877}" srcOrd="1" destOrd="0" parTransId="{875899BE-6ABD-47A7-A6EE-D962AA19F5EF}" sibTransId="{AEB6FB53-E08E-46AF-B22A-2B027ADAD9B8}"/>
    <dgm:cxn modelId="{9EA5BB4A-C8B2-4CFE-99A2-7A83E455DB0F}" srcId="{73757D6B-355A-47BF-AB31-DA4D78A419D3}" destId="{CEE919E7-0BAC-46D3-9ADA-40CCD3283073}" srcOrd="1" destOrd="0" parTransId="{BE25C6F0-D4F4-4246-B7D3-4C3AFD8E602F}" sibTransId="{516B86BE-1CA2-42FE-8BA7-70714193F808}"/>
    <dgm:cxn modelId="{9E7C767A-1C61-4F6E-BBC4-77F3CE026B4F}" type="presOf" srcId="{CD7D4307-2527-4BA5-A56F-14C69A5DEFD9}" destId="{21781D71-39CB-4808-89A3-FA493FF268F0}" srcOrd="0" destOrd="0" presId="urn:microsoft.com/office/officeart/2005/8/layout/hierarchy2"/>
    <dgm:cxn modelId="{0C7B1C7F-2EED-4215-9F03-33039E9BE9A8}" type="presOf" srcId="{673FB767-A22B-445F-BD89-E57EDF882BD2}" destId="{30A94288-4387-4F9E-BB01-F2FEE062DCF4}" srcOrd="0" destOrd="0" presId="urn:microsoft.com/office/officeart/2005/8/layout/hierarchy2"/>
    <dgm:cxn modelId="{EC2FB080-950C-4750-AA4A-F1B6CC41B1A9}" type="presOf" srcId="{891D087D-6CC0-46F5-A0A0-A4E658F2B06F}" destId="{D24C67EA-08D5-48AF-A4C0-923222A0D5F6}" srcOrd="0" destOrd="0" presId="urn:microsoft.com/office/officeart/2005/8/layout/hierarchy2"/>
    <dgm:cxn modelId="{75499284-2D13-4DF8-A39C-0947B0D18955}" type="presOf" srcId="{23C1A7A5-AA13-4764-B744-D730DEDBB7F8}" destId="{4FE726AB-B19C-4851-AD8A-63C0646EEAE7}" srcOrd="0" destOrd="0" presId="urn:microsoft.com/office/officeart/2005/8/layout/hierarchy2"/>
    <dgm:cxn modelId="{DCD3ED90-502A-4E65-B7E0-9127C74309EC}" srcId="{1E05D724-9176-4F35-9680-49B560268DF2}" destId="{9B6D8AFD-947D-42A2-A610-B8389BCEC06A}" srcOrd="2" destOrd="0" parTransId="{673FB767-A22B-445F-BD89-E57EDF882BD2}" sibTransId="{B90DC0F8-B5A1-4D58-8C4F-AC2447961D83}"/>
    <dgm:cxn modelId="{62E1939B-BEE9-4FDD-86D8-2158C9143BCF}" type="presOf" srcId="{CEE919E7-0BAC-46D3-9ADA-40CCD3283073}" destId="{A442D251-10F5-4CC0-BAF9-23CF607447BD}" srcOrd="0" destOrd="0" presId="urn:microsoft.com/office/officeart/2005/8/layout/hierarchy2"/>
    <dgm:cxn modelId="{158F58B1-9D70-4A60-B633-61BF1CEC2CC3}" type="presOf" srcId="{875899BE-6ABD-47A7-A6EE-D962AA19F5EF}" destId="{E2CE7316-09ED-444C-816A-FE22193B645D}" srcOrd="1" destOrd="0" presId="urn:microsoft.com/office/officeart/2005/8/layout/hierarchy2"/>
    <dgm:cxn modelId="{6413F7B2-3536-4CA2-8214-DB30CFBF0B7A}" type="presOf" srcId="{23C1A7A5-AA13-4764-B744-D730DEDBB7F8}" destId="{40C5B7A1-15B9-459A-8CD3-F23FC07DEDF1}" srcOrd="1" destOrd="0" presId="urn:microsoft.com/office/officeart/2005/8/layout/hierarchy2"/>
    <dgm:cxn modelId="{1B6F6CB8-9C70-4DC6-A360-6FF537C2E224}" type="presOf" srcId="{9B6D8AFD-947D-42A2-A610-B8389BCEC06A}" destId="{4C8D9614-A47C-430B-A365-DC5A0FE39ADA}" srcOrd="0" destOrd="0" presId="urn:microsoft.com/office/officeart/2005/8/layout/hierarchy2"/>
    <dgm:cxn modelId="{B3801CC0-76D4-4542-93F3-CB53002D2F77}" type="presOf" srcId="{E39CD646-FCB0-4959-A1ED-A463774C1877}" destId="{D7B8CFE4-19B4-4245-B414-2F908DC668AB}" srcOrd="0" destOrd="0" presId="urn:microsoft.com/office/officeart/2005/8/layout/hierarchy2"/>
    <dgm:cxn modelId="{8DABB2C5-EB42-43CE-ADD6-0E410451D346}" type="presOf" srcId="{AF3DBD3E-C73B-4156-AF6F-5EC1357B03EE}" destId="{2ED687AD-AA75-4B12-97F0-28429B724F86}" srcOrd="0" destOrd="0" presId="urn:microsoft.com/office/officeart/2005/8/layout/hierarchy2"/>
    <dgm:cxn modelId="{57FA9AC6-ABC9-481F-8EDC-2A0739081A94}" type="presOf" srcId="{3FE3C314-CD11-45C1-BF16-C5DF84B1486B}" destId="{787155A1-3298-4B61-BF25-4671A04CD5A4}" srcOrd="1" destOrd="0" presId="urn:microsoft.com/office/officeart/2005/8/layout/hierarchy2"/>
    <dgm:cxn modelId="{164335CB-70B0-4D66-9AE0-031A27C9E696}" type="presOf" srcId="{73757D6B-355A-47BF-AB31-DA4D78A419D3}" destId="{D31A4464-BDFC-44BF-8D51-F1253C0C2270}" srcOrd="0" destOrd="0" presId="urn:microsoft.com/office/officeart/2005/8/layout/hierarchy2"/>
    <dgm:cxn modelId="{8B909ACB-02D7-4634-9684-1DE278ADC4CB}" type="presOf" srcId="{1E05D724-9176-4F35-9680-49B560268DF2}" destId="{5FE8F052-88B5-4D30-ABB6-990FD62DA23C}" srcOrd="0" destOrd="0" presId="urn:microsoft.com/office/officeart/2005/8/layout/hierarchy2"/>
    <dgm:cxn modelId="{0080D9D7-9FDF-48BB-A5BF-D211F13B907D}" type="presOf" srcId="{3FE3C314-CD11-45C1-BF16-C5DF84B1486B}" destId="{EA1B0774-82FB-4A5B-9CAA-2767AFD66FD7}" srcOrd="0" destOrd="0" presId="urn:microsoft.com/office/officeart/2005/8/layout/hierarchy2"/>
    <dgm:cxn modelId="{77B42FDE-6346-4EEE-A281-6746236ED13C}" type="presOf" srcId="{875899BE-6ABD-47A7-A6EE-D962AA19F5EF}" destId="{891E16D4-257E-4C28-98CA-EA04D7075C54}" srcOrd="0" destOrd="0" presId="urn:microsoft.com/office/officeart/2005/8/layout/hierarchy2"/>
    <dgm:cxn modelId="{37DF43E5-188E-40C0-BE43-EE4F346796C0}" srcId="{E39CD646-FCB0-4959-A1ED-A463774C1877}" destId="{AF3DBD3E-C73B-4156-AF6F-5EC1357B03EE}" srcOrd="0" destOrd="0" parTransId="{891D087D-6CC0-46F5-A0A0-A4E658F2B06F}" sibTransId="{896572D0-961A-4AEE-B86E-2C1C8A7BC665}"/>
    <dgm:cxn modelId="{C9028FF2-3525-4375-945B-A4A6013929AD}" type="presOf" srcId="{D26CCC9B-C9DE-4ADE-A9C9-07097D2939AF}" destId="{913941CD-B743-4461-B512-FE568CC106B6}" srcOrd="0" destOrd="0" presId="urn:microsoft.com/office/officeart/2005/8/layout/hierarchy2"/>
    <dgm:cxn modelId="{0862ECBA-2F23-4079-B69A-38894A104774}" type="presParOf" srcId="{D31A4464-BDFC-44BF-8D51-F1253C0C2270}" destId="{AA6FFAA1-7BB5-4B53-B30A-973D088AD727}" srcOrd="0" destOrd="0" presId="urn:microsoft.com/office/officeart/2005/8/layout/hierarchy2"/>
    <dgm:cxn modelId="{F67181ED-1772-423F-A1E6-D578D813443C}" type="presParOf" srcId="{AA6FFAA1-7BB5-4B53-B30A-973D088AD727}" destId="{5FE8F052-88B5-4D30-ABB6-990FD62DA23C}" srcOrd="0" destOrd="0" presId="urn:microsoft.com/office/officeart/2005/8/layout/hierarchy2"/>
    <dgm:cxn modelId="{89B9DC3D-114F-41B9-8764-814249315473}" type="presParOf" srcId="{AA6FFAA1-7BB5-4B53-B30A-973D088AD727}" destId="{94B40984-B3A9-43F6-895B-69B112448F4C}" srcOrd="1" destOrd="0" presId="urn:microsoft.com/office/officeart/2005/8/layout/hierarchy2"/>
    <dgm:cxn modelId="{9EA20CA7-81FA-4C76-9D7D-C1634767530B}" type="presParOf" srcId="{94B40984-B3A9-43F6-895B-69B112448F4C}" destId="{EA1B0774-82FB-4A5B-9CAA-2767AFD66FD7}" srcOrd="0" destOrd="0" presId="urn:microsoft.com/office/officeart/2005/8/layout/hierarchy2"/>
    <dgm:cxn modelId="{77EBE6CA-7D74-4930-B377-C0A4594695ED}" type="presParOf" srcId="{EA1B0774-82FB-4A5B-9CAA-2767AFD66FD7}" destId="{787155A1-3298-4B61-BF25-4671A04CD5A4}" srcOrd="0" destOrd="0" presId="urn:microsoft.com/office/officeart/2005/8/layout/hierarchy2"/>
    <dgm:cxn modelId="{050CDEB9-1510-4FCF-B8BF-ACC27C9235D8}" type="presParOf" srcId="{94B40984-B3A9-43F6-895B-69B112448F4C}" destId="{8AA8C457-F0C5-4D61-B8A8-EE2E46B8627B}" srcOrd="1" destOrd="0" presId="urn:microsoft.com/office/officeart/2005/8/layout/hierarchy2"/>
    <dgm:cxn modelId="{CE45520B-42D4-43F0-A436-F0B1012F8A60}" type="presParOf" srcId="{8AA8C457-F0C5-4D61-B8A8-EE2E46B8627B}" destId="{BDF796C2-01F4-4E79-B4C3-A5B95F49751D}" srcOrd="0" destOrd="0" presId="urn:microsoft.com/office/officeart/2005/8/layout/hierarchy2"/>
    <dgm:cxn modelId="{5B4F20AD-D475-4481-AD9C-E4CB1E992FF9}" type="presParOf" srcId="{8AA8C457-F0C5-4D61-B8A8-EE2E46B8627B}" destId="{17D31397-F407-456E-A597-209E4FD06050}" srcOrd="1" destOrd="0" presId="urn:microsoft.com/office/officeart/2005/8/layout/hierarchy2"/>
    <dgm:cxn modelId="{04744C39-7BDA-4F03-A9BB-519133188E44}" type="presParOf" srcId="{17D31397-F407-456E-A597-209E4FD06050}" destId="{21781D71-39CB-4808-89A3-FA493FF268F0}" srcOrd="0" destOrd="0" presId="urn:microsoft.com/office/officeart/2005/8/layout/hierarchy2"/>
    <dgm:cxn modelId="{3DCB17E6-52D6-4318-880A-E57733CB052F}" type="presParOf" srcId="{21781D71-39CB-4808-89A3-FA493FF268F0}" destId="{4E2444FC-E14A-4418-B198-4E8D0598BA4C}" srcOrd="0" destOrd="0" presId="urn:microsoft.com/office/officeart/2005/8/layout/hierarchy2"/>
    <dgm:cxn modelId="{F4A8DA6B-B542-4E6F-AC95-5D0CCF1D7F16}" type="presParOf" srcId="{17D31397-F407-456E-A597-209E4FD06050}" destId="{5002152E-2BDA-42A6-A6B6-03784EA42367}" srcOrd="1" destOrd="0" presId="urn:microsoft.com/office/officeart/2005/8/layout/hierarchy2"/>
    <dgm:cxn modelId="{0C485ABE-13CF-4E8B-A502-CDFCAC4485D0}" type="presParOf" srcId="{5002152E-2BDA-42A6-A6B6-03784EA42367}" destId="{913941CD-B743-4461-B512-FE568CC106B6}" srcOrd="0" destOrd="0" presId="urn:microsoft.com/office/officeart/2005/8/layout/hierarchy2"/>
    <dgm:cxn modelId="{5C2C3ABC-9E39-46F3-9057-445FD6586539}" type="presParOf" srcId="{5002152E-2BDA-42A6-A6B6-03784EA42367}" destId="{0861D261-7742-4538-B8E6-E7824565761B}" srcOrd="1" destOrd="0" presId="urn:microsoft.com/office/officeart/2005/8/layout/hierarchy2"/>
    <dgm:cxn modelId="{5329DC27-03CF-4B0D-A46D-B8D476290A57}" type="presParOf" srcId="{94B40984-B3A9-43F6-895B-69B112448F4C}" destId="{891E16D4-257E-4C28-98CA-EA04D7075C54}" srcOrd="2" destOrd="0" presId="urn:microsoft.com/office/officeart/2005/8/layout/hierarchy2"/>
    <dgm:cxn modelId="{CDA0F414-9B3A-4C2E-A361-BDA3E7DCCF21}" type="presParOf" srcId="{891E16D4-257E-4C28-98CA-EA04D7075C54}" destId="{E2CE7316-09ED-444C-816A-FE22193B645D}" srcOrd="0" destOrd="0" presId="urn:microsoft.com/office/officeart/2005/8/layout/hierarchy2"/>
    <dgm:cxn modelId="{C3EC3339-4C4E-4F0B-A25F-AC3643FC32B0}" type="presParOf" srcId="{94B40984-B3A9-43F6-895B-69B112448F4C}" destId="{C043B98B-6336-42A1-BA7E-8915348E7701}" srcOrd="3" destOrd="0" presId="urn:microsoft.com/office/officeart/2005/8/layout/hierarchy2"/>
    <dgm:cxn modelId="{8F68817E-C4E8-4D4C-BBB2-4587340BEDD2}" type="presParOf" srcId="{C043B98B-6336-42A1-BA7E-8915348E7701}" destId="{D7B8CFE4-19B4-4245-B414-2F908DC668AB}" srcOrd="0" destOrd="0" presId="urn:microsoft.com/office/officeart/2005/8/layout/hierarchy2"/>
    <dgm:cxn modelId="{D31D5F09-FF9F-4FC5-ACF8-181FD9901490}" type="presParOf" srcId="{C043B98B-6336-42A1-BA7E-8915348E7701}" destId="{4CA73079-119F-40F2-90D1-E475CB4D7D90}" srcOrd="1" destOrd="0" presId="urn:microsoft.com/office/officeart/2005/8/layout/hierarchy2"/>
    <dgm:cxn modelId="{A6E3DD5F-C35B-4476-A5E7-EF3BAFFB6C74}" type="presParOf" srcId="{4CA73079-119F-40F2-90D1-E475CB4D7D90}" destId="{D24C67EA-08D5-48AF-A4C0-923222A0D5F6}" srcOrd="0" destOrd="0" presId="urn:microsoft.com/office/officeart/2005/8/layout/hierarchy2"/>
    <dgm:cxn modelId="{23EE6067-8614-4CA8-9DDB-C996E199244D}" type="presParOf" srcId="{D24C67EA-08D5-48AF-A4C0-923222A0D5F6}" destId="{1D978898-535D-49B9-A7AC-0545D43C498C}" srcOrd="0" destOrd="0" presId="urn:microsoft.com/office/officeart/2005/8/layout/hierarchy2"/>
    <dgm:cxn modelId="{4B876BA9-B44F-4BC8-ADB8-A9273F436CDD}" type="presParOf" srcId="{4CA73079-119F-40F2-90D1-E475CB4D7D90}" destId="{481909DB-7CD8-4A7E-A977-E3B38C0AD72A}" srcOrd="1" destOrd="0" presId="urn:microsoft.com/office/officeart/2005/8/layout/hierarchy2"/>
    <dgm:cxn modelId="{F670794D-08FF-4537-8878-1BDDAC061177}" type="presParOf" srcId="{481909DB-7CD8-4A7E-A977-E3B38C0AD72A}" destId="{2ED687AD-AA75-4B12-97F0-28429B724F86}" srcOrd="0" destOrd="0" presId="urn:microsoft.com/office/officeart/2005/8/layout/hierarchy2"/>
    <dgm:cxn modelId="{8000D82D-C059-4695-8CE5-98784E60DC05}" type="presParOf" srcId="{481909DB-7CD8-4A7E-A977-E3B38C0AD72A}" destId="{897DE220-2356-412C-B321-FFCB3641712D}" srcOrd="1" destOrd="0" presId="urn:microsoft.com/office/officeart/2005/8/layout/hierarchy2"/>
    <dgm:cxn modelId="{2102B873-7054-43BC-B869-1BF7676E140B}" type="presParOf" srcId="{94B40984-B3A9-43F6-895B-69B112448F4C}" destId="{30A94288-4387-4F9E-BB01-F2FEE062DCF4}" srcOrd="4" destOrd="0" presId="urn:microsoft.com/office/officeart/2005/8/layout/hierarchy2"/>
    <dgm:cxn modelId="{E13DEADD-729C-4D54-9F22-39AC27D7144C}" type="presParOf" srcId="{30A94288-4387-4F9E-BB01-F2FEE062DCF4}" destId="{91D8138E-34A2-4C79-A3B5-08C7C0AF8D2D}" srcOrd="0" destOrd="0" presId="urn:microsoft.com/office/officeart/2005/8/layout/hierarchy2"/>
    <dgm:cxn modelId="{F00553D4-06B5-4ED5-9FFA-8D19A2BCCF1A}" type="presParOf" srcId="{94B40984-B3A9-43F6-895B-69B112448F4C}" destId="{1D72194F-1480-481A-ACFB-595F4FEB446B}" srcOrd="5" destOrd="0" presId="urn:microsoft.com/office/officeart/2005/8/layout/hierarchy2"/>
    <dgm:cxn modelId="{5B3DF076-9677-4A2C-A5AC-E46B6F7F45EA}" type="presParOf" srcId="{1D72194F-1480-481A-ACFB-595F4FEB446B}" destId="{4C8D9614-A47C-430B-A365-DC5A0FE39ADA}" srcOrd="0" destOrd="0" presId="urn:microsoft.com/office/officeart/2005/8/layout/hierarchy2"/>
    <dgm:cxn modelId="{5F8254B7-554A-4F43-875C-B883A434B645}" type="presParOf" srcId="{1D72194F-1480-481A-ACFB-595F4FEB446B}" destId="{12E36F1E-2A4F-4BF5-AAF1-5DCE37B29DDA}" srcOrd="1" destOrd="0" presId="urn:microsoft.com/office/officeart/2005/8/layout/hierarchy2"/>
    <dgm:cxn modelId="{25DD1D26-6C65-45CD-A5E4-94D2F4C2FAE1}" type="presParOf" srcId="{12E36F1E-2A4F-4BF5-AAF1-5DCE37B29DDA}" destId="{4FE726AB-B19C-4851-AD8A-63C0646EEAE7}" srcOrd="0" destOrd="0" presId="urn:microsoft.com/office/officeart/2005/8/layout/hierarchy2"/>
    <dgm:cxn modelId="{588368D1-8E30-471C-930B-2EE19B9B7A02}" type="presParOf" srcId="{4FE726AB-B19C-4851-AD8A-63C0646EEAE7}" destId="{40C5B7A1-15B9-459A-8CD3-F23FC07DEDF1}" srcOrd="0" destOrd="0" presId="urn:microsoft.com/office/officeart/2005/8/layout/hierarchy2"/>
    <dgm:cxn modelId="{D57F601A-D5E9-4195-9413-7E0C1EAB937A}" type="presParOf" srcId="{12E36F1E-2A4F-4BF5-AAF1-5DCE37B29DDA}" destId="{F46DB0BF-D948-4DEE-B3BE-F29D916EE9EF}" srcOrd="1" destOrd="0" presId="urn:microsoft.com/office/officeart/2005/8/layout/hierarchy2"/>
    <dgm:cxn modelId="{7A164BD4-B28F-41DD-BD59-FA53AA01B008}" type="presParOf" srcId="{F46DB0BF-D948-4DEE-B3BE-F29D916EE9EF}" destId="{7392AA51-7EEC-4844-95D7-5F86191F0319}" srcOrd="0" destOrd="0" presId="urn:microsoft.com/office/officeart/2005/8/layout/hierarchy2"/>
    <dgm:cxn modelId="{2B3C8F7A-B58E-4B58-A35E-513BD3F3D839}" type="presParOf" srcId="{F46DB0BF-D948-4DEE-B3BE-F29D916EE9EF}" destId="{A0B6BFEB-9CCD-44C5-9021-E29B95EB2213}" srcOrd="1" destOrd="0" presId="urn:microsoft.com/office/officeart/2005/8/layout/hierarchy2"/>
    <dgm:cxn modelId="{53727E9A-D32C-4907-AC8A-653E1BC04A06}" type="presParOf" srcId="{D31A4464-BDFC-44BF-8D51-F1253C0C2270}" destId="{D3DCD1A4-7399-4682-B925-816155FAE7B3}" srcOrd="1" destOrd="0" presId="urn:microsoft.com/office/officeart/2005/8/layout/hierarchy2"/>
    <dgm:cxn modelId="{039BDD27-A6D9-455E-A845-4C1ABE3EFB76}" type="presParOf" srcId="{D3DCD1A4-7399-4682-B925-816155FAE7B3}" destId="{A442D251-10F5-4CC0-BAF9-23CF607447BD}" srcOrd="0" destOrd="0" presId="urn:microsoft.com/office/officeart/2005/8/layout/hierarchy2"/>
    <dgm:cxn modelId="{AECD1F80-F7B3-4769-BDBC-45DE7DCF9ACA}" type="presParOf" srcId="{D3DCD1A4-7399-4682-B925-816155FAE7B3}" destId="{917E7A8F-C426-4A80-9FE0-A9B5294C26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A4D50-4A89-468F-B14B-0BB371F1B8A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latinLnBrk="1"/>
          <a:endParaRPr lang="ko-KR" altLang="en-US"/>
        </a:p>
      </dgm:t>
    </dgm:pt>
    <dgm:pt modelId="{7E4DD15E-19CD-4369-8877-DC8260193132}">
      <dgm:prSet phldrT="[텍스트]"/>
      <dgm:spPr/>
      <dgm:t>
        <a:bodyPr/>
        <a:lstStyle/>
        <a:p>
          <a:pPr latinLnBrk="1"/>
          <a:r>
            <a:rPr lang="ko-KR" altLang="en-US" dirty="0" err="1"/>
            <a:t>도도부현</a:t>
          </a:r>
          <a:endParaRPr lang="ko-KR" altLang="en-US" dirty="0"/>
        </a:p>
      </dgm:t>
    </dgm:pt>
    <dgm:pt modelId="{5F37D8E8-CCE8-4282-8611-F52D4DC26C8E}" type="parTrans" cxnId="{256E31E3-AC1B-4BBB-A2E1-1BD003D63525}">
      <dgm:prSet/>
      <dgm:spPr/>
      <dgm:t>
        <a:bodyPr/>
        <a:lstStyle/>
        <a:p>
          <a:pPr latinLnBrk="1"/>
          <a:endParaRPr lang="ko-KR" altLang="en-US"/>
        </a:p>
      </dgm:t>
    </dgm:pt>
    <dgm:pt modelId="{80755318-B393-4534-A18F-D20B2940C7FF}" type="sibTrans" cxnId="{256E31E3-AC1B-4BBB-A2E1-1BD003D63525}">
      <dgm:prSet/>
      <dgm:spPr/>
      <dgm:t>
        <a:bodyPr/>
        <a:lstStyle/>
        <a:p>
          <a:pPr latinLnBrk="1"/>
          <a:endParaRPr lang="ko-KR" altLang="en-US"/>
        </a:p>
      </dgm:t>
    </dgm:pt>
    <dgm:pt modelId="{D93874C7-829B-4480-8D23-0380034CF36E}">
      <dgm:prSet phldrT="[텍스트]"/>
      <dgm:spPr/>
      <dgm:t>
        <a:bodyPr/>
        <a:lstStyle/>
        <a:p>
          <a:pPr latinLnBrk="1"/>
          <a:r>
            <a:rPr lang="ko-KR" altLang="en-US" dirty="0"/>
            <a:t>의사 기관 </a:t>
          </a:r>
          <a:r>
            <a:rPr lang="en-US" altLang="ko-KR" dirty="0"/>
            <a:t>=</a:t>
          </a:r>
          <a:r>
            <a:rPr lang="ko-KR" altLang="en-US" dirty="0"/>
            <a:t>지방의회</a:t>
          </a:r>
        </a:p>
      </dgm:t>
    </dgm:pt>
    <dgm:pt modelId="{5A374B94-6A33-46B5-98B1-BF746DCD3943}" type="parTrans" cxnId="{6A0A3E8A-1F3E-45DF-9DB5-6656AA8C2A6C}">
      <dgm:prSet/>
      <dgm:spPr/>
      <dgm:t>
        <a:bodyPr/>
        <a:lstStyle/>
        <a:p>
          <a:pPr latinLnBrk="1"/>
          <a:endParaRPr lang="ko-KR" altLang="en-US"/>
        </a:p>
      </dgm:t>
    </dgm:pt>
    <dgm:pt modelId="{7E81A782-9DFA-4744-91CD-62B900FEFA01}" type="sibTrans" cxnId="{6A0A3E8A-1F3E-45DF-9DB5-6656AA8C2A6C}">
      <dgm:prSet/>
      <dgm:spPr/>
      <dgm:t>
        <a:bodyPr/>
        <a:lstStyle/>
        <a:p>
          <a:pPr latinLnBrk="1"/>
          <a:endParaRPr lang="ko-KR" altLang="en-US"/>
        </a:p>
      </dgm:t>
    </dgm:pt>
    <dgm:pt modelId="{8898ECF3-D780-47BF-8056-C7A71595CBE0}">
      <dgm:prSet phldrT="[텍스트]"/>
      <dgm:spPr/>
      <dgm:t>
        <a:bodyPr/>
        <a:lstStyle/>
        <a:p>
          <a:pPr latinLnBrk="1"/>
          <a:r>
            <a:rPr lang="ko-KR" altLang="en-US" dirty="0" err="1"/>
            <a:t>시정촌</a:t>
          </a:r>
          <a:endParaRPr lang="ko-KR" altLang="en-US" dirty="0"/>
        </a:p>
      </dgm:t>
    </dgm:pt>
    <dgm:pt modelId="{2EEB086A-4E72-48D9-9615-969E92ECAB26}" type="parTrans" cxnId="{011F0CFB-7EC6-4675-A315-EAF8CE0F23BC}">
      <dgm:prSet/>
      <dgm:spPr/>
      <dgm:t>
        <a:bodyPr/>
        <a:lstStyle/>
        <a:p>
          <a:pPr latinLnBrk="1"/>
          <a:endParaRPr lang="ko-KR" altLang="en-US"/>
        </a:p>
      </dgm:t>
    </dgm:pt>
    <dgm:pt modelId="{56427713-3A11-44F3-AB26-55CCF1F641C3}" type="sibTrans" cxnId="{011F0CFB-7EC6-4675-A315-EAF8CE0F23BC}">
      <dgm:prSet/>
      <dgm:spPr/>
      <dgm:t>
        <a:bodyPr/>
        <a:lstStyle/>
        <a:p>
          <a:pPr latinLnBrk="1"/>
          <a:endParaRPr lang="ko-KR" altLang="en-US"/>
        </a:p>
      </dgm:t>
    </dgm:pt>
    <dgm:pt modelId="{34A8F834-B08C-4347-ABD2-7FFDBFB5140E}">
      <dgm:prSet phldrT="[텍스트]"/>
      <dgm:spPr/>
      <dgm:t>
        <a:bodyPr/>
        <a:lstStyle/>
        <a:p>
          <a:pPr latinLnBrk="1"/>
          <a:r>
            <a:rPr lang="ko-KR" altLang="en-US" dirty="0"/>
            <a:t>의사 기관 </a:t>
          </a:r>
          <a:r>
            <a:rPr lang="en-US" altLang="ko-KR" dirty="0"/>
            <a:t>=</a:t>
          </a:r>
          <a:r>
            <a:rPr lang="ko-KR" altLang="en-US" dirty="0"/>
            <a:t>지방의회</a:t>
          </a:r>
        </a:p>
      </dgm:t>
    </dgm:pt>
    <dgm:pt modelId="{5254E1B2-DDCC-4396-9BDA-4DD90C6F7561}" type="parTrans" cxnId="{BD001376-9ED1-4BAB-A660-8061203D189F}">
      <dgm:prSet/>
      <dgm:spPr/>
      <dgm:t>
        <a:bodyPr/>
        <a:lstStyle/>
        <a:p>
          <a:pPr latinLnBrk="1"/>
          <a:endParaRPr lang="ko-KR" altLang="en-US"/>
        </a:p>
      </dgm:t>
    </dgm:pt>
    <dgm:pt modelId="{F03D196E-AF29-4296-B5D5-DC6E1B2EE0C3}" type="sibTrans" cxnId="{BD001376-9ED1-4BAB-A660-8061203D189F}">
      <dgm:prSet/>
      <dgm:spPr/>
      <dgm:t>
        <a:bodyPr/>
        <a:lstStyle/>
        <a:p>
          <a:pPr latinLnBrk="1"/>
          <a:endParaRPr lang="ko-KR" altLang="en-US"/>
        </a:p>
      </dgm:t>
    </dgm:pt>
    <dgm:pt modelId="{BB08DC66-911B-405C-99A6-8847FEF804E9}">
      <dgm:prSet phldrT="[텍스트]"/>
      <dgm:spPr/>
      <dgm:t>
        <a:bodyPr/>
        <a:lstStyle/>
        <a:p>
          <a:pPr latinLnBrk="1"/>
          <a:r>
            <a:rPr lang="ko-KR" altLang="en-US" dirty="0"/>
            <a:t>집행기관 </a:t>
          </a:r>
          <a:r>
            <a:rPr lang="en-US" altLang="ko-KR" dirty="0"/>
            <a:t>= </a:t>
          </a:r>
          <a:r>
            <a:rPr lang="ko-KR" altLang="en-US" dirty="0"/>
            <a:t>단체장</a:t>
          </a:r>
        </a:p>
      </dgm:t>
    </dgm:pt>
    <dgm:pt modelId="{708331AD-240B-4D31-A1FF-A85013115EDB}" type="parTrans" cxnId="{C2C412CF-C3BE-4828-97BB-B143D2B22E36}">
      <dgm:prSet/>
      <dgm:spPr/>
      <dgm:t>
        <a:bodyPr/>
        <a:lstStyle/>
        <a:p>
          <a:pPr latinLnBrk="1"/>
          <a:endParaRPr lang="ko-KR" altLang="en-US"/>
        </a:p>
      </dgm:t>
    </dgm:pt>
    <dgm:pt modelId="{FB2C7FE1-AE8A-411B-8F36-FCE142D38ABA}" type="sibTrans" cxnId="{C2C412CF-C3BE-4828-97BB-B143D2B22E36}">
      <dgm:prSet/>
      <dgm:spPr/>
      <dgm:t>
        <a:bodyPr/>
        <a:lstStyle/>
        <a:p>
          <a:pPr latinLnBrk="1"/>
          <a:endParaRPr lang="ko-KR" altLang="en-US"/>
        </a:p>
      </dgm:t>
    </dgm:pt>
    <dgm:pt modelId="{B89566F7-D6C4-407C-B33F-11628A25C208}">
      <dgm:prSet phldrT="[텍스트]"/>
      <dgm:spPr/>
      <dgm:t>
        <a:bodyPr/>
        <a:lstStyle/>
        <a:p>
          <a:pPr latinLnBrk="1"/>
          <a:r>
            <a:rPr lang="ko-KR" altLang="en-US" dirty="0"/>
            <a:t>집행기관 </a:t>
          </a:r>
          <a:r>
            <a:rPr lang="en-US" altLang="ko-KR" dirty="0"/>
            <a:t>= </a:t>
          </a:r>
          <a:r>
            <a:rPr lang="ko-KR" altLang="en-US" dirty="0"/>
            <a:t>단체장</a:t>
          </a:r>
        </a:p>
      </dgm:t>
    </dgm:pt>
    <dgm:pt modelId="{1DE9445A-D29E-483D-8F13-2544E452AD4D}" type="parTrans" cxnId="{535A756C-6825-4D43-BDD0-55E151A62389}">
      <dgm:prSet/>
      <dgm:spPr/>
      <dgm:t>
        <a:bodyPr/>
        <a:lstStyle/>
        <a:p>
          <a:pPr latinLnBrk="1"/>
          <a:endParaRPr lang="ko-KR" altLang="en-US"/>
        </a:p>
      </dgm:t>
    </dgm:pt>
    <dgm:pt modelId="{9048F659-2849-41C2-95DC-FB6932A2E3BB}" type="sibTrans" cxnId="{535A756C-6825-4D43-BDD0-55E151A62389}">
      <dgm:prSet/>
      <dgm:spPr/>
      <dgm:t>
        <a:bodyPr/>
        <a:lstStyle/>
        <a:p>
          <a:pPr latinLnBrk="1"/>
          <a:endParaRPr lang="ko-KR" altLang="en-US"/>
        </a:p>
      </dgm:t>
    </dgm:pt>
    <dgm:pt modelId="{C51EE353-4FBD-4F1B-B64E-EEE94215E3E8}" type="pres">
      <dgm:prSet presAssocID="{4FEA4D50-4A89-468F-B14B-0BB371F1B8AD}" presName="rootnode" presStyleCnt="0">
        <dgm:presLayoutVars>
          <dgm:chMax/>
          <dgm:chPref/>
          <dgm:dir/>
          <dgm:animLvl val="lvl"/>
        </dgm:presLayoutVars>
      </dgm:prSet>
      <dgm:spPr/>
    </dgm:pt>
    <dgm:pt modelId="{D3B98906-EAB7-4757-9A9D-EDBEC10483BD}" type="pres">
      <dgm:prSet presAssocID="{7E4DD15E-19CD-4369-8877-DC8260193132}" presName="composite" presStyleCnt="0"/>
      <dgm:spPr/>
    </dgm:pt>
    <dgm:pt modelId="{B22305F6-9A58-4B1A-AEBD-CD2B3E913DF6}" type="pres">
      <dgm:prSet presAssocID="{7E4DD15E-19CD-4369-8877-DC8260193132}" presName="bentUpArrow1" presStyleLbl="alignImgPlace1" presStyleIdx="0" presStyleCnt="1"/>
      <dgm:spPr/>
    </dgm:pt>
    <dgm:pt modelId="{18E79CB3-04A4-4303-B2DE-B0922C286415}" type="pres">
      <dgm:prSet presAssocID="{7E4DD15E-19CD-4369-8877-DC826019313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2EE69DFD-9E78-4167-A71E-604BA03113E2}" type="pres">
      <dgm:prSet presAssocID="{7E4DD15E-19CD-4369-8877-DC8260193132}" presName="ChildText" presStyleLbl="revTx" presStyleIdx="0" presStyleCnt="2" custScaleX="121213" custScaleY="75746" custLinFactNeighborX="13679" custLinFactNeighborY="2385">
        <dgm:presLayoutVars>
          <dgm:chMax val="0"/>
          <dgm:chPref val="0"/>
          <dgm:bulletEnabled val="1"/>
        </dgm:presLayoutVars>
      </dgm:prSet>
      <dgm:spPr/>
    </dgm:pt>
    <dgm:pt modelId="{45BED528-4229-46C3-95C5-67D686277C8C}" type="pres">
      <dgm:prSet presAssocID="{80755318-B393-4534-A18F-D20B2940C7FF}" presName="sibTrans" presStyleCnt="0"/>
      <dgm:spPr/>
    </dgm:pt>
    <dgm:pt modelId="{0927253C-8B42-4032-B600-BCBA98AF6E61}" type="pres">
      <dgm:prSet presAssocID="{8898ECF3-D780-47BF-8056-C7A71595CBE0}" presName="composite" presStyleCnt="0"/>
      <dgm:spPr/>
    </dgm:pt>
    <dgm:pt modelId="{899A91BB-9691-4A2F-9029-3003DE67CE75}" type="pres">
      <dgm:prSet presAssocID="{8898ECF3-D780-47BF-8056-C7A71595CBE0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A11DFB4E-6525-463E-BD7D-3C40A26C4248}" type="pres">
      <dgm:prSet presAssocID="{8898ECF3-D780-47BF-8056-C7A71595CBE0}" presName="FinalChildText" presStyleLbl="revTx" presStyleIdx="1" presStyleCnt="2" custScaleX="106199" custScaleY="62132" custLinFactNeighborX="47210" custLinFactNeighborY="6929">
        <dgm:presLayoutVars>
          <dgm:chMax val="0"/>
          <dgm:chPref val="0"/>
          <dgm:bulletEnabled val="1"/>
        </dgm:presLayoutVars>
      </dgm:prSet>
      <dgm:spPr/>
    </dgm:pt>
  </dgm:ptLst>
  <dgm:cxnLst>
    <dgm:cxn modelId="{28C1CE19-2A6F-4AB2-80A8-8369FD00D50A}" type="presOf" srcId="{D93874C7-829B-4480-8D23-0380034CF36E}" destId="{2EE69DFD-9E78-4167-A71E-604BA03113E2}" srcOrd="0" destOrd="0" presId="urn:microsoft.com/office/officeart/2005/8/layout/StepDownProcess"/>
    <dgm:cxn modelId="{535A756C-6825-4D43-BDD0-55E151A62389}" srcId="{8898ECF3-D780-47BF-8056-C7A71595CBE0}" destId="{B89566F7-D6C4-407C-B33F-11628A25C208}" srcOrd="1" destOrd="0" parTransId="{1DE9445A-D29E-483D-8F13-2544E452AD4D}" sibTransId="{9048F659-2849-41C2-95DC-FB6932A2E3BB}"/>
    <dgm:cxn modelId="{BD001376-9ED1-4BAB-A660-8061203D189F}" srcId="{8898ECF3-D780-47BF-8056-C7A71595CBE0}" destId="{34A8F834-B08C-4347-ABD2-7FFDBFB5140E}" srcOrd="0" destOrd="0" parTransId="{5254E1B2-DDCC-4396-9BDA-4DD90C6F7561}" sibTransId="{F03D196E-AF29-4296-B5D5-DC6E1B2EE0C3}"/>
    <dgm:cxn modelId="{8E02DE58-41DE-431A-8F1D-D3CDC0CED3A2}" type="presOf" srcId="{7E4DD15E-19CD-4369-8877-DC8260193132}" destId="{18E79CB3-04A4-4303-B2DE-B0922C286415}" srcOrd="0" destOrd="0" presId="urn:microsoft.com/office/officeart/2005/8/layout/StepDownProcess"/>
    <dgm:cxn modelId="{6A0A3E8A-1F3E-45DF-9DB5-6656AA8C2A6C}" srcId="{7E4DD15E-19CD-4369-8877-DC8260193132}" destId="{D93874C7-829B-4480-8D23-0380034CF36E}" srcOrd="0" destOrd="0" parTransId="{5A374B94-6A33-46B5-98B1-BF746DCD3943}" sibTransId="{7E81A782-9DFA-4744-91CD-62B900FEFA01}"/>
    <dgm:cxn modelId="{339D22A5-4A18-4E26-9563-024624E34D8D}" type="presOf" srcId="{B89566F7-D6C4-407C-B33F-11628A25C208}" destId="{A11DFB4E-6525-463E-BD7D-3C40A26C4248}" srcOrd="0" destOrd="1" presId="urn:microsoft.com/office/officeart/2005/8/layout/StepDownProcess"/>
    <dgm:cxn modelId="{3F9222C2-4A38-4B21-BF8C-E76C618DADED}" type="presOf" srcId="{34A8F834-B08C-4347-ABD2-7FFDBFB5140E}" destId="{A11DFB4E-6525-463E-BD7D-3C40A26C4248}" srcOrd="0" destOrd="0" presId="urn:microsoft.com/office/officeart/2005/8/layout/StepDownProcess"/>
    <dgm:cxn modelId="{6F2BEDC4-0081-4C18-9AC3-92DF7A0FFF7B}" type="presOf" srcId="{8898ECF3-D780-47BF-8056-C7A71595CBE0}" destId="{899A91BB-9691-4A2F-9029-3003DE67CE75}" srcOrd="0" destOrd="0" presId="urn:microsoft.com/office/officeart/2005/8/layout/StepDownProcess"/>
    <dgm:cxn modelId="{C2C412CF-C3BE-4828-97BB-B143D2B22E36}" srcId="{7E4DD15E-19CD-4369-8877-DC8260193132}" destId="{BB08DC66-911B-405C-99A6-8847FEF804E9}" srcOrd="1" destOrd="0" parTransId="{708331AD-240B-4D31-A1FF-A85013115EDB}" sibTransId="{FB2C7FE1-AE8A-411B-8F36-FCE142D38ABA}"/>
    <dgm:cxn modelId="{0819B7DE-F007-46E1-972D-2AF8D49C8ADF}" type="presOf" srcId="{4FEA4D50-4A89-468F-B14B-0BB371F1B8AD}" destId="{C51EE353-4FBD-4F1B-B64E-EEE94215E3E8}" srcOrd="0" destOrd="0" presId="urn:microsoft.com/office/officeart/2005/8/layout/StepDownProcess"/>
    <dgm:cxn modelId="{6748FEDF-CA38-49E2-9784-95B2B5CFB9E9}" type="presOf" srcId="{BB08DC66-911B-405C-99A6-8847FEF804E9}" destId="{2EE69DFD-9E78-4167-A71E-604BA03113E2}" srcOrd="0" destOrd="1" presId="urn:microsoft.com/office/officeart/2005/8/layout/StepDownProcess"/>
    <dgm:cxn modelId="{256E31E3-AC1B-4BBB-A2E1-1BD003D63525}" srcId="{4FEA4D50-4A89-468F-B14B-0BB371F1B8AD}" destId="{7E4DD15E-19CD-4369-8877-DC8260193132}" srcOrd="0" destOrd="0" parTransId="{5F37D8E8-CCE8-4282-8611-F52D4DC26C8E}" sibTransId="{80755318-B393-4534-A18F-D20B2940C7FF}"/>
    <dgm:cxn modelId="{011F0CFB-7EC6-4675-A315-EAF8CE0F23BC}" srcId="{4FEA4D50-4A89-468F-B14B-0BB371F1B8AD}" destId="{8898ECF3-D780-47BF-8056-C7A71595CBE0}" srcOrd="1" destOrd="0" parTransId="{2EEB086A-4E72-48D9-9615-969E92ECAB26}" sibTransId="{56427713-3A11-44F3-AB26-55CCF1F641C3}"/>
    <dgm:cxn modelId="{AE67FB21-1164-44A9-80F7-996FCB3D6926}" type="presParOf" srcId="{C51EE353-4FBD-4F1B-B64E-EEE94215E3E8}" destId="{D3B98906-EAB7-4757-9A9D-EDBEC10483BD}" srcOrd="0" destOrd="0" presId="urn:microsoft.com/office/officeart/2005/8/layout/StepDownProcess"/>
    <dgm:cxn modelId="{96C5670D-3724-46C1-AC50-9489ED2BDC85}" type="presParOf" srcId="{D3B98906-EAB7-4757-9A9D-EDBEC10483BD}" destId="{B22305F6-9A58-4B1A-AEBD-CD2B3E913DF6}" srcOrd="0" destOrd="0" presId="urn:microsoft.com/office/officeart/2005/8/layout/StepDownProcess"/>
    <dgm:cxn modelId="{5F3B2295-B040-4221-9EA2-76546971E819}" type="presParOf" srcId="{D3B98906-EAB7-4757-9A9D-EDBEC10483BD}" destId="{18E79CB3-04A4-4303-B2DE-B0922C286415}" srcOrd="1" destOrd="0" presId="urn:microsoft.com/office/officeart/2005/8/layout/StepDownProcess"/>
    <dgm:cxn modelId="{92B35480-87F0-430E-B818-FDA9EF9DB1CD}" type="presParOf" srcId="{D3B98906-EAB7-4757-9A9D-EDBEC10483BD}" destId="{2EE69DFD-9E78-4167-A71E-604BA03113E2}" srcOrd="2" destOrd="0" presId="urn:microsoft.com/office/officeart/2005/8/layout/StepDownProcess"/>
    <dgm:cxn modelId="{44210BEB-AF9F-4A3A-B39B-8A32ACD84163}" type="presParOf" srcId="{C51EE353-4FBD-4F1B-B64E-EEE94215E3E8}" destId="{45BED528-4229-46C3-95C5-67D686277C8C}" srcOrd="1" destOrd="0" presId="urn:microsoft.com/office/officeart/2005/8/layout/StepDownProcess"/>
    <dgm:cxn modelId="{9E81A188-01E8-4EB0-8980-7E861CF3EC7F}" type="presParOf" srcId="{C51EE353-4FBD-4F1B-B64E-EEE94215E3E8}" destId="{0927253C-8B42-4032-B600-BCBA98AF6E61}" srcOrd="2" destOrd="0" presId="urn:microsoft.com/office/officeart/2005/8/layout/StepDownProcess"/>
    <dgm:cxn modelId="{6B97591D-C71C-4A91-9A1E-08B6DBAD0F29}" type="presParOf" srcId="{0927253C-8B42-4032-B600-BCBA98AF6E61}" destId="{899A91BB-9691-4A2F-9029-3003DE67CE75}" srcOrd="0" destOrd="0" presId="urn:microsoft.com/office/officeart/2005/8/layout/StepDownProcess"/>
    <dgm:cxn modelId="{F042984F-1DE5-4E4B-B13E-594DA599D101}" type="presParOf" srcId="{0927253C-8B42-4032-B600-BCBA98AF6E61}" destId="{A11DFB4E-6525-463E-BD7D-3C40A26C424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A7411F-3FC8-419F-8487-A7988D784967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059A414-0B97-4109-B00C-02CEDD066C48}">
      <dgm:prSet/>
      <dgm:spPr/>
      <dgm:t>
        <a:bodyPr/>
        <a:lstStyle/>
        <a:p>
          <a:pPr latinLnBrk="1"/>
          <a:r>
            <a:rPr lang="ko-KR" b="0"/>
            <a:t>정치 위탁 </a:t>
          </a:r>
          <a:endParaRPr lang="en-US" altLang="ko-KR" b="0"/>
        </a:p>
        <a:p>
          <a:pPr latinLnBrk="1"/>
          <a:r>
            <a:rPr lang="en-US" b="0"/>
            <a:t>= </a:t>
          </a:r>
          <a:r>
            <a:rPr lang="ko-KR" b="0"/>
            <a:t>간접적 정치 참여 </a:t>
          </a:r>
          <a:endParaRPr lang="ko-KR"/>
        </a:p>
      </dgm:t>
    </dgm:pt>
    <dgm:pt modelId="{9795D2E2-80DB-4DB1-92C5-C5AEB4FC3084}" type="parTrans" cxnId="{071A0551-B5BC-48D0-8BB0-4D2812D6AF25}">
      <dgm:prSet/>
      <dgm:spPr/>
      <dgm:t>
        <a:bodyPr/>
        <a:lstStyle/>
        <a:p>
          <a:pPr latinLnBrk="1"/>
          <a:endParaRPr lang="ko-KR" altLang="en-US"/>
        </a:p>
      </dgm:t>
    </dgm:pt>
    <dgm:pt modelId="{5F8BD0A5-9F08-45E6-9CEF-BAD70D214023}" type="sibTrans" cxnId="{071A0551-B5BC-48D0-8BB0-4D2812D6AF25}">
      <dgm:prSet/>
      <dgm:spPr/>
      <dgm:t>
        <a:bodyPr/>
        <a:lstStyle/>
        <a:p>
          <a:pPr latinLnBrk="1"/>
          <a:endParaRPr lang="ko-KR" altLang="en-US"/>
        </a:p>
      </dgm:t>
    </dgm:pt>
    <dgm:pt modelId="{742BFFF8-042B-4164-8A26-A75E4AEB3D3C}">
      <dgm:prSet/>
      <dgm:spPr/>
      <dgm:t>
        <a:bodyPr/>
        <a:lstStyle/>
        <a:p>
          <a:pPr latinLnBrk="1"/>
          <a:r>
            <a:rPr lang="ko-KR" b="0"/>
            <a:t> 의사 반영</a:t>
          </a:r>
          <a:r>
            <a:rPr lang="en-US" b="0"/>
            <a:t>, </a:t>
          </a:r>
          <a:r>
            <a:rPr lang="ko-KR" b="0"/>
            <a:t>실현</a:t>
          </a:r>
          <a:endParaRPr lang="ko-KR"/>
        </a:p>
      </dgm:t>
    </dgm:pt>
    <dgm:pt modelId="{0AAA3FB6-AEB3-4B80-B4C2-664CEF8C3824}" type="parTrans" cxnId="{41F5B307-C134-4234-8049-17B67C78C72C}">
      <dgm:prSet/>
      <dgm:spPr/>
      <dgm:t>
        <a:bodyPr/>
        <a:lstStyle/>
        <a:p>
          <a:pPr latinLnBrk="1"/>
          <a:endParaRPr lang="ko-KR" altLang="en-US"/>
        </a:p>
      </dgm:t>
    </dgm:pt>
    <dgm:pt modelId="{54D8F0D0-8A83-48B6-B7F6-7362E87F1D43}" type="sibTrans" cxnId="{41F5B307-C134-4234-8049-17B67C78C72C}">
      <dgm:prSet/>
      <dgm:spPr/>
      <dgm:t>
        <a:bodyPr/>
        <a:lstStyle/>
        <a:p>
          <a:pPr latinLnBrk="1"/>
          <a:endParaRPr lang="ko-KR" altLang="en-US"/>
        </a:p>
      </dgm:t>
    </dgm:pt>
    <dgm:pt modelId="{ED6953A4-4D77-4BDB-A519-6F1AC0357AF9}" type="pres">
      <dgm:prSet presAssocID="{FCA7411F-3FC8-419F-8487-A7988D784967}" presName="Name0" presStyleCnt="0">
        <dgm:presLayoutVars>
          <dgm:dir/>
          <dgm:resizeHandles val="exact"/>
        </dgm:presLayoutVars>
      </dgm:prSet>
      <dgm:spPr/>
    </dgm:pt>
    <dgm:pt modelId="{D8374475-BFFB-434A-ABB8-BA23B333F37F}" type="pres">
      <dgm:prSet presAssocID="{C059A414-0B97-4109-B00C-02CEDD066C48}" presName="node" presStyleLbl="node1" presStyleIdx="0" presStyleCnt="2">
        <dgm:presLayoutVars>
          <dgm:bulletEnabled val="1"/>
        </dgm:presLayoutVars>
      </dgm:prSet>
      <dgm:spPr/>
    </dgm:pt>
    <dgm:pt modelId="{F1A4F32C-0574-401E-AE67-4CE0B056959C}" type="pres">
      <dgm:prSet presAssocID="{5F8BD0A5-9F08-45E6-9CEF-BAD70D214023}" presName="sibTrans" presStyleLbl="sibTrans2D1" presStyleIdx="0" presStyleCnt="1"/>
      <dgm:spPr/>
    </dgm:pt>
    <dgm:pt modelId="{F9B68E61-FFA6-48DA-9912-0586EEE95C79}" type="pres">
      <dgm:prSet presAssocID="{5F8BD0A5-9F08-45E6-9CEF-BAD70D214023}" presName="connectorText" presStyleLbl="sibTrans2D1" presStyleIdx="0" presStyleCnt="1"/>
      <dgm:spPr/>
    </dgm:pt>
    <dgm:pt modelId="{7A20D192-7914-45CE-8478-D2AA1B027284}" type="pres">
      <dgm:prSet presAssocID="{742BFFF8-042B-4164-8A26-A75E4AEB3D3C}" presName="node" presStyleLbl="node1" presStyleIdx="1" presStyleCnt="2">
        <dgm:presLayoutVars>
          <dgm:bulletEnabled val="1"/>
        </dgm:presLayoutVars>
      </dgm:prSet>
      <dgm:spPr/>
    </dgm:pt>
  </dgm:ptLst>
  <dgm:cxnLst>
    <dgm:cxn modelId="{81A36E02-DA05-4F7E-BFEA-75AB9D3273CE}" type="presOf" srcId="{5F8BD0A5-9F08-45E6-9CEF-BAD70D214023}" destId="{F9B68E61-FFA6-48DA-9912-0586EEE95C79}" srcOrd="1" destOrd="0" presId="urn:microsoft.com/office/officeart/2005/8/layout/process1"/>
    <dgm:cxn modelId="{41F5B307-C134-4234-8049-17B67C78C72C}" srcId="{FCA7411F-3FC8-419F-8487-A7988D784967}" destId="{742BFFF8-042B-4164-8A26-A75E4AEB3D3C}" srcOrd="1" destOrd="0" parTransId="{0AAA3FB6-AEB3-4B80-B4C2-664CEF8C3824}" sibTransId="{54D8F0D0-8A83-48B6-B7F6-7362E87F1D43}"/>
    <dgm:cxn modelId="{6A4ACF2F-BE33-4DB4-9ED9-47462DC79CEB}" type="presOf" srcId="{5F8BD0A5-9F08-45E6-9CEF-BAD70D214023}" destId="{F1A4F32C-0574-401E-AE67-4CE0B056959C}" srcOrd="0" destOrd="0" presId="urn:microsoft.com/office/officeart/2005/8/layout/process1"/>
    <dgm:cxn modelId="{B0DBF04E-C385-4EC9-8D08-355B2E0FE649}" type="presOf" srcId="{742BFFF8-042B-4164-8A26-A75E4AEB3D3C}" destId="{7A20D192-7914-45CE-8478-D2AA1B027284}" srcOrd="0" destOrd="0" presId="urn:microsoft.com/office/officeart/2005/8/layout/process1"/>
    <dgm:cxn modelId="{071A0551-B5BC-48D0-8BB0-4D2812D6AF25}" srcId="{FCA7411F-3FC8-419F-8487-A7988D784967}" destId="{C059A414-0B97-4109-B00C-02CEDD066C48}" srcOrd="0" destOrd="0" parTransId="{9795D2E2-80DB-4DB1-92C5-C5AEB4FC3084}" sibTransId="{5F8BD0A5-9F08-45E6-9CEF-BAD70D214023}"/>
    <dgm:cxn modelId="{136B5A7E-D0D1-4A4F-AF10-16170791D3E8}" type="presOf" srcId="{FCA7411F-3FC8-419F-8487-A7988D784967}" destId="{ED6953A4-4D77-4BDB-A519-6F1AC0357AF9}" srcOrd="0" destOrd="0" presId="urn:microsoft.com/office/officeart/2005/8/layout/process1"/>
    <dgm:cxn modelId="{E8CD5B98-13EC-4A8F-8C3F-96ABDCD0EA3C}" type="presOf" srcId="{C059A414-0B97-4109-B00C-02CEDD066C48}" destId="{D8374475-BFFB-434A-ABB8-BA23B333F37F}" srcOrd="0" destOrd="0" presId="urn:microsoft.com/office/officeart/2005/8/layout/process1"/>
    <dgm:cxn modelId="{E4F656E5-1719-46F9-9CFD-268DF946DB02}" type="presParOf" srcId="{ED6953A4-4D77-4BDB-A519-6F1AC0357AF9}" destId="{D8374475-BFFB-434A-ABB8-BA23B333F37F}" srcOrd="0" destOrd="0" presId="urn:microsoft.com/office/officeart/2005/8/layout/process1"/>
    <dgm:cxn modelId="{0571646E-4792-4E23-8C26-5C92810AE2CE}" type="presParOf" srcId="{ED6953A4-4D77-4BDB-A519-6F1AC0357AF9}" destId="{F1A4F32C-0574-401E-AE67-4CE0B056959C}" srcOrd="1" destOrd="0" presId="urn:microsoft.com/office/officeart/2005/8/layout/process1"/>
    <dgm:cxn modelId="{165AE118-5B03-4B52-8090-BB66351839B1}" type="presParOf" srcId="{F1A4F32C-0574-401E-AE67-4CE0B056959C}" destId="{F9B68E61-FFA6-48DA-9912-0586EEE95C79}" srcOrd="0" destOrd="0" presId="urn:microsoft.com/office/officeart/2005/8/layout/process1"/>
    <dgm:cxn modelId="{A9C720BB-5060-4CC0-A33F-21C036B7171A}" type="presParOf" srcId="{ED6953A4-4D77-4BDB-A519-6F1AC0357AF9}" destId="{7A20D192-7914-45CE-8478-D2AA1B02728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A2C99-2581-48D9-A8CE-3D2F7C7F0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10B4B79-2396-45BD-B589-F1BD5EB8D818}">
      <dgm:prSet phldrT="[텍스트]"/>
      <dgm:spPr/>
      <dgm:t>
        <a:bodyPr/>
        <a:lstStyle/>
        <a:p>
          <a:pPr latinLnBrk="1"/>
          <a:r>
            <a:rPr lang="ko-KR" altLang="en-US" dirty="0"/>
            <a:t>이원 대표제</a:t>
          </a:r>
        </a:p>
      </dgm:t>
    </dgm:pt>
    <dgm:pt modelId="{7AB0E0FF-32D6-406C-9E5D-C4AA66BF61EB}" type="parTrans" cxnId="{40D763E8-E4E6-40E6-B426-94302E466271}">
      <dgm:prSet/>
      <dgm:spPr/>
      <dgm:t>
        <a:bodyPr/>
        <a:lstStyle/>
        <a:p>
          <a:pPr latinLnBrk="1"/>
          <a:endParaRPr lang="ko-KR" altLang="en-US"/>
        </a:p>
      </dgm:t>
    </dgm:pt>
    <dgm:pt modelId="{C28A5672-F5BF-471A-8CEC-CE006213C0C6}" type="sibTrans" cxnId="{40D763E8-E4E6-40E6-B426-94302E466271}">
      <dgm:prSet/>
      <dgm:spPr/>
      <dgm:t>
        <a:bodyPr/>
        <a:lstStyle/>
        <a:p>
          <a:pPr latinLnBrk="1"/>
          <a:endParaRPr lang="ko-KR" altLang="en-US"/>
        </a:p>
      </dgm:t>
    </dgm:pt>
    <dgm:pt modelId="{A46701DC-95B2-4117-ADDA-2878DA938526}">
      <dgm:prSet phldrT="[텍스트]"/>
      <dgm:spPr/>
      <dgm:t>
        <a:bodyPr/>
        <a:lstStyle/>
        <a:p>
          <a:pPr latinLnBrk="1"/>
          <a:r>
            <a:rPr lang="ko-KR" altLang="en-US" dirty="0"/>
            <a:t>국민 선출 </a:t>
          </a:r>
          <a:r>
            <a:rPr lang="en-US" altLang="ko-KR" dirty="0"/>
            <a:t>: </a:t>
          </a:r>
          <a:r>
            <a:rPr lang="ko-KR" altLang="en-US" dirty="0"/>
            <a:t>국회의원</a:t>
          </a:r>
          <a:r>
            <a:rPr lang="en-US" altLang="ko-KR" dirty="0"/>
            <a:t>, </a:t>
          </a:r>
          <a:r>
            <a:rPr lang="ko-KR" altLang="en-US" dirty="0"/>
            <a:t>대통령</a:t>
          </a:r>
        </a:p>
      </dgm:t>
    </dgm:pt>
    <dgm:pt modelId="{8E9D2DDD-067D-43B6-A06C-CFF898778814}" type="parTrans" cxnId="{641F5C5A-BB39-4F81-BE8A-AE6F27C3C626}">
      <dgm:prSet/>
      <dgm:spPr/>
      <dgm:t>
        <a:bodyPr/>
        <a:lstStyle/>
        <a:p>
          <a:pPr latinLnBrk="1"/>
          <a:endParaRPr lang="ko-KR" altLang="en-US"/>
        </a:p>
      </dgm:t>
    </dgm:pt>
    <dgm:pt modelId="{A6252A82-4C21-4952-830D-1420F16E8044}" type="sibTrans" cxnId="{641F5C5A-BB39-4F81-BE8A-AE6F27C3C626}">
      <dgm:prSet/>
      <dgm:spPr/>
      <dgm:t>
        <a:bodyPr/>
        <a:lstStyle/>
        <a:p>
          <a:pPr latinLnBrk="1"/>
          <a:endParaRPr lang="ko-KR" altLang="en-US"/>
        </a:p>
      </dgm:t>
    </dgm:pt>
    <dgm:pt modelId="{C4BF5134-8EF6-4B46-9A78-F3FB88108250}">
      <dgm:prSet phldrT="[텍스트]"/>
      <dgm:spPr/>
      <dgm:t>
        <a:bodyPr/>
        <a:lstStyle/>
        <a:p>
          <a:pPr latinLnBrk="1"/>
          <a:r>
            <a:rPr lang="ko-KR" altLang="en-US" dirty="0"/>
            <a:t>국민 의견 </a:t>
          </a:r>
          <a:r>
            <a:rPr lang="en-US" altLang="ko-KR" dirty="0"/>
            <a:t>: </a:t>
          </a:r>
          <a:r>
            <a:rPr lang="ko-KR" altLang="en-US" dirty="0"/>
            <a:t>국회의원과 대통령 쌍방이 대변</a:t>
          </a:r>
        </a:p>
      </dgm:t>
    </dgm:pt>
    <dgm:pt modelId="{89707633-BCC6-4325-BCFF-3A549227239E}" type="parTrans" cxnId="{3CBD95E8-A7C3-4FE5-B4B5-84E724D66DC5}">
      <dgm:prSet/>
      <dgm:spPr/>
      <dgm:t>
        <a:bodyPr/>
        <a:lstStyle/>
        <a:p>
          <a:pPr latinLnBrk="1"/>
          <a:endParaRPr lang="ko-KR" altLang="en-US"/>
        </a:p>
      </dgm:t>
    </dgm:pt>
    <dgm:pt modelId="{7C2C0A2B-7A99-4538-9FFF-AA081955F7CC}" type="sibTrans" cxnId="{3CBD95E8-A7C3-4FE5-B4B5-84E724D66DC5}">
      <dgm:prSet/>
      <dgm:spPr/>
      <dgm:t>
        <a:bodyPr/>
        <a:lstStyle/>
        <a:p>
          <a:pPr latinLnBrk="1"/>
          <a:endParaRPr lang="ko-KR" altLang="en-US"/>
        </a:p>
      </dgm:t>
    </dgm:pt>
    <dgm:pt modelId="{7FB95D3D-29C7-4F57-84FC-114CF9E86555}">
      <dgm:prSet phldrT="[텍스트]"/>
      <dgm:spPr/>
      <dgm:t>
        <a:bodyPr/>
        <a:lstStyle/>
        <a:p>
          <a:pPr latinLnBrk="1"/>
          <a:r>
            <a:rPr lang="ko-KR" altLang="en-US" dirty="0"/>
            <a:t>일원 대표제</a:t>
          </a:r>
        </a:p>
      </dgm:t>
    </dgm:pt>
    <dgm:pt modelId="{59E52E52-4EFC-4FA3-9C9C-EEE199D19ADE}" type="parTrans" cxnId="{CAE421CF-17E1-4103-9C78-282D1D520AAC}">
      <dgm:prSet/>
      <dgm:spPr/>
      <dgm:t>
        <a:bodyPr/>
        <a:lstStyle/>
        <a:p>
          <a:pPr latinLnBrk="1"/>
          <a:endParaRPr lang="ko-KR" altLang="en-US"/>
        </a:p>
      </dgm:t>
    </dgm:pt>
    <dgm:pt modelId="{6264CFC8-847B-49A9-8D96-3D4CD7FDC088}" type="sibTrans" cxnId="{CAE421CF-17E1-4103-9C78-282D1D520AAC}">
      <dgm:prSet/>
      <dgm:spPr/>
      <dgm:t>
        <a:bodyPr/>
        <a:lstStyle/>
        <a:p>
          <a:pPr latinLnBrk="1"/>
          <a:endParaRPr lang="ko-KR" altLang="en-US"/>
        </a:p>
      </dgm:t>
    </dgm:pt>
    <dgm:pt modelId="{2AAD125C-406C-4C2F-B95D-265F384BEF93}">
      <dgm:prSet phldrT="[텍스트]"/>
      <dgm:spPr/>
      <dgm:t>
        <a:bodyPr/>
        <a:lstStyle/>
        <a:p>
          <a:pPr latinLnBrk="1"/>
          <a:r>
            <a:rPr lang="ko-KR" altLang="en-US" dirty="0"/>
            <a:t>국민 선출 </a:t>
          </a:r>
          <a:r>
            <a:rPr lang="en-US" altLang="ko-KR" dirty="0"/>
            <a:t>: </a:t>
          </a:r>
          <a:r>
            <a:rPr lang="ko-KR" altLang="en-US" dirty="0"/>
            <a:t>국회의원</a:t>
          </a:r>
        </a:p>
      </dgm:t>
    </dgm:pt>
    <dgm:pt modelId="{CBF45150-BABE-4EA0-B4AB-438436D63700}" type="parTrans" cxnId="{763F10CC-2B36-4850-A605-7E2C7810A85E}">
      <dgm:prSet/>
      <dgm:spPr/>
      <dgm:t>
        <a:bodyPr/>
        <a:lstStyle/>
        <a:p>
          <a:pPr latinLnBrk="1"/>
          <a:endParaRPr lang="ko-KR" altLang="en-US"/>
        </a:p>
      </dgm:t>
    </dgm:pt>
    <dgm:pt modelId="{38A056B5-7C1C-4F70-A947-2894EE801BAC}" type="sibTrans" cxnId="{763F10CC-2B36-4850-A605-7E2C7810A85E}">
      <dgm:prSet/>
      <dgm:spPr/>
      <dgm:t>
        <a:bodyPr/>
        <a:lstStyle/>
        <a:p>
          <a:pPr latinLnBrk="1"/>
          <a:endParaRPr lang="ko-KR" altLang="en-US"/>
        </a:p>
      </dgm:t>
    </dgm:pt>
    <dgm:pt modelId="{11730992-DA00-43F1-B47C-96F2B3593A2A}">
      <dgm:prSet phldrT="[텍스트]"/>
      <dgm:spPr/>
      <dgm:t>
        <a:bodyPr/>
        <a:lstStyle/>
        <a:p>
          <a:pPr latinLnBrk="1"/>
          <a:r>
            <a:rPr lang="ko-KR" altLang="en-US" dirty="0"/>
            <a:t>국회의원에 의해 대면</a:t>
          </a:r>
        </a:p>
      </dgm:t>
    </dgm:pt>
    <dgm:pt modelId="{50F525C6-D7C6-4725-B318-70672DFB7522}" type="parTrans" cxnId="{711392DD-0420-45E0-A4EE-EA365F5C27C3}">
      <dgm:prSet/>
      <dgm:spPr/>
      <dgm:t>
        <a:bodyPr/>
        <a:lstStyle/>
        <a:p>
          <a:pPr latinLnBrk="1"/>
          <a:endParaRPr lang="ko-KR" altLang="en-US"/>
        </a:p>
      </dgm:t>
    </dgm:pt>
    <dgm:pt modelId="{2DB9234C-92AB-4E4C-AB8C-BE5961BAA3AD}" type="sibTrans" cxnId="{711392DD-0420-45E0-A4EE-EA365F5C27C3}">
      <dgm:prSet/>
      <dgm:spPr/>
      <dgm:t>
        <a:bodyPr/>
        <a:lstStyle/>
        <a:p>
          <a:pPr latinLnBrk="1"/>
          <a:endParaRPr lang="ko-KR" altLang="en-US"/>
        </a:p>
      </dgm:t>
    </dgm:pt>
    <dgm:pt modelId="{AF5BFCAF-F875-4F1B-A017-E5502EDE4965}" type="pres">
      <dgm:prSet presAssocID="{DDCA2C99-2581-48D9-A8CE-3D2F7C7F0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72BBF7-374D-4917-B3A4-E6395A6780F6}" type="pres">
      <dgm:prSet presAssocID="{310B4B79-2396-45BD-B589-F1BD5EB8D818}" presName="root" presStyleCnt="0"/>
      <dgm:spPr/>
    </dgm:pt>
    <dgm:pt modelId="{11AF5F23-496D-4F7E-9819-8E3293DD96EA}" type="pres">
      <dgm:prSet presAssocID="{310B4B79-2396-45BD-B589-F1BD5EB8D818}" presName="rootComposite" presStyleCnt="0"/>
      <dgm:spPr/>
    </dgm:pt>
    <dgm:pt modelId="{9B04D4E2-F03F-4BE2-B8B3-7080A6B2B4D2}" type="pres">
      <dgm:prSet presAssocID="{310B4B79-2396-45BD-B589-F1BD5EB8D818}" presName="rootText" presStyleLbl="node1" presStyleIdx="0" presStyleCnt="2"/>
      <dgm:spPr/>
    </dgm:pt>
    <dgm:pt modelId="{B91BFE5C-B20E-4600-88BD-C0F2690E2136}" type="pres">
      <dgm:prSet presAssocID="{310B4B79-2396-45BD-B589-F1BD5EB8D818}" presName="rootConnector" presStyleLbl="node1" presStyleIdx="0" presStyleCnt="2"/>
      <dgm:spPr/>
    </dgm:pt>
    <dgm:pt modelId="{36C681A8-0650-4C28-9F69-6182584794B5}" type="pres">
      <dgm:prSet presAssocID="{310B4B79-2396-45BD-B589-F1BD5EB8D818}" presName="childShape" presStyleCnt="0"/>
      <dgm:spPr/>
    </dgm:pt>
    <dgm:pt modelId="{91210C23-E77B-45D0-95C2-34F9C8EB5A9B}" type="pres">
      <dgm:prSet presAssocID="{8E9D2DDD-067D-43B6-A06C-CFF898778814}" presName="Name13" presStyleLbl="parChTrans1D2" presStyleIdx="0" presStyleCnt="4"/>
      <dgm:spPr/>
    </dgm:pt>
    <dgm:pt modelId="{179AF94A-AC24-465F-8CBC-74C3209D30A2}" type="pres">
      <dgm:prSet presAssocID="{A46701DC-95B2-4117-ADDA-2878DA938526}" presName="childText" presStyleLbl="bgAcc1" presStyleIdx="0" presStyleCnt="4">
        <dgm:presLayoutVars>
          <dgm:bulletEnabled val="1"/>
        </dgm:presLayoutVars>
      </dgm:prSet>
      <dgm:spPr/>
    </dgm:pt>
    <dgm:pt modelId="{21FC91AF-62AA-4EDD-B1B9-590CF2008B16}" type="pres">
      <dgm:prSet presAssocID="{89707633-BCC6-4325-BCFF-3A549227239E}" presName="Name13" presStyleLbl="parChTrans1D2" presStyleIdx="1" presStyleCnt="4"/>
      <dgm:spPr/>
    </dgm:pt>
    <dgm:pt modelId="{0D0F823E-FC9D-4965-9E38-ED2570042222}" type="pres">
      <dgm:prSet presAssocID="{C4BF5134-8EF6-4B46-9A78-F3FB88108250}" presName="childText" presStyleLbl="bgAcc1" presStyleIdx="1" presStyleCnt="4">
        <dgm:presLayoutVars>
          <dgm:bulletEnabled val="1"/>
        </dgm:presLayoutVars>
      </dgm:prSet>
      <dgm:spPr/>
    </dgm:pt>
    <dgm:pt modelId="{F10C987B-C15F-4575-9904-BA2C95EDF576}" type="pres">
      <dgm:prSet presAssocID="{7FB95D3D-29C7-4F57-84FC-114CF9E86555}" presName="root" presStyleCnt="0"/>
      <dgm:spPr/>
    </dgm:pt>
    <dgm:pt modelId="{A54BD975-7746-4F22-803C-ED3FCEE8CB00}" type="pres">
      <dgm:prSet presAssocID="{7FB95D3D-29C7-4F57-84FC-114CF9E86555}" presName="rootComposite" presStyleCnt="0"/>
      <dgm:spPr/>
    </dgm:pt>
    <dgm:pt modelId="{3D69B6A4-6834-43A3-BD89-7B3A3CBB56E3}" type="pres">
      <dgm:prSet presAssocID="{7FB95D3D-29C7-4F57-84FC-114CF9E86555}" presName="rootText" presStyleLbl="node1" presStyleIdx="1" presStyleCnt="2"/>
      <dgm:spPr/>
    </dgm:pt>
    <dgm:pt modelId="{795233E6-D0ED-45E0-89A1-71FBC0FA6480}" type="pres">
      <dgm:prSet presAssocID="{7FB95D3D-29C7-4F57-84FC-114CF9E86555}" presName="rootConnector" presStyleLbl="node1" presStyleIdx="1" presStyleCnt="2"/>
      <dgm:spPr/>
    </dgm:pt>
    <dgm:pt modelId="{020201BD-0B2C-466F-8027-CFCF2A93E2F4}" type="pres">
      <dgm:prSet presAssocID="{7FB95D3D-29C7-4F57-84FC-114CF9E86555}" presName="childShape" presStyleCnt="0"/>
      <dgm:spPr/>
    </dgm:pt>
    <dgm:pt modelId="{89E94BEA-F1A7-4465-90BE-F4D4048DBF52}" type="pres">
      <dgm:prSet presAssocID="{CBF45150-BABE-4EA0-B4AB-438436D63700}" presName="Name13" presStyleLbl="parChTrans1D2" presStyleIdx="2" presStyleCnt="4"/>
      <dgm:spPr/>
    </dgm:pt>
    <dgm:pt modelId="{8704BD39-92D3-4244-AB49-2EAE070AEB03}" type="pres">
      <dgm:prSet presAssocID="{2AAD125C-406C-4C2F-B95D-265F384BEF93}" presName="childText" presStyleLbl="bgAcc1" presStyleIdx="2" presStyleCnt="4">
        <dgm:presLayoutVars>
          <dgm:bulletEnabled val="1"/>
        </dgm:presLayoutVars>
      </dgm:prSet>
      <dgm:spPr/>
    </dgm:pt>
    <dgm:pt modelId="{FC2D8800-B4B1-4197-876B-43E76B92BFDD}" type="pres">
      <dgm:prSet presAssocID="{50F525C6-D7C6-4725-B318-70672DFB7522}" presName="Name13" presStyleLbl="parChTrans1D2" presStyleIdx="3" presStyleCnt="4"/>
      <dgm:spPr/>
    </dgm:pt>
    <dgm:pt modelId="{F968C223-3DB0-4754-8ED0-B4977316852D}" type="pres">
      <dgm:prSet presAssocID="{11730992-DA00-43F1-B47C-96F2B3593A2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E090AE18-7E6F-4886-8BA5-5B2EF6BFB697}" type="presOf" srcId="{50F525C6-D7C6-4725-B318-70672DFB7522}" destId="{FC2D8800-B4B1-4197-876B-43E76B92BFDD}" srcOrd="0" destOrd="0" presId="urn:microsoft.com/office/officeart/2005/8/layout/hierarchy3"/>
    <dgm:cxn modelId="{BA39411A-7E95-4A4C-A58C-8827142CA98E}" type="presOf" srcId="{C4BF5134-8EF6-4B46-9A78-F3FB88108250}" destId="{0D0F823E-FC9D-4965-9E38-ED2570042222}" srcOrd="0" destOrd="0" presId="urn:microsoft.com/office/officeart/2005/8/layout/hierarchy3"/>
    <dgm:cxn modelId="{53DCF71D-FCBF-4C13-931C-CACEEF7A0834}" type="presOf" srcId="{2AAD125C-406C-4C2F-B95D-265F384BEF93}" destId="{8704BD39-92D3-4244-AB49-2EAE070AEB03}" srcOrd="0" destOrd="0" presId="urn:microsoft.com/office/officeart/2005/8/layout/hierarchy3"/>
    <dgm:cxn modelId="{7BEAF63F-BF73-4340-ACB9-0B08E018AE5E}" type="presOf" srcId="{89707633-BCC6-4325-BCFF-3A549227239E}" destId="{21FC91AF-62AA-4EDD-B1B9-590CF2008B16}" srcOrd="0" destOrd="0" presId="urn:microsoft.com/office/officeart/2005/8/layout/hierarchy3"/>
    <dgm:cxn modelId="{F86C5868-EEBB-4866-B034-1D730635AC6E}" type="presOf" srcId="{A46701DC-95B2-4117-ADDA-2878DA938526}" destId="{179AF94A-AC24-465F-8CBC-74C3209D30A2}" srcOrd="0" destOrd="0" presId="urn:microsoft.com/office/officeart/2005/8/layout/hierarchy3"/>
    <dgm:cxn modelId="{2A36B24D-C6F2-4E49-8ACD-A63AFA6D7162}" type="presOf" srcId="{7FB95D3D-29C7-4F57-84FC-114CF9E86555}" destId="{3D69B6A4-6834-43A3-BD89-7B3A3CBB56E3}" srcOrd="0" destOrd="0" presId="urn:microsoft.com/office/officeart/2005/8/layout/hierarchy3"/>
    <dgm:cxn modelId="{4D320B6F-A725-44A7-9377-CAFB5EECB2DB}" type="presOf" srcId="{7FB95D3D-29C7-4F57-84FC-114CF9E86555}" destId="{795233E6-D0ED-45E0-89A1-71FBC0FA6480}" srcOrd="1" destOrd="0" presId="urn:microsoft.com/office/officeart/2005/8/layout/hierarchy3"/>
    <dgm:cxn modelId="{641F5C5A-BB39-4F81-BE8A-AE6F27C3C626}" srcId="{310B4B79-2396-45BD-B589-F1BD5EB8D818}" destId="{A46701DC-95B2-4117-ADDA-2878DA938526}" srcOrd="0" destOrd="0" parTransId="{8E9D2DDD-067D-43B6-A06C-CFF898778814}" sibTransId="{A6252A82-4C21-4952-830D-1420F16E8044}"/>
    <dgm:cxn modelId="{62BEB87A-0891-445D-B2C6-AFB23550F8B5}" type="presOf" srcId="{310B4B79-2396-45BD-B589-F1BD5EB8D818}" destId="{B91BFE5C-B20E-4600-88BD-C0F2690E2136}" srcOrd="1" destOrd="0" presId="urn:microsoft.com/office/officeart/2005/8/layout/hierarchy3"/>
    <dgm:cxn modelId="{5AECDD7C-AB96-4B13-8BE1-9AE16B7B0699}" type="presOf" srcId="{11730992-DA00-43F1-B47C-96F2B3593A2A}" destId="{F968C223-3DB0-4754-8ED0-B4977316852D}" srcOrd="0" destOrd="0" presId="urn:microsoft.com/office/officeart/2005/8/layout/hierarchy3"/>
    <dgm:cxn modelId="{23A68A85-7503-4902-AB22-5B75DA0FC762}" type="presOf" srcId="{8E9D2DDD-067D-43B6-A06C-CFF898778814}" destId="{91210C23-E77B-45D0-95C2-34F9C8EB5A9B}" srcOrd="0" destOrd="0" presId="urn:microsoft.com/office/officeart/2005/8/layout/hierarchy3"/>
    <dgm:cxn modelId="{91D4968A-A5AA-4B68-8AE5-1A3EE9FAC694}" type="presOf" srcId="{310B4B79-2396-45BD-B589-F1BD5EB8D818}" destId="{9B04D4E2-F03F-4BE2-B8B3-7080A6B2B4D2}" srcOrd="0" destOrd="0" presId="urn:microsoft.com/office/officeart/2005/8/layout/hierarchy3"/>
    <dgm:cxn modelId="{14BAAB98-8654-4782-ADB3-BE403D0BB224}" type="presOf" srcId="{DDCA2C99-2581-48D9-A8CE-3D2F7C7F0E16}" destId="{AF5BFCAF-F875-4F1B-A017-E5502EDE4965}" srcOrd="0" destOrd="0" presId="urn:microsoft.com/office/officeart/2005/8/layout/hierarchy3"/>
    <dgm:cxn modelId="{763F10CC-2B36-4850-A605-7E2C7810A85E}" srcId="{7FB95D3D-29C7-4F57-84FC-114CF9E86555}" destId="{2AAD125C-406C-4C2F-B95D-265F384BEF93}" srcOrd="0" destOrd="0" parTransId="{CBF45150-BABE-4EA0-B4AB-438436D63700}" sibTransId="{38A056B5-7C1C-4F70-A947-2894EE801BAC}"/>
    <dgm:cxn modelId="{CAE421CF-17E1-4103-9C78-282D1D520AAC}" srcId="{DDCA2C99-2581-48D9-A8CE-3D2F7C7F0E16}" destId="{7FB95D3D-29C7-4F57-84FC-114CF9E86555}" srcOrd="1" destOrd="0" parTransId="{59E52E52-4EFC-4FA3-9C9C-EEE199D19ADE}" sibTransId="{6264CFC8-847B-49A9-8D96-3D4CD7FDC088}"/>
    <dgm:cxn modelId="{711392DD-0420-45E0-A4EE-EA365F5C27C3}" srcId="{7FB95D3D-29C7-4F57-84FC-114CF9E86555}" destId="{11730992-DA00-43F1-B47C-96F2B3593A2A}" srcOrd="1" destOrd="0" parTransId="{50F525C6-D7C6-4725-B318-70672DFB7522}" sibTransId="{2DB9234C-92AB-4E4C-AB8C-BE5961BAA3AD}"/>
    <dgm:cxn modelId="{198862E4-0CFF-490E-A759-5C8A5704645A}" type="presOf" srcId="{CBF45150-BABE-4EA0-B4AB-438436D63700}" destId="{89E94BEA-F1A7-4465-90BE-F4D4048DBF52}" srcOrd="0" destOrd="0" presId="urn:microsoft.com/office/officeart/2005/8/layout/hierarchy3"/>
    <dgm:cxn modelId="{40D763E8-E4E6-40E6-B426-94302E466271}" srcId="{DDCA2C99-2581-48D9-A8CE-3D2F7C7F0E16}" destId="{310B4B79-2396-45BD-B589-F1BD5EB8D818}" srcOrd="0" destOrd="0" parTransId="{7AB0E0FF-32D6-406C-9E5D-C4AA66BF61EB}" sibTransId="{C28A5672-F5BF-471A-8CEC-CE006213C0C6}"/>
    <dgm:cxn modelId="{3CBD95E8-A7C3-4FE5-B4B5-84E724D66DC5}" srcId="{310B4B79-2396-45BD-B589-F1BD5EB8D818}" destId="{C4BF5134-8EF6-4B46-9A78-F3FB88108250}" srcOrd="1" destOrd="0" parTransId="{89707633-BCC6-4325-BCFF-3A549227239E}" sibTransId="{7C2C0A2B-7A99-4538-9FFF-AA081955F7CC}"/>
    <dgm:cxn modelId="{3966A8C0-3FE4-485C-99F8-5A3FB563C8D7}" type="presParOf" srcId="{AF5BFCAF-F875-4F1B-A017-E5502EDE4965}" destId="{BC72BBF7-374D-4917-B3A4-E6395A6780F6}" srcOrd="0" destOrd="0" presId="urn:microsoft.com/office/officeart/2005/8/layout/hierarchy3"/>
    <dgm:cxn modelId="{6FFC7D3D-B10A-4A33-95F7-C4F73BB9A151}" type="presParOf" srcId="{BC72BBF7-374D-4917-B3A4-E6395A6780F6}" destId="{11AF5F23-496D-4F7E-9819-8E3293DD96EA}" srcOrd="0" destOrd="0" presId="urn:microsoft.com/office/officeart/2005/8/layout/hierarchy3"/>
    <dgm:cxn modelId="{DE1DB03E-2F8D-4607-899C-E3CAC1A26DBF}" type="presParOf" srcId="{11AF5F23-496D-4F7E-9819-8E3293DD96EA}" destId="{9B04D4E2-F03F-4BE2-B8B3-7080A6B2B4D2}" srcOrd="0" destOrd="0" presId="urn:microsoft.com/office/officeart/2005/8/layout/hierarchy3"/>
    <dgm:cxn modelId="{5205DF08-7648-4CBA-9E35-90FCC644AA8F}" type="presParOf" srcId="{11AF5F23-496D-4F7E-9819-8E3293DD96EA}" destId="{B91BFE5C-B20E-4600-88BD-C0F2690E2136}" srcOrd="1" destOrd="0" presId="urn:microsoft.com/office/officeart/2005/8/layout/hierarchy3"/>
    <dgm:cxn modelId="{B97DF239-50DF-46A0-B235-2104D60723D4}" type="presParOf" srcId="{BC72BBF7-374D-4917-B3A4-E6395A6780F6}" destId="{36C681A8-0650-4C28-9F69-6182584794B5}" srcOrd="1" destOrd="0" presId="urn:microsoft.com/office/officeart/2005/8/layout/hierarchy3"/>
    <dgm:cxn modelId="{CA9080CB-73FA-405E-9318-7085187F0516}" type="presParOf" srcId="{36C681A8-0650-4C28-9F69-6182584794B5}" destId="{91210C23-E77B-45D0-95C2-34F9C8EB5A9B}" srcOrd="0" destOrd="0" presId="urn:microsoft.com/office/officeart/2005/8/layout/hierarchy3"/>
    <dgm:cxn modelId="{D248D17F-5214-4566-92FD-4BD1D3E92136}" type="presParOf" srcId="{36C681A8-0650-4C28-9F69-6182584794B5}" destId="{179AF94A-AC24-465F-8CBC-74C3209D30A2}" srcOrd="1" destOrd="0" presId="urn:microsoft.com/office/officeart/2005/8/layout/hierarchy3"/>
    <dgm:cxn modelId="{6062D444-3C0F-4D76-A577-01FCC0D31398}" type="presParOf" srcId="{36C681A8-0650-4C28-9F69-6182584794B5}" destId="{21FC91AF-62AA-4EDD-B1B9-590CF2008B16}" srcOrd="2" destOrd="0" presId="urn:microsoft.com/office/officeart/2005/8/layout/hierarchy3"/>
    <dgm:cxn modelId="{86C1BFE8-C00C-4C50-98A6-22B186D47E23}" type="presParOf" srcId="{36C681A8-0650-4C28-9F69-6182584794B5}" destId="{0D0F823E-FC9D-4965-9E38-ED2570042222}" srcOrd="3" destOrd="0" presId="urn:microsoft.com/office/officeart/2005/8/layout/hierarchy3"/>
    <dgm:cxn modelId="{2CC8E2F8-1EB0-461F-8AB7-EEDB67962A1F}" type="presParOf" srcId="{AF5BFCAF-F875-4F1B-A017-E5502EDE4965}" destId="{F10C987B-C15F-4575-9904-BA2C95EDF576}" srcOrd="1" destOrd="0" presId="urn:microsoft.com/office/officeart/2005/8/layout/hierarchy3"/>
    <dgm:cxn modelId="{75C28194-ABBA-435B-9359-02A7E9869769}" type="presParOf" srcId="{F10C987B-C15F-4575-9904-BA2C95EDF576}" destId="{A54BD975-7746-4F22-803C-ED3FCEE8CB00}" srcOrd="0" destOrd="0" presId="urn:microsoft.com/office/officeart/2005/8/layout/hierarchy3"/>
    <dgm:cxn modelId="{C01135F1-61BD-4080-9B94-D2DD005B1B2C}" type="presParOf" srcId="{A54BD975-7746-4F22-803C-ED3FCEE8CB00}" destId="{3D69B6A4-6834-43A3-BD89-7B3A3CBB56E3}" srcOrd="0" destOrd="0" presId="urn:microsoft.com/office/officeart/2005/8/layout/hierarchy3"/>
    <dgm:cxn modelId="{344BE04E-AC5D-4251-BCBA-C2AA27227B62}" type="presParOf" srcId="{A54BD975-7746-4F22-803C-ED3FCEE8CB00}" destId="{795233E6-D0ED-45E0-89A1-71FBC0FA6480}" srcOrd="1" destOrd="0" presId="urn:microsoft.com/office/officeart/2005/8/layout/hierarchy3"/>
    <dgm:cxn modelId="{C60931F5-C627-4E60-9938-3033D0655659}" type="presParOf" srcId="{F10C987B-C15F-4575-9904-BA2C95EDF576}" destId="{020201BD-0B2C-466F-8027-CFCF2A93E2F4}" srcOrd="1" destOrd="0" presId="urn:microsoft.com/office/officeart/2005/8/layout/hierarchy3"/>
    <dgm:cxn modelId="{66B6B257-F57D-4606-97BA-CA954590003C}" type="presParOf" srcId="{020201BD-0B2C-466F-8027-CFCF2A93E2F4}" destId="{89E94BEA-F1A7-4465-90BE-F4D4048DBF52}" srcOrd="0" destOrd="0" presId="urn:microsoft.com/office/officeart/2005/8/layout/hierarchy3"/>
    <dgm:cxn modelId="{A58BF469-E2FA-4880-AF05-B4693374FEFC}" type="presParOf" srcId="{020201BD-0B2C-466F-8027-CFCF2A93E2F4}" destId="{8704BD39-92D3-4244-AB49-2EAE070AEB03}" srcOrd="1" destOrd="0" presId="urn:microsoft.com/office/officeart/2005/8/layout/hierarchy3"/>
    <dgm:cxn modelId="{A4C2E125-DBE9-4105-A76C-80854A196B5B}" type="presParOf" srcId="{020201BD-0B2C-466F-8027-CFCF2A93E2F4}" destId="{FC2D8800-B4B1-4197-876B-43E76B92BFDD}" srcOrd="2" destOrd="0" presId="urn:microsoft.com/office/officeart/2005/8/layout/hierarchy3"/>
    <dgm:cxn modelId="{BB9C173F-AAC5-400B-A1DE-02FD2BE035E0}" type="presParOf" srcId="{020201BD-0B2C-466F-8027-CFCF2A93E2F4}" destId="{F968C223-3DB0-4754-8ED0-B4977316852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8E616-C585-4417-B2D8-7C34DADE8109}" type="doc">
      <dgm:prSet loTypeId="urn:microsoft.com/office/officeart/2005/8/layout/equation2" loCatId="process" qsTypeId="urn:microsoft.com/office/officeart/2005/8/quickstyle/simple4" qsCatId="simple" csTypeId="urn:microsoft.com/office/officeart/2005/8/colors/accent1_3" csCatId="accent1" phldr="1"/>
      <dgm:spPr/>
    </dgm:pt>
    <dgm:pt modelId="{73D2A02D-0BB5-4A43-B210-0D862E27FFBB}">
      <dgm:prSet phldrT="[텍스트]"/>
      <dgm:spPr/>
      <dgm:t>
        <a:bodyPr/>
        <a:lstStyle/>
        <a:p>
          <a:pPr latinLnBrk="1"/>
          <a:r>
            <a:rPr lang="ko-KR" altLang="en-US" dirty="0"/>
            <a:t>국왕의 신임</a:t>
          </a:r>
        </a:p>
      </dgm:t>
    </dgm:pt>
    <dgm:pt modelId="{BE076DBB-044D-4886-BAE9-1C701C5CEC95}" type="parTrans" cxnId="{25240A99-75E8-4022-9ECA-7E5B9637F150}">
      <dgm:prSet/>
      <dgm:spPr/>
      <dgm:t>
        <a:bodyPr/>
        <a:lstStyle/>
        <a:p>
          <a:pPr latinLnBrk="1"/>
          <a:endParaRPr lang="ko-KR" altLang="en-US"/>
        </a:p>
      </dgm:t>
    </dgm:pt>
    <dgm:pt modelId="{070DF4D1-1824-4AF1-B540-213EAA3A883B}" type="sibTrans" cxnId="{25240A99-75E8-4022-9ECA-7E5B9637F150}">
      <dgm:prSet/>
      <dgm:spPr/>
      <dgm:t>
        <a:bodyPr/>
        <a:lstStyle/>
        <a:p>
          <a:pPr latinLnBrk="1"/>
          <a:endParaRPr lang="ko-KR" altLang="en-US"/>
        </a:p>
      </dgm:t>
    </dgm:pt>
    <dgm:pt modelId="{9AFCE7AA-60A8-4D6A-97BA-9A57FD6C0350}">
      <dgm:prSet phldrT="[텍스트]"/>
      <dgm:spPr/>
      <dgm:t>
        <a:bodyPr/>
        <a:lstStyle/>
        <a:p>
          <a:pPr latinLnBrk="1"/>
          <a:r>
            <a:rPr lang="ko-KR" altLang="en-US" dirty="0"/>
            <a:t>국회의 지지</a:t>
          </a:r>
        </a:p>
      </dgm:t>
    </dgm:pt>
    <dgm:pt modelId="{81E5164A-103D-46F3-A62A-A6CE14491B2A}" type="parTrans" cxnId="{0CFF0D63-9200-4663-8306-5CFE210FFACF}">
      <dgm:prSet/>
      <dgm:spPr/>
      <dgm:t>
        <a:bodyPr/>
        <a:lstStyle/>
        <a:p>
          <a:pPr latinLnBrk="1"/>
          <a:endParaRPr lang="ko-KR" altLang="en-US"/>
        </a:p>
      </dgm:t>
    </dgm:pt>
    <dgm:pt modelId="{BD4F2828-CD96-46CA-B70A-5100E3A69F6C}" type="sibTrans" cxnId="{0CFF0D63-9200-4663-8306-5CFE210FFACF}">
      <dgm:prSet/>
      <dgm:spPr/>
      <dgm:t>
        <a:bodyPr/>
        <a:lstStyle/>
        <a:p>
          <a:pPr latinLnBrk="1"/>
          <a:endParaRPr lang="ko-KR" altLang="en-US"/>
        </a:p>
      </dgm:t>
    </dgm:pt>
    <dgm:pt modelId="{692488B4-82EC-44F9-9C85-A5127A937151}">
      <dgm:prSet phldrT="[텍스트]"/>
      <dgm:spPr/>
      <dgm:t>
        <a:bodyPr/>
        <a:lstStyle/>
        <a:p>
          <a:pPr latinLnBrk="1"/>
          <a:r>
            <a:rPr lang="ko-KR" altLang="en-US" dirty="0"/>
            <a:t>내각의 정치행사</a:t>
          </a:r>
        </a:p>
      </dgm:t>
    </dgm:pt>
    <dgm:pt modelId="{0B95220B-AE97-4043-80E3-723433007CE3}" type="parTrans" cxnId="{EF826B67-7F40-4BBB-ADAA-BA19B88998A5}">
      <dgm:prSet/>
      <dgm:spPr/>
      <dgm:t>
        <a:bodyPr/>
        <a:lstStyle/>
        <a:p>
          <a:pPr latinLnBrk="1"/>
          <a:endParaRPr lang="ko-KR" altLang="en-US"/>
        </a:p>
      </dgm:t>
    </dgm:pt>
    <dgm:pt modelId="{38C3EA6A-7ECB-413B-A915-6EA61C9D8723}" type="sibTrans" cxnId="{EF826B67-7F40-4BBB-ADAA-BA19B88998A5}">
      <dgm:prSet/>
      <dgm:spPr/>
      <dgm:t>
        <a:bodyPr/>
        <a:lstStyle/>
        <a:p>
          <a:pPr latinLnBrk="1"/>
          <a:endParaRPr lang="ko-KR" altLang="en-US"/>
        </a:p>
      </dgm:t>
    </dgm:pt>
    <dgm:pt modelId="{84C41324-7729-4A95-819B-2FDCB9D146E3}" type="pres">
      <dgm:prSet presAssocID="{3918E616-C585-4417-B2D8-7C34DADE8109}" presName="Name0" presStyleCnt="0">
        <dgm:presLayoutVars>
          <dgm:dir/>
          <dgm:resizeHandles val="exact"/>
        </dgm:presLayoutVars>
      </dgm:prSet>
      <dgm:spPr/>
    </dgm:pt>
    <dgm:pt modelId="{2E8C3729-90D6-4023-BA5D-B7AEB98C040D}" type="pres">
      <dgm:prSet presAssocID="{3918E616-C585-4417-B2D8-7C34DADE8109}" presName="vNodes" presStyleCnt="0"/>
      <dgm:spPr/>
    </dgm:pt>
    <dgm:pt modelId="{EF0AAD3B-F608-4B8D-BFE9-E768C06DB73A}" type="pres">
      <dgm:prSet presAssocID="{73D2A02D-0BB5-4A43-B210-0D862E27FFBB}" presName="node" presStyleLbl="node1" presStyleIdx="0" presStyleCnt="3">
        <dgm:presLayoutVars>
          <dgm:bulletEnabled val="1"/>
        </dgm:presLayoutVars>
      </dgm:prSet>
      <dgm:spPr/>
    </dgm:pt>
    <dgm:pt modelId="{7B06A661-5543-4624-A026-E2739F95D2FC}" type="pres">
      <dgm:prSet presAssocID="{070DF4D1-1824-4AF1-B540-213EAA3A883B}" presName="spacerT" presStyleCnt="0"/>
      <dgm:spPr/>
    </dgm:pt>
    <dgm:pt modelId="{4E3A017E-3D13-4A9F-91D2-D6676ECF42B3}" type="pres">
      <dgm:prSet presAssocID="{070DF4D1-1824-4AF1-B540-213EAA3A883B}" presName="sibTrans" presStyleLbl="sibTrans2D1" presStyleIdx="0" presStyleCnt="2"/>
      <dgm:spPr/>
    </dgm:pt>
    <dgm:pt modelId="{88E33A4D-2C8B-4D0F-8A13-CE21CD0BD1CD}" type="pres">
      <dgm:prSet presAssocID="{070DF4D1-1824-4AF1-B540-213EAA3A883B}" presName="spacerB" presStyleCnt="0"/>
      <dgm:spPr/>
    </dgm:pt>
    <dgm:pt modelId="{F73C033F-A4A2-4D15-B901-E6C08402A032}" type="pres">
      <dgm:prSet presAssocID="{9AFCE7AA-60A8-4D6A-97BA-9A57FD6C0350}" presName="node" presStyleLbl="node1" presStyleIdx="1" presStyleCnt="3">
        <dgm:presLayoutVars>
          <dgm:bulletEnabled val="1"/>
        </dgm:presLayoutVars>
      </dgm:prSet>
      <dgm:spPr/>
    </dgm:pt>
    <dgm:pt modelId="{1B56E2E7-DE5F-4427-B43E-CFB650248AD3}" type="pres">
      <dgm:prSet presAssocID="{3918E616-C585-4417-B2D8-7C34DADE8109}" presName="sibTransLast" presStyleLbl="sibTrans2D1" presStyleIdx="1" presStyleCnt="2"/>
      <dgm:spPr/>
    </dgm:pt>
    <dgm:pt modelId="{67DF38FA-06C2-4A26-A7C9-D1E04B931C6D}" type="pres">
      <dgm:prSet presAssocID="{3918E616-C585-4417-B2D8-7C34DADE8109}" presName="connectorText" presStyleLbl="sibTrans2D1" presStyleIdx="1" presStyleCnt="2"/>
      <dgm:spPr/>
    </dgm:pt>
    <dgm:pt modelId="{A33E5CDA-6611-410F-AB39-4456034D6D48}" type="pres">
      <dgm:prSet presAssocID="{3918E616-C585-4417-B2D8-7C34DADE810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AB66C606-239D-4CA8-BA09-F62DC4447997}" type="presOf" srcId="{73D2A02D-0BB5-4A43-B210-0D862E27FFBB}" destId="{EF0AAD3B-F608-4B8D-BFE9-E768C06DB73A}" srcOrd="0" destOrd="0" presId="urn:microsoft.com/office/officeart/2005/8/layout/equation2"/>
    <dgm:cxn modelId="{C8BE1D1A-228E-4BD2-AD40-35F4907ED87B}" type="presOf" srcId="{3918E616-C585-4417-B2D8-7C34DADE8109}" destId="{84C41324-7729-4A95-819B-2FDCB9D146E3}" srcOrd="0" destOrd="0" presId="urn:microsoft.com/office/officeart/2005/8/layout/equation2"/>
    <dgm:cxn modelId="{1C61EE29-CF09-4D88-B43D-4566E458F9F8}" type="presOf" srcId="{9AFCE7AA-60A8-4D6A-97BA-9A57FD6C0350}" destId="{F73C033F-A4A2-4D15-B901-E6C08402A032}" srcOrd="0" destOrd="0" presId="urn:microsoft.com/office/officeart/2005/8/layout/equation2"/>
    <dgm:cxn modelId="{0CFF0D63-9200-4663-8306-5CFE210FFACF}" srcId="{3918E616-C585-4417-B2D8-7C34DADE8109}" destId="{9AFCE7AA-60A8-4D6A-97BA-9A57FD6C0350}" srcOrd="1" destOrd="0" parTransId="{81E5164A-103D-46F3-A62A-A6CE14491B2A}" sibTransId="{BD4F2828-CD96-46CA-B70A-5100E3A69F6C}"/>
    <dgm:cxn modelId="{EF826B67-7F40-4BBB-ADAA-BA19B88998A5}" srcId="{3918E616-C585-4417-B2D8-7C34DADE8109}" destId="{692488B4-82EC-44F9-9C85-A5127A937151}" srcOrd="2" destOrd="0" parTransId="{0B95220B-AE97-4043-80E3-723433007CE3}" sibTransId="{38C3EA6A-7ECB-413B-A915-6EA61C9D8723}"/>
    <dgm:cxn modelId="{59628092-F4E8-4490-9699-AADAFAFB86AB}" type="presOf" srcId="{070DF4D1-1824-4AF1-B540-213EAA3A883B}" destId="{4E3A017E-3D13-4A9F-91D2-D6676ECF42B3}" srcOrd="0" destOrd="0" presId="urn:microsoft.com/office/officeart/2005/8/layout/equation2"/>
    <dgm:cxn modelId="{25240A99-75E8-4022-9ECA-7E5B9637F150}" srcId="{3918E616-C585-4417-B2D8-7C34DADE8109}" destId="{73D2A02D-0BB5-4A43-B210-0D862E27FFBB}" srcOrd="0" destOrd="0" parTransId="{BE076DBB-044D-4886-BAE9-1C701C5CEC95}" sibTransId="{070DF4D1-1824-4AF1-B540-213EAA3A883B}"/>
    <dgm:cxn modelId="{926AABA7-F233-4E3D-BAB2-9037BC63DE6B}" type="presOf" srcId="{BD4F2828-CD96-46CA-B70A-5100E3A69F6C}" destId="{1B56E2E7-DE5F-4427-B43E-CFB650248AD3}" srcOrd="0" destOrd="0" presId="urn:microsoft.com/office/officeart/2005/8/layout/equation2"/>
    <dgm:cxn modelId="{842D97C2-55A0-4D8D-8C45-A991F4A092B6}" type="presOf" srcId="{692488B4-82EC-44F9-9C85-A5127A937151}" destId="{A33E5CDA-6611-410F-AB39-4456034D6D48}" srcOrd="0" destOrd="0" presId="urn:microsoft.com/office/officeart/2005/8/layout/equation2"/>
    <dgm:cxn modelId="{B0D47DDF-9E9B-4174-96CA-35921DF5D2DF}" type="presOf" srcId="{BD4F2828-CD96-46CA-B70A-5100E3A69F6C}" destId="{67DF38FA-06C2-4A26-A7C9-D1E04B931C6D}" srcOrd="1" destOrd="0" presId="urn:microsoft.com/office/officeart/2005/8/layout/equation2"/>
    <dgm:cxn modelId="{FD950DC5-8E5F-484F-9915-97A93BCA656C}" type="presParOf" srcId="{84C41324-7729-4A95-819B-2FDCB9D146E3}" destId="{2E8C3729-90D6-4023-BA5D-B7AEB98C040D}" srcOrd="0" destOrd="0" presId="urn:microsoft.com/office/officeart/2005/8/layout/equation2"/>
    <dgm:cxn modelId="{1613730C-DC0E-4A8E-9B80-7843C7C05644}" type="presParOf" srcId="{2E8C3729-90D6-4023-BA5D-B7AEB98C040D}" destId="{EF0AAD3B-F608-4B8D-BFE9-E768C06DB73A}" srcOrd="0" destOrd="0" presId="urn:microsoft.com/office/officeart/2005/8/layout/equation2"/>
    <dgm:cxn modelId="{A840B386-108E-43C1-908D-C7EEAA8DF347}" type="presParOf" srcId="{2E8C3729-90D6-4023-BA5D-B7AEB98C040D}" destId="{7B06A661-5543-4624-A026-E2739F95D2FC}" srcOrd="1" destOrd="0" presId="urn:microsoft.com/office/officeart/2005/8/layout/equation2"/>
    <dgm:cxn modelId="{4A9FFDCD-34ED-4699-9BF8-2493606F32D6}" type="presParOf" srcId="{2E8C3729-90D6-4023-BA5D-B7AEB98C040D}" destId="{4E3A017E-3D13-4A9F-91D2-D6676ECF42B3}" srcOrd="2" destOrd="0" presId="urn:microsoft.com/office/officeart/2005/8/layout/equation2"/>
    <dgm:cxn modelId="{B7C16E10-1A77-4FE0-8798-3887A56AF5EF}" type="presParOf" srcId="{2E8C3729-90D6-4023-BA5D-B7AEB98C040D}" destId="{88E33A4D-2C8B-4D0F-8A13-CE21CD0BD1CD}" srcOrd="3" destOrd="0" presId="urn:microsoft.com/office/officeart/2005/8/layout/equation2"/>
    <dgm:cxn modelId="{6A215193-5504-4FE3-8323-3B9E454255F5}" type="presParOf" srcId="{2E8C3729-90D6-4023-BA5D-B7AEB98C040D}" destId="{F73C033F-A4A2-4D15-B901-E6C08402A032}" srcOrd="4" destOrd="0" presId="urn:microsoft.com/office/officeart/2005/8/layout/equation2"/>
    <dgm:cxn modelId="{7ABDCAA3-5AC3-4524-8518-FCB4ABA7710A}" type="presParOf" srcId="{84C41324-7729-4A95-819B-2FDCB9D146E3}" destId="{1B56E2E7-DE5F-4427-B43E-CFB650248AD3}" srcOrd="1" destOrd="0" presId="urn:microsoft.com/office/officeart/2005/8/layout/equation2"/>
    <dgm:cxn modelId="{40B52F3D-883C-48A5-9BB4-0558C41A43E2}" type="presParOf" srcId="{1B56E2E7-DE5F-4427-B43E-CFB650248AD3}" destId="{67DF38FA-06C2-4A26-A7C9-D1E04B931C6D}" srcOrd="0" destOrd="0" presId="urn:microsoft.com/office/officeart/2005/8/layout/equation2"/>
    <dgm:cxn modelId="{BF12BE5F-CF4B-48CD-A373-E979D59A3FD5}" type="presParOf" srcId="{84C41324-7729-4A95-819B-2FDCB9D146E3}" destId="{A33E5CDA-6611-410F-AB39-4456034D6D4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7757C2-C1B1-463E-B3D3-A3A2553DCDB3}" type="doc">
      <dgm:prSet loTypeId="urn:microsoft.com/office/officeart/2005/8/layout/arrow4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B433154F-0DEF-4F65-B7B4-663642D6F1DB}">
      <dgm:prSet phldrT="[텍스트]"/>
      <dgm:spPr/>
      <dgm:t>
        <a:bodyPr/>
        <a:lstStyle/>
        <a:p>
          <a:pPr latinLnBrk="1"/>
          <a:r>
            <a:rPr lang="ko-KR" altLang="en-US" dirty="0"/>
            <a:t>국회의 권한</a:t>
          </a:r>
        </a:p>
      </dgm:t>
    </dgm:pt>
    <dgm:pt modelId="{70C189F0-9DB6-412D-B962-BAA67592499E}" type="parTrans" cxnId="{3C5E09C1-6143-4E10-A2F4-072E363A7EB1}">
      <dgm:prSet/>
      <dgm:spPr/>
      <dgm:t>
        <a:bodyPr/>
        <a:lstStyle/>
        <a:p>
          <a:pPr latinLnBrk="1"/>
          <a:endParaRPr lang="ko-KR" altLang="en-US"/>
        </a:p>
      </dgm:t>
    </dgm:pt>
    <dgm:pt modelId="{89A68718-D857-4865-8042-8E1023B24D58}" type="sibTrans" cxnId="{3C5E09C1-6143-4E10-A2F4-072E363A7EB1}">
      <dgm:prSet/>
      <dgm:spPr/>
      <dgm:t>
        <a:bodyPr/>
        <a:lstStyle/>
        <a:p>
          <a:pPr latinLnBrk="1"/>
          <a:endParaRPr lang="ko-KR" altLang="en-US"/>
        </a:p>
      </dgm:t>
    </dgm:pt>
    <dgm:pt modelId="{D4034E8E-8F75-43F9-A7D8-C406A493C838}">
      <dgm:prSet phldrT="[텍스트]"/>
      <dgm:spPr/>
      <dgm:t>
        <a:bodyPr/>
        <a:lstStyle/>
        <a:p>
          <a:pPr latinLnBrk="1"/>
          <a:r>
            <a:rPr lang="en-US" altLang="ko-KR" dirty="0"/>
            <a:t> </a:t>
          </a:r>
          <a:r>
            <a:rPr lang="ko-KR" altLang="en-US" dirty="0"/>
            <a:t>국왕의 권한</a:t>
          </a:r>
          <a:endParaRPr lang="en-US" altLang="ko-KR" dirty="0"/>
        </a:p>
        <a:p>
          <a:pPr latinLnBrk="1"/>
          <a:r>
            <a:rPr lang="ko-KR" altLang="en-US" dirty="0"/>
            <a:t> </a:t>
          </a:r>
          <a:r>
            <a:rPr lang="en-US" altLang="ko-KR" dirty="0"/>
            <a:t>(</a:t>
          </a:r>
          <a:r>
            <a:rPr lang="ko-KR" altLang="en-US" dirty="0"/>
            <a:t>의례적 </a:t>
          </a:r>
          <a:r>
            <a:rPr lang="en-US" altLang="ko-KR" dirty="0"/>
            <a:t>, </a:t>
          </a:r>
          <a:r>
            <a:rPr lang="ko-KR" altLang="en-US" dirty="0"/>
            <a:t>형식적</a:t>
          </a:r>
          <a:r>
            <a:rPr lang="en-US" altLang="ko-KR" dirty="0"/>
            <a:t>)</a:t>
          </a:r>
          <a:endParaRPr lang="ko-KR" altLang="en-US" dirty="0"/>
        </a:p>
      </dgm:t>
    </dgm:pt>
    <dgm:pt modelId="{127385C7-CEA9-40B4-B63A-D139E19E73B1}" type="parTrans" cxnId="{F41A5CD4-E211-4937-8A82-02582BBCD96D}">
      <dgm:prSet/>
      <dgm:spPr/>
      <dgm:t>
        <a:bodyPr/>
        <a:lstStyle/>
        <a:p>
          <a:pPr latinLnBrk="1"/>
          <a:endParaRPr lang="ko-KR" altLang="en-US"/>
        </a:p>
      </dgm:t>
    </dgm:pt>
    <dgm:pt modelId="{628D4140-08E6-4851-AC39-50CF3CD7895E}" type="sibTrans" cxnId="{F41A5CD4-E211-4937-8A82-02582BBCD96D}">
      <dgm:prSet/>
      <dgm:spPr/>
      <dgm:t>
        <a:bodyPr/>
        <a:lstStyle/>
        <a:p>
          <a:pPr latinLnBrk="1"/>
          <a:endParaRPr lang="ko-KR" altLang="en-US"/>
        </a:p>
      </dgm:t>
    </dgm:pt>
    <dgm:pt modelId="{25173869-6F81-4C66-BB82-B5F2CD6BB76F}" type="pres">
      <dgm:prSet presAssocID="{D67757C2-C1B1-463E-B3D3-A3A2553DCDB3}" presName="compositeShape" presStyleCnt="0">
        <dgm:presLayoutVars>
          <dgm:chMax val="2"/>
          <dgm:dir/>
          <dgm:resizeHandles val="exact"/>
        </dgm:presLayoutVars>
      </dgm:prSet>
      <dgm:spPr/>
    </dgm:pt>
    <dgm:pt modelId="{F987C68E-3F31-40EC-85AB-0543D20AE760}" type="pres">
      <dgm:prSet presAssocID="{B433154F-0DEF-4F65-B7B4-663642D6F1DB}" presName="upArrow" presStyleLbl="node1" presStyleIdx="0" presStyleCnt="2"/>
      <dgm:spPr/>
    </dgm:pt>
    <dgm:pt modelId="{81F9EBA2-022E-43D4-899A-6A9020EA2CEA}" type="pres">
      <dgm:prSet presAssocID="{B433154F-0DEF-4F65-B7B4-663642D6F1DB}" presName="upArrowText" presStyleLbl="revTx" presStyleIdx="0" presStyleCnt="2" custScaleX="105365" custScaleY="69821" custLinFactNeighborX="-75157" custLinFactNeighborY="10763">
        <dgm:presLayoutVars>
          <dgm:chMax val="0"/>
          <dgm:bulletEnabled val="1"/>
        </dgm:presLayoutVars>
      </dgm:prSet>
      <dgm:spPr/>
    </dgm:pt>
    <dgm:pt modelId="{7AB4C759-59C0-4FCA-904A-663E47A5D2D8}" type="pres">
      <dgm:prSet presAssocID="{D4034E8E-8F75-43F9-A7D8-C406A493C838}" presName="downArrow" presStyleLbl="node1" presStyleIdx="1" presStyleCnt="2" custLinFactNeighborX="-40185" custLinFactNeighborY="41374"/>
      <dgm:spPr/>
    </dgm:pt>
    <dgm:pt modelId="{2B3BED3E-06CC-45F8-861A-4A7DF17D5A27}" type="pres">
      <dgm:prSet presAssocID="{D4034E8E-8F75-43F9-A7D8-C406A493C838}" presName="downArrowText" presStyleLbl="revTx" presStyleIdx="1" presStyleCnt="2" custScaleX="97135" custScaleY="49300" custLinFactNeighborX="-79425" custLinFactNeighborY="4067">
        <dgm:presLayoutVars>
          <dgm:chMax val="0"/>
          <dgm:bulletEnabled val="1"/>
        </dgm:presLayoutVars>
      </dgm:prSet>
      <dgm:spPr/>
    </dgm:pt>
  </dgm:ptLst>
  <dgm:cxnLst>
    <dgm:cxn modelId="{46E4DF16-FE84-49DD-8956-07B1D9B7C4F3}" type="presOf" srcId="{D4034E8E-8F75-43F9-A7D8-C406A493C838}" destId="{2B3BED3E-06CC-45F8-861A-4A7DF17D5A27}" srcOrd="0" destOrd="0" presId="urn:microsoft.com/office/officeart/2005/8/layout/arrow4"/>
    <dgm:cxn modelId="{259CD246-FFD0-44FA-AA70-3EA87F4BA961}" type="presOf" srcId="{D67757C2-C1B1-463E-B3D3-A3A2553DCDB3}" destId="{25173869-6F81-4C66-BB82-B5F2CD6BB76F}" srcOrd="0" destOrd="0" presId="urn:microsoft.com/office/officeart/2005/8/layout/arrow4"/>
    <dgm:cxn modelId="{3C5E09C1-6143-4E10-A2F4-072E363A7EB1}" srcId="{D67757C2-C1B1-463E-B3D3-A3A2553DCDB3}" destId="{B433154F-0DEF-4F65-B7B4-663642D6F1DB}" srcOrd="0" destOrd="0" parTransId="{70C189F0-9DB6-412D-B962-BAA67592499E}" sibTransId="{89A68718-D857-4865-8042-8E1023B24D58}"/>
    <dgm:cxn modelId="{F41A5CD4-E211-4937-8A82-02582BBCD96D}" srcId="{D67757C2-C1B1-463E-B3D3-A3A2553DCDB3}" destId="{D4034E8E-8F75-43F9-A7D8-C406A493C838}" srcOrd="1" destOrd="0" parTransId="{127385C7-CEA9-40B4-B63A-D139E19E73B1}" sibTransId="{628D4140-08E6-4851-AC39-50CF3CD7895E}"/>
    <dgm:cxn modelId="{36D981DA-A235-4C2A-B905-88EBE9B1BF23}" type="presOf" srcId="{B433154F-0DEF-4F65-B7B4-663642D6F1DB}" destId="{81F9EBA2-022E-43D4-899A-6A9020EA2CEA}" srcOrd="0" destOrd="0" presId="urn:microsoft.com/office/officeart/2005/8/layout/arrow4"/>
    <dgm:cxn modelId="{56E13C2F-A00D-4973-9A62-DCE938CE33CA}" type="presParOf" srcId="{25173869-6F81-4C66-BB82-B5F2CD6BB76F}" destId="{F987C68E-3F31-40EC-85AB-0543D20AE760}" srcOrd="0" destOrd="0" presId="urn:microsoft.com/office/officeart/2005/8/layout/arrow4"/>
    <dgm:cxn modelId="{96B4DC29-97E3-46E5-8193-EE0C94CC4543}" type="presParOf" srcId="{25173869-6F81-4C66-BB82-B5F2CD6BB76F}" destId="{81F9EBA2-022E-43D4-899A-6A9020EA2CEA}" srcOrd="1" destOrd="0" presId="urn:microsoft.com/office/officeart/2005/8/layout/arrow4"/>
    <dgm:cxn modelId="{80875754-0E5F-4798-B9C7-2CCD35E316C0}" type="presParOf" srcId="{25173869-6F81-4C66-BB82-B5F2CD6BB76F}" destId="{7AB4C759-59C0-4FCA-904A-663E47A5D2D8}" srcOrd="2" destOrd="0" presId="urn:microsoft.com/office/officeart/2005/8/layout/arrow4"/>
    <dgm:cxn modelId="{B554D3D9-3A5B-432B-9722-EEF5CF1593EC}" type="presParOf" srcId="{25173869-6F81-4C66-BB82-B5F2CD6BB76F}" destId="{2B3BED3E-06CC-45F8-861A-4A7DF17D5A2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8F052-88B5-4D30-ABB6-990FD62DA23C}">
      <dsp:nvSpPr>
        <dsp:cNvPr id="0" name=""/>
        <dsp:cNvSpPr/>
      </dsp:nvSpPr>
      <dsp:spPr>
        <a:xfrm>
          <a:off x="895" y="1386195"/>
          <a:ext cx="2390727" cy="1195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/>
            <a:t>국민 주권</a:t>
          </a:r>
        </a:p>
      </dsp:txBody>
      <dsp:txXfrm>
        <a:off x="35906" y="1421206"/>
        <a:ext cx="2320705" cy="1125341"/>
      </dsp:txXfrm>
    </dsp:sp>
    <dsp:sp modelId="{EA1B0774-82FB-4A5B-9CAA-2767AFD66FD7}">
      <dsp:nvSpPr>
        <dsp:cNvPr id="0" name=""/>
        <dsp:cNvSpPr/>
      </dsp:nvSpPr>
      <dsp:spPr>
        <a:xfrm rot="18289469">
          <a:off x="2032480" y="1269429"/>
          <a:ext cx="1674576" cy="54228"/>
        </a:xfrm>
        <a:custGeom>
          <a:avLst/>
          <a:gdLst/>
          <a:ahLst/>
          <a:cxnLst/>
          <a:rect l="0" t="0" r="0" b="0"/>
          <a:pathLst>
            <a:path>
              <a:moveTo>
                <a:pt x="0" y="27114"/>
              </a:moveTo>
              <a:lnTo>
                <a:pt x="1674576" y="271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00" kern="1200"/>
        </a:p>
      </dsp:txBody>
      <dsp:txXfrm>
        <a:off x="2827903" y="1254678"/>
        <a:ext cx="83728" cy="83728"/>
      </dsp:txXfrm>
    </dsp:sp>
    <dsp:sp modelId="{BDF796C2-01F4-4E79-B4C3-A5B95F49751D}">
      <dsp:nvSpPr>
        <dsp:cNvPr id="0" name=""/>
        <dsp:cNvSpPr/>
      </dsp:nvSpPr>
      <dsp:spPr>
        <a:xfrm>
          <a:off x="3347913" y="11527"/>
          <a:ext cx="2390727" cy="11953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/>
            <a:t>입법권</a:t>
          </a:r>
        </a:p>
      </dsp:txBody>
      <dsp:txXfrm>
        <a:off x="3382924" y="46538"/>
        <a:ext cx="2320705" cy="1125341"/>
      </dsp:txXfrm>
    </dsp:sp>
    <dsp:sp modelId="{21781D71-39CB-4808-89A3-FA493FF268F0}">
      <dsp:nvSpPr>
        <dsp:cNvPr id="0" name=""/>
        <dsp:cNvSpPr/>
      </dsp:nvSpPr>
      <dsp:spPr>
        <a:xfrm>
          <a:off x="5738641" y="582094"/>
          <a:ext cx="956290" cy="54228"/>
        </a:xfrm>
        <a:custGeom>
          <a:avLst/>
          <a:gdLst/>
          <a:ahLst/>
          <a:cxnLst/>
          <a:rect l="0" t="0" r="0" b="0"/>
          <a:pathLst>
            <a:path>
              <a:moveTo>
                <a:pt x="0" y="27114"/>
              </a:moveTo>
              <a:lnTo>
                <a:pt x="956290" y="2711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6192879" y="585301"/>
        <a:ext cx="47814" cy="47814"/>
      </dsp:txXfrm>
    </dsp:sp>
    <dsp:sp modelId="{913941CD-B743-4461-B512-FE568CC106B6}">
      <dsp:nvSpPr>
        <dsp:cNvPr id="0" name=""/>
        <dsp:cNvSpPr/>
      </dsp:nvSpPr>
      <dsp:spPr>
        <a:xfrm>
          <a:off x="6694932" y="11527"/>
          <a:ext cx="2390727" cy="119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5200" kern="1200" dirty="0"/>
            <a:t>재판소</a:t>
          </a:r>
        </a:p>
      </dsp:txBody>
      <dsp:txXfrm>
        <a:off x="6729943" y="46538"/>
        <a:ext cx="2320705" cy="1125341"/>
      </dsp:txXfrm>
    </dsp:sp>
    <dsp:sp modelId="{891E16D4-257E-4C28-98CA-EA04D7075C54}">
      <dsp:nvSpPr>
        <dsp:cNvPr id="0" name=""/>
        <dsp:cNvSpPr/>
      </dsp:nvSpPr>
      <dsp:spPr>
        <a:xfrm>
          <a:off x="2391622" y="1956763"/>
          <a:ext cx="956290" cy="54228"/>
        </a:xfrm>
        <a:custGeom>
          <a:avLst/>
          <a:gdLst/>
          <a:ahLst/>
          <a:cxnLst/>
          <a:rect l="0" t="0" r="0" b="0"/>
          <a:pathLst>
            <a:path>
              <a:moveTo>
                <a:pt x="0" y="27114"/>
              </a:moveTo>
              <a:lnTo>
                <a:pt x="956290" y="271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2845861" y="1959970"/>
        <a:ext cx="47814" cy="47814"/>
      </dsp:txXfrm>
    </dsp:sp>
    <dsp:sp modelId="{D7B8CFE4-19B4-4245-B414-2F908DC668AB}">
      <dsp:nvSpPr>
        <dsp:cNvPr id="0" name=""/>
        <dsp:cNvSpPr/>
      </dsp:nvSpPr>
      <dsp:spPr>
        <a:xfrm>
          <a:off x="3347913" y="1386195"/>
          <a:ext cx="2390727" cy="11953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/>
            <a:t>행정권</a:t>
          </a:r>
        </a:p>
      </dsp:txBody>
      <dsp:txXfrm>
        <a:off x="3382924" y="1421206"/>
        <a:ext cx="2320705" cy="1125341"/>
      </dsp:txXfrm>
    </dsp:sp>
    <dsp:sp modelId="{D24C67EA-08D5-48AF-A4C0-923222A0D5F6}">
      <dsp:nvSpPr>
        <dsp:cNvPr id="0" name=""/>
        <dsp:cNvSpPr/>
      </dsp:nvSpPr>
      <dsp:spPr>
        <a:xfrm>
          <a:off x="5738641" y="1956763"/>
          <a:ext cx="956290" cy="54228"/>
        </a:xfrm>
        <a:custGeom>
          <a:avLst/>
          <a:gdLst/>
          <a:ahLst/>
          <a:cxnLst/>
          <a:rect l="0" t="0" r="0" b="0"/>
          <a:pathLst>
            <a:path>
              <a:moveTo>
                <a:pt x="0" y="27114"/>
              </a:moveTo>
              <a:lnTo>
                <a:pt x="956290" y="2711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6192879" y="1959970"/>
        <a:ext cx="47814" cy="47814"/>
      </dsp:txXfrm>
    </dsp:sp>
    <dsp:sp modelId="{2ED687AD-AA75-4B12-97F0-28429B724F86}">
      <dsp:nvSpPr>
        <dsp:cNvPr id="0" name=""/>
        <dsp:cNvSpPr/>
      </dsp:nvSpPr>
      <dsp:spPr>
        <a:xfrm>
          <a:off x="6694932" y="1386195"/>
          <a:ext cx="2390727" cy="119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5200" kern="1200" dirty="0"/>
            <a:t>내각</a:t>
          </a:r>
        </a:p>
      </dsp:txBody>
      <dsp:txXfrm>
        <a:off x="6729943" y="1421206"/>
        <a:ext cx="2320705" cy="1125341"/>
      </dsp:txXfrm>
    </dsp:sp>
    <dsp:sp modelId="{30A94288-4387-4F9E-BB01-F2FEE062DCF4}">
      <dsp:nvSpPr>
        <dsp:cNvPr id="0" name=""/>
        <dsp:cNvSpPr/>
      </dsp:nvSpPr>
      <dsp:spPr>
        <a:xfrm rot="3310531">
          <a:off x="2032480" y="2644097"/>
          <a:ext cx="1674576" cy="54228"/>
        </a:xfrm>
        <a:custGeom>
          <a:avLst/>
          <a:gdLst/>
          <a:ahLst/>
          <a:cxnLst/>
          <a:rect l="0" t="0" r="0" b="0"/>
          <a:pathLst>
            <a:path>
              <a:moveTo>
                <a:pt x="0" y="27114"/>
              </a:moveTo>
              <a:lnTo>
                <a:pt x="1674576" y="271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00" kern="1200"/>
        </a:p>
      </dsp:txBody>
      <dsp:txXfrm>
        <a:off x="2827903" y="2629347"/>
        <a:ext cx="83728" cy="83728"/>
      </dsp:txXfrm>
    </dsp:sp>
    <dsp:sp modelId="{4C8D9614-A47C-430B-A365-DC5A0FE39ADA}">
      <dsp:nvSpPr>
        <dsp:cNvPr id="0" name=""/>
        <dsp:cNvSpPr/>
      </dsp:nvSpPr>
      <dsp:spPr>
        <a:xfrm>
          <a:off x="3347913" y="2760863"/>
          <a:ext cx="2390727" cy="11953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/>
            <a:t>사법권</a:t>
          </a:r>
        </a:p>
      </dsp:txBody>
      <dsp:txXfrm>
        <a:off x="3382924" y="2795874"/>
        <a:ext cx="2320705" cy="1125341"/>
      </dsp:txXfrm>
    </dsp:sp>
    <dsp:sp modelId="{4FE726AB-B19C-4851-AD8A-63C0646EEAE7}">
      <dsp:nvSpPr>
        <dsp:cNvPr id="0" name=""/>
        <dsp:cNvSpPr/>
      </dsp:nvSpPr>
      <dsp:spPr>
        <a:xfrm>
          <a:off x="5738641" y="3331431"/>
          <a:ext cx="956290" cy="54228"/>
        </a:xfrm>
        <a:custGeom>
          <a:avLst/>
          <a:gdLst/>
          <a:ahLst/>
          <a:cxnLst/>
          <a:rect l="0" t="0" r="0" b="0"/>
          <a:pathLst>
            <a:path>
              <a:moveTo>
                <a:pt x="0" y="27114"/>
              </a:moveTo>
              <a:lnTo>
                <a:pt x="956290" y="2711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6192879" y="3334638"/>
        <a:ext cx="47814" cy="47814"/>
      </dsp:txXfrm>
    </dsp:sp>
    <dsp:sp modelId="{7392AA51-7EEC-4844-95D7-5F86191F0319}">
      <dsp:nvSpPr>
        <dsp:cNvPr id="0" name=""/>
        <dsp:cNvSpPr/>
      </dsp:nvSpPr>
      <dsp:spPr>
        <a:xfrm>
          <a:off x="6694932" y="2760863"/>
          <a:ext cx="2390727" cy="119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5200" kern="1200" dirty="0"/>
            <a:t>국회</a:t>
          </a:r>
        </a:p>
      </dsp:txBody>
      <dsp:txXfrm>
        <a:off x="6729943" y="2795874"/>
        <a:ext cx="2320705" cy="1125341"/>
      </dsp:txXfrm>
    </dsp:sp>
    <dsp:sp modelId="{A442D251-10F5-4CC0-BAF9-23CF607447BD}">
      <dsp:nvSpPr>
        <dsp:cNvPr id="0" name=""/>
        <dsp:cNvSpPr/>
      </dsp:nvSpPr>
      <dsp:spPr>
        <a:xfrm>
          <a:off x="895" y="2760863"/>
          <a:ext cx="2390727" cy="1195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 err="1"/>
            <a:t>상징천황</a:t>
          </a:r>
          <a:endParaRPr lang="ko-KR" altLang="en-US" sz="3200" kern="1200" dirty="0"/>
        </a:p>
      </dsp:txBody>
      <dsp:txXfrm>
        <a:off x="35906" y="2795874"/>
        <a:ext cx="2320705" cy="1125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305F6-9A58-4B1A-AEBD-CD2B3E913DF6}">
      <dsp:nvSpPr>
        <dsp:cNvPr id="0" name=""/>
        <dsp:cNvSpPr/>
      </dsp:nvSpPr>
      <dsp:spPr>
        <a:xfrm rot="5400000">
          <a:off x="264020" y="1701658"/>
          <a:ext cx="988530" cy="112540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79CB3-04A4-4303-B2DE-B0922C286415}">
      <dsp:nvSpPr>
        <dsp:cNvPr id="0" name=""/>
        <dsp:cNvSpPr/>
      </dsp:nvSpPr>
      <dsp:spPr>
        <a:xfrm>
          <a:off x="2119" y="605852"/>
          <a:ext cx="1664103" cy="116481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kern="1200" dirty="0" err="1"/>
            <a:t>도도부현</a:t>
          </a:r>
          <a:endParaRPr lang="ko-KR" altLang="en-US" sz="2600" kern="1200" dirty="0"/>
        </a:p>
      </dsp:txBody>
      <dsp:txXfrm>
        <a:off x="58991" y="662724"/>
        <a:ext cx="1550359" cy="1051074"/>
      </dsp:txXfrm>
    </dsp:sp>
    <dsp:sp modelId="{2EE69DFD-9E78-4167-A71E-604BA03113E2}">
      <dsp:nvSpPr>
        <dsp:cNvPr id="0" name=""/>
        <dsp:cNvSpPr/>
      </dsp:nvSpPr>
      <dsp:spPr>
        <a:xfrm>
          <a:off x="1703409" y="853569"/>
          <a:ext cx="1467053" cy="713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/>
            <a:t>의사 기관 </a:t>
          </a:r>
          <a:r>
            <a:rPr lang="en-US" altLang="ko-KR" sz="1100" kern="1200" dirty="0"/>
            <a:t>=</a:t>
          </a:r>
          <a:r>
            <a:rPr lang="ko-KR" altLang="en-US" sz="1100" kern="1200" dirty="0"/>
            <a:t>지방의회</a:t>
          </a: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/>
            <a:t>집행기관 </a:t>
          </a:r>
          <a:r>
            <a:rPr lang="en-US" altLang="ko-KR" sz="1100" kern="1200" dirty="0"/>
            <a:t>= </a:t>
          </a:r>
          <a:r>
            <a:rPr lang="ko-KR" altLang="en-US" sz="1100" kern="1200" dirty="0"/>
            <a:t>단체장</a:t>
          </a:r>
        </a:p>
      </dsp:txBody>
      <dsp:txXfrm>
        <a:off x="1703409" y="853569"/>
        <a:ext cx="1467053" cy="713116"/>
      </dsp:txXfrm>
    </dsp:sp>
    <dsp:sp modelId="{899A91BB-9691-4A2F-9029-3003DE67CE75}">
      <dsp:nvSpPr>
        <dsp:cNvPr id="0" name=""/>
        <dsp:cNvSpPr/>
      </dsp:nvSpPr>
      <dsp:spPr>
        <a:xfrm>
          <a:off x="1443456" y="1914327"/>
          <a:ext cx="1664103" cy="116481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-813262"/>
            <a:satOff val="-18680"/>
            <a:lumOff val="488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kern="1200" dirty="0" err="1"/>
            <a:t>시정촌</a:t>
          </a:r>
          <a:endParaRPr lang="ko-KR" altLang="en-US" sz="2600" kern="1200" dirty="0"/>
        </a:p>
      </dsp:txBody>
      <dsp:txXfrm>
        <a:off x="1500328" y="1971199"/>
        <a:ext cx="1550359" cy="1051074"/>
      </dsp:txXfrm>
    </dsp:sp>
    <dsp:sp modelId="{A11DFB4E-6525-463E-BD7D-3C40A26C4248}">
      <dsp:nvSpPr>
        <dsp:cNvPr id="0" name=""/>
        <dsp:cNvSpPr/>
      </dsp:nvSpPr>
      <dsp:spPr>
        <a:xfrm>
          <a:off x="3072165" y="2268909"/>
          <a:ext cx="1285337" cy="58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900" kern="1200" dirty="0"/>
            <a:t>의사 기관 </a:t>
          </a:r>
          <a:r>
            <a:rPr lang="en-US" altLang="ko-KR" sz="900" kern="1200" dirty="0"/>
            <a:t>=</a:t>
          </a:r>
          <a:r>
            <a:rPr lang="ko-KR" altLang="en-US" sz="900" kern="1200" dirty="0"/>
            <a:t>지방의회</a:t>
          </a:r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900" kern="1200" dirty="0"/>
            <a:t>집행기관 </a:t>
          </a:r>
          <a:r>
            <a:rPr lang="en-US" altLang="ko-KR" sz="900" kern="1200" dirty="0"/>
            <a:t>= </a:t>
          </a:r>
          <a:r>
            <a:rPr lang="ko-KR" altLang="en-US" sz="900" kern="1200" dirty="0"/>
            <a:t>단체장</a:t>
          </a:r>
        </a:p>
      </dsp:txBody>
      <dsp:txXfrm>
        <a:off x="3072165" y="2268909"/>
        <a:ext cx="1285337" cy="584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74475-BFFB-434A-ABB8-BA23B333F37F}">
      <dsp:nvSpPr>
        <dsp:cNvPr id="0" name=""/>
        <dsp:cNvSpPr/>
      </dsp:nvSpPr>
      <dsp:spPr>
        <a:xfrm>
          <a:off x="541" y="11329"/>
          <a:ext cx="1154630" cy="887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kern="1200"/>
            <a:t>정치 위탁 </a:t>
          </a:r>
          <a:endParaRPr lang="en-US" altLang="ko-KR" sz="1400" b="0" kern="120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= </a:t>
          </a:r>
          <a:r>
            <a:rPr lang="ko-KR" sz="1400" b="0" kern="1200"/>
            <a:t>간접적 정치 참여 </a:t>
          </a:r>
          <a:endParaRPr lang="ko-KR" sz="1400" kern="1200"/>
        </a:p>
      </dsp:txBody>
      <dsp:txXfrm>
        <a:off x="26539" y="37327"/>
        <a:ext cx="1102634" cy="835626"/>
      </dsp:txXfrm>
    </dsp:sp>
    <dsp:sp modelId="{F1A4F32C-0574-401E-AE67-4CE0B056959C}">
      <dsp:nvSpPr>
        <dsp:cNvPr id="0" name=""/>
        <dsp:cNvSpPr/>
      </dsp:nvSpPr>
      <dsp:spPr>
        <a:xfrm>
          <a:off x="1270635" y="311966"/>
          <a:ext cx="244781" cy="286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1270635" y="369236"/>
        <a:ext cx="171347" cy="171808"/>
      </dsp:txXfrm>
    </dsp:sp>
    <dsp:sp modelId="{7A20D192-7914-45CE-8478-D2AA1B027284}">
      <dsp:nvSpPr>
        <dsp:cNvPr id="0" name=""/>
        <dsp:cNvSpPr/>
      </dsp:nvSpPr>
      <dsp:spPr>
        <a:xfrm>
          <a:off x="1617024" y="11329"/>
          <a:ext cx="1154630" cy="887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kern="1200"/>
            <a:t> 의사 반영</a:t>
          </a:r>
          <a:r>
            <a:rPr lang="en-US" sz="1400" b="0" kern="1200"/>
            <a:t>, </a:t>
          </a:r>
          <a:r>
            <a:rPr lang="ko-KR" sz="1400" b="0" kern="1200"/>
            <a:t>실현</a:t>
          </a:r>
          <a:endParaRPr lang="ko-KR" sz="1400" kern="1200"/>
        </a:p>
      </dsp:txBody>
      <dsp:txXfrm>
        <a:off x="1643022" y="37327"/>
        <a:ext cx="1102634" cy="835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4D4E2-F03F-4BE2-B8B3-7080A6B2B4D2}">
      <dsp:nvSpPr>
        <dsp:cNvPr id="0" name=""/>
        <dsp:cNvSpPr/>
      </dsp:nvSpPr>
      <dsp:spPr>
        <a:xfrm>
          <a:off x="511213" y="164"/>
          <a:ext cx="1334411" cy="667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이원 대표제</a:t>
          </a:r>
        </a:p>
      </dsp:txBody>
      <dsp:txXfrm>
        <a:off x="530755" y="19706"/>
        <a:ext cx="1295327" cy="628121"/>
      </dsp:txXfrm>
    </dsp:sp>
    <dsp:sp modelId="{91210C23-E77B-45D0-95C2-34F9C8EB5A9B}">
      <dsp:nvSpPr>
        <dsp:cNvPr id="0" name=""/>
        <dsp:cNvSpPr/>
      </dsp:nvSpPr>
      <dsp:spPr>
        <a:xfrm>
          <a:off x="644654" y="667369"/>
          <a:ext cx="133441" cy="50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404"/>
              </a:lnTo>
              <a:lnTo>
                <a:pt x="133441" y="500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AF94A-AC24-465F-8CBC-74C3209D30A2}">
      <dsp:nvSpPr>
        <dsp:cNvPr id="0" name=""/>
        <dsp:cNvSpPr/>
      </dsp:nvSpPr>
      <dsp:spPr>
        <a:xfrm>
          <a:off x="778095" y="834171"/>
          <a:ext cx="1067528" cy="667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국민 선출 </a:t>
          </a:r>
          <a:r>
            <a:rPr lang="en-US" altLang="ko-KR" sz="1000" kern="1200" dirty="0"/>
            <a:t>: </a:t>
          </a:r>
          <a:r>
            <a:rPr lang="ko-KR" altLang="en-US" sz="1000" kern="1200" dirty="0"/>
            <a:t>국회의원</a:t>
          </a:r>
          <a:r>
            <a:rPr lang="en-US" altLang="ko-KR" sz="1000" kern="1200" dirty="0"/>
            <a:t>, </a:t>
          </a:r>
          <a:r>
            <a:rPr lang="ko-KR" altLang="en-US" sz="1000" kern="1200" dirty="0"/>
            <a:t>대통령</a:t>
          </a:r>
        </a:p>
      </dsp:txBody>
      <dsp:txXfrm>
        <a:off x="797637" y="853713"/>
        <a:ext cx="1028444" cy="628121"/>
      </dsp:txXfrm>
    </dsp:sp>
    <dsp:sp modelId="{21FC91AF-62AA-4EDD-B1B9-590CF2008B16}">
      <dsp:nvSpPr>
        <dsp:cNvPr id="0" name=""/>
        <dsp:cNvSpPr/>
      </dsp:nvSpPr>
      <dsp:spPr>
        <a:xfrm>
          <a:off x="644654" y="667369"/>
          <a:ext cx="133441" cy="133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11"/>
              </a:lnTo>
              <a:lnTo>
                <a:pt x="133441" y="1334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F823E-FC9D-4965-9E38-ED2570042222}">
      <dsp:nvSpPr>
        <dsp:cNvPr id="0" name=""/>
        <dsp:cNvSpPr/>
      </dsp:nvSpPr>
      <dsp:spPr>
        <a:xfrm>
          <a:off x="778095" y="1668178"/>
          <a:ext cx="1067528" cy="667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국민 의견 </a:t>
          </a:r>
          <a:r>
            <a:rPr lang="en-US" altLang="ko-KR" sz="1000" kern="1200" dirty="0"/>
            <a:t>: </a:t>
          </a:r>
          <a:r>
            <a:rPr lang="ko-KR" altLang="en-US" sz="1000" kern="1200" dirty="0"/>
            <a:t>국회의원과 대통령 쌍방이 대변</a:t>
          </a:r>
        </a:p>
      </dsp:txBody>
      <dsp:txXfrm>
        <a:off x="797637" y="1687720"/>
        <a:ext cx="1028444" cy="628121"/>
      </dsp:txXfrm>
    </dsp:sp>
    <dsp:sp modelId="{3D69B6A4-6834-43A3-BD89-7B3A3CBB56E3}">
      <dsp:nvSpPr>
        <dsp:cNvPr id="0" name=""/>
        <dsp:cNvSpPr/>
      </dsp:nvSpPr>
      <dsp:spPr>
        <a:xfrm>
          <a:off x="2179226" y="164"/>
          <a:ext cx="1334411" cy="667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일원 대표제</a:t>
          </a:r>
        </a:p>
      </dsp:txBody>
      <dsp:txXfrm>
        <a:off x="2198768" y="19706"/>
        <a:ext cx="1295327" cy="628121"/>
      </dsp:txXfrm>
    </dsp:sp>
    <dsp:sp modelId="{89E94BEA-F1A7-4465-90BE-F4D4048DBF52}">
      <dsp:nvSpPr>
        <dsp:cNvPr id="0" name=""/>
        <dsp:cNvSpPr/>
      </dsp:nvSpPr>
      <dsp:spPr>
        <a:xfrm>
          <a:off x="2312667" y="667369"/>
          <a:ext cx="133441" cy="50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404"/>
              </a:lnTo>
              <a:lnTo>
                <a:pt x="133441" y="500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4BD39-92D3-4244-AB49-2EAE070AEB03}">
      <dsp:nvSpPr>
        <dsp:cNvPr id="0" name=""/>
        <dsp:cNvSpPr/>
      </dsp:nvSpPr>
      <dsp:spPr>
        <a:xfrm>
          <a:off x="2446109" y="834171"/>
          <a:ext cx="1067528" cy="667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국민 선출 </a:t>
          </a:r>
          <a:r>
            <a:rPr lang="en-US" altLang="ko-KR" sz="1000" kern="1200" dirty="0"/>
            <a:t>: </a:t>
          </a:r>
          <a:r>
            <a:rPr lang="ko-KR" altLang="en-US" sz="1000" kern="1200" dirty="0"/>
            <a:t>국회의원</a:t>
          </a:r>
        </a:p>
      </dsp:txBody>
      <dsp:txXfrm>
        <a:off x="2465651" y="853713"/>
        <a:ext cx="1028444" cy="628121"/>
      </dsp:txXfrm>
    </dsp:sp>
    <dsp:sp modelId="{FC2D8800-B4B1-4197-876B-43E76B92BFDD}">
      <dsp:nvSpPr>
        <dsp:cNvPr id="0" name=""/>
        <dsp:cNvSpPr/>
      </dsp:nvSpPr>
      <dsp:spPr>
        <a:xfrm>
          <a:off x="2312667" y="667369"/>
          <a:ext cx="133441" cy="133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11"/>
              </a:lnTo>
              <a:lnTo>
                <a:pt x="133441" y="1334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C223-3DB0-4754-8ED0-B4977316852D}">
      <dsp:nvSpPr>
        <dsp:cNvPr id="0" name=""/>
        <dsp:cNvSpPr/>
      </dsp:nvSpPr>
      <dsp:spPr>
        <a:xfrm>
          <a:off x="2446109" y="1668178"/>
          <a:ext cx="1067528" cy="667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국회의원에 의해 대면</a:t>
          </a:r>
        </a:p>
      </dsp:txBody>
      <dsp:txXfrm>
        <a:off x="2465651" y="1687720"/>
        <a:ext cx="1028444" cy="628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AAD3B-F608-4B8D-BFE9-E768C06DB73A}">
      <dsp:nvSpPr>
        <dsp:cNvPr id="0" name=""/>
        <dsp:cNvSpPr/>
      </dsp:nvSpPr>
      <dsp:spPr>
        <a:xfrm>
          <a:off x="2584" y="542555"/>
          <a:ext cx="917384" cy="91738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국왕의 신임</a:t>
          </a:r>
        </a:p>
      </dsp:txBody>
      <dsp:txXfrm>
        <a:off x="136932" y="676903"/>
        <a:ext cx="648688" cy="648688"/>
      </dsp:txXfrm>
    </dsp:sp>
    <dsp:sp modelId="{4E3A017E-3D13-4A9F-91D2-D6676ECF42B3}">
      <dsp:nvSpPr>
        <dsp:cNvPr id="0" name=""/>
        <dsp:cNvSpPr/>
      </dsp:nvSpPr>
      <dsp:spPr>
        <a:xfrm>
          <a:off x="195234" y="1534431"/>
          <a:ext cx="532082" cy="532082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900" kern="1200"/>
        </a:p>
      </dsp:txBody>
      <dsp:txXfrm>
        <a:off x="265761" y="1737899"/>
        <a:ext cx="391028" cy="125146"/>
      </dsp:txXfrm>
    </dsp:sp>
    <dsp:sp modelId="{F73C033F-A4A2-4D15-B901-E6C08402A032}">
      <dsp:nvSpPr>
        <dsp:cNvPr id="0" name=""/>
        <dsp:cNvSpPr/>
      </dsp:nvSpPr>
      <dsp:spPr>
        <a:xfrm>
          <a:off x="2584" y="2141005"/>
          <a:ext cx="917384" cy="91738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369493"/>
                <a:satOff val="-8544"/>
                <a:lumOff val="171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369493"/>
                <a:satOff val="-8544"/>
                <a:lumOff val="171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369493"/>
                <a:satOff val="-8544"/>
                <a:lumOff val="171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국회의 지지</a:t>
          </a:r>
        </a:p>
      </dsp:txBody>
      <dsp:txXfrm>
        <a:off x="136932" y="2275353"/>
        <a:ext cx="648688" cy="648688"/>
      </dsp:txXfrm>
    </dsp:sp>
    <dsp:sp modelId="{1B56E2E7-DE5F-4427-B43E-CFB650248AD3}">
      <dsp:nvSpPr>
        <dsp:cNvPr id="0" name=""/>
        <dsp:cNvSpPr/>
      </dsp:nvSpPr>
      <dsp:spPr>
        <a:xfrm>
          <a:off x="1057575" y="1629839"/>
          <a:ext cx="291728" cy="3412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743303"/>
                <a:satOff val="-17039"/>
                <a:lumOff val="32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-743303"/>
                <a:satOff val="-17039"/>
                <a:lumOff val="32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-743303"/>
                <a:satOff val="-17039"/>
                <a:lumOff val="32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1057575" y="1698092"/>
        <a:ext cx="204210" cy="204760"/>
      </dsp:txXfrm>
    </dsp:sp>
    <dsp:sp modelId="{A33E5CDA-6611-410F-AB39-4456034D6D48}">
      <dsp:nvSpPr>
        <dsp:cNvPr id="0" name=""/>
        <dsp:cNvSpPr/>
      </dsp:nvSpPr>
      <dsp:spPr>
        <a:xfrm>
          <a:off x="1470398" y="883088"/>
          <a:ext cx="1834768" cy="18347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738985"/>
                <a:satOff val="-17088"/>
                <a:lumOff val="343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738985"/>
                <a:satOff val="-17088"/>
                <a:lumOff val="343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738985"/>
                <a:satOff val="-17088"/>
                <a:lumOff val="343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/>
            <a:t>내각의 정치행사</a:t>
          </a:r>
        </a:p>
      </dsp:txBody>
      <dsp:txXfrm>
        <a:off x="1739094" y="1151784"/>
        <a:ext cx="1297376" cy="1297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C68E-3F31-40EC-85AB-0543D20AE760}">
      <dsp:nvSpPr>
        <dsp:cNvPr id="0" name=""/>
        <dsp:cNvSpPr/>
      </dsp:nvSpPr>
      <dsp:spPr>
        <a:xfrm>
          <a:off x="11550" y="0"/>
          <a:ext cx="835743" cy="1356387"/>
        </a:xfrm>
        <a:prstGeom prst="upArrow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F9EBA2-022E-43D4-899A-6A9020EA2CEA}">
      <dsp:nvSpPr>
        <dsp:cNvPr id="0" name=""/>
        <dsp:cNvSpPr/>
      </dsp:nvSpPr>
      <dsp:spPr>
        <a:xfrm>
          <a:off x="0" y="350660"/>
          <a:ext cx="1494319" cy="947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국회의 권한</a:t>
          </a:r>
        </a:p>
      </dsp:txBody>
      <dsp:txXfrm>
        <a:off x="0" y="350660"/>
        <a:ext cx="1494319" cy="947043"/>
      </dsp:txXfrm>
    </dsp:sp>
    <dsp:sp modelId="{7AB4C759-59C0-4FCA-904A-663E47A5D2D8}">
      <dsp:nvSpPr>
        <dsp:cNvPr id="0" name=""/>
        <dsp:cNvSpPr/>
      </dsp:nvSpPr>
      <dsp:spPr>
        <a:xfrm>
          <a:off x="0" y="1469419"/>
          <a:ext cx="835743" cy="1356387"/>
        </a:xfrm>
        <a:prstGeom prst="downArrow">
          <a:avLst/>
        </a:prstGeom>
        <a:gradFill rotWithShape="0">
          <a:gsLst>
            <a:gs pos="0">
              <a:schemeClr val="accent1">
                <a:shade val="80000"/>
                <a:hueOff val="-738985"/>
                <a:satOff val="-17088"/>
                <a:lumOff val="343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738985"/>
                <a:satOff val="-17088"/>
                <a:lumOff val="343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738985"/>
                <a:satOff val="-17088"/>
                <a:lumOff val="343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BED3E-06CC-45F8-861A-4A7DF17D5A27}">
      <dsp:nvSpPr>
        <dsp:cNvPr id="0" name=""/>
        <dsp:cNvSpPr/>
      </dsp:nvSpPr>
      <dsp:spPr>
        <a:xfrm>
          <a:off x="16975" y="1868428"/>
          <a:ext cx="1377599" cy="66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/>
            <a:t> </a:t>
          </a:r>
          <a:r>
            <a:rPr lang="ko-KR" altLang="en-US" sz="1200" kern="1200" dirty="0"/>
            <a:t>국왕의 권한</a:t>
          </a:r>
          <a:endParaRPr lang="en-US" altLang="ko-KR" sz="1200" kern="1200" dirty="0"/>
        </a:p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 </a:t>
          </a:r>
          <a:r>
            <a:rPr lang="en-US" altLang="ko-KR" sz="1200" kern="1200" dirty="0"/>
            <a:t>(</a:t>
          </a:r>
          <a:r>
            <a:rPr lang="ko-KR" altLang="en-US" sz="1200" kern="1200" dirty="0"/>
            <a:t>의례적 </a:t>
          </a:r>
          <a:r>
            <a:rPr lang="en-US" altLang="ko-KR" sz="1200" kern="1200" dirty="0"/>
            <a:t>, </a:t>
          </a:r>
          <a:r>
            <a:rPr lang="ko-KR" altLang="en-US" sz="1200" kern="1200" dirty="0"/>
            <a:t>형식적</a:t>
          </a:r>
          <a:r>
            <a:rPr lang="en-US" altLang="ko-KR" sz="1200" kern="1200" dirty="0"/>
            <a:t>)</a:t>
          </a:r>
          <a:endParaRPr lang="ko-KR" altLang="en-US" sz="1200" kern="1200" dirty="0"/>
        </a:p>
      </dsp:txBody>
      <dsp:txXfrm>
        <a:off x="16975" y="1868428"/>
        <a:ext cx="1377599" cy="66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2E94-B462-4071-81F2-E4871E508DCF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84B4C-DE7B-4CC9-92E4-58F2844E91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01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16308B-AF90-45A6-9DF5-51C5BCD31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386AE4-1DBC-4E10-8523-6A3CAE714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8067AE-E8F0-463C-8188-A50FA92E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20151C-40D2-463D-A60A-D9E5C355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B90AC-4645-40FD-85F4-3A4C6436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15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98AD39-E65C-4619-9C21-87762736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846DB0-8CD0-41A7-AA38-5CFFEEA85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7AEF93-3DDB-4DC2-9C13-8EFD0B82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493A26-AC60-411D-B5C5-8A7EAC65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0DD178-66EE-4BA9-94C2-34A5260A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74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0163C0-60B1-4908-942A-7AC063D0E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FA2D0BB-B31A-495A-89F0-D2C8B5A62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7821A2-A774-44A8-8ED9-BDAC66F9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603EF6-2890-4BBA-8D30-6CD02ACB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322211-01D4-4D39-9A9D-B3921CC1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20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C5EC3-6A0B-49DA-A373-12A1D025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4C6D05-84D3-4685-AF73-99A130D1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392F80-E03D-4B61-81B8-83E27A79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9EBA4C-2CFA-44D6-9285-4CCE3BDA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2D2F29-66B8-4E54-AFCD-D89BCF99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85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AF649-D4BF-45C6-930E-DAB19BB8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984FA9-4224-4A6B-BEEE-6405AB26E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93BEC7-19A0-4CE7-B701-D0923986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71F3DC-3783-43A8-B5CE-9AA7A1F1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E43766-8862-4871-B890-EFCA578C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11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9C0C6-15CC-4BE3-92AA-CCEFFACD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8851DD-67E3-4D09-BC1E-214D85780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7B331E-05D1-462A-A97A-2E9C87B3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1C41B1-BCE1-4345-ADAD-990B3B2D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D8E3E1-B0A4-4806-A0E1-714EB75B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5BAF32-55A7-4678-BC36-68CBB48C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1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886F21-AE6C-441D-97DD-82C6177F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C2BDEC-A190-441C-A6E0-4CDD7E27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78F745-53A6-4F51-BD66-C97E64629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DF1DE83-1A3E-442E-B18A-8F22B28C3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0F5CFF7-BEE0-4CAA-BA55-7775E43E3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03E6A5E-FA22-4E65-978B-78E3904A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5EF41A4-A3B3-492F-B114-3E40DE2B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EF063D-6028-415E-9117-FA791461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74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48659-3A07-49D4-BDC7-5A4FFBD8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184576-C24F-4889-8A1D-4DABDAEF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4C36037-693A-44DD-BFE2-B12416FB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F2C2397-835F-4D00-B16F-1F8B7C4D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85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DD9903A-722B-4CE5-8865-1821C36B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E1C9315-30D1-4C16-9DAE-018731AC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28E26D-DCA3-4A42-9FDD-D80D8C9F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0A731-6ADA-44B5-AE4B-30B8F2F176C2}"/>
              </a:ext>
            </a:extLst>
          </p:cNvPr>
          <p:cNvSpPr txBox="1"/>
          <p:nvPr userDrawn="1"/>
        </p:nvSpPr>
        <p:spPr>
          <a:xfrm>
            <a:off x="10006664" y="6588607"/>
            <a:ext cx="2194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rgbClr val="474652"/>
                </a:solidFill>
              </a:rPr>
              <a:t>ⓒSaebyeol Yu.</a:t>
            </a:r>
            <a:r>
              <a:rPr lang="ko-KR" altLang="en-US" sz="900" dirty="0">
                <a:solidFill>
                  <a:srgbClr val="474652"/>
                </a:solidFill>
              </a:rPr>
              <a:t> </a:t>
            </a:r>
            <a:r>
              <a:rPr lang="en-US" altLang="ko-KR" sz="900" dirty="0" err="1">
                <a:solidFill>
                  <a:srgbClr val="474652"/>
                </a:solidFill>
              </a:rPr>
              <a:t>Saebyeol’s</a:t>
            </a:r>
            <a:r>
              <a:rPr lang="ko-KR" altLang="en-US" sz="900" dirty="0">
                <a:solidFill>
                  <a:srgbClr val="474652"/>
                </a:solidFill>
              </a:rPr>
              <a:t> </a:t>
            </a:r>
            <a:r>
              <a:rPr lang="en-US" altLang="ko-KR" sz="900" dirty="0">
                <a:solidFill>
                  <a:srgbClr val="474652"/>
                </a:solidFill>
              </a:rPr>
              <a:t>PowerPoint</a:t>
            </a:r>
            <a:endParaRPr lang="ko-KR" altLang="en-US" sz="900" dirty="0">
              <a:solidFill>
                <a:srgbClr val="4746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9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F1A6C4-1DFB-44B2-8595-7443DA4B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8B3A4D-EF47-4C1C-AB55-41185B6C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9F6F623-8A5A-40CC-8FC8-C26385EFA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4EEA323-421E-4CAF-A2EE-B0184E5D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9F4C13-59B9-49E2-B91A-43C77E48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1A8D17-480D-4FD1-A7C1-C579560E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4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B952B4-0646-4CD5-AF35-507E1655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AEDEEE-D168-4A05-BFFD-8C7F762EE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7149DB-0E51-49CE-ACF4-CCD15C04F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F7EC06-4069-43CB-B969-0D2D3A0C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79499B-72D4-4E3B-AE0C-408C99FB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6BEF5E-504F-4330-AA1F-751221F6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1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D1B204B-C294-41B4-B941-B3529AB8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A09848-296B-4CBF-AA35-4D938734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1A34E7-C490-45C2-85E6-A31BE9B31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A7DD-1D8B-4E28-ABBC-6D87091989CA}" type="datetimeFigureOut">
              <a:rPr lang="ko-KR" altLang="en-US" smtClean="0"/>
              <a:t>2021-10-07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392A1C-B947-4FFC-BA5A-2A227E3F4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630E0A-8860-48AE-8B11-C07AED6B7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650B-C8F8-418F-AEDD-2A2876CAF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4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12.svg"/><Relationship Id="rId10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Data" Target="../diagrams/data6.xml"/><Relationship Id="rId3" Type="http://schemas.openxmlformats.org/officeDocument/2006/relationships/image" Target="../media/image16.svg"/><Relationship Id="rId7" Type="http://schemas.openxmlformats.org/officeDocument/2006/relationships/diagramLayout" Target="../diagrams/layout5.xml"/><Relationship Id="rId12" Type="http://schemas.openxmlformats.org/officeDocument/2006/relationships/image" Target="../media/image18.svg"/><Relationship Id="rId17" Type="http://schemas.microsoft.com/office/2007/relationships/diagramDrawing" Target="../diagrams/drawing6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17.png"/><Relationship Id="rId5" Type="http://schemas.openxmlformats.org/officeDocument/2006/relationships/image" Target="../media/image12.svg"/><Relationship Id="rId15" Type="http://schemas.openxmlformats.org/officeDocument/2006/relationships/diagramQuickStyle" Target="../diagrams/quickStyle6.xml"/><Relationship Id="rId10" Type="http://schemas.microsoft.com/office/2007/relationships/diagramDrawing" Target="../diagrams/drawing5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5.xml"/><Relationship Id="rId1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5d4sY1o-6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7FF243-1A14-4019-BA46-0E5EC0955B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양쪽 대괄호 3">
            <a:extLst>
              <a:ext uri="{FF2B5EF4-FFF2-40B4-BE49-F238E27FC236}">
                <a16:creationId xmlns:a16="http://schemas.microsoft.com/office/drawing/2014/main" id="{1A8E2820-6C71-4CDF-8C41-457AA9F83A5F}"/>
              </a:ext>
            </a:extLst>
          </p:cNvPr>
          <p:cNvSpPr/>
          <p:nvPr/>
        </p:nvSpPr>
        <p:spPr>
          <a:xfrm>
            <a:off x="6807200" y="1940560"/>
            <a:ext cx="4775200" cy="873760"/>
          </a:xfrm>
          <a:prstGeom prst="bracketPair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E5A9CEB-ACAA-4266-AA07-3B4B016E0517}"/>
              </a:ext>
            </a:extLst>
          </p:cNvPr>
          <p:cNvCxnSpPr/>
          <p:nvPr/>
        </p:nvCxnSpPr>
        <p:spPr>
          <a:xfrm>
            <a:off x="0" y="469392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2AC959-406D-42BE-AF45-01E9CF27BDF9}"/>
              </a:ext>
            </a:extLst>
          </p:cNvPr>
          <p:cNvSpPr txBox="1"/>
          <p:nvPr/>
        </p:nvSpPr>
        <p:spPr>
          <a:xfrm>
            <a:off x="7348787" y="2085052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일본의 정치와 경제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87DE776-EF9C-4925-8E30-46615900ADD6}"/>
              </a:ext>
            </a:extLst>
          </p:cNvPr>
          <p:cNvCxnSpPr/>
          <p:nvPr/>
        </p:nvCxnSpPr>
        <p:spPr>
          <a:xfrm>
            <a:off x="0" y="482600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ABFBA5B-397C-4147-9C90-B5489395BC7E}"/>
              </a:ext>
            </a:extLst>
          </p:cNvPr>
          <p:cNvCxnSpPr/>
          <p:nvPr/>
        </p:nvCxnSpPr>
        <p:spPr>
          <a:xfrm>
            <a:off x="0" y="495808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DC9279-A127-4B6D-9DCE-950AA207F70E}"/>
              </a:ext>
            </a:extLst>
          </p:cNvPr>
          <p:cNvSpPr txBox="1"/>
          <p:nvPr/>
        </p:nvSpPr>
        <p:spPr>
          <a:xfrm>
            <a:off x="10006664" y="6588607"/>
            <a:ext cx="2194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</a:rPr>
              <a:t>ⓒSaebyeol Yu.</a:t>
            </a:r>
            <a:r>
              <a:rPr lang="ko-KR" altLang="en-US" sz="900" dirty="0">
                <a:solidFill>
                  <a:schemeClr val="bg1"/>
                </a:solidFill>
              </a:rPr>
              <a:t> </a:t>
            </a:r>
            <a:r>
              <a:rPr lang="en-US" altLang="ko-KR" sz="900" dirty="0" err="1">
                <a:solidFill>
                  <a:schemeClr val="bg1"/>
                </a:solidFill>
              </a:rPr>
              <a:t>Saebyeol’s</a:t>
            </a:r>
            <a:r>
              <a:rPr lang="ko-KR" altLang="en-US" sz="900" dirty="0">
                <a:solidFill>
                  <a:schemeClr val="bg1"/>
                </a:solidFill>
              </a:rPr>
              <a:t> </a:t>
            </a:r>
            <a:r>
              <a:rPr lang="en-US" altLang="ko-KR" sz="900" dirty="0">
                <a:solidFill>
                  <a:schemeClr val="bg1"/>
                </a:solidFill>
              </a:rPr>
              <a:t>PowerPoint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A8778-BD47-4A7B-A611-E16010A21E57}"/>
              </a:ext>
            </a:extLst>
          </p:cNvPr>
          <p:cNvSpPr txBox="1"/>
          <p:nvPr/>
        </p:nvSpPr>
        <p:spPr>
          <a:xfrm>
            <a:off x="8070209" y="3204594"/>
            <a:ext cx="328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21802008</a:t>
            </a:r>
          </a:p>
          <a:p>
            <a:r>
              <a:rPr lang="ko-KR" altLang="en-US" dirty="0"/>
              <a:t>일본어학과 </a:t>
            </a:r>
            <a:r>
              <a:rPr lang="en-US" altLang="ko-KR" dirty="0"/>
              <a:t>3</a:t>
            </a:r>
            <a:r>
              <a:rPr lang="ko-KR" altLang="en-US" dirty="0"/>
              <a:t>학년</a:t>
            </a:r>
            <a:endParaRPr lang="en-US" altLang="ko-KR" dirty="0"/>
          </a:p>
          <a:p>
            <a:r>
              <a:rPr lang="ko-KR" altLang="en-US" dirty="0"/>
              <a:t>김주연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06216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2-1.</a:t>
            </a:r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 의회 민주주의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3C10BAF8-0CD6-436D-87F4-C9E4C2EF4104}"/>
              </a:ext>
            </a:extLst>
          </p:cNvPr>
          <p:cNvGrpSpPr/>
          <p:nvPr/>
        </p:nvGrpSpPr>
        <p:grpSpPr>
          <a:xfrm>
            <a:off x="1691486" y="1817331"/>
            <a:ext cx="8406356" cy="4105949"/>
            <a:chOff x="682078" y="1073067"/>
            <a:chExt cx="10712091" cy="5232148"/>
          </a:xfrm>
        </p:grpSpPr>
        <p:pic>
          <p:nvPicPr>
            <p:cNvPr id="251" name="그래픽 250" descr="사람들 집단  단색으로 채워진">
              <a:extLst>
                <a:ext uri="{FF2B5EF4-FFF2-40B4-BE49-F238E27FC236}">
                  <a16:creationId xmlns:a16="http://schemas.microsoft.com/office/drawing/2014/main" id="{936184A5-7098-4D7C-9EFE-C85686275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2078" y="1110022"/>
              <a:ext cx="4413350" cy="4413350"/>
            </a:xfrm>
            <a:prstGeom prst="rect">
              <a:avLst/>
            </a:prstGeom>
          </p:spPr>
        </p:pic>
        <p:pic>
          <p:nvPicPr>
            <p:cNvPr id="252" name="그래픽 251" descr="남성 사무직 근로자 단색으로 채워진">
              <a:extLst>
                <a:ext uri="{FF2B5EF4-FFF2-40B4-BE49-F238E27FC236}">
                  <a16:creationId xmlns:a16="http://schemas.microsoft.com/office/drawing/2014/main" id="{6053332F-A8AB-4C7E-A7F9-10C36ADE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53961" y="1073067"/>
              <a:ext cx="4440208" cy="4440208"/>
            </a:xfrm>
            <a:prstGeom prst="rect">
              <a:avLst/>
            </a:prstGeom>
          </p:spPr>
        </p:pic>
        <p:sp>
          <p:nvSpPr>
            <p:cNvPr id="253" name="화살표: 오른쪽 252">
              <a:extLst>
                <a:ext uri="{FF2B5EF4-FFF2-40B4-BE49-F238E27FC236}">
                  <a16:creationId xmlns:a16="http://schemas.microsoft.com/office/drawing/2014/main" id="{A1FFC240-D400-4CC7-BECA-FEA42629AA3A}"/>
                </a:ext>
              </a:extLst>
            </p:cNvPr>
            <p:cNvSpPr/>
            <p:nvPr/>
          </p:nvSpPr>
          <p:spPr>
            <a:xfrm>
              <a:off x="4963498" y="5145257"/>
              <a:ext cx="2214079" cy="1159958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ko-KR" altLang="en-US" sz="2400"/>
                <a:t>국민 선거</a:t>
              </a:r>
            </a:p>
          </p:txBody>
        </p:sp>
        <p:graphicFrame>
          <p:nvGraphicFramePr>
            <p:cNvPr id="254" name="다이어그램 253">
              <a:extLst>
                <a:ext uri="{FF2B5EF4-FFF2-40B4-BE49-F238E27FC236}">
                  <a16:creationId xmlns:a16="http://schemas.microsoft.com/office/drawing/2014/main" id="{0F8FB820-B4E7-4BD6-88C5-5BB955594E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865983"/>
                </p:ext>
              </p:extLst>
            </p:nvPr>
          </p:nvGraphicFramePr>
          <p:xfrm>
            <a:off x="4370219" y="2133213"/>
            <a:ext cx="3532568" cy="11599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0F47FA8-C496-4E1E-A054-698BDE20029B}"/>
                </a:ext>
              </a:extLst>
            </p:cNvPr>
            <p:cNvSpPr txBox="1"/>
            <p:nvPr/>
          </p:nvSpPr>
          <p:spPr>
            <a:xfrm>
              <a:off x="2762919" y="5603712"/>
              <a:ext cx="211013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ko-KR" altLang="en-US" sz="1300"/>
                <a:t>국민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6CF258A6-BEF1-4FA0-A01A-2CF025F2EC50}"/>
                </a:ext>
              </a:extLst>
            </p:cNvPr>
            <p:cNvSpPr txBox="1"/>
            <p:nvPr/>
          </p:nvSpPr>
          <p:spPr>
            <a:xfrm>
              <a:off x="7613410" y="5540570"/>
              <a:ext cx="3464653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ko-KR" altLang="en-US" sz="1300"/>
                <a:t>국회의원 </a:t>
              </a:r>
              <a:r>
                <a:rPr lang="en-US" altLang="ko-KR" sz="1300"/>
                <a:t>: </a:t>
              </a:r>
              <a:r>
                <a:rPr lang="ko-KR" altLang="en-US" sz="1300"/>
                <a:t>일정 기간 권력 행사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705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2-2.</a:t>
            </a:r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 의원 내각제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6294FBD8-D9F5-4023-B3B1-47A22A67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2131593"/>
            <a:ext cx="7382549" cy="3211409"/>
          </a:xfrm>
          <a:prstGeom prst="rect">
            <a:avLst/>
          </a:prstGeom>
        </p:spPr>
      </p:pic>
      <p:graphicFrame>
        <p:nvGraphicFramePr>
          <p:cNvPr id="7" name="다이어그램 6">
            <a:extLst>
              <a:ext uri="{FF2B5EF4-FFF2-40B4-BE49-F238E27FC236}">
                <a16:creationId xmlns:a16="http://schemas.microsoft.com/office/drawing/2014/main" id="{DA5C6401-C2A1-46C8-89C8-288F49F07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765119"/>
              </p:ext>
            </p:extLst>
          </p:nvPr>
        </p:nvGraphicFramePr>
        <p:xfrm>
          <a:off x="7572688" y="2370675"/>
          <a:ext cx="4024851" cy="233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74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2-2.</a:t>
            </a:r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 의원 내각제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BB6C8E66-B39A-4BFB-8351-5F45A51AF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18" y="1061892"/>
            <a:ext cx="8683764" cy="3412558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ABCDB88-DB7F-407E-A794-62172CD51FEA}"/>
              </a:ext>
            </a:extLst>
          </p:cNvPr>
          <p:cNvSpPr/>
          <p:nvPr/>
        </p:nvSpPr>
        <p:spPr>
          <a:xfrm>
            <a:off x="3504993" y="4865614"/>
            <a:ext cx="5612235" cy="11492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일본의 내각제 </a:t>
            </a:r>
            <a:r>
              <a:rPr lang="en-US" altLang="ko-K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 </a:t>
            </a:r>
            <a:r>
              <a:rPr lang="ko-KR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영국의 내각제 모티브</a:t>
            </a:r>
          </a:p>
        </p:txBody>
      </p:sp>
    </p:spTree>
    <p:extLst>
      <p:ext uri="{BB962C8B-B14F-4D97-AF65-F5344CB8AC3E}">
        <p14:creationId xmlns:p14="http://schemas.microsoft.com/office/powerpoint/2010/main" val="2145106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2-2.</a:t>
            </a:r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 의원 내각제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47D0AC27-2144-4128-828E-7FBAB01DF0F1}"/>
              </a:ext>
            </a:extLst>
          </p:cNvPr>
          <p:cNvSpPr/>
          <p:nvPr/>
        </p:nvSpPr>
        <p:spPr>
          <a:xfrm>
            <a:off x="1201479" y="1640672"/>
            <a:ext cx="9789042" cy="21272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E51AACA-B40B-4CF6-8626-887F9BBDD11D}"/>
              </a:ext>
            </a:extLst>
          </p:cNvPr>
          <p:cNvSpPr/>
          <p:nvPr/>
        </p:nvSpPr>
        <p:spPr>
          <a:xfrm>
            <a:off x="1201479" y="4112734"/>
            <a:ext cx="9789042" cy="2127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149F24-8F7F-47AB-8DCA-BC4803C764D2}"/>
              </a:ext>
            </a:extLst>
          </p:cNvPr>
          <p:cNvSpPr txBox="1"/>
          <p:nvPr/>
        </p:nvSpPr>
        <p:spPr>
          <a:xfrm>
            <a:off x="4814239" y="3009306"/>
            <a:ext cx="256352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>
                <a:solidFill>
                  <a:schemeClr val="bg2"/>
                </a:solidFill>
              </a:rPr>
              <a:t>VS.</a:t>
            </a:r>
            <a:endParaRPr lang="ko-KR" altLang="en-US" sz="11500" b="1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3E50CC-86F7-4628-AA8B-EA866EF06496}"/>
              </a:ext>
            </a:extLst>
          </p:cNvPr>
          <p:cNvSpPr txBox="1"/>
          <p:nvPr/>
        </p:nvSpPr>
        <p:spPr>
          <a:xfrm>
            <a:off x="2940331" y="2288799"/>
            <a:ext cx="6311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pc="-300" dirty="0">
                <a:solidFill>
                  <a:schemeClr val="bg1"/>
                </a:solidFill>
                <a:latin typeface="+mn-ea"/>
              </a:rPr>
              <a:t>이원주의형 의원 내각제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44ED6D-EB7D-4B98-9C24-CE5B09B75E18}"/>
              </a:ext>
            </a:extLst>
          </p:cNvPr>
          <p:cNvSpPr txBox="1"/>
          <p:nvPr/>
        </p:nvSpPr>
        <p:spPr>
          <a:xfrm>
            <a:off x="2940331" y="4800664"/>
            <a:ext cx="6311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pc="-300" dirty="0">
                <a:solidFill>
                  <a:schemeClr val="bg1"/>
                </a:solidFill>
                <a:latin typeface="+mn-ea"/>
              </a:rPr>
              <a:t>일원주의형 의원 내각제</a:t>
            </a:r>
          </a:p>
        </p:txBody>
      </p:sp>
    </p:spTree>
    <p:extLst>
      <p:ext uri="{BB962C8B-B14F-4D97-AF65-F5344CB8AC3E}">
        <p14:creationId xmlns:p14="http://schemas.microsoft.com/office/powerpoint/2010/main" val="3983542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2-2. </a:t>
            </a:r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의원 내각제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AFAAF336-A6C7-4E4E-A86E-D1ADCB92658E}"/>
              </a:ext>
            </a:extLst>
          </p:cNvPr>
          <p:cNvGrpSpPr/>
          <p:nvPr/>
        </p:nvGrpSpPr>
        <p:grpSpPr>
          <a:xfrm>
            <a:off x="819807" y="1492370"/>
            <a:ext cx="4856374" cy="4917056"/>
            <a:chOff x="819807" y="1492370"/>
            <a:chExt cx="4856374" cy="4917056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8A4C2DA-B2B7-4CBA-949F-B3E613B98C5F}"/>
                </a:ext>
              </a:extLst>
            </p:cNvPr>
            <p:cNvSpPr/>
            <p:nvPr/>
          </p:nvSpPr>
          <p:spPr>
            <a:xfrm>
              <a:off x="819807" y="1492370"/>
              <a:ext cx="4856374" cy="491705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래픽 6" descr="사용자 크라운 남자 단색으로 채워진">
              <a:extLst>
                <a:ext uri="{FF2B5EF4-FFF2-40B4-BE49-F238E27FC236}">
                  <a16:creationId xmlns:a16="http://schemas.microsoft.com/office/drawing/2014/main" id="{0B864A2C-A640-48E9-B11C-CA832B4AB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0579" y="2597355"/>
              <a:ext cx="1279584" cy="1279584"/>
            </a:xfrm>
            <a:prstGeom prst="rect">
              <a:avLst/>
            </a:prstGeom>
          </p:spPr>
        </p:pic>
        <p:pic>
          <p:nvPicPr>
            <p:cNvPr id="9" name="그래픽 8" descr="남성 사무직 근로자 단색으로 채워진">
              <a:extLst>
                <a:ext uri="{FF2B5EF4-FFF2-40B4-BE49-F238E27FC236}">
                  <a16:creationId xmlns:a16="http://schemas.microsoft.com/office/drawing/2014/main" id="{C2EC3A7B-AC5F-4BCB-B770-84ACC45E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0193" y="4217422"/>
              <a:ext cx="1400356" cy="1400356"/>
            </a:xfrm>
            <a:prstGeom prst="rect">
              <a:avLst/>
            </a:prstGeom>
          </p:spPr>
        </p:pic>
        <p:graphicFrame>
          <p:nvGraphicFramePr>
            <p:cNvPr id="12" name="다이어그램 11">
              <a:extLst>
                <a:ext uri="{FF2B5EF4-FFF2-40B4-BE49-F238E27FC236}">
                  <a16:creationId xmlns:a16="http://schemas.microsoft.com/office/drawing/2014/main" id="{198FFE08-4EA7-4777-AB19-C9B027AF15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9628065"/>
                </p:ext>
              </p:extLst>
            </p:nvPr>
          </p:nvGraphicFramePr>
          <p:xfrm>
            <a:off x="2220163" y="2533031"/>
            <a:ext cx="3307751" cy="36009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11" name="그래픽 10" descr="강사 단색으로 채워진">
              <a:extLst>
                <a:ext uri="{FF2B5EF4-FFF2-40B4-BE49-F238E27FC236}">
                  <a16:creationId xmlns:a16="http://schemas.microsoft.com/office/drawing/2014/main" id="{DD11E385-EB5C-40BE-88DE-CD197288D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89638" y="2518020"/>
              <a:ext cx="1282896" cy="1282896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8495D06-1612-47B0-B56C-1C1F38B89E81}"/>
                </a:ext>
              </a:extLst>
            </p:cNvPr>
            <p:cNvSpPr/>
            <p:nvPr/>
          </p:nvSpPr>
          <p:spPr>
            <a:xfrm>
              <a:off x="819807" y="1492370"/>
              <a:ext cx="4856374" cy="70017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18</a:t>
              </a:r>
              <a:r>
                <a:rPr lang="ko-KR" alt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세기 말 영국 </a:t>
              </a:r>
              <a:r>
                <a:rPr lang="en-US" altLang="ko-KR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:</a:t>
              </a:r>
              <a:r>
                <a:rPr lang="ko-KR" alt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이형주의형 내각제</a:t>
              </a:r>
            </a:p>
          </p:txBody>
        </p:sp>
        <p:sp>
          <p:nvSpPr>
            <p:cNvPr id="239" name="직사각형 238">
              <a:extLst>
                <a:ext uri="{FF2B5EF4-FFF2-40B4-BE49-F238E27FC236}">
                  <a16:creationId xmlns:a16="http://schemas.microsoft.com/office/drawing/2014/main" id="{5539F435-B1BA-44AC-9E29-68BE8C674D1E}"/>
                </a:ext>
              </a:extLst>
            </p:cNvPr>
            <p:cNvSpPr/>
            <p:nvPr/>
          </p:nvSpPr>
          <p:spPr>
            <a:xfrm flipH="1">
              <a:off x="1074318" y="3738438"/>
              <a:ext cx="101210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최고 권력자</a:t>
              </a:r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2196F7D7-1495-477F-9AC1-018354C19DEA}"/>
              </a:ext>
            </a:extLst>
          </p:cNvPr>
          <p:cNvGrpSpPr/>
          <p:nvPr/>
        </p:nvGrpSpPr>
        <p:grpSpPr>
          <a:xfrm>
            <a:off x="6341831" y="1492370"/>
            <a:ext cx="4866460" cy="4917056"/>
            <a:chOff x="6341831" y="1492370"/>
            <a:chExt cx="4866460" cy="4917056"/>
          </a:xfrm>
        </p:grpSpPr>
        <p:sp>
          <p:nvSpPr>
            <p:cNvPr id="231" name="직사각형 230">
              <a:extLst>
                <a:ext uri="{FF2B5EF4-FFF2-40B4-BE49-F238E27FC236}">
                  <a16:creationId xmlns:a16="http://schemas.microsoft.com/office/drawing/2014/main" id="{04BF8A03-F94C-4F5D-909A-DA3683205EFD}"/>
                </a:ext>
              </a:extLst>
            </p:cNvPr>
            <p:cNvSpPr/>
            <p:nvPr/>
          </p:nvSpPr>
          <p:spPr>
            <a:xfrm>
              <a:off x="6351917" y="1492370"/>
              <a:ext cx="4856374" cy="491705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2" name="그래픽 231" descr="사용자 크라운 남자 단색으로 채워진">
              <a:extLst>
                <a:ext uri="{FF2B5EF4-FFF2-40B4-BE49-F238E27FC236}">
                  <a16:creationId xmlns:a16="http://schemas.microsoft.com/office/drawing/2014/main" id="{D2A7E989-6477-4F85-938C-72E957847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05072" y="4398251"/>
              <a:ext cx="1279584" cy="1279584"/>
            </a:xfrm>
            <a:prstGeom prst="rect">
              <a:avLst/>
            </a:prstGeom>
          </p:spPr>
        </p:pic>
        <p:pic>
          <p:nvPicPr>
            <p:cNvPr id="233" name="그래픽 232" descr="남성 사무직 근로자 단색으로 채워진">
              <a:extLst>
                <a:ext uri="{FF2B5EF4-FFF2-40B4-BE49-F238E27FC236}">
                  <a16:creationId xmlns:a16="http://schemas.microsoft.com/office/drawing/2014/main" id="{13A66D8B-8992-465D-B6C1-BD5AAE899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1831" y="2660225"/>
              <a:ext cx="1400356" cy="1400356"/>
            </a:xfrm>
            <a:prstGeom prst="rect">
              <a:avLst/>
            </a:prstGeom>
          </p:spPr>
        </p:pic>
        <p:sp>
          <p:nvSpPr>
            <p:cNvPr id="237" name="직사각형 236">
              <a:extLst>
                <a:ext uri="{FF2B5EF4-FFF2-40B4-BE49-F238E27FC236}">
                  <a16:creationId xmlns:a16="http://schemas.microsoft.com/office/drawing/2014/main" id="{04B6D280-D336-4759-93D1-BDAF8930A10F}"/>
                </a:ext>
              </a:extLst>
            </p:cNvPr>
            <p:cNvSpPr/>
            <p:nvPr/>
          </p:nvSpPr>
          <p:spPr>
            <a:xfrm>
              <a:off x="6351917" y="1492370"/>
              <a:ext cx="4856374" cy="70017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일본 </a:t>
              </a:r>
              <a:r>
                <a:rPr lang="en-US" altLang="ko-KR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: </a:t>
              </a:r>
              <a:r>
                <a:rPr lang="ko-KR" alt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일원주의형 내각제</a:t>
              </a:r>
            </a:p>
          </p:txBody>
        </p:sp>
        <p:graphicFrame>
          <p:nvGraphicFramePr>
            <p:cNvPr id="242" name="다이어그램 241">
              <a:extLst>
                <a:ext uri="{FF2B5EF4-FFF2-40B4-BE49-F238E27FC236}">
                  <a16:creationId xmlns:a16="http://schemas.microsoft.com/office/drawing/2014/main" id="{B9D152BC-D122-495E-A121-FFAFF6905D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83866834"/>
                </p:ext>
              </p:extLst>
            </p:nvPr>
          </p:nvGraphicFramePr>
          <p:xfrm>
            <a:off x="7553304" y="2920600"/>
            <a:ext cx="2532556" cy="28258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244" name="사각형: 잘린 대각선 방향 모서리 243">
              <a:extLst>
                <a:ext uri="{FF2B5EF4-FFF2-40B4-BE49-F238E27FC236}">
                  <a16:creationId xmlns:a16="http://schemas.microsoft.com/office/drawing/2014/main" id="{5173EC40-8F48-4096-B0A3-26CA19A1F136}"/>
                </a:ext>
              </a:extLst>
            </p:cNvPr>
            <p:cNvSpPr/>
            <p:nvPr/>
          </p:nvSpPr>
          <p:spPr>
            <a:xfrm>
              <a:off x="7415495" y="4015437"/>
              <a:ext cx="1067142" cy="512822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민주주의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 발전</a:t>
              </a:r>
            </a:p>
          </p:txBody>
        </p:sp>
        <p:grpSp>
          <p:nvGrpSpPr>
            <p:cNvPr id="245" name="그룹 244">
              <a:extLst>
                <a:ext uri="{FF2B5EF4-FFF2-40B4-BE49-F238E27FC236}">
                  <a16:creationId xmlns:a16="http://schemas.microsoft.com/office/drawing/2014/main" id="{91B03514-20BF-4C7B-AA6E-DE6069B7E7DD}"/>
                </a:ext>
              </a:extLst>
            </p:cNvPr>
            <p:cNvGrpSpPr/>
            <p:nvPr/>
          </p:nvGrpSpPr>
          <p:grpSpPr>
            <a:xfrm>
              <a:off x="8943574" y="3429000"/>
              <a:ext cx="2037615" cy="2031485"/>
              <a:chOff x="1470398" y="883088"/>
              <a:chExt cx="1834768" cy="1834768"/>
            </a:xfrm>
          </p:grpSpPr>
          <p:sp>
            <p:nvSpPr>
              <p:cNvPr id="246" name="타원 245">
                <a:extLst>
                  <a:ext uri="{FF2B5EF4-FFF2-40B4-BE49-F238E27FC236}">
                    <a16:creationId xmlns:a16="http://schemas.microsoft.com/office/drawing/2014/main" id="{AFD47811-CD7B-4D12-82DF-47FEE89B8F98}"/>
                  </a:ext>
                </a:extLst>
              </p:cNvPr>
              <p:cNvSpPr/>
              <p:nvPr/>
            </p:nvSpPr>
            <p:spPr>
              <a:xfrm>
                <a:off x="1470398" y="883088"/>
                <a:ext cx="1834768" cy="1834768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80000"/>
                  <a:hueOff val="-738985"/>
                  <a:satOff val="-17088"/>
                  <a:lumOff val="34375"/>
                  <a:alphaOff val="0"/>
                </a:schemeClr>
              </a:fillRef>
              <a:effectRef idx="2">
                <a:schemeClr val="accent1">
                  <a:shade val="80000"/>
                  <a:hueOff val="-738985"/>
                  <a:satOff val="-17088"/>
                  <a:lumOff val="3437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7" name="타원 4">
                <a:extLst>
                  <a:ext uri="{FF2B5EF4-FFF2-40B4-BE49-F238E27FC236}">
                    <a16:creationId xmlns:a16="http://schemas.microsoft.com/office/drawing/2014/main" id="{460BA542-1A54-4B6B-9158-3ADA08DFDB37}"/>
                  </a:ext>
                </a:extLst>
              </p:cNvPr>
              <p:cNvSpPr txBox="1"/>
              <p:nvPr/>
            </p:nvSpPr>
            <p:spPr>
              <a:xfrm>
                <a:off x="1739094" y="1279331"/>
                <a:ext cx="1278873" cy="12109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ko-KR" altLang="en-US" sz="2000" kern="1200" dirty="0"/>
                  <a:t>군주의 </a:t>
                </a:r>
                <a:endParaRPr lang="en-US" altLang="ko-KR" sz="2000" kern="1200" dirty="0"/>
              </a:p>
              <a:p>
                <a:pPr marL="0" lvl="0" indent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ko-KR" altLang="en-US" sz="2000" kern="1200" dirty="0"/>
                  <a:t>권한 흡수 </a:t>
                </a:r>
                <a:r>
                  <a:rPr lang="en-US" altLang="ko-KR" sz="2000" kern="1200" dirty="0"/>
                  <a:t> </a:t>
                </a:r>
                <a:r>
                  <a:rPr lang="ko-KR" altLang="en-US" sz="2000" kern="1200" dirty="0"/>
                  <a:t>내각 행정권</a:t>
                </a:r>
              </a:p>
            </p:txBody>
          </p:sp>
        </p:grpSp>
        <p:pic>
          <p:nvPicPr>
            <p:cNvPr id="235" name="그래픽 234" descr="강사 단색으로 채워진">
              <a:extLst>
                <a:ext uri="{FF2B5EF4-FFF2-40B4-BE49-F238E27FC236}">
                  <a16:creationId xmlns:a16="http://schemas.microsoft.com/office/drawing/2014/main" id="{34FAF4FA-A30E-4EC6-9056-FA675D128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06634" y="2616868"/>
              <a:ext cx="1282896" cy="1282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061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2-2.</a:t>
            </a:r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 의원 내각제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CCBCF39A-2D8B-4635-B431-16F2A0A478C5}"/>
              </a:ext>
            </a:extLst>
          </p:cNvPr>
          <p:cNvGrpSpPr/>
          <p:nvPr/>
        </p:nvGrpSpPr>
        <p:grpSpPr>
          <a:xfrm>
            <a:off x="513561" y="1475518"/>
            <a:ext cx="11180692" cy="2920309"/>
            <a:chOff x="513560" y="1475521"/>
            <a:chExt cx="11164875" cy="4725285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DEBFBD7F-5741-48E4-9C6B-7146F971F5FB}"/>
                </a:ext>
              </a:extLst>
            </p:cNvPr>
            <p:cNvSpPr/>
            <p:nvPr/>
          </p:nvSpPr>
          <p:spPr>
            <a:xfrm>
              <a:off x="513560" y="1475521"/>
              <a:ext cx="2209195" cy="47252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A5C8C18-F075-49B9-8282-B8AC81F681F6}"/>
                </a:ext>
              </a:extLst>
            </p:cNvPr>
            <p:cNvSpPr/>
            <p:nvPr/>
          </p:nvSpPr>
          <p:spPr>
            <a:xfrm>
              <a:off x="513560" y="1475521"/>
              <a:ext cx="2209195" cy="7126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E3F68F3C-85C2-4458-9C22-6C69DAC75173}"/>
                </a:ext>
              </a:extLst>
            </p:cNvPr>
            <p:cNvSpPr/>
            <p:nvPr/>
          </p:nvSpPr>
          <p:spPr>
            <a:xfrm>
              <a:off x="9469240" y="1475521"/>
              <a:ext cx="2209195" cy="47252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DEF56353-D6B8-4917-B4CD-64BFDB286960}"/>
                </a:ext>
              </a:extLst>
            </p:cNvPr>
            <p:cNvSpPr/>
            <p:nvPr/>
          </p:nvSpPr>
          <p:spPr>
            <a:xfrm>
              <a:off x="3498787" y="1475521"/>
              <a:ext cx="2209195" cy="47252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284CF5B5-C8DF-4F9F-9049-A7E41C7890A5}"/>
                </a:ext>
              </a:extLst>
            </p:cNvPr>
            <p:cNvSpPr/>
            <p:nvPr/>
          </p:nvSpPr>
          <p:spPr>
            <a:xfrm>
              <a:off x="6484013" y="1475521"/>
              <a:ext cx="2209195" cy="47252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30B289-E085-429C-BFA8-3B1CDBB19DA9}"/>
                </a:ext>
              </a:extLst>
            </p:cNvPr>
            <p:cNvSpPr txBox="1"/>
            <p:nvPr/>
          </p:nvSpPr>
          <p:spPr>
            <a:xfrm>
              <a:off x="2947575" y="3732929"/>
              <a:ext cx="421884" cy="64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+mn-ea"/>
                </a:rPr>
                <a:t>&gt;&gt;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6650B63-49F7-4189-BE8B-C92780B74EDA}"/>
                </a:ext>
              </a:extLst>
            </p:cNvPr>
            <p:cNvSpPr txBox="1"/>
            <p:nvPr/>
          </p:nvSpPr>
          <p:spPr>
            <a:xfrm>
              <a:off x="5927676" y="3732929"/>
              <a:ext cx="421884" cy="64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+mn-ea"/>
                </a:rPr>
                <a:t>&gt;&gt;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FDB1D7-188F-44EF-B31D-F89007D796EF}"/>
                </a:ext>
              </a:extLst>
            </p:cNvPr>
            <p:cNvSpPr txBox="1"/>
            <p:nvPr/>
          </p:nvSpPr>
          <p:spPr>
            <a:xfrm>
              <a:off x="8907776" y="3732929"/>
              <a:ext cx="421884" cy="64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+mn-ea"/>
                </a:rPr>
                <a:t>&gt;&gt;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B9000E-E906-476A-A693-0C0742E2A6D1}"/>
                </a:ext>
              </a:extLst>
            </p:cNvPr>
            <p:cNvSpPr txBox="1"/>
            <p:nvPr/>
          </p:nvSpPr>
          <p:spPr>
            <a:xfrm>
              <a:off x="1444875" y="1643921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9748BC39-148C-43AE-8C90-96BAC586ACB2}"/>
                </a:ext>
              </a:extLst>
            </p:cNvPr>
            <p:cNvSpPr/>
            <p:nvPr/>
          </p:nvSpPr>
          <p:spPr>
            <a:xfrm>
              <a:off x="3498786" y="1475521"/>
              <a:ext cx="2209195" cy="7126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92DA7D2-C6F0-42E4-AD1D-077C0F1F83E5}"/>
                </a:ext>
              </a:extLst>
            </p:cNvPr>
            <p:cNvSpPr txBox="1"/>
            <p:nvPr/>
          </p:nvSpPr>
          <p:spPr>
            <a:xfrm>
              <a:off x="4455254" y="1643921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53334A53-BFA5-43F7-9A91-2C1ED37EA325}"/>
                </a:ext>
              </a:extLst>
            </p:cNvPr>
            <p:cNvSpPr/>
            <p:nvPr/>
          </p:nvSpPr>
          <p:spPr>
            <a:xfrm>
              <a:off x="6484010" y="1475521"/>
              <a:ext cx="2209195" cy="7126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9088800-0945-40BA-BA7E-8B445146FC78}"/>
                </a:ext>
              </a:extLst>
            </p:cNvPr>
            <p:cNvSpPr txBox="1"/>
            <p:nvPr/>
          </p:nvSpPr>
          <p:spPr>
            <a:xfrm>
              <a:off x="7441347" y="1643921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E515788D-925C-4F72-BCD2-6375943D45A9}"/>
                </a:ext>
              </a:extLst>
            </p:cNvPr>
            <p:cNvSpPr/>
            <p:nvPr/>
          </p:nvSpPr>
          <p:spPr>
            <a:xfrm>
              <a:off x="9469236" y="1475521"/>
              <a:ext cx="2209195" cy="7126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AB83349-AE5D-4818-8A54-ECDC7AA7B9AE}"/>
                </a:ext>
              </a:extLst>
            </p:cNvPr>
            <p:cNvSpPr txBox="1"/>
            <p:nvPr/>
          </p:nvSpPr>
          <p:spPr>
            <a:xfrm>
              <a:off x="10417667" y="1643921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96341FB-7EB5-44C8-A915-EAF54C4FF8F4}"/>
                </a:ext>
              </a:extLst>
            </p:cNvPr>
            <p:cNvSpPr txBox="1"/>
            <p:nvPr/>
          </p:nvSpPr>
          <p:spPr>
            <a:xfrm>
              <a:off x="697231" y="3034659"/>
              <a:ext cx="1821177" cy="72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ko-KR" sz="1800" dirty="0"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국회의 의사에 의해 성립</a:t>
              </a:r>
              <a:r>
                <a:rPr lang="en-US" altLang="ko-KR" sz="1800" dirty="0"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·</a:t>
              </a:r>
              <a:r>
                <a:rPr lang="ko-KR" altLang="ko-KR" sz="1800" dirty="0"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분립</a:t>
              </a:r>
              <a:r>
                <a:rPr lang="en-US" altLang="ko-KR" sz="160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</a:t>
              </a:r>
              <a:endParaRPr lang="ko-KR" altLang="en-US" sz="1600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5B42047-735E-42AD-85DE-6C801EBAC430}"/>
                </a:ext>
              </a:extLst>
            </p:cNvPr>
            <p:cNvSpPr txBox="1"/>
            <p:nvPr/>
          </p:nvSpPr>
          <p:spPr>
            <a:xfrm>
              <a:off x="3682458" y="3034658"/>
              <a:ext cx="1821177" cy="654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160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국회에 대한 연대책임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C97BA09-2FDC-4CB4-9AB7-EEAC249A1DFA}"/>
                </a:ext>
              </a:extLst>
            </p:cNvPr>
            <p:cNvSpPr txBox="1"/>
            <p:nvPr/>
          </p:nvSpPr>
          <p:spPr>
            <a:xfrm>
              <a:off x="6667686" y="3034655"/>
              <a:ext cx="1821177" cy="35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160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내각 총사퇴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E19E1D2-E678-4F85-B4EB-68610EB5D497}"/>
                </a:ext>
              </a:extLst>
            </p:cNvPr>
            <p:cNvSpPr txBox="1"/>
            <p:nvPr/>
          </p:nvSpPr>
          <p:spPr>
            <a:xfrm>
              <a:off x="9663246" y="3034653"/>
              <a:ext cx="1821177" cy="35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160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중의원 해산권</a:t>
              </a: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31625487-77C6-4FA0-A363-8C07C46B3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16" y="3270081"/>
            <a:ext cx="5101027" cy="36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77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A708C7E-A3BD-4A48-AFDD-7811D428D4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hlinkClick r:id="rId3"/>
            <a:extLst>
              <a:ext uri="{FF2B5EF4-FFF2-40B4-BE49-F238E27FC236}">
                <a16:creationId xmlns:a16="http://schemas.microsoft.com/office/drawing/2014/main" id="{215C2D67-4574-4C0F-8447-FC913D8F02D0}"/>
              </a:ext>
            </a:extLst>
          </p:cNvPr>
          <p:cNvSpPr/>
          <p:nvPr/>
        </p:nvSpPr>
        <p:spPr>
          <a:xfrm>
            <a:off x="2733540" y="466825"/>
            <a:ext cx="6724918" cy="1102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79A70-2AFA-40AB-B674-16EEA699F08B}"/>
              </a:ext>
            </a:extLst>
          </p:cNvPr>
          <p:cNvSpPr txBox="1"/>
          <p:nvPr/>
        </p:nvSpPr>
        <p:spPr>
          <a:xfrm>
            <a:off x="2733543" y="664329"/>
            <a:ext cx="6724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일본의 의원 내각제에 대해서</a:t>
            </a:r>
            <a:endParaRPr lang="en-US" altLang="ko-KR" sz="4000" b="1" dirty="0">
              <a:solidFill>
                <a:schemeClr val="bg1"/>
              </a:solidFill>
            </a:endParaRPr>
          </a:p>
        </p:txBody>
      </p:sp>
      <p:sp>
        <p:nvSpPr>
          <p:cNvPr id="4" name="설명선: 왼쪽 화살표 3">
            <a:extLst>
              <a:ext uri="{FF2B5EF4-FFF2-40B4-BE49-F238E27FC236}">
                <a16:creationId xmlns:a16="http://schemas.microsoft.com/office/drawing/2014/main" id="{CF4BD127-689C-4792-AEDD-662DABDC8A4F}"/>
              </a:ext>
            </a:extLst>
          </p:cNvPr>
          <p:cNvSpPr/>
          <p:nvPr/>
        </p:nvSpPr>
        <p:spPr>
          <a:xfrm>
            <a:off x="9538282" y="1248660"/>
            <a:ext cx="1635853" cy="444616"/>
          </a:xfrm>
          <a:prstGeom prst="leftArrowCallout">
            <a:avLst>
              <a:gd name="adj1" fmla="val 13679"/>
              <a:gd name="adj2" fmla="val 25000"/>
              <a:gd name="adj3" fmla="val 32547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err="1"/>
              <a:t>클릭시</a:t>
            </a:r>
            <a:r>
              <a:rPr lang="ko-KR" altLang="en-US" sz="1100" dirty="0"/>
              <a:t> 동영상으로 이동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19198308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B5C9CE-CF87-429C-848E-7373FB6BA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2AE6EE1-E595-4578-8F9E-6354FA7A00C4}"/>
              </a:ext>
            </a:extLst>
          </p:cNvPr>
          <p:cNvCxnSpPr/>
          <p:nvPr/>
        </p:nvCxnSpPr>
        <p:spPr>
          <a:xfrm>
            <a:off x="0" y="469392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9C1B60D-45EC-427E-90ED-76FBBEA743C1}"/>
              </a:ext>
            </a:extLst>
          </p:cNvPr>
          <p:cNvCxnSpPr/>
          <p:nvPr/>
        </p:nvCxnSpPr>
        <p:spPr>
          <a:xfrm>
            <a:off x="0" y="482600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D97C4F2-C991-46FF-9E92-0812F1BABF59}"/>
              </a:ext>
            </a:extLst>
          </p:cNvPr>
          <p:cNvCxnSpPr/>
          <p:nvPr/>
        </p:nvCxnSpPr>
        <p:spPr>
          <a:xfrm>
            <a:off x="0" y="495808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FB845F-9BBF-4549-9877-EC826A248447}"/>
              </a:ext>
            </a:extLst>
          </p:cNvPr>
          <p:cNvSpPr/>
          <p:nvPr/>
        </p:nvSpPr>
        <p:spPr>
          <a:xfrm>
            <a:off x="3810000" y="650240"/>
            <a:ext cx="4572000" cy="1320799"/>
          </a:xfrm>
          <a:prstGeom prst="rect">
            <a:avLst/>
          </a:prstGeom>
          <a:solidFill>
            <a:srgbClr val="F08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E7AB2-6E9B-47B5-82BF-5D3426563DE1}"/>
              </a:ext>
            </a:extLst>
          </p:cNvPr>
          <p:cNvSpPr txBox="1"/>
          <p:nvPr/>
        </p:nvSpPr>
        <p:spPr>
          <a:xfrm>
            <a:off x="4921641" y="1018251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상징 </a:t>
            </a:r>
            <a:r>
              <a:rPr lang="ko-KR" altLang="en-US" sz="3200" dirty="0" err="1"/>
              <a:t>천황제</a:t>
            </a:r>
            <a:endParaRPr lang="ko-KR" alt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6F85BB-CB94-4889-80F3-F89B19299D3F}"/>
              </a:ext>
            </a:extLst>
          </p:cNvPr>
          <p:cNvSpPr txBox="1"/>
          <p:nvPr/>
        </p:nvSpPr>
        <p:spPr>
          <a:xfrm>
            <a:off x="1015875" y="848973"/>
            <a:ext cx="2472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</a:rPr>
              <a:t>Part 3, 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2-3. </a:t>
            </a:r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상징 </a:t>
            </a:r>
            <a:r>
              <a:rPr lang="ko-KR" altLang="en-US" sz="3200" dirty="0" err="1">
                <a:solidFill>
                  <a:schemeClr val="tx2"/>
                </a:solidFill>
                <a:latin typeface="+mn-ea"/>
              </a:rPr>
              <a:t>천황제</a:t>
            </a:r>
            <a:endParaRPr lang="ko-KR" altLang="en-US" sz="3200" dirty="0">
              <a:solidFill>
                <a:schemeClr val="tx2"/>
              </a:solidFill>
              <a:latin typeface="+mn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C40CF90-C1B9-4601-A1F7-AF3BA32A14CD}"/>
              </a:ext>
            </a:extLst>
          </p:cNvPr>
          <p:cNvSpPr/>
          <p:nvPr/>
        </p:nvSpPr>
        <p:spPr>
          <a:xfrm>
            <a:off x="420062" y="1337361"/>
            <a:ext cx="11324897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06BEB25C-92A1-4CB8-A6C5-D1A146648E16}"/>
              </a:ext>
            </a:extLst>
          </p:cNvPr>
          <p:cNvSpPr/>
          <p:nvPr/>
        </p:nvSpPr>
        <p:spPr>
          <a:xfrm>
            <a:off x="7984453" y="133736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0C672-221F-4454-A226-6BC33ABAE40F}"/>
              </a:ext>
            </a:extLst>
          </p:cNvPr>
          <p:cNvSpPr txBox="1"/>
          <p:nvPr/>
        </p:nvSpPr>
        <p:spPr>
          <a:xfrm>
            <a:off x="769113" y="2857055"/>
            <a:ext cx="6009192" cy="1922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ko-KR" altLang="ko-K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 </a:t>
            </a:r>
            <a:r>
              <a:rPr lang="en-US" altLang="ko-K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조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ko-KR" altLang="ko-K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천황은 일본국의 상징이자 일본국민통합의 상징으로서</a:t>
            </a:r>
            <a:r>
              <a:rPr lang="en-US" altLang="ko-K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그 지위는 주권의 보유자인 일본 국민의 총의에 기초한다</a:t>
            </a:r>
            <a:r>
              <a:rPr lang="en-US" altLang="ko-K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ko-K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맑은 고딕" panose="020B0503020000020004" pitchFamily="50" charset="-127"/>
                <a:cs typeface="Times New Roman" panose="02020603050405020304" pitchFamily="18" charset="0"/>
              </a:rPr>
              <a:t>천황의 존재 의의는 일본인의 국민성 확립으로 자신이 일본인이라는 의식을 갖게 하는데 있다</a:t>
            </a:r>
            <a:r>
              <a:rPr lang="en-US" altLang="ko-K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B58D95-0106-4071-9D26-800C95D6C123}"/>
              </a:ext>
            </a:extLst>
          </p:cNvPr>
          <p:cNvSpPr txBox="1"/>
          <p:nvPr/>
        </p:nvSpPr>
        <p:spPr>
          <a:xfrm>
            <a:off x="769113" y="1929405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ko-KR" altLang="ko-KR" sz="2400" b="1" dirty="0">
                <a:ln/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일본 헌법 제 </a:t>
            </a:r>
            <a:r>
              <a:rPr lang="en-US" altLang="ko-KR" sz="2400" b="1" dirty="0">
                <a:ln/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2400" b="1" dirty="0">
                <a:ln/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조</a:t>
            </a:r>
            <a:endParaRPr lang="ko-KR" altLang="en-US" sz="2400" b="1" dirty="0">
              <a:ln/>
              <a:solidFill>
                <a:schemeClr val="accent4"/>
              </a:solidFill>
              <a:latin typeface="+mj-ea"/>
              <a:ea typeface="+mj-ea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ED6B00E-3AE9-47AF-8FD8-813FEA35F906}"/>
              </a:ext>
            </a:extLst>
          </p:cNvPr>
          <p:cNvCxnSpPr>
            <a:cxnSpLocks/>
          </p:cNvCxnSpPr>
          <p:nvPr/>
        </p:nvCxnSpPr>
        <p:spPr>
          <a:xfrm>
            <a:off x="879705" y="1703091"/>
            <a:ext cx="77617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텍스트, 사람, 실외, 오래된이(가) 표시된 사진&#10;&#10;자동 생성된 설명">
            <a:extLst>
              <a:ext uri="{FF2B5EF4-FFF2-40B4-BE49-F238E27FC236}">
                <a16:creationId xmlns:a16="http://schemas.microsoft.com/office/drawing/2014/main" id="{10EDFC32-6C83-42BC-8F1D-E78A7EF06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52" y="1464533"/>
            <a:ext cx="2636995" cy="3515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E49B725-8E9F-4A62-8793-1B43F77E8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98" y="3222529"/>
            <a:ext cx="4272443" cy="326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10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2-3. </a:t>
            </a:r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상징 </a:t>
            </a:r>
            <a:r>
              <a:rPr lang="ko-KR" altLang="en-US" sz="3200" dirty="0" err="1">
                <a:solidFill>
                  <a:schemeClr val="tx2"/>
                </a:solidFill>
                <a:latin typeface="+mn-ea"/>
              </a:rPr>
              <a:t>천황제</a:t>
            </a:r>
            <a:endParaRPr lang="ko-KR" altLang="en-US" sz="3200" dirty="0">
              <a:solidFill>
                <a:schemeClr val="tx2"/>
              </a:solidFill>
              <a:latin typeface="+mn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47D0AC27-2144-4128-828E-7FBAB01DF0F1}"/>
              </a:ext>
            </a:extLst>
          </p:cNvPr>
          <p:cNvSpPr/>
          <p:nvPr/>
        </p:nvSpPr>
        <p:spPr>
          <a:xfrm>
            <a:off x="1201479" y="1640672"/>
            <a:ext cx="9789042" cy="21272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E51AACA-B40B-4CF6-8626-887F9BBDD11D}"/>
              </a:ext>
            </a:extLst>
          </p:cNvPr>
          <p:cNvSpPr/>
          <p:nvPr/>
        </p:nvSpPr>
        <p:spPr>
          <a:xfrm>
            <a:off x="1201479" y="4112734"/>
            <a:ext cx="9789042" cy="2127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149F24-8F7F-47AB-8DCA-BC4803C764D2}"/>
              </a:ext>
            </a:extLst>
          </p:cNvPr>
          <p:cNvSpPr txBox="1"/>
          <p:nvPr/>
        </p:nvSpPr>
        <p:spPr>
          <a:xfrm>
            <a:off x="4814239" y="3009306"/>
            <a:ext cx="256352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>
                <a:solidFill>
                  <a:schemeClr val="bg2"/>
                </a:solidFill>
              </a:rPr>
              <a:t>VS.</a:t>
            </a:r>
            <a:endParaRPr lang="ko-KR" altLang="en-US" sz="11500" b="1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3E50CC-86F7-4628-AA8B-EA866EF06496}"/>
              </a:ext>
            </a:extLst>
          </p:cNvPr>
          <p:cNvSpPr txBox="1"/>
          <p:nvPr/>
        </p:nvSpPr>
        <p:spPr>
          <a:xfrm>
            <a:off x="4471998" y="2288799"/>
            <a:ext cx="3248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pc="-300" dirty="0">
                <a:solidFill>
                  <a:schemeClr val="bg1"/>
                </a:solidFill>
                <a:latin typeface="+mn-ea"/>
              </a:rPr>
              <a:t>근대 </a:t>
            </a:r>
            <a:r>
              <a:rPr lang="ko-KR" altLang="en-US" sz="4800" spc="-300" dirty="0" err="1">
                <a:solidFill>
                  <a:schemeClr val="bg1"/>
                </a:solidFill>
                <a:latin typeface="+mn-ea"/>
              </a:rPr>
              <a:t>천황제</a:t>
            </a:r>
            <a:endParaRPr lang="ko-KR" altLang="en-US" sz="4800" spc="-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44ED6D-EB7D-4B98-9C24-CE5B09B75E18}"/>
              </a:ext>
            </a:extLst>
          </p:cNvPr>
          <p:cNvSpPr txBox="1"/>
          <p:nvPr/>
        </p:nvSpPr>
        <p:spPr>
          <a:xfrm>
            <a:off x="4471998" y="4800664"/>
            <a:ext cx="3248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pc="-300" dirty="0">
                <a:solidFill>
                  <a:schemeClr val="bg1"/>
                </a:solidFill>
                <a:latin typeface="+mn-ea"/>
              </a:rPr>
              <a:t>상징 </a:t>
            </a:r>
            <a:r>
              <a:rPr lang="ko-KR" altLang="en-US" sz="4800" spc="-300" dirty="0" err="1">
                <a:solidFill>
                  <a:schemeClr val="bg1"/>
                </a:solidFill>
                <a:latin typeface="+mn-ea"/>
              </a:rPr>
              <a:t>천황제</a:t>
            </a:r>
            <a:endParaRPr lang="ko-KR" altLang="en-US" sz="4800" spc="-3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619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9F3BAEE-817D-4ADD-850B-9741B286B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9549CCC5-A6C6-4427-B887-ABA4E4399E0B}"/>
              </a:ext>
            </a:extLst>
          </p:cNvPr>
          <p:cNvCxnSpPr/>
          <p:nvPr/>
        </p:nvCxnSpPr>
        <p:spPr>
          <a:xfrm>
            <a:off x="457200" y="965200"/>
            <a:ext cx="563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2B9AA8-7F76-41AC-BDFD-1466CFBDD3F6}"/>
              </a:ext>
            </a:extLst>
          </p:cNvPr>
          <p:cNvSpPr txBox="1"/>
          <p:nvPr/>
        </p:nvSpPr>
        <p:spPr>
          <a:xfrm>
            <a:off x="457200" y="296893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</a:rPr>
              <a:t>목차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2FAB3F1-19E5-4885-AB94-E1E103E57374}"/>
              </a:ext>
            </a:extLst>
          </p:cNvPr>
          <p:cNvGrpSpPr/>
          <p:nvPr/>
        </p:nvGrpSpPr>
        <p:grpSpPr>
          <a:xfrm>
            <a:off x="767634" y="1881140"/>
            <a:ext cx="4505406" cy="707886"/>
            <a:chOff x="767634" y="2238492"/>
            <a:chExt cx="4505406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EEEDF0-282B-438C-ABC0-502CC3664B6B}"/>
                </a:ext>
              </a:extLst>
            </p:cNvPr>
            <p:cNvSpPr txBox="1"/>
            <p:nvPr/>
          </p:nvSpPr>
          <p:spPr>
            <a:xfrm>
              <a:off x="2143760" y="2354580"/>
              <a:ext cx="256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spc="-300" dirty="0">
                  <a:solidFill>
                    <a:schemeClr val="bg1"/>
                  </a:solidFill>
                </a:rPr>
                <a:t>개요</a:t>
              </a:r>
            </a:p>
          </p:txBody>
        </p:sp>
        <p:sp>
          <p:nvSpPr>
            <p:cNvPr id="8" name="양쪽 대괄호 7">
              <a:extLst>
                <a:ext uri="{FF2B5EF4-FFF2-40B4-BE49-F238E27FC236}">
                  <a16:creationId xmlns:a16="http://schemas.microsoft.com/office/drawing/2014/main" id="{D2A997A7-4526-4DF2-8132-A3980CE44B53}"/>
                </a:ext>
              </a:extLst>
            </p:cNvPr>
            <p:cNvSpPr/>
            <p:nvPr/>
          </p:nvSpPr>
          <p:spPr>
            <a:xfrm>
              <a:off x="1574800" y="2286002"/>
              <a:ext cx="3698240" cy="660376"/>
            </a:xfrm>
            <a:prstGeom prst="bracketPair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182BD7-8E16-41D3-8371-84522BC32261}"/>
                </a:ext>
              </a:extLst>
            </p:cNvPr>
            <p:cNvSpPr txBox="1"/>
            <p:nvPr/>
          </p:nvSpPr>
          <p:spPr>
            <a:xfrm>
              <a:off x="767634" y="2238492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</a:rPr>
                <a:t>1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42AF14E-D156-406D-B222-C378A29D3B26}"/>
              </a:ext>
            </a:extLst>
          </p:cNvPr>
          <p:cNvGrpSpPr/>
          <p:nvPr/>
        </p:nvGrpSpPr>
        <p:grpSpPr>
          <a:xfrm>
            <a:off x="767634" y="3400939"/>
            <a:ext cx="4505406" cy="707886"/>
            <a:chOff x="767634" y="2238492"/>
            <a:chExt cx="4505406" cy="7078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436C32-9EAA-48F3-9975-C6EF35573D40}"/>
                </a:ext>
              </a:extLst>
            </p:cNvPr>
            <p:cNvSpPr txBox="1"/>
            <p:nvPr/>
          </p:nvSpPr>
          <p:spPr>
            <a:xfrm>
              <a:off x="2143760" y="2354580"/>
              <a:ext cx="256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spc="-300" dirty="0">
                  <a:solidFill>
                    <a:schemeClr val="bg1"/>
                  </a:solidFill>
                </a:rPr>
                <a:t>정치제도</a:t>
              </a:r>
              <a:endParaRPr lang="en-US" altLang="ko-KR" sz="2800" spc="-300" dirty="0">
                <a:solidFill>
                  <a:schemeClr val="bg1"/>
                </a:solidFill>
              </a:endParaRPr>
            </a:p>
          </p:txBody>
        </p:sp>
        <p:sp>
          <p:nvSpPr>
            <p:cNvPr id="13" name="양쪽 대괄호 12">
              <a:extLst>
                <a:ext uri="{FF2B5EF4-FFF2-40B4-BE49-F238E27FC236}">
                  <a16:creationId xmlns:a16="http://schemas.microsoft.com/office/drawing/2014/main" id="{B03166D6-E5CE-41C7-B4A9-D1A041CEEFA9}"/>
                </a:ext>
              </a:extLst>
            </p:cNvPr>
            <p:cNvSpPr/>
            <p:nvPr/>
          </p:nvSpPr>
          <p:spPr>
            <a:xfrm>
              <a:off x="1574800" y="2286002"/>
              <a:ext cx="3698240" cy="660376"/>
            </a:xfrm>
            <a:prstGeom prst="bracketPair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24856D-A238-4835-A982-B4DC8A6B517E}"/>
                </a:ext>
              </a:extLst>
            </p:cNvPr>
            <p:cNvSpPr txBox="1"/>
            <p:nvPr/>
          </p:nvSpPr>
          <p:spPr>
            <a:xfrm>
              <a:off x="767634" y="2238492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</a:rPr>
                <a:t>2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4D7AA0-268A-4302-AE37-8DA290AE7E66}"/>
              </a:ext>
            </a:extLst>
          </p:cNvPr>
          <p:cNvGrpSpPr/>
          <p:nvPr/>
        </p:nvGrpSpPr>
        <p:grpSpPr>
          <a:xfrm>
            <a:off x="767634" y="4545812"/>
            <a:ext cx="4505406" cy="1747304"/>
            <a:chOff x="767634" y="2238492"/>
            <a:chExt cx="4505406" cy="17473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318138-64C2-4768-AD92-08E3F520A212}"/>
                </a:ext>
              </a:extLst>
            </p:cNvPr>
            <p:cNvSpPr txBox="1"/>
            <p:nvPr/>
          </p:nvSpPr>
          <p:spPr>
            <a:xfrm>
              <a:off x="2143760" y="2354580"/>
              <a:ext cx="25603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spc="-300" dirty="0">
                  <a:solidFill>
                    <a:schemeClr val="bg1"/>
                  </a:solidFill>
                </a:rPr>
                <a:t>2-1. </a:t>
              </a:r>
              <a:r>
                <a:rPr lang="ko-KR" altLang="en-US" sz="2000" spc="-300" dirty="0">
                  <a:solidFill>
                    <a:schemeClr val="bg1"/>
                  </a:solidFill>
                </a:rPr>
                <a:t>의회 민주주의</a:t>
              </a:r>
              <a:endParaRPr lang="en-US" altLang="ko-KR" sz="2000" spc="-300" dirty="0">
                <a:solidFill>
                  <a:schemeClr val="bg1"/>
                </a:solidFill>
              </a:endParaRPr>
            </a:p>
            <a:p>
              <a:pPr algn="ctr"/>
              <a:endParaRPr lang="en-US" altLang="ko-KR" sz="2000" spc="-3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2000" spc="-300" dirty="0">
                  <a:solidFill>
                    <a:schemeClr val="bg1"/>
                  </a:solidFill>
                </a:rPr>
                <a:t>2-2 . </a:t>
              </a:r>
              <a:r>
                <a:rPr lang="ko-KR" altLang="en-US" sz="2000" spc="-300" dirty="0">
                  <a:solidFill>
                    <a:schemeClr val="bg1"/>
                  </a:solidFill>
                </a:rPr>
                <a:t>의원 내각제</a:t>
              </a:r>
              <a:endParaRPr lang="en-US" altLang="ko-KR" sz="2000" spc="-300" dirty="0">
                <a:solidFill>
                  <a:schemeClr val="bg1"/>
                </a:solidFill>
              </a:endParaRPr>
            </a:p>
            <a:p>
              <a:pPr algn="ctr"/>
              <a:endParaRPr lang="en-US" altLang="ko-KR" sz="2000" spc="-3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2000" spc="-300" dirty="0">
                  <a:solidFill>
                    <a:schemeClr val="bg1"/>
                  </a:solidFill>
                </a:rPr>
                <a:t>2-3. </a:t>
              </a:r>
              <a:r>
                <a:rPr lang="ko-KR" altLang="en-US" sz="2000" spc="-300" dirty="0">
                  <a:solidFill>
                    <a:schemeClr val="bg1"/>
                  </a:solidFill>
                </a:rPr>
                <a:t>상징 </a:t>
              </a:r>
              <a:r>
                <a:rPr lang="ko-KR" altLang="en-US" sz="2000" spc="-300" dirty="0" err="1">
                  <a:solidFill>
                    <a:schemeClr val="bg1"/>
                  </a:solidFill>
                </a:rPr>
                <a:t>천황제</a:t>
              </a:r>
              <a:endParaRPr lang="en-US" altLang="ko-KR" sz="2000" spc="-300" dirty="0">
                <a:solidFill>
                  <a:schemeClr val="bg1"/>
                </a:solidFill>
              </a:endParaRPr>
            </a:p>
          </p:txBody>
        </p:sp>
        <p:sp>
          <p:nvSpPr>
            <p:cNvPr id="17" name="양쪽 대괄호 16">
              <a:extLst>
                <a:ext uri="{FF2B5EF4-FFF2-40B4-BE49-F238E27FC236}">
                  <a16:creationId xmlns:a16="http://schemas.microsoft.com/office/drawing/2014/main" id="{0FFB1A5A-CEB5-4711-86DD-016845ADDA3B}"/>
                </a:ext>
              </a:extLst>
            </p:cNvPr>
            <p:cNvSpPr/>
            <p:nvPr/>
          </p:nvSpPr>
          <p:spPr>
            <a:xfrm>
              <a:off x="1574800" y="2286002"/>
              <a:ext cx="3698240" cy="660376"/>
            </a:xfrm>
            <a:prstGeom prst="bracketPair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E106E8-227B-4215-BE91-150B390F39C6}"/>
                </a:ext>
              </a:extLst>
            </p:cNvPr>
            <p:cNvSpPr txBox="1"/>
            <p:nvPr/>
          </p:nvSpPr>
          <p:spPr>
            <a:xfrm>
              <a:off x="767634" y="2238492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22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2-3. </a:t>
            </a:r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상징 </a:t>
            </a:r>
            <a:r>
              <a:rPr lang="ko-KR" altLang="en-US" sz="3200" dirty="0" err="1">
                <a:solidFill>
                  <a:schemeClr val="tx2"/>
                </a:solidFill>
                <a:latin typeface="+mn-ea"/>
              </a:rPr>
              <a:t>천황제</a:t>
            </a:r>
            <a:endParaRPr lang="ko-KR" altLang="en-US" sz="3200" dirty="0">
              <a:solidFill>
                <a:schemeClr val="tx2"/>
              </a:solidFill>
              <a:latin typeface="+mn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C40CF90-C1B9-4601-A1F7-AF3BA32A14CD}"/>
              </a:ext>
            </a:extLst>
          </p:cNvPr>
          <p:cNvSpPr/>
          <p:nvPr/>
        </p:nvSpPr>
        <p:spPr>
          <a:xfrm>
            <a:off x="420062" y="1337361"/>
            <a:ext cx="11324897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06BEB25C-92A1-4CB8-A6C5-D1A146648E16}"/>
              </a:ext>
            </a:extLst>
          </p:cNvPr>
          <p:cNvSpPr/>
          <p:nvPr/>
        </p:nvSpPr>
        <p:spPr>
          <a:xfrm>
            <a:off x="7984453" y="133736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ED6B00E-3AE9-47AF-8FD8-813FEA35F906}"/>
              </a:ext>
            </a:extLst>
          </p:cNvPr>
          <p:cNvCxnSpPr>
            <a:cxnSpLocks/>
          </p:cNvCxnSpPr>
          <p:nvPr/>
        </p:nvCxnSpPr>
        <p:spPr>
          <a:xfrm>
            <a:off x="879705" y="1703091"/>
            <a:ext cx="77617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표 5">
            <a:extLst>
              <a:ext uri="{FF2B5EF4-FFF2-40B4-BE49-F238E27FC236}">
                <a16:creationId xmlns:a16="http://schemas.microsoft.com/office/drawing/2014/main" id="{C54AE336-9046-466D-BA80-9BFD6083D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50776"/>
              </p:ext>
            </p:extLst>
          </p:nvPr>
        </p:nvGraphicFramePr>
        <p:xfrm>
          <a:off x="5068814" y="2644133"/>
          <a:ext cx="6440880" cy="266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960">
                  <a:extLst>
                    <a:ext uri="{9D8B030D-6E8A-4147-A177-3AD203B41FA5}">
                      <a16:colId xmlns:a16="http://schemas.microsoft.com/office/drawing/2014/main" val="4289195966"/>
                    </a:ext>
                  </a:extLst>
                </a:gridCol>
                <a:gridCol w="2146960">
                  <a:extLst>
                    <a:ext uri="{9D8B030D-6E8A-4147-A177-3AD203B41FA5}">
                      <a16:colId xmlns:a16="http://schemas.microsoft.com/office/drawing/2014/main" val="305579925"/>
                    </a:ext>
                  </a:extLst>
                </a:gridCol>
                <a:gridCol w="2146960">
                  <a:extLst>
                    <a:ext uri="{9D8B030D-6E8A-4147-A177-3AD203B41FA5}">
                      <a16:colId xmlns:a16="http://schemas.microsoft.com/office/drawing/2014/main" val="821684476"/>
                    </a:ext>
                  </a:extLst>
                </a:gridCol>
              </a:tblGrid>
              <a:tr h="52154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근대 </a:t>
                      </a:r>
                      <a:r>
                        <a:rPr lang="ko-KR" altLang="en-US" dirty="0" err="1"/>
                        <a:t>천황제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상징 </a:t>
                      </a:r>
                      <a:r>
                        <a:rPr lang="ko-KR" altLang="en-US" dirty="0" err="1"/>
                        <a:t>천황제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092584"/>
                  </a:ext>
                </a:extLst>
              </a:tr>
              <a:tr h="521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헌법의 제정자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메이지 천황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GHQ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691"/>
                  </a:ext>
                </a:extLst>
              </a:tr>
              <a:tr h="521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주권자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메이지 천황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국민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4357"/>
                  </a:ext>
                </a:extLst>
              </a:tr>
              <a:tr h="521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천황 지위의 정당성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기기신화 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일본 서기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고사기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국민의 총의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70121"/>
                  </a:ext>
                </a:extLst>
              </a:tr>
              <a:tr h="521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천황의 역할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국가의 </a:t>
                      </a:r>
                      <a:r>
                        <a:rPr lang="ko-KR" altLang="en-US" sz="1600" dirty="0" err="1"/>
                        <a:t>총람자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국민의 상징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20441"/>
                  </a:ext>
                </a:extLst>
              </a:tr>
            </a:tbl>
          </a:graphicData>
        </a:graphic>
      </p:graphicFrame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76439413-AEB2-471D-A5A9-130B9DAC2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93200"/>
              </p:ext>
            </p:extLst>
          </p:nvPr>
        </p:nvGraphicFramePr>
        <p:xfrm>
          <a:off x="666085" y="3081877"/>
          <a:ext cx="4167464" cy="155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732">
                  <a:extLst>
                    <a:ext uri="{9D8B030D-6E8A-4147-A177-3AD203B41FA5}">
                      <a16:colId xmlns:a16="http://schemas.microsoft.com/office/drawing/2014/main" val="3714846673"/>
                    </a:ext>
                  </a:extLst>
                </a:gridCol>
                <a:gridCol w="2083732">
                  <a:extLst>
                    <a:ext uri="{9D8B030D-6E8A-4147-A177-3AD203B41FA5}">
                      <a16:colId xmlns:a16="http://schemas.microsoft.com/office/drawing/2014/main" val="293225678"/>
                    </a:ext>
                  </a:extLst>
                </a:gridCol>
              </a:tblGrid>
              <a:tr h="5086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메이지 헌법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일본국</a:t>
                      </a:r>
                      <a:r>
                        <a:rPr lang="ko-KR" altLang="en-US" dirty="0"/>
                        <a:t> 헌법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66973"/>
                  </a:ext>
                </a:extLst>
              </a:tr>
              <a:tr h="1044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근대 </a:t>
                      </a:r>
                      <a:r>
                        <a:rPr lang="ko-KR" altLang="en-US" sz="1600" dirty="0" err="1"/>
                        <a:t>천황제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[</a:t>
                      </a:r>
                      <a:r>
                        <a:rPr lang="ko-KR" altLang="en-US" sz="1600" dirty="0"/>
                        <a:t>메이지 시대 </a:t>
                      </a:r>
                      <a:r>
                        <a:rPr lang="en-US" altLang="ko-KR" sz="1600" dirty="0"/>
                        <a:t>~ </a:t>
                      </a:r>
                      <a:r>
                        <a:rPr lang="ko-KR" altLang="en-US" sz="1600" dirty="0"/>
                        <a:t>패전</a:t>
                      </a:r>
                      <a:r>
                        <a:rPr lang="en-US" altLang="ko-KR" sz="1600" dirty="0"/>
                        <a:t>]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상징 </a:t>
                      </a:r>
                      <a:r>
                        <a:rPr lang="ko-KR" altLang="en-US" sz="1600" dirty="0" err="1"/>
                        <a:t>천황제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[</a:t>
                      </a:r>
                      <a:r>
                        <a:rPr lang="ko-KR" altLang="en-US" sz="1600" dirty="0"/>
                        <a:t>패전 이후 </a:t>
                      </a:r>
                      <a:r>
                        <a:rPr lang="en-US" altLang="ko-KR" sz="1600" dirty="0"/>
                        <a:t>~ </a:t>
                      </a:r>
                      <a:r>
                        <a:rPr lang="ko-KR" altLang="en-US" sz="1600" dirty="0"/>
                        <a:t>현재</a:t>
                      </a:r>
                      <a:r>
                        <a:rPr lang="en-US" altLang="ko-KR" sz="1600" dirty="0"/>
                        <a:t>]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00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368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917A27-FADD-4BB3-878B-9EA7B589E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1A8F26E-4273-4292-B00B-FA013FA810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63A52-AE67-4504-9883-2B061BE60CF4}"/>
              </a:ext>
            </a:extLst>
          </p:cNvPr>
          <p:cNvSpPr txBox="1"/>
          <p:nvPr/>
        </p:nvSpPr>
        <p:spPr>
          <a:xfrm>
            <a:off x="4605046" y="3013501"/>
            <a:ext cx="298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6510623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B5C9CE-CF87-429C-848E-7373FB6BA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2AE6EE1-E595-4578-8F9E-6354FA7A00C4}"/>
              </a:ext>
            </a:extLst>
          </p:cNvPr>
          <p:cNvCxnSpPr/>
          <p:nvPr/>
        </p:nvCxnSpPr>
        <p:spPr>
          <a:xfrm>
            <a:off x="0" y="469392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9C1B60D-45EC-427E-90ED-76FBBEA743C1}"/>
              </a:ext>
            </a:extLst>
          </p:cNvPr>
          <p:cNvCxnSpPr/>
          <p:nvPr/>
        </p:nvCxnSpPr>
        <p:spPr>
          <a:xfrm>
            <a:off x="0" y="482600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D97C4F2-C991-46FF-9E92-0812F1BABF59}"/>
              </a:ext>
            </a:extLst>
          </p:cNvPr>
          <p:cNvCxnSpPr/>
          <p:nvPr/>
        </p:nvCxnSpPr>
        <p:spPr>
          <a:xfrm>
            <a:off x="0" y="495808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FB845F-9BBF-4549-9877-EC826A248447}"/>
              </a:ext>
            </a:extLst>
          </p:cNvPr>
          <p:cNvSpPr/>
          <p:nvPr/>
        </p:nvSpPr>
        <p:spPr>
          <a:xfrm>
            <a:off x="3810000" y="650240"/>
            <a:ext cx="4572000" cy="1320799"/>
          </a:xfrm>
          <a:prstGeom prst="rect">
            <a:avLst/>
          </a:prstGeom>
          <a:solidFill>
            <a:srgbClr val="F08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E7AB2-6E9B-47B5-82BF-5D3426563DE1}"/>
              </a:ext>
            </a:extLst>
          </p:cNvPr>
          <p:cNvSpPr txBox="1"/>
          <p:nvPr/>
        </p:nvSpPr>
        <p:spPr>
          <a:xfrm>
            <a:off x="5593297" y="10182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개요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6F85BB-CB94-4889-80F3-F89B19299D3F}"/>
              </a:ext>
            </a:extLst>
          </p:cNvPr>
          <p:cNvSpPr txBox="1"/>
          <p:nvPr/>
        </p:nvSpPr>
        <p:spPr>
          <a:xfrm>
            <a:off x="1015875" y="848973"/>
            <a:ext cx="2472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</a:rPr>
              <a:t>Part 1, 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83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일본이란 국가는</a:t>
            </a:r>
            <a:r>
              <a:rPr lang="en-US" altLang="ko-KR" sz="3200" dirty="0">
                <a:solidFill>
                  <a:schemeClr val="tx2"/>
                </a:solidFill>
                <a:latin typeface="+mn-ea"/>
              </a:rPr>
              <a:t>?</a:t>
            </a:r>
            <a:endParaRPr lang="ko-KR" altLang="en-US" sz="3200" dirty="0">
              <a:solidFill>
                <a:schemeClr val="tx2"/>
              </a:solidFill>
              <a:latin typeface="+mn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04FB2A4-DE6D-4476-A9DB-6F6337824F83}"/>
              </a:ext>
            </a:extLst>
          </p:cNvPr>
          <p:cNvSpPr/>
          <p:nvPr/>
        </p:nvSpPr>
        <p:spPr>
          <a:xfrm>
            <a:off x="600075" y="1885950"/>
            <a:ext cx="324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ED6D992-04CE-4256-BCD6-DDCB997A2F24}"/>
              </a:ext>
            </a:extLst>
          </p:cNvPr>
          <p:cNvCxnSpPr/>
          <p:nvPr/>
        </p:nvCxnSpPr>
        <p:spPr>
          <a:xfrm>
            <a:off x="600075" y="1895181"/>
            <a:ext cx="32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89DF557-76D0-4AC0-BDB2-DC1581B5A656}"/>
              </a:ext>
            </a:extLst>
          </p:cNvPr>
          <p:cNvSpPr txBox="1"/>
          <p:nvPr/>
        </p:nvSpPr>
        <p:spPr>
          <a:xfrm>
            <a:off x="704850" y="1969800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1</a:t>
            </a:r>
            <a:endParaRPr lang="ko-KR" altLang="en-US" sz="32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F46B59-6517-4A22-80A9-8BC4A6462111}"/>
              </a:ext>
            </a:extLst>
          </p:cNvPr>
          <p:cNvSpPr txBox="1"/>
          <p:nvPr/>
        </p:nvSpPr>
        <p:spPr>
          <a:xfrm>
            <a:off x="1172635" y="207275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대의제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6325EF-A249-4247-AC26-5330E8A88B42}"/>
              </a:ext>
            </a:extLst>
          </p:cNvPr>
          <p:cNvSpPr/>
          <p:nvPr/>
        </p:nvSpPr>
        <p:spPr>
          <a:xfrm>
            <a:off x="4467225" y="1897425"/>
            <a:ext cx="324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DCB0AAF-91F2-42C2-98BC-7429061594FA}"/>
              </a:ext>
            </a:extLst>
          </p:cNvPr>
          <p:cNvCxnSpPr/>
          <p:nvPr/>
        </p:nvCxnSpPr>
        <p:spPr>
          <a:xfrm>
            <a:off x="4467225" y="1906656"/>
            <a:ext cx="32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3C729EE-0C39-471C-A22B-046D1EAC0687}"/>
              </a:ext>
            </a:extLst>
          </p:cNvPr>
          <p:cNvSpPr txBox="1"/>
          <p:nvPr/>
        </p:nvSpPr>
        <p:spPr>
          <a:xfrm>
            <a:off x="4572000" y="1981275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2</a:t>
            </a:r>
            <a:endParaRPr lang="ko-KR" altLang="en-US" sz="32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1318BA-E485-4AFB-B099-FA07D3690FE3}"/>
              </a:ext>
            </a:extLst>
          </p:cNvPr>
          <p:cNvSpPr txBox="1"/>
          <p:nvPr/>
        </p:nvSpPr>
        <p:spPr>
          <a:xfrm>
            <a:off x="5039785" y="208423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의회 민주주의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EB6410-EE60-4D02-B4D5-C92833B3FEBA}"/>
              </a:ext>
            </a:extLst>
          </p:cNvPr>
          <p:cNvSpPr/>
          <p:nvPr/>
        </p:nvSpPr>
        <p:spPr>
          <a:xfrm>
            <a:off x="8334375" y="1908900"/>
            <a:ext cx="324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1D7DA32-FE75-4D00-9891-407C0CD72AEC}"/>
              </a:ext>
            </a:extLst>
          </p:cNvPr>
          <p:cNvCxnSpPr/>
          <p:nvPr/>
        </p:nvCxnSpPr>
        <p:spPr>
          <a:xfrm>
            <a:off x="8334375" y="1918131"/>
            <a:ext cx="32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C0C028-C8BD-4612-AD2A-50CF359D54C2}"/>
              </a:ext>
            </a:extLst>
          </p:cNvPr>
          <p:cNvSpPr txBox="1"/>
          <p:nvPr/>
        </p:nvSpPr>
        <p:spPr>
          <a:xfrm>
            <a:off x="8439150" y="1992750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3</a:t>
            </a:r>
            <a:endParaRPr lang="ko-KR" altLang="en-US" sz="32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2FA4B-1AD9-4533-BF6D-56C5B1D6B84F}"/>
              </a:ext>
            </a:extLst>
          </p:cNvPr>
          <p:cNvSpPr txBox="1"/>
          <p:nvPr/>
        </p:nvSpPr>
        <p:spPr>
          <a:xfrm>
            <a:off x="8906935" y="2095709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입헌 국가</a:t>
            </a:r>
            <a:r>
              <a:rPr lang="en-US" altLang="ko-KR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법치 국가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CCF0B9C-A35E-4048-8E2B-8D77386E9696}"/>
              </a:ext>
            </a:extLst>
          </p:cNvPr>
          <p:cNvCxnSpPr/>
          <p:nvPr/>
        </p:nvCxnSpPr>
        <p:spPr>
          <a:xfrm>
            <a:off x="600075" y="6054226"/>
            <a:ext cx="32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54880D58-E6A4-4BCC-A050-75EC02522832}"/>
              </a:ext>
            </a:extLst>
          </p:cNvPr>
          <p:cNvCxnSpPr/>
          <p:nvPr/>
        </p:nvCxnSpPr>
        <p:spPr>
          <a:xfrm>
            <a:off x="4467225" y="6061613"/>
            <a:ext cx="32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28FCBA70-6025-4E0A-A757-EB330E5E28AD}"/>
              </a:ext>
            </a:extLst>
          </p:cNvPr>
          <p:cNvCxnSpPr/>
          <p:nvPr/>
        </p:nvCxnSpPr>
        <p:spPr>
          <a:xfrm>
            <a:off x="8334375" y="6069000"/>
            <a:ext cx="32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B37E1BC6-8B8A-4D3F-B5C3-5C09EA2DFF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2890508"/>
            <a:ext cx="3602548" cy="28576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8DE8B27-2BDA-4848-8AD7-1BF9B3A06D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36" y="2935626"/>
            <a:ext cx="3743715" cy="280778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32902B8-1FA5-49B6-9498-7E20F1180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3205582"/>
            <a:ext cx="32004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일본 헌법의 핵심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C34308E-C740-4E7F-9B02-553BDC3DFAC5}"/>
              </a:ext>
            </a:extLst>
          </p:cNvPr>
          <p:cNvGrpSpPr/>
          <p:nvPr/>
        </p:nvGrpSpPr>
        <p:grpSpPr>
          <a:xfrm>
            <a:off x="3153705" y="1441599"/>
            <a:ext cx="5261053" cy="4986716"/>
            <a:chOff x="3179640" y="1654959"/>
            <a:chExt cx="4840208" cy="4587816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2656708D-E528-4845-A1FE-4A275D4DB4A8}"/>
                </a:ext>
              </a:extLst>
            </p:cNvPr>
            <p:cNvSpPr/>
            <p:nvPr/>
          </p:nvSpPr>
          <p:spPr>
            <a:xfrm>
              <a:off x="5281640" y="3504567"/>
              <a:ext cx="2738208" cy="2738208"/>
            </a:xfrm>
            <a:prstGeom prst="ellipse">
              <a:avLst/>
            </a:prstGeom>
            <a:solidFill>
              <a:schemeClr val="accent2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1B47A21D-879C-4E15-870A-05E3E094D03D}"/>
                </a:ext>
              </a:extLst>
            </p:cNvPr>
            <p:cNvSpPr/>
            <p:nvPr/>
          </p:nvSpPr>
          <p:spPr>
            <a:xfrm>
              <a:off x="3200198" y="3504567"/>
              <a:ext cx="2738208" cy="2738208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0CB83C95-6A10-4B15-A7A2-03C36132A366}"/>
                </a:ext>
              </a:extLst>
            </p:cNvPr>
            <p:cNvSpPr/>
            <p:nvPr/>
          </p:nvSpPr>
          <p:spPr>
            <a:xfrm>
              <a:off x="4276283" y="1654959"/>
              <a:ext cx="2738208" cy="273820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E6E8FA-FA51-4FCB-A511-58593319E8F0}"/>
                </a:ext>
              </a:extLst>
            </p:cNvPr>
            <p:cNvSpPr txBox="1"/>
            <p:nvPr/>
          </p:nvSpPr>
          <p:spPr>
            <a:xfrm>
              <a:off x="3179640" y="4826593"/>
              <a:ext cx="2193285" cy="424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spc="-150" dirty="0">
                  <a:solidFill>
                    <a:schemeClr val="accent2">
                      <a:lumMod val="50000"/>
                    </a:schemeClr>
                  </a:solidFill>
                  <a:latin typeface="+mj-ea"/>
                  <a:ea typeface="+mj-ea"/>
                </a:rPr>
                <a:t>기본적 인권 존중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103E88-D2A5-4382-BF39-5C6FD643FF66}"/>
                </a:ext>
              </a:extLst>
            </p:cNvPr>
            <p:cNvSpPr txBox="1"/>
            <p:nvPr/>
          </p:nvSpPr>
          <p:spPr>
            <a:xfrm>
              <a:off x="6345633" y="4826593"/>
              <a:ext cx="1314320" cy="424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spc="-150" dirty="0">
                  <a:solidFill>
                    <a:schemeClr val="bg1"/>
                  </a:solidFill>
                  <a:latin typeface="+mj-ea"/>
                  <a:ea typeface="+mj-ea"/>
                </a:rPr>
                <a:t>평화 주의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140FAA-9D80-4D03-BF3F-EBA5055974CB}"/>
                </a:ext>
              </a:extLst>
            </p:cNvPr>
            <p:cNvSpPr txBox="1"/>
            <p:nvPr/>
          </p:nvSpPr>
          <p:spPr>
            <a:xfrm>
              <a:off x="4988228" y="2824008"/>
              <a:ext cx="1314320" cy="424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spc="-150" dirty="0">
                  <a:solidFill>
                    <a:schemeClr val="bg1"/>
                  </a:solidFill>
                  <a:latin typeface="+mj-ea"/>
                  <a:ea typeface="+mj-ea"/>
                </a:rPr>
                <a:t>국민 주권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740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법치 국가 일본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>
            <a:extLst>
              <a:ext uri="{FF2B5EF4-FFF2-40B4-BE49-F238E27FC236}">
                <a16:creationId xmlns:a16="http://schemas.microsoft.com/office/drawing/2014/main" id="{21A8362B-9FE0-46FF-AA3A-E0AE6974BBA8}"/>
              </a:ext>
            </a:extLst>
          </p:cNvPr>
          <p:cNvSpPr/>
          <p:nvPr/>
        </p:nvSpPr>
        <p:spPr>
          <a:xfrm>
            <a:off x="510540" y="1767610"/>
            <a:ext cx="4114800" cy="411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1B0EA-0666-4C75-B33B-90C1F424397A}"/>
              </a:ext>
            </a:extLst>
          </p:cNvPr>
          <p:cNvSpPr txBox="1"/>
          <p:nvPr/>
        </p:nvSpPr>
        <p:spPr>
          <a:xfrm>
            <a:off x="1478539" y="2231329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</a:rPr>
              <a:t>헌법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</a:rPr>
              <a:t>국회의 법률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355C31E-F3B6-4F22-877C-C9F0204550FC}"/>
              </a:ext>
            </a:extLst>
          </p:cNvPr>
          <p:cNvSpPr/>
          <p:nvPr/>
        </p:nvSpPr>
        <p:spPr>
          <a:xfrm>
            <a:off x="1263452" y="2847828"/>
            <a:ext cx="2608976" cy="2676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A8D0A-B808-450C-BB9C-238C15F6B53C}"/>
              </a:ext>
            </a:extLst>
          </p:cNvPr>
          <p:cNvSpPr txBox="1"/>
          <p:nvPr/>
        </p:nvSpPr>
        <p:spPr>
          <a:xfrm>
            <a:off x="1767079" y="3831929"/>
            <a:ext cx="160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</a:rPr>
              <a:t>행정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</a:rPr>
              <a:t>사법의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</a:rPr>
              <a:t>정치권 행사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3F4987A-D583-45B1-B36D-02F13BC4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93" y="2278835"/>
            <a:ext cx="5715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37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10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일본의 정치 체제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다이어그램 10">
            <a:extLst>
              <a:ext uri="{FF2B5EF4-FFF2-40B4-BE49-F238E27FC236}">
                <a16:creationId xmlns:a16="http://schemas.microsoft.com/office/drawing/2014/main" id="{F2EC2F8C-2D7C-492C-97FC-595A6CB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912321"/>
              </p:ext>
            </p:extLst>
          </p:nvPr>
        </p:nvGraphicFramePr>
        <p:xfrm>
          <a:off x="1457440" y="2189765"/>
          <a:ext cx="9086555" cy="396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BC66C828-2CAA-4799-BBB8-B233FE87BA55}"/>
              </a:ext>
            </a:extLst>
          </p:cNvPr>
          <p:cNvSpPr/>
          <p:nvPr/>
        </p:nvSpPr>
        <p:spPr>
          <a:xfrm>
            <a:off x="509333" y="1061892"/>
            <a:ext cx="4440172" cy="830997"/>
          </a:xfrm>
          <a:custGeom>
            <a:avLst/>
            <a:gdLst>
              <a:gd name="connsiteX0" fmla="*/ 0 w 4440172"/>
              <a:gd name="connsiteY0" fmla="*/ 0 h 830997"/>
              <a:gd name="connsiteX1" fmla="*/ 599423 w 4440172"/>
              <a:gd name="connsiteY1" fmla="*/ 0 h 830997"/>
              <a:gd name="connsiteX2" fmla="*/ 1110043 w 4440172"/>
              <a:gd name="connsiteY2" fmla="*/ 0 h 830997"/>
              <a:gd name="connsiteX3" fmla="*/ 1709466 w 4440172"/>
              <a:gd name="connsiteY3" fmla="*/ 0 h 830997"/>
              <a:gd name="connsiteX4" fmla="*/ 2308889 w 4440172"/>
              <a:gd name="connsiteY4" fmla="*/ 0 h 830997"/>
              <a:gd name="connsiteX5" fmla="*/ 2908313 w 4440172"/>
              <a:gd name="connsiteY5" fmla="*/ 0 h 830997"/>
              <a:gd name="connsiteX6" fmla="*/ 3552138 w 4440172"/>
              <a:gd name="connsiteY6" fmla="*/ 0 h 830997"/>
              <a:gd name="connsiteX7" fmla="*/ 4440172 w 4440172"/>
              <a:gd name="connsiteY7" fmla="*/ 0 h 830997"/>
              <a:gd name="connsiteX8" fmla="*/ 4440172 w 4440172"/>
              <a:gd name="connsiteY8" fmla="*/ 398879 h 830997"/>
              <a:gd name="connsiteX9" fmla="*/ 4440172 w 4440172"/>
              <a:gd name="connsiteY9" fmla="*/ 830997 h 830997"/>
              <a:gd name="connsiteX10" fmla="*/ 3796347 w 4440172"/>
              <a:gd name="connsiteY10" fmla="*/ 830997 h 830997"/>
              <a:gd name="connsiteX11" fmla="*/ 3196924 w 4440172"/>
              <a:gd name="connsiteY11" fmla="*/ 830997 h 830997"/>
              <a:gd name="connsiteX12" fmla="*/ 2641902 w 4440172"/>
              <a:gd name="connsiteY12" fmla="*/ 830997 h 830997"/>
              <a:gd name="connsiteX13" fmla="*/ 2220086 w 4440172"/>
              <a:gd name="connsiteY13" fmla="*/ 830997 h 830997"/>
              <a:gd name="connsiteX14" fmla="*/ 1620663 w 4440172"/>
              <a:gd name="connsiteY14" fmla="*/ 830997 h 830997"/>
              <a:gd name="connsiteX15" fmla="*/ 1110043 w 4440172"/>
              <a:gd name="connsiteY15" fmla="*/ 830997 h 830997"/>
              <a:gd name="connsiteX16" fmla="*/ 599423 w 4440172"/>
              <a:gd name="connsiteY16" fmla="*/ 830997 h 830997"/>
              <a:gd name="connsiteX17" fmla="*/ 0 w 4440172"/>
              <a:gd name="connsiteY17" fmla="*/ 830997 h 830997"/>
              <a:gd name="connsiteX18" fmla="*/ 0 w 4440172"/>
              <a:gd name="connsiteY18" fmla="*/ 415499 h 830997"/>
              <a:gd name="connsiteX19" fmla="*/ 0 w 4440172"/>
              <a:gd name="connsiteY19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40172" h="830997" fill="none" extrusionOk="0">
                <a:moveTo>
                  <a:pt x="0" y="0"/>
                </a:moveTo>
                <a:cubicBezTo>
                  <a:pt x="273495" y="-10502"/>
                  <a:pt x="400308" y="43525"/>
                  <a:pt x="599423" y="0"/>
                </a:cubicBezTo>
                <a:cubicBezTo>
                  <a:pt x="798538" y="-43525"/>
                  <a:pt x="999394" y="11879"/>
                  <a:pt x="1110043" y="0"/>
                </a:cubicBezTo>
                <a:cubicBezTo>
                  <a:pt x="1220692" y="-11879"/>
                  <a:pt x="1466512" y="61827"/>
                  <a:pt x="1709466" y="0"/>
                </a:cubicBezTo>
                <a:cubicBezTo>
                  <a:pt x="1952420" y="-61827"/>
                  <a:pt x="2094177" y="38065"/>
                  <a:pt x="2308889" y="0"/>
                </a:cubicBezTo>
                <a:cubicBezTo>
                  <a:pt x="2523601" y="-38065"/>
                  <a:pt x="2658870" y="31824"/>
                  <a:pt x="2908313" y="0"/>
                </a:cubicBezTo>
                <a:cubicBezTo>
                  <a:pt x="3157756" y="-31824"/>
                  <a:pt x="3306723" y="46076"/>
                  <a:pt x="3552138" y="0"/>
                </a:cubicBezTo>
                <a:cubicBezTo>
                  <a:pt x="3797553" y="-46076"/>
                  <a:pt x="4091152" y="82018"/>
                  <a:pt x="4440172" y="0"/>
                </a:cubicBezTo>
                <a:cubicBezTo>
                  <a:pt x="4445842" y="99799"/>
                  <a:pt x="4431528" y="292819"/>
                  <a:pt x="4440172" y="398879"/>
                </a:cubicBezTo>
                <a:cubicBezTo>
                  <a:pt x="4448816" y="504939"/>
                  <a:pt x="4405767" y="705551"/>
                  <a:pt x="4440172" y="830997"/>
                </a:cubicBezTo>
                <a:cubicBezTo>
                  <a:pt x="4129088" y="853700"/>
                  <a:pt x="4007772" y="816558"/>
                  <a:pt x="3796347" y="830997"/>
                </a:cubicBezTo>
                <a:cubicBezTo>
                  <a:pt x="3584923" y="845436"/>
                  <a:pt x="3366720" y="792980"/>
                  <a:pt x="3196924" y="830997"/>
                </a:cubicBezTo>
                <a:cubicBezTo>
                  <a:pt x="3027128" y="869014"/>
                  <a:pt x="2885079" y="770769"/>
                  <a:pt x="2641902" y="830997"/>
                </a:cubicBezTo>
                <a:cubicBezTo>
                  <a:pt x="2398725" y="891225"/>
                  <a:pt x="2351596" y="786484"/>
                  <a:pt x="2220086" y="830997"/>
                </a:cubicBezTo>
                <a:cubicBezTo>
                  <a:pt x="2088576" y="875510"/>
                  <a:pt x="1877326" y="802538"/>
                  <a:pt x="1620663" y="830997"/>
                </a:cubicBezTo>
                <a:cubicBezTo>
                  <a:pt x="1364000" y="859456"/>
                  <a:pt x="1253714" y="829504"/>
                  <a:pt x="1110043" y="830997"/>
                </a:cubicBezTo>
                <a:cubicBezTo>
                  <a:pt x="966372" y="832490"/>
                  <a:pt x="713028" y="825671"/>
                  <a:pt x="599423" y="830997"/>
                </a:cubicBezTo>
                <a:cubicBezTo>
                  <a:pt x="485818" y="836323"/>
                  <a:pt x="127809" y="802386"/>
                  <a:pt x="0" y="830997"/>
                </a:cubicBezTo>
                <a:cubicBezTo>
                  <a:pt x="-26112" y="694616"/>
                  <a:pt x="47539" y="595137"/>
                  <a:pt x="0" y="415499"/>
                </a:cubicBezTo>
                <a:cubicBezTo>
                  <a:pt x="-47539" y="235861"/>
                  <a:pt x="49724" y="86963"/>
                  <a:pt x="0" y="0"/>
                </a:cubicBezTo>
                <a:close/>
              </a:path>
              <a:path w="4440172" h="830997" stroke="0" extrusionOk="0">
                <a:moveTo>
                  <a:pt x="0" y="0"/>
                </a:moveTo>
                <a:cubicBezTo>
                  <a:pt x="147418" y="-2300"/>
                  <a:pt x="371759" y="30683"/>
                  <a:pt x="555022" y="0"/>
                </a:cubicBezTo>
                <a:cubicBezTo>
                  <a:pt x="738285" y="-30683"/>
                  <a:pt x="819466" y="49847"/>
                  <a:pt x="976838" y="0"/>
                </a:cubicBezTo>
                <a:cubicBezTo>
                  <a:pt x="1134210" y="-49847"/>
                  <a:pt x="1321404" y="53396"/>
                  <a:pt x="1576261" y="0"/>
                </a:cubicBezTo>
                <a:cubicBezTo>
                  <a:pt x="1831118" y="-53396"/>
                  <a:pt x="2002237" y="53795"/>
                  <a:pt x="2220086" y="0"/>
                </a:cubicBezTo>
                <a:cubicBezTo>
                  <a:pt x="2437935" y="-53795"/>
                  <a:pt x="2506259" y="955"/>
                  <a:pt x="2686304" y="0"/>
                </a:cubicBezTo>
                <a:cubicBezTo>
                  <a:pt x="2866349" y="-955"/>
                  <a:pt x="2978417" y="33840"/>
                  <a:pt x="3108120" y="0"/>
                </a:cubicBezTo>
                <a:cubicBezTo>
                  <a:pt x="3237823" y="-33840"/>
                  <a:pt x="3457831" y="64295"/>
                  <a:pt x="3663142" y="0"/>
                </a:cubicBezTo>
                <a:cubicBezTo>
                  <a:pt x="3868453" y="-64295"/>
                  <a:pt x="4080867" y="17169"/>
                  <a:pt x="4440172" y="0"/>
                </a:cubicBezTo>
                <a:cubicBezTo>
                  <a:pt x="4469235" y="152379"/>
                  <a:pt x="4399353" y="225464"/>
                  <a:pt x="4440172" y="390569"/>
                </a:cubicBezTo>
                <a:cubicBezTo>
                  <a:pt x="4480991" y="555674"/>
                  <a:pt x="4430233" y="621839"/>
                  <a:pt x="4440172" y="830997"/>
                </a:cubicBezTo>
                <a:cubicBezTo>
                  <a:pt x="4340251" y="857960"/>
                  <a:pt x="4170648" y="790829"/>
                  <a:pt x="3973954" y="830997"/>
                </a:cubicBezTo>
                <a:cubicBezTo>
                  <a:pt x="3777260" y="871165"/>
                  <a:pt x="3637354" y="820539"/>
                  <a:pt x="3552138" y="830997"/>
                </a:cubicBezTo>
                <a:cubicBezTo>
                  <a:pt x="3466922" y="841455"/>
                  <a:pt x="3219307" y="809339"/>
                  <a:pt x="2908313" y="830997"/>
                </a:cubicBezTo>
                <a:cubicBezTo>
                  <a:pt x="2597319" y="852655"/>
                  <a:pt x="2641466" y="775152"/>
                  <a:pt x="2397693" y="830997"/>
                </a:cubicBezTo>
                <a:cubicBezTo>
                  <a:pt x="2153920" y="886842"/>
                  <a:pt x="2095630" y="787043"/>
                  <a:pt x="1842671" y="830997"/>
                </a:cubicBezTo>
                <a:cubicBezTo>
                  <a:pt x="1589712" y="874951"/>
                  <a:pt x="1434946" y="798402"/>
                  <a:pt x="1243248" y="830997"/>
                </a:cubicBezTo>
                <a:cubicBezTo>
                  <a:pt x="1051550" y="863592"/>
                  <a:pt x="842108" y="827835"/>
                  <a:pt x="599423" y="830997"/>
                </a:cubicBezTo>
                <a:cubicBezTo>
                  <a:pt x="356738" y="834159"/>
                  <a:pt x="228462" y="790228"/>
                  <a:pt x="0" y="830997"/>
                </a:cubicBezTo>
                <a:cubicBezTo>
                  <a:pt x="-38261" y="646840"/>
                  <a:pt x="48315" y="495155"/>
                  <a:pt x="0" y="407189"/>
                </a:cubicBezTo>
                <a:cubicBezTo>
                  <a:pt x="-48315" y="319223"/>
                  <a:pt x="44729" y="115425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501170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정치 권력 </a:t>
            </a:r>
            <a:r>
              <a:rPr lang="en-US" altLang="ko-K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국회 </a:t>
            </a:r>
            <a:r>
              <a:rPr lang="en-US" altLang="ko-K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&gt; </a:t>
            </a:r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내각</a:t>
            </a:r>
            <a:r>
              <a:rPr lang="en-US" altLang="ko-K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재판소</a:t>
            </a:r>
            <a:endParaRPr lang="en-US" altLang="ko-K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국회</a:t>
            </a:r>
            <a:r>
              <a:rPr lang="en-US" altLang="ko-K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+</a:t>
            </a:r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내각의 협동</a:t>
            </a:r>
            <a:r>
              <a:rPr lang="en-US" altLang="ko-K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</a:t>
            </a:r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내각제</a:t>
            </a:r>
            <a:endParaRPr lang="en-US" altLang="ko-K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398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025DEF5-7998-491D-9601-6E8BEC4C50C7}"/>
              </a:ext>
            </a:extLst>
          </p:cNvPr>
          <p:cNvSpPr/>
          <p:nvPr/>
        </p:nvSpPr>
        <p:spPr>
          <a:xfrm>
            <a:off x="0" y="0"/>
            <a:ext cx="11372193" cy="101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A7903-EC79-42AD-A14E-636E2CB21F1A}"/>
              </a:ext>
            </a:extLst>
          </p:cNvPr>
          <p:cNvSpPr txBox="1"/>
          <p:nvPr/>
        </p:nvSpPr>
        <p:spPr>
          <a:xfrm flipH="1">
            <a:off x="409903" y="222774"/>
            <a:ext cx="43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2"/>
                </a:solidFill>
                <a:latin typeface="+mn-ea"/>
              </a:rPr>
              <a:t>일본의 지방자치제도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A7614E-CD8D-4780-99C4-997BA6F322EB}"/>
              </a:ext>
            </a:extLst>
          </p:cNvPr>
          <p:cNvCxnSpPr/>
          <p:nvPr/>
        </p:nvCxnSpPr>
        <p:spPr>
          <a:xfrm>
            <a:off x="420063" y="934720"/>
            <a:ext cx="117820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다이어그램 6">
            <a:extLst>
              <a:ext uri="{FF2B5EF4-FFF2-40B4-BE49-F238E27FC236}">
                <a16:creationId xmlns:a16="http://schemas.microsoft.com/office/drawing/2014/main" id="{3162B395-3818-4B8F-9755-41CF65FC1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25086"/>
              </p:ext>
            </p:extLst>
          </p:nvPr>
        </p:nvGraphicFramePr>
        <p:xfrm>
          <a:off x="944340" y="1960792"/>
          <a:ext cx="4357503" cy="368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그림 8" descr="지도이(가) 표시된 사진&#10;&#10;자동 생성된 설명">
            <a:extLst>
              <a:ext uri="{FF2B5EF4-FFF2-40B4-BE49-F238E27FC236}">
                <a16:creationId xmlns:a16="http://schemas.microsoft.com/office/drawing/2014/main" id="{D5912265-6894-41A4-A8C2-9E0BDE0008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30" y="1694578"/>
            <a:ext cx="4357504" cy="43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7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B5C9CE-CF87-429C-848E-7373FB6BA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2AE6EE1-E595-4578-8F9E-6354FA7A00C4}"/>
              </a:ext>
            </a:extLst>
          </p:cNvPr>
          <p:cNvCxnSpPr/>
          <p:nvPr/>
        </p:nvCxnSpPr>
        <p:spPr>
          <a:xfrm>
            <a:off x="0" y="469392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9C1B60D-45EC-427E-90ED-76FBBEA743C1}"/>
              </a:ext>
            </a:extLst>
          </p:cNvPr>
          <p:cNvCxnSpPr/>
          <p:nvPr/>
        </p:nvCxnSpPr>
        <p:spPr>
          <a:xfrm>
            <a:off x="0" y="482600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D97C4F2-C991-46FF-9E92-0812F1BABF59}"/>
              </a:ext>
            </a:extLst>
          </p:cNvPr>
          <p:cNvCxnSpPr/>
          <p:nvPr/>
        </p:nvCxnSpPr>
        <p:spPr>
          <a:xfrm>
            <a:off x="0" y="4958080"/>
            <a:ext cx="609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FB845F-9BBF-4549-9877-EC826A248447}"/>
              </a:ext>
            </a:extLst>
          </p:cNvPr>
          <p:cNvSpPr/>
          <p:nvPr/>
        </p:nvSpPr>
        <p:spPr>
          <a:xfrm>
            <a:off x="3810000" y="650240"/>
            <a:ext cx="4572000" cy="1320799"/>
          </a:xfrm>
          <a:prstGeom prst="rect">
            <a:avLst/>
          </a:prstGeom>
          <a:solidFill>
            <a:srgbClr val="F08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E7AB2-6E9B-47B5-82BF-5D3426563DE1}"/>
              </a:ext>
            </a:extLst>
          </p:cNvPr>
          <p:cNvSpPr txBox="1"/>
          <p:nvPr/>
        </p:nvSpPr>
        <p:spPr>
          <a:xfrm>
            <a:off x="5126824" y="1018251"/>
            <a:ext cx="1938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정치 제도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6F85BB-CB94-4889-80F3-F89B19299D3F}"/>
              </a:ext>
            </a:extLst>
          </p:cNvPr>
          <p:cNvSpPr txBox="1"/>
          <p:nvPr/>
        </p:nvSpPr>
        <p:spPr>
          <a:xfrm>
            <a:off x="1015875" y="848973"/>
            <a:ext cx="2472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</a:rPr>
              <a:t>Part 2, 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89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슴슴한색">
      <a:dk1>
        <a:sysClr val="windowText" lastClr="000000"/>
      </a:dk1>
      <a:lt1>
        <a:sysClr val="window" lastClr="FFFFFF"/>
      </a:lt1>
      <a:dk2>
        <a:srgbClr val="70675C"/>
      </a:dk2>
      <a:lt2>
        <a:srgbClr val="E7E6E6"/>
      </a:lt2>
      <a:accent1>
        <a:srgbClr val="F08C01"/>
      </a:accent1>
      <a:accent2>
        <a:srgbClr val="9A8B80"/>
      </a:accent2>
      <a:accent3>
        <a:srgbClr val="DFC3B5"/>
      </a:accent3>
      <a:accent4>
        <a:srgbClr val="AC9D93"/>
      </a:accent4>
      <a:accent5>
        <a:srgbClr val="76747A"/>
      </a:accent5>
      <a:accent6>
        <a:srgbClr val="474652"/>
      </a:accent6>
      <a:hlink>
        <a:srgbClr val="262626"/>
      </a:hlink>
      <a:folHlink>
        <a:srgbClr val="262626"/>
      </a:folHlink>
    </a:clrScheme>
    <a:fontScheme name="200615">
      <a:majorFont>
        <a:latin typeface="Arial Nova"/>
        <a:ea typeface="나눔스퀘어 ExtraBold"/>
        <a:cs typeface=""/>
      </a:majorFont>
      <a:minorFont>
        <a:latin typeface="Arial Nova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378</Words>
  <Application>Microsoft Office PowerPoint</Application>
  <PresentationFormat>와이드스크린</PresentationFormat>
  <Paragraphs>133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나눔스퀘어 ExtraBold</vt:lpstr>
      <vt:lpstr>나눔스퀘어 Light</vt:lpstr>
      <vt:lpstr>맑은 고딕</vt:lpstr>
      <vt:lpstr>Arial</vt:lpstr>
      <vt:lpstr>Arial Nova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김 주연</cp:lastModifiedBy>
  <cp:revision>15</cp:revision>
  <dcterms:created xsi:type="dcterms:W3CDTF">2020-08-03T00:59:02Z</dcterms:created>
  <dcterms:modified xsi:type="dcterms:W3CDTF">2021-10-07T11:06:02Z</dcterms:modified>
</cp:coreProperties>
</file>