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7" r:id="rId2"/>
    <p:sldId id="280" r:id="rId3"/>
    <p:sldId id="290" r:id="rId4"/>
    <p:sldId id="284" r:id="rId5"/>
    <p:sldId id="287" r:id="rId6"/>
    <p:sldId id="296" r:id="rId7"/>
    <p:sldId id="297" r:id="rId8"/>
    <p:sldId id="298" r:id="rId9"/>
    <p:sldId id="292" r:id="rId10"/>
    <p:sldId id="283" r:id="rId11"/>
    <p:sldId id="267" r:id="rId12"/>
    <p:sldId id="279" r:id="rId13"/>
    <p:sldId id="282" r:id="rId14"/>
    <p:sldId id="278" r:id="rId15"/>
    <p:sldId id="281" r:id="rId16"/>
    <p:sldId id="291" r:id="rId17"/>
    <p:sldId id="288" r:id="rId18"/>
    <p:sldId id="289" r:id="rId19"/>
    <p:sldId id="285" r:id="rId20"/>
    <p:sldId id="286" r:id="rId21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34" autoAdjust="0"/>
    <p:restoredTop sz="96834" autoAdjust="0"/>
  </p:normalViewPr>
  <p:slideViewPr>
    <p:cSldViewPr snapToGrid="0">
      <p:cViewPr varScale="1">
        <p:scale>
          <a:sx n="116" d="100"/>
          <a:sy n="116" d="100"/>
        </p:scale>
        <p:origin x="738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8FB9772-F6AB-4781-888B-FD8798DAD125}" type="datetime4">
              <a:rPr lang="ko-KR" altLang="en-US" smtClean="0">
                <a:latin typeface="바탕" panose="02030600000101010101" pitchFamily="18" charset="-127"/>
                <a:ea typeface="바탕" panose="02030600000101010101" pitchFamily="18" charset="-127"/>
              </a:rPr>
              <a:t>2021년 10월 10일</a:t>
            </a:fld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0BD58-3BFF-4EAF-BB8B-AC67FE801E47}" type="slidenum">
              <a:rPr lang="en-US" altLang="ko-KR" smtClean="0">
                <a:latin typeface="바탕" panose="02030600000101010101" pitchFamily="18" charset="-127"/>
                <a:ea typeface="바탕" panose="02030600000101010101" pitchFamily="18" charset="-127"/>
              </a:rPr>
              <a:t>‹#›</a:t>
            </a:fld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endParaRPr lang="ko-KR" altLang="en-US" noProof="0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fld id="{6A3E1411-DFC6-4362-9AF7-3E0AB6BD4A88}" type="datetime4">
              <a:rPr lang="ko-KR" altLang="en-US" smtClean="0"/>
              <a:pPr/>
              <a:t>2021년 10월 10일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-KR" altLang="en-US" noProof="0" dirty="0" smtClean="0"/>
              <a:t>마스터 텍스트 스타일을 편집하려면 클릭하세요</a:t>
            </a:r>
            <a:r>
              <a:rPr lang="en-US" altLang="ko-KR" noProof="0" dirty="0" smtClean="0"/>
              <a:t>.</a:t>
            </a:r>
          </a:p>
          <a:p>
            <a:pPr lvl="1" rtl="0"/>
            <a:r>
              <a:rPr lang="ko-KR" altLang="en-US" noProof="0" dirty="0" smtClean="0"/>
              <a:t>둘째 수준</a:t>
            </a:r>
          </a:p>
          <a:p>
            <a:pPr lvl="2" rtl="0"/>
            <a:r>
              <a:rPr lang="ko-KR" altLang="en-US" noProof="0" dirty="0" smtClean="0"/>
              <a:t>셋째 수준</a:t>
            </a:r>
          </a:p>
          <a:p>
            <a:pPr lvl="3" rtl="0"/>
            <a:r>
              <a:rPr lang="ko-KR" altLang="en-US" noProof="0" dirty="0" smtClean="0"/>
              <a:t>넷째 수준</a:t>
            </a:r>
          </a:p>
          <a:p>
            <a:pPr lvl="4" rtl="0"/>
            <a:r>
              <a:rPr lang="ko-KR" altLang="en-US" noProof="0" dirty="0" smtClean="0"/>
              <a:t>다섯째 수준</a:t>
            </a:r>
            <a:endParaRPr lang="ko-KR" altLang="en-US" noProof="0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endParaRPr lang="ko-KR" altLang="en-US" noProof="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fld id="{68322CDD-9D6C-4F63-9EC2-648226624108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바탕" panose="02030600000101010101" pitchFamily="18" charset="-127"/>
        <a:ea typeface="바탕" panose="02030600000101010101" pitchFamily="18" charset="-127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altLang="ko-KR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4546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altLang="ko-KR" smtClean="0"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4290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altLang="ko-KR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758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altLang="ko-KR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5827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altLang="ko-KR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0632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altLang="ko-KR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8014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altLang="ko-KR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9525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altLang="ko-KR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66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altLang="ko-KR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2883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altLang="ko-KR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6699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altLang="ko-KR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868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 smtClean="0"/>
              <a:t>마스터 부제목 스타일 편집</a:t>
            </a:r>
            <a:endParaRPr lang="ko-KR" altLang="en-US" noProof="0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ko-KR" altLang="en-US" noProof="0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 dirty="0" smtClean="0"/>
              <a:t>바닥글 추가</a:t>
            </a:r>
            <a:endParaRPr lang="ko-KR" altLang="en-US" noProof="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23754CB-300D-475B-B48E-E050C882DBC8}" type="datetime4">
              <a:rPr lang="ko-KR" altLang="en-US" smtClean="0"/>
              <a:pPr/>
              <a:t>2021년 10월 10일</a:t>
            </a:fld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 rtlCol="0"/>
          <a:lstStyle/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 rtlCol="0"/>
          <a:lstStyle/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ko-KR" altLang="en-US" noProof="0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 dirty="0" smtClean="0"/>
              <a:t>바닥글 추가</a:t>
            </a:r>
            <a:endParaRPr lang="ko-KR" altLang="en-US" noProof="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D9F68F1-B635-4003-81EE-14E948066C30}" type="datetime4">
              <a:rPr lang="ko-KR" altLang="en-US" smtClean="0"/>
              <a:pPr/>
              <a:t>2021년 10월 10일</a:t>
            </a:fld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ko-KR" altLang="en-US" smtClean="0"/>
              <a:t>마스터 텍스트 스타일을 편집합니다</a:t>
            </a:r>
          </a:p>
          <a:p>
            <a:pPr lvl="1" rtl="0"/>
            <a:r>
              <a:rPr lang="ko-KR" altLang="en-US" smtClean="0"/>
              <a:t>둘째 수준</a:t>
            </a:r>
          </a:p>
          <a:p>
            <a:pPr lvl="2" rtl="0"/>
            <a:r>
              <a:rPr lang="ko-KR" altLang="en-US" smtClean="0"/>
              <a:t>셋째 수준</a:t>
            </a:r>
          </a:p>
          <a:p>
            <a:pPr lvl="3" rtl="0"/>
            <a:r>
              <a:rPr lang="ko-KR" altLang="en-US" smtClean="0"/>
              <a:t>넷째 수준</a:t>
            </a:r>
          </a:p>
          <a:p>
            <a:pPr lvl="4" rtl="0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dirty="0" smtClean="0"/>
              <a:t>바닥글 추가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B30D7D2-63B7-4984-9EB0-6B80CAD9E2F7}" type="datetime4">
              <a:rPr lang="ko-KR" altLang="en-US" smtClean="0"/>
              <a:pPr/>
              <a:t>2021년 10월 10일</a:t>
            </a:fld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718457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>
                <a:latin typeface="바탕" panose="02030600000101010101" pitchFamily="18" charset="-127"/>
                <a:ea typeface="바탕" panose="02030600000101010101" pitchFamily="18" charset="-127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</p:txBody>
      </p:sp>
      <p:sp>
        <p:nvSpPr>
          <p:cNvPr id="9" name="직사각형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ko-KR" altLang="en-US" noProof="0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ko-KR" altLang="en-US" noProof="0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 dirty="0" smtClean="0"/>
              <a:t>바닥글 추가</a:t>
            </a:r>
            <a:endParaRPr lang="ko-KR" altLang="en-US" noProof="0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BCF3EA5-A1FB-40CC-B1D4-B12C2BF6B70D}" type="datetime4">
              <a:rPr lang="ko-KR" altLang="en-US" smtClean="0"/>
              <a:pPr/>
              <a:t>2021년 10월 10일</a:t>
            </a:fld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ko-KR" altLang="en-US" noProof="0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ko-KR" altLang="en-US" noProof="0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 dirty="0" smtClean="0"/>
              <a:t>바닥글 추가</a:t>
            </a:r>
            <a:endParaRPr lang="ko-KR" altLang="en-US" noProof="0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152445D-470D-4BC2-A996-1885984760BD}" type="datetime4">
              <a:rPr lang="ko-KR" altLang="en-US" smtClean="0"/>
              <a:pPr/>
              <a:t>2021년 10월 10일</a:t>
            </a:fld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 dirty="0" smtClean="0"/>
              <a:t>바닥글 추가</a:t>
            </a:r>
            <a:endParaRPr lang="ko-KR" altLang="en-US" noProof="0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68ABC07-D11C-4A79-850C-6EEF526B28CC}" type="datetime4">
              <a:rPr lang="ko-KR" altLang="en-US" smtClean="0"/>
              <a:pPr/>
              <a:t>2021년 10월 10일</a:t>
            </a:fld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 dirty="0" smtClean="0"/>
              <a:t>바닥글 추가</a:t>
            </a:r>
            <a:endParaRPr lang="ko-KR" altLang="en-US" noProof="0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B951C8-2F0E-47BB-9A94-1E370AEE562D}" type="datetime4">
              <a:rPr lang="ko-KR" altLang="en-US" smtClean="0"/>
              <a:pPr/>
              <a:t>2021년 10월 10일</a:t>
            </a:fld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rtlCol="0"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 rtlCol="0">
            <a:normAutofit/>
          </a:bodyPr>
          <a:lstStyle>
            <a:lvl1pPr>
              <a:defRPr sz="2000">
                <a:latin typeface="바탕" panose="02030600000101010101" pitchFamily="18" charset="-127"/>
                <a:ea typeface="바탕" panose="02030600000101010101" pitchFamily="18" charset="-127"/>
              </a:defRPr>
            </a:lvl1pPr>
            <a:lvl2pPr>
              <a:defRPr sz="1800">
                <a:latin typeface="바탕" panose="02030600000101010101" pitchFamily="18" charset="-127"/>
                <a:ea typeface="바탕" panose="02030600000101010101" pitchFamily="18" charset="-127"/>
              </a:defRPr>
            </a:lvl2pPr>
            <a:lvl3pPr>
              <a:defRPr sz="1600">
                <a:latin typeface="바탕" panose="02030600000101010101" pitchFamily="18" charset="-127"/>
                <a:ea typeface="바탕" panose="02030600000101010101" pitchFamily="18" charset="-127"/>
              </a:defRPr>
            </a:lvl3pPr>
            <a:lvl4pPr>
              <a:defRPr sz="1400">
                <a:latin typeface="바탕" panose="02030600000101010101" pitchFamily="18" charset="-127"/>
                <a:ea typeface="바탕" panose="02030600000101010101" pitchFamily="18" charset="-127"/>
              </a:defRPr>
            </a:lvl4pPr>
            <a:lvl5pPr>
              <a:defRPr sz="1400">
                <a:latin typeface="바탕" panose="02030600000101010101" pitchFamily="18" charset="-127"/>
                <a:ea typeface="바탕" panose="02030600000101010101" pitchFamily="18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>
                <a:latin typeface="바탕" panose="02030600000101010101" pitchFamily="18" charset="-127"/>
                <a:ea typeface="바탕" panose="02030600000101010101" pitchFamily="18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</p:txBody>
      </p:sp>
      <p:sp>
        <p:nvSpPr>
          <p:cNvPr id="10" name="직사각형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r>
              <a:rPr lang="ko-KR" altLang="en-US" noProof="0" dirty="0" smtClean="0"/>
              <a:t>바닥글 추가</a:t>
            </a:r>
            <a:endParaRPr lang="ko-KR" altLang="en-US" noProof="0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fld id="{A8878FF0-17CE-4DA0-AE8B-9C3A18FBBFA7}" type="datetime4">
              <a:rPr lang="ko-KR" altLang="en-US" smtClean="0"/>
              <a:pPr/>
              <a:t>2021년 10월 10일</a:t>
            </a:fld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fld id="{E31375A4-56A4-47D6-9801-1991572033F7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rtlCol="0"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 dirty="0"/>
          </a:p>
        </p:txBody>
      </p:sp>
      <p:sp>
        <p:nvSpPr>
          <p:cNvPr id="3" name="그림 개체 틀 2" descr="이미지를 추가할 수 있는 빈 개체 틀입니다. 개체 틀을 클릭하고 추가할 이미지를 선택하세요.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latin typeface="바탕" panose="02030600000101010101" pitchFamily="18" charset="-127"/>
                <a:ea typeface="바탕" panose="02030600000101010101" pitchFamily="18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ko-KR" altLang="en-US" noProof="0" smtClean="0"/>
              <a:t>그림을 추가하려면 아이콘을 클릭하십시오</a:t>
            </a:r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>
                <a:latin typeface="바탕" panose="02030600000101010101" pitchFamily="18" charset="-127"/>
                <a:ea typeface="바탕" panose="02030600000101010101" pitchFamily="18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r>
              <a:rPr lang="ko-KR" altLang="en-US" noProof="0" dirty="0" smtClean="0"/>
              <a:t>바닥글 추가</a:t>
            </a:r>
            <a:endParaRPr lang="ko-KR" altLang="en-US" noProof="0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fld id="{D5A660B4-DA78-49B4-9B88-A9DF5C825F78}" type="datetime4">
              <a:rPr lang="ko-KR" altLang="en-US" smtClean="0"/>
              <a:pPr/>
              <a:t>2021년 10월 10일</a:t>
            </a:fld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fld id="{E31375A4-56A4-47D6-9801-1991572033F7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  <p:sp>
        <p:nvSpPr>
          <p:cNvPr id="11" name="직사각형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-KR" altLang="en-US" dirty="0" smtClean="0"/>
              <a:t>마스터 텍스트 스타일을 편집하려면 클릭하세요</a:t>
            </a:r>
            <a:r>
              <a:rPr lang="en-US" altLang="ko-KR" dirty="0" smtClean="0"/>
              <a:t>.</a:t>
            </a:r>
          </a:p>
          <a:p>
            <a:pPr lvl="1" rtl="0"/>
            <a:r>
              <a:rPr lang="ko-KR" altLang="en-US" dirty="0" smtClean="0"/>
              <a:t>둘째 수준</a:t>
            </a:r>
          </a:p>
          <a:p>
            <a:pPr lvl="2" rtl="0"/>
            <a:r>
              <a:rPr lang="ko-KR" altLang="en-US" dirty="0" smtClean="0"/>
              <a:t>셋째 수준</a:t>
            </a:r>
          </a:p>
          <a:p>
            <a:pPr lvl="3" rtl="0"/>
            <a:r>
              <a:rPr lang="ko-KR" altLang="en-US" dirty="0" smtClean="0"/>
              <a:t>넷째 수준</a:t>
            </a:r>
          </a:p>
          <a:p>
            <a:pPr lvl="4" rtl="0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r>
              <a:rPr lang="ko-KR" altLang="en-US" smtClean="0"/>
              <a:t>바닥글 추가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fld id="{C5178A32-A191-42EF-8810-004E9F42FEE7}" type="datetime4">
              <a:rPr lang="ko-KR" altLang="en-US" smtClean="0"/>
              <a:pPr/>
              <a:t>2021년 10월 10일</a:t>
            </a:fld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fld id="{E31375A4-56A4-47D6-9801-1991572033F7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바탕" panose="02030600000101010101" pitchFamily="18" charset="-127"/>
          <a:ea typeface="바탕" panose="02030600000101010101" pitchFamily="18" charset="-127"/>
          <a:cs typeface="+mj-cs"/>
        </a:defRPr>
      </a:lvl1pPr>
    </p:titleStyle>
    <p:bodyStyle>
      <a:lvl1pPr marL="274320" indent="-228600" algn="l" defTabSz="914400" rtl="0" eaLnBrk="1" latinLnBrk="1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바탕" panose="02030600000101010101" pitchFamily="18" charset="-127"/>
          <a:ea typeface="바탕" panose="02030600000101010101" pitchFamily="18" charset="-127"/>
          <a:cs typeface="+mn-cs"/>
        </a:defRPr>
      </a:lvl1pPr>
      <a:lvl2pPr marL="594360" indent="-228600" algn="l" defTabSz="914400" rtl="0" eaLnBrk="1" latinLnBrk="1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바탕" panose="02030600000101010101" pitchFamily="18" charset="-127"/>
          <a:ea typeface="바탕" panose="02030600000101010101" pitchFamily="18" charset="-127"/>
          <a:cs typeface="+mn-cs"/>
        </a:defRPr>
      </a:lvl2pPr>
      <a:lvl3pPr marL="91440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바탕" panose="02030600000101010101" pitchFamily="18" charset="-127"/>
          <a:ea typeface="바탕" panose="02030600000101010101" pitchFamily="18" charset="-127"/>
          <a:cs typeface="+mn-cs"/>
        </a:defRPr>
      </a:lvl3pPr>
      <a:lvl4pPr marL="123444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바탕" panose="02030600000101010101" pitchFamily="18" charset="-127"/>
          <a:ea typeface="바탕" panose="02030600000101010101" pitchFamily="18" charset="-127"/>
          <a:cs typeface="+mn-cs"/>
        </a:defRPr>
      </a:lvl4pPr>
      <a:lvl5pPr marL="155448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바탕" panose="02030600000101010101" pitchFamily="18" charset="-127"/>
          <a:ea typeface="바탕" panose="02030600000101010101" pitchFamily="18" charset="-127"/>
          <a:cs typeface="+mn-cs"/>
        </a:defRPr>
      </a:lvl5pPr>
      <a:lvl6pPr marL="182880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h304O0nryI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D_ilsmfF80" TargetMode="Externa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N6OMpzBR58" TargetMode="Externa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OEioRL3YJ8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oohVpVo7x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m3Z00wAqk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66800" y="2350667"/>
            <a:ext cx="10058400" cy="2743200"/>
          </a:xfrm>
        </p:spPr>
        <p:txBody>
          <a:bodyPr rtlCol="0"/>
          <a:lstStyle/>
          <a:p>
            <a:pPr rtl="0"/>
            <a:r>
              <a:rPr lang="ko-KR" altLang="en-US" dirty="0" smtClean="0">
                <a:latin typeface="Cambria" panose="02040503050406030204" pitchFamily="18" charset="0"/>
                <a:ea typeface="문체부 쓰기 흘림체" panose="02030609000101010101" pitchFamily="17" charset="-127"/>
                <a:sym typeface="Cambria" panose="02040503050406030204" pitchFamily="18" charset="0"/>
              </a:rPr>
              <a:t>일본 국가의 과거와 현재</a:t>
            </a:r>
            <a:endParaRPr lang="ko-KR" altLang="en-US" dirty="0">
              <a:latin typeface="Cambria" panose="02040503050406030204" pitchFamily="18" charset="0"/>
              <a:ea typeface="문체부 쓰기 흘림체" panose="02030609000101010101" pitchFamily="17" charset="-127"/>
              <a:sym typeface="Cambria" panose="02040503050406030204" pitchFamily="18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9178" y="5093866"/>
            <a:ext cx="10058400" cy="779711"/>
          </a:xfrm>
        </p:spPr>
        <p:txBody>
          <a:bodyPr rtlCol="0">
            <a:normAutofit/>
          </a:bodyPr>
          <a:lstStyle/>
          <a:p>
            <a:pPr rtl="0"/>
            <a:r>
              <a:rPr lang="ko-KR" altLang="en-US" b="0" dirty="0" smtClean="0">
                <a:latin typeface="Cambria" panose="02040503050406030204" pitchFamily="18" charset="0"/>
                <a:sym typeface="Cambria" panose="02040503050406030204" pitchFamily="18" charset="0"/>
              </a:rPr>
              <a:t>일본의 창조 과정에 얽힌 신화에 대하여</a:t>
            </a:r>
            <a:endParaRPr lang="en-US" altLang="ko-KR" b="0" dirty="0" smtClean="0">
              <a:latin typeface="Cambria" panose="02040503050406030204" pitchFamily="18" charset="0"/>
              <a:sym typeface="Cambria" panose="02040503050406030204" pitchFamily="18" charset="0"/>
            </a:endParaRPr>
          </a:p>
          <a:p>
            <a:pPr algn="r" rtl="0"/>
            <a:r>
              <a:rPr lang="en-US" altLang="ko-KR" b="0" dirty="0" smtClean="0">
                <a:latin typeface="Cambria" panose="02040503050406030204" pitchFamily="18" charset="0"/>
                <a:sym typeface="Cambria" panose="02040503050406030204" pitchFamily="18" charset="0"/>
              </a:rPr>
              <a:t>21829492 </a:t>
            </a:r>
            <a:r>
              <a:rPr lang="ko-KR" altLang="en-US" b="0" dirty="0" err="1" smtClean="0">
                <a:latin typeface="Cambria" panose="02040503050406030204" pitchFamily="18" charset="0"/>
                <a:sym typeface="Cambria" panose="02040503050406030204" pitchFamily="18" charset="0"/>
              </a:rPr>
              <a:t>김다연</a:t>
            </a:r>
            <a:endParaRPr lang="en-US" altLang="ko-KR" b="0" dirty="0" smtClean="0">
              <a:latin typeface="Cambria" panose="02040503050406030204" pitchFamily="18" charset="0"/>
              <a:sym typeface="Cambria" panose="02040503050406030204" pitchFamily="18" charset="0"/>
            </a:endParaRPr>
          </a:p>
          <a:p>
            <a:pPr rtl="0"/>
            <a:endParaRPr lang="ko-KR" altLang="en-US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바탕" panose="02030600000101010101" pitchFamily="18" charset="-127"/>
              <a:sym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smtClean="0">
                <a:latin typeface="Cambria" panose="02040503050406030204" pitchFamily="18" charset="0"/>
                <a:ea typeface="바탕" panose="02030600000101010101" pitchFamily="18" charset="-127"/>
                <a:sym typeface="Cambria" panose="02040503050406030204" pitchFamily="18" charset="0"/>
              </a:rPr>
              <a:t>일본 신들의 부모</a:t>
            </a:r>
            <a:r>
              <a:rPr lang="en-US" altLang="ko-KR" dirty="0" smtClean="0">
                <a:latin typeface="Cambria" panose="02040503050406030204" pitchFamily="18" charset="0"/>
                <a:ea typeface="바탕" panose="02030600000101010101" pitchFamily="18" charset="-127"/>
                <a:sym typeface="Cambria" panose="02040503050406030204" pitchFamily="18" charset="0"/>
              </a:rPr>
              <a:t>, </a:t>
            </a:r>
            <a:r>
              <a:rPr lang="ko-KR" altLang="en-US" dirty="0" err="1" smtClean="0">
                <a:latin typeface="Cambria" panose="02040503050406030204" pitchFamily="18" charset="0"/>
                <a:ea typeface="바탕" panose="02030600000101010101" pitchFamily="18" charset="-127"/>
                <a:sym typeface="Cambria" panose="02040503050406030204" pitchFamily="18" charset="0"/>
              </a:rPr>
              <a:t>이자나미와</a:t>
            </a:r>
            <a:r>
              <a:rPr lang="ko-KR" altLang="en-US" dirty="0" smtClean="0">
                <a:latin typeface="Cambria" panose="02040503050406030204" pitchFamily="18" charset="0"/>
                <a:ea typeface="바탕" panose="02030600000101010101" pitchFamily="18" charset="-127"/>
                <a:sym typeface="Cambria" panose="02040503050406030204" pitchFamily="18" charset="0"/>
              </a:rPr>
              <a:t> </a:t>
            </a:r>
            <a:r>
              <a:rPr lang="ko-KR" altLang="en-US" dirty="0" err="1" smtClean="0">
                <a:latin typeface="Cambria" panose="02040503050406030204" pitchFamily="18" charset="0"/>
                <a:sym typeface="Cambria" panose="02040503050406030204" pitchFamily="18" charset="0"/>
              </a:rPr>
              <a:t>이자나기의</a:t>
            </a:r>
            <a:r>
              <a:rPr lang="ko-KR" altLang="en-US" dirty="0" smtClean="0">
                <a:latin typeface="Cambria" panose="02040503050406030204" pitchFamily="18" charset="0"/>
                <a:sym typeface="Cambria" panose="02040503050406030204" pitchFamily="18" charset="0"/>
              </a:rPr>
              <a:t> 모습</a:t>
            </a:r>
            <a:endParaRPr lang="ko-KR" altLang="en-US" dirty="0">
              <a:latin typeface="Cambria" panose="02040503050406030204" pitchFamily="18" charset="0"/>
              <a:ea typeface="바탕" panose="02030600000101010101" pitchFamily="18" charset="-127"/>
              <a:sym typeface="Cambria" panose="02040503050406030204" pitchFamily="18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37013"/>
            <a:ext cx="1905000" cy="421005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890" y="2221900"/>
            <a:ext cx="4060458" cy="270432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843" y="2221900"/>
            <a:ext cx="3907944" cy="270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1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err="1" smtClean="0">
                <a:latin typeface="Cambria" panose="02040503050406030204" pitchFamily="18" charset="0"/>
                <a:ea typeface="바탕" panose="02030600000101010101" pitchFamily="18" charset="-127"/>
                <a:sym typeface="Cambria" panose="02040503050406030204" pitchFamily="18" charset="0"/>
              </a:rPr>
              <a:t>이자나미와</a:t>
            </a:r>
            <a:r>
              <a:rPr lang="ko-KR" altLang="en-US" dirty="0" smtClean="0">
                <a:latin typeface="Cambria" panose="02040503050406030204" pitchFamily="18" charset="0"/>
                <a:ea typeface="바탕" panose="02030600000101010101" pitchFamily="18" charset="-127"/>
                <a:sym typeface="Cambria" panose="02040503050406030204" pitchFamily="18" charset="0"/>
              </a:rPr>
              <a:t> </a:t>
            </a:r>
            <a:r>
              <a:rPr lang="ko-KR" altLang="en-US" dirty="0" err="1" smtClean="0">
                <a:latin typeface="Cambria" panose="02040503050406030204" pitchFamily="18" charset="0"/>
                <a:ea typeface="바탕" panose="02030600000101010101" pitchFamily="18" charset="-127"/>
                <a:sym typeface="Cambria" panose="02040503050406030204" pitchFamily="18" charset="0"/>
              </a:rPr>
              <a:t>이자나기</a:t>
            </a:r>
            <a:r>
              <a:rPr lang="en-US" altLang="ko-KR" dirty="0" smtClean="0">
                <a:sym typeface="Cambria" panose="02040503050406030204" pitchFamily="18" charset="0"/>
              </a:rPr>
              <a:t>-1</a:t>
            </a:r>
            <a:endParaRPr lang="ko-KR" altLang="en-US" dirty="0">
              <a:sym typeface="Cambria" panose="02040503050406030204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45720" indent="0">
              <a:buNone/>
            </a:pPr>
            <a:r>
              <a:rPr lang="ko-KR" altLang="en-US" dirty="0"/>
              <a:t>일본 신화에 따르면 </a:t>
            </a:r>
            <a:r>
              <a:rPr lang="ko-KR" altLang="en-US" dirty="0" err="1"/>
              <a:t>이자나기는</a:t>
            </a:r>
            <a:r>
              <a:rPr lang="ko-KR" altLang="en-US" dirty="0"/>
              <a:t> 신세 </a:t>
            </a:r>
            <a:r>
              <a:rPr lang="en-US" altLang="ko-KR" dirty="0"/>
              <a:t>7</a:t>
            </a:r>
            <a:r>
              <a:rPr lang="ko-KR" altLang="en-US" dirty="0"/>
              <a:t>대</a:t>
            </a:r>
            <a:r>
              <a:rPr lang="en-US" altLang="ko-KR" dirty="0"/>
              <a:t>(</a:t>
            </a:r>
            <a:r>
              <a:rPr lang="ko-KR" altLang="en-US" dirty="0" err="1"/>
              <a:t>神世七代</a:t>
            </a:r>
            <a:r>
              <a:rPr lang="en-US" altLang="ko-KR" dirty="0"/>
              <a:t>)</a:t>
            </a:r>
            <a:r>
              <a:rPr lang="ko-KR" altLang="en-US" dirty="0"/>
              <a:t>의 가장 마지막 신으로서 </a:t>
            </a:r>
            <a:r>
              <a:rPr lang="ko-KR" altLang="en-US" dirty="0" err="1"/>
              <a:t>이자나미와</a:t>
            </a:r>
            <a:r>
              <a:rPr lang="ko-KR" altLang="en-US" dirty="0"/>
              <a:t> 함께 태어났다</a:t>
            </a:r>
            <a:r>
              <a:rPr lang="en-US" altLang="ko-KR" dirty="0"/>
              <a:t>. </a:t>
            </a:r>
            <a:r>
              <a:rPr lang="ko-KR" altLang="en-US" dirty="0" err="1"/>
              <a:t>이자나미와의</a:t>
            </a:r>
            <a:r>
              <a:rPr lang="ko-KR" altLang="en-US" dirty="0"/>
              <a:t> 사이에서 일본 열도를 형성한 많은 자식들을 낳았다</a:t>
            </a:r>
            <a:r>
              <a:rPr lang="en-US" altLang="ko-KR" dirty="0" smtClean="0"/>
              <a:t>. </a:t>
            </a:r>
          </a:p>
          <a:p>
            <a:pPr marL="45720" indent="0">
              <a:buNone/>
            </a:pPr>
            <a:r>
              <a:rPr lang="ko-KR" altLang="en-US" dirty="0" smtClean="0"/>
              <a:t>그 </a:t>
            </a:r>
            <a:r>
              <a:rPr lang="ko-KR" altLang="en-US" dirty="0"/>
              <a:t>가운데 </a:t>
            </a:r>
            <a:r>
              <a:rPr lang="ko-KR" altLang="en-US" dirty="0" err="1"/>
              <a:t>아와지</a:t>
            </a:r>
            <a:r>
              <a:rPr lang="ko-KR" altLang="en-US" dirty="0"/>
              <a:t> 섬</a:t>
            </a:r>
            <a:r>
              <a:rPr lang="en-US" altLang="ko-KR" dirty="0"/>
              <a:t>(</a:t>
            </a:r>
            <a:r>
              <a:rPr lang="ko-KR" altLang="en-US" dirty="0" err="1"/>
              <a:t>淡路島</a:t>
            </a:r>
            <a:r>
              <a:rPr lang="en-US" altLang="ko-KR" dirty="0"/>
              <a:t>) </a:t>
            </a:r>
            <a:r>
              <a:rPr lang="ko-KR" altLang="en-US" dirty="0"/>
              <a:t>・ </a:t>
            </a:r>
            <a:r>
              <a:rPr lang="ko-KR" altLang="en-US" dirty="0" err="1"/>
              <a:t>혼슈</a:t>
            </a:r>
            <a:r>
              <a:rPr lang="en-US" altLang="ko-KR" dirty="0"/>
              <a:t>(</a:t>
            </a:r>
            <a:r>
              <a:rPr lang="ko-KR" altLang="en-US" dirty="0" err="1"/>
              <a:t>本州</a:t>
            </a:r>
            <a:r>
              <a:rPr lang="en-US" altLang="ko-KR" dirty="0"/>
              <a:t>) </a:t>
            </a:r>
            <a:r>
              <a:rPr lang="ko-KR" altLang="en-US" dirty="0"/>
              <a:t>・ </a:t>
            </a:r>
            <a:r>
              <a:rPr lang="ko-KR" altLang="en-US" dirty="0" err="1"/>
              <a:t>시코쿠</a:t>
            </a:r>
            <a:r>
              <a:rPr lang="en-US" altLang="ko-KR" dirty="0"/>
              <a:t>(</a:t>
            </a:r>
            <a:r>
              <a:rPr lang="ko-KR" altLang="en-US" dirty="0"/>
              <a:t>四國</a:t>
            </a:r>
            <a:r>
              <a:rPr lang="en-US" altLang="ko-KR" dirty="0"/>
              <a:t>) </a:t>
            </a:r>
            <a:r>
              <a:rPr lang="ko-KR" altLang="en-US" dirty="0"/>
              <a:t>・ </a:t>
            </a:r>
            <a:r>
              <a:rPr lang="ko-KR" altLang="en-US" dirty="0" err="1"/>
              <a:t>규슈</a:t>
            </a:r>
            <a:r>
              <a:rPr lang="en-US" altLang="ko-KR" dirty="0"/>
              <a:t>(</a:t>
            </a:r>
            <a:r>
              <a:rPr lang="ko-KR" altLang="en-US" dirty="0"/>
              <a:t>九州</a:t>
            </a:r>
            <a:r>
              <a:rPr lang="en-US" altLang="ko-KR" dirty="0"/>
              <a:t>) </a:t>
            </a:r>
            <a:r>
              <a:rPr lang="ko-KR" altLang="en-US" dirty="0"/>
              <a:t>등의 섬</a:t>
            </a:r>
            <a:r>
              <a:rPr lang="en-US" altLang="ko-KR" dirty="0"/>
              <a:t>, </a:t>
            </a:r>
            <a:r>
              <a:rPr lang="ko-KR" altLang="en-US" dirty="0"/>
              <a:t>돌 ・ 나무 ・ 바다</a:t>
            </a:r>
            <a:r>
              <a:rPr lang="en-US" altLang="ko-KR" dirty="0"/>
              <a:t>(</a:t>
            </a:r>
            <a:r>
              <a:rPr lang="ko-KR" altLang="en-US" dirty="0" err="1"/>
              <a:t>오와타쓰미大綿津見神</a:t>
            </a:r>
            <a:r>
              <a:rPr lang="en-US" altLang="ko-KR" dirty="0"/>
              <a:t>) </a:t>
            </a:r>
            <a:r>
              <a:rPr lang="ko-KR" altLang="en-US" dirty="0"/>
              <a:t>・ 물 ・ 바람 ・ 산</a:t>
            </a:r>
            <a:r>
              <a:rPr lang="en-US" altLang="ko-KR" dirty="0"/>
              <a:t>(</a:t>
            </a:r>
            <a:r>
              <a:rPr lang="ko-KR" altLang="en-US" dirty="0" err="1"/>
              <a:t>오야마즈미大山津見神</a:t>
            </a:r>
            <a:r>
              <a:rPr lang="en-US" altLang="ko-KR" dirty="0"/>
              <a:t>) </a:t>
            </a:r>
            <a:r>
              <a:rPr lang="ko-KR" altLang="en-US" dirty="0"/>
              <a:t>・ 들 ・ 불 등 삼라만상의 신들도 있었다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marL="45720" indent="0">
              <a:buNone/>
            </a:pPr>
            <a:r>
              <a:rPr lang="ko-KR" altLang="en-US" dirty="0" smtClean="0"/>
              <a:t>그러나 </a:t>
            </a:r>
            <a:r>
              <a:rPr lang="ko-KR" altLang="en-US" dirty="0" err="1"/>
              <a:t>이자나미가</a:t>
            </a:r>
            <a:r>
              <a:rPr lang="ko-KR" altLang="en-US" dirty="0"/>
              <a:t> 불의 신 </a:t>
            </a:r>
            <a:r>
              <a:rPr lang="ko-KR" altLang="en-US" dirty="0" err="1"/>
              <a:t>가구쓰치</a:t>
            </a:r>
            <a:r>
              <a:rPr lang="en-US" altLang="ko-KR" dirty="0"/>
              <a:t>(</a:t>
            </a:r>
            <a:r>
              <a:rPr lang="ko-KR" altLang="en-US" dirty="0" err="1"/>
              <a:t>軻遇突智</a:t>
            </a:r>
            <a:r>
              <a:rPr lang="en-US" altLang="ko-KR" dirty="0"/>
              <a:t>, </a:t>
            </a:r>
            <a:r>
              <a:rPr lang="ko-KR" altLang="en-US" dirty="0" err="1"/>
              <a:t>가구쓰치노카미迦具土神</a:t>
            </a:r>
            <a:r>
              <a:rPr lang="en-US" altLang="ko-KR" dirty="0"/>
              <a:t>)</a:t>
            </a:r>
            <a:r>
              <a:rPr lang="ko-KR" altLang="en-US" dirty="0"/>
              <a:t>를 낳다가 음부가 불에 데어 죽자 </a:t>
            </a:r>
            <a:r>
              <a:rPr lang="ko-KR" altLang="en-US" dirty="0" err="1"/>
              <a:t>이자나기는</a:t>
            </a:r>
            <a:r>
              <a:rPr lang="ko-KR" altLang="en-US" dirty="0"/>
              <a:t> </a:t>
            </a:r>
            <a:r>
              <a:rPr lang="en-US" altLang="ko-KR" dirty="0"/>
              <a:t>"</a:t>
            </a:r>
            <a:r>
              <a:rPr lang="ko-KR" altLang="en-US" dirty="0"/>
              <a:t>한갓 이 아이 때문에 배우자를 잃었다</a:t>
            </a:r>
            <a:r>
              <a:rPr lang="en-US" altLang="ko-KR" dirty="0"/>
              <a:t>"</a:t>
            </a:r>
            <a:r>
              <a:rPr lang="ko-KR" altLang="en-US" dirty="0"/>
              <a:t>며 </a:t>
            </a:r>
            <a:r>
              <a:rPr lang="ko-KR" altLang="en-US" dirty="0" err="1"/>
              <a:t>가쿠즈치를</a:t>
            </a:r>
            <a:r>
              <a:rPr lang="ko-KR" altLang="en-US" dirty="0"/>
              <a:t> 칼로 베어버렸고</a:t>
            </a:r>
            <a:r>
              <a:rPr lang="en-US" altLang="ko-KR" dirty="0"/>
              <a:t>, </a:t>
            </a:r>
            <a:r>
              <a:rPr lang="ko-KR" altLang="en-US" dirty="0" err="1"/>
              <a:t>가쿠쓰치의</a:t>
            </a:r>
            <a:r>
              <a:rPr lang="ko-KR" altLang="en-US" dirty="0"/>
              <a:t> 피와 사체에서 다시 신이 태어났다</a:t>
            </a:r>
            <a:r>
              <a:rPr lang="en-US" altLang="ko-KR" dirty="0" smtClean="0"/>
              <a:t>.</a:t>
            </a:r>
          </a:p>
          <a:p>
            <a:endParaRPr lang="en-US" altLang="ko-KR" dirty="0">
              <a:sym typeface="Cambria" panose="02040503050406030204" pitchFamily="18" charset="0"/>
            </a:endParaRPr>
          </a:p>
          <a:p>
            <a:endParaRPr lang="ko-KR" altLang="en-US" dirty="0">
              <a:latin typeface="Cambria" panose="02040503050406030204" pitchFamily="18" charset="0"/>
              <a:ea typeface="바탕" panose="02030600000101010101" pitchFamily="18" charset="-127"/>
              <a:sym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err="1" smtClean="0">
                <a:latin typeface="Cambria" panose="02040503050406030204" pitchFamily="18" charset="0"/>
                <a:ea typeface="바탕" panose="02030600000101010101" pitchFamily="18" charset="-127"/>
                <a:sym typeface="Cambria" panose="02040503050406030204" pitchFamily="18" charset="0"/>
              </a:rPr>
              <a:t>이자나미와</a:t>
            </a:r>
            <a:r>
              <a:rPr lang="ko-KR" altLang="en-US" dirty="0" smtClean="0">
                <a:latin typeface="Cambria" panose="02040503050406030204" pitchFamily="18" charset="0"/>
                <a:ea typeface="바탕" panose="02030600000101010101" pitchFamily="18" charset="-127"/>
                <a:sym typeface="Cambria" panose="02040503050406030204" pitchFamily="18" charset="0"/>
              </a:rPr>
              <a:t> </a:t>
            </a:r>
            <a:r>
              <a:rPr lang="ko-KR" altLang="en-US" dirty="0" err="1" smtClean="0">
                <a:latin typeface="Cambria" panose="02040503050406030204" pitchFamily="18" charset="0"/>
                <a:ea typeface="바탕" panose="02030600000101010101" pitchFamily="18" charset="-127"/>
                <a:sym typeface="Cambria" panose="02040503050406030204" pitchFamily="18" charset="0"/>
              </a:rPr>
              <a:t>이자나기</a:t>
            </a:r>
            <a:r>
              <a:rPr lang="en-US" altLang="ko-KR" dirty="0" smtClean="0">
                <a:sym typeface="Cambria" panose="02040503050406030204" pitchFamily="18" charset="0"/>
              </a:rPr>
              <a:t>-2</a:t>
            </a:r>
            <a:endParaRPr lang="ko-KR" altLang="en-US" dirty="0">
              <a:sym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861750"/>
            <a:ext cx="934788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바탕" panose="02030600000101010101" pitchFamily="18" charset="-127"/>
                <a:ea typeface="바탕" panose="02030600000101010101" pitchFamily="18" charset="-127"/>
              </a:rPr>
              <a:t>쌍둥이 남매인 여신 </a:t>
            </a:r>
            <a:r>
              <a:rPr lang="ko-KR" altLang="en-US" sz="2000" dirty="0" err="1">
                <a:latin typeface="바탕" panose="02030600000101010101" pitchFamily="18" charset="-127"/>
                <a:ea typeface="바탕" panose="02030600000101010101" pitchFamily="18" charset="-127"/>
              </a:rPr>
              <a:t>이자나미와</a:t>
            </a:r>
            <a:r>
              <a:rPr lang="ko-KR" altLang="en-US" sz="2000" dirty="0">
                <a:latin typeface="바탕" panose="02030600000101010101" pitchFamily="18" charset="-127"/>
                <a:ea typeface="바탕" panose="02030600000101010101" pitchFamily="18" charset="-127"/>
              </a:rPr>
              <a:t> 남신 </a:t>
            </a:r>
            <a:r>
              <a:rPr lang="ko-KR" altLang="en-US" sz="2000" dirty="0" err="1">
                <a:latin typeface="바탕" panose="02030600000101010101" pitchFamily="18" charset="-127"/>
                <a:ea typeface="바탕" panose="02030600000101010101" pitchFamily="18" charset="-127"/>
              </a:rPr>
              <a:t>이자나기는</a:t>
            </a:r>
            <a:r>
              <a:rPr lang="ko-KR" altLang="en-US" sz="2000" dirty="0">
                <a:latin typeface="바탕" panose="02030600000101010101" pitchFamily="18" charset="-127"/>
                <a:ea typeface="바탕" panose="02030600000101010101" pitchFamily="18" charset="-127"/>
              </a:rPr>
              <a:t> 부부가 되어 일본을 창조해내고</a:t>
            </a:r>
            <a:r>
              <a:rPr lang="en-US" altLang="ko-KR" sz="2000" dirty="0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dirty="0">
                <a:latin typeface="바탕" panose="02030600000101010101" pitchFamily="18" charset="-127"/>
                <a:ea typeface="바탕" panose="02030600000101010101" pitchFamily="18" charset="-127"/>
              </a:rPr>
              <a:t>여러 신들을 낳게 된다</a:t>
            </a:r>
            <a:r>
              <a:rPr lang="en-US" altLang="ko-KR" sz="2000" dirty="0">
                <a:latin typeface="바탕" panose="02030600000101010101" pitchFamily="18" charset="-127"/>
                <a:ea typeface="바탕" panose="02030600000101010101" pitchFamily="18" charset="-127"/>
              </a:rPr>
              <a:t>. </a:t>
            </a:r>
            <a:r>
              <a:rPr lang="ko-KR" altLang="en-US" sz="2000" dirty="0" err="1">
                <a:latin typeface="바탕" panose="02030600000101010101" pitchFamily="18" charset="-127"/>
                <a:ea typeface="바탕" panose="02030600000101010101" pitchFamily="18" charset="-127"/>
              </a:rPr>
              <a:t>이자나미와</a:t>
            </a:r>
            <a:r>
              <a:rPr lang="ko-KR" altLang="en-US" sz="2000" dirty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2000" dirty="0" err="1">
                <a:latin typeface="바탕" panose="02030600000101010101" pitchFamily="18" charset="-127"/>
                <a:ea typeface="바탕" panose="02030600000101010101" pitchFamily="18" charset="-127"/>
              </a:rPr>
              <a:t>이자나기가</a:t>
            </a:r>
            <a:r>
              <a:rPr lang="ko-KR" altLang="en-US" sz="2000" dirty="0">
                <a:latin typeface="바탕" panose="02030600000101010101" pitchFamily="18" charset="-127"/>
                <a:ea typeface="바탕" panose="02030600000101010101" pitchFamily="18" charset="-127"/>
              </a:rPr>
              <a:t> 가장 처음으로 낳은 자식은 ‘</a:t>
            </a:r>
            <a:r>
              <a:rPr lang="ko-KR" altLang="en-US" sz="2000" dirty="0" err="1">
                <a:latin typeface="바탕" panose="02030600000101010101" pitchFamily="18" charset="-127"/>
                <a:ea typeface="바탕" panose="02030600000101010101" pitchFamily="18" charset="-127"/>
              </a:rPr>
              <a:t>히루코</a:t>
            </a:r>
            <a:r>
              <a:rPr lang="ko-KR" altLang="en-US" sz="2000" dirty="0">
                <a:latin typeface="바탕" panose="02030600000101010101" pitchFamily="18" charset="-127"/>
                <a:ea typeface="바탕" panose="02030600000101010101" pitchFamily="18" charset="-127"/>
              </a:rPr>
              <a:t>’ 라고 </a:t>
            </a:r>
            <a:r>
              <a:rPr lang="ko-KR" altLang="en-US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했다</a:t>
            </a:r>
            <a:r>
              <a:rPr lang="en-US" altLang="ko-KR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endParaRPr lang="en-US" altLang="ko-KR" sz="2000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하지만 </a:t>
            </a:r>
            <a:r>
              <a:rPr lang="ko-KR" altLang="en-US" sz="2000" dirty="0" err="1">
                <a:latin typeface="바탕" panose="02030600000101010101" pitchFamily="18" charset="-127"/>
                <a:ea typeface="바탕" panose="02030600000101010101" pitchFamily="18" charset="-127"/>
              </a:rPr>
              <a:t>히루코는</a:t>
            </a:r>
            <a:r>
              <a:rPr lang="ko-KR" altLang="en-US" sz="2000" dirty="0">
                <a:latin typeface="바탕" panose="02030600000101010101" pitchFamily="18" charset="-127"/>
                <a:ea typeface="바탕" panose="02030600000101010101" pitchFamily="18" charset="-127"/>
              </a:rPr>
              <a:t> 끔찍한 몸으로 태어나게 되어 부모인 </a:t>
            </a:r>
            <a:r>
              <a:rPr lang="ko-KR" altLang="en-US" sz="2000" dirty="0" err="1">
                <a:latin typeface="바탕" panose="02030600000101010101" pitchFamily="18" charset="-127"/>
                <a:ea typeface="바탕" panose="02030600000101010101" pitchFamily="18" charset="-127"/>
              </a:rPr>
              <a:t>이자나미와</a:t>
            </a:r>
            <a:r>
              <a:rPr lang="ko-KR" altLang="en-US" sz="2000" dirty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2000" dirty="0" err="1">
                <a:latin typeface="바탕" panose="02030600000101010101" pitchFamily="18" charset="-127"/>
                <a:ea typeface="바탕" panose="02030600000101010101" pitchFamily="18" charset="-127"/>
              </a:rPr>
              <a:t>이자나기에</a:t>
            </a:r>
            <a:r>
              <a:rPr lang="ko-KR" altLang="en-US" sz="2000" dirty="0">
                <a:latin typeface="바탕" panose="02030600000101010101" pitchFamily="18" charset="-127"/>
                <a:ea typeface="바탕" panose="02030600000101010101" pitchFamily="18" charset="-127"/>
              </a:rPr>
              <a:t> 의해 갈대바구니에 넣어져 강에 흘려 버려졌다고 한다</a:t>
            </a:r>
            <a:r>
              <a:rPr lang="en-US" altLang="ko-KR" sz="2000" dirty="0">
                <a:latin typeface="바탕" panose="02030600000101010101" pitchFamily="18" charset="-127"/>
                <a:ea typeface="바탕" panose="02030600000101010101" pitchFamily="18" charset="-127"/>
              </a:rPr>
              <a:t>. </a:t>
            </a:r>
            <a:r>
              <a:rPr lang="ko-KR" altLang="en-US" sz="2000" dirty="0">
                <a:latin typeface="바탕" panose="02030600000101010101" pitchFamily="18" charset="-127"/>
                <a:ea typeface="바탕" panose="02030600000101010101" pitchFamily="18" charset="-127"/>
              </a:rPr>
              <a:t>그 이후에 </a:t>
            </a:r>
            <a:r>
              <a:rPr lang="ko-KR" altLang="en-US" sz="2000" dirty="0" err="1">
                <a:latin typeface="바탕" panose="02030600000101010101" pitchFamily="18" charset="-127"/>
                <a:ea typeface="바탕" panose="02030600000101010101" pitchFamily="18" charset="-127"/>
              </a:rPr>
              <a:t>이자나미와</a:t>
            </a:r>
            <a:r>
              <a:rPr lang="ko-KR" altLang="en-US" sz="2000" dirty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2000" dirty="0" err="1">
                <a:latin typeface="바탕" panose="02030600000101010101" pitchFamily="18" charset="-127"/>
                <a:ea typeface="바탕" panose="02030600000101010101" pitchFamily="18" charset="-127"/>
              </a:rPr>
              <a:t>이자나기</a:t>
            </a:r>
            <a:r>
              <a:rPr lang="ko-KR" altLang="en-US" sz="2000" dirty="0">
                <a:latin typeface="바탕" panose="02030600000101010101" pitchFamily="18" charset="-127"/>
                <a:ea typeface="바탕" panose="02030600000101010101" pitchFamily="18" charset="-127"/>
              </a:rPr>
              <a:t> 사이에서 무수히 많은 신들이 태어나게 되었는데</a:t>
            </a:r>
            <a:r>
              <a:rPr lang="en-US" altLang="ko-KR" sz="2000" dirty="0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dirty="0">
                <a:latin typeface="바탕" panose="02030600000101010101" pitchFamily="18" charset="-127"/>
                <a:ea typeface="바탕" panose="02030600000101010101" pitchFamily="18" charset="-127"/>
              </a:rPr>
              <a:t>그 중 대중들에게 가장 많이 언급되는 신들은 주로 세 명으로 </a:t>
            </a:r>
            <a:r>
              <a:rPr lang="ko-KR" altLang="en-US" sz="2000" dirty="0" smtClean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아마테라스</a:t>
            </a:r>
            <a:r>
              <a:rPr lang="en-US" altLang="ko-KR" sz="2000" dirty="0"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  <a:r>
              <a:rPr lang="en-US" altLang="ko-KR" sz="2000" dirty="0" smtClean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2000" dirty="0" err="1" smtClean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스사노오</a:t>
            </a:r>
            <a:r>
              <a:rPr lang="en-US" altLang="ko-KR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  <a:r>
              <a:rPr lang="en-US" altLang="ko-KR" sz="2000" dirty="0" smtClean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2000" dirty="0" err="1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츠쿠요미가</a:t>
            </a:r>
            <a:r>
              <a:rPr lang="ko-KR" altLang="en-US" sz="2000" dirty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2000" dirty="0">
                <a:latin typeface="바탕" panose="02030600000101010101" pitchFamily="18" charset="-127"/>
                <a:ea typeface="바탕" panose="02030600000101010101" pitchFamily="18" charset="-127"/>
              </a:rPr>
              <a:t>해당된다</a:t>
            </a:r>
            <a:r>
              <a:rPr lang="en-US" altLang="ko-KR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endParaRPr lang="en-US" altLang="ko-KR" sz="2000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2000" dirty="0" err="1">
                <a:latin typeface="바탕" panose="02030600000101010101" pitchFamily="18" charset="-127"/>
                <a:ea typeface="바탕" panose="02030600000101010101" pitchFamily="18" charset="-127"/>
              </a:rPr>
              <a:t>이자나기는</a:t>
            </a:r>
            <a:r>
              <a:rPr lang="ko-KR" altLang="en-US" sz="2000" dirty="0">
                <a:latin typeface="바탕" panose="02030600000101010101" pitchFamily="18" charset="-127"/>
                <a:ea typeface="바탕" panose="02030600000101010101" pitchFamily="18" charset="-127"/>
              </a:rPr>
              <a:t> 아마테라스에게 천상을</a:t>
            </a:r>
            <a:r>
              <a:rPr lang="en-US" altLang="ko-KR" sz="2000" dirty="0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dirty="0" err="1">
                <a:latin typeface="바탕" panose="02030600000101010101" pitchFamily="18" charset="-127"/>
                <a:ea typeface="바탕" panose="02030600000101010101" pitchFamily="18" charset="-127"/>
              </a:rPr>
              <a:t>츠쿠요미에게는</a:t>
            </a:r>
            <a:r>
              <a:rPr lang="ko-KR" altLang="en-US" sz="2000" dirty="0">
                <a:latin typeface="바탕" panose="02030600000101010101" pitchFamily="18" charset="-127"/>
                <a:ea typeface="바탕" panose="02030600000101010101" pitchFamily="18" charset="-127"/>
              </a:rPr>
              <a:t> 어둠의 나라를</a:t>
            </a:r>
            <a:r>
              <a:rPr lang="en-US" altLang="ko-KR" sz="2000" dirty="0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dirty="0" err="1">
                <a:latin typeface="바탕" panose="02030600000101010101" pitchFamily="18" charset="-127"/>
                <a:ea typeface="바탕" panose="02030600000101010101" pitchFamily="18" charset="-127"/>
              </a:rPr>
              <a:t>스사노오에게는</a:t>
            </a:r>
            <a:r>
              <a:rPr lang="ko-KR" altLang="en-US" sz="2000" dirty="0">
                <a:latin typeface="바탕" panose="02030600000101010101" pitchFamily="18" charset="-127"/>
                <a:ea typeface="바탕" panose="02030600000101010101" pitchFamily="18" charset="-127"/>
              </a:rPr>
              <a:t> 바다를 맡기게 된다</a:t>
            </a:r>
            <a:r>
              <a:rPr lang="en-US" altLang="ko-KR" sz="2000" dirty="0"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endParaRPr lang="ko-KR" altLang="en-US" sz="2000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097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95400" y="134093"/>
            <a:ext cx="9601200" cy="1143000"/>
          </a:xfrm>
        </p:spPr>
        <p:txBody>
          <a:bodyPr rtlCol="0"/>
          <a:lstStyle/>
          <a:p>
            <a:pPr rtl="0"/>
            <a:r>
              <a:rPr lang="ko-KR" altLang="en-US" dirty="0" smtClean="0">
                <a:latin typeface="Cambria" panose="02040503050406030204" pitchFamily="18" charset="0"/>
                <a:ea typeface="바탕" panose="02030600000101010101" pitchFamily="18" charset="-127"/>
                <a:sym typeface="Cambria" panose="02040503050406030204" pitchFamily="18" charset="0"/>
              </a:rPr>
              <a:t>세 신의 탄생</a:t>
            </a:r>
            <a:endParaRPr lang="ko-KR" altLang="en-US" dirty="0">
              <a:latin typeface="Cambria" panose="02040503050406030204" pitchFamily="18" charset="0"/>
              <a:ea typeface="바탕" panose="02030600000101010101" pitchFamily="18" charset="-127"/>
              <a:sym typeface="Cambria" panose="02040503050406030204" pitchFamily="18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0"/>
            <a:ext cx="8391180" cy="373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0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err="1" smtClean="0">
                <a:latin typeface="Cambria" panose="02040503050406030204" pitchFamily="18" charset="0"/>
                <a:ea typeface="바탕" panose="02030600000101010101" pitchFamily="18" charset="-127"/>
                <a:sym typeface="Cambria" panose="02040503050406030204" pitchFamily="18" charset="0"/>
              </a:rPr>
              <a:t>이자나미와</a:t>
            </a:r>
            <a:r>
              <a:rPr lang="ko-KR" altLang="en-US" dirty="0" smtClean="0">
                <a:latin typeface="Cambria" panose="02040503050406030204" pitchFamily="18" charset="0"/>
                <a:ea typeface="바탕" panose="02030600000101010101" pitchFamily="18" charset="-127"/>
                <a:sym typeface="Cambria" panose="02040503050406030204" pitchFamily="18" charset="0"/>
              </a:rPr>
              <a:t> </a:t>
            </a:r>
            <a:r>
              <a:rPr lang="ko-KR" altLang="en-US" dirty="0" err="1" smtClean="0">
                <a:latin typeface="Cambria" panose="02040503050406030204" pitchFamily="18" charset="0"/>
                <a:ea typeface="바탕" panose="02030600000101010101" pitchFamily="18" charset="-127"/>
                <a:sym typeface="Cambria" panose="02040503050406030204" pitchFamily="18" charset="0"/>
              </a:rPr>
              <a:t>이자나기</a:t>
            </a:r>
            <a:r>
              <a:rPr lang="ko-KR" altLang="en-US" dirty="0" smtClean="0">
                <a:latin typeface="Cambria" panose="02040503050406030204" pitchFamily="18" charset="0"/>
                <a:ea typeface="바탕" panose="02030600000101010101" pitchFamily="18" charset="-127"/>
                <a:sym typeface="Cambria" panose="02040503050406030204" pitchFamily="18" charset="0"/>
              </a:rPr>
              <a:t> 사이에서 태어난 세 명의 신</a:t>
            </a:r>
            <a:endParaRPr lang="ko-KR" altLang="en-US" dirty="0">
              <a:latin typeface="Cambria" panose="02040503050406030204" pitchFamily="18" charset="0"/>
              <a:ea typeface="바탕" panose="02030600000101010101" pitchFamily="18" charset="-127"/>
              <a:sym typeface="Cambria" panose="02040503050406030204" pitchFamily="18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90687"/>
            <a:ext cx="2428875" cy="40862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469" y="1690684"/>
            <a:ext cx="2257425" cy="40862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088" y="1690685"/>
            <a:ext cx="2400300" cy="4086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5839" y="583650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츠쿠요미</a:t>
            </a:r>
            <a:endParaRPr lang="en-US" altLang="ko-KR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98240" y="583650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스사노오</a:t>
            </a:r>
            <a:endParaRPr lang="en-US" altLang="ko-KR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68767" y="583650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아마테라스</a:t>
            </a:r>
            <a:endParaRPr lang="en-US" altLang="ko-KR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150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smtClean="0">
                <a:latin typeface="Cambria" panose="02040503050406030204" pitchFamily="18" charset="0"/>
                <a:ea typeface="바탕" panose="02030600000101010101" pitchFamily="18" charset="-127"/>
                <a:sym typeface="Cambria" panose="02040503050406030204" pitchFamily="18" charset="0"/>
              </a:rPr>
              <a:t>아마테라스와 </a:t>
            </a:r>
            <a:r>
              <a:rPr lang="ko-KR" altLang="en-US" dirty="0" err="1" smtClean="0">
                <a:latin typeface="Cambria" panose="02040503050406030204" pitchFamily="18" charset="0"/>
                <a:ea typeface="바탕" panose="02030600000101010101" pitchFamily="18" charset="-127"/>
                <a:sym typeface="Cambria" panose="02040503050406030204" pitchFamily="18" charset="0"/>
              </a:rPr>
              <a:t>스사노오의</a:t>
            </a:r>
            <a:r>
              <a:rPr lang="ko-KR" altLang="en-US" dirty="0" smtClean="0">
                <a:latin typeface="Cambria" panose="02040503050406030204" pitchFamily="18" charset="0"/>
                <a:ea typeface="바탕" panose="02030600000101010101" pitchFamily="18" charset="-127"/>
                <a:sym typeface="Cambria" panose="02040503050406030204" pitchFamily="18" charset="0"/>
              </a:rPr>
              <a:t> 서약</a:t>
            </a:r>
            <a:endParaRPr lang="ko-KR" altLang="en-US" dirty="0">
              <a:latin typeface="Cambria" panose="02040503050406030204" pitchFamily="18" charset="0"/>
              <a:ea typeface="바탕" panose="02030600000101010101" pitchFamily="18" charset="-127"/>
              <a:sym typeface="Cambria" panose="02040503050406030204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45720" indent="0" fontAlgn="base">
              <a:buNone/>
            </a:pPr>
            <a:r>
              <a:rPr lang="ko-KR" altLang="en-US" dirty="0"/>
              <a:t>훗날 </a:t>
            </a:r>
            <a:r>
              <a:rPr lang="ko-KR" altLang="en-US" dirty="0" err="1"/>
              <a:t>스사노오는</a:t>
            </a:r>
            <a:r>
              <a:rPr lang="ko-KR" altLang="en-US" dirty="0"/>
              <a:t> 아마테라스에게 안부인사를 전하기 위해 천상의 세계에 가게 되는데</a:t>
            </a:r>
            <a:r>
              <a:rPr lang="en-US" altLang="ko-KR" dirty="0"/>
              <a:t>, </a:t>
            </a:r>
            <a:r>
              <a:rPr lang="ko-KR" altLang="en-US" dirty="0" err="1"/>
              <a:t>스사노오의</a:t>
            </a:r>
            <a:r>
              <a:rPr lang="ko-KR" altLang="en-US" dirty="0"/>
              <a:t> 발소리가 위협적으로 들렸던 아마테라스는 </a:t>
            </a:r>
            <a:r>
              <a:rPr lang="ko-KR" altLang="en-US" dirty="0" err="1"/>
              <a:t>스사노오를</a:t>
            </a:r>
            <a:r>
              <a:rPr lang="ko-KR" altLang="en-US" dirty="0"/>
              <a:t> 적대하게 되고</a:t>
            </a:r>
            <a:r>
              <a:rPr lang="en-US" altLang="ko-KR" dirty="0"/>
              <a:t>, </a:t>
            </a:r>
            <a:r>
              <a:rPr lang="ko-KR" altLang="en-US" dirty="0" err="1"/>
              <a:t>스사노오는</a:t>
            </a:r>
            <a:r>
              <a:rPr lang="ko-KR" altLang="en-US" dirty="0"/>
              <a:t> 자신의 결백을 증명하고자 아마테라스와 </a:t>
            </a:r>
            <a:r>
              <a:rPr lang="ko-KR" altLang="en-US" dirty="0" err="1"/>
              <a:t>스사노오는</a:t>
            </a:r>
            <a:r>
              <a:rPr lang="ko-KR" altLang="en-US" dirty="0"/>
              <a:t> 의식을 치르러 서약을 하게 된다</a:t>
            </a:r>
            <a:r>
              <a:rPr lang="en-US" altLang="ko-KR" dirty="0"/>
              <a:t>. </a:t>
            </a:r>
            <a:r>
              <a:rPr lang="ko-KR" altLang="en-US" dirty="0"/>
              <a:t>그 과정에서 둘 사이에서도 몇 명의 신이 태어나게 된다</a:t>
            </a:r>
            <a:r>
              <a:rPr lang="en-US" altLang="ko-KR" dirty="0"/>
              <a:t>. </a:t>
            </a:r>
            <a:r>
              <a:rPr lang="ko-KR" altLang="en-US" dirty="0"/>
              <a:t>하지만 결국 그 승부</a:t>
            </a:r>
            <a:r>
              <a:rPr lang="en-US" altLang="ko-KR" dirty="0"/>
              <a:t>(</a:t>
            </a:r>
            <a:r>
              <a:rPr lang="ko-KR" altLang="en-US" dirty="0"/>
              <a:t>서약</a:t>
            </a:r>
            <a:r>
              <a:rPr lang="en-US" altLang="ko-KR" dirty="0"/>
              <a:t>)</a:t>
            </a:r>
            <a:r>
              <a:rPr lang="ko-KR" altLang="en-US" dirty="0"/>
              <a:t>에서 아마테라스가 패하게 되자 </a:t>
            </a:r>
            <a:r>
              <a:rPr lang="ko-KR" altLang="en-US" dirty="0" err="1"/>
              <a:t>스사노오는</a:t>
            </a:r>
            <a:r>
              <a:rPr lang="ko-KR" altLang="en-US" dirty="0"/>
              <a:t> 천상에서 온갖 </a:t>
            </a:r>
            <a:r>
              <a:rPr lang="ko-KR" altLang="en-US" dirty="0" err="1"/>
              <a:t>횡폐를</a:t>
            </a:r>
            <a:r>
              <a:rPr lang="ko-KR" altLang="en-US" dirty="0"/>
              <a:t> 부리게 된다</a:t>
            </a:r>
            <a:r>
              <a:rPr lang="en-US" altLang="ko-KR" dirty="0"/>
              <a:t>. </a:t>
            </a:r>
            <a:r>
              <a:rPr lang="ko-KR" altLang="en-US" dirty="0"/>
              <a:t>아마테라스는 그런 </a:t>
            </a:r>
            <a:r>
              <a:rPr lang="ko-KR" altLang="en-US" dirty="0" err="1"/>
              <a:t>스사노오의</a:t>
            </a:r>
            <a:r>
              <a:rPr lang="ko-KR" altLang="en-US" dirty="0"/>
              <a:t> 행동이 두려워 ‘</a:t>
            </a:r>
            <a:r>
              <a:rPr lang="ko-KR" altLang="en-US" dirty="0" err="1"/>
              <a:t>아메노이와야토</a:t>
            </a:r>
            <a:r>
              <a:rPr lang="ko-KR" altLang="en-US" dirty="0"/>
              <a:t>’ 라는 석굴에 숨어 태양신이 사라지게 된 셈이니 천상계와 </a:t>
            </a:r>
            <a:r>
              <a:rPr lang="ko-KR" altLang="en-US" dirty="0" err="1"/>
              <a:t>지상계는</a:t>
            </a:r>
            <a:r>
              <a:rPr lang="ko-KR" altLang="en-US" dirty="0"/>
              <a:t> 모두 암흑의 세계가 되기도 했다</a:t>
            </a:r>
            <a:r>
              <a:rPr lang="en-US" altLang="ko-KR" dirty="0"/>
              <a:t>.</a:t>
            </a:r>
            <a:endParaRPr lang="ko-KR" altLang="en-US" dirty="0"/>
          </a:p>
          <a:p>
            <a:pPr marL="45720" indent="0" fontAlgn="base">
              <a:buNone/>
            </a:pPr>
            <a:r>
              <a:rPr lang="ko-KR" altLang="en-US" dirty="0" smtClean="0"/>
              <a:t>결국 </a:t>
            </a:r>
            <a:r>
              <a:rPr lang="ko-KR" altLang="en-US" dirty="0"/>
              <a:t>긴 시간이 지나 아마테라스는 밖으로 나오게 되고</a:t>
            </a:r>
            <a:r>
              <a:rPr lang="en-US" altLang="ko-KR" dirty="0"/>
              <a:t>, </a:t>
            </a:r>
            <a:r>
              <a:rPr lang="ko-KR" altLang="en-US" dirty="0" err="1"/>
              <a:t>스사노오를</a:t>
            </a:r>
            <a:r>
              <a:rPr lang="ko-KR" altLang="en-US" dirty="0"/>
              <a:t> 천상계로부터 </a:t>
            </a:r>
            <a:r>
              <a:rPr lang="ko-KR" altLang="en-US" dirty="0" smtClean="0"/>
              <a:t>추방시켰다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pPr rtl="0"/>
            <a:endParaRPr lang="ko-KR" altLang="en-US" dirty="0">
              <a:latin typeface="Cambria" panose="02040503050406030204" pitchFamily="18" charset="0"/>
              <a:ea typeface="바탕" panose="02030600000101010101" pitchFamily="18" charset="-127"/>
              <a:sym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79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10064578" cy="1143000"/>
          </a:xfrm>
        </p:spPr>
        <p:txBody>
          <a:bodyPr/>
          <a:lstStyle/>
          <a:p>
            <a:r>
              <a:rPr lang="ko-KR" altLang="en-US" dirty="0" smtClean="0"/>
              <a:t>아마테라스와 </a:t>
            </a:r>
            <a:r>
              <a:rPr lang="ko-KR" altLang="en-US" dirty="0" err="1" smtClean="0"/>
              <a:t>스사노오의</a:t>
            </a:r>
            <a:r>
              <a:rPr lang="ko-KR" altLang="en-US" dirty="0" smtClean="0"/>
              <a:t> 서약을 보여주는 애니메이션</a:t>
            </a:r>
            <a:endParaRPr lang="ko-KR" altLang="en-US" dirty="0"/>
          </a:p>
        </p:txBody>
      </p:sp>
      <p:pic>
        <p:nvPicPr>
          <p:cNvPr id="4" name="Oh304O0nry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5400" y="1933059"/>
            <a:ext cx="6814981" cy="383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7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스사노오와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야마타노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오로치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ko-KR" altLang="en-US" dirty="0" err="1"/>
              <a:t>야마타노</a:t>
            </a:r>
            <a:r>
              <a:rPr lang="ko-KR" altLang="en-US" b="1" dirty="0"/>
              <a:t> </a:t>
            </a:r>
            <a:r>
              <a:rPr lang="ko-KR" altLang="en-US" dirty="0" err="1" smtClean="0"/>
              <a:t>오로치는</a:t>
            </a:r>
            <a:r>
              <a:rPr lang="ko-KR" altLang="en-US" dirty="0"/>
              <a:t> 일본의 신화에 등장하는 상상의 괴물이다</a:t>
            </a:r>
            <a:r>
              <a:rPr lang="en-US" altLang="ko-KR" dirty="0" smtClean="0"/>
              <a:t>.</a:t>
            </a:r>
          </a:p>
          <a:p>
            <a:pPr marL="45720" indent="0">
              <a:buNone/>
            </a:pPr>
            <a:r>
              <a:rPr lang="ko-KR" altLang="en-US" dirty="0" err="1"/>
              <a:t>스사노오는</a:t>
            </a:r>
            <a:r>
              <a:rPr lang="ko-KR" altLang="en-US" dirty="0"/>
              <a:t> </a:t>
            </a:r>
            <a:r>
              <a:rPr lang="ko-KR" altLang="en-US" dirty="0" err="1"/>
              <a:t>구시나다히메를</a:t>
            </a:r>
            <a:r>
              <a:rPr lang="ko-KR" altLang="en-US" dirty="0"/>
              <a:t> 아내로 맞아들이게 해 줄 것을 조건으로 </a:t>
            </a:r>
            <a:r>
              <a:rPr lang="ko-KR" altLang="en-US" dirty="0" err="1"/>
              <a:t>야마타노</a:t>
            </a:r>
            <a:r>
              <a:rPr lang="ko-KR" altLang="en-US" dirty="0"/>
              <a:t> </a:t>
            </a:r>
            <a:r>
              <a:rPr lang="ko-KR" altLang="en-US" dirty="0" err="1"/>
              <a:t>오로치의</a:t>
            </a:r>
            <a:r>
              <a:rPr lang="ko-KR" altLang="en-US" dirty="0"/>
              <a:t> 퇴치에 나섰다</a:t>
            </a:r>
            <a:r>
              <a:rPr lang="en-US" altLang="ko-KR" dirty="0"/>
              <a:t>. </a:t>
            </a:r>
            <a:r>
              <a:rPr lang="ko-KR" altLang="en-US" dirty="0" err="1"/>
              <a:t>스사노오는</a:t>
            </a:r>
            <a:r>
              <a:rPr lang="ko-KR" altLang="en-US" dirty="0"/>
              <a:t> </a:t>
            </a:r>
            <a:r>
              <a:rPr lang="ko-KR" altLang="en-US" dirty="0" err="1"/>
              <a:t>구시나다히메를</a:t>
            </a:r>
            <a:r>
              <a:rPr lang="ko-KR" altLang="en-US" dirty="0"/>
              <a:t> 지키기 위해 그녀를 빗의 형태로 바꾸어 자신의 머리카락 속에 꽂았다</a:t>
            </a:r>
            <a:r>
              <a:rPr lang="en-US" altLang="ko-KR" dirty="0"/>
              <a:t>. </a:t>
            </a:r>
            <a:r>
              <a:rPr lang="ko-KR" altLang="en-US" dirty="0"/>
              <a:t>그리고 </a:t>
            </a:r>
            <a:r>
              <a:rPr lang="ko-KR" altLang="en-US" dirty="0" err="1"/>
              <a:t>아시나즈치와</a:t>
            </a:r>
            <a:r>
              <a:rPr lang="ko-KR" altLang="en-US" dirty="0"/>
              <a:t> </a:t>
            </a:r>
            <a:r>
              <a:rPr lang="ko-KR" altLang="en-US" dirty="0" err="1"/>
              <a:t>데나즈치에게</a:t>
            </a:r>
            <a:r>
              <a:rPr lang="ko-KR" altLang="en-US" dirty="0"/>
              <a:t> 독한 술을 빚어 담을 쌓고 </a:t>
            </a:r>
            <a:r>
              <a:rPr lang="en-US" altLang="ko-KR" dirty="0"/>
              <a:t>8</a:t>
            </a:r>
            <a:r>
              <a:rPr lang="ko-KR" altLang="en-US" dirty="0"/>
              <a:t>개의 문을 만들어</a:t>
            </a:r>
            <a:r>
              <a:rPr lang="en-US" altLang="ko-KR" dirty="0"/>
              <a:t>, </a:t>
            </a:r>
            <a:r>
              <a:rPr lang="ko-KR" altLang="en-US" dirty="0"/>
              <a:t>각각의 문에 잘 빚은 독한 술을 가득 채운 술통을 올려놓았다</a:t>
            </a:r>
            <a:r>
              <a:rPr lang="en-US" altLang="ko-KR" dirty="0" smtClean="0"/>
              <a:t>.</a:t>
            </a:r>
          </a:p>
          <a:p>
            <a:pPr marL="45720" indent="0">
              <a:buNone/>
            </a:pPr>
            <a:r>
              <a:rPr lang="ko-KR" altLang="en-US" dirty="0" smtClean="0"/>
              <a:t>준비를 </a:t>
            </a:r>
            <a:r>
              <a:rPr lang="ko-KR" altLang="en-US" dirty="0"/>
              <a:t>마치고 기다리자 </a:t>
            </a:r>
            <a:r>
              <a:rPr lang="ko-KR" altLang="en-US" dirty="0" err="1"/>
              <a:t>야마타노</a:t>
            </a:r>
            <a:r>
              <a:rPr lang="ko-KR" altLang="en-US" dirty="0"/>
              <a:t> </a:t>
            </a:r>
            <a:r>
              <a:rPr lang="ko-KR" altLang="en-US" dirty="0" err="1"/>
              <a:t>오로치가</a:t>
            </a:r>
            <a:r>
              <a:rPr lang="ko-KR" altLang="en-US" dirty="0"/>
              <a:t> 나타났다</a:t>
            </a:r>
            <a:r>
              <a:rPr lang="en-US" altLang="ko-KR" dirty="0"/>
              <a:t>. </a:t>
            </a:r>
            <a:r>
              <a:rPr lang="ko-KR" altLang="en-US" dirty="0" err="1"/>
              <a:t>오로치는</a:t>
            </a:r>
            <a:r>
              <a:rPr lang="ko-KR" altLang="en-US" dirty="0"/>
              <a:t> </a:t>
            </a:r>
            <a:r>
              <a:rPr lang="en-US" altLang="ko-KR" dirty="0"/>
              <a:t>8</a:t>
            </a:r>
            <a:r>
              <a:rPr lang="ko-KR" altLang="en-US" dirty="0"/>
              <a:t>개의 머리를 각각의 술통에 집어넣어 술을 마시기 시작했다</a:t>
            </a:r>
            <a:r>
              <a:rPr lang="en-US" altLang="ko-KR" dirty="0"/>
              <a:t>. </a:t>
            </a:r>
            <a:r>
              <a:rPr lang="ko-KR" altLang="en-US" dirty="0" err="1"/>
              <a:t>오로치가</a:t>
            </a:r>
            <a:r>
              <a:rPr lang="ko-KR" altLang="en-US" dirty="0"/>
              <a:t> 취해 그 자리에서 잠들자</a:t>
            </a:r>
            <a:r>
              <a:rPr lang="en-US" altLang="ko-KR" dirty="0"/>
              <a:t>, </a:t>
            </a:r>
            <a:r>
              <a:rPr lang="ko-KR" altLang="en-US" dirty="0" err="1"/>
              <a:t>스사노오는</a:t>
            </a:r>
            <a:r>
              <a:rPr lang="ko-KR" altLang="en-US" dirty="0"/>
              <a:t> 예리한 칼을 뽑아 </a:t>
            </a:r>
            <a:r>
              <a:rPr lang="ko-KR" altLang="en-US" dirty="0" err="1"/>
              <a:t>오로치의</a:t>
            </a:r>
            <a:r>
              <a:rPr lang="ko-KR" altLang="en-US" dirty="0"/>
              <a:t> 머리를 모두 </a:t>
            </a:r>
            <a:r>
              <a:rPr lang="ko-KR" altLang="en-US" dirty="0" smtClean="0"/>
              <a:t>베었다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머리를 </a:t>
            </a:r>
            <a:r>
              <a:rPr lang="ko-KR" altLang="en-US" dirty="0"/>
              <a:t>모두 베고 나서</a:t>
            </a:r>
            <a:r>
              <a:rPr lang="en-US" altLang="ko-KR" dirty="0"/>
              <a:t>, </a:t>
            </a:r>
            <a:r>
              <a:rPr lang="ko-KR" altLang="en-US" dirty="0"/>
              <a:t>꼬리를 벤 순간 칼날이 부러졌다</a:t>
            </a:r>
            <a:r>
              <a:rPr lang="en-US" altLang="ko-KR" dirty="0"/>
              <a:t>. </a:t>
            </a:r>
            <a:r>
              <a:rPr lang="ko-KR" altLang="en-US" dirty="0"/>
              <a:t>검으로 꼬리를 찢자</a:t>
            </a:r>
            <a:r>
              <a:rPr lang="en-US" altLang="ko-KR" dirty="0"/>
              <a:t>, </a:t>
            </a:r>
            <a:r>
              <a:rPr lang="ko-KR" altLang="en-US" dirty="0"/>
              <a:t>거대한 칼이 솟아올랐다</a:t>
            </a:r>
            <a:r>
              <a:rPr lang="en-US" altLang="ko-KR" dirty="0"/>
              <a:t>. </a:t>
            </a:r>
            <a:r>
              <a:rPr lang="ko-KR" altLang="en-US" dirty="0"/>
              <a:t>이를 불가사의하게 여긴 </a:t>
            </a:r>
            <a:r>
              <a:rPr lang="ko-KR" altLang="en-US" dirty="0" err="1"/>
              <a:t>스사노오는</a:t>
            </a:r>
            <a:r>
              <a:rPr lang="ko-KR" altLang="en-US" dirty="0"/>
              <a:t> 거대한 칼을 아마테라스에게 헌상하였다</a:t>
            </a:r>
            <a:r>
              <a:rPr lang="en-US" altLang="ko-KR" dirty="0"/>
              <a:t>. </a:t>
            </a:r>
            <a:r>
              <a:rPr lang="ko-KR" altLang="en-US" dirty="0"/>
              <a:t>이것이 후일 </a:t>
            </a:r>
            <a:r>
              <a:rPr lang="ko-KR" altLang="en-US" dirty="0" err="1"/>
              <a:t>구사나기의</a:t>
            </a:r>
            <a:r>
              <a:rPr lang="ko-KR" altLang="en-US" dirty="0"/>
              <a:t> </a:t>
            </a:r>
            <a:r>
              <a:rPr lang="ko-KR" altLang="en-US" dirty="0" smtClean="0"/>
              <a:t>검이라고 </a:t>
            </a:r>
            <a:r>
              <a:rPr lang="ko-KR" altLang="en-US" dirty="0"/>
              <a:t>불리는 삼종신기 중 하나인 </a:t>
            </a:r>
            <a:r>
              <a:rPr lang="ko-KR" altLang="en-US" dirty="0" err="1" smtClean="0"/>
              <a:t>덴소운켄이다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4261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스사노오와</a:t>
            </a:r>
            <a:r>
              <a:rPr lang="ko-KR" altLang="en-US" dirty="0" smtClean="0"/>
              <a:t> </a:t>
            </a:r>
            <a:r>
              <a:rPr lang="ko-KR" altLang="en-US" dirty="0" err="1"/>
              <a:t>야마타노</a:t>
            </a:r>
            <a:r>
              <a:rPr lang="ko-KR" altLang="en-US" dirty="0"/>
              <a:t> </a:t>
            </a:r>
            <a:r>
              <a:rPr lang="ko-KR" altLang="en-US" dirty="0" err="1" smtClean="0"/>
              <a:t>오로치의</a:t>
            </a:r>
            <a:r>
              <a:rPr lang="ko-KR" altLang="en-US" dirty="0" smtClean="0"/>
              <a:t> 모습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96994"/>
            <a:ext cx="7506730" cy="422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3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smtClean="0">
                <a:latin typeface="Cambria" panose="02040503050406030204" pitchFamily="18" charset="0"/>
                <a:ea typeface="바탕" panose="02030600000101010101" pitchFamily="18" charset="-127"/>
                <a:sym typeface="Cambria" panose="02040503050406030204" pitchFamily="18" charset="0"/>
              </a:rPr>
              <a:t>영상으로 보는 고사기 요약 정리</a:t>
            </a:r>
            <a:r>
              <a:rPr lang="en-US" altLang="ko-KR" dirty="0" smtClean="0">
                <a:sym typeface="Cambria" panose="02040503050406030204" pitchFamily="18" charset="0"/>
              </a:rPr>
              <a:t>-1</a:t>
            </a:r>
            <a:endParaRPr lang="ko-KR" altLang="en-US" dirty="0">
              <a:sym typeface="Cambria" panose="02040503050406030204" pitchFamily="18" charset="0"/>
            </a:endParaRPr>
          </a:p>
        </p:txBody>
      </p:sp>
      <p:pic>
        <p:nvPicPr>
          <p:cNvPr id="5" name="HD_ilsmfF8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95400" y="1743590"/>
            <a:ext cx="6643816" cy="373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4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smtClean="0">
                <a:latin typeface="Cambria" panose="02040503050406030204" pitchFamily="18" charset="0"/>
                <a:ea typeface="바탕" panose="02030600000101010101" pitchFamily="18" charset="-127"/>
                <a:sym typeface="Cambria" panose="02040503050406030204" pitchFamily="18" charset="0"/>
              </a:rPr>
              <a:t>목차</a:t>
            </a:r>
            <a:endParaRPr lang="ko-KR" altLang="en-US" dirty="0">
              <a:latin typeface="Cambria" panose="02040503050406030204" pitchFamily="18" charset="0"/>
              <a:ea typeface="바탕" panose="02030600000101010101" pitchFamily="18" charset="-127"/>
              <a:sym typeface="Cambria" panose="02040503050406030204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ko-KR" altLang="en-US" dirty="0" smtClean="0">
                <a:latin typeface="Cambria" panose="02040503050406030204" pitchFamily="18" charset="0"/>
                <a:ea typeface="바탕" panose="02030600000101010101" pitchFamily="18" charset="-127"/>
                <a:sym typeface="Cambria" panose="02040503050406030204" pitchFamily="18" charset="0"/>
              </a:rPr>
              <a:t>고사기란</a:t>
            </a:r>
            <a:r>
              <a:rPr lang="en-US" altLang="ko-KR" dirty="0" smtClean="0">
                <a:latin typeface="Cambria" panose="02040503050406030204" pitchFamily="18" charset="0"/>
                <a:ea typeface="바탕" panose="02030600000101010101" pitchFamily="18" charset="-127"/>
                <a:sym typeface="Cambria" panose="02040503050406030204" pitchFamily="18" charset="0"/>
              </a:rPr>
              <a:t>?</a:t>
            </a:r>
          </a:p>
          <a:p>
            <a:pPr rtl="0"/>
            <a:r>
              <a:rPr lang="ko-KR" altLang="en-US" dirty="0" smtClean="0">
                <a:latin typeface="Cambria" panose="02040503050406030204" pitchFamily="18" charset="0"/>
                <a:sym typeface="Cambria" panose="02040503050406030204" pitchFamily="18" charset="0"/>
              </a:rPr>
              <a:t>일본 신화에 등장하는 신들의 종류와 인간</a:t>
            </a:r>
            <a:endParaRPr lang="en-US" altLang="ko-KR" dirty="0" smtClean="0">
              <a:latin typeface="Cambria" panose="02040503050406030204" pitchFamily="18" charset="0"/>
              <a:ea typeface="바탕" panose="02030600000101010101" pitchFamily="18" charset="-127"/>
              <a:sym typeface="Cambria" panose="02040503050406030204" pitchFamily="18" charset="0"/>
            </a:endParaRPr>
          </a:p>
          <a:p>
            <a:pPr rtl="0"/>
            <a:r>
              <a:rPr lang="ko-KR" altLang="en-US" dirty="0" smtClean="0">
                <a:latin typeface="Cambria" panose="02040503050406030204" pitchFamily="18" charset="0"/>
                <a:sym typeface="Cambria" panose="02040503050406030204" pitchFamily="18" charset="0"/>
              </a:rPr>
              <a:t>개벽신화의 </a:t>
            </a:r>
            <a:r>
              <a:rPr lang="ko-KR" altLang="en-US" dirty="0" err="1" smtClean="0">
                <a:latin typeface="Cambria" panose="02040503050406030204" pitchFamily="18" charset="0"/>
                <a:sym typeface="Cambria" panose="02040503050406030204" pitchFamily="18" charset="0"/>
              </a:rPr>
              <a:t>이자나미와</a:t>
            </a:r>
            <a:r>
              <a:rPr lang="ko-KR" altLang="en-US" dirty="0" smtClean="0">
                <a:latin typeface="Cambria" panose="02040503050406030204" pitchFamily="18" charset="0"/>
                <a:sym typeface="Cambria" panose="02040503050406030204" pitchFamily="18" charset="0"/>
              </a:rPr>
              <a:t> </a:t>
            </a:r>
            <a:r>
              <a:rPr lang="ko-KR" altLang="en-US" dirty="0" err="1" smtClean="0">
                <a:latin typeface="Cambria" panose="02040503050406030204" pitchFamily="18" charset="0"/>
                <a:sym typeface="Cambria" panose="02040503050406030204" pitchFamily="18" charset="0"/>
              </a:rPr>
              <a:t>이자나기에</a:t>
            </a:r>
            <a:r>
              <a:rPr lang="ko-KR" altLang="en-US" dirty="0" smtClean="0">
                <a:latin typeface="Cambria" panose="02040503050406030204" pitchFamily="18" charset="0"/>
                <a:sym typeface="Cambria" panose="02040503050406030204" pitchFamily="18" charset="0"/>
              </a:rPr>
              <a:t> 대하여</a:t>
            </a:r>
            <a:endParaRPr lang="en-US" altLang="ko-KR" dirty="0" smtClean="0">
              <a:latin typeface="Cambria" panose="02040503050406030204" pitchFamily="18" charset="0"/>
              <a:sym typeface="Cambria" panose="02040503050406030204" pitchFamily="18" charset="0"/>
            </a:endParaRPr>
          </a:p>
          <a:p>
            <a:pPr rtl="0"/>
            <a:r>
              <a:rPr lang="ko-KR" altLang="en-US" dirty="0" smtClean="0">
                <a:latin typeface="Cambria" panose="02040503050406030204" pitchFamily="18" charset="0"/>
                <a:ea typeface="바탕" panose="02030600000101010101" pitchFamily="18" charset="-127"/>
                <a:sym typeface="Cambria" panose="02040503050406030204" pitchFamily="18" charset="0"/>
              </a:rPr>
              <a:t>고사기 중 아마테라스와 </a:t>
            </a:r>
            <a:r>
              <a:rPr lang="ko-KR" altLang="en-US" dirty="0" err="1" smtClean="0">
                <a:latin typeface="Cambria" panose="02040503050406030204" pitchFamily="18" charset="0"/>
                <a:ea typeface="바탕" panose="02030600000101010101" pitchFamily="18" charset="-127"/>
                <a:sym typeface="Cambria" panose="02040503050406030204" pitchFamily="18" charset="0"/>
              </a:rPr>
              <a:t>스사노오의</a:t>
            </a:r>
            <a:r>
              <a:rPr lang="ko-KR" altLang="en-US" dirty="0" smtClean="0">
                <a:latin typeface="Cambria" panose="02040503050406030204" pitchFamily="18" charset="0"/>
                <a:ea typeface="바탕" panose="02030600000101010101" pitchFamily="18" charset="-127"/>
                <a:sym typeface="Cambria" panose="02040503050406030204" pitchFamily="18" charset="0"/>
              </a:rPr>
              <a:t> 서약</a:t>
            </a:r>
            <a:endParaRPr lang="en-US" altLang="ko-KR" dirty="0" smtClean="0">
              <a:latin typeface="Cambria" panose="02040503050406030204" pitchFamily="18" charset="0"/>
              <a:ea typeface="바탕" panose="02030600000101010101" pitchFamily="18" charset="-127"/>
              <a:sym typeface="Cambria" panose="02040503050406030204" pitchFamily="18" charset="0"/>
            </a:endParaRPr>
          </a:p>
          <a:p>
            <a:pPr rtl="0"/>
            <a:r>
              <a:rPr lang="ko-KR" altLang="en-US" dirty="0" err="1" smtClean="0">
                <a:latin typeface="Cambria" panose="02040503050406030204" pitchFamily="18" charset="0"/>
                <a:ea typeface="바탕" panose="02030600000101010101" pitchFamily="18" charset="-127"/>
                <a:sym typeface="Cambria" panose="02040503050406030204" pitchFamily="18" charset="0"/>
              </a:rPr>
              <a:t>야마타노</a:t>
            </a:r>
            <a:r>
              <a:rPr lang="ko-KR" altLang="en-US" dirty="0" smtClean="0">
                <a:latin typeface="Cambria" panose="02040503050406030204" pitchFamily="18" charset="0"/>
                <a:ea typeface="바탕" panose="02030600000101010101" pitchFamily="18" charset="-127"/>
                <a:sym typeface="Cambria" panose="02040503050406030204" pitchFamily="18" charset="0"/>
              </a:rPr>
              <a:t> </a:t>
            </a:r>
            <a:r>
              <a:rPr lang="ko-KR" altLang="en-US" dirty="0" err="1" smtClean="0">
                <a:latin typeface="Cambria" panose="02040503050406030204" pitchFamily="18" charset="0"/>
                <a:ea typeface="바탕" panose="02030600000101010101" pitchFamily="18" charset="-127"/>
                <a:sym typeface="Cambria" panose="02040503050406030204" pitchFamily="18" charset="0"/>
              </a:rPr>
              <a:t>오로치의</a:t>
            </a:r>
            <a:r>
              <a:rPr lang="ko-KR" altLang="en-US" dirty="0" smtClean="0">
                <a:latin typeface="Cambria" panose="02040503050406030204" pitchFamily="18" charset="0"/>
                <a:ea typeface="바탕" panose="02030600000101010101" pitchFamily="18" charset="-127"/>
                <a:sym typeface="Cambria" panose="02040503050406030204" pitchFamily="18" charset="0"/>
              </a:rPr>
              <a:t> 퇴치</a:t>
            </a:r>
            <a:endParaRPr lang="en-US" altLang="ko-KR" dirty="0" smtClean="0">
              <a:latin typeface="Cambria" panose="02040503050406030204" pitchFamily="18" charset="0"/>
              <a:ea typeface="바탕" panose="02030600000101010101" pitchFamily="18" charset="-127"/>
              <a:sym typeface="Cambria" panose="02040503050406030204" pitchFamily="18" charset="0"/>
            </a:endParaRPr>
          </a:p>
          <a:p>
            <a:pPr rtl="0"/>
            <a:r>
              <a:rPr lang="ko-KR" altLang="en-US" dirty="0" smtClean="0">
                <a:latin typeface="Cambria" panose="02040503050406030204" pitchFamily="18" charset="0"/>
                <a:ea typeface="바탕" panose="02030600000101010101" pitchFamily="18" charset="-127"/>
                <a:sym typeface="Cambria" panose="02040503050406030204" pitchFamily="18" charset="0"/>
              </a:rPr>
              <a:t>일본 신화를 배경으로 한 창작물</a:t>
            </a:r>
            <a:endParaRPr lang="en-US" altLang="ko-KR" dirty="0" smtClean="0">
              <a:latin typeface="Cambria" panose="02040503050406030204" pitchFamily="18" charset="0"/>
              <a:ea typeface="바탕" panose="02030600000101010101" pitchFamily="18" charset="-127"/>
              <a:sym typeface="Cambria" panose="02040503050406030204" pitchFamily="18" charset="0"/>
            </a:endParaRPr>
          </a:p>
          <a:p>
            <a:pPr rtl="0"/>
            <a:endParaRPr lang="ko-KR" altLang="en-US" dirty="0">
              <a:latin typeface="Cambria" panose="02040503050406030204" pitchFamily="18" charset="0"/>
              <a:ea typeface="바탕" panose="02030600000101010101" pitchFamily="18" charset="-127"/>
              <a:sym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38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smtClean="0">
                <a:latin typeface="Cambria" panose="02040503050406030204" pitchFamily="18" charset="0"/>
                <a:ea typeface="바탕" panose="02030600000101010101" pitchFamily="18" charset="-127"/>
                <a:sym typeface="Cambria" panose="02040503050406030204" pitchFamily="18" charset="0"/>
              </a:rPr>
              <a:t>영상으로 보는 고사기 요약 정리</a:t>
            </a:r>
            <a:r>
              <a:rPr lang="en-US" altLang="ko-KR" dirty="0" smtClean="0">
                <a:sym typeface="Cambria" panose="02040503050406030204" pitchFamily="18" charset="0"/>
              </a:rPr>
              <a:t>-2</a:t>
            </a:r>
            <a:endParaRPr lang="ko-KR" altLang="en-US" dirty="0">
              <a:sym typeface="Cambria" panose="02040503050406030204" pitchFamily="18" charset="0"/>
            </a:endParaRPr>
          </a:p>
        </p:txBody>
      </p:sp>
      <p:pic>
        <p:nvPicPr>
          <p:cNvPr id="4" name="HN6OMpzBR58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95400" y="1797136"/>
            <a:ext cx="6573339" cy="369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2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 신화의 </a:t>
            </a:r>
            <a:r>
              <a:rPr lang="ko-KR" altLang="en-US" dirty="0" err="1" smtClean="0"/>
              <a:t>갼락화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858676"/>
            <a:ext cx="9030960" cy="34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smtClean="0">
                <a:sym typeface="Cambria" panose="02040503050406030204" pitchFamily="18" charset="0"/>
              </a:rPr>
              <a:t>고사기란</a:t>
            </a:r>
            <a:r>
              <a:rPr lang="en-US" altLang="ko-KR" dirty="0" smtClean="0">
                <a:sym typeface="Cambria" panose="02040503050406030204" pitchFamily="18" charset="0"/>
              </a:rPr>
              <a:t>?</a:t>
            </a:r>
            <a:endParaRPr lang="ko-KR" altLang="en-US" dirty="0">
              <a:sym typeface="Cambria" panose="02040503050406030204" pitchFamily="18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0" y="1022221"/>
            <a:ext cx="2917975" cy="49131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1682967"/>
            <a:ext cx="583238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고사기는 </a:t>
            </a:r>
            <a:r>
              <a:rPr lang="ko-KR" altLang="en-US" sz="2000" dirty="0">
                <a:latin typeface="바탕" panose="02030600000101010101" pitchFamily="18" charset="-127"/>
                <a:ea typeface="바탕" panose="02030600000101010101" pitchFamily="18" charset="-127"/>
              </a:rPr>
              <a:t>일본에서 가장 오래된 역사책이다</a:t>
            </a:r>
            <a:r>
              <a:rPr lang="en-US" altLang="ko-KR" sz="2000" dirty="0">
                <a:latin typeface="바탕" panose="02030600000101010101" pitchFamily="18" charset="-127"/>
                <a:ea typeface="바탕" panose="02030600000101010101" pitchFamily="18" charset="-127"/>
              </a:rPr>
              <a:t>. </a:t>
            </a:r>
            <a:r>
              <a:rPr lang="ko-KR" altLang="en-US" sz="2000" dirty="0">
                <a:latin typeface="바탕" panose="02030600000101010101" pitchFamily="18" charset="-127"/>
                <a:ea typeface="바탕" panose="02030600000101010101" pitchFamily="18" charset="-127"/>
              </a:rPr>
              <a:t>그 서문에 따르면 </a:t>
            </a:r>
            <a:r>
              <a:rPr lang="ko-KR" altLang="en-US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와도</a:t>
            </a:r>
            <a:r>
              <a:rPr lang="en-US" altLang="ko-KR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5</a:t>
            </a:r>
            <a:r>
              <a:rPr lang="ko-KR" altLang="en-US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년에</a:t>
            </a:r>
            <a:r>
              <a:rPr lang="ko-KR" altLang="en-US" sz="2000" dirty="0">
                <a:latin typeface="바탕" panose="02030600000101010101" pitchFamily="18" charset="-127"/>
                <a:ea typeface="바탕" panose="02030600000101010101" pitchFamily="18" charset="-127"/>
              </a:rPr>
              <a:t> </a:t>
            </a:r>
            <a:r>
              <a:rPr lang="ko-KR" altLang="en-US" sz="2000" dirty="0" err="1">
                <a:latin typeface="바탕" panose="02030600000101010101" pitchFamily="18" charset="-127"/>
                <a:ea typeface="바탕" panose="02030600000101010101" pitchFamily="18" charset="-127"/>
              </a:rPr>
              <a:t>겐메이</a:t>
            </a:r>
            <a:r>
              <a:rPr lang="ko-KR" altLang="en-US" sz="2000" dirty="0">
                <a:latin typeface="바탕" panose="02030600000101010101" pitchFamily="18" charset="-127"/>
                <a:ea typeface="바탕" panose="02030600000101010101" pitchFamily="18" charset="-127"/>
              </a:rPr>
              <a:t> 천황의 부름을 받아 </a:t>
            </a:r>
            <a:r>
              <a:rPr lang="ko-KR" altLang="en-US" sz="2000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오호노아소미</a:t>
            </a:r>
            <a:r>
              <a:rPr lang="ko-KR" altLang="en-US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2000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야스마로가</a:t>
            </a:r>
            <a:r>
              <a:rPr lang="ko-KR" altLang="en-US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2000" dirty="0">
                <a:latin typeface="바탕" panose="02030600000101010101" pitchFamily="18" charset="-127"/>
                <a:ea typeface="바탕" panose="02030600000101010101" pitchFamily="18" charset="-127"/>
              </a:rPr>
              <a:t>바친 것으로 되어 있다</a:t>
            </a:r>
            <a:r>
              <a:rPr lang="en-US" altLang="ko-KR" sz="2000" dirty="0">
                <a:latin typeface="바탕" panose="02030600000101010101" pitchFamily="18" charset="-127"/>
                <a:ea typeface="바탕" panose="02030600000101010101" pitchFamily="18" charset="-127"/>
              </a:rPr>
              <a:t>. </a:t>
            </a:r>
            <a:r>
              <a:rPr lang="ko-KR" altLang="en-US" sz="2000" dirty="0" err="1">
                <a:latin typeface="바탕" panose="02030600000101010101" pitchFamily="18" charset="-127"/>
                <a:ea typeface="바탕" panose="02030600000101010101" pitchFamily="18" charset="-127"/>
              </a:rPr>
              <a:t>고지키라는</a:t>
            </a:r>
            <a:r>
              <a:rPr lang="ko-KR" altLang="en-US" sz="2000" dirty="0">
                <a:latin typeface="바탕" panose="02030600000101010101" pitchFamily="18" charset="-127"/>
                <a:ea typeface="바탕" panose="02030600000101010101" pitchFamily="18" charset="-127"/>
              </a:rPr>
              <a:t> 제목은 음독이며</a:t>
            </a:r>
            <a:r>
              <a:rPr lang="en-US" altLang="ko-KR" sz="2000" dirty="0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dirty="0">
                <a:latin typeface="바탕" panose="02030600000101010101" pitchFamily="18" charset="-127"/>
                <a:ea typeface="바탕" panose="02030600000101010101" pitchFamily="18" charset="-127"/>
              </a:rPr>
              <a:t>훈독으로는 </a:t>
            </a:r>
            <a:r>
              <a:rPr lang="ko-KR" altLang="en-US" sz="2000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후루코토후미라고도</a:t>
            </a:r>
            <a:r>
              <a:rPr lang="ko-KR" altLang="en-US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2000" dirty="0">
                <a:latin typeface="바탕" panose="02030600000101010101" pitchFamily="18" charset="-127"/>
                <a:ea typeface="바탕" panose="02030600000101010101" pitchFamily="18" charset="-127"/>
              </a:rPr>
              <a:t>읽지만 일반적으로 </a:t>
            </a:r>
            <a:r>
              <a:rPr lang="ko-KR" altLang="en-US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음독으로 불린다</a:t>
            </a:r>
            <a:r>
              <a:rPr lang="en-US" altLang="ko-KR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endParaRPr lang="en-US" altLang="ko-KR" sz="2000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2000" dirty="0">
                <a:latin typeface="바탕" panose="02030600000101010101" pitchFamily="18" charset="-127"/>
                <a:ea typeface="바탕" panose="02030600000101010101" pitchFamily="18" charset="-127"/>
              </a:rPr>
              <a:t>원본은 현존하지 않고</a:t>
            </a:r>
            <a:r>
              <a:rPr lang="en-US" altLang="ko-KR" sz="2000" dirty="0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dirty="0">
                <a:latin typeface="바탕" panose="02030600000101010101" pitchFamily="18" charset="-127"/>
                <a:ea typeface="바탕" panose="02030600000101010101" pitchFamily="18" charset="-127"/>
              </a:rPr>
              <a:t>필사본 형태로 몇 가지 </a:t>
            </a:r>
            <a:r>
              <a:rPr lang="ko-KR" altLang="en-US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사본이 </a:t>
            </a:r>
            <a:r>
              <a:rPr lang="ko-KR" altLang="en-US" sz="2000" dirty="0">
                <a:latin typeface="바탕" panose="02030600000101010101" pitchFamily="18" charset="-127"/>
                <a:ea typeface="바탕" panose="02030600000101010101" pitchFamily="18" charset="-127"/>
              </a:rPr>
              <a:t>전하고 있다</a:t>
            </a:r>
            <a:r>
              <a:rPr lang="en-US" altLang="ko-KR" sz="2000" dirty="0">
                <a:latin typeface="바탕" panose="02030600000101010101" pitchFamily="18" charset="-127"/>
                <a:ea typeface="바탕" panose="02030600000101010101" pitchFamily="18" charset="-127"/>
              </a:rPr>
              <a:t>. </a:t>
            </a:r>
            <a:r>
              <a:rPr lang="ko-KR" altLang="en-US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일본에서 </a:t>
            </a:r>
            <a:r>
              <a:rPr lang="ko-KR" altLang="en-US" sz="2000" dirty="0">
                <a:latin typeface="바탕" panose="02030600000101010101" pitchFamily="18" charset="-127"/>
                <a:ea typeface="바탕" panose="02030600000101010101" pitchFamily="18" charset="-127"/>
              </a:rPr>
              <a:t>가장 오래된 신화와 전설을 기록한 역사서로 알려져 </a:t>
            </a:r>
            <a:r>
              <a:rPr lang="en-US" altLang="ko-KR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‘</a:t>
            </a:r>
            <a:r>
              <a:rPr lang="ko-KR" altLang="en-US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일본서기</a:t>
            </a:r>
            <a:r>
              <a:rPr lang="en-US" altLang="ko-KR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’</a:t>
            </a:r>
            <a:r>
              <a:rPr lang="ko-KR" altLang="en-US" sz="20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와 </a:t>
            </a:r>
            <a:r>
              <a:rPr lang="ko-KR" altLang="en-US" sz="2000" dirty="0">
                <a:latin typeface="바탕" panose="02030600000101010101" pitchFamily="18" charset="-127"/>
                <a:ea typeface="바탕" panose="02030600000101010101" pitchFamily="18" charset="-127"/>
              </a:rPr>
              <a:t>함께 고전으로 중시되나</a:t>
            </a:r>
            <a:r>
              <a:rPr lang="en-US" altLang="ko-KR" sz="2000" dirty="0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000" dirty="0">
                <a:latin typeface="바탕" panose="02030600000101010101" pitchFamily="18" charset="-127"/>
                <a:ea typeface="바탕" panose="02030600000101010101" pitchFamily="18" charset="-127"/>
              </a:rPr>
              <a:t>일반적으로 일본에서 가장 오래된 역사서는 더 후대를 기술한 책인 일본서기로 간주된다</a:t>
            </a:r>
            <a:r>
              <a:rPr lang="en-US" altLang="ko-KR" sz="2000" dirty="0">
                <a:latin typeface="바탕" panose="02030600000101010101" pitchFamily="18" charset="-127"/>
                <a:ea typeface="바탕" panose="02030600000101010101" pitchFamily="18" charset="-127"/>
              </a:rPr>
              <a:t>. </a:t>
            </a:r>
            <a:endParaRPr lang="ko-KR" altLang="en-US" sz="2000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784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탄생을 보여주는 애니메이션</a:t>
            </a:r>
            <a:endParaRPr lang="ko-KR" altLang="en-US" dirty="0"/>
          </a:p>
        </p:txBody>
      </p:sp>
      <p:pic>
        <p:nvPicPr>
          <p:cNvPr id="4" name="NOEioRL3YJ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5400" y="1863038"/>
            <a:ext cx="6612924" cy="371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2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95400" y="164756"/>
            <a:ext cx="9601200" cy="716692"/>
          </a:xfrm>
        </p:spPr>
        <p:txBody>
          <a:bodyPr/>
          <a:lstStyle/>
          <a:p>
            <a:r>
              <a:rPr lang="ko-KR" altLang="en-US" dirty="0" smtClean="0"/>
              <a:t>일본 신화에 등장하는 신들의 종류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735227" y="1260389"/>
            <a:ext cx="3029465" cy="4114800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ko-KR" altLang="en-US" dirty="0" err="1" smtClean="0"/>
              <a:t>니기하야히</a:t>
            </a:r>
            <a:endParaRPr lang="en-US" altLang="ko-KR" dirty="0" smtClean="0"/>
          </a:p>
          <a:p>
            <a:pPr marL="45720" indent="0">
              <a:buNone/>
            </a:pPr>
            <a:r>
              <a:rPr lang="ko-KR" altLang="en-US" dirty="0" err="1" smtClean="0"/>
              <a:t>니니기미코토</a:t>
            </a:r>
            <a:endParaRPr lang="ko-KR" altLang="en-US" dirty="0"/>
          </a:p>
          <a:p>
            <a:pPr marL="45720" indent="0">
              <a:buNone/>
            </a:pPr>
            <a:r>
              <a:rPr lang="ko-KR" altLang="en-US" dirty="0" err="1"/>
              <a:t>미하시라노우즈노미코</a:t>
            </a:r>
            <a:r>
              <a:rPr lang="en-US" altLang="ko-KR" dirty="0"/>
              <a:t>(</a:t>
            </a:r>
            <a:r>
              <a:rPr lang="ko-KR" altLang="en-US" dirty="0" err="1"/>
              <a:t>三貴子</a:t>
            </a:r>
            <a:r>
              <a:rPr lang="en-US" altLang="ko-KR" dirty="0"/>
              <a:t>)</a:t>
            </a:r>
          </a:p>
          <a:p>
            <a:pPr marL="45720" indent="0">
              <a:buNone/>
            </a:pPr>
            <a:r>
              <a:rPr lang="ko-KR" altLang="en-US" dirty="0" err="1"/>
              <a:t>스사노오</a:t>
            </a:r>
            <a:endParaRPr lang="ko-KR" altLang="en-US" dirty="0"/>
          </a:p>
          <a:p>
            <a:pPr marL="45720" indent="0">
              <a:buNone/>
            </a:pPr>
            <a:r>
              <a:rPr lang="ko-KR" altLang="en-US" dirty="0"/>
              <a:t>아마테라스 </a:t>
            </a:r>
            <a:r>
              <a:rPr lang="ko-KR" altLang="en-US" dirty="0" err="1"/>
              <a:t>오미카미</a:t>
            </a:r>
            <a:endParaRPr lang="ko-KR" altLang="en-US" dirty="0"/>
          </a:p>
          <a:p>
            <a:pPr marL="45720" indent="0">
              <a:buNone/>
            </a:pPr>
            <a:r>
              <a:rPr lang="ko-KR" altLang="en-US" dirty="0" err="1"/>
              <a:t>츠쿠요미</a:t>
            </a:r>
            <a:endParaRPr lang="ko-KR" altLang="en-US" dirty="0"/>
          </a:p>
          <a:p>
            <a:pPr marL="45720" indent="0">
              <a:buNone/>
            </a:pPr>
            <a:r>
              <a:rPr lang="ko-KR" altLang="en-US" dirty="0" err="1"/>
              <a:t>아메노우즈메</a:t>
            </a:r>
            <a:endParaRPr lang="ko-KR" altLang="en-US" dirty="0"/>
          </a:p>
          <a:p>
            <a:pPr marL="45720" indent="0">
              <a:buNone/>
            </a:pPr>
            <a:r>
              <a:rPr lang="ko-KR" altLang="en-US" dirty="0" err="1"/>
              <a:t>아메노</a:t>
            </a:r>
            <a:r>
              <a:rPr lang="ko-KR" altLang="en-US" dirty="0"/>
              <a:t> </a:t>
            </a:r>
            <a:r>
              <a:rPr lang="ko-KR" altLang="en-US" dirty="0" err="1"/>
              <a:t>다지카라요</a:t>
            </a:r>
            <a:endParaRPr lang="ko-KR" altLang="en-US" dirty="0"/>
          </a:p>
          <a:p>
            <a:pPr marL="45720" indent="0">
              <a:buNone/>
            </a:pPr>
            <a:r>
              <a:rPr lang="ko-KR" altLang="en-US" dirty="0" err="1"/>
              <a:t>아메노토리후네</a:t>
            </a:r>
            <a:endParaRPr lang="ko-KR" altLang="en-US" dirty="0"/>
          </a:p>
          <a:p>
            <a:pPr marL="45720" indent="0">
              <a:buNone/>
            </a:pPr>
            <a:r>
              <a:rPr lang="ko-KR" altLang="en-US" dirty="0" err="1"/>
              <a:t>오모이카네</a:t>
            </a:r>
            <a:endParaRPr lang="ko-KR" altLang="en-US" dirty="0"/>
          </a:p>
          <a:p>
            <a:pPr marL="45720" indent="0">
              <a:buNone/>
            </a:pPr>
            <a:r>
              <a:rPr lang="ko-KR" altLang="en-US" dirty="0" err="1"/>
              <a:t>카구츠치</a:t>
            </a:r>
            <a:endParaRPr lang="ko-KR" altLang="en-US" dirty="0"/>
          </a:p>
        </p:txBody>
      </p:sp>
      <p:sp>
        <p:nvSpPr>
          <p:cNvPr id="5" name="내용 개체 틀 3"/>
          <p:cNvSpPr txBox="1">
            <a:spLocks/>
          </p:cNvSpPr>
          <p:nvPr/>
        </p:nvSpPr>
        <p:spPr>
          <a:xfrm>
            <a:off x="4044778" y="1260389"/>
            <a:ext cx="3029465" cy="411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74320" indent="-22860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defRPr>
            </a:lvl1pPr>
            <a:lvl2pPr marL="59436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defRPr>
            </a:lvl2pPr>
            <a:lvl3pPr marL="91440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defRPr>
            </a:lvl3pPr>
            <a:lvl4pPr marL="123444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defRPr>
            </a:lvl4pPr>
            <a:lvl5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defRPr>
            </a:lvl5pPr>
            <a:lvl6pPr marL="182880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ko-KR" altLang="en-US" dirty="0" err="1"/>
              <a:t>카미노요나나요</a:t>
            </a:r>
            <a:r>
              <a:rPr lang="en-US" altLang="ko-KR" dirty="0"/>
              <a:t>(</a:t>
            </a:r>
            <a:r>
              <a:rPr lang="ko-KR" altLang="en-US" dirty="0" err="1"/>
              <a:t>神世七代</a:t>
            </a:r>
            <a:r>
              <a:rPr lang="en-US" altLang="ko-KR" dirty="0"/>
              <a:t>)</a:t>
            </a:r>
          </a:p>
          <a:p>
            <a:pPr marL="45720" indent="0">
              <a:buNone/>
            </a:pPr>
            <a:r>
              <a:rPr lang="ko-KR" altLang="en-US" dirty="0" err="1"/>
              <a:t>쿠니노토코타치노카미</a:t>
            </a:r>
            <a:r>
              <a:rPr lang="ko-KR" altLang="en-US" dirty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제</a:t>
            </a:r>
            <a:r>
              <a:rPr lang="en-US" altLang="ko-KR" dirty="0" smtClean="0"/>
              <a:t>1</a:t>
            </a:r>
            <a:r>
              <a:rPr lang="ko-KR" altLang="en-US" dirty="0" smtClean="0"/>
              <a:t>신</a:t>
            </a:r>
            <a:r>
              <a:rPr lang="en-US" altLang="ko-KR" dirty="0" smtClean="0"/>
              <a:t>)</a:t>
            </a:r>
          </a:p>
          <a:p>
            <a:pPr marL="45720" indent="0">
              <a:buNone/>
            </a:pPr>
            <a:r>
              <a:rPr lang="ko-KR" altLang="en-US" dirty="0" err="1" smtClean="0"/>
              <a:t>도요쿠모노카미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제</a:t>
            </a:r>
            <a:r>
              <a:rPr lang="en-US" altLang="ko-KR" dirty="0" smtClean="0"/>
              <a:t>2</a:t>
            </a:r>
            <a:r>
              <a:rPr lang="ko-KR" altLang="en-US" dirty="0" smtClean="0"/>
              <a:t>신</a:t>
            </a:r>
            <a:r>
              <a:rPr lang="en-US" altLang="ko-KR" dirty="0" smtClean="0"/>
              <a:t>)</a:t>
            </a:r>
          </a:p>
          <a:p>
            <a:pPr marL="45720" indent="0">
              <a:buNone/>
            </a:pPr>
            <a:r>
              <a:rPr lang="ko-KR" altLang="en-US" dirty="0" err="1" smtClean="0"/>
              <a:t>우히지니노카미</a:t>
            </a:r>
            <a:r>
              <a:rPr lang="ko-KR" altLang="en-US" dirty="0" smtClean="0"/>
              <a:t> </a:t>
            </a:r>
            <a:r>
              <a:rPr lang="en-US" altLang="ko-KR" dirty="0"/>
              <a:t>(</a:t>
            </a:r>
            <a:r>
              <a:rPr lang="ko-KR" altLang="en-US" dirty="0"/>
              <a:t>제</a:t>
            </a:r>
            <a:r>
              <a:rPr lang="en-US" altLang="ko-KR" dirty="0"/>
              <a:t>3</a:t>
            </a:r>
            <a:r>
              <a:rPr lang="ko-KR" altLang="en-US" dirty="0"/>
              <a:t>신</a:t>
            </a:r>
            <a:r>
              <a:rPr lang="en-US" altLang="ko-KR" dirty="0" smtClean="0"/>
              <a:t>)</a:t>
            </a:r>
          </a:p>
          <a:p>
            <a:pPr marL="45720" indent="0">
              <a:buNone/>
            </a:pPr>
            <a:r>
              <a:rPr lang="en-US" altLang="ko-KR" dirty="0" smtClean="0"/>
              <a:t> </a:t>
            </a:r>
            <a:r>
              <a:rPr lang="ko-KR" altLang="en-US" dirty="0" err="1" smtClean="0"/>
              <a:t>시노구히노카미</a:t>
            </a:r>
            <a:r>
              <a:rPr lang="ko-KR" altLang="en-US" dirty="0" smtClean="0"/>
              <a:t> </a:t>
            </a:r>
            <a:r>
              <a:rPr lang="en-US" altLang="ko-KR" dirty="0"/>
              <a:t>(</a:t>
            </a:r>
            <a:r>
              <a:rPr lang="ko-KR" altLang="en-US" dirty="0"/>
              <a:t>제</a:t>
            </a:r>
            <a:r>
              <a:rPr lang="en-US" altLang="ko-KR" dirty="0"/>
              <a:t>4</a:t>
            </a:r>
            <a:r>
              <a:rPr lang="ko-KR" altLang="en-US" dirty="0"/>
              <a:t>신</a:t>
            </a:r>
            <a:r>
              <a:rPr lang="en-US" altLang="ko-KR" dirty="0"/>
              <a:t>)</a:t>
            </a:r>
          </a:p>
          <a:p>
            <a:pPr marL="45720" indent="0">
              <a:buNone/>
            </a:pPr>
            <a:r>
              <a:rPr lang="ko-KR" altLang="en-US" dirty="0" err="1"/>
              <a:t>오오토노지노카미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/>
              <a:t>제</a:t>
            </a:r>
            <a:r>
              <a:rPr lang="en-US" altLang="ko-KR" dirty="0"/>
              <a:t>5</a:t>
            </a:r>
            <a:r>
              <a:rPr lang="ko-KR" altLang="en-US" dirty="0"/>
              <a:t>신</a:t>
            </a:r>
            <a:r>
              <a:rPr lang="en-US" altLang="ko-KR" dirty="0" smtClean="0"/>
              <a:t>)</a:t>
            </a:r>
          </a:p>
          <a:p>
            <a:pPr marL="45720" indent="0">
              <a:buNone/>
            </a:pPr>
            <a:r>
              <a:rPr lang="en-US" altLang="ko-KR" dirty="0" smtClean="0"/>
              <a:t> </a:t>
            </a:r>
            <a:r>
              <a:rPr lang="ko-KR" altLang="en-US" dirty="0" err="1" smtClean="0"/>
              <a:t>오모다루노카미</a:t>
            </a:r>
            <a:r>
              <a:rPr lang="ko-KR" altLang="en-US" dirty="0" smtClean="0"/>
              <a:t> </a:t>
            </a:r>
            <a:r>
              <a:rPr lang="en-US" altLang="ko-KR" dirty="0"/>
              <a:t>(</a:t>
            </a:r>
            <a:r>
              <a:rPr lang="ko-KR" altLang="en-US" dirty="0"/>
              <a:t>제</a:t>
            </a:r>
            <a:r>
              <a:rPr lang="en-US" altLang="ko-KR" dirty="0"/>
              <a:t>6</a:t>
            </a:r>
            <a:r>
              <a:rPr lang="ko-KR" altLang="en-US" dirty="0"/>
              <a:t>신</a:t>
            </a:r>
            <a:r>
              <a:rPr lang="en-US" altLang="ko-KR" dirty="0" smtClean="0"/>
              <a:t>)</a:t>
            </a:r>
          </a:p>
          <a:p>
            <a:pPr marL="45720" indent="0">
              <a:buNone/>
            </a:pPr>
            <a:r>
              <a:rPr lang="en-US" altLang="ko-KR" dirty="0" smtClean="0"/>
              <a:t> </a:t>
            </a:r>
            <a:r>
              <a:rPr lang="ko-KR" altLang="en-US" dirty="0" err="1" smtClean="0"/>
              <a:t>이자나기</a:t>
            </a:r>
            <a:r>
              <a:rPr lang="ko-KR" altLang="en-US" dirty="0" smtClean="0"/>
              <a:t> </a:t>
            </a:r>
            <a:r>
              <a:rPr lang="en-US" altLang="ko-KR" dirty="0"/>
              <a:t>(</a:t>
            </a:r>
            <a:r>
              <a:rPr lang="ko-KR" altLang="en-US" dirty="0"/>
              <a:t>제</a:t>
            </a:r>
            <a:r>
              <a:rPr lang="en-US" altLang="ko-KR" dirty="0"/>
              <a:t>7</a:t>
            </a:r>
            <a:r>
              <a:rPr lang="ko-KR" altLang="en-US" dirty="0"/>
              <a:t>신</a:t>
            </a:r>
            <a:r>
              <a:rPr lang="en-US" altLang="ko-KR" dirty="0"/>
              <a:t>)</a:t>
            </a:r>
          </a:p>
          <a:p>
            <a:pPr marL="45720" indent="0">
              <a:buNone/>
            </a:pPr>
            <a:r>
              <a:rPr lang="ko-KR" altLang="en-US" dirty="0" err="1"/>
              <a:t>코토아마츠카미</a:t>
            </a:r>
            <a:endParaRPr lang="ko-KR" altLang="en-US" dirty="0"/>
          </a:p>
          <a:p>
            <a:pPr marL="45720" indent="0">
              <a:buNone/>
            </a:pPr>
            <a:r>
              <a:rPr lang="ko-KR" altLang="en-US" dirty="0" err="1"/>
              <a:t>아메노미나카누시노카미</a:t>
            </a:r>
            <a:endParaRPr lang="ko-KR" altLang="en-US" dirty="0"/>
          </a:p>
          <a:p>
            <a:pPr marL="45720" indent="0">
              <a:buNone/>
            </a:pPr>
            <a:r>
              <a:rPr lang="ko-KR" altLang="en-US" dirty="0" err="1" smtClean="0"/>
              <a:t>아메노토코타치노카미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7354329" y="1161535"/>
            <a:ext cx="222627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우마시아시카비히코지</a:t>
            </a:r>
            <a:r>
              <a:rPr lang="ko-KR" altLang="en-US" sz="1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                                                  </a:t>
            </a:r>
            <a:endParaRPr lang="en-US" altLang="ko-KR" sz="1400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endParaRPr lang="ko-KR" altLang="en-US" sz="1400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400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카미무스비</a:t>
            </a:r>
            <a:endParaRPr lang="en-US" altLang="ko-KR" sz="1400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endParaRPr lang="ko-KR" altLang="en-US" sz="1400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400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타카미무스비</a:t>
            </a:r>
            <a:endParaRPr lang="en-US" altLang="ko-KR" sz="1400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endParaRPr lang="ko-KR" altLang="en-US" sz="1400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400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타케미카즈치</a:t>
            </a:r>
            <a:endParaRPr lang="en-US" altLang="ko-KR" sz="1400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endParaRPr lang="ko-KR" altLang="en-US" sz="1400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400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후츠누시노카미</a:t>
            </a:r>
            <a:endParaRPr lang="en-US" altLang="ko-KR" sz="1400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endParaRPr lang="ko-KR" altLang="en-US" sz="1400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400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히루코</a:t>
            </a:r>
            <a:endParaRPr lang="en-US" altLang="ko-KR" sz="1400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endParaRPr lang="ko-KR" altLang="en-US" sz="1400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400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아메노누보코</a:t>
            </a:r>
            <a:endParaRPr lang="en-US" altLang="ko-KR" sz="1400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endParaRPr lang="ko-KR" altLang="en-US" sz="1400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400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야시마</a:t>
            </a:r>
            <a:endParaRPr lang="en-US" altLang="ko-KR" sz="1400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endParaRPr lang="en-US" altLang="ko-KR" sz="1400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400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야타가라스</a:t>
            </a:r>
            <a:endParaRPr lang="en-US" altLang="ko-KR" sz="1400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endParaRPr lang="ko-KR" altLang="en-US" sz="1400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400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오오야마츠미</a:t>
            </a:r>
            <a:endParaRPr lang="en-US" altLang="ko-KR" sz="1400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endParaRPr lang="ko-KR" altLang="en-US" sz="1400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400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우카노미타마</a:t>
            </a:r>
            <a:endParaRPr lang="en-US" altLang="ko-KR" sz="1400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60691" y="1161535"/>
            <a:ext cx="22736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이와나가히메</a:t>
            </a:r>
            <a:endParaRPr lang="en-US" altLang="ko-KR" sz="1400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endParaRPr lang="ko-KR" altLang="en-US" sz="1400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400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코노하나노사쿠야히메</a:t>
            </a:r>
            <a:endParaRPr lang="en-US" altLang="ko-KR" sz="1400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endParaRPr lang="ko-KR" altLang="en-US" sz="1400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400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아마츠미카보시</a:t>
            </a:r>
            <a:endParaRPr lang="en-US" altLang="ko-KR" sz="1400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endParaRPr lang="ko-KR" altLang="en-US" sz="1400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400" dirty="0" err="1">
                <a:latin typeface="바탕" panose="02030600000101010101" pitchFamily="18" charset="-127"/>
                <a:ea typeface="바탕" panose="02030600000101010101" pitchFamily="18" charset="-127"/>
              </a:rPr>
              <a:t>칠복신</a:t>
            </a:r>
            <a:endParaRPr lang="ko-KR" altLang="en-US" sz="1400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528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 신화에 등장하는 인간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altLang="ko-KR" dirty="0" smtClean="0"/>
              <a:t>*</a:t>
            </a:r>
            <a:r>
              <a:rPr lang="ko-KR" altLang="en-US" dirty="0" err="1" smtClean="0"/>
              <a:t>카구야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히메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일본에서 가장 오래된 이야기인 </a:t>
            </a:r>
            <a:r>
              <a:rPr lang="en-US" altLang="ko-KR" dirty="0" smtClean="0"/>
              <a:t>‘</a:t>
            </a:r>
            <a:r>
              <a:rPr lang="ko-KR" altLang="en-US" dirty="0" err="1" smtClean="0"/>
              <a:t>타케토리모노가타리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의 등장인물</a:t>
            </a:r>
            <a:r>
              <a:rPr lang="en-US" altLang="ko-KR" dirty="0" smtClean="0"/>
              <a:t>.</a:t>
            </a:r>
          </a:p>
          <a:p>
            <a:pPr marL="45720" indent="0">
              <a:buNone/>
            </a:pPr>
            <a:r>
              <a:rPr lang="ko-KR" altLang="en-US" dirty="0"/>
              <a:t>대나무를 팔던 노부부가 빛나는 대나무를 발견했다</a:t>
            </a:r>
            <a:r>
              <a:rPr lang="en-US" altLang="ko-KR" dirty="0"/>
              <a:t>. </a:t>
            </a:r>
            <a:r>
              <a:rPr lang="ko-KR" altLang="en-US" dirty="0"/>
              <a:t>이를 잘라보니 그 안에서 </a:t>
            </a:r>
            <a:r>
              <a:rPr lang="ko-KR" altLang="en-US" dirty="0" err="1"/>
              <a:t>카구야</a:t>
            </a:r>
            <a:r>
              <a:rPr lang="ko-KR" altLang="en-US" dirty="0"/>
              <a:t> 공주가 나왔다</a:t>
            </a:r>
            <a:r>
              <a:rPr lang="en-US" altLang="ko-KR" dirty="0"/>
              <a:t>. </a:t>
            </a:r>
            <a:r>
              <a:rPr lang="ko-KR" altLang="en-US" dirty="0"/>
              <a:t>성장한 그녀는 굉장히 아름다워서 구혼자들이 몰렸다고 한다</a:t>
            </a:r>
            <a:r>
              <a:rPr lang="en-US" altLang="ko-KR" dirty="0"/>
              <a:t>. </a:t>
            </a:r>
            <a:r>
              <a:rPr lang="ko-KR" altLang="en-US" dirty="0"/>
              <a:t>다섯 명의 구혼자들에게 </a:t>
            </a:r>
            <a:r>
              <a:rPr lang="ko-KR" altLang="en-US" dirty="0" err="1"/>
              <a:t>카구야</a:t>
            </a:r>
            <a:r>
              <a:rPr lang="ko-KR" altLang="en-US" dirty="0"/>
              <a:t> 공주는 각각 부처의 돌 바리때</a:t>
            </a:r>
            <a:r>
              <a:rPr lang="en-US" altLang="ko-KR" dirty="0"/>
              <a:t>, </a:t>
            </a:r>
            <a:r>
              <a:rPr lang="ko-KR" altLang="en-US" dirty="0"/>
              <a:t>봉래산의 옥의 가지</a:t>
            </a:r>
            <a:r>
              <a:rPr lang="en-US" altLang="ko-KR" dirty="0"/>
              <a:t>, </a:t>
            </a:r>
            <a:r>
              <a:rPr lang="ko-KR" altLang="en-US" dirty="0" err="1"/>
              <a:t>불쥐의</a:t>
            </a:r>
            <a:r>
              <a:rPr lang="ko-KR" altLang="en-US" dirty="0"/>
              <a:t> 털옷</a:t>
            </a:r>
            <a:r>
              <a:rPr lang="en-US" altLang="ko-KR" dirty="0"/>
              <a:t>, </a:t>
            </a:r>
            <a:r>
              <a:rPr lang="ko-KR" altLang="en-US" dirty="0"/>
              <a:t>용의 목의 구슬</a:t>
            </a:r>
            <a:r>
              <a:rPr lang="en-US" altLang="ko-KR" dirty="0"/>
              <a:t>, </a:t>
            </a:r>
            <a:r>
              <a:rPr lang="ko-KR" altLang="en-US" dirty="0"/>
              <a:t>제비의 </a:t>
            </a:r>
            <a:r>
              <a:rPr lang="ko-KR" altLang="en-US" dirty="0" err="1"/>
              <a:t>자안패를</a:t>
            </a:r>
            <a:r>
              <a:rPr lang="ko-KR" altLang="en-US" dirty="0"/>
              <a:t> 가지고 오라고 하지만 전부 </a:t>
            </a:r>
            <a:r>
              <a:rPr lang="ko-KR" altLang="en-US" dirty="0" smtClean="0"/>
              <a:t>실패한다</a:t>
            </a:r>
            <a:r>
              <a:rPr lang="en-US" altLang="ko-KR" dirty="0" smtClean="0"/>
              <a:t>.</a:t>
            </a:r>
          </a:p>
          <a:p>
            <a:pPr marL="45720" indent="0">
              <a:buNone/>
            </a:pPr>
            <a:endParaRPr lang="en-US" altLang="ko-KR" dirty="0" smtClean="0"/>
          </a:p>
          <a:p>
            <a:pPr marL="45720" indent="0">
              <a:buNone/>
            </a:pPr>
            <a:r>
              <a:rPr lang="en-US" altLang="ko-KR" dirty="0" smtClean="0"/>
              <a:t>*</a:t>
            </a:r>
            <a:r>
              <a:rPr lang="ko-KR" altLang="en-US" dirty="0" err="1" smtClean="0"/>
              <a:t>와카타케키비츠히코노미코토</a:t>
            </a:r>
            <a:r>
              <a:rPr lang="ko-KR" altLang="en-US" b="1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일본 신화에 등장하는 전설의 영웅</a:t>
            </a:r>
            <a:r>
              <a:rPr lang="en-US" altLang="ko-KR" dirty="0" smtClean="0"/>
              <a:t>. </a:t>
            </a:r>
            <a:r>
              <a:rPr lang="ko-KR" altLang="en-US" dirty="0"/>
              <a:t>일본의 제</a:t>
            </a:r>
            <a:r>
              <a:rPr lang="en-US" altLang="ko-KR" dirty="0"/>
              <a:t>7</a:t>
            </a:r>
            <a:r>
              <a:rPr lang="ko-KR" altLang="en-US" dirty="0"/>
              <a:t>대 </a:t>
            </a:r>
            <a:r>
              <a:rPr lang="ko-KR" altLang="en-US" dirty="0" err="1"/>
              <a:t>고레이</a:t>
            </a:r>
            <a:r>
              <a:rPr lang="ko-KR" altLang="en-US" dirty="0"/>
              <a:t> 천황의 막내아들</a:t>
            </a:r>
            <a:r>
              <a:rPr lang="en-US" altLang="ko-KR" dirty="0"/>
              <a:t>. </a:t>
            </a:r>
            <a:r>
              <a:rPr lang="ko-KR" altLang="en-US" dirty="0"/>
              <a:t>우라 퇴치로 유명하며</a:t>
            </a:r>
            <a:r>
              <a:rPr lang="en-US" altLang="ko-KR" dirty="0"/>
              <a:t>, </a:t>
            </a:r>
            <a:r>
              <a:rPr lang="ko-KR" altLang="en-US" dirty="0" err="1"/>
              <a:t>모모타로</a:t>
            </a:r>
            <a:r>
              <a:rPr lang="ko-KR" altLang="en-US" dirty="0"/>
              <a:t> 전설의 원전으로도 알려져 있다</a:t>
            </a:r>
            <a:r>
              <a:rPr lang="en-US" altLang="ko-KR" dirty="0"/>
              <a:t>.</a:t>
            </a:r>
            <a:endParaRPr lang="ko-KR" altLang="en-US" dirty="0"/>
          </a:p>
          <a:p>
            <a:pPr marL="4572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844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카구야</a:t>
            </a:r>
            <a:r>
              <a:rPr lang="ko-KR" altLang="en-US" dirty="0" smtClean="0"/>
              <a:t> 공주의 탄생을 보여주는 애니메이션</a:t>
            </a:r>
            <a:endParaRPr lang="ko-KR" altLang="en-US" dirty="0"/>
          </a:p>
        </p:txBody>
      </p:sp>
      <p:pic>
        <p:nvPicPr>
          <p:cNvPr id="4" name="YoohVpVo7x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5400" y="1941298"/>
            <a:ext cx="6639239" cy="373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4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와카타케키비츠히코노미코토의</a:t>
            </a:r>
            <a:r>
              <a:rPr lang="ko-KR" altLang="en-US" dirty="0" smtClean="0"/>
              <a:t> 이야기</a:t>
            </a:r>
            <a:endParaRPr lang="ko-KR" altLang="en-US" dirty="0"/>
          </a:p>
        </p:txBody>
      </p:sp>
      <p:pic>
        <p:nvPicPr>
          <p:cNvPr id="4" name="5m3Z00wAqk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5400" y="1784779"/>
            <a:ext cx="7346092" cy="413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9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빨간색 선 비즈니스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59269_TF03031023.potx" id="{9A7870C6-2E4F-46A1-8361-93560CA65CC7}" vid="{C6F7D9E5-AB92-4170-AAF2-473494B1D6E5}"/>
    </a:ext>
  </a:extLst>
</a:theme>
</file>

<file path=ppt/theme/theme2.xml><?xml version="1.0" encoding="utf-8"?>
<a:theme xmlns:a="http://schemas.openxmlformats.org/drawingml/2006/main" name="Office 테마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비즈니스 빨간색 선 프레젠테이션(와이드스크린)</Template>
  <TotalTime>246</TotalTime>
  <Words>487</Words>
  <Application>Microsoft Office PowerPoint</Application>
  <PresentationFormat>와이드스크린</PresentationFormat>
  <Paragraphs>112</Paragraphs>
  <Slides>20</Slides>
  <Notes>11</Notes>
  <HiddenSlides>0</HiddenSlides>
  <MMClips>6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6" baseType="lpstr">
      <vt:lpstr>HY중고딕</vt:lpstr>
      <vt:lpstr>문체부 쓰기 흘림체</vt:lpstr>
      <vt:lpstr>바탕</vt:lpstr>
      <vt:lpstr>Arial</vt:lpstr>
      <vt:lpstr>Cambria</vt:lpstr>
      <vt:lpstr>빨간색 선 비즈니스 16x9</vt:lpstr>
      <vt:lpstr>일본 국가의 과거와 현재</vt:lpstr>
      <vt:lpstr>목차</vt:lpstr>
      <vt:lpstr>일본 신화의 갼락화</vt:lpstr>
      <vt:lpstr>고사기란?</vt:lpstr>
      <vt:lpstr>일본의 탄생을 보여주는 애니메이션</vt:lpstr>
      <vt:lpstr>일본 신화에 등장하는 신들의 종류</vt:lpstr>
      <vt:lpstr>일본 신화에 등장하는 인간</vt:lpstr>
      <vt:lpstr>카구야 공주의 탄생을 보여주는 애니메이션</vt:lpstr>
      <vt:lpstr>와카타케키비츠히코노미코토의 이야기</vt:lpstr>
      <vt:lpstr>일본 신들의 부모, 이자나미와 이자나기의 모습</vt:lpstr>
      <vt:lpstr>이자나미와 이자나기-1</vt:lpstr>
      <vt:lpstr>이자나미와 이자나기-2</vt:lpstr>
      <vt:lpstr>세 신의 탄생</vt:lpstr>
      <vt:lpstr>이자나미와 이자나기 사이에서 태어난 세 명의 신</vt:lpstr>
      <vt:lpstr>아마테라스와 스사노오의 서약</vt:lpstr>
      <vt:lpstr>아마테라스와 스사노오의 서약을 보여주는 애니메이션</vt:lpstr>
      <vt:lpstr>스사노오와 야마타노 오로치</vt:lpstr>
      <vt:lpstr>스사노오와 야마타노 오로치의 모습 </vt:lpstr>
      <vt:lpstr>영상으로 보는 고사기 요약 정리-1</vt:lpstr>
      <vt:lpstr>영상으로 보는 고사기 요약 정리-2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 국가의 과거와 현재</dc:title>
  <dc:creator>Windows 사용자</dc:creator>
  <cp:lastModifiedBy>Windows 사용자</cp:lastModifiedBy>
  <cp:revision>11</cp:revision>
  <dcterms:created xsi:type="dcterms:W3CDTF">2021-10-10T08:14:32Z</dcterms:created>
  <dcterms:modified xsi:type="dcterms:W3CDTF">2021-10-10T12:20:35Z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