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815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8288000" cy="10287000"/>
  <p:notesSz cx="10287000" cy="1828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848"/>
  </p:normalViewPr>
  <p:slideViewPr>
    <p:cSldViewPr>
      <p:cViewPr varScale="1">
        <p:scale>
          <a:sx n="100" d="100"/>
          <a:sy n="100" d="100"/>
        </p:scale>
        <p:origin x="686" y="48"/>
      </p:cViewPr>
      <p:guideLst>
        <p:guide orient="horz" pos="3239"/>
        <p:guide pos="57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" Target="slides/slide2.xml"  /><Relationship Id="rId40" Type="http://schemas.openxmlformats.org/officeDocument/2006/relationships/tableStyles" Target="tableStyles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microsoft.com/office/2011/relationships/chartStyle" Target="style1.xml"  /><Relationship Id="rId2" Type="http://schemas.microsoft.com/office/2011/relationships/chartColorStyle" Target="colors1.xml"  /><Relationship Id="rId3" Type="http://schemas.openxmlformats.org/officeDocument/2006/relationships/package" Target="../embeddings/oleObject1.xlsx" 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640848714382473E-2"/>
          <c:y val="3.9151356080489946E-2"/>
          <c:w val="0.96435915128561756"/>
          <c:h val="0.78595751919898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훗카이도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봄</c:v>
                </c:pt>
                <c:pt idx="1">
                  <c:v>여름</c:v>
                </c:pt>
                <c:pt idx="2">
                  <c:v>가을</c:v>
                </c:pt>
                <c:pt idx="3">
                  <c:v>겨울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24.9</c:v>
                </c:pt>
                <c:pt idx="2">
                  <c:v>16.2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2-4FD2-AACC-B80B126B62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관동지방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봄</c:v>
                </c:pt>
                <c:pt idx="1">
                  <c:v>여름</c:v>
                </c:pt>
                <c:pt idx="2">
                  <c:v>가을</c:v>
                </c:pt>
                <c:pt idx="3">
                  <c:v>겨울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1">
                  <c:v>29</c:v>
                </c:pt>
                <c:pt idx="2">
                  <c:v>21.8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2-4FD2-AACC-B80B126B62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관서지방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봄</c:v>
                </c:pt>
                <c:pt idx="1">
                  <c:v>여름</c:v>
                </c:pt>
                <c:pt idx="2">
                  <c:v>가을</c:v>
                </c:pt>
                <c:pt idx="3">
                  <c:v>겨울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</c:v>
                </c:pt>
                <c:pt idx="1">
                  <c:v>31.6</c:v>
                </c:pt>
                <c:pt idx="2">
                  <c:v>23.3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92-4FD2-AACC-B80B126B62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규슈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봄</c:v>
                </c:pt>
                <c:pt idx="1">
                  <c:v>여름</c:v>
                </c:pt>
                <c:pt idx="2">
                  <c:v>가을</c:v>
                </c:pt>
                <c:pt idx="3">
                  <c:v>겨울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  <c:pt idx="2">
                  <c:v>23.4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B-4F99-AFB2-6BD01C6AD01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오키나와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봄</c:v>
                </c:pt>
                <c:pt idx="1">
                  <c:v>여름</c:v>
                </c:pt>
                <c:pt idx="2">
                  <c:v>가을</c:v>
                </c:pt>
                <c:pt idx="3">
                  <c:v>겨울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27</c:v>
                </c:pt>
                <c:pt idx="1">
                  <c:v>31.5</c:v>
                </c:pt>
                <c:pt idx="2">
                  <c:v>24.6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B-4F99-AFB2-6BD01C6AD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6113312"/>
        <c:axId val="516099592"/>
        <c:axId val="0"/>
      </c:bar3DChart>
      <c:catAx>
        <c:axId val="51611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16099592"/>
        <c:crosses val="autoZero"/>
        <c:auto val="1"/>
        <c:lblAlgn val="ctr"/>
        <c:lblOffset val="100"/>
        <c:noMultiLvlLbl val="0"/>
      </c:catAx>
      <c:valAx>
        <c:axId val="51609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1611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08535173225099"/>
          <c:y val="0.92210994459025952"/>
          <c:w val="0.38152219593179715"/>
          <c:h val="7.789005540974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C32B259B-3817-45F1-A0DD-0409D6A96170}">
      <dgm:prSet/>
      <dgm:spPr/>
      <dgm:t>
        <a:bodyPr/>
        <a:lstStyle/>
        <a:p>
          <a:pPr latinLnBrk="1"/>
          <a:r>
            <a:rPr lang="ko-KR" altLang="en-US" dirty="0"/>
            <a:t>간토 대지진</a:t>
          </a:r>
        </a:p>
      </dgm:t>
    </dgm:pt>
    <dgm:pt modelId="{BEF5BADD-279E-46E8-8669-D8DE49D67D8C}" type="parTrans" cxnId="{8D89C7ED-58E5-4A3C-80A6-D4EF07673A90}">
      <dgm:prSet/>
      <dgm:spPr/>
      <dgm:t>
        <a:bodyPr/>
        <a:lstStyle/>
        <a:p>
          <a:pPr latinLnBrk="1"/>
          <a:endParaRPr lang="ko-KR" altLang="en-US"/>
        </a:p>
      </dgm:t>
    </dgm:pt>
    <dgm:pt modelId="{F0839DBB-EDF7-468A-902C-3541B7791191}" type="sibTrans" cxnId="{8D89C7ED-58E5-4A3C-80A6-D4EF07673A90}">
      <dgm:prSet/>
      <dgm:spPr/>
      <dgm:t>
        <a:bodyPr/>
        <a:lstStyle/>
        <a:p>
          <a:pPr latinLnBrk="1"/>
          <a:endParaRPr lang="ko-KR" altLang="en-US"/>
        </a:p>
      </dgm:t>
    </dgm:pt>
    <dgm:pt modelId="{B8EAC443-BED1-4566-A508-5F5A8E74B814}">
      <dgm:prSet/>
      <dgm:spPr/>
      <dgm:t>
        <a:bodyPr/>
        <a:lstStyle/>
        <a:p>
          <a:pPr latinLnBrk="1"/>
          <a:r>
            <a:rPr lang="ko-KR" altLang="en-US" dirty="0"/>
            <a:t>한신</a:t>
          </a:r>
          <a:r>
            <a:rPr lang="en-US" altLang="ko-KR" dirty="0"/>
            <a:t>* </a:t>
          </a:r>
          <a:r>
            <a:rPr lang="ko-KR" altLang="en-US" dirty="0" err="1"/>
            <a:t>아와지</a:t>
          </a:r>
          <a:r>
            <a:rPr lang="ko-KR" altLang="en-US" dirty="0"/>
            <a:t> 대지진</a:t>
          </a:r>
        </a:p>
      </dgm:t>
    </dgm:pt>
    <dgm:pt modelId="{D169F08B-1FA3-4487-97C5-A3506ADA6D4E}" type="parTrans" cxnId="{C0570520-9CB0-4307-8ACA-A0DD2D9737EA}">
      <dgm:prSet/>
      <dgm:spPr/>
      <dgm:t>
        <a:bodyPr/>
        <a:lstStyle/>
        <a:p>
          <a:pPr latinLnBrk="1"/>
          <a:endParaRPr lang="ko-KR" altLang="en-US"/>
        </a:p>
      </dgm:t>
    </dgm:pt>
    <dgm:pt modelId="{C25A0B00-A81C-4A75-BE1D-FB26E7CE5F90}" type="sibTrans" cxnId="{C0570520-9CB0-4307-8ACA-A0DD2D9737EA}">
      <dgm:prSet/>
      <dgm:spPr/>
      <dgm:t>
        <a:bodyPr/>
        <a:lstStyle/>
        <a:p>
          <a:pPr latinLnBrk="1"/>
          <a:endParaRPr lang="ko-KR" altLang="en-US"/>
        </a:p>
      </dgm:t>
    </dgm:pt>
    <dgm:pt modelId="{AF60591D-4848-426D-88C9-C9357034F509}">
      <dgm:prSet/>
      <dgm:spPr/>
      <dgm:t>
        <a:bodyPr/>
        <a:lstStyle/>
        <a:p>
          <a:pPr latinLnBrk="1"/>
          <a:r>
            <a:rPr lang="en-US" altLang="ko-KR" dirty="0"/>
            <a:t>1923</a:t>
          </a:r>
          <a:r>
            <a:rPr lang="ko-KR" altLang="en-US" dirty="0"/>
            <a:t>년</a:t>
          </a:r>
        </a:p>
      </dgm:t>
    </dgm:pt>
    <dgm:pt modelId="{3FCD1511-EE8D-4486-A5A3-9E5258691FA4}" type="parTrans" cxnId="{20C7B024-E74F-4EB1-8B39-E204FD906FDB}">
      <dgm:prSet/>
      <dgm:spPr/>
      <dgm:t>
        <a:bodyPr/>
        <a:lstStyle/>
        <a:p>
          <a:pPr latinLnBrk="1"/>
          <a:endParaRPr lang="ko-KR" altLang="en-US"/>
        </a:p>
      </dgm:t>
    </dgm:pt>
    <dgm:pt modelId="{4CABD8AD-96D5-422C-A698-A06A252A8396}" type="sibTrans" cxnId="{20C7B024-E74F-4EB1-8B39-E204FD906FDB}">
      <dgm:prSet/>
      <dgm:spPr/>
      <dgm:t>
        <a:bodyPr/>
        <a:lstStyle/>
        <a:p>
          <a:pPr latinLnBrk="1"/>
          <a:endParaRPr lang="ko-KR" altLang="en-US"/>
        </a:p>
      </dgm:t>
    </dgm:pt>
    <dgm:pt modelId="{4356B538-EA8E-410B-A37C-4DB9F124341F}">
      <dgm:prSet/>
      <dgm:spPr/>
      <dgm:t>
        <a:bodyPr/>
        <a:lstStyle/>
        <a:p>
          <a:pPr latinLnBrk="1"/>
          <a:r>
            <a:rPr lang="en-US" altLang="ko-KR" dirty="0"/>
            <a:t>1995</a:t>
          </a:r>
          <a:r>
            <a:rPr lang="ko-KR" altLang="en-US" dirty="0"/>
            <a:t>년</a:t>
          </a:r>
        </a:p>
      </dgm:t>
    </dgm:pt>
    <dgm:pt modelId="{4BF26A44-7F7C-4598-B117-ADF5E9AA1E54}" type="parTrans" cxnId="{F843B7B6-DB19-4CD1-8707-0CBFD2025B2B}">
      <dgm:prSet/>
      <dgm:spPr/>
      <dgm:t>
        <a:bodyPr/>
        <a:lstStyle/>
        <a:p>
          <a:pPr latinLnBrk="1"/>
          <a:endParaRPr lang="ko-KR" altLang="en-US"/>
        </a:p>
      </dgm:t>
    </dgm:pt>
    <dgm:pt modelId="{D06969BB-39B6-4F39-B606-4FB13A1B4C27}" type="sibTrans" cxnId="{F843B7B6-DB19-4CD1-8707-0CBFD2025B2B}">
      <dgm:prSet/>
      <dgm:spPr/>
      <dgm:t>
        <a:bodyPr/>
        <a:lstStyle/>
        <a:p>
          <a:pPr latinLnBrk="1"/>
          <a:endParaRPr lang="ko-KR" altLang="en-US"/>
        </a:p>
      </dgm:t>
    </dgm:pt>
    <dgm:pt modelId="{7E3E6B98-0C61-4D2A-91C8-8DD72F795F29}">
      <dgm:prSet/>
      <dgm:spPr/>
      <dgm:t>
        <a:bodyPr/>
        <a:lstStyle/>
        <a:p>
          <a:pPr latinLnBrk="1"/>
          <a:r>
            <a:rPr lang="ko-KR" altLang="en-US" dirty="0" err="1"/>
            <a:t>도호쿠지방</a:t>
          </a:r>
          <a:r>
            <a:rPr lang="ko-KR" altLang="en-US" dirty="0"/>
            <a:t> 태평양 해역 지진</a:t>
          </a:r>
        </a:p>
      </dgm:t>
    </dgm:pt>
    <dgm:pt modelId="{AC7D833D-ABD0-438A-98E5-30FB118D9ABE}" type="parTrans" cxnId="{C0597036-471B-4AF2-B714-B2C151F4799B}">
      <dgm:prSet/>
      <dgm:spPr/>
      <dgm:t>
        <a:bodyPr/>
        <a:lstStyle/>
        <a:p>
          <a:pPr latinLnBrk="1"/>
          <a:endParaRPr lang="ko-KR" altLang="en-US"/>
        </a:p>
      </dgm:t>
    </dgm:pt>
    <dgm:pt modelId="{4DE12CD4-4CAA-4D92-AB1A-81BFA3CE17F1}" type="sibTrans" cxnId="{C0597036-471B-4AF2-B714-B2C151F4799B}">
      <dgm:prSet/>
      <dgm:spPr/>
      <dgm:t>
        <a:bodyPr/>
        <a:lstStyle/>
        <a:p>
          <a:pPr latinLnBrk="1"/>
          <a:endParaRPr lang="ko-KR" altLang="en-US"/>
        </a:p>
      </dgm:t>
    </dgm:pt>
    <dgm:pt modelId="{4A9FAA4A-0725-49F9-93FF-7123AC0ABA80}">
      <dgm:prSet/>
      <dgm:spPr/>
      <dgm:t>
        <a:bodyPr/>
        <a:lstStyle/>
        <a:p>
          <a:pPr latinLnBrk="1"/>
          <a:r>
            <a:rPr lang="en-US" altLang="ko-KR" dirty="0"/>
            <a:t>2011</a:t>
          </a:r>
          <a:r>
            <a:rPr lang="ko-KR" altLang="en-US" dirty="0"/>
            <a:t>년 규모 </a:t>
          </a:r>
          <a:r>
            <a:rPr lang="en-US" altLang="ko-KR" dirty="0"/>
            <a:t>9.0 </a:t>
          </a:r>
          <a:r>
            <a:rPr lang="ko-KR" altLang="en-US" dirty="0"/>
            <a:t>지진</a:t>
          </a:r>
        </a:p>
      </dgm:t>
    </dgm:pt>
    <dgm:pt modelId="{7C0BBCC1-A494-4481-86CA-10852EE1D0A5}" type="parTrans" cxnId="{A461B77D-03B0-4615-AFE6-E4C650F164D6}">
      <dgm:prSet/>
      <dgm:spPr/>
      <dgm:t>
        <a:bodyPr/>
        <a:lstStyle/>
        <a:p>
          <a:pPr latinLnBrk="1"/>
          <a:endParaRPr lang="ko-KR" altLang="en-US"/>
        </a:p>
      </dgm:t>
    </dgm:pt>
    <dgm:pt modelId="{69EF63DE-9C9F-4D6C-B9B7-F5DF575426BD}" type="sibTrans" cxnId="{A461B77D-03B0-4615-AFE6-E4C650F164D6}">
      <dgm:prSet/>
      <dgm:spPr/>
      <dgm:t>
        <a:bodyPr/>
        <a:lstStyle/>
        <a:p>
          <a:pPr latinLnBrk="1"/>
          <a:endParaRPr lang="ko-KR" alt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36B26CA1-A43A-4415-BA32-F1BACF6CE597}" type="pres">
      <dgm:prSet presAssocID="{C32B259B-3817-45F1-A0DD-0409D6A96170}" presName="parentLin" presStyleCnt="0"/>
      <dgm:spPr/>
    </dgm:pt>
    <dgm:pt modelId="{880490CE-3C56-4455-80B0-56A53F01EDD2}" type="pres">
      <dgm:prSet presAssocID="{C32B259B-3817-45F1-A0DD-0409D6A96170}" presName="parentLeftMargin" presStyleLbl="node1" presStyleIdx="0" presStyleCnt="3"/>
      <dgm:spPr/>
    </dgm:pt>
    <dgm:pt modelId="{C054F943-7243-41AD-BD60-CD79E4009CF8}" type="pres">
      <dgm:prSet presAssocID="{C32B259B-3817-45F1-A0DD-0409D6A961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B9E3CD-B6FD-4B0A-AC35-EA0E59727600}" type="pres">
      <dgm:prSet presAssocID="{C32B259B-3817-45F1-A0DD-0409D6A96170}" presName="negativeSpace" presStyleCnt="0"/>
      <dgm:spPr/>
    </dgm:pt>
    <dgm:pt modelId="{E2E04D11-211A-43E2-A12A-3A04225102B4}" type="pres">
      <dgm:prSet presAssocID="{C32B259B-3817-45F1-A0DD-0409D6A96170}" presName="childText" presStyleLbl="conFgAcc1" presStyleIdx="0" presStyleCnt="3">
        <dgm:presLayoutVars>
          <dgm:bulletEnabled val="1"/>
        </dgm:presLayoutVars>
      </dgm:prSet>
      <dgm:spPr/>
    </dgm:pt>
    <dgm:pt modelId="{AFE63695-42A7-4004-8A6C-942DCC3E77D6}" type="pres">
      <dgm:prSet presAssocID="{F0839DBB-EDF7-468A-902C-3541B7791191}" presName="spaceBetweenRectangles" presStyleCnt="0"/>
      <dgm:spPr/>
    </dgm:pt>
    <dgm:pt modelId="{56C482CB-2A8F-4E5F-AC29-3C3127F88500}" type="pres">
      <dgm:prSet presAssocID="{B8EAC443-BED1-4566-A508-5F5A8E74B814}" presName="parentLin" presStyleCnt="0"/>
      <dgm:spPr/>
    </dgm:pt>
    <dgm:pt modelId="{3E6FCDB7-F504-41CF-BFB5-422A2937A7FA}" type="pres">
      <dgm:prSet presAssocID="{B8EAC443-BED1-4566-A508-5F5A8E74B814}" presName="parentLeftMargin" presStyleLbl="node1" presStyleIdx="0" presStyleCnt="3"/>
      <dgm:spPr/>
    </dgm:pt>
    <dgm:pt modelId="{2384480D-4BD3-4071-8327-BE5609D11529}" type="pres">
      <dgm:prSet presAssocID="{B8EAC443-BED1-4566-A508-5F5A8E74B8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AD4E65-BA42-49EF-8549-33251F282AB5}" type="pres">
      <dgm:prSet presAssocID="{B8EAC443-BED1-4566-A508-5F5A8E74B814}" presName="negativeSpace" presStyleCnt="0"/>
      <dgm:spPr/>
    </dgm:pt>
    <dgm:pt modelId="{80CA17FF-F806-441A-A238-03F97125BACE}" type="pres">
      <dgm:prSet presAssocID="{B8EAC443-BED1-4566-A508-5F5A8E74B814}" presName="childText" presStyleLbl="conFgAcc1" presStyleIdx="1" presStyleCnt="3">
        <dgm:presLayoutVars>
          <dgm:bulletEnabled val="1"/>
        </dgm:presLayoutVars>
      </dgm:prSet>
      <dgm:spPr/>
    </dgm:pt>
    <dgm:pt modelId="{93B25FB0-2543-4389-81CF-AB9B24E03CB7}" type="pres">
      <dgm:prSet presAssocID="{C25A0B00-A81C-4A75-BE1D-FB26E7CE5F90}" presName="spaceBetweenRectangles" presStyleCnt="0"/>
      <dgm:spPr/>
    </dgm:pt>
    <dgm:pt modelId="{FDE371E0-E462-4CBC-8AC7-5CA5399C1D1D}" type="pres">
      <dgm:prSet presAssocID="{7E3E6B98-0C61-4D2A-91C8-8DD72F795F29}" presName="parentLin" presStyleCnt="0"/>
      <dgm:spPr/>
    </dgm:pt>
    <dgm:pt modelId="{ED86DA85-B376-4F3C-A1E6-5CC9D1C24640}" type="pres">
      <dgm:prSet presAssocID="{7E3E6B98-0C61-4D2A-91C8-8DD72F795F29}" presName="parentLeftMargin" presStyleLbl="node1" presStyleIdx="1" presStyleCnt="3"/>
      <dgm:spPr/>
    </dgm:pt>
    <dgm:pt modelId="{88A3D8DE-C511-4F50-B0B5-1E3F657E59C5}" type="pres">
      <dgm:prSet presAssocID="{7E3E6B98-0C61-4D2A-91C8-8DD72F795F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8BD16D-FC91-46EC-AB83-06FE12062D24}" type="pres">
      <dgm:prSet presAssocID="{7E3E6B98-0C61-4D2A-91C8-8DD72F795F29}" presName="negativeSpace" presStyleCnt="0"/>
      <dgm:spPr/>
    </dgm:pt>
    <dgm:pt modelId="{EC4979B7-85AE-4343-B28A-D9E647523EAD}" type="pres">
      <dgm:prSet presAssocID="{7E3E6B98-0C61-4D2A-91C8-8DD72F795F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570520-9CB0-4307-8ACA-A0DD2D9737EA}" srcId="{3F442EA2-39BA-4C9A-AD59-755D4917D532}" destId="{B8EAC443-BED1-4566-A508-5F5A8E74B814}" srcOrd="1" destOrd="0" parTransId="{D169F08B-1FA3-4487-97C5-A3506ADA6D4E}" sibTransId="{C25A0B00-A81C-4A75-BE1D-FB26E7CE5F90}"/>
    <dgm:cxn modelId="{5C85C621-9BB0-4948-BF01-01529C2146A6}" type="presOf" srcId="{B8EAC443-BED1-4566-A508-5F5A8E74B814}" destId="{2384480D-4BD3-4071-8327-BE5609D11529}" srcOrd="1" destOrd="0" presId="urn:microsoft.com/office/officeart/2005/8/layout/list1"/>
    <dgm:cxn modelId="{20C7B024-E74F-4EB1-8B39-E204FD906FDB}" srcId="{C32B259B-3817-45F1-A0DD-0409D6A96170}" destId="{AF60591D-4848-426D-88C9-C9357034F509}" srcOrd="0" destOrd="0" parTransId="{3FCD1511-EE8D-4486-A5A3-9E5258691FA4}" sibTransId="{4CABD8AD-96D5-422C-A698-A06A252A8396}"/>
    <dgm:cxn modelId="{C0597036-471B-4AF2-B714-B2C151F4799B}" srcId="{3F442EA2-39BA-4C9A-AD59-755D4917D532}" destId="{7E3E6B98-0C61-4D2A-91C8-8DD72F795F29}" srcOrd="2" destOrd="0" parTransId="{AC7D833D-ABD0-438A-98E5-30FB118D9ABE}" sibTransId="{4DE12CD4-4CAA-4D92-AB1A-81BFA3CE17F1}"/>
    <dgm:cxn modelId="{595A1B77-2CF2-41B2-900A-C3DF6380A4A2}" type="presOf" srcId="{C32B259B-3817-45F1-A0DD-0409D6A96170}" destId="{880490CE-3C56-4455-80B0-56A53F01EDD2}" srcOrd="0" destOrd="0" presId="urn:microsoft.com/office/officeart/2005/8/layout/list1"/>
    <dgm:cxn modelId="{340A3857-E8F8-493D-9FC9-3C01B965B8F9}" type="presOf" srcId="{4A9FAA4A-0725-49F9-93FF-7123AC0ABA80}" destId="{EC4979B7-85AE-4343-B28A-D9E647523EAD}" srcOrd="0" destOrd="0" presId="urn:microsoft.com/office/officeart/2005/8/layout/list1"/>
    <dgm:cxn modelId="{A461B77D-03B0-4615-AFE6-E4C650F164D6}" srcId="{7E3E6B98-0C61-4D2A-91C8-8DD72F795F29}" destId="{4A9FAA4A-0725-49F9-93FF-7123AC0ABA80}" srcOrd="0" destOrd="0" parTransId="{7C0BBCC1-A494-4481-86CA-10852EE1D0A5}" sibTransId="{69EF63DE-9C9F-4D6C-B9B7-F5DF575426BD}"/>
    <dgm:cxn modelId="{75CE8E81-756D-467F-852D-BD6FE7792CC4}" type="presOf" srcId="{4356B538-EA8E-410B-A37C-4DB9F124341F}" destId="{80CA17FF-F806-441A-A238-03F97125BACE}" srcOrd="0" destOrd="0" presId="urn:microsoft.com/office/officeart/2005/8/layout/list1"/>
    <dgm:cxn modelId="{F611BA90-4D48-433E-B67A-62829C223955}" type="presOf" srcId="{C32B259B-3817-45F1-A0DD-0409D6A96170}" destId="{C054F943-7243-41AD-BD60-CD79E4009CF8}" srcOrd="1" destOrd="0" presId="urn:microsoft.com/office/officeart/2005/8/layout/list1"/>
    <dgm:cxn modelId="{FFC5B5A8-1E08-4230-9CC3-A4FC6CFD1391}" type="presOf" srcId="{7E3E6B98-0C61-4D2A-91C8-8DD72F795F29}" destId="{ED86DA85-B376-4F3C-A1E6-5CC9D1C24640}" srcOrd="0" destOrd="0" presId="urn:microsoft.com/office/officeart/2005/8/layout/list1"/>
    <dgm:cxn modelId="{CCA9E3B0-7DA9-4B89-B233-DF165542DC38}" type="presOf" srcId="{7E3E6B98-0C61-4D2A-91C8-8DD72F795F29}" destId="{88A3D8DE-C511-4F50-B0B5-1E3F657E59C5}" srcOrd="1" destOrd="0" presId="urn:microsoft.com/office/officeart/2005/8/layout/list1"/>
    <dgm:cxn modelId="{F843B7B6-DB19-4CD1-8707-0CBFD2025B2B}" srcId="{B8EAC443-BED1-4566-A508-5F5A8E74B814}" destId="{4356B538-EA8E-410B-A37C-4DB9F124341F}" srcOrd="0" destOrd="0" parTransId="{4BF26A44-7F7C-4598-B117-ADF5E9AA1E54}" sibTransId="{D06969BB-39B6-4F39-B606-4FB13A1B4C27}"/>
    <dgm:cxn modelId="{4AC93AC9-77EB-48AD-A825-A8C7E13C83DE}" type="presOf" srcId="{AF60591D-4848-426D-88C9-C9357034F509}" destId="{E2E04D11-211A-43E2-A12A-3A04225102B4}" srcOrd="0" destOrd="0" presId="urn:microsoft.com/office/officeart/2005/8/layout/list1"/>
    <dgm:cxn modelId="{F00D43D3-2EBF-439E-A0F5-E3EE90A22AD7}" type="presOf" srcId="{3F442EA2-39BA-4C9A-AD59-755D4917D532}" destId="{E6A445EE-D086-4B01-B491-D67950A5A065}" srcOrd="0" destOrd="0" presId="urn:microsoft.com/office/officeart/2005/8/layout/list1"/>
    <dgm:cxn modelId="{8D89C7ED-58E5-4A3C-80A6-D4EF07673A90}" srcId="{3F442EA2-39BA-4C9A-AD59-755D4917D532}" destId="{C32B259B-3817-45F1-A0DD-0409D6A96170}" srcOrd="0" destOrd="0" parTransId="{BEF5BADD-279E-46E8-8669-D8DE49D67D8C}" sibTransId="{F0839DBB-EDF7-468A-902C-3541B7791191}"/>
    <dgm:cxn modelId="{89B8D8F2-5351-4120-8305-972941922585}" type="presOf" srcId="{B8EAC443-BED1-4566-A508-5F5A8E74B814}" destId="{3E6FCDB7-F504-41CF-BFB5-422A2937A7FA}" srcOrd="0" destOrd="0" presId="urn:microsoft.com/office/officeart/2005/8/layout/list1"/>
    <dgm:cxn modelId="{7D6BD10F-83C0-46FC-B006-D82583F0AD52}" type="presParOf" srcId="{E6A445EE-D086-4B01-B491-D67950A5A065}" destId="{36B26CA1-A43A-4415-BA32-F1BACF6CE597}" srcOrd="0" destOrd="0" presId="urn:microsoft.com/office/officeart/2005/8/layout/list1"/>
    <dgm:cxn modelId="{5F25D0D7-B369-4D5F-9363-406EDF270380}" type="presParOf" srcId="{36B26CA1-A43A-4415-BA32-F1BACF6CE597}" destId="{880490CE-3C56-4455-80B0-56A53F01EDD2}" srcOrd="0" destOrd="0" presId="urn:microsoft.com/office/officeart/2005/8/layout/list1"/>
    <dgm:cxn modelId="{13435EBD-4E55-4714-9DF8-7B8CBF192D6E}" type="presParOf" srcId="{36B26CA1-A43A-4415-BA32-F1BACF6CE597}" destId="{C054F943-7243-41AD-BD60-CD79E4009CF8}" srcOrd="1" destOrd="0" presId="urn:microsoft.com/office/officeart/2005/8/layout/list1"/>
    <dgm:cxn modelId="{0B5D11D3-DB14-4CED-BC62-D53AEED70332}" type="presParOf" srcId="{E6A445EE-D086-4B01-B491-D67950A5A065}" destId="{1EB9E3CD-B6FD-4B0A-AC35-EA0E59727600}" srcOrd="1" destOrd="0" presId="urn:microsoft.com/office/officeart/2005/8/layout/list1"/>
    <dgm:cxn modelId="{0234C4FF-8E95-4044-BCD2-305D765108C3}" type="presParOf" srcId="{E6A445EE-D086-4B01-B491-D67950A5A065}" destId="{E2E04D11-211A-43E2-A12A-3A04225102B4}" srcOrd="2" destOrd="0" presId="urn:microsoft.com/office/officeart/2005/8/layout/list1"/>
    <dgm:cxn modelId="{BFAF30CF-05CE-44AE-9F3E-DDB6B6115D84}" type="presParOf" srcId="{E6A445EE-D086-4B01-B491-D67950A5A065}" destId="{AFE63695-42A7-4004-8A6C-942DCC3E77D6}" srcOrd="3" destOrd="0" presId="urn:microsoft.com/office/officeart/2005/8/layout/list1"/>
    <dgm:cxn modelId="{4B4073F1-0924-4900-A71F-068DE0C43D38}" type="presParOf" srcId="{E6A445EE-D086-4B01-B491-D67950A5A065}" destId="{56C482CB-2A8F-4E5F-AC29-3C3127F88500}" srcOrd="4" destOrd="0" presId="urn:microsoft.com/office/officeart/2005/8/layout/list1"/>
    <dgm:cxn modelId="{8179C55E-DC77-4F88-B37F-7488F00EA85D}" type="presParOf" srcId="{56C482CB-2A8F-4E5F-AC29-3C3127F88500}" destId="{3E6FCDB7-F504-41CF-BFB5-422A2937A7FA}" srcOrd="0" destOrd="0" presId="urn:microsoft.com/office/officeart/2005/8/layout/list1"/>
    <dgm:cxn modelId="{28E19BBC-C91E-4E04-88B4-3E88F98F57C7}" type="presParOf" srcId="{56C482CB-2A8F-4E5F-AC29-3C3127F88500}" destId="{2384480D-4BD3-4071-8327-BE5609D11529}" srcOrd="1" destOrd="0" presId="urn:microsoft.com/office/officeart/2005/8/layout/list1"/>
    <dgm:cxn modelId="{11C96C0B-F94C-42E0-8EAB-3D4BD48A5306}" type="presParOf" srcId="{E6A445EE-D086-4B01-B491-D67950A5A065}" destId="{1EAD4E65-BA42-49EF-8549-33251F282AB5}" srcOrd="5" destOrd="0" presId="urn:microsoft.com/office/officeart/2005/8/layout/list1"/>
    <dgm:cxn modelId="{65C10914-412F-421A-ACF5-D081167CCA14}" type="presParOf" srcId="{E6A445EE-D086-4B01-B491-D67950A5A065}" destId="{80CA17FF-F806-441A-A238-03F97125BACE}" srcOrd="6" destOrd="0" presId="urn:microsoft.com/office/officeart/2005/8/layout/list1"/>
    <dgm:cxn modelId="{1F46C15D-FBAE-4410-A4D8-BA4975B87AFC}" type="presParOf" srcId="{E6A445EE-D086-4B01-B491-D67950A5A065}" destId="{93B25FB0-2543-4389-81CF-AB9B24E03CB7}" srcOrd="7" destOrd="0" presId="urn:microsoft.com/office/officeart/2005/8/layout/list1"/>
    <dgm:cxn modelId="{C4FE3AF7-C2FC-4464-9643-CB6A54AB5751}" type="presParOf" srcId="{E6A445EE-D086-4B01-B491-D67950A5A065}" destId="{FDE371E0-E462-4CBC-8AC7-5CA5399C1D1D}" srcOrd="8" destOrd="0" presId="urn:microsoft.com/office/officeart/2005/8/layout/list1"/>
    <dgm:cxn modelId="{567CCFB8-FD06-469F-BC37-893AEB00C80A}" type="presParOf" srcId="{FDE371E0-E462-4CBC-8AC7-5CA5399C1D1D}" destId="{ED86DA85-B376-4F3C-A1E6-5CC9D1C24640}" srcOrd="0" destOrd="0" presId="urn:microsoft.com/office/officeart/2005/8/layout/list1"/>
    <dgm:cxn modelId="{5A5DB129-083F-4BAC-B79C-A1848460BB20}" type="presParOf" srcId="{FDE371E0-E462-4CBC-8AC7-5CA5399C1D1D}" destId="{88A3D8DE-C511-4F50-B0B5-1E3F657E59C5}" srcOrd="1" destOrd="0" presId="urn:microsoft.com/office/officeart/2005/8/layout/list1"/>
    <dgm:cxn modelId="{A4898F8F-828C-4F1D-B14B-D54F86CCBD20}" type="presParOf" srcId="{E6A445EE-D086-4B01-B491-D67950A5A065}" destId="{FE8BD16D-FC91-46EC-AB83-06FE12062D24}" srcOrd="9" destOrd="0" presId="urn:microsoft.com/office/officeart/2005/8/layout/list1"/>
    <dgm:cxn modelId="{585063A7-047A-40DE-AA65-0C62A03297B7}" type="presParOf" srcId="{E6A445EE-D086-4B01-B491-D67950A5A065}" destId="{EC4979B7-85AE-4343-B28A-D9E647523E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04D11-211A-43E2-A12A-3A04225102B4}">
      <dsp:nvSpPr>
        <dsp:cNvPr id="0" name=""/>
        <dsp:cNvSpPr/>
      </dsp:nvSpPr>
      <dsp:spPr>
        <a:xfrm>
          <a:off x="0" y="677609"/>
          <a:ext cx="7467600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583184" rIns="579569" bIns="199136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800" kern="1200" dirty="0"/>
            <a:t>1923</a:t>
          </a:r>
          <a:r>
            <a:rPr lang="ko-KR" altLang="en-US" sz="2800" kern="1200" dirty="0"/>
            <a:t>년</a:t>
          </a:r>
        </a:p>
      </dsp:txBody>
      <dsp:txXfrm>
        <a:off x="0" y="677609"/>
        <a:ext cx="7467600" cy="1367100"/>
      </dsp:txXfrm>
    </dsp:sp>
    <dsp:sp modelId="{C054F943-7243-41AD-BD60-CD79E4009CF8}">
      <dsp:nvSpPr>
        <dsp:cNvPr id="0" name=""/>
        <dsp:cNvSpPr/>
      </dsp:nvSpPr>
      <dsp:spPr>
        <a:xfrm>
          <a:off x="373380" y="264329"/>
          <a:ext cx="522732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간토 대지진</a:t>
          </a:r>
        </a:p>
      </dsp:txBody>
      <dsp:txXfrm>
        <a:off x="413729" y="304678"/>
        <a:ext cx="5146622" cy="745862"/>
      </dsp:txXfrm>
    </dsp:sp>
    <dsp:sp modelId="{80CA17FF-F806-441A-A238-03F97125BACE}">
      <dsp:nvSpPr>
        <dsp:cNvPr id="0" name=""/>
        <dsp:cNvSpPr/>
      </dsp:nvSpPr>
      <dsp:spPr>
        <a:xfrm>
          <a:off x="0" y="2609189"/>
          <a:ext cx="7467600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583184" rIns="579569" bIns="199136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800" kern="1200" dirty="0"/>
            <a:t>1995</a:t>
          </a:r>
          <a:r>
            <a:rPr lang="ko-KR" altLang="en-US" sz="2800" kern="1200" dirty="0"/>
            <a:t>년</a:t>
          </a:r>
        </a:p>
      </dsp:txBody>
      <dsp:txXfrm>
        <a:off x="0" y="2609189"/>
        <a:ext cx="7467600" cy="1367100"/>
      </dsp:txXfrm>
    </dsp:sp>
    <dsp:sp modelId="{2384480D-4BD3-4071-8327-BE5609D11529}">
      <dsp:nvSpPr>
        <dsp:cNvPr id="0" name=""/>
        <dsp:cNvSpPr/>
      </dsp:nvSpPr>
      <dsp:spPr>
        <a:xfrm>
          <a:off x="373380" y="2195910"/>
          <a:ext cx="5227320" cy="8265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한신</a:t>
          </a:r>
          <a:r>
            <a:rPr lang="en-US" altLang="ko-KR" sz="2800" kern="1200" dirty="0"/>
            <a:t>* </a:t>
          </a:r>
          <a:r>
            <a:rPr lang="ko-KR" altLang="en-US" sz="2800" kern="1200" dirty="0" err="1"/>
            <a:t>아와지</a:t>
          </a:r>
          <a:r>
            <a:rPr lang="ko-KR" altLang="en-US" sz="2800" kern="1200" dirty="0"/>
            <a:t> 대지진</a:t>
          </a:r>
        </a:p>
      </dsp:txBody>
      <dsp:txXfrm>
        <a:off x="413729" y="2236259"/>
        <a:ext cx="5146622" cy="745862"/>
      </dsp:txXfrm>
    </dsp:sp>
    <dsp:sp modelId="{EC4979B7-85AE-4343-B28A-D9E647523EAD}">
      <dsp:nvSpPr>
        <dsp:cNvPr id="0" name=""/>
        <dsp:cNvSpPr/>
      </dsp:nvSpPr>
      <dsp:spPr>
        <a:xfrm>
          <a:off x="0" y="4540770"/>
          <a:ext cx="7467600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583184" rIns="579569" bIns="199136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800" kern="1200" dirty="0"/>
            <a:t>2011</a:t>
          </a:r>
          <a:r>
            <a:rPr lang="ko-KR" altLang="en-US" sz="2800" kern="1200" dirty="0"/>
            <a:t>년 규모 </a:t>
          </a:r>
          <a:r>
            <a:rPr lang="en-US" altLang="ko-KR" sz="2800" kern="1200" dirty="0"/>
            <a:t>9.0 </a:t>
          </a:r>
          <a:r>
            <a:rPr lang="ko-KR" altLang="en-US" sz="2800" kern="1200" dirty="0"/>
            <a:t>지진</a:t>
          </a:r>
        </a:p>
      </dsp:txBody>
      <dsp:txXfrm>
        <a:off x="0" y="4540770"/>
        <a:ext cx="7467600" cy="1367100"/>
      </dsp:txXfrm>
    </dsp:sp>
    <dsp:sp modelId="{88A3D8DE-C511-4F50-B0B5-1E3F657E59C5}">
      <dsp:nvSpPr>
        <dsp:cNvPr id="0" name=""/>
        <dsp:cNvSpPr/>
      </dsp:nvSpPr>
      <dsp:spPr>
        <a:xfrm>
          <a:off x="373380" y="4127490"/>
          <a:ext cx="5227320" cy="826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 err="1"/>
            <a:t>도호쿠지방</a:t>
          </a:r>
          <a:r>
            <a:rPr lang="ko-KR" altLang="en-US" sz="2800" kern="1200" dirty="0"/>
            <a:t> 태평양 해역 지진</a:t>
          </a:r>
        </a:p>
      </dsp:txBody>
      <dsp:txXfrm>
        <a:off x="413729" y="4167839"/>
        <a:ext cx="514662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8A1268F7-CAFD-4FD0-BD70-5FB0E7100803}" type="datetime1">
              <a:rPr lang="ko-KR" altLang="en-US"/>
              <a:pPr lvl="0">
                <a:defRPr/>
              </a:pPr>
              <a:t>2022-04-27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2"/>
            <a:ext cx="4457700" cy="9159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2"/>
            <a:ext cx="4457700" cy="9159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E0BDF4B-75B6-43D8-A773-6DE8A96939A1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>
                <a:latin typeface="+mj-ea"/>
                <a:ea typeface="+mj-ea"/>
              </a:rPr>
              <a:t/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8AD115C9-E24C-4512-AA8B-319BB49F77B5}" type="slidenum">
              <a:rPr lang="en-US" altLang="ko-KR">
                <a:latin typeface="+mj-ea"/>
                <a:ea typeface="+mj-ea"/>
              </a:rPr>
              <a:pPr rtl="0">
                <a:defRPr/>
              </a:pPr>
              <a:t>1</a:t>
            </a:fld>
            <a:endParaRPr lang="ko-KR" altLang="en-US">
              <a:latin typeface="+mj-ea"/>
              <a:ea typeface="+mj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8AD115C9-E24C-4512-AA8B-319BB49F77B5}" type="slidenum">
              <a:rPr lang="en-US">
                <a:latin typeface="맑은 고딕"/>
                <a:ea typeface="맑은 고딕"/>
              </a:rPr>
              <a:pPr rtl="0">
                <a:defRPr/>
              </a:pPr>
              <a:t>2</a:t>
            </a:fld>
            <a:endParaRPr lang="en-US">
              <a:latin typeface="맑은 고딕"/>
              <a:ea typeface="맑은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8AD115C9-E24C-4512-AA8B-319BB49F77B5}" type="slidenum">
              <a:rPr lang="en-US">
                <a:latin typeface="맑은 고딕"/>
                <a:ea typeface="맑은 고딕"/>
              </a:rPr>
              <a:pPr rtl="0">
                <a:defRPr/>
              </a:pPr>
              <a:t>4</a:t>
            </a:fld>
            <a:endParaRPr lang="en-US">
              <a:latin typeface="맑은 고딕"/>
              <a:ea typeface="맑은 고딕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8AD115C9-E24C-4512-AA8B-319BB49F77B5}" type="slidenum">
              <a:rPr kumimoji="0" 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153F71-3585-40F7-AC7F-3CFA4F16C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406ADA-07C7-4E74-BAA9-FC2E0BF19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92E5A6-5C77-49C4-91BB-DBF3F8C6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CCBF85-F1BD-42C8-9B1A-9B02560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F4051D-4FB6-49BA-99E0-23C58BE9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5EDD29-2572-45A1-B046-8EF2C62E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CFF9C6-66B2-4F9E-80D3-83C965FB8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318480-C51C-4E25-80D8-D6EC5709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D5FAB6-F6BD-417E-A426-68891708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0B70BD-9196-46A1-B3AB-1636A5A3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D2D2E36-5EA1-4EDE-B4AC-38400A42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DEB42E9-33D1-4E11-B4A3-B830E66F1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C90559-0402-464F-95A0-97D304C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EFF1E7-73C8-46A2-BD1C-98E9F83C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F7CA6D-419C-4EBD-9304-0FA70DEE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1219200" y="2400300"/>
            <a:ext cx="7467600" cy="6172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4"/>
          </p:nvPr>
        </p:nvSpPr>
        <p:spPr>
          <a:xfrm>
            <a:off x="9601200" y="2400300"/>
            <a:ext cx="7467600" cy="6172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5FE27-8CAC-4B5A-960A-6E18EDEB8CD3}" type="datetime1">
              <a:rPr lang="ko-KR" altLang="en-US" smtClean="0"/>
              <a:t>2022-04-27</a:t>
            </a:fld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altLang="ko-KR" noProof="0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3"/>
          </p:nvPr>
        </p:nvSpPr>
        <p:spPr>
          <a:xfrm>
            <a:off x="1219200" y="2400300"/>
            <a:ext cx="15849600" cy="6172200"/>
          </a:xfrm>
        </p:spPr>
        <p:txBody>
          <a:bodyPr rtlCol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tx2">
                  <a:lumMod val="50000"/>
                </a:schemeClr>
              </a:buClr>
              <a:buSzTx/>
              <a:buFont typeface="Arial" pitchFamily="34" charset="0"/>
              <a:buNone/>
              <a:tabLst/>
              <a:defRPr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marL="514350" marR="0" lvl="0" indent="-514350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tx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/>
              <a:t>마스터 텍스트 스타일 편집</a:t>
            </a:r>
          </a:p>
          <a:p>
            <a:pPr marL="514350" marR="0" lvl="1" indent="-514350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tx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/>
              <a:t>둘째 수준</a:t>
            </a:r>
          </a:p>
          <a:p>
            <a:pPr marL="514350" marR="0" lvl="2" indent="-514350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tx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/>
              <a:t>셋째 수준</a:t>
            </a:r>
          </a:p>
          <a:p>
            <a:pPr marL="514350" marR="0" lvl="3" indent="-514350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tx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/>
              <a:t>넷째 수준</a:t>
            </a:r>
          </a:p>
          <a:p>
            <a:pPr marL="514350" marR="0" lvl="4" indent="-514350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tx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50FE866-7D86-4D8F-94C7-88CD04356E8B}" type="datetime1">
              <a:rPr lang="ko-KR" altLang="en-US" noProof="0" smtClean="0"/>
              <a:t>2022-04-27</a:t>
            </a:fld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4813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171700"/>
            <a:ext cx="5943600" cy="1645920"/>
          </a:xfrm>
        </p:spPr>
        <p:txBody>
          <a:bodyPr rtlCol="0" anchor="b"/>
          <a:lstStyle>
            <a:lvl1pPr algn="l" rtl="0">
              <a:defRPr sz="39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" dirty="0"/>
          </a:p>
        </p:txBody>
      </p:sp>
      <p:sp>
        <p:nvSpPr>
          <p:cNvPr id="10" name="그림 개체 틀 9" descr="이미지를 추가할 수 있는 빈 개체 틀입니다. 개체 틀을 클릭하고 추가할 이미지를 선택하세요."/>
          <p:cNvSpPr>
            <a:spLocks noGrp="1"/>
          </p:cNvSpPr>
          <p:nvPr>
            <p:ph type="pic" sz="quarter" idx="13"/>
          </p:nvPr>
        </p:nvSpPr>
        <p:spPr>
          <a:xfrm>
            <a:off x="9451848" y="2308860"/>
            <a:ext cx="6647307" cy="490918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3821837"/>
            <a:ext cx="5943600" cy="3607664"/>
          </a:xfrm>
        </p:spPr>
        <p:txBody>
          <a:bodyPr tIns="9144" rtlCol="0">
            <a:normAutofit/>
          </a:bodyPr>
          <a:lstStyle>
            <a:lvl1pPr marL="0" indent="0" rtl="0">
              <a:buNone/>
              <a:defRPr sz="30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CE9E8-738C-4AA4-9390-8E8AE7B8C3FF}" type="datetime1">
              <a:rPr lang="ko-KR" altLang="en-US" smtClean="0"/>
              <a:t>2022-04-27</a:t>
            </a:fld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ko-KR" altLang="en-US"/>
              <a:t>마스터 제목 스타일 편집</a:t>
            </a:r>
            <a:endParaRPr lang="ko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2400301"/>
            <a:ext cx="7467600" cy="862013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36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1219200" y="3314700"/>
            <a:ext cx="7467600" cy="5257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2700"/>
            </a:lvl1pPr>
            <a:lvl2pPr>
              <a:buClr>
                <a:schemeClr val="tx2">
                  <a:lumMod val="50000"/>
                </a:schemeClr>
              </a:buClr>
              <a:defRPr sz="2700"/>
            </a:lvl2pPr>
            <a:lvl3pPr>
              <a:buClr>
                <a:schemeClr val="tx2">
                  <a:lumMod val="50000"/>
                </a:schemeClr>
              </a:buClr>
              <a:defRPr sz="2700"/>
            </a:lvl3pPr>
            <a:lvl4pPr>
              <a:buClr>
                <a:schemeClr val="tx2">
                  <a:lumMod val="50000"/>
                </a:schemeClr>
              </a:buClr>
              <a:defRPr sz="2700"/>
            </a:lvl4pPr>
            <a:lvl5pPr>
              <a:buClr>
                <a:schemeClr val="tx2">
                  <a:lumMod val="50000"/>
                </a:schemeClr>
              </a:buClr>
              <a:defRPr sz="27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601200" y="2400301"/>
            <a:ext cx="7467600" cy="862013"/>
          </a:xfrm>
        </p:spPr>
        <p:txBody>
          <a:bodyPr rtlCol="0" anchor="b">
            <a:noAutofit/>
          </a:bodyPr>
          <a:lstStyle>
            <a:lvl1pPr marL="0" indent="0">
              <a:buNone/>
              <a:defRPr sz="36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sz="quarter" idx="14"/>
          </p:nvPr>
        </p:nvSpPr>
        <p:spPr>
          <a:xfrm>
            <a:off x="9601200" y="3314700"/>
            <a:ext cx="7467600" cy="5257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2700"/>
            </a:lvl1pPr>
            <a:lvl2pPr>
              <a:buClr>
                <a:schemeClr val="tx2">
                  <a:lumMod val="50000"/>
                </a:schemeClr>
              </a:buClr>
              <a:defRPr sz="2700"/>
            </a:lvl2pPr>
            <a:lvl3pPr>
              <a:buClr>
                <a:schemeClr val="tx2">
                  <a:lumMod val="50000"/>
                </a:schemeClr>
              </a:buClr>
              <a:defRPr sz="2700"/>
            </a:lvl3pPr>
            <a:lvl4pPr>
              <a:buClr>
                <a:schemeClr val="tx2">
                  <a:lumMod val="50000"/>
                </a:schemeClr>
              </a:buClr>
              <a:defRPr sz="2700"/>
            </a:lvl4pPr>
            <a:lvl5pPr>
              <a:buClr>
                <a:schemeClr val="tx2">
                  <a:lumMod val="50000"/>
                </a:schemeClr>
              </a:buClr>
              <a:defRPr sz="27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" dirty="0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906018-34A5-4A2F-8F34-C228C9F0499C}" type="datetime1">
              <a:rPr lang="ko-KR" altLang="en-US" smtClean="0"/>
              <a:t>2022-04-27</a:t>
            </a:fld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B0F2F9-F7F5-4A32-9F94-759984E6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638682-5F12-4F1A-8CBE-E5E67B64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514848-1A5B-410D-97E1-CEEC23A9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5FC9A3-D73F-499D-9E59-E59900DA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8F01C3-7CA0-4A14-9AFB-1B6862E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05A660-3F73-43F2-A82E-976F14B8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0BBABE-2CA3-40B9-9144-B3A44A77A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BC8B33-10D7-4EE1-8E17-4170784B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B15BF1-0FB1-467A-9194-8A24CE46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0269FF-1CB1-4422-B4A1-427E0A2F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643BE3-21D8-4091-9756-EAB09233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378C2A-7F41-45F6-A4B1-7E08711D5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865E62-28F2-4D1B-BA79-5F249969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546ED8-CE83-445F-B29D-BDAE1B71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25EA93-495D-45E9-B101-2769CA9E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C4AF77-93DE-4FE2-AF51-FE871040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AD0502-2CE1-415F-B9C5-E2F8254E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0280AB-0804-4246-B582-203D76A3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0EB401-5190-4DC1-B239-E3325A20D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5FA7D0C-4B54-4F88-9540-387C87121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03E149E-7F7C-4556-82EB-4E815F3C7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A0913AF-BD78-44B5-AFFD-E251503C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8E465FB-E5E1-4D85-B336-81D00D5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BEB9CA-6B18-4F02-8B53-7F9BF190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0D6BCE-816D-430A-BF17-78D03D85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2E08E1-FD73-46A0-BBDB-DFE4CD5C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74CEF5-FA00-450E-9C0F-DAC78859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A98069-095F-439F-B7D9-6D620364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72A6D4-4AFC-4A36-A802-B1B5668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B9DA1BF-2C4A-4329-90AD-443A72D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094A1B-3AAD-4D02-AEF9-BCFC506F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19FF6-44FC-437B-94BA-347CFC67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E2C481-6114-4EE9-88D8-333A91D2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FD6746-26FC-4203-A3F4-4515F170A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ED79A1-76D9-423D-9F89-E7EF7A50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FA0679-B9B2-4DA3-A26C-A99DD956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66C640-D2B4-4624-AE3F-334BEE71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F4146-C347-4B68-98BD-23B4C0F2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1796E6-BC9B-4273-934C-4FFCE6F3F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E3191C-FF32-47AF-B769-D887DFF9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7F5C25-6791-462D-8701-7CA3B60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88D313-EEC2-4E66-9E8D-B096DEDA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4789E5-FE9D-4B4B-A085-03B11C3A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7898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5752C6F-DAD1-4F00-A97C-5607E71F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172C90-8C3B-4BAE-8813-184E88E2C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069B3A-411B-497A-9995-A614CA6BC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FD326B-AE17-4D00-A874-A010FD003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20E2C7-F8F0-4072-BD05-9EE2C553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video" Target="https://www.youtube.com/embed/dt6--oT7H0M" TargetMode="External"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png"  /><Relationship Id="rId3" Type="http://schemas.openxmlformats.org/officeDocument/2006/relationships/image" Target="../media/image1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png"  /><Relationship Id="rId3" Type="http://schemas.openxmlformats.org/officeDocument/2006/relationships/image" Target="../media/image12.jpeg"  /><Relationship Id="rId4" Type="http://schemas.openxmlformats.org/officeDocument/2006/relationships/image" Target="../media/image1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png"  /><Relationship Id="rId3" Type="http://schemas.openxmlformats.org/officeDocument/2006/relationships/image" Target="../media/image15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png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1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pn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Relationship Id="rId6" Type="http://schemas.openxmlformats.org/officeDocument/2006/relationships/image" Target="../media/image23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Relationship Id="rId4" Type="http://schemas.openxmlformats.org/officeDocument/2006/relationships/image" Target="../media/image27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video" Target="https://www.youtube.com/embed/STa8nrDs9ls?start=412&amp;feature=oembed" TargetMode="External"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8.png"  /><Relationship Id="rId4" Type="http://schemas.openxmlformats.org/officeDocument/2006/relationships/image" Target="../media/image29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0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jpeg"  /><Relationship Id="rId3" Type="http://schemas.openxmlformats.org/officeDocument/2006/relationships/image" Target="../media/image33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4.jpeg"  /><Relationship Id="rId3" Type="http://schemas.openxmlformats.org/officeDocument/2006/relationships/image" Target="../media/image35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jpeg"  /><Relationship Id="rId3" Type="http://schemas.openxmlformats.org/officeDocument/2006/relationships/image" Target="../media/image38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9.jpeg"  /><Relationship Id="rId3" Type="http://schemas.openxmlformats.org/officeDocument/2006/relationships/image" Target="../media/image40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video" Target="https://www.youtube.com/embed/0yBs870C6Eo?feature=oembed" TargetMode="External"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1.jpe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3.xml"  /><Relationship Id="rId3" Type="http://schemas.openxmlformats.org/officeDocument/2006/relationships/diagramData" Target="../diagrams/data1.xml"  /><Relationship Id="rId4" Type="http://schemas.openxmlformats.org/officeDocument/2006/relationships/diagramLayout" Target="../diagrams/layout1.xml"  /><Relationship Id="rId5" Type="http://schemas.openxmlformats.org/officeDocument/2006/relationships/diagramQuickStyle" Target="../diagrams/quickStyle1.xml"  /><Relationship Id="rId6" Type="http://schemas.openxmlformats.org/officeDocument/2006/relationships/diagramColors" Target="../diagrams/colors1.xml"  /><Relationship Id="rId7" Type="http://schemas.microsoft.com/office/2007/relationships/diagramDrawing" Target="../diagrams/drawing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jpeg"  /><Relationship Id="rId3" Type="http://schemas.openxmlformats.org/officeDocument/2006/relationships/hyperlink" Target="https://ko.wikipedia.org/wiki/%EC%A7%84%ED%95%B4%EC%8B%9C" TargetMode="External" /><Relationship Id="rId4" Type="http://schemas.openxmlformats.org/officeDocument/2006/relationships/hyperlink" Target="https://creativecommons.org/licenses/by-sa/3.0/" TargetMode="External" /><Relationship Id="rId5" Type="http://schemas.openxmlformats.org/officeDocument/2006/relationships/image" Target="../media/image4.jpeg"  /><Relationship Id="rId6" Type="http://schemas.openxmlformats.org/officeDocument/2006/relationships/hyperlink" Target="https://pixabay.com/ko/%EC%9D%BC%EB%B3%B8-%EA%B0%80%EC%9D%84-%EB%8B%A8%ED%92%8D-%EC%9D%BC%EB%B3%B8%EC%9D%98-%EA%B0%80%EC%9D%84-%EC%9E%90%EC%97%B0-%ED%92%8D%EA%B2%BD-%EC%8B%9D%EB%AC%BC-%EB%8B%A8%ED%92%8D%EB%82%98%EB%AC%B4-2945770/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chart" Target="../charts/char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.jpeg"  /><Relationship Id="rId3" Type="http://schemas.openxmlformats.org/officeDocument/2006/relationships/hyperlink" Target="https://www.flickr.com/photos/janggoon/5050683863" TargetMode="External" /><Relationship Id="rId4" Type="http://schemas.openxmlformats.org/officeDocument/2006/relationships/hyperlink" Target="https://creativecommons.org/licenses/by-nc-sa/3.0/" TargetMode="External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8000" dirty="0"/>
              <a:t>일본 지형에 의한 관광 자원</a:t>
            </a:r>
            <a:endParaRPr lang="ko" sz="8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2438400" y="5964382"/>
            <a:ext cx="14973300" cy="3429000"/>
          </a:xfrm>
        </p:spPr>
        <p:txBody>
          <a:bodyPr rtlCol="0">
            <a:normAutofit lnSpcReduction="10000"/>
          </a:bodyPr>
          <a:lstStyle/>
          <a:p>
            <a:pPr algn="r" rtl="0"/>
            <a:endParaRPr lang="en-US" altLang="ko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rtl="0"/>
            <a:endParaRPr lang="en-US" altLang="ko" dirty="0"/>
          </a:p>
          <a:p>
            <a:pPr algn="r" rtl="0"/>
            <a:r>
              <a:rPr lang="en-US" altLang="ko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21902089</a:t>
            </a:r>
            <a:r>
              <a:rPr lang="en-US" altLang="ko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장아영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rtl="0"/>
            <a:r>
              <a:rPr lang="en-US" altLang="ko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22002030</a:t>
            </a:r>
            <a:r>
              <a:rPr lang="en-US" altLang="ko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윤혜정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rtl="0"/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21901873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김슬기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rtl="0"/>
            <a:endParaRPr lang="ko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08DC6D-2329-4F13-9EA6-AFC7B7D5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959280"/>
            <a:ext cx="5143500" cy="2578608"/>
          </a:xfrm>
        </p:spPr>
        <p:txBody>
          <a:bodyPr anchor="b">
            <a:normAutofit/>
          </a:bodyPr>
          <a:lstStyle/>
          <a:p>
            <a:r>
              <a:rPr lang="ko-KR" altLang="en-US" sz="8100"/>
              <a:t>동영상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0B7CE3B-6808-4355-95B4-F81C37819B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6404" y="4210812"/>
            <a:ext cx="5143500" cy="5116068"/>
          </a:xfrm>
        </p:spPr>
        <p:txBody>
          <a:bodyPr anchor="t">
            <a:normAutofit/>
          </a:bodyPr>
          <a:lstStyle/>
          <a:p>
            <a:endParaRPr lang="en-US" altLang="ko-KR" sz="3300"/>
          </a:p>
          <a:p>
            <a:endParaRPr lang="en-US" altLang="ko-KR" sz="3300"/>
          </a:p>
          <a:p>
            <a:endParaRPr lang="en-US" altLang="ko-KR" sz="3300"/>
          </a:p>
          <a:p>
            <a:endParaRPr lang="en-US" altLang="ko-KR" sz="3300"/>
          </a:p>
        </p:txBody>
      </p:sp>
      <p:pic>
        <p:nvPicPr>
          <p:cNvPr id="6" name="온라인 미디어 5" title="[빠퀴] 짱구 속 특이한 일본 문화 TOP5">
            <a:hlinkClick r:id="" action="ppaction://media"/>
            <a:extLst>
              <a:ext uri="{FF2B5EF4-FFF2-40B4-BE49-F238E27FC236}">
                <a16:creationId xmlns:a16="http://schemas.microsoft.com/office/drawing/2014/main" id="{F7ECB722-4B59-4DDC-AEDD-7DE410802E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81444" y="1260157"/>
            <a:ext cx="10355580" cy="77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506B8A-087F-435E-8B26-1EF1EF74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자연과 밀접한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F5AE32-27C9-4C96-9B63-A6DE1D5566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일본은 더운 날씨와 습한 기후 때문에 통풍이 잘된 가옥을 짓습니다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통풍이 잘된 집은 겨울의 추위를 </a:t>
            </a:r>
            <a:r>
              <a:rPr lang="ko-KR" altLang="en-US" dirty="0" err="1"/>
              <a:t>견뎌내기</a:t>
            </a:r>
            <a:r>
              <a:rPr lang="ko-KR" altLang="en-US" dirty="0"/>
              <a:t> </a:t>
            </a:r>
            <a:r>
              <a:rPr lang="ko-KR" altLang="en-US" dirty="0" err="1"/>
              <a:t>힘듬</a:t>
            </a:r>
            <a:r>
              <a:rPr lang="en-US" altLang="ko-KR" dirty="0"/>
              <a:t>.</a:t>
            </a:r>
          </a:p>
        </p:txBody>
      </p: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47C0B559-DD46-4F9E-8C5F-A70FE4CD82A9}"/>
              </a:ext>
            </a:extLst>
          </p:cNvPr>
          <p:cNvCxnSpPr/>
          <p:nvPr/>
        </p:nvCxnSpPr>
        <p:spPr>
          <a:xfrm rot="16200000" flipH="1">
            <a:off x="9902757" y="3303491"/>
            <a:ext cx="778212" cy="36965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00A00A2-34D6-4B5C-8598-C62E9F63AB4D}"/>
              </a:ext>
            </a:extLst>
          </p:cNvPr>
          <p:cNvSpPr txBox="1"/>
          <p:nvPr/>
        </p:nvSpPr>
        <p:spPr>
          <a:xfrm>
            <a:off x="7986409" y="4037724"/>
            <a:ext cx="7480571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800" b="1" dirty="0"/>
              <a:t>통풍이 잘되기 위해 온돌이 정착되지 못함</a:t>
            </a:r>
            <a:r>
              <a:rPr lang="en-US" altLang="ko-KR" sz="2800" b="1" dirty="0"/>
              <a:t>.</a:t>
            </a:r>
            <a:endParaRPr lang="ko-KR" altLang="en-US" sz="2800" b="1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BD42771A-4EA6-424F-AA2F-2F3E687A9274}"/>
              </a:ext>
            </a:extLst>
          </p:cNvPr>
          <p:cNvCxnSpPr/>
          <p:nvPr/>
        </p:nvCxnSpPr>
        <p:spPr>
          <a:xfrm>
            <a:off x="12695407" y="7881623"/>
            <a:ext cx="1566153" cy="58366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ABB65B-F04C-4051-A765-28B54A51D1DC}"/>
              </a:ext>
            </a:extLst>
          </p:cNvPr>
          <p:cNvSpPr txBox="1"/>
          <p:nvPr/>
        </p:nvSpPr>
        <p:spPr>
          <a:xfrm>
            <a:off x="13478483" y="8191054"/>
            <a:ext cx="5141069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800" b="1" dirty="0"/>
              <a:t>목욕문화 발달</a:t>
            </a:r>
          </a:p>
        </p:txBody>
      </p:sp>
    </p:spTree>
    <p:extLst>
      <p:ext uri="{BB962C8B-B14F-4D97-AF65-F5344CB8AC3E}">
        <p14:creationId xmlns:p14="http://schemas.microsoft.com/office/powerpoint/2010/main" val="1763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006B46E-C767-4D84-9297-8DB3083DA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" b="19331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1232931" y="3416419"/>
            <a:ext cx="7055069" cy="687058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CBFC634-F572-45B9-95E5-BF2F6D79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031" y="4847896"/>
            <a:ext cx="5778062" cy="27510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latinLnBrk="0"/>
            <a:r>
              <a:rPr lang="ko-KR" altLang="en-US" sz="6000"/>
              <a:t>끝</a:t>
            </a:r>
            <a:br>
              <a:rPr lang="en-US" altLang="ko-KR" sz="6000"/>
            </a:br>
            <a:r>
              <a:rPr lang="ko-KR" altLang="en-US" sz="6000"/>
              <a:t>감사합니다</a:t>
            </a:r>
            <a:r>
              <a:rPr lang="en-US" altLang="ko-KR" sz="6000"/>
              <a:t>.</a:t>
            </a:r>
            <a:br>
              <a:rPr lang="en-US" altLang="ko-KR" sz="6000"/>
            </a:br>
            <a:endParaRPr lang="en-US" altLang="ko-KR" sz="6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220496" y="7685689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0000" y="440055"/>
            <a:ext cx="15485714" cy="367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0" y="9486900"/>
            <a:ext cx="15485714" cy="367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22002030</a:t>
            </a:r>
            <a:r>
              <a:rPr lang="ko-KR" altLang="en-US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일본어일본학과 윤혜정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6780" y="6773798"/>
            <a:ext cx="11659409" cy="53949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000" kern="0" spc="900">
                <a:solidFill>
                  <a:srgbClr val="000000"/>
                </a:solidFill>
                <a:latin typeface="Open Sans SemiBold"/>
                <a:cs typeface="Open Sans SemiBold"/>
              </a:rPr>
              <a:t>일본인에 의한 국내 관광 </a:t>
            </a:r>
            <a:r>
              <a:rPr lang="en-US" altLang="ko-KR" sz="3000" kern="0" spc="900">
                <a:solidFill>
                  <a:srgbClr val="000000"/>
                </a:solidFill>
                <a:latin typeface="Open Sans SemiBold"/>
                <a:cs typeface="Open Sans SemiBold"/>
              </a:rPr>
              <a:t>(</a:t>
            </a:r>
            <a:r>
              <a:rPr lang="ko-KR" altLang="en-US" sz="3000" kern="0" spc="900">
                <a:solidFill>
                  <a:srgbClr val="000000"/>
                </a:solidFill>
                <a:latin typeface="Open Sans SemiBold"/>
                <a:cs typeface="Open Sans SemiBold"/>
              </a:rPr>
              <a:t>문화</a:t>
            </a:r>
            <a:r>
              <a:rPr lang="en-US" altLang="ko-KR" sz="3000" kern="0" spc="900">
                <a:solidFill>
                  <a:srgbClr val="000000"/>
                </a:solidFill>
                <a:latin typeface="Open Sans SemiBold"/>
                <a:cs typeface="Open Sans SemiBold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180" y="2156460"/>
            <a:ext cx="11497420" cy="40538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13000" b="1">
                <a:solidFill>
                  <a:srgbClr val="000000"/>
                </a:solidFill>
                <a:latin typeface="Pretendard Black"/>
                <a:cs typeface="Pretendard Black"/>
              </a:rPr>
              <a:t>日本社会と</a:t>
            </a:r>
          </a:p>
          <a:p>
            <a:pPr algn="ctr">
              <a:defRPr/>
            </a:pPr>
            <a:r>
              <a:rPr lang="ko-KR" altLang="en-US" sz="13000" b="1">
                <a:solidFill>
                  <a:srgbClr val="000000"/>
                </a:solidFill>
                <a:latin typeface="Pretendard Black"/>
                <a:cs typeface="Pretendard Black"/>
              </a:rPr>
              <a:t>観光</a:t>
            </a:r>
            <a:endParaRPr lang="en-US" sz="130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783A4284-B454-46f5-B8C8-42B5039CE256">
                <hp:hncPhoto xmlns="" xmlns:c="http://schemas.openxmlformats.org/drawingml/2006/chart" xmlns:dgm="http://schemas.openxmlformats.org/drawingml/2006/diagram" xmlns:dsp="http://schemas.microsoft.com/office/drawing/2008/diagram" xmlns:hp="http://schemas.haansoft.com/office/presentation/8.0">
                  <hd:imgLayer xmlns:hd="http://schemas.haansoft.com/office/drawingml/8.0" r:embed="rId3">
                    <hd:imgEffect xmlns:hd="http://schemas.haansoft.com/office/drawingml/8.0">
                      <hd:artEffectSharpenSoften amount="-7000"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11734799" y="-552450"/>
            <a:ext cx="6096000" cy="1139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그림 1008"/>
          <p:cNvPicPr>
            <a:picLocks noChangeAspect="1"/>
          </p:cNvPicPr>
          <p:nvPr/>
        </p:nvPicPr>
        <p:blipFill rotWithShape="1">
          <a:blip r:embed="rId2">
            <a:extLst>
              <a:ext uri="783A4284-B454-46f5-B8C8-42B5039CE256">
                <hp:hncPhoto xmlns="" xmlns:c="http://schemas.openxmlformats.org/drawingml/2006/chart" xmlns:dgm="http://schemas.openxmlformats.org/drawingml/2006/diagram" xmlns:dsp="http://schemas.microsoft.com/office/drawing/2008/diagram" xmlns:hp="http://schemas.haansoft.com/office/presentation/8.0">
                  <hd:imgLayer xmlns:hd="http://schemas.haansoft.com/office/drawingml/8.0" r:embed="rId3">
                    <hd:imgEffect xmlns:hd="http://schemas.haansoft.com/office/drawingml/8.0">
                      <hd:artEffectSharpenSoften amount="-7000"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11734800" y="-496862"/>
            <a:ext cx="6096000" cy="113919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255563" y="2063057"/>
            <a:ext cx="3076730" cy="18867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11800">
                <a:solidFill>
                  <a:srgbClr val="000000"/>
                </a:solidFill>
                <a:latin typeface="Open Sans SemiBold"/>
                <a:cs typeface="Open Sans SemiBold"/>
              </a:rPr>
              <a:t>0</a:t>
            </a:r>
            <a:r>
              <a:rPr lang="en-US" altLang="ko-KR" sz="11800">
                <a:solidFill>
                  <a:srgbClr val="000000"/>
                </a:solidFill>
                <a:latin typeface="Open Sans SemiBold"/>
                <a:cs typeface="Open Sans SemiBold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2820727"/>
            <a:ext cx="3012107" cy="34157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ko-KR" altLang="en-US" sz="1700">
                <a:solidFill>
                  <a:srgbClr val="000000"/>
                </a:solidFill>
                <a:latin typeface="S-Core Dream 5 Medium"/>
                <a:cs typeface="S-Core Dream 5 Medium"/>
              </a:rPr>
              <a:t>일본 문화란</a:t>
            </a:r>
            <a:r>
              <a:rPr lang="en-US" altLang="ko-KR" sz="1700">
                <a:solidFill>
                  <a:srgbClr val="000000"/>
                </a:solidFill>
                <a:latin typeface="S-Core Dream 5 Medium"/>
                <a:cs typeface="S-Core Dream 5 Medium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672" y="5143500"/>
            <a:ext cx="2590800" cy="1888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11800">
                <a:solidFill>
                  <a:srgbClr val="000000"/>
                </a:solidFill>
                <a:latin typeface="Open Sans SemiBold"/>
                <a:cs typeface="Open Sans SemiBold"/>
              </a:rPr>
              <a:t>0</a:t>
            </a:r>
            <a:r>
              <a:rPr lang="en-US" altLang="ko-KR" sz="11800">
                <a:solidFill>
                  <a:srgbClr val="000000"/>
                </a:solidFill>
                <a:latin typeface="Open Sans SemiBold"/>
                <a:cs typeface="Open Sans SemiBold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2990" y="5981700"/>
            <a:ext cx="3012107" cy="34157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altLang="ko-KR" sz="1700">
                <a:solidFill>
                  <a:srgbClr val="000000"/>
                </a:solidFill>
                <a:latin typeface="S-Core Dream 5 Medium"/>
                <a:cs typeface="S-Core Dream 5 Medium"/>
              </a:rPr>
              <a:t>J-POP</a:t>
            </a:r>
            <a:r>
              <a:rPr lang="ko-KR" altLang="en-US" sz="1700">
                <a:solidFill>
                  <a:srgbClr val="000000"/>
                </a:solidFill>
                <a:latin typeface="S-Core Dream 5 Medium"/>
                <a:cs typeface="S-Core Dream 5 Medium"/>
              </a:rPr>
              <a:t> 관광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1201" y="2062559"/>
            <a:ext cx="2314399" cy="188841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11800">
                <a:solidFill>
                  <a:srgbClr val="000000"/>
                </a:solidFill>
                <a:latin typeface="Open Sans SemiBold"/>
                <a:cs typeface="Open Sans SemiBold"/>
              </a:rPr>
              <a:t>01</a:t>
            </a:r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6477000" y="5145043"/>
            <a:ext cx="3076730" cy="1891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11800">
                <a:solidFill>
                  <a:srgbClr val="000000"/>
                </a:solidFill>
                <a:latin typeface="Open Sans SemiBold"/>
                <a:cs typeface="Open Sans SemiBold"/>
              </a:rPr>
              <a:t>0</a:t>
            </a:r>
            <a:r>
              <a:rPr lang="en-US" altLang="ko-KR" sz="11800">
                <a:solidFill>
                  <a:srgbClr val="000000"/>
                </a:solidFill>
                <a:latin typeface="Open Sans SemiBold"/>
                <a:cs typeface="Open Sans SemiBold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84985" y="5980347"/>
            <a:ext cx="3012107" cy="3423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ko-KR" altLang="en-US" sz="1700">
                <a:solidFill>
                  <a:srgbClr val="000000"/>
                </a:solidFill>
                <a:latin typeface="S-Core Dream 5 Medium"/>
                <a:cs typeface="S-Core Dream 5 Medium"/>
              </a:rPr>
              <a:t>애니메이션 관광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84493" y="2819152"/>
            <a:ext cx="3012107" cy="3404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ko-KR" altLang="en-US" sz="1700">
                <a:solidFill>
                  <a:srgbClr val="000000"/>
                </a:solidFill>
                <a:latin typeface="S-Core Dream 5 Medium"/>
                <a:cs typeface="S-Core Dream 5 Medium"/>
              </a:rPr>
              <a:t>스포츠 관광</a:t>
            </a:r>
          </a:p>
        </p:txBody>
      </p:sp>
      <p:grpSp>
        <p:nvGrpSpPr>
          <p:cNvPr id="1001" name="그룹 1001"/>
          <p:cNvGrpSpPr/>
          <p:nvPr/>
        </p:nvGrpSpPr>
        <p:grpSpPr>
          <a:xfrm>
            <a:off x="457733" y="4165656"/>
            <a:ext cx="4266667" cy="63443"/>
            <a:chOff x="1904762" y="3794992"/>
            <a:chExt cx="4266667" cy="6344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1904762" y="3794992"/>
              <a:ext cx="4266667" cy="634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57257" y="7594657"/>
            <a:ext cx="4266667" cy="63443"/>
            <a:chOff x="1904762" y="6534103"/>
            <a:chExt cx="4266667" cy="6344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1904762" y="6534103"/>
              <a:ext cx="4266667" cy="6344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512892" y="4165720"/>
            <a:ext cx="4266667" cy="63443"/>
            <a:chOff x="6994512" y="3794992"/>
            <a:chExt cx="4266667" cy="6344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6994512" y="3794992"/>
              <a:ext cx="4266667" cy="6344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335687" y="556258"/>
            <a:ext cx="4131913" cy="853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5000"/>
              <a:t>목차</a:t>
            </a:r>
          </a:p>
        </p:txBody>
      </p:sp>
      <p:grpSp>
        <p:nvGrpSpPr>
          <p:cNvPr id="1007" name="그룹 1002"/>
          <p:cNvGrpSpPr/>
          <p:nvPr/>
        </p:nvGrpSpPr>
        <p:grpSpPr>
          <a:xfrm>
            <a:off x="6513214" y="7593349"/>
            <a:ext cx="4266667" cy="63443"/>
            <a:chOff x="1904762" y="6534103"/>
            <a:chExt cx="4266667" cy="63443"/>
          </a:xfrm>
        </p:grpSpPr>
        <p:pic>
          <p:nvPicPr>
            <p:cNvPr id="1008" name="Object 2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1904762" y="6534103"/>
              <a:ext cx="4266667" cy="634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001" grpId="0" animBg="1"/>
      <p:bldP spid="1002" grpId="0" animBg="1"/>
      <p:bldP spid="1005" grpId="0" animBg="1"/>
      <p:bldP spid="38" grpId="0" animBg="1"/>
      <p:bldP spid="10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170582" y="2110583"/>
            <a:ext cx="11418982" cy="87997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33000">
                <a:solidFill>
                  <a:srgbClr val="000000"/>
                </a:solidFill>
                <a:latin typeface="Open Sans SemiBold"/>
                <a:cs typeface="Open Sans SemiBold"/>
              </a:rPr>
              <a:t>01.</a:t>
            </a: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943600" y="2781300"/>
            <a:ext cx="14699950" cy="368267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18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일본 </a:t>
            </a:r>
          </a:p>
          <a:p>
            <a:pPr lvl="0">
              <a:defRPr/>
            </a:pPr>
            <a:r>
              <a:rPr lang="ko-KR" altLang="en-US" sz="118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문화란</a:t>
            </a:r>
            <a:r>
              <a:rPr lang="en-US" altLang="ko-KR" sz="118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?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3867" y="-496862"/>
            <a:ext cx="6173132" cy="11431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8466" y="4175044"/>
            <a:ext cx="6443934" cy="85225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/>
              <a:t>사전적 의미</a:t>
            </a:r>
          </a:p>
          <a:p>
            <a:pPr lvl="0">
              <a:defRPr/>
            </a:pPr>
            <a:r>
              <a:rPr lang="en-US" altLang="ko-KR" sz="2500"/>
              <a:t>:</a:t>
            </a:r>
            <a:r>
              <a:rPr lang="ko-KR" altLang="en-US" sz="2500"/>
              <a:t> 일본의 문화</a:t>
            </a:r>
            <a:r>
              <a:rPr lang="en-US" altLang="ko-KR" sz="2500"/>
              <a:t>,</a:t>
            </a:r>
            <a:r>
              <a:rPr lang="ko-KR" altLang="en-US" sz="2500"/>
              <a:t> 일본의 문화에 대하여 서술</a:t>
            </a:r>
            <a:r>
              <a:rPr lang="en-US" altLang="ko-KR" sz="2500"/>
              <a:t>.</a:t>
            </a:r>
            <a:endParaRPr lang="ko-KR" altLang="en-US" sz="2500"/>
          </a:p>
        </p:txBody>
      </p:sp>
      <p:sp>
        <p:nvSpPr>
          <p:cNvPr id="3" name="Object 3"/>
          <p:cNvSpPr txBox="1"/>
          <p:nvPr/>
        </p:nvSpPr>
        <p:spPr>
          <a:xfrm>
            <a:off x="1070747" y="2857500"/>
            <a:ext cx="6396851" cy="7696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4500"/>
              <a:t>일본 문화란 무엇일까</a:t>
            </a:r>
            <a:r>
              <a:rPr lang="en-US" altLang="ko-KR" sz="4500"/>
              <a:t>?</a:t>
            </a:r>
          </a:p>
        </p:txBody>
      </p:sp>
      <p:grpSp>
        <p:nvGrpSpPr>
          <p:cNvPr id="1001" name="그룹 1001"/>
          <p:cNvGrpSpPr/>
          <p:nvPr/>
        </p:nvGrpSpPr>
        <p:grpSpPr>
          <a:xfrm>
            <a:off x="1295400" y="3771900"/>
            <a:ext cx="4266667" cy="63443"/>
            <a:chOff x="1904762" y="3766063"/>
            <a:chExt cx="4266667" cy="6344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1904762" y="3766063"/>
              <a:ext cx="4266667" cy="6344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400000" y="440055"/>
            <a:ext cx="15485714" cy="367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일본 문화란</a:t>
            </a:r>
            <a:r>
              <a:rPr lang="en-US" altLang="ko-KR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?</a:t>
            </a:r>
          </a:p>
        </p:txBody>
      </p:sp>
      <p:pic>
        <p:nvPicPr>
          <p:cNvPr id="1006" name="그림 100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29600" y="1904999"/>
            <a:ext cx="9372600" cy="6477000"/>
          </a:xfrm>
          <a:prstGeom prst="rect">
            <a:avLst/>
          </a:prstGeom>
        </p:spPr>
      </p:pic>
      <p:sp>
        <p:nvSpPr>
          <p:cNvPr id="1007" name="Object 3"/>
          <p:cNvSpPr txBox="1"/>
          <p:nvPr/>
        </p:nvSpPr>
        <p:spPr>
          <a:xfrm>
            <a:off x="918348" y="6057900"/>
            <a:ext cx="6396851" cy="7696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?? ??"/>
                <a:cs typeface="?? ??"/>
              </a:rPr>
              <a:t>  일본 문화의 </a:t>
            </a:r>
            <a:r>
              <a:rPr kumimoji="0" lang="ko-KR" altLang="en-US" sz="4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?? ??"/>
                <a:cs typeface="Calibri"/>
              </a:rPr>
              <a:t>정의는</a:t>
            </a:r>
            <a:r>
              <a:rPr kumimoji="0" lang="en-US" altLang="ko-KR" sz="4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?? ??"/>
                <a:cs typeface="Calibri"/>
              </a:rPr>
              <a:t>?</a:t>
            </a:r>
          </a:p>
        </p:txBody>
      </p:sp>
      <p:grpSp>
        <p:nvGrpSpPr>
          <p:cNvPr id="1008" name="그룹 1001"/>
          <p:cNvGrpSpPr/>
          <p:nvPr/>
        </p:nvGrpSpPr>
        <p:grpSpPr>
          <a:xfrm>
            <a:off x="1295400" y="7048500"/>
            <a:ext cx="4266667" cy="63443"/>
            <a:chOff x="1904762" y="3766063"/>
            <a:chExt cx="4266667" cy="63443"/>
          </a:xfrm>
        </p:grpSpPr>
        <p:pic>
          <p:nvPicPr>
            <p:cNvPr id="1009" name="Object 4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1904762" y="3766063"/>
              <a:ext cx="4266667" cy="63443"/>
            </a:xfrm>
            <a:prstGeom prst="rect">
              <a:avLst/>
            </a:prstGeom>
          </p:spPr>
        </p:pic>
      </p:grpSp>
      <p:sp>
        <p:nvSpPr>
          <p:cNvPr id="1010" name="Object 2"/>
          <p:cNvSpPr txBox="1"/>
          <p:nvPr/>
        </p:nvSpPr>
        <p:spPr>
          <a:xfrm>
            <a:off x="1404666" y="7658100"/>
            <a:ext cx="6443934" cy="467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?? ??"/>
                <a:cs typeface="Calibri"/>
              </a:rPr>
              <a:t>일본 사람들이 만든 모든 문화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?? ??"/>
                <a:cs typeface="Calibri"/>
              </a:rPr>
              <a:t>,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?? ??"/>
                <a:cs typeface="Calibri"/>
              </a:rPr>
              <a:t> 일본 그 자체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?? ??"/>
                <a:cs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01" grpId="0" animBg="1"/>
      <p:bldP spid="1007" grpId="0" animBg="1"/>
      <p:bldP spid="1008" grpId="0" animBg="1"/>
      <p:bldP spid="10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170246" y="2110583"/>
            <a:ext cx="11418982" cy="87997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33000">
                <a:solidFill>
                  <a:srgbClr val="000000"/>
                </a:solidFill>
                <a:latin typeface="Open Sans SemiBold"/>
                <a:cs typeface="Open Sans SemiBold"/>
              </a:rPr>
              <a:t>02.</a:t>
            </a: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943600" y="2859097"/>
            <a:ext cx="14699950" cy="368267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18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스포츠</a:t>
            </a:r>
          </a:p>
          <a:p>
            <a:pPr lvl="0">
              <a:defRPr/>
            </a:pPr>
            <a:r>
              <a:rPr lang="ko-KR" altLang="en-US" sz="118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  관광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3868" y="-496862"/>
            <a:ext cx="6173132" cy="11391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4864" y="1810689"/>
            <a:ext cx="5693947" cy="130208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8000" kern="0" spc="1000">
                <a:solidFill>
                  <a:srgbClr val="000000"/>
                </a:solidFill>
                <a:latin typeface="Open Sans SemiBold"/>
                <a:cs typeface="Open Sans SemiBold"/>
              </a:rPr>
              <a:t>  스모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0" y="7893262"/>
            <a:ext cx="6489752" cy="9078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/>
              <a:t>           </a:t>
            </a:r>
            <a:r>
              <a:rPr lang="en-US" altLang="ko-KR"/>
              <a:t>-</a:t>
            </a:r>
            <a:r>
              <a:rPr lang="ko-KR" altLang="en-US"/>
              <a:t> 도쿄</a:t>
            </a:r>
            <a:r>
              <a:rPr lang="en-US" altLang="ko-KR"/>
              <a:t>,</a:t>
            </a:r>
            <a:r>
              <a:rPr lang="ko-KR" altLang="en-US"/>
              <a:t> 료고쿠에 위치한 스모 경기장</a:t>
            </a:r>
            <a:r>
              <a:rPr lang="en-US" altLang="ko-KR"/>
              <a:t>.</a:t>
            </a:r>
          </a:p>
          <a:p>
            <a:pPr lvl="0">
              <a:defRPr/>
            </a:pPr>
            <a:r>
              <a:rPr lang="ko-KR" altLang="en-US"/>
              <a:t>           </a:t>
            </a:r>
            <a:r>
              <a:rPr lang="en-US" altLang="ko-KR"/>
              <a:t>-</a:t>
            </a:r>
            <a:r>
              <a:rPr lang="ko-KR" altLang="en-US"/>
              <a:t> 굿즈</a:t>
            </a:r>
            <a:r>
              <a:rPr lang="en-US" altLang="ko-KR"/>
              <a:t>,</a:t>
            </a:r>
            <a:r>
              <a:rPr lang="ko-KR" altLang="en-US"/>
              <a:t> 맥주</a:t>
            </a:r>
            <a:r>
              <a:rPr lang="en-US" altLang="ko-KR"/>
              <a:t>,</a:t>
            </a:r>
            <a:r>
              <a:rPr lang="ko-KR" altLang="en-US"/>
              <a:t> 먹을 것 판매</a:t>
            </a:r>
            <a:r>
              <a:rPr lang="en-US" altLang="ko-KR"/>
              <a:t>.</a:t>
            </a:r>
          </a:p>
          <a:p>
            <a:pPr lvl="0">
              <a:defRPr/>
            </a:pPr>
            <a:r>
              <a:rPr lang="ko-KR" altLang="en-US"/>
              <a:t>           </a:t>
            </a:r>
            <a:r>
              <a:rPr lang="en-US" altLang="ko-KR"/>
              <a:t>-</a:t>
            </a:r>
            <a:r>
              <a:rPr lang="ko-KR" altLang="en-US"/>
              <a:t> 스모 선수와의 만남</a:t>
            </a:r>
            <a:r>
              <a:rPr lang="en-US" altLang="ko-KR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90322" y="1811025"/>
            <a:ext cx="5571430" cy="13017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8000" kern="0" spc="1000">
                <a:solidFill>
                  <a:srgbClr val="000000"/>
                </a:solidFill>
                <a:latin typeface="Open Sans SemiBold"/>
                <a:cs typeface="Open Sans SemiBold"/>
              </a:rPr>
              <a:t>   야구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99917" y="7892186"/>
            <a:ext cx="6440682" cy="8172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1600">
                <a:solidFill>
                  <a:srgbClr val="000000"/>
                </a:solidFill>
                <a:latin typeface="S-Core Dream 3 Light"/>
                <a:cs typeface="S-Core Dream 3 Light"/>
              </a:rPr>
              <a:t>-</a:t>
            </a:r>
            <a:r>
              <a:rPr lang="ko-KR" altLang="en-US" sz="1600">
                <a:solidFill>
                  <a:srgbClr val="000000"/>
                </a:solidFill>
                <a:latin typeface="S-Core Dream 3 Light"/>
                <a:cs typeface="S-Core Dream 3 Light"/>
              </a:rPr>
              <a:t> 요미우리 자이언츠의 홈 구장</a:t>
            </a:r>
            <a:r>
              <a:rPr lang="en-US" altLang="ko-KR" sz="1600">
                <a:solidFill>
                  <a:srgbClr val="000000"/>
                </a:solidFill>
                <a:latin typeface="S-Core Dream 3 Light"/>
                <a:cs typeface="S-Core Dream 3 Light"/>
              </a:rPr>
              <a:t>.</a:t>
            </a:r>
          </a:p>
          <a:p>
            <a:pPr lvl="0">
              <a:defRPr/>
            </a:pPr>
            <a:r>
              <a:rPr lang="en-US" altLang="ko-KR" sz="1600">
                <a:solidFill>
                  <a:srgbClr val="000000"/>
                </a:solidFill>
                <a:latin typeface="S-Core Dream 3 Light"/>
                <a:cs typeface="S-Core Dream 3 Light"/>
              </a:rPr>
              <a:t>-</a:t>
            </a:r>
            <a:r>
              <a:rPr lang="ko-KR" altLang="en-US" sz="1600">
                <a:solidFill>
                  <a:srgbClr val="000000"/>
                </a:solidFill>
                <a:latin typeface="S-Core Dream 3 Light"/>
                <a:cs typeface="S-Core Dream 3 Light"/>
              </a:rPr>
              <a:t> 일본 최초의 돔 구장</a:t>
            </a:r>
            <a:r>
              <a:rPr lang="en-US" altLang="ko-KR" sz="1600">
                <a:solidFill>
                  <a:srgbClr val="000000"/>
                </a:solidFill>
                <a:latin typeface="S-Core Dream 3 Light"/>
                <a:cs typeface="S-Core Dream 3 Light"/>
              </a:rPr>
              <a:t>.</a:t>
            </a:r>
          </a:p>
          <a:p>
            <a:pPr lvl="0">
              <a:defRPr/>
            </a:pPr>
            <a:r>
              <a:rPr lang="en-US" altLang="ko-KR" sz="1600">
                <a:solidFill>
                  <a:srgbClr val="000000"/>
                </a:solidFill>
                <a:latin typeface="S-Core Dream 3 Light"/>
                <a:cs typeface="S-Core Dream 3 Light"/>
              </a:rPr>
              <a:t>-</a:t>
            </a:r>
            <a:r>
              <a:rPr lang="ko-KR" altLang="en-US" sz="1600">
                <a:solidFill>
                  <a:srgbClr val="000000"/>
                </a:solidFill>
                <a:latin typeface="S-Core Dream 3 Light"/>
                <a:cs typeface="S-Core Dream 3 Light"/>
              </a:rPr>
              <a:t> 경기가 없는 날은 가이드 투어 가능</a:t>
            </a:r>
            <a:r>
              <a:rPr lang="en-US" altLang="ko-KR" sz="1600">
                <a:solidFill>
                  <a:srgbClr val="000000"/>
                </a:solidFill>
                <a:latin typeface="S-Core Dream 3 Light"/>
                <a:cs typeface="S-Core Dream 3 Light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76348" y="3086100"/>
            <a:ext cx="6396851" cy="4859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600">
                <a:solidFill>
                  <a:srgbClr val="000000"/>
                </a:solidFill>
                <a:latin typeface="S-Core Dream 4 Regular"/>
                <a:cs typeface="S-Core Dream 4 Regular"/>
              </a:rPr>
              <a:t> 료고쿠 스모 경기장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43748" y="3085585"/>
            <a:ext cx="6396851" cy="48550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600">
                <a:solidFill>
                  <a:srgbClr val="000000"/>
                </a:solidFill>
                <a:latin typeface="S-Core Dream 4 Regular"/>
                <a:cs typeface="S-Core Dream 4 Regular"/>
              </a:rPr>
              <a:t>             도쿄 돔</a:t>
            </a:r>
          </a:p>
        </p:txBody>
      </p:sp>
      <p:grpSp>
        <p:nvGrpSpPr>
          <p:cNvPr id="1002" name="그룹 1002"/>
          <p:cNvGrpSpPr/>
          <p:nvPr/>
        </p:nvGrpSpPr>
        <p:grpSpPr>
          <a:xfrm>
            <a:off x="13335532" y="3557244"/>
            <a:ext cx="4266667" cy="63443"/>
            <a:chOff x="12084262" y="5323405"/>
            <a:chExt cx="4266667" cy="6344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12084262" y="5323405"/>
              <a:ext cx="4266667" cy="6344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239000" y="3556057"/>
            <a:ext cx="4266667" cy="63443"/>
            <a:chOff x="6994512" y="5323405"/>
            <a:chExt cx="4266667" cy="634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6994512" y="5323405"/>
              <a:ext cx="4266667" cy="6344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01143" y="373380"/>
            <a:ext cx="15485713" cy="367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스포츠 관광</a:t>
            </a:r>
          </a:p>
        </p:txBody>
      </p:sp>
      <p:pic>
        <p:nvPicPr>
          <p:cNvPr id="1004" name="그림 100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89214" y="3848100"/>
            <a:ext cx="4469386" cy="3733800"/>
          </a:xfrm>
          <a:prstGeom prst="rect">
            <a:avLst/>
          </a:prstGeom>
        </p:spPr>
      </p:pic>
      <p:pic>
        <p:nvPicPr>
          <p:cNvPr id="1005" name="그림 100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258800" y="3848100"/>
            <a:ext cx="4495800" cy="3733800"/>
          </a:xfrm>
          <a:prstGeom prst="rect">
            <a:avLst/>
          </a:prstGeom>
        </p:spPr>
      </p:pic>
      <p:sp>
        <p:nvSpPr>
          <p:cNvPr id="1006" name="Object 4"/>
          <p:cNvSpPr txBox="1"/>
          <p:nvPr/>
        </p:nvSpPr>
        <p:spPr>
          <a:xfrm>
            <a:off x="381000" y="2933700"/>
            <a:ext cx="6396851" cy="47777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1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ko-KR" altLang="en-US" sz="3000" b="1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일본의 스포츠</a:t>
            </a:r>
            <a:endParaRPr kumimoji="0" lang="ko-KR" altLang="en-US" sz="2800" b="1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근대 이전에는 무술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경기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무도라 불림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.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(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스포츠는 서양의 개념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)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8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전통 스포츠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: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스모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고무도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매 사냥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가라테 등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8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메이지 시대 이후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(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해외 영향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)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: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축구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야구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테니스 등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학교를 중심으로 도입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002" grpId="0" animBg="1"/>
      <p:bldP spid="1003" grpId="0" animBg="1"/>
      <p:bldP spid="10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170246" y="2110583"/>
            <a:ext cx="11418982" cy="87997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33000">
                <a:solidFill>
                  <a:srgbClr val="000000"/>
                </a:solidFill>
                <a:latin typeface="Open Sans SemiBold"/>
                <a:cs typeface="Open Sans SemiBold"/>
              </a:rPr>
              <a:t>03.</a:t>
            </a: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867400" y="2857500"/>
            <a:ext cx="14699950" cy="36842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118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J-POP</a:t>
            </a:r>
          </a:p>
          <a:p>
            <a:pPr lvl="0">
              <a:defRPr/>
            </a:pPr>
            <a:r>
              <a:rPr lang="ko-KR" altLang="en-US" sz="118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  관광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3866" y="-495300"/>
            <a:ext cx="6096934" cy="11391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ko-KR" altLang="en-US" b="1" dirty="0"/>
              <a:t>목차</a:t>
            </a:r>
            <a:endParaRPr lang="en-US" b="1" dirty="0"/>
          </a:p>
        </p:txBody>
      </p:sp>
      <p:sp>
        <p:nvSpPr>
          <p:cNvPr id="14" name="내용 개체 틀 13"/>
          <p:cNvSpPr>
            <a:spLocks noGrp="1"/>
          </p:cNvSpPr>
          <p:nvPr>
            <p:ph sz="quarter" idx="13"/>
          </p:nvPr>
        </p:nvSpPr>
        <p:spPr>
          <a:xfrm>
            <a:off x="1219200" y="1943100"/>
            <a:ext cx="7467600" cy="8686800"/>
          </a:xfrm>
        </p:spPr>
        <p:txBody>
          <a:bodyPr rtlCol="0">
            <a:normAutofit lnSpcReduction="10000"/>
          </a:bodyPr>
          <a:lstStyle/>
          <a:p>
            <a:pPr marL="0" lvl="0" indent="0" rtl="0">
              <a:buNone/>
            </a:pPr>
            <a:r>
              <a:rPr lang="en-US" altLang="ko-KR" b="1" dirty="0"/>
              <a:t>1. </a:t>
            </a:r>
            <a:r>
              <a:rPr lang="ko-KR" altLang="en-US" b="1" dirty="0"/>
              <a:t>자연 관련 관광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dirty="0"/>
              <a:t>  </a:t>
            </a:r>
            <a:r>
              <a:rPr lang="en-US" altLang="ko-KR" sz="3200" dirty="0"/>
              <a:t>1)</a:t>
            </a:r>
            <a:r>
              <a:rPr lang="ko-KR" altLang="en-US" sz="3200" dirty="0"/>
              <a:t>섬으로 이루어진 나라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   2)</a:t>
            </a:r>
            <a:r>
              <a:rPr lang="ko-KR" altLang="en-US" sz="3200" dirty="0"/>
              <a:t>지진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 </a:t>
            </a:r>
            <a:r>
              <a:rPr lang="ko-KR" altLang="en-US" sz="3200" dirty="0"/>
              <a:t>  </a:t>
            </a:r>
            <a:r>
              <a:rPr lang="en-US" altLang="ko-KR" sz="3200" dirty="0"/>
              <a:t>3)</a:t>
            </a:r>
            <a:r>
              <a:rPr lang="ko-KR" altLang="en-US" sz="3200" dirty="0"/>
              <a:t>일본의 기후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   4)</a:t>
            </a:r>
            <a:r>
              <a:rPr lang="ko-KR" altLang="en-US" sz="3200" dirty="0"/>
              <a:t>목욕 문화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   5) </a:t>
            </a:r>
            <a:r>
              <a:rPr lang="ko-KR" altLang="en-US" sz="3200" dirty="0"/>
              <a:t>자연과 밀접한 문화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4000" b="1" dirty="0"/>
              <a:t>2. </a:t>
            </a:r>
            <a:r>
              <a:rPr lang="ko-KR" altLang="en-US" sz="4000" b="1" dirty="0"/>
              <a:t>일본문화 관련 관광</a:t>
            </a:r>
            <a:endParaRPr lang="en-US" altLang="ko-KR" sz="4000" b="1" dirty="0"/>
          </a:p>
          <a:p>
            <a:pPr marL="0" indent="0">
              <a:buNone/>
            </a:pPr>
            <a:r>
              <a:rPr lang="en-US" altLang="ko-KR" sz="3200" dirty="0"/>
              <a:t>   1) </a:t>
            </a:r>
            <a:r>
              <a:rPr lang="ko-KR" altLang="en-US" sz="3200" dirty="0"/>
              <a:t>일본문화란</a:t>
            </a:r>
            <a:r>
              <a:rPr lang="en-US" altLang="ko-KR" sz="3200" dirty="0"/>
              <a:t>?</a:t>
            </a:r>
          </a:p>
          <a:p>
            <a:pPr marL="0" indent="0">
              <a:buNone/>
            </a:pPr>
            <a:r>
              <a:rPr lang="en-US" altLang="ko-KR" sz="3200" dirty="0"/>
              <a:t>   2) </a:t>
            </a:r>
            <a:r>
              <a:rPr lang="ko-KR" altLang="en-US" sz="3200" dirty="0"/>
              <a:t>스포츠 관광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   3)J-pop </a:t>
            </a:r>
            <a:r>
              <a:rPr lang="ko-KR" altLang="en-US" sz="3200" dirty="0"/>
              <a:t>관련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   4) </a:t>
            </a:r>
            <a:r>
              <a:rPr lang="ko-KR" altLang="en-US" sz="3200" dirty="0"/>
              <a:t>애니메이션 관광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4000" b="1" dirty="0"/>
              <a:t>3. </a:t>
            </a:r>
            <a:r>
              <a:rPr lang="ko-KR" altLang="en-US" sz="4000" b="1" dirty="0"/>
              <a:t>일본역사 관련 관광</a:t>
            </a:r>
            <a:endParaRPr lang="en-US" altLang="ko-KR" sz="4000" b="1" dirty="0"/>
          </a:p>
          <a:p>
            <a:pPr marL="0" indent="0">
              <a:buNone/>
            </a:pPr>
            <a:r>
              <a:rPr lang="en-US" altLang="ko-KR" sz="3200" dirty="0"/>
              <a:t>    1) </a:t>
            </a:r>
            <a:r>
              <a:rPr lang="ko-KR" altLang="en-US" sz="3200" dirty="0"/>
              <a:t>일본의 세계 문화유산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    2) </a:t>
            </a:r>
            <a:r>
              <a:rPr lang="ko-KR" altLang="en-US" sz="3200" dirty="0"/>
              <a:t>일본의 세계 무형유산</a:t>
            </a:r>
            <a:endParaRPr lang="en-US" altLang="ko-KR" sz="3200" dirty="0"/>
          </a:p>
          <a:p>
            <a:pPr marL="0" indent="0">
              <a:buNone/>
            </a:pPr>
            <a:endParaRPr lang="en-US" altLang="ko-KR" sz="3200" dirty="0"/>
          </a:p>
          <a:p>
            <a:pPr marL="0" indent="0">
              <a:buNone/>
            </a:pPr>
            <a:endParaRPr lang="en-US" altLang="ko-KR" sz="3200" dirty="0"/>
          </a:p>
          <a:p>
            <a:pPr marL="0" indent="0">
              <a:buNone/>
            </a:pPr>
            <a:endParaRPr lang="en-US" altLang="ko-KR" sz="3200" dirty="0"/>
          </a:p>
          <a:p>
            <a:pPr marL="0" indent="0">
              <a:buNone/>
            </a:pPr>
            <a:endParaRPr lang="en-US" altLang="ko-KR" sz="3200" dirty="0"/>
          </a:p>
          <a:p>
            <a:pPr lvl="4" rtl="0"/>
            <a:endParaRPr lang="ko" sz="3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ADC4B83-D95C-45FB-B732-E16F809A9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2844737"/>
            <a:ext cx="7467600" cy="528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2221230"/>
            <a:ext cx="3076730" cy="3600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14066" y="4354830"/>
            <a:ext cx="6443934" cy="4838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endParaRPr lang="ko-KR" altLang="en-US" sz="2600" b="1"/>
          </a:p>
        </p:txBody>
      </p:sp>
      <p:sp>
        <p:nvSpPr>
          <p:cNvPr id="4" name="Object 4"/>
          <p:cNvSpPr txBox="1"/>
          <p:nvPr/>
        </p:nvSpPr>
        <p:spPr>
          <a:xfrm>
            <a:off x="309637" y="1916430"/>
            <a:ext cx="6396851" cy="271081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600" b="1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lang="en-US" altLang="ko-KR" sz="2800" b="1">
                <a:solidFill>
                  <a:srgbClr val="000000"/>
                </a:solidFill>
                <a:latin typeface="S-Core Dream 4 Regular"/>
                <a:cs typeface="S-Core Dream 4 Regular"/>
              </a:rPr>
              <a:t>J-POP</a:t>
            </a:r>
            <a:r>
              <a:rPr lang="ko-KR" altLang="en-US" sz="2800" b="1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lang="en-US" altLang="ko-KR" sz="2800" b="1">
                <a:solidFill>
                  <a:srgbClr val="000000"/>
                </a:solidFill>
                <a:latin typeface="S-Core Dream 4 Regular"/>
                <a:cs typeface="S-Core Dream 4 Regular"/>
              </a:rPr>
              <a:t>:</a:t>
            </a:r>
            <a:r>
              <a:rPr lang="ko-KR" altLang="en-US" sz="2800" b="1">
                <a:solidFill>
                  <a:srgbClr val="000000"/>
                </a:solidFill>
                <a:latin typeface="S-Core Dream 4 Regular"/>
                <a:cs typeface="S-Core Dream 4 Regular"/>
              </a:rPr>
              <a:t> 일본에서 제작된 대중음악</a:t>
            </a:r>
            <a:endParaRPr lang="ko-KR" altLang="en-US" sz="2600" b="1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r>
              <a:rPr lang="ko-KR" altLang="en-US" sz="2200" b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endParaRPr lang="en-US" altLang="ko-KR" sz="2200" b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r>
              <a:rPr lang="ko-KR" altLang="en-US" sz="2200" b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lang="en-US" altLang="ko-KR" sz="2600" b="0">
                <a:solidFill>
                  <a:srgbClr val="000000"/>
                </a:solidFill>
                <a:latin typeface="S-Core Dream 4 Regular"/>
                <a:cs typeface="S-Core Dream 4 Regular"/>
              </a:rPr>
              <a:t>1989</a:t>
            </a:r>
            <a:r>
              <a:rPr lang="ko-KR" altLang="en-US" sz="2600" b="0">
                <a:solidFill>
                  <a:srgbClr val="000000"/>
                </a:solidFill>
                <a:latin typeface="S-Core Dream 4 Regular"/>
                <a:cs typeface="S-Core Dream 4 Regular"/>
              </a:rPr>
              <a:t>년경</a:t>
            </a:r>
            <a:r>
              <a:rPr lang="en-US" altLang="ko-KR" sz="2600" b="0">
                <a:solidFill>
                  <a:srgbClr val="000000"/>
                </a:solidFill>
                <a:latin typeface="S-Core Dream 4 Regular"/>
                <a:cs typeface="S-Core Dream 4 Regular"/>
              </a:rPr>
              <a:t>-</a:t>
            </a:r>
            <a:r>
              <a:rPr lang="ko-KR" altLang="en-US" sz="2600" b="0">
                <a:solidFill>
                  <a:srgbClr val="000000"/>
                </a:solidFill>
                <a:latin typeface="S-Core Dream 4 Regular"/>
                <a:cs typeface="S-Core Dream 4 Regular"/>
              </a:rPr>
              <a:t> 단어와 개념 탄생</a:t>
            </a:r>
            <a:r>
              <a:rPr lang="en-US" altLang="ko-KR" sz="2600" b="0">
                <a:solidFill>
                  <a:srgbClr val="000000"/>
                </a:solidFill>
                <a:latin typeface="S-Core Dream 4 Regular"/>
                <a:cs typeface="S-Core Dream 4 Regular"/>
              </a:rPr>
              <a:t>.</a:t>
            </a:r>
            <a:r>
              <a:rPr lang="ko-KR" altLang="en-US" sz="260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</a:p>
          <a:p>
            <a:pPr lvl="0">
              <a:defRPr/>
            </a:pPr>
            <a:endParaRPr lang="ko-KR" altLang="en-US" sz="260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r>
              <a:rPr lang="ko-KR" altLang="en-US" sz="260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lang="en-US" altLang="ko-KR" sz="2600">
                <a:solidFill>
                  <a:srgbClr val="000000"/>
                </a:solidFill>
                <a:latin typeface="S-Core Dream 4 Regular"/>
                <a:cs typeface="S-Core Dream 4 Regular"/>
              </a:rPr>
              <a:t>1993</a:t>
            </a:r>
            <a:r>
              <a:rPr lang="ko-KR" altLang="en-US" sz="2600">
                <a:solidFill>
                  <a:srgbClr val="000000"/>
                </a:solidFill>
                <a:latin typeface="S-Core Dream 4 Regular"/>
                <a:cs typeface="S-Core Dream 4 Regular"/>
              </a:rPr>
              <a:t>년 무렵</a:t>
            </a:r>
            <a:r>
              <a:rPr lang="en-US" altLang="ko-KR" sz="2600">
                <a:solidFill>
                  <a:srgbClr val="000000"/>
                </a:solidFill>
                <a:latin typeface="S-Core Dream 4 Regular"/>
                <a:cs typeface="S-Core Dream 4 Regular"/>
              </a:rPr>
              <a:t>-</a:t>
            </a:r>
            <a:r>
              <a:rPr lang="ko-KR" altLang="en-US" sz="2600">
                <a:solidFill>
                  <a:srgbClr val="000000"/>
                </a:solidFill>
                <a:latin typeface="S-Core Dream 4 Regular"/>
                <a:cs typeface="S-Core Dream 4 Regular"/>
              </a:rPr>
              <a:t> 장르의 하나로 인식</a:t>
            </a:r>
            <a:r>
              <a:rPr lang="en-US" altLang="ko-KR" sz="2600">
                <a:solidFill>
                  <a:srgbClr val="000000"/>
                </a:solidFill>
                <a:latin typeface="S-Core Dream 4 Regular"/>
                <a:cs typeface="S-Core Dream 4 Regular"/>
              </a:rPr>
              <a:t>.</a:t>
            </a:r>
            <a:endParaRPr lang="en-US" altLang="ko-KR" sz="220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endParaRPr lang="ko-KR" altLang="en-US" sz="220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r>
              <a:rPr lang="ko-KR" altLang="en-US" sz="2000">
                <a:solidFill>
                  <a:srgbClr val="000000"/>
                </a:solidFill>
                <a:latin typeface="S-Core Dream 4 Regular"/>
                <a:cs typeface="S-Core Dream 4 Regular"/>
              </a:rPr>
              <a:t>  </a:t>
            </a:r>
            <a:r>
              <a:rPr lang="ko-KR" altLang="en-US" sz="2200">
                <a:solidFill>
                  <a:srgbClr val="000000"/>
                </a:solidFill>
                <a:latin typeface="S-Core Dream 4 Regular"/>
                <a:cs typeface="S-Core Dream 4 Regular"/>
              </a:rPr>
              <a:t>대표 가수</a:t>
            </a:r>
            <a:r>
              <a:rPr lang="en-US" altLang="ko-KR" sz="2200">
                <a:solidFill>
                  <a:srgbClr val="000000"/>
                </a:solidFill>
                <a:latin typeface="S-Core Dream 4 Regular"/>
                <a:cs typeface="S-Core Dream 4 Regular"/>
              </a:rPr>
              <a:t>: </a:t>
            </a:r>
            <a:r>
              <a:rPr lang="ko-KR" altLang="en-US" sz="2200">
                <a:solidFill>
                  <a:srgbClr val="000000"/>
                </a:solidFill>
                <a:latin typeface="S-Core Dream 4 Regular"/>
                <a:cs typeface="S-Core Dream 4 Regular"/>
              </a:rPr>
              <a:t>요네즈 켄시</a:t>
            </a:r>
            <a:r>
              <a:rPr lang="en-US" altLang="ko-KR" sz="220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200">
                <a:solidFill>
                  <a:srgbClr val="000000"/>
                </a:solidFill>
                <a:latin typeface="S-Core Dream 4 Regular"/>
                <a:cs typeface="S-Core Dream 4 Regular"/>
              </a:rPr>
              <a:t> 리사</a:t>
            </a:r>
            <a:r>
              <a:rPr lang="en-US" altLang="ko-KR" sz="220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200">
                <a:solidFill>
                  <a:srgbClr val="000000"/>
                </a:solidFill>
                <a:latin typeface="S-Core Dream 4 Regular"/>
                <a:cs typeface="S-Core Dream 4 Regular"/>
              </a:rPr>
              <a:t> 아라시</a:t>
            </a:r>
            <a:r>
              <a:rPr lang="en-US" altLang="ko-KR" sz="220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20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lang="en-US" altLang="ko-KR" sz="2200">
                <a:solidFill>
                  <a:srgbClr val="000000"/>
                </a:solidFill>
                <a:latin typeface="S-Core Dream 4 Regular"/>
                <a:cs typeface="S-Core Dream 4 Regular"/>
              </a:rPr>
              <a:t>AKB48 </a:t>
            </a:r>
            <a:r>
              <a:rPr lang="ko-KR" altLang="en-US" sz="2200">
                <a:solidFill>
                  <a:srgbClr val="000000"/>
                </a:solidFill>
                <a:latin typeface="S-Core Dream 4 Regular"/>
                <a:cs typeface="S-Core Dream 4 Regular"/>
              </a:rPr>
              <a:t>등</a:t>
            </a:r>
          </a:p>
        </p:txBody>
      </p:sp>
      <p:grpSp>
        <p:nvGrpSpPr>
          <p:cNvPr id="1001" name="그룹 1001"/>
          <p:cNvGrpSpPr/>
          <p:nvPr/>
        </p:nvGrpSpPr>
        <p:grpSpPr>
          <a:xfrm>
            <a:off x="304800" y="4672387"/>
            <a:ext cx="4266667" cy="63443"/>
            <a:chOff x="1904762" y="5323405"/>
            <a:chExt cx="4266667" cy="6344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1904762" y="5323405"/>
              <a:ext cx="4266667" cy="6344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00000" y="440055"/>
            <a:ext cx="15485714" cy="367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J-POP</a:t>
            </a:r>
            <a:r>
              <a:rPr lang="ko-KR" altLang="en-US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관광</a:t>
            </a:r>
          </a:p>
        </p:txBody>
      </p:sp>
      <p:pic>
        <p:nvPicPr>
          <p:cNvPr id="1005" name="그림 100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86600" y="1714500"/>
            <a:ext cx="4572000" cy="3733800"/>
          </a:xfrm>
          <a:prstGeom prst="rect">
            <a:avLst/>
          </a:prstGeom>
        </p:spPr>
      </p:pic>
      <p:pic>
        <p:nvPicPr>
          <p:cNvPr id="1006" name="그림 100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279606">
            <a:off x="7160141" y="5346588"/>
            <a:ext cx="4524376" cy="3429000"/>
          </a:xfrm>
          <a:prstGeom prst="rect">
            <a:avLst/>
          </a:prstGeom>
        </p:spPr>
      </p:pic>
      <p:pic>
        <p:nvPicPr>
          <p:cNvPr id="1007" name="그림 100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811000" y="1866900"/>
            <a:ext cx="4648200" cy="3810000"/>
          </a:xfrm>
          <a:prstGeom prst="rect">
            <a:avLst/>
          </a:prstGeom>
        </p:spPr>
      </p:pic>
      <p:sp>
        <p:nvSpPr>
          <p:cNvPr id="1008" name="Object 4"/>
          <p:cNvSpPr txBox="1"/>
          <p:nvPr/>
        </p:nvSpPr>
        <p:spPr>
          <a:xfrm>
            <a:off x="308748" y="4735830"/>
            <a:ext cx="6396851" cy="46634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1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endParaRPr kumimoji="0" lang="en-US" altLang="ko-KR" sz="2600" b="1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1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J-POP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관련 관광</a:t>
            </a:r>
            <a:endParaRPr kumimoji="0" lang="ko-KR" altLang="en-US" sz="2600" b="1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2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1.</a:t>
            </a: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가수의 고향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,</a:t>
            </a: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좋아하는 곳 성지순례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.</a:t>
            </a:r>
            <a:endParaRPr kumimoji="0" lang="ko-KR" altLang="en-US" sz="26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    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https://theqoo.net/arashi/754834545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endParaRPr kumimoji="0" lang="en-US" altLang="ko-KR" sz="26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2.</a:t>
            </a: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도쿄 돔 공연장에서 공연 관람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.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   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(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주변 산책로 산책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.)</a:t>
            </a:r>
            <a:endParaRPr kumimoji="0" lang="en-US" altLang="ko-KR" sz="26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endParaRPr kumimoji="0" lang="en-US" altLang="ko-KR" sz="26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3.</a:t>
            </a: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AKB48</a:t>
            </a: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극장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.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6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S-Core Dream 4 Regular"/>
              <a:cs typeface="S-Core Dream 4 Regular"/>
            </a:endParaRPr>
          </a:p>
        </p:txBody>
      </p:sp>
      <p:pic>
        <p:nvPicPr>
          <p:cNvPr id="1009" name="그림 100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20681612">
            <a:off x="11816008" y="5276184"/>
            <a:ext cx="4780194" cy="3566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170246" y="2110583"/>
            <a:ext cx="11418981" cy="51169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33000">
                <a:solidFill>
                  <a:srgbClr val="000000"/>
                </a:solidFill>
                <a:latin typeface="Open Sans SemiBold"/>
                <a:cs typeface="Open Sans SemiBold"/>
              </a:rPr>
              <a:t>0</a:t>
            </a:r>
            <a:r>
              <a:rPr lang="en-US" altLang="ko-KR" sz="33000">
                <a:solidFill>
                  <a:srgbClr val="000000"/>
                </a:solidFill>
                <a:latin typeface="Open Sans SemiBold"/>
                <a:cs typeface="Open Sans SemiBold"/>
              </a:rPr>
              <a:t>4</a:t>
            </a:r>
            <a:r>
              <a:rPr lang="en-US" sz="33000">
                <a:solidFill>
                  <a:srgbClr val="000000"/>
                </a:solidFill>
                <a:latin typeface="Open Sans SemiBold"/>
                <a:cs typeface="Open Sans SemiBold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5000" y="3459479"/>
            <a:ext cx="14699950" cy="28270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90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애니메이션</a:t>
            </a:r>
          </a:p>
          <a:p>
            <a:pPr lvl="0">
              <a:defRPr/>
            </a:pPr>
            <a:r>
              <a:rPr lang="ko-KR" altLang="en-US" sz="9000" b="1" kern="0" spc="800">
                <a:solidFill>
                  <a:srgbClr val="000000"/>
                </a:solidFill>
                <a:latin typeface="Open Sans SemiBold"/>
                <a:cs typeface="Open Sans SemiBold"/>
              </a:rPr>
              <a:t>  관광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3866" y="-496862"/>
            <a:ext cx="6173134" cy="11391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2225065" y="7733766"/>
            <a:ext cx="6443936" cy="18840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altLang="ko-KR" sz="2500"/>
              <a:t>-</a:t>
            </a:r>
            <a:r>
              <a:rPr lang="ko-KR" altLang="en-US" sz="2500"/>
              <a:t> 오사카 유니버셜 스튜디오</a:t>
            </a:r>
          </a:p>
          <a:p>
            <a:pPr>
              <a:defRPr/>
            </a:pPr>
            <a:r>
              <a:rPr lang="en-US" altLang="ko-KR" sz="2500"/>
              <a:t>:</a:t>
            </a:r>
            <a:r>
              <a:rPr lang="ko-KR" altLang="en-US" sz="2500"/>
              <a:t> 귀멸의 칼날</a:t>
            </a:r>
            <a:r>
              <a:rPr lang="en-US" altLang="ko-KR" sz="2500"/>
              <a:t>,</a:t>
            </a:r>
            <a:r>
              <a:rPr lang="ko-KR" altLang="en-US" sz="2500"/>
              <a:t> 진격의 거인 등</a:t>
            </a:r>
          </a:p>
          <a:p>
            <a:pPr>
              <a:defRPr/>
            </a:pPr>
            <a:r>
              <a:rPr lang="en-US" altLang="ko-KR" sz="2500"/>
              <a:t>-</a:t>
            </a:r>
            <a:r>
              <a:rPr lang="ko-KR" altLang="en-US" sz="2500"/>
              <a:t> 도쿄 타워</a:t>
            </a:r>
          </a:p>
          <a:p>
            <a:pPr>
              <a:defRPr/>
            </a:pPr>
            <a:r>
              <a:rPr lang="en-US" altLang="ko-KR" sz="2500"/>
              <a:t>:</a:t>
            </a:r>
            <a:r>
              <a:rPr lang="ko-KR" altLang="en-US" sz="2500"/>
              <a:t> 원피스</a:t>
            </a:r>
            <a:r>
              <a:rPr lang="en-US" altLang="ko-KR" sz="2500"/>
              <a:t>,</a:t>
            </a:r>
            <a:r>
              <a:rPr lang="ko-KR" altLang="en-US" sz="2500"/>
              <a:t> 제이월드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  <p:sp>
        <p:nvSpPr>
          <p:cNvPr id="15" name="Object 15"/>
          <p:cNvSpPr txBox="1"/>
          <p:nvPr/>
        </p:nvSpPr>
        <p:spPr>
          <a:xfrm>
            <a:off x="6934200" y="7733766"/>
            <a:ext cx="6443934" cy="16302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altLang="ko-KR" sz="2500">
                <a:solidFill>
                  <a:srgbClr val="000000"/>
                </a:solidFill>
                <a:latin typeface="S-Core Dream 3 Light"/>
                <a:cs typeface="S-Core Dream 3 Light"/>
              </a:rPr>
              <a:t>-</a:t>
            </a:r>
            <a:r>
              <a:rPr lang="ko-KR" altLang="en-US" sz="2500">
                <a:solidFill>
                  <a:srgbClr val="000000"/>
                </a:solidFill>
                <a:latin typeface="S-Core Dream 3 Light"/>
                <a:cs typeface="S-Core Dream 3 Light"/>
              </a:rPr>
              <a:t>  아시노마키 온천 </a:t>
            </a:r>
            <a:r>
              <a:rPr lang="en-US" altLang="ko-KR" sz="2500">
                <a:solidFill>
                  <a:srgbClr val="000000"/>
                </a:solidFill>
                <a:latin typeface="S-Core Dream 3 Light"/>
                <a:cs typeface="S-Core Dream 3 Light"/>
              </a:rPr>
              <a:t>(</a:t>
            </a:r>
            <a:r>
              <a:rPr lang="ko-KR" altLang="en-US" sz="2500">
                <a:solidFill>
                  <a:srgbClr val="000000"/>
                </a:solidFill>
                <a:latin typeface="S-Core Dream 3 Light"/>
                <a:cs typeface="S-Core Dream 3 Light"/>
              </a:rPr>
              <a:t>료칸 오카와소</a:t>
            </a:r>
            <a:r>
              <a:rPr lang="en-US" altLang="ko-KR" sz="2500">
                <a:solidFill>
                  <a:srgbClr val="000000"/>
                </a:solidFill>
                <a:latin typeface="S-Core Dream 3 Light"/>
                <a:cs typeface="S-Core Dream 3 Light"/>
              </a:rPr>
              <a:t>)</a:t>
            </a: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S-Core Dream 3 Light"/>
                <a:cs typeface="S-Core Dream 3 Light"/>
              </a:rPr>
              <a:t> </a:t>
            </a:r>
            <a:r>
              <a:rPr lang="en-US" altLang="ko-KR" sz="2500">
                <a:solidFill>
                  <a:srgbClr val="000000"/>
                </a:solidFill>
                <a:latin typeface="S-Core Dream 3 Light"/>
                <a:cs typeface="S-Core Dream 3 Light"/>
              </a:rPr>
              <a:t>:</a:t>
            </a:r>
            <a:r>
              <a:rPr lang="ko-KR" altLang="en-US" sz="2500">
                <a:solidFill>
                  <a:srgbClr val="000000"/>
                </a:solidFill>
                <a:latin typeface="S-Core Dream 3 Light"/>
                <a:cs typeface="S-Core Dream 3 Light"/>
              </a:rPr>
              <a:t> 귀멸의 칼날 무잔성 배경지</a:t>
            </a:r>
            <a:endParaRPr lang="en-US" altLang="ko-KR" sz="2500">
              <a:solidFill>
                <a:srgbClr val="000000"/>
              </a:solidFill>
              <a:latin typeface="S-Core Dream 3 Light"/>
              <a:cs typeface="S-Core Dream 3 Light"/>
            </a:endParaRPr>
          </a:p>
          <a:p>
            <a:pPr>
              <a:defRPr/>
            </a:pPr>
            <a:r>
              <a:rPr lang="en-US" altLang="ko-KR" sz="2500">
                <a:solidFill>
                  <a:srgbClr val="000000"/>
                </a:solidFill>
                <a:latin typeface="S-Core Dream 3 Light"/>
                <a:cs typeface="S-Core Dream 3 Light"/>
              </a:rPr>
              <a:t>-</a:t>
            </a:r>
            <a:r>
              <a:rPr lang="ko-KR" altLang="en-US" sz="2500">
                <a:solidFill>
                  <a:srgbClr val="000000"/>
                </a:solidFill>
                <a:latin typeface="S-Core Dream 3 Light"/>
                <a:cs typeface="S-Core Dream 3 Light"/>
              </a:rPr>
              <a:t>야마가타의 긴잔온천         </a:t>
            </a:r>
          </a:p>
          <a:p>
            <a:pPr>
              <a:defRPr/>
            </a:pPr>
            <a:r>
              <a:rPr lang="en-US" altLang="ko-KR" sz="2500">
                <a:solidFill>
                  <a:srgbClr val="000000"/>
                </a:solidFill>
                <a:latin typeface="S-Core Dream 3 Light"/>
                <a:cs typeface="S-Core Dream 3 Light"/>
              </a:rPr>
              <a:t>:</a:t>
            </a:r>
            <a:r>
              <a:rPr lang="ko-KR" altLang="en-US" sz="2500">
                <a:solidFill>
                  <a:srgbClr val="000000"/>
                </a:solidFill>
                <a:latin typeface="S-Core Dream 3 Light"/>
                <a:cs typeface="S-Core Dream 3 Light"/>
              </a:rPr>
              <a:t>센과 치히로의 행방불명 배경지</a:t>
            </a:r>
            <a:r>
              <a:rPr lang="ko-KR" altLang="en-US" sz="2600">
                <a:solidFill>
                  <a:srgbClr val="000000"/>
                </a:solidFill>
                <a:latin typeface="S-Core Dream 3 Light"/>
                <a:cs typeface="S-Core Dream 3 Light"/>
              </a:rPr>
              <a:t> 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52266" y="7734300"/>
            <a:ext cx="6443934" cy="16149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/>
              <a:t>   </a:t>
            </a:r>
            <a:r>
              <a:rPr lang="ko-KR" altLang="en-US" sz="2500"/>
              <a:t>  </a:t>
            </a:r>
            <a:r>
              <a:rPr lang="en-US" altLang="ko-KR" sz="2500"/>
              <a:t>-</a:t>
            </a:r>
            <a:r>
              <a:rPr lang="ko-KR" altLang="en-US" sz="2500"/>
              <a:t>  </a:t>
            </a:r>
            <a:r>
              <a:rPr lang="en-US" altLang="ko-KR" sz="2500"/>
              <a:t>2000</a:t>
            </a:r>
            <a:r>
              <a:rPr lang="ko-KR" altLang="en-US" sz="2500"/>
              <a:t>년대 중후반부터 </a:t>
            </a:r>
          </a:p>
          <a:p>
            <a:pPr lvl="0">
              <a:defRPr/>
            </a:pPr>
            <a:r>
              <a:rPr lang="ko-KR" altLang="en-US" sz="2500"/>
              <a:t>        오타쿠의 거리로서 변모를 시작</a:t>
            </a:r>
            <a:r>
              <a:rPr lang="en-US" altLang="ko-KR" sz="2500"/>
              <a:t>.</a:t>
            </a:r>
          </a:p>
          <a:p>
            <a:pPr lvl="0">
              <a:defRPr/>
            </a:pPr>
            <a:r>
              <a:rPr lang="ko-KR" altLang="en-US" sz="2500"/>
              <a:t>     </a:t>
            </a:r>
            <a:r>
              <a:rPr lang="en-US" altLang="ko-KR" sz="2500"/>
              <a:t>-</a:t>
            </a:r>
            <a:r>
              <a:rPr lang="ko-KR" altLang="en-US" sz="2500"/>
              <a:t>  컨셉 카페 </a:t>
            </a:r>
            <a:r>
              <a:rPr lang="en-US" altLang="ko-KR" sz="2500"/>
              <a:t>(</a:t>
            </a:r>
            <a:r>
              <a:rPr lang="ko-KR" altLang="en-US" sz="2500"/>
              <a:t>메이드 카페</a:t>
            </a:r>
            <a:r>
              <a:rPr lang="en-US" altLang="ko-KR" sz="2500"/>
              <a:t>,</a:t>
            </a:r>
            <a:r>
              <a:rPr lang="ko-KR" altLang="en-US" sz="2500"/>
              <a:t> 마작 카페</a:t>
            </a:r>
            <a:r>
              <a:rPr lang="en-US" altLang="ko-KR" sz="2500"/>
              <a:t>)</a:t>
            </a:r>
          </a:p>
          <a:p>
            <a:pPr lvl="0">
              <a:defRPr/>
            </a:pPr>
            <a:r>
              <a:rPr lang="ko-KR" altLang="en-US" sz="2500"/>
              <a:t>     </a:t>
            </a:r>
            <a:r>
              <a:rPr lang="en-US" altLang="ko-KR" sz="2500"/>
              <a:t>-</a:t>
            </a:r>
            <a:r>
              <a:rPr lang="ko-KR" altLang="en-US" sz="2500"/>
              <a:t> 애니메이션 굿즈 판매 상가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0000" y="440055"/>
            <a:ext cx="15485714" cy="367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800" kern="0" spc="1100">
                <a:solidFill>
                  <a:srgbClr val="000000"/>
                </a:solidFill>
                <a:latin typeface="Open Sans SemiBold"/>
                <a:cs typeface="Open Sans SemiBold"/>
              </a:rPr>
              <a:t>애니메이션 관광</a:t>
            </a:r>
          </a:p>
        </p:txBody>
      </p:sp>
      <p:sp>
        <p:nvSpPr>
          <p:cNvPr id="1004" name="Object 9"/>
          <p:cNvSpPr txBox="1"/>
          <p:nvPr/>
        </p:nvSpPr>
        <p:spPr>
          <a:xfrm>
            <a:off x="914400" y="2163898"/>
            <a:ext cx="5634852" cy="54120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아키하바라</a:t>
            </a:r>
          </a:p>
        </p:txBody>
      </p:sp>
      <p:sp>
        <p:nvSpPr>
          <p:cNvPr id="1005" name="Object 9"/>
          <p:cNvSpPr txBox="1"/>
          <p:nvPr/>
        </p:nvSpPr>
        <p:spPr>
          <a:xfrm>
            <a:off x="5867400" y="2163898"/>
            <a:ext cx="6396852" cy="54120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     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애니메이션의 배경지</a:t>
            </a:r>
          </a:p>
        </p:txBody>
      </p:sp>
      <p:sp>
        <p:nvSpPr>
          <p:cNvPr id="1006" name="Object 9"/>
          <p:cNvSpPr txBox="1"/>
          <p:nvPr/>
        </p:nvSpPr>
        <p:spPr>
          <a:xfrm>
            <a:off x="12039600" y="2171700"/>
            <a:ext cx="4800600" cy="54120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S-Core Dream 4 Regular"/>
                <a:cs typeface="S-Core Dream 4 Regular"/>
              </a:rPr>
              <a:t>애니메이션 관광지</a:t>
            </a:r>
          </a:p>
        </p:txBody>
      </p:sp>
      <p:pic>
        <p:nvPicPr>
          <p:cNvPr id="1007" name="그림 100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76400" y="3009900"/>
            <a:ext cx="4343400" cy="4267200"/>
          </a:xfrm>
          <a:prstGeom prst="rect">
            <a:avLst/>
          </a:prstGeom>
        </p:spPr>
      </p:pic>
      <p:pic>
        <p:nvPicPr>
          <p:cNvPr id="1008" name="그림 100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10400" y="3009900"/>
            <a:ext cx="4343400" cy="4267200"/>
          </a:xfrm>
          <a:prstGeom prst="rect">
            <a:avLst/>
          </a:prstGeom>
        </p:spPr>
      </p:pic>
      <p:pic>
        <p:nvPicPr>
          <p:cNvPr id="1009" name="그림 100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268200" y="3009900"/>
            <a:ext cx="43434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04" grpId="0" animBg="1"/>
      <p:bldP spid="1005" grpId="0" animBg="1"/>
      <p:bldP spid="10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495300"/>
            <a:ext cx="18828572" cy="649408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600" dirty="0"/>
              <a:t>감사합니다</a:t>
            </a:r>
          </a:p>
          <a:p>
            <a:pPr lvl="0">
              <a:defRPr/>
            </a:pPr>
            <a:r>
              <a:rPr lang="ko-KR" altLang="en-US" sz="10000" dirty="0"/>
              <a:t>   </a:t>
            </a:r>
          </a:p>
          <a:p>
            <a:pPr lvl="0">
              <a:defRPr/>
            </a:pPr>
            <a:endParaRPr lang="en-US" altLang="ko-KR" sz="25000" dirty="0"/>
          </a:p>
        </p:txBody>
      </p:sp>
      <p:sp>
        <p:nvSpPr>
          <p:cNvPr id="7" name="Object 7"/>
          <p:cNvSpPr txBox="1"/>
          <p:nvPr/>
        </p:nvSpPr>
        <p:spPr>
          <a:xfrm>
            <a:off x="1401142" y="8241030"/>
            <a:ext cx="15485713" cy="367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1003" name="그림 100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482321" y="-495136"/>
            <a:ext cx="5348478" cy="12801436"/>
          </a:xfrm>
          <a:prstGeom prst="rect">
            <a:avLst/>
          </a:prstGeom>
        </p:spPr>
      </p:pic>
      <p:pic>
        <p:nvPicPr>
          <p:cNvPr id="16" name="온라인 미디어 1" title="귀멸의 칼날에 나오는 실제 장소를 가보았다(무한성 성지)">
            <a:hlinkClick r:id="" action="ppaction://media"/>
            <a:extLst>
              <a:ext uri="{FF2B5EF4-FFF2-40B4-BE49-F238E27FC236}">
                <a16:creationId xmlns:a16="http://schemas.microsoft.com/office/drawing/2014/main" id="{A44138EA-F1F4-4404-A740-3DD27A8180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075" y="2095500"/>
            <a:ext cx="11884925" cy="6714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68360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2971800" y="3390900"/>
            <a:ext cx="12725400" cy="2818182"/>
            <a:chOff x="1981200" y="2060986"/>
            <a:chExt cx="8483600" cy="1878787"/>
          </a:xfrm>
        </p:grpSpPr>
        <p:sp>
          <p:nvSpPr>
            <p:cNvPr id="22" name="TextBox 21"/>
            <p:cNvSpPr txBox="1"/>
            <p:nvPr/>
          </p:nvSpPr>
          <p:spPr>
            <a:xfrm>
              <a:off x="3269419" y="3590960"/>
              <a:ext cx="5653163" cy="348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800" b="1" spc="451" dirty="0">
                  <a:ln w="9525">
                    <a:solidFill>
                      <a:schemeClr val="bg1">
                        <a:alpha val="19000"/>
                      </a:schemeClr>
                    </a:solidFill>
                  </a:ln>
                  <a:solidFill>
                    <a:schemeClr val="bg1"/>
                  </a:solidFill>
                  <a:latin typeface="KoPubWorld바탕체_Pro Light"/>
                  <a:ea typeface="KoPubWorld바탕체_Pro Light"/>
                  <a:cs typeface="KoPubWorld바탕체_Pro Light"/>
                </a:rPr>
                <a:t>일본 사회와 관광 21901873 김슬기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060986"/>
              <a:ext cx="8483600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9000" spc="456" dirty="0">
                  <a:ln w="9525">
                    <a:solidFill>
                      <a:schemeClr val="bg1">
                        <a:alpha val="19000"/>
                      </a:schemeClr>
                    </a:solidFill>
                  </a:ln>
                  <a:solidFill>
                    <a:schemeClr val="bg1"/>
                  </a:solidFill>
                  <a:latin typeface="Berlin Sans FB Demi"/>
                  <a:ea typeface="KoPubWorld바탕체_Pro Light"/>
                  <a:cs typeface="KoPubWorld바탕체_Pro Light"/>
                </a:rPr>
                <a:t>일본의 세계 유산</a:t>
              </a:r>
              <a:r>
                <a:rPr lang="en-US" altLang="ko-KR" sz="9000" spc="456" dirty="0">
                  <a:ln w="9525">
                    <a:solidFill>
                      <a:schemeClr val="bg1">
                        <a:alpha val="19000"/>
                      </a:schemeClr>
                    </a:solidFill>
                  </a:ln>
                  <a:solidFill>
                    <a:schemeClr val="bg1"/>
                  </a:solidFill>
                  <a:latin typeface="Berlin Sans FB Demi"/>
                  <a:ea typeface="KoPubWorld바탕체_Pro Light"/>
                  <a:cs typeface="KoPubWorld바탕체_Pro Light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80157" cy="10287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DBE5C73-6E46-45C5-B82D-718D8E74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914400"/>
            <a:ext cx="5609011" cy="1996258"/>
          </a:xfrm>
        </p:spPr>
        <p:txBody>
          <a:bodyPr>
            <a:normAutofit/>
          </a:bodyPr>
          <a:lstStyle/>
          <a:p>
            <a:r>
              <a:rPr lang="ko-KR" altLang="en-US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F77D03-4853-4A2C-ACD7-52EE5968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549" y="3291153"/>
            <a:ext cx="5140501" cy="5862879"/>
          </a:xfrm>
        </p:spPr>
        <p:txBody>
          <a:bodyPr>
            <a:normAutofit/>
          </a:bodyPr>
          <a:lstStyle/>
          <a:p>
            <a:r>
              <a:rPr lang="ko-KR" altLang="en-US" sz="3000" b="1" dirty="0"/>
              <a:t>일본의 세계 문화 유산</a:t>
            </a:r>
            <a:endParaRPr lang="en-US" altLang="ko-KR" sz="3000" b="1" dirty="0"/>
          </a:p>
          <a:p>
            <a:pPr marL="0" indent="0">
              <a:buNone/>
            </a:pPr>
            <a:r>
              <a:rPr lang="en-US" altLang="ko-KR" sz="3000" dirty="0"/>
              <a:t> - </a:t>
            </a:r>
            <a:r>
              <a:rPr lang="ko-KR" altLang="en-US" sz="3000" dirty="0" err="1"/>
              <a:t>시라카와고</a:t>
            </a:r>
            <a:r>
              <a:rPr lang="ko-KR" altLang="en-US" sz="3000" dirty="0"/>
              <a:t> 마을</a:t>
            </a: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 - </a:t>
            </a:r>
            <a:r>
              <a:rPr lang="ko-KR" altLang="en-US" sz="3000" dirty="0" err="1"/>
              <a:t>후지산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b="1" dirty="0"/>
              <a:t>일본의 세계 무형 유산</a:t>
            </a:r>
            <a:endParaRPr lang="en-US" altLang="ko-KR" sz="3000" b="1" dirty="0"/>
          </a:p>
          <a:p>
            <a:pPr marL="0" indent="0">
              <a:buNone/>
            </a:pPr>
            <a:r>
              <a:rPr lang="en-US" altLang="ko-KR" sz="3000" b="1" dirty="0"/>
              <a:t> </a:t>
            </a:r>
            <a:r>
              <a:rPr lang="en-US" altLang="ko-KR" sz="3000" dirty="0"/>
              <a:t>- </a:t>
            </a:r>
            <a:r>
              <a:rPr lang="ko-KR" altLang="en-US" sz="3000" dirty="0" err="1"/>
              <a:t>노가쿠</a:t>
            </a:r>
            <a:r>
              <a:rPr lang="en-US" altLang="ko-KR" sz="3000" dirty="0"/>
              <a:t> </a:t>
            </a:r>
          </a:p>
          <a:p>
            <a:pPr marL="0" indent="0">
              <a:buNone/>
            </a:pPr>
            <a:r>
              <a:rPr lang="en-US" altLang="ko-KR" sz="3000" dirty="0"/>
              <a:t> - </a:t>
            </a:r>
            <a:r>
              <a:rPr lang="ko-KR" altLang="en-US" sz="3000" dirty="0"/>
              <a:t>가부키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3AE6DD-25DB-4BCD-B99C-0D0BBF691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6" b="13848"/>
          <a:stretch/>
        </p:blipFill>
        <p:spPr>
          <a:xfrm>
            <a:off x="8168185" y="1887223"/>
            <a:ext cx="9232712" cy="65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B2D2CA-A795-4B64-A7AC-AA17E897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latinLnBrk="0"/>
            <a:r>
              <a:rPr lang="ko-KR" alt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일본의 세계 문화 유산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77F10B44-FDD1-473F-AAD6-2F77D4342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96" b="13848"/>
          <a:stretch/>
        </p:blipFill>
        <p:spPr>
          <a:xfrm>
            <a:off x="6234644" y="1442718"/>
            <a:ext cx="10428809" cy="73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162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934C65C-D12A-4685-BEA8-F5ED0B66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629400"/>
            <a:ext cx="16363188" cy="18059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latinLnBrk="0"/>
            <a:r>
              <a:rPr lang="ko-KR" altLang="en-US" sz="8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세계 문화 유산 </a:t>
            </a:r>
            <a:r>
              <a:rPr lang="en-US" altLang="ko-KR" sz="8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ko-KR" altLang="en-US" sz="8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시라카와고</a:t>
            </a:r>
            <a:r>
              <a:rPr lang="en-US" altLang="ko-KR" sz="8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8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마을</a:t>
            </a:r>
          </a:p>
        </p:txBody>
      </p:sp>
      <p:pic>
        <p:nvPicPr>
          <p:cNvPr id="4098" name="Picture 2" descr="텍스트, 산, 계곡, 자연이(가) 표시된 사진&#10;&#10;자동 생성된 설명">
            <a:extLst>
              <a:ext uri="{FF2B5EF4-FFF2-40B4-BE49-F238E27FC236}">
                <a16:creationId xmlns:a16="http://schemas.microsoft.com/office/drawing/2014/main" id="{E23ED416-D3B9-40B7-9045-D0A8A9CD9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" b="-1"/>
          <a:stretch/>
        </p:blipFill>
        <p:spPr bwMode="auto">
          <a:xfrm>
            <a:off x="9" y="-16"/>
            <a:ext cx="9143991" cy="6292193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나무, 실외, 산, 자연이(가) 표시된 사진&#10;&#10;자동 생성된 설명">
            <a:extLst>
              <a:ext uri="{FF2B5EF4-FFF2-40B4-BE49-F238E27FC236}">
                <a16:creationId xmlns:a16="http://schemas.microsoft.com/office/drawing/2014/main" id="{B2F963A9-041C-4153-85E0-01543DC28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" b="1"/>
          <a:stretch/>
        </p:blipFill>
        <p:spPr bwMode="auto">
          <a:xfrm>
            <a:off x="9029700" y="18"/>
            <a:ext cx="9258292" cy="6279256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0" y="8397658"/>
            <a:ext cx="4937760" cy="27432"/>
          </a:xfrm>
          <a:custGeom>
            <a:avLst/>
            <a:gdLst>
              <a:gd name="connsiteX0" fmla="*/ 0 w 4937760"/>
              <a:gd name="connsiteY0" fmla="*/ 0 h 27432"/>
              <a:gd name="connsiteX1" fmla="*/ 567842 w 4937760"/>
              <a:gd name="connsiteY1" fmla="*/ 0 h 27432"/>
              <a:gd name="connsiteX2" fmla="*/ 1135685 w 4937760"/>
              <a:gd name="connsiteY2" fmla="*/ 0 h 27432"/>
              <a:gd name="connsiteX3" fmla="*/ 1851660 w 4937760"/>
              <a:gd name="connsiteY3" fmla="*/ 0 h 27432"/>
              <a:gd name="connsiteX4" fmla="*/ 2370125 w 4937760"/>
              <a:gd name="connsiteY4" fmla="*/ 0 h 27432"/>
              <a:gd name="connsiteX5" fmla="*/ 2888590 w 4937760"/>
              <a:gd name="connsiteY5" fmla="*/ 0 h 27432"/>
              <a:gd name="connsiteX6" fmla="*/ 3505810 w 4937760"/>
              <a:gd name="connsiteY6" fmla="*/ 0 h 27432"/>
              <a:gd name="connsiteX7" fmla="*/ 4024274 w 4937760"/>
              <a:gd name="connsiteY7" fmla="*/ 0 h 27432"/>
              <a:gd name="connsiteX8" fmla="*/ 4937760 w 4937760"/>
              <a:gd name="connsiteY8" fmla="*/ 0 h 27432"/>
              <a:gd name="connsiteX9" fmla="*/ 4937760 w 4937760"/>
              <a:gd name="connsiteY9" fmla="*/ 27432 h 27432"/>
              <a:gd name="connsiteX10" fmla="*/ 4419295 w 4937760"/>
              <a:gd name="connsiteY10" fmla="*/ 27432 h 27432"/>
              <a:gd name="connsiteX11" fmla="*/ 3900830 w 4937760"/>
              <a:gd name="connsiteY11" fmla="*/ 27432 h 27432"/>
              <a:gd name="connsiteX12" fmla="*/ 3283610 w 4937760"/>
              <a:gd name="connsiteY12" fmla="*/ 27432 h 27432"/>
              <a:gd name="connsiteX13" fmla="*/ 2765146 w 4937760"/>
              <a:gd name="connsiteY13" fmla="*/ 27432 h 27432"/>
              <a:gd name="connsiteX14" fmla="*/ 2296058 w 4937760"/>
              <a:gd name="connsiteY14" fmla="*/ 27432 h 27432"/>
              <a:gd name="connsiteX15" fmla="*/ 1678838 w 4937760"/>
              <a:gd name="connsiteY15" fmla="*/ 27432 h 27432"/>
              <a:gd name="connsiteX16" fmla="*/ 1061618 w 4937760"/>
              <a:gd name="connsiteY16" fmla="*/ 27432 h 27432"/>
              <a:gd name="connsiteX17" fmla="*/ 0 w 4937760"/>
              <a:gd name="connsiteY17" fmla="*/ 27432 h 27432"/>
              <a:gd name="connsiteX18" fmla="*/ 0 w 4937760"/>
              <a:gd name="connsiteY18" fmla="*/ 0 h 27432"/>
              <a:gd name="connsiteX0" fmla="*/ 0 w 4937760"/>
              <a:gd name="connsiteY0" fmla="*/ 0 h 27432"/>
              <a:gd name="connsiteX1" fmla="*/ 518465 w 4937760"/>
              <a:gd name="connsiteY1" fmla="*/ 0 h 27432"/>
              <a:gd name="connsiteX2" fmla="*/ 1234440 w 4937760"/>
              <a:gd name="connsiteY2" fmla="*/ 0 h 27432"/>
              <a:gd name="connsiteX3" fmla="*/ 1703527 w 4937760"/>
              <a:gd name="connsiteY3" fmla="*/ 0 h 27432"/>
              <a:gd name="connsiteX4" fmla="*/ 2172614 w 4937760"/>
              <a:gd name="connsiteY4" fmla="*/ 0 h 27432"/>
              <a:gd name="connsiteX5" fmla="*/ 2789834 w 4937760"/>
              <a:gd name="connsiteY5" fmla="*/ 0 h 27432"/>
              <a:gd name="connsiteX6" fmla="*/ 3357677 w 4937760"/>
              <a:gd name="connsiteY6" fmla="*/ 0 h 27432"/>
              <a:gd name="connsiteX7" fmla="*/ 4024274 w 4937760"/>
              <a:gd name="connsiteY7" fmla="*/ 0 h 27432"/>
              <a:gd name="connsiteX8" fmla="*/ 4937760 w 4937760"/>
              <a:gd name="connsiteY8" fmla="*/ 0 h 27432"/>
              <a:gd name="connsiteX9" fmla="*/ 4937760 w 4937760"/>
              <a:gd name="connsiteY9" fmla="*/ 27432 h 27432"/>
              <a:gd name="connsiteX10" fmla="*/ 4221785 w 4937760"/>
              <a:gd name="connsiteY10" fmla="*/ 27432 h 27432"/>
              <a:gd name="connsiteX11" fmla="*/ 3653942 w 4937760"/>
              <a:gd name="connsiteY11" fmla="*/ 27432 h 27432"/>
              <a:gd name="connsiteX12" fmla="*/ 3086100 w 4937760"/>
              <a:gd name="connsiteY12" fmla="*/ 27432 h 27432"/>
              <a:gd name="connsiteX13" fmla="*/ 2567635 w 4937760"/>
              <a:gd name="connsiteY13" fmla="*/ 27432 h 27432"/>
              <a:gd name="connsiteX14" fmla="*/ 1999793 w 4937760"/>
              <a:gd name="connsiteY14" fmla="*/ 27432 h 27432"/>
              <a:gd name="connsiteX15" fmla="*/ 1530706 w 4937760"/>
              <a:gd name="connsiteY15" fmla="*/ 27432 h 27432"/>
              <a:gd name="connsiteX16" fmla="*/ 962863 w 4937760"/>
              <a:gd name="connsiteY16" fmla="*/ 27432 h 27432"/>
              <a:gd name="connsiteX17" fmla="*/ 0 w 4937760"/>
              <a:gd name="connsiteY17" fmla="*/ 27432 h 27432"/>
              <a:gd name="connsiteX18" fmla="*/ 0 w 493776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37760" h="27432" fill="none" extrusionOk="0">
                <a:moveTo>
                  <a:pt x="0" y="0"/>
                </a:moveTo>
                <a:cubicBezTo>
                  <a:pt x="130243" y="-9192"/>
                  <a:pt x="393204" y="41657"/>
                  <a:pt x="567842" y="0"/>
                </a:cubicBezTo>
                <a:cubicBezTo>
                  <a:pt x="725059" y="23834"/>
                  <a:pt x="924864" y="25692"/>
                  <a:pt x="1135685" y="0"/>
                </a:cubicBezTo>
                <a:cubicBezTo>
                  <a:pt x="1382161" y="-381"/>
                  <a:pt x="1646640" y="-14580"/>
                  <a:pt x="1851660" y="0"/>
                </a:cubicBezTo>
                <a:cubicBezTo>
                  <a:pt x="2055849" y="-1580"/>
                  <a:pt x="2260045" y="-4700"/>
                  <a:pt x="2370125" y="0"/>
                </a:cubicBezTo>
                <a:cubicBezTo>
                  <a:pt x="2465804" y="23169"/>
                  <a:pt x="2773252" y="24207"/>
                  <a:pt x="2888590" y="0"/>
                </a:cubicBezTo>
                <a:cubicBezTo>
                  <a:pt x="2985993" y="-23575"/>
                  <a:pt x="3385393" y="4219"/>
                  <a:pt x="3505810" y="0"/>
                </a:cubicBezTo>
                <a:cubicBezTo>
                  <a:pt x="3653922" y="-41803"/>
                  <a:pt x="3778986" y="-1571"/>
                  <a:pt x="4024274" y="0"/>
                </a:cubicBezTo>
                <a:cubicBezTo>
                  <a:pt x="4281158" y="34896"/>
                  <a:pt x="4499458" y="-14029"/>
                  <a:pt x="4937760" y="0"/>
                </a:cubicBezTo>
                <a:cubicBezTo>
                  <a:pt x="4938494" y="8195"/>
                  <a:pt x="4937755" y="20831"/>
                  <a:pt x="4937760" y="27432"/>
                </a:cubicBezTo>
                <a:cubicBezTo>
                  <a:pt x="4805261" y="21319"/>
                  <a:pt x="4530479" y="8115"/>
                  <a:pt x="4419295" y="27432"/>
                </a:cubicBezTo>
                <a:cubicBezTo>
                  <a:pt x="4302235" y="58833"/>
                  <a:pt x="4142795" y="-30678"/>
                  <a:pt x="3900830" y="27432"/>
                </a:cubicBezTo>
                <a:cubicBezTo>
                  <a:pt x="3675601" y="37770"/>
                  <a:pt x="3421370" y="31893"/>
                  <a:pt x="3283610" y="27432"/>
                </a:cubicBezTo>
                <a:cubicBezTo>
                  <a:pt x="3157899" y="36031"/>
                  <a:pt x="3044798" y="8146"/>
                  <a:pt x="2765146" y="27432"/>
                </a:cubicBezTo>
                <a:cubicBezTo>
                  <a:pt x="2517329" y="36867"/>
                  <a:pt x="2504730" y="41635"/>
                  <a:pt x="2296058" y="27432"/>
                </a:cubicBezTo>
                <a:cubicBezTo>
                  <a:pt x="2080725" y="-26575"/>
                  <a:pt x="1930080" y="47776"/>
                  <a:pt x="1678838" y="27432"/>
                </a:cubicBezTo>
                <a:cubicBezTo>
                  <a:pt x="1475669" y="-14629"/>
                  <a:pt x="1191749" y="47557"/>
                  <a:pt x="1061618" y="27432"/>
                </a:cubicBezTo>
                <a:cubicBezTo>
                  <a:pt x="880867" y="-79768"/>
                  <a:pt x="322647" y="15251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4937760" h="27432" stroke="0" extrusionOk="0">
                <a:moveTo>
                  <a:pt x="0" y="0"/>
                </a:moveTo>
                <a:cubicBezTo>
                  <a:pt x="151070" y="13635"/>
                  <a:pt x="370681" y="-14841"/>
                  <a:pt x="518465" y="0"/>
                </a:cubicBezTo>
                <a:cubicBezTo>
                  <a:pt x="626170" y="19330"/>
                  <a:pt x="900849" y="-56486"/>
                  <a:pt x="1234440" y="0"/>
                </a:cubicBezTo>
                <a:cubicBezTo>
                  <a:pt x="1565582" y="43061"/>
                  <a:pt x="1520096" y="4265"/>
                  <a:pt x="1703527" y="0"/>
                </a:cubicBezTo>
                <a:cubicBezTo>
                  <a:pt x="1873591" y="11445"/>
                  <a:pt x="1950444" y="587"/>
                  <a:pt x="2172614" y="0"/>
                </a:cubicBezTo>
                <a:cubicBezTo>
                  <a:pt x="2414339" y="-3742"/>
                  <a:pt x="2672775" y="-6711"/>
                  <a:pt x="2789834" y="0"/>
                </a:cubicBezTo>
                <a:cubicBezTo>
                  <a:pt x="2926724" y="48908"/>
                  <a:pt x="3156427" y="13916"/>
                  <a:pt x="3357677" y="0"/>
                </a:cubicBezTo>
                <a:cubicBezTo>
                  <a:pt x="3551181" y="-4497"/>
                  <a:pt x="3730255" y="16417"/>
                  <a:pt x="4024274" y="0"/>
                </a:cubicBezTo>
                <a:cubicBezTo>
                  <a:pt x="4311319" y="8310"/>
                  <a:pt x="4661560" y="30750"/>
                  <a:pt x="4937760" y="0"/>
                </a:cubicBezTo>
                <a:cubicBezTo>
                  <a:pt x="4938614" y="6861"/>
                  <a:pt x="4936305" y="20290"/>
                  <a:pt x="4937760" y="27432"/>
                </a:cubicBezTo>
                <a:cubicBezTo>
                  <a:pt x="4569940" y="53615"/>
                  <a:pt x="4427727" y="218"/>
                  <a:pt x="4221785" y="27432"/>
                </a:cubicBezTo>
                <a:cubicBezTo>
                  <a:pt x="4042386" y="27654"/>
                  <a:pt x="3803655" y="26614"/>
                  <a:pt x="3653942" y="27432"/>
                </a:cubicBezTo>
                <a:cubicBezTo>
                  <a:pt x="3444259" y="2275"/>
                  <a:pt x="3382719" y="-12251"/>
                  <a:pt x="3086100" y="27432"/>
                </a:cubicBezTo>
                <a:cubicBezTo>
                  <a:pt x="2802136" y="47915"/>
                  <a:pt x="2805562" y="27832"/>
                  <a:pt x="2567635" y="27432"/>
                </a:cubicBezTo>
                <a:cubicBezTo>
                  <a:pt x="2324541" y="19153"/>
                  <a:pt x="2250931" y="30772"/>
                  <a:pt x="1999793" y="27432"/>
                </a:cubicBezTo>
                <a:cubicBezTo>
                  <a:pt x="1760514" y="21657"/>
                  <a:pt x="1753330" y="32572"/>
                  <a:pt x="1530706" y="27432"/>
                </a:cubicBezTo>
                <a:cubicBezTo>
                  <a:pt x="1305139" y="45880"/>
                  <a:pt x="1184836" y="8755"/>
                  <a:pt x="962863" y="27432"/>
                </a:cubicBezTo>
                <a:cubicBezTo>
                  <a:pt x="762302" y="-1421"/>
                  <a:pt x="239161" y="75691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4937760" h="27432" fill="none" stroke="0" extrusionOk="0">
                <a:moveTo>
                  <a:pt x="0" y="0"/>
                </a:moveTo>
                <a:cubicBezTo>
                  <a:pt x="160891" y="-13681"/>
                  <a:pt x="408493" y="36753"/>
                  <a:pt x="567842" y="0"/>
                </a:cubicBezTo>
                <a:cubicBezTo>
                  <a:pt x="735093" y="-30533"/>
                  <a:pt x="888139" y="21750"/>
                  <a:pt x="1135685" y="0"/>
                </a:cubicBezTo>
                <a:cubicBezTo>
                  <a:pt x="1356285" y="-29670"/>
                  <a:pt x="1636475" y="23280"/>
                  <a:pt x="1851660" y="0"/>
                </a:cubicBezTo>
                <a:cubicBezTo>
                  <a:pt x="2047473" y="20111"/>
                  <a:pt x="2254843" y="-14060"/>
                  <a:pt x="2370125" y="0"/>
                </a:cubicBezTo>
                <a:cubicBezTo>
                  <a:pt x="2468760" y="17626"/>
                  <a:pt x="2750365" y="29455"/>
                  <a:pt x="2888590" y="0"/>
                </a:cubicBezTo>
                <a:cubicBezTo>
                  <a:pt x="3043103" y="-24398"/>
                  <a:pt x="3335307" y="16335"/>
                  <a:pt x="3505810" y="0"/>
                </a:cubicBezTo>
                <a:cubicBezTo>
                  <a:pt x="3650335" y="-17389"/>
                  <a:pt x="3747656" y="15259"/>
                  <a:pt x="4024274" y="0"/>
                </a:cubicBezTo>
                <a:cubicBezTo>
                  <a:pt x="4334205" y="26589"/>
                  <a:pt x="4588990" y="-16835"/>
                  <a:pt x="4937760" y="0"/>
                </a:cubicBezTo>
                <a:cubicBezTo>
                  <a:pt x="4938785" y="8856"/>
                  <a:pt x="4936041" y="21150"/>
                  <a:pt x="4937760" y="27432"/>
                </a:cubicBezTo>
                <a:cubicBezTo>
                  <a:pt x="4807095" y="32998"/>
                  <a:pt x="4519367" y="34728"/>
                  <a:pt x="4419295" y="27432"/>
                </a:cubicBezTo>
                <a:cubicBezTo>
                  <a:pt x="4314872" y="-2941"/>
                  <a:pt x="4109448" y="17256"/>
                  <a:pt x="3900830" y="27432"/>
                </a:cubicBezTo>
                <a:cubicBezTo>
                  <a:pt x="3672197" y="34780"/>
                  <a:pt x="3389346" y="16903"/>
                  <a:pt x="3283610" y="27432"/>
                </a:cubicBezTo>
                <a:cubicBezTo>
                  <a:pt x="3175311" y="46588"/>
                  <a:pt x="2998108" y="949"/>
                  <a:pt x="2765146" y="27432"/>
                </a:cubicBezTo>
                <a:cubicBezTo>
                  <a:pt x="2518251" y="38503"/>
                  <a:pt x="2506150" y="39474"/>
                  <a:pt x="2296058" y="27432"/>
                </a:cubicBezTo>
                <a:cubicBezTo>
                  <a:pt x="2047062" y="32490"/>
                  <a:pt x="1910773" y="29811"/>
                  <a:pt x="1678838" y="27432"/>
                </a:cubicBezTo>
                <a:cubicBezTo>
                  <a:pt x="1469473" y="27657"/>
                  <a:pt x="1233160" y="32686"/>
                  <a:pt x="1061618" y="27432"/>
                </a:cubicBezTo>
                <a:cubicBezTo>
                  <a:pt x="920614" y="83435"/>
                  <a:pt x="489255" y="-621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4937760"/>
                      <a:gd name="connsiteY0" fmla="*/ 0 h 27432"/>
                      <a:gd name="connsiteX1" fmla="*/ 567842 w 4937760"/>
                      <a:gd name="connsiteY1" fmla="*/ 0 h 27432"/>
                      <a:gd name="connsiteX2" fmla="*/ 1135685 w 4937760"/>
                      <a:gd name="connsiteY2" fmla="*/ 0 h 27432"/>
                      <a:gd name="connsiteX3" fmla="*/ 1851660 w 4937760"/>
                      <a:gd name="connsiteY3" fmla="*/ 0 h 27432"/>
                      <a:gd name="connsiteX4" fmla="*/ 2370125 w 4937760"/>
                      <a:gd name="connsiteY4" fmla="*/ 0 h 27432"/>
                      <a:gd name="connsiteX5" fmla="*/ 2888590 w 4937760"/>
                      <a:gd name="connsiteY5" fmla="*/ 0 h 27432"/>
                      <a:gd name="connsiteX6" fmla="*/ 3505810 w 4937760"/>
                      <a:gd name="connsiteY6" fmla="*/ 0 h 27432"/>
                      <a:gd name="connsiteX7" fmla="*/ 4024274 w 4937760"/>
                      <a:gd name="connsiteY7" fmla="*/ 0 h 27432"/>
                      <a:gd name="connsiteX8" fmla="*/ 4937760 w 4937760"/>
                      <a:gd name="connsiteY8" fmla="*/ 0 h 27432"/>
                      <a:gd name="connsiteX9" fmla="*/ 4937760 w 4937760"/>
                      <a:gd name="connsiteY9" fmla="*/ 27432 h 27432"/>
                      <a:gd name="connsiteX10" fmla="*/ 4419295 w 4937760"/>
                      <a:gd name="connsiteY10" fmla="*/ 27432 h 27432"/>
                      <a:gd name="connsiteX11" fmla="*/ 3900830 w 4937760"/>
                      <a:gd name="connsiteY11" fmla="*/ 27432 h 27432"/>
                      <a:gd name="connsiteX12" fmla="*/ 3283610 w 4937760"/>
                      <a:gd name="connsiteY12" fmla="*/ 27432 h 27432"/>
                      <a:gd name="connsiteX13" fmla="*/ 2765146 w 4937760"/>
                      <a:gd name="connsiteY13" fmla="*/ 27432 h 27432"/>
                      <a:gd name="connsiteX14" fmla="*/ 2296058 w 4937760"/>
                      <a:gd name="connsiteY14" fmla="*/ 27432 h 27432"/>
                      <a:gd name="connsiteX15" fmla="*/ 1678838 w 4937760"/>
                      <a:gd name="connsiteY15" fmla="*/ 27432 h 27432"/>
                      <a:gd name="connsiteX16" fmla="*/ 1061618 w 4937760"/>
                      <a:gd name="connsiteY16" fmla="*/ 27432 h 27432"/>
                      <a:gd name="connsiteX17" fmla="*/ 0 w 4937760"/>
                      <a:gd name="connsiteY17" fmla="*/ 27432 h 27432"/>
                      <a:gd name="connsiteX18" fmla="*/ 0 w 493776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37760" h="27432" fill="none" extrusionOk="0">
                        <a:moveTo>
                          <a:pt x="0" y="0"/>
                        </a:moveTo>
                        <a:cubicBezTo>
                          <a:pt x="151071" y="898"/>
                          <a:pt x="414304" y="10355"/>
                          <a:pt x="567842" y="0"/>
                        </a:cubicBezTo>
                        <a:cubicBezTo>
                          <a:pt x="721380" y="-10355"/>
                          <a:pt x="913955" y="23592"/>
                          <a:pt x="1135685" y="0"/>
                        </a:cubicBezTo>
                        <a:cubicBezTo>
                          <a:pt x="1357415" y="-23592"/>
                          <a:pt x="1656179" y="-14359"/>
                          <a:pt x="1851660" y="0"/>
                        </a:cubicBezTo>
                        <a:cubicBezTo>
                          <a:pt x="2047142" y="14359"/>
                          <a:pt x="2259566" y="-14455"/>
                          <a:pt x="2370125" y="0"/>
                        </a:cubicBezTo>
                        <a:cubicBezTo>
                          <a:pt x="2480684" y="14455"/>
                          <a:pt x="2753992" y="22579"/>
                          <a:pt x="2888590" y="0"/>
                        </a:cubicBezTo>
                        <a:cubicBezTo>
                          <a:pt x="3023188" y="-22579"/>
                          <a:pt x="3354327" y="24296"/>
                          <a:pt x="3505810" y="0"/>
                        </a:cubicBezTo>
                        <a:cubicBezTo>
                          <a:pt x="3657293" y="-24296"/>
                          <a:pt x="3767649" y="3652"/>
                          <a:pt x="4024274" y="0"/>
                        </a:cubicBezTo>
                        <a:cubicBezTo>
                          <a:pt x="4280899" y="-3652"/>
                          <a:pt x="4541928" y="-14384"/>
                          <a:pt x="4937760" y="0"/>
                        </a:cubicBezTo>
                        <a:cubicBezTo>
                          <a:pt x="4938470" y="9050"/>
                          <a:pt x="4937122" y="21151"/>
                          <a:pt x="4937760" y="27432"/>
                        </a:cubicBezTo>
                        <a:cubicBezTo>
                          <a:pt x="4792365" y="10076"/>
                          <a:pt x="4528041" y="17663"/>
                          <a:pt x="4419295" y="27432"/>
                        </a:cubicBezTo>
                        <a:cubicBezTo>
                          <a:pt x="4310549" y="37201"/>
                          <a:pt x="4126500" y="10618"/>
                          <a:pt x="3900830" y="27432"/>
                        </a:cubicBezTo>
                        <a:cubicBezTo>
                          <a:pt x="3675160" y="44246"/>
                          <a:pt x="3409924" y="31425"/>
                          <a:pt x="3283610" y="27432"/>
                        </a:cubicBezTo>
                        <a:cubicBezTo>
                          <a:pt x="3157296" y="23439"/>
                          <a:pt x="3011610" y="15782"/>
                          <a:pt x="2765146" y="27432"/>
                        </a:cubicBezTo>
                        <a:cubicBezTo>
                          <a:pt x="2518682" y="39082"/>
                          <a:pt x="2505970" y="40710"/>
                          <a:pt x="2296058" y="27432"/>
                        </a:cubicBezTo>
                        <a:cubicBezTo>
                          <a:pt x="2086146" y="14154"/>
                          <a:pt x="1890404" y="35142"/>
                          <a:pt x="1678838" y="27432"/>
                        </a:cubicBezTo>
                        <a:cubicBezTo>
                          <a:pt x="1467272" y="19722"/>
                          <a:pt x="1210839" y="46081"/>
                          <a:pt x="1061618" y="27432"/>
                        </a:cubicBezTo>
                        <a:cubicBezTo>
                          <a:pt x="912397" y="8783"/>
                          <a:pt x="424920" y="11180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4937760" h="27432" stroke="0" extrusionOk="0">
                        <a:moveTo>
                          <a:pt x="0" y="0"/>
                        </a:moveTo>
                        <a:cubicBezTo>
                          <a:pt x="158580" y="-21299"/>
                          <a:pt x="375366" y="-9205"/>
                          <a:pt x="518465" y="0"/>
                        </a:cubicBezTo>
                        <a:cubicBezTo>
                          <a:pt x="661564" y="9205"/>
                          <a:pt x="901414" y="-31895"/>
                          <a:pt x="1234440" y="0"/>
                        </a:cubicBezTo>
                        <a:cubicBezTo>
                          <a:pt x="1567467" y="31895"/>
                          <a:pt x="1525818" y="3722"/>
                          <a:pt x="1703527" y="0"/>
                        </a:cubicBezTo>
                        <a:cubicBezTo>
                          <a:pt x="1881236" y="-3722"/>
                          <a:pt x="1964350" y="10238"/>
                          <a:pt x="2172614" y="0"/>
                        </a:cubicBezTo>
                        <a:cubicBezTo>
                          <a:pt x="2380878" y="-10238"/>
                          <a:pt x="2652196" y="-22475"/>
                          <a:pt x="2789834" y="0"/>
                        </a:cubicBezTo>
                        <a:cubicBezTo>
                          <a:pt x="2927472" y="22475"/>
                          <a:pt x="3160003" y="7911"/>
                          <a:pt x="3357677" y="0"/>
                        </a:cubicBezTo>
                        <a:cubicBezTo>
                          <a:pt x="3555351" y="-7911"/>
                          <a:pt x="3723575" y="-14515"/>
                          <a:pt x="4024274" y="0"/>
                        </a:cubicBezTo>
                        <a:cubicBezTo>
                          <a:pt x="4324973" y="14515"/>
                          <a:pt x="4666192" y="-31217"/>
                          <a:pt x="4937760" y="0"/>
                        </a:cubicBezTo>
                        <a:cubicBezTo>
                          <a:pt x="4937817" y="6776"/>
                          <a:pt x="4936595" y="20935"/>
                          <a:pt x="4937760" y="27432"/>
                        </a:cubicBezTo>
                        <a:cubicBezTo>
                          <a:pt x="4605662" y="51747"/>
                          <a:pt x="4434779" y="15280"/>
                          <a:pt x="4221785" y="27432"/>
                        </a:cubicBezTo>
                        <a:cubicBezTo>
                          <a:pt x="4008791" y="39584"/>
                          <a:pt x="3840732" y="43619"/>
                          <a:pt x="3653942" y="27432"/>
                        </a:cubicBezTo>
                        <a:cubicBezTo>
                          <a:pt x="3467152" y="11245"/>
                          <a:pt x="3368269" y="7352"/>
                          <a:pt x="3086100" y="27432"/>
                        </a:cubicBezTo>
                        <a:cubicBezTo>
                          <a:pt x="2803931" y="47512"/>
                          <a:pt x="2806928" y="31440"/>
                          <a:pt x="2567635" y="27432"/>
                        </a:cubicBezTo>
                        <a:cubicBezTo>
                          <a:pt x="2328342" y="23424"/>
                          <a:pt x="2237209" y="34202"/>
                          <a:pt x="1999793" y="27432"/>
                        </a:cubicBezTo>
                        <a:cubicBezTo>
                          <a:pt x="1762377" y="20662"/>
                          <a:pt x="1753212" y="30829"/>
                          <a:pt x="1530706" y="27432"/>
                        </a:cubicBezTo>
                        <a:cubicBezTo>
                          <a:pt x="1308200" y="24035"/>
                          <a:pt x="1164917" y="444"/>
                          <a:pt x="962863" y="27432"/>
                        </a:cubicBezTo>
                        <a:cubicBezTo>
                          <a:pt x="760809" y="54420"/>
                          <a:pt x="232406" y="72726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062535" y="5264944"/>
            <a:ext cx="10638323" cy="445175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47531A4-CF23-482E-AC8E-80BDFC70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31" y="5719431"/>
            <a:ext cx="9697931" cy="22740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latinLnBrk="0"/>
            <a:r>
              <a:rPr lang="ko-KR" alt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갓쇼즈쿠리</a:t>
            </a:r>
            <a:r>
              <a:rPr lang="en-US" altLang="ko-KR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合掌造</a:t>
            </a:r>
            <a:r>
              <a:rPr lang="ja-JP" alt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り</a:t>
            </a:r>
            <a:r>
              <a:rPr lang="en-US" altLang="ja-JP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altLang="ko-KR" sz="7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07430" y="8164629"/>
            <a:ext cx="96012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실외, 하늘, 건물, 오래된이(가) 표시된 사진&#10;&#10;자동 생성된 설명">
            <a:extLst>
              <a:ext uri="{FF2B5EF4-FFF2-40B4-BE49-F238E27FC236}">
                <a16:creationId xmlns:a16="http://schemas.microsoft.com/office/drawing/2014/main" id="{B6A825C2-6758-4F76-A29D-3CEE9BEC6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1410" b="2"/>
          <a:stretch/>
        </p:blipFill>
        <p:spPr bwMode="auto">
          <a:xfrm>
            <a:off x="476452" y="482599"/>
            <a:ext cx="6240678" cy="93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건물, 집, 실외, 하늘이(가) 표시된 사진&#10;&#10;자동 생성된 설명">
            <a:extLst>
              <a:ext uri="{FF2B5EF4-FFF2-40B4-BE49-F238E27FC236}">
                <a16:creationId xmlns:a16="http://schemas.microsoft.com/office/drawing/2014/main" id="{46F72B5E-C02E-4002-AB72-68B5F0DC22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8" b="2763"/>
          <a:stretch/>
        </p:blipFill>
        <p:spPr bwMode="auto">
          <a:xfrm>
            <a:off x="6981444" y="449044"/>
            <a:ext cx="10825627" cy="45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02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t-fuji-477832 1...">
            <a:extLst>
              <a:ext uri="{FF2B5EF4-FFF2-40B4-BE49-F238E27FC236}">
                <a16:creationId xmlns:a16="http://schemas.microsoft.com/office/drawing/2014/main" id="{2A614691-785E-4043-8071-F8B8DAA44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80213"/>
            <a:ext cx="18288000" cy="11048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AE16F6A-5560-48C0-B7ED-E2F39FE4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7975860"/>
            <a:ext cx="16816388" cy="1117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latinLnBrk="0"/>
            <a:r>
              <a:rPr lang="ko-KR" alt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세계 문화 유산 </a:t>
            </a:r>
            <a:r>
              <a:rPr lang="en-US" altLang="ko-KR" sz="540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ko-KR" alt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후지산</a:t>
            </a:r>
            <a:endParaRPr lang="en-US" altLang="ko-KR" sz="5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7862974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9202278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92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35972B-E791-4CFB-B4F8-86EEAE02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섬으로 이루어진 나라</a:t>
            </a:r>
          </a:p>
        </p:txBody>
      </p:sp>
      <p:pic>
        <p:nvPicPr>
          <p:cNvPr id="21" name="내용 개체 틀 20">
            <a:extLst>
              <a:ext uri="{FF2B5EF4-FFF2-40B4-BE49-F238E27FC236}">
                <a16:creationId xmlns:a16="http://schemas.microsoft.com/office/drawing/2014/main" id="{2134EF05-22E0-4106-94CD-450258312A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8827"/>
          <a:stretch/>
        </p:blipFill>
        <p:spPr>
          <a:xfrm>
            <a:off x="1828241" y="2293979"/>
            <a:ext cx="11236569" cy="6815321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FB4C24-7720-4A27-823C-0E3AB3A866A6}"/>
              </a:ext>
            </a:extLst>
          </p:cNvPr>
          <p:cNvSpPr txBox="1"/>
          <p:nvPr/>
        </p:nvSpPr>
        <p:spPr>
          <a:xfrm>
            <a:off x="11882807" y="3068687"/>
            <a:ext cx="4009290" cy="507831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/>
              <a:t>홋카이도</a:t>
            </a: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83EF6F47-2ECB-4A28-839D-D8BC52935731}"/>
              </a:ext>
            </a:extLst>
          </p:cNvPr>
          <p:cNvSpPr/>
          <p:nvPr/>
        </p:nvSpPr>
        <p:spPr>
          <a:xfrm>
            <a:off x="10625505" y="3045602"/>
            <a:ext cx="888024" cy="55399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36C9C-734E-4A17-9646-2AF0C0E003C4}"/>
              </a:ext>
            </a:extLst>
          </p:cNvPr>
          <p:cNvSpPr txBox="1"/>
          <p:nvPr/>
        </p:nvSpPr>
        <p:spPr>
          <a:xfrm>
            <a:off x="10427679" y="4742897"/>
            <a:ext cx="400929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/>
              <a:t>간토</a:t>
            </a:r>
            <a:r>
              <a:rPr lang="en-US" altLang="ko-KR" sz="2700" dirty="0"/>
              <a:t>(</a:t>
            </a:r>
            <a:r>
              <a:rPr lang="ko-KR" altLang="en-US" sz="2700" dirty="0"/>
              <a:t>관동</a:t>
            </a:r>
            <a:r>
              <a:rPr lang="en-US" altLang="ko-KR" sz="2700" dirty="0"/>
              <a:t>)</a:t>
            </a:r>
            <a:r>
              <a:rPr lang="ko-KR" altLang="en-US" sz="2700" dirty="0"/>
              <a:t>지방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1F5AA6-DDAB-42C9-9AD8-DBB23385E898}"/>
              </a:ext>
            </a:extLst>
          </p:cNvPr>
          <p:cNvSpPr txBox="1"/>
          <p:nvPr/>
        </p:nvSpPr>
        <p:spPr>
          <a:xfrm>
            <a:off x="8818686" y="5866716"/>
            <a:ext cx="361363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/>
              <a:t>간사이</a:t>
            </a:r>
            <a:r>
              <a:rPr lang="en-US" altLang="ko-KR" sz="2700" dirty="0"/>
              <a:t>(</a:t>
            </a:r>
            <a:r>
              <a:rPr lang="ko-KR" altLang="en-US" sz="2700" dirty="0"/>
              <a:t>관서</a:t>
            </a:r>
            <a:r>
              <a:rPr lang="en-US" altLang="ko-KR" sz="2700" dirty="0"/>
              <a:t>)</a:t>
            </a:r>
            <a:r>
              <a:rPr lang="ko-KR" altLang="en-US" sz="2700" dirty="0"/>
              <a:t>지방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503568-852C-481B-A261-2FAE0A39065B}"/>
              </a:ext>
            </a:extLst>
          </p:cNvPr>
          <p:cNvSpPr txBox="1"/>
          <p:nvPr/>
        </p:nvSpPr>
        <p:spPr>
          <a:xfrm>
            <a:off x="6962385" y="6787730"/>
            <a:ext cx="2980593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/>
              <a:t>규슈 </a:t>
            </a:r>
            <a:endParaRPr lang="en-US" altLang="ko-KR" sz="2700" dirty="0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59A0D3DC-8684-4707-9130-09C4F9B9E4D8}"/>
              </a:ext>
            </a:extLst>
          </p:cNvPr>
          <p:cNvSpPr/>
          <p:nvPr/>
        </p:nvSpPr>
        <p:spPr>
          <a:xfrm>
            <a:off x="9454911" y="4703120"/>
            <a:ext cx="624255" cy="553998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B18A0B79-4AE6-4E38-A472-C9180A11F878}"/>
              </a:ext>
            </a:extLst>
          </p:cNvPr>
          <p:cNvSpPr/>
          <p:nvPr/>
        </p:nvSpPr>
        <p:spPr>
          <a:xfrm>
            <a:off x="7433898" y="5952069"/>
            <a:ext cx="571500" cy="492369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545CDB05-F270-4A19-BF01-F2D14692BF47}"/>
              </a:ext>
            </a:extLst>
          </p:cNvPr>
          <p:cNvSpPr/>
          <p:nvPr/>
        </p:nvSpPr>
        <p:spPr>
          <a:xfrm>
            <a:off x="5963996" y="6674431"/>
            <a:ext cx="738554" cy="537779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920C7B-9031-4A91-9DAB-279E4D909F02}"/>
              </a:ext>
            </a:extLst>
          </p:cNvPr>
          <p:cNvSpPr txBox="1"/>
          <p:nvPr/>
        </p:nvSpPr>
        <p:spPr>
          <a:xfrm>
            <a:off x="6404092" y="8578386"/>
            <a:ext cx="2817935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/>
              <a:t>오키나와</a:t>
            </a:r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C0A0EFB7-A806-4DF6-88DF-040B4D2A4EC6}"/>
              </a:ext>
            </a:extLst>
          </p:cNvPr>
          <p:cNvSpPr/>
          <p:nvPr/>
        </p:nvSpPr>
        <p:spPr>
          <a:xfrm>
            <a:off x="4596727" y="8665247"/>
            <a:ext cx="720971" cy="334107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99066-EAB0-439A-8287-215FDBDE2750}"/>
              </a:ext>
            </a:extLst>
          </p:cNvPr>
          <p:cNvSpPr txBox="1"/>
          <p:nvPr/>
        </p:nvSpPr>
        <p:spPr>
          <a:xfrm>
            <a:off x="13157690" y="1669356"/>
            <a:ext cx="4615962" cy="101566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3000" dirty="0">
                <a:solidFill>
                  <a:schemeClr val="accent1">
                    <a:lumMod val="75000"/>
                  </a:schemeClr>
                </a:solidFill>
              </a:rPr>
              <a:t>일본에서 제일 눈이 많이 내림</a:t>
            </a:r>
            <a:r>
              <a:rPr lang="en-US" altLang="ko-KR" sz="3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ko-KR" alt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AF2A4-9952-404D-ABBB-F018DBDB878B}"/>
              </a:ext>
            </a:extLst>
          </p:cNvPr>
          <p:cNvSpPr txBox="1"/>
          <p:nvPr/>
        </p:nvSpPr>
        <p:spPr>
          <a:xfrm>
            <a:off x="14785483" y="4742895"/>
            <a:ext cx="3174023" cy="5078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ko-KR" sz="2700" dirty="0">
                <a:solidFill>
                  <a:schemeClr val="accent2"/>
                </a:solidFill>
              </a:rPr>
              <a:t>4</a:t>
            </a:r>
            <a:r>
              <a:rPr lang="ko-KR" altLang="en-US" sz="2700" dirty="0">
                <a:solidFill>
                  <a:schemeClr val="accent2"/>
                </a:solidFill>
              </a:rPr>
              <a:t>계절 구분이 </a:t>
            </a:r>
            <a:r>
              <a:rPr lang="ko-KR" altLang="en-US" sz="2700" dirty="0" err="1">
                <a:solidFill>
                  <a:schemeClr val="accent2"/>
                </a:solidFill>
              </a:rPr>
              <a:t>뚜렷</a:t>
            </a:r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D70EE-88DC-4AE6-847B-9F750C06E20B}"/>
              </a:ext>
            </a:extLst>
          </p:cNvPr>
          <p:cNvSpPr txBox="1"/>
          <p:nvPr/>
        </p:nvSpPr>
        <p:spPr>
          <a:xfrm>
            <a:off x="13518174" y="5847801"/>
            <a:ext cx="3894993" cy="5078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>
                <a:solidFill>
                  <a:srgbClr val="7030A0"/>
                </a:solidFill>
              </a:rPr>
              <a:t>벚꽃명소 많음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6FD55-D18C-4B31-886A-76903257799E}"/>
              </a:ext>
            </a:extLst>
          </p:cNvPr>
          <p:cNvSpPr txBox="1"/>
          <p:nvPr/>
        </p:nvSpPr>
        <p:spPr>
          <a:xfrm>
            <a:off x="11588263" y="6864559"/>
            <a:ext cx="4598375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>
                <a:solidFill>
                  <a:srgbClr val="C00000"/>
                </a:solidFill>
              </a:rPr>
              <a:t>아열대 기후 </a:t>
            </a:r>
            <a:r>
              <a:rPr lang="en-US" altLang="ko-KR" sz="2700" dirty="0">
                <a:solidFill>
                  <a:srgbClr val="C00000"/>
                </a:solidFill>
              </a:rPr>
              <a:t>/</a:t>
            </a:r>
            <a:r>
              <a:rPr lang="ko-KR" altLang="en-US" sz="2700" dirty="0">
                <a:solidFill>
                  <a:srgbClr val="C00000"/>
                </a:solidFill>
              </a:rPr>
              <a:t>여름에 강수량 많음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3C580-4A61-47A8-93FD-4642A81A9C3C}"/>
              </a:ext>
            </a:extLst>
          </p:cNvPr>
          <p:cNvSpPr txBox="1"/>
          <p:nvPr/>
        </p:nvSpPr>
        <p:spPr>
          <a:xfrm>
            <a:off x="10348547" y="8817761"/>
            <a:ext cx="4598375" cy="5078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눈을 거의 </a:t>
            </a:r>
            <a:r>
              <a:rPr lang="ko-KR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볼수없는</a:t>
            </a:r>
            <a:r>
              <a:rPr lang="ko-KR" altLang="en-US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지역</a:t>
            </a:r>
          </a:p>
        </p:txBody>
      </p:sp>
    </p:spTree>
    <p:extLst>
      <p:ext uri="{BB962C8B-B14F-4D97-AF65-F5344CB8AC3E}">
        <p14:creationId xmlns:p14="http://schemas.microsoft.com/office/powerpoint/2010/main" val="36374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8" grpId="0" animBg="1"/>
      <p:bldP spid="29" grpId="0" animBg="1"/>
      <p:bldP spid="33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5AA1A4-2D5A-4B18-8FB7-526091C8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latinLnBrk="0"/>
            <a:r>
              <a:rPr lang="ko-KR" alt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일본의 세계</a:t>
            </a:r>
            <a:r>
              <a:rPr lang="en-US" altLang="ko-KR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무형 유산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140405D-09AA-46CE-BD64-2BE03E432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96" b="13848"/>
          <a:stretch/>
        </p:blipFill>
        <p:spPr>
          <a:xfrm>
            <a:off x="6234644" y="1442718"/>
            <a:ext cx="10428809" cy="73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95323" y="420561"/>
            <a:ext cx="17158189" cy="276638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2B481E8-701A-42A7-878C-B030B68A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26" y="650317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latinLnBrk="0"/>
            <a:r>
              <a:rPr lang="ko-KR" altLang="en-US" sz="8100" dirty="0">
                <a:solidFill>
                  <a:srgbClr val="FFFFFF"/>
                </a:solidFill>
              </a:rPr>
              <a:t>세계 무형 유산 </a:t>
            </a:r>
            <a:r>
              <a:rPr lang="en-US" altLang="ko-KR" sz="8100" dirty="0">
                <a:solidFill>
                  <a:srgbClr val="FFFFFF"/>
                </a:solidFill>
              </a:rPr>
              <a:t>- </a:t>
            </a:r>
            <a:r>
              <a:rPr lang="ko-KR" altLang="en-US" sz="8100" dirty="0" err="1">
                <a:solidFill>
                  <a:srgbClr val="FFFFFF"/>
                </a:solidFill>
              </a:rPr>
              <a:t>노가쿠</a:t>
            </a:r>
            <a:endParaRPr lang="en-US" altLang="ko-KR" sz="8100" dirty="0">
              <a:solidFill>
                <a:srgbClr val="FFFFFF"/>
              </a:solidFill>
            </a:endParaRPr>
          </a:p>
        </p:txBody>
      </p:sp>
      <p:cxnSp>
        <p:nvCxnSpPr>
          <p:cNvPr id="9226" name="Straight Connector 1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45117" y="2283438"/>
            <a:ext cx="11658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사람, 실내이(가) 표시된 사진&#10;&#10;자동 생성된 설명">
            <a:extLst>
              <a:ext uri="{FF2B5EF4-FFF2-40B4-BE49-F238E27FC236}">
                <a16:creationId xmlns:a16="http://schemas.microsoft.com/office/drawing/2014/main" id="{DEEA4C7E-5D93-4B1F-9331-E894F09D6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0" b="22941"/>
          <a:stretch/>
        </p:blipFill>
        <p:spPr bwMode="auto">
          <a:xfrm>
            <a:off x="763769" y="3640227"/>
            <a:ext cx="7651037" cy="59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7" name="Straight Connector 14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4417" y="3895254"/>
            <a:ext cx="0" cy="54864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실내, 그룹, 가장, 묶음이(가) 표시된 사진&#10;&#10;자동 생성된 설명">
            <a:extLst>
              <a:ext uri="{FF2B5EF4-FFF2-40B4-BE49-F238E27FC236}">
                <a16:creationId xmlns:a16="http://schemas.microsoft.com/office/drawing/2014/main" id="{F1B17EC0-5641-47AE-B1D9-6734D0DA66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/>
          <a:stretch/>
        </p:blipFill>
        <p:spPr bwMode="auto">
          <a:xfrm>
            <a:off x="10409348" y="3640227"/>
            <a:ext cx="6700397" cy="59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88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72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8287998" cy="1028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CF5F86-D08C-40C6-BD93-D7BF4FDC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826" y="7158726"/>
            <a:ext cx="10074867" cy="14881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latinLnBrk="0"/>
            <a:r>
              <a:rPr lang="ko-KR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세계 무형 유산 </a:t>
            </a:r>
            <a:r>
              <a:rPr lang="en-US" altLang="ko-KR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ko-KR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가부키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A9F1A44-DFA9-44D4-A373-05437C8B0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43814"/>
          <a:stretch/>
        </p:blipFill>
        <p:spPr bwMode="auto">
          <a:xfrm>
            <a:off x="20" y="10"/>
            <a:ext cx="9143980" cy="7166603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BBFEADF-5246-4072-80B1-CA7C2B2F7C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r="-1" b="24380"/>
          <a:stretch/>
        </p:blipFill>
        <p:spPr bwMode="auto">
          <a:xfrm>
            <a:off x="9144000" y="22983"/>
            <a:ext cx="9144000" cy="8183328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8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133102-1292-4317-AC3A-4AB0A437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70951"/>
            <a:ext cx="15773400" cy="1988345"/>
          </a:xfrm>
        </p:spPr>
        <p:txBody>
          <a:bodyPr/>
          <a:lstStyle/>
          <a:p>
            <a:r>
              <a:rPr lang="ko-KR" altLang="en-US"/>
              <a:t>동영상</a:t>
            </a:r>
            <a:r>
              <a:rPr lang="en-US" altLang="ko-KR"/>
              <a:t>(</a:t>
            </a:r>
            <a:r>
              <a:rPr lang="ko-KR" altLang="en-US"/>
              <a:t>가부키</a:t>
            </a:r>
            <a:r>
              <a:rPr lang="en-US" altLang="ko-KR"/>
              <a:t>)</a:t>
            </a:r>
            <a:endParaRPr lang="ko-KR" altLang="en-US" dirty="0"/>
          </a:p>
        </p:txBody>
      </p:sp>
      <p:pic>
        <p:nvPicPr>
          <p:cNvPr id="4" name="온라인 미디어 3" title="|수업| 가부키의 이해, kabuki, 일본, japan">
            <a:hlinkClick r:id="" action="ppaction://media"/>
            <a:extLst>
              <a:ext uri="{FF2B5EF4-FFF2-40B4-BE49-F238E27FC236}">
                <a16:creationId xmlns:a16="http://schemas.microsoft.com/office/drawing/2014/main" id="{BC5DC3B5-7D72-470C-BCD7-B1D89844B5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6500" y="2095500"/>
            <a:ext cx="13335000" cy="75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BDD07D-073C-46B9-ADA9-8F7E5A43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921" y="2675938"/>
            <a:ext cx="6130959" cy="4333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latinLnBrk="0"/>
            <a:r>
              <a:rPr lang="ko-KR" altLang="en-US" sz="8100" dirty="0"/>
              <a:t>감사합니다</a:t>
            </a:r>
            <a:r>
              <a:rPr lang="en-US" altLang="ko-KR" sz="8100" dirty="0"/>
              <a:t>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10782077" cy="10287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DFF5D9-B4A6-48A2-AF0A-0CB890653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" r="1" b="25258"/>
          <a:stretch/>
        </p:blipFill>
        <p:spPr bwMode="auto">
          <a:xfrm>
            <a:off x="1" y="10"/>
            <a:ext cx="10542743" cy="10286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2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지진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rtl="0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endParaRPr lang="en-US" altLang="ko-KR" dirty="0"/>
          </a:p>
          <a:p>
            <a:pPr rtl="0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r>
              <a:rPr lang="ko-KR" altLang="en-US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지형의 기복이 심함</a:t>
            </a:r>
            <a:endParaRPr lang="en-US" altLang="ko-KR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r>
              <a:rPr lang="ko-KR" altLang="en-US" sz="4800" dirty="0"/>
              <a:t>리아스식 해안</a:t>
            </a:r>
            <a:endParaRPr lang="en-US" altLang="ko-KR" sz="4800" dirty="0"/>
          </a:p>
          <a:p>
            <a:pPr rtl="0"/>
            <a:r>
              <a:rPr lang="ko-KR" altLang="en-US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환태평양 지진대에 속함</a:t>
            </a:r>
            <a:endParaRPr lang="en-US" altLang="ko-KR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endParaRPr lang="ko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내용 개체 틀 8" descr="위에서 아래로 구성된 3개의 상자 목록 다이어그램으로, 각 그룹에는 글머리 기호가 있습니다."/>
          <p:cNvGraphicFramePr>
            <a:graphicFrameLocks noGrp="1"/>
          </p:cNvGraphicFramePr>
          <p:nvPr>
            <p:ph sz="quarter" idx="14"/>
          </p:nvPr>
        </p:nvGraphicFramePr>
        <p:xfrm>
          <a:off x="9601200" y="2400300"/>
          <a:ext cx="7467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333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81E7EE-3DF8-4A6E-91EF-98B30544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기후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976342-DA7C-4597-91F0-4C9CF17C1C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9200" y="3215307"/>
            <a:ext cx="7467600" cy="6172200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냉대기후</a:t>
            </a:r>
            <a:r>
              <a:rPr lang="en-US" altLang="ko-KR" sz="3600" dirty="0"/>
              <a:t>~</a:t>
            </a:r>
            <a:r>
              <a:rPr lang="ko-KR" altLang="en-US" sz="3600" dirty="0"/>
              <a:t>열대기후</a:t>
            </a:r>
            <a:endParaRPr lang="en-US" altLang="ko-KR" sz="3600" dirty="0"/>
          </a:p>
          <a:p>
            <a:endParaRPr lang="en-US" altLang="ko-KR" sz="3600" dirty="0"/>
          </a:p>
          <a:p>
            <a:r>
              <a:rPr lang="ko-KR" altLang="en-US" sz="3600" dirty="0"/>
              <a:t>복잡한 지형과 해류의 영향으로 지역별 기후차이가 나타남</a:t>
            </a:r>
            <a:endParaRPr lang="en-US" altLang="ko-KR" sz="3600" dirty="0"/>
          </a:p>
          <a:p>
            <a:endParaRPr lang="en-US" altLang="ko-KR" sz="3600" dirty="0"/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벚꽃 전선</a:t>
            </a:r>
            <a:r>
              <a:rPr lang="en-US" altLang="ko-KR" sz="3600" dirty="0"/>
              <a:t>”</a:t>
            </a:r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B8875228-B8D1-4135-BBED-D1E954059A5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1057" y="1269207"/>
            <a:ext cx="7303275" cy="29950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19EF8-5CAB-4166-B21F-F2F54570C05B}"/>
              </a:ext>
            </a:extLst>
          </p:cNvPr>
          <p:cNvSpPr txBox="1"/>
          <p:nvPr/>
        </p:nvSpPr>
        <p:spPr>
          <a:xfrm flipH="1">
            <a:off x="11589026" y="9862828"/>
            <a:ext cx="6282228" cy="30008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1350" dirty="0"/>
              <a:t>알 수 없는 작성자 님의 </a:t>
            </a:r>
            <a:r>
              <a:rPr lang="ko-KR" altLang="en-US" sz="1350" dirty="0">
                <a:hlinkClick r:id="rId3" tooltip="https://ko.wikipedia.org/wiki/%EC%A7%84%ED%95%B4%EC%8B%9C"/>
              </a:rPr>
              <a:t>이 사진</a:t>
            </a:r>
            <a:r>
              <a:rPr lang="ko-KR" altLang="en-US" sz="1350" dirty="0"/>
              <a:t>에는 </a:t>
            </a:r>
            <a:r>
              <a:rPr lang="ko-KR" altLang="en-US" sz="1350" dirty="0">
                <a:hlinkClick r:id="rId4" tooltip="https://creativecommons.org/licenses/by-sa/3.0/"/>
              </a:rPr>
              <a:t>CC BY-SA</a:t>
            </a:r>
            <a:r>
              <a:rPr lang="ko-KR" altLang="en-US" sz="1350" dirty="0"/>
              <a:t> 라이선스가 적용됩니다.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5ACF7E7-4D97-4096-B490-4A1859C5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61057" y="4841639"/>
            <a:ext cx="7310154" cy="3345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AC9C0-E716-433C-96B9-387CD9BB6BC0}"/>
              </a:ext>
            </a:extLst>
          </p:cNvPr>
          <p:cNvSpPr txBox="1"/>
          <p:nvPr/>
        </p:nvSpPr>
        <p:spPr>
          <a:xfrm>
            <a:off x="4980709" y="6514391"/>
            <a:ext cx="4528038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2700" dirty="0"/>
              <a:t>오키나와 </a:t>
            </a:r>
            <a:r>
              <a:rPr lang="en-US" altLang="ko-KR" sz="2700" dirty="0"/>
              <a:t>1</a:t>
            </a:r>
            <a:r>
              <a:rPr lang="ko-KR" altLang="en-US" sz="2700" dirty="0"/>
              <a:t>월 말</a:t>
            </a:r>
            <a:endParaRPr lang="en-US" altLang="ko-KR" sz="2700" dirty="0"/>
          </a:p>
          <a:p>
            <a:r>
              <a:rPr lang="ko-KR" altLang="en-US" sz="2700" dirty="0"/>
              <a:t>홋카이도 </a:t>
            </a:r>
            <a:r>
              <a:rPr lang="en-US" altLang="ko-KR" sz="2700" dirty="0"/>
              <a:t>5</a:t>
            </a:r>
            <a:r>
              <a:rPr lang="ko-KR" altLang="en-US" sz="2700" dirty="0"/>
              <a:t>월 말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CFB038B-93D9-4116-AC29-DA17284141DD}"/>
              </a:ext>
            </a:extLst>
          </p:cNvPr>
          <p:cNvCxnSpPr/>
          <p:nvPr/>
        </p:nvCxnSpPr>
        <p:spPr>
          <a:xfrm>
            <a:off x="4267200" y="6743700"/>
            <a:ext cx="5978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지역별  날씨 </a:t>
            </a:r>
            <a:endParaRPr lang="ko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내용 개체 틀 5" descr="4가지 범위에 대해 각각 3가지 값을 보여 주는 묶은 세로 막대형 차트"/>
          <p:cNvGraphicFramePr>
            <a:graphicFrameLocks noGrp="1"/>
          </p:cNvGraphicFramePr>
          <p:nvPr>
            <p:ph sz="quarter" idx="13"/>
          </p:nvPr>
        </p:nvGraphicFramePr>
        <p:xfrm>
          <a:off x="1060937" y="2488224"/>
          <a:ext cx="16514885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03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CCF44B-7540-47F4-BF85-8B050C58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C737D94-EDB1-4179-9D28-A85EB2CB8A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2346558"/>
            <a:ext cx="8229600" cy="6172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B1C7A-9E76-4215-B1F2-2594BE9AAB24}"/>
              </a:ext>
            </a:extLst>
          </p:cNvPr>
          <p:cNvSpPr txBox="1"/>
          <p:nvPr/>
        </p:nvSpPr>
        <p:spPr>
          <a:xfrm>
            <a:off x="1877439" y="9137204"/>
            <a:ext cx="8229600" cy="30008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1350" dirty="0"/>
              <a:t>알 수 없는 작성자 님의 </a:t>
            </a:r>
            <a:r>
              <a:rPr lang="ko-KR" altLang="en-US" sz="1350" dirty="0">
                <a:hlinkClick r:id="rId3" tooltip="https://www.flickr.com/photos/janggoon/5050683863"/>
              </a:rPr>
              <a:t>이 사진</a:t>
            </a:r>
            <a:r>
              <a:rPr lang="ko-KR" altLang="en-US" sz="1350" dirty="0"/>
              <a:t>에는 </a:t>
            </a:r>
            <a:r>
              <a:rPr lang="ko-KR" altLang="en-US" sz="1350" dirty="0">
                <a:hlinkClick r:id="rId4" tooltip="https://creativecommons.org/licenses/by-nc-sa/3.0/"/>
              </a:rPr>
              <a:t>CC BY-SA-NC</a:t>
            </a:r>
            <a:r>
              <a:rPr lang="ko-KR" altLang="en-US" sz="1350" dirty="0"/>
              <a:t> 라이선스가 적용됩니다.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3F2B-BC1F-4712-9D5C-E81626543385}"/>
              </a:ext>
            </a:extLst>
          </p:cNvPr>
          <p:cNvSpPr txBox="1"/>
          <p:nvPr/>
        </p:nvSpPr>
        <p:spPr>
          <a:xfrm>
            <a:off x="10107040" y="2577390"/>
            <a:ext cx="7295744" cy="466281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altLang="ko-KR" sz="2700" dirty="0"/>
          </a:p>
          <a:p>
            <a:r>
              <a:rPr lang="ko-KR" altLang="en-US" sz="2700" dirty="0"/>
              <a:t>화산과 온천의 나라 일본은 사면이 바다로 둘러싸여 북으로는 홋카이도</a:t>
            </a:r>
            <a:r>
              <a:rPr lang="en-US" altLang="ko-KR" sz="2700" dirty="0"/>
              <a:t>, </a:t>
            </a:r>
            <a:r>
              <a:rPr lang="ko-KR" altLang="en-US" sz="2700" dirty="0"/>
              <a:t>남으로는 오키나와에 이르기까지 산과 숲과 바다가 있으며 특히 그 속에 수많은 천연온천이 샘솟고 있어 자연의 보고라고 할 수 있다</a:t>
            </a:r>
            <a:r>
              <a:rPr lang="en-US" altLang="ko-KR" sz="2700" dirty="0"/>
              <a:t>. </a:t>
            </a:r>
          </a:p>
          <a:p>
            <a:endParaRPr lang="en-US" altLang="ko-KR" sz="2700" dirty="0"/>
          </a:p>
          <a:p>
            <a:r>
              <a:rPr lang="en-US" altLang="ko-KR" sz="2700" dirty="0"/>
              <a:t> </a:t>
            </a:r>
          </a:p>
          <a:p>
            <a:r>
              <a:rPr lang="ko-KR" altLang="en-US" sz="2700" b="1" dirty="0">
                <a:latin typeface="돋움" panose="020B0600000101010101" pitchFamily="50" charset="-127"/>
                <a:ea typeface="돋움" panose="020B0600000101010101" pitchFamily="50" charset="-127"/>
              </a:rPr>
              <a:t>여행자의 마음에 포근함과 건강을 함께 안겨주어 일본여행에서만 맛볼 수 있는 최고의 매력포인트 가 되고 있다</a:t>
            </a:r>
            <a:r>
              <a:rPr lang="en-US" altLang="ko-KR" sz="2700" b="1" dirty="0">
                <a:latin typeface="함초롬바탕" panose="02030604000101010101" pitchFamily="18" charset="-127"/>
                <a:ea typeface="돋움" panose="020B0600000101010101" pitchFamily="50" charset="-127"/>
              </a:rPr>
              <a:t>. 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9769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5AFACF-93AF-45F0-B386-6873D190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70" y="1314450"/>
            <a:ext cx="7076661" cy="1988820"/>
          </a:xfrm>
        </p:spPr>
        <p:txBody>
          <a:bodyPr/>
          <a:lstStyle/>
          <a:p>
            <a:r>
              <a:rPr lang="ko-KR" altLang="en-US" dirty="0"/>
              <a:t>목욕 문화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A7B6B36-E6B0-473B-9C05-4700329C6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2E1A30-11E2-497C-A143-A58A9111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479" y="3448343"/>
            <a:ext cx="7076661" cy="4849422"/>
          </a:xfrm>
        </p:spPr>
        <p:txBody>
          <a:bodyPr>
            <a:normAutofit fontScale="77500" lnSpcReduction="20000"/>
          </a:bodyPr>
          <a:lstStyle/>
          <a:p>
            <a:endParaRPr lang="en-US" altLang="ko-KR" dirty="0"/>
          </a:p>
          <a:p>
            <a:r>
              <a:rPr lang="ko-KR" altLang="en-US" sz="4350" dirty="0"/>
              <a:t>습기와 관련하여 목욕문화가 발달</a:t>
            </a:r>
            <a:endParaRPr lang="en-US" altLang="ko-KR" sz="4350" dirty="0"/>
          </a:p>
          <a:p>
            <a:endParaRPr lang="en-US" altLang="ko-KR" sz="4350" dirty="0"/>
          </a:p>
          <a:p>
            <a:r>
              <a:rPr lang="ko-KR" altLang="en-US" sz="4350" dirty="0"/>
              <a:t>특히 여름철 무더위로 인해 땀으로 끈적거리는 몸을 씻어내는 습관이 있음</a:t>
            </a:r>
            <a:endParaRPr lang="en-US" altLang="ko-KR" sz="4350" dirty="0"/>
          </a:p>
          <a:p>
            <a:endParaRPr lang="en-US" altLang="ko-KR" sz="4350" dirty="0"/>
          </a:p>
          <a:p>
            <a:r>
              <a:rPr lang="ko-KR" altLang="en-US" sz="4350" dirty="0"/>
              <a:t>겨울의 추위를 견뎌 내기위해 뜨거운 물에 몸을 담그는 목욕문화가 발달 </a:t>
            </a:r>
            <a:r>
              <a:rPr lang="ko-KR" altLang="en-US" sz="4350" dirty="0" err="1"/>
              <a:t>됌</a:t>
            </a:r>
            <a:r>
              <a:rPr lang="en-US" altLang="ko-KR" sz="4350" dirty="0"/>
              <a:t>.</a:t>
            </a:r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68617CB-CC9D-4729-9683-5DAFEFB9C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2483" r="9941" b="46340"/>
          <a:stretch/>
        </p:blipFill>
        <p:spPr>
          <a:xfrm>
            <a:off x="8269331" y="2308859"/>
            <a:ext cx="8063414" cy="60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1D6EE3F8-5341-4EAF-BEC0-D5FECEA35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0200" y="2274872"/>
            <a:ext cx="7467600" cy="862013"/>
          </a:xfrm>
        </p:spPr>
        <p:txBody>
          <a:bodyPr/>
          <a:lstStyle/>
          <a:p>
            <a:pPr algn="ctr"/>
            <a:r>
              <a:rPr lang="ko-KR" altLang="en-US" sz="9000" b="1" dirty="0" err="1">
                <a:solidFill>
                  <a:schemeClr val="accent5">
                    <a:lumMod val="75000"/>
                  </a:schemeClr>
                </a:solidFill>
              </a:rPr>
              <a:t>입욕제</a:t>
            </a:r>
            <a:endParaRPr lang="ko-KR" altLang="en-US" sz="9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내용 개체 틀 15">
            <a:extLst>
              <a:ext uri="{FF2B5EF4-FFF2-40B4-BE49-F238E27FC236}">
                <a16:creationId xmlns:a16="http://schemas.microsoft.com/office/drawing/2014/main" id="{2005F47E-1BD5-481D-8CA4-7F77949FAA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85377"/>
            <a:ext cx="5705475" cy="4316446"/>
          </a:xfrm>
        </p:spPr>
      </p:pic>
      <p:pic>
        <p:nvPicPr>
          <p:cNvPr id="18" name="내용 개체 틀 17">
            <a:extLst>
              <a:ext uri="{FF2B5EF4-FFF2-40B4-BE49-F238E27FC236}">
                <a16:creationId xmlns:a16="http://schemas.microsoft.com/office/drawing/2014/main" id="{08E23241-2035-4416-9966-C7F16F518E0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714750"/>
            <a:ext cx="5943600" cy="4457700"/>
          </a:xfrm>
        </p:spPr>
      </p:pic>
    </p:spTree>
    <p:extLst>
      <p:ext uri="{BB962C8B-B14F-4D97-AF65-F5344CB8AC3E}">
        <p14:creationId xmlns:p14="http://schemas.microsoft.com/office/powerpoint/2010/main" val="28784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746</ep:Words>
  <ep:PresentationFormat>사용자 지정</ep:PresentationFormat>
  <ep:Paragraphs>200</ep:Paragraphs>
  <ep:Slides>34</ep:Slides>
  <ep:Notes>4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ep:HeadingPairs>
  <ep:TitlesOfParts>
    <vt:vector size="35" baseType="lpstr">
      <vt:lpstr>Office 테마</vt:lpstr>
      <vt:lpstr>PowerPoint 프레젠테이션</vt:lpstr>
      <vt:lpstr>PowerPoint 프레젠테이션</vt:lpstr>
      <vt:lpstr>PowerPoint 프레젠테이션</vt:lpstr>
      <vt:lpstr>목차</vt:lpstr>
      <vt:lpstr>일본의 세계 문화 유산</vt:lpstr>
      <vt:lpstr>세계 문화 유산 - 시라카와고 마을</vt:lpstr>
      <vt:lpstr>갓쇼즈쿠리(合掌造り)</vt:lpstr>
      <vt:lpstr>세계 문화 유산 - 후지산</vt:lpstr>
      <vt:lpstr>일본의 세계 무형 유산</vt:lpstr>
      <vt:lpstr>세계 무형 유산 - 노가쿠</vt:lpstr>
      <vt:lpstr>세계 무형 유산 - 가부키</vt:lpstr>
      <vt:lpstr>동영상(가부키)</vt:lpstr>
      <vt:lpstr>감사합니다.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2022-04-09T19:31:08.000</dcterms:created>
  <dc:creator>officegen</dc:creator>
  <cp:lastModifiedBy>dpflf</cp:lastModifiedBy>
  <dcterms:modified xsi:type="dcterms:W3CDTF">2022-04-26T22:55:59.022</dcterms:modified>
  <cp:revision>76</cp:revision>
  <dc:title>일본 지형에 의한 관광 자원</dc:title>
  <cp:version>1000.0000.01</cp:version>
</cp:coreProperties>
</file>