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9" r:id="rId3"/>
    <p:sldId id="270" r:id="rId4"/>
    <p:sldId id="262" r:id="rId5"/>
    <p:sldId id="271" r:id="rId6"/>
    <p:sldId id="258" r:id="rId7"/>
    <p:sldId id="272" r:id="rId8"/>
    <p:sldId id="259" r:id="rId9"/>
    <p:sldId id="273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356"/>
    <a:srgbClr val="FFA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CEF10-81CD-411A-9B0F-3C0AF6797149}" type="datetimeFigureOut">
              <a:rPr lang="ko-KR" altLang="en-US" smtClean="0"/>
              <a:t>2023-04-19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AFEFB-D24D-4019-9A34-A243C34808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90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586BD-0F56-465E-90DD-4F7EB5C2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2D75AF-8D7E-477A-B06A-773B54B1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2D08B3-A9A6-4CA5-94A5-60BE4193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5B2C64-F6D0-4564-A934-9F517F7C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881C62-2657-4643-9CC9-89D68799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9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8AADC-F389-4BCD-9E52-49B7E649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A3D60F-143D-47A7-90DD-8D2052D7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2913F-34A8-4E19-BE54-298D842C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6ADB15-0821-4678-8A84-0615C961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5E1647-A311-42C8-900F-03252A53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5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42E21EA-AC61-43C5-AA22-71763E049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D08377-D434-4883-933D-05403373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6BEFAE-52A5-4771-A24E-66D37EDB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F5FDAD-E360-45AB-9254-5D5A1437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79758A-1063-49CC-A47B-5A24925A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0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9BCD5E-CF2F-45CD-A1C5-FACE037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340CAA-7987-4F30-B10A-034CDBA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EDD24-940C-445F-B974-623173F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1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55FC26-2554-4ACE-AD62-BF4C0D15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F7A203-776E-48E1-8F52-E0C06172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2283AA-0163-40C4-BD15-4B5D9779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A8905D-720A-4884-BF88-251296BD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1F5B7E-479B-4C2C-9C2F-FC3D3BAF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5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78C707-FFC8-4A24-BA23-EF9EC446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160DF4-3AB1-42B3-8971-B823E5CB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6BFC4C-B0FA-4F91-8D27-3D1AF4C2C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FAC31B-12B8-44B6-A9E9-8F967BCF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FAD4C5-4E96-46C0-9033-3CF48A7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F5A243-79AB-498E-9F6B-C0EA9EA1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7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839153-E8CD-49CF-A352-CE2C89DD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D2D86D-B04B-4F6E-8B70-CEEE8EE7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DF040F-70C5-4670-BDE4-017C92D5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02EE54B-8A53-409D-B09E-64BD2F952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2B72209-6EC7-4418-A78D-417AB466F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F99256C-B33C-4980-B58A-185F1B50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D41821-F2CE-4C29-8132-70323ED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8C219DB-B597-4742-98CD-2CAE4BE5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7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6D106D-5995-4C96-A34B-80776AE9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F2DA30-6E46-4781-A24E-22BEFDC9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6DFE5-8E83-400E-805F-69D1FE73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D16593-628A-472D-A9C3-C41BD888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6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9B1C4D2-3722-4C1D-B0E4-3ABC0DA4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3A393B7-AE11-4029-9D65-0BDEFB0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9F3B94-79EC-477D-B625-FF12E870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2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40AC1-6795-4CA4-8863-90C130E9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AA3D37-5CDD-4F3C-8395-110B3811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09C48F-85AB-4E64-BEFA-3A18C6A9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C7D03F-6B67-4E51-B669-6A0E67E1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5481C9-7778-4E3B-A752-9007B5C8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C20EB4-E727-4E37-91E3-2D601E7F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C0D57-3EBF-4D7D-9103-029D562A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25C662-F8E6-4896-9E6B-19D16B209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7ED9F6B-4286-432D-A5CB-100E7F776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AD39F7-71D8-4D10-B6E7-04E0D95E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3C73A8-E25B-4949-B956-80A5EC26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7CE8D1-E11F-4E87-B585-E1E5C94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7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718C337-9B27-40D3-A9B2-4005EE7E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69189F-28A1-4057-8CE9-3B76810B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F256D8-7BB6-49E2-954E-EF9E05DBF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8B22D-A8A6-4CDF-89EF-E670765E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BBC4C3-52FC-436A-A3AE-F6A5F52B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6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>
            <a:extLst>
              <a:ext uri="{FF2B5EF4-FFF2-40B4-BE49-F238E27FC236}">
                <a16:creationId xmlns:a16="http://schemas.microsoft.com/office/drawing/2014/main" id="{55DA96B7-40A4-1B05-7C19-BE7BA6B495DB}"/>
              </a:ext>
            </a:extLst>
          </p:cNvPr>
          <p:cNvGrpSpPr/>
          <p:nvPr/>
        </p:nvGrpSpPr>
        <p:grpSpPr>
          <a:xfrm>
            <a:off x="171451" y="209549"/>
            <a:ext cx="11884959" cy="6478123"/>
            <a:chOff x="171451" y="209549"/>
            <a:chExt cx="11884959" cy="6478123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093FD31C-053C-4D72-0F1D-525A77C6A282}"/>
                </a:ext>
              </a:extLst>
            </p:cNvPr>
            <p:cNvSpPr/>
            <p:nvPr/>
          </p:nvSpPr>
          <p:spPr>
            <a:xfrm>
              <a:off x="412378" y="344022"/>
              <a:ext cx="11644032" cy="6343650"/>
            </a:xfrm>
            <a:prstGeom prst="roundRect">
              <a:avLst>
                <a:gd name="adj" fmla="val 2744"/>
              </a:avLst>
            </a:prstGeom>
            <a:solidFill>
              <a:srgbClr val="1F3D33"/>
            </a:solidFill>
            <a:ln w="25400">
              <a:solidFill>
                <a:srgbClr val="1636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88403034-995B-A2B4-881C-63EB2CBA589B}"/>
                </a:ext>
              </a:extLst>
            </p:cNvPr>
            <p:cNvSpPr/>
            <p:nvPr/>
          </p:nvSpPr>
          <p:spPr>
            <a:xfrm>
              <a:off x="171451" y="209549"/>
              <a:ext cx="11849098" cy="6429375"/>
            </a:xfrm>
            <a:prstGeom prst="roundRect">
              <a:avLst>
                <a:gd name="adj" fmla="val 2648"/>
              </a:avLst>
            </a:prstGeom>
            <a:solidFill>
              <a:schemeClr val="bg1"/>
            </a:solidFill>
            <a:ln w="25400">
              <a:solidFill>
                <a:srgbClr val="1636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marL="0" lvl="2" algn="ctr">
                <a:defRPr/>
              </a:pPr>
              <a:r>
                <a:rPr lang="ko-KR" altLang="en-US" sz="6600" b="1" i="1" kern="0" dirty="0">
                  <a:ln w="15875">
                    <a:noFill/>
                  </a:ln>
                  <a:solidFill>
                    <a:srgbClr val="FF8356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rPr>
                <a:t>일본어와 일본사회</a:t>
              </a:r>
              <a:endParaRPr lang="en-US" altLang="ko-KR" sz="6600" b="1" i="1" kern="0" dirty="0">
                <a:ln w="15875">
                  <a:noFill/>
                </a:ln>
                <a:solidFill>
                  <a:srgbClr val="FF8356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  <a:p>
              <a:pPr marL="0" lvl="2" algn="ctr">
                <a:defRPr/>
              </a:pPr>
              <a:r>
                <a:rPr lang="ko-KR" altLang="en-US" sz="6600" b="1" i="1" kern="0" dirty="0">
                  <a:ln w="15875">
                    <a:noFill/>
                  </a:ln>
                  <a:solidFill>
                    <a:srgbClr val="FF8356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rPr>
                <a:t>발표 자료</a:t>
              </a:r>
              <a:endParaRPr lang="en-US" altLang="ko-KR" sz="6600" b="1" i="1" kern="0" dirty="0">
                <a:ln w="15875">
                  <a:noFill/>
                </a:ln>
                <a:solidFill>
                  <a:srgbClr val="FF8356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  <a:p>
              <a:pPr marL="0" lvl="2" algn="ctr">
                <a:defRPr/>
              </a:pPr>
              <a:r>
                <a:rPr lang="en-US" altLang="ko-KR" sz="1400" i="1" kern="0" dirty="0">
                  <a:ln w="15875">
                    <a:noFill/>
                  </a:ln>
                  <a:solidFill>
                    <a:srgbClr val="FF8356"/>
                  </a:solidFill>
                </a:rPr>
                <a:t>22347737 </a:t>
              </a:r>
              <a:r>
                <a:rPr lang="ko-KR" altLang="en-US" sz="1400" i="1" kern="0" dirty="0">
                  <a:ln w="15875">
                    <a:noFill/>
                  </a:ln>
                  <a:solidFill>
                    <a:srgbClr val="FF8356"/>
                  </a:solidFill>
                </a:rPr>
                <a:t>김용건</a:t>
              </a:r>
              <a:endParaRPr lang="en-US" altLang="ko-KR" sz="1050" i="1" kern="0" dirty="0">
                <a:ln w="15875">
                  <a:noFill/>
                </a:ln>
                <a:solidFill>
                  <a:srgbClr val="FF8356"/>
                </a:solidFill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4DC50C29-56CB-2570-8129-AC90588A153C}"/>
              </a:ext>
            </a:extLst>
          </p:cNvPr>
          <p:cNvGrpSpPr/>
          <p:nvPr/>
        </p:nvGrpSpPr>
        <p:grpSpPr>
          <a:xfrm>
            <a:off x="60515" y="245772"/>
            <a:ext cx="509038" cy="6336000"/>
            <a:chOff x="60515" y="245772"/>
            <a:chExt cx="509038" cy="6336000"/>
          </a:xfrm>
        </p:grpSpPr>
        <p:sp>
          <p:nvSpPr>
            <p:cNvPr id="53" name="사각형: 둥근 위쪽 모서리 52">
              <a:extLst>
                <a:ext uri="{FF2B5EF4-FFF2-40B4-BE49-F238E27FC236}">
                  <a16:creationId xmlns:a16="http://schemas.microsoft.com/office/drawing/2014/main" id="{84268179-EEB0-BD6E-5F62-B815B807A595}"/>
                </a:ext>
              </a:extLst>
            </p:cNvPr>
            <p:cNvSpPr/>
            <p:nvPr/>
          </p:nvSpPr>
          <p:spPr>
            <a:xfrm rot="16200000">
              <a:off x="-2778447" y="3233772"/>
              <a:ext cx="6336000" cy="360000"/>
            </a:xfrm>
            <a:prstGeom prst="round2SameRect">
              <a:avLst>
                <a:gd name="adj1" fmla="val 38889"/>
                <a:gd name="adj2" fmla="val 0"/>
              </a:avLst>
            </a:prstGeom>
            <a:solidFill>
              <a:srgbClr val="F7F3E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FF8D8D47-4596-2747-477C-32F3D8FB9988}"/>
                </a:ext>
              </a:extLst>
            </p:cNvPr>
            <p:cNvGrpSpPr/>
            <p:nvPr/>
          </p:nvGrpSpPr>
          <p:grpSpPr>
            <a:xfrm>
              <a:off x="60515" y="461964"/>
              <a:ext cx="391923" cy="5942734"/>
              <a:chOff x="60515" y="528639"/>
              <a:chExt cx="391923" cy="5942734"/>
            </a:xfrm>
          </p:grpSpPr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A2FCFB6E-B06F-7324-2ABC-729F2908B746}"/>
                  </a:ext>
                </a:extLst>
              </p:cNvPr>
              <p:cNvGrpSpPr/>
              <p:nvPr/>
            </p:nvGrpSpPr>
            <p:grpSpPr>
              <a:xfrm>
                <a:off x="60515" y="528639"/>
                <a:ext cx="391923" cy="152119"/>
                <a:chOff x="60515" y="528639"/>
                <a:chExt cx="391923" cy="152119"/>
              </a:xfrm>
            </p:grpSpPr>
            <p:sp>
              <p:nvSpPr>
                <p:cNvPr id="8" name="타원 7">
                  <a:extLst>
                    <a:ext uri="{FF2B5EF4-FFF2-40B4-BE49-F238E27FC236}">
                      <a16:creationId xmlns:a16="http://schemas.microsoft.com/office/drawing/2014/main" id="{56267911-EA10-8F92-B49A-6625B3329D1F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사각형: 둥근 모서리 8">
                  <a:extLst>
                    <a:ext uri="{FF2B5EF4-FFF2-40B4-BE49-F238E27FC236}">
                      <a16:creationId xmlns:a16="http://schemas.microsoft.com/office/drawing/2014/main" id="{EA471E9F-75B9-6F82-20FE-C4CD7A977E11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7BD97629-07C4-AB41-C0E5-65E159AA5FBD}"/>
                  </a:ext>
                </a:extLst>
              </p:cNvPr>
              <p:cNvGrpSpPr/>
              <p:nvPr/>
            </p:nvGrpSpPr>
            <p:grpSpPr>
              <a:xfrm>
                <a:off x="60515" y="942254"/>
                <a:ext cx="391923" cy="152119"/>
                <a:chOff x="60515" y="528639"/>
                <a:chExt cx="391923" cy="152119"/>
              </a:xfrm>
            </p:grpSpPr>
            <p:sp>
              <p:nvSpPr>
                <p:cNvPr id="12" name="타원 11">
                  <a:extLst>
                    <a:ext uri="{FF2B5EF4-FFF2-40B4-BE49-F238E27FC236}">
                      <a16:creationId xmlns:a16="http://schemas.microsoft.com/office/drawing/2014/main" id="{D522E91A-95DB-07A8-76D0-F322A3AC2B38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사각형: 둥근 모서리 12">
                  <a:extLst>
                    <a:ext uri="{FF2B5EF4-FFF2-40B4-BE49-F238E27FC236}">
                      <a16:creationId xmlns:a16="http://schemas.microsoft.com/office/drawing/2014/main" id="{6F53ECDF-ECDE-416C-2EAC-379413142463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E192BDC3-597D-C326-5C33-71839145B57B}"/>
                  </a:ext>
                </a:extLst>
              </p:cNvPr>
              <p:cNvGrpSpPr/>
              <p:nvPr/>
            </p:nvGrpSpPr>
            <p:grpSpPr>
              <a:xfrm>
                <a:off x="60515" y="1355869"/>
                <a:ext cx="391923" cy="152119"/>
                <a:chOff x="60515" y="528639"/>
                <a:chExt cx="391923" cy="152119"/>
              </a:xfrm>
            </p:grpSpPr>
            <p:sp>
              <p:nvSpPr>
                <p:cNvPr id="15" name="타원 14">
                  <a:extLst>
                    <a:ext uri="{FF2B5EF4-FFF2-40B4-BE49-F238E27FC236}">
                      <a16:creationId xmlns:a16="http://schemas.microsoft.com/office/drawing/2014/main" id="{CAE5CD58-E90F-9D7D-B966-AFE1DF34681D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사각형: 둥근 모서리 15">
                  <a:extLst>
                    <a:ext uri="{FF2B5EF4-FFF2-40B4-BE49-F238E27FC236}">
                      <a16:creationId xmlns:a16="http://schemas.microsoft.com/office/drawing/2014/main" id="{7F89D348-0F31-FAB1-1949-C622E2D251B3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751CF99-D459-C050-553F-005006166F92}"/>
                  </a:ext>
                </a:extLst>
              </p:cNvPr>
              <p:cNvGrpSpPr/>
              <p:nvPr/>
            </p:nvGrpSpPr>
            <p:grpSpPr>
              <a:xfrm>
                <a:off x="60515" y="1769484"/>
                <a:ext cx="391923" cy="152119"/>
                <a:chOff x="60515" y="528639"/>
                <a:chExt cx="391923" cy="152119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6D1051B0-BAF5-5E9D-EDF1-EA07565C1CDA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사각형: 둥근 모서리 18">
                  <a:extLst>
                    <a:ext uri="{FF2B5EF4-FFF2-40B4-BE49-F238E27FC236}">
                      <a16:creationId xmlns:a16="http://schemas.microsoft.com/office/drawing/2014/main" id="{96AD2326-C218-43AA-D2B1-EF197C0CBF48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58D6EB24-619B-DEDC-AADA-6046F98A88A9}"/>
                  </a:ext>
                </a:extLst>
              </p:cNvPr>
              <p:cNvGrpSpPr/>
              <p:nvPr/>
            </p:nvGrpSpPr>
            <p:grpSpPr>
              <a:xfrm>
                <a:off x="60515" y="2183099"/>
                <a:ext cx="391923" cy="152119"/>
                <a:chOff x="60515" y="528639"/>
                <a:chExt cx="391923" cy="152119"/>
              </a:xfrm>
            </p:grpSpPr>
            <p:sp>
              <p:nvSpPr>
                <p:cNvPr id="21" name="타원 20">
                  <a:extLst>
                    <a:ext uri="{FF2B5EF4-FFF2-40B4-BE49-F238E27FC236}">
                      <a16:creationId xmlns:a16="http://schemas.microsoft.com/office/drawing/2014/main" id="{4567AEEC-7CC6-5AA9-E8B7-B71EF5313545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사각형: 둥근 모서리 21">
                  <a:extLst>
                    <a:ext uri="{FF2B5EF4-FFF2-40B4-BE49-F238E27FC236}">
                      <a16:creationId xmlns:a16="http://schemas.microsoft.com/office/drawing/2014/main" id="{4494A946-0AFE-2271-8CFD-F21BE2DEB4C7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1DF6FE08-80DB-A83A-DBDB-F79ED8257A3A}"/>
                  </a:ext>
                </a:extLst>
              </p:cNvPr>
              <p:cNvGrpSpPr/>
              <p:nvPr/>
            </p:nvGrpSpPr>
            <p:grpSpPr>
              <a:xfrm>
                <a:off x="60515" y="2596714"/>
                <a:ext cx="391923" cy="152119"/>
                <a:chOff x="60515" y="528639"/>
                <a:chExt cx="391923" cy="152119"/>
              </a:xfrm>
            </p:grpSpPr>
            <p:sp>
              <p:nvSpPr>
                <p:cNvPr id="24" name="타원 23">
                  <a:extLst>
                    <a:ext uri="{FF2B5EF4-FFF2-40B4-BE49-F238E27FC236}">
                      <a16:creationId xmlns:a16="http://schemas.microsoft.com/office/drawing/2014/main" id="{BD73F7C5-F442-32EF-DC23-632E480A407D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사각형: 둥근 모서리 24">
                  <a:extLst>
                    <a:ext uri="{FF2B5EF4-FFF2-40B4-BE49-F238E27FC236}">
                      <a16:creationId xmlns:a16="http://schemas.microsoft.com/office/drawing/2014/main" id="{CB6C25A4-878C-BE82-68FB-E4FA18FC99AC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B0A6D738-03FC-9812-D869-12F81DF440ED}"/>
                  </a:ext>
                </a:extLst>
              </p:cNvPr>
              <p:cNvGrpSpPr/>
              <p:nvPr/>
            </p:nvGrpSpPr>
            <p:grpSpPr>
              <a:xfrm>
                <a:off x="60515" y="3010329"/>
                <a:ext cx="391923" cy="152119"/>
                <a:chOff x="60515" y="528639"/>
                <a:chExt cx="391923" cy="152119"/>
              </a:xfrm>
            </p:grpSpPr>
            <p:sp>
              <p:nvSpPr>
                <p:cNvPr id="27" name="타원 26">
                  <a:extLst>
                    <a:ext uri="{FF2B5EF4-FFF2-40B4-BE49-F238E27FC236}">
                      <a16:creationId xmlns:a16="http://schemas.microsoft.com/office/drawing/2014/main" id="{970D0F17-795D-4693-3CA1-0378786E7479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사각형: 둥근 모서리 27">
                  <a:extLst>
                    <a:ext uri="{FF2B5EF4-FFF2-40B4-BE49-F238E27FC236}">
                      <a16:creationId xmlns:a16="http://schemas.microsoft.com/office/drawing/2014/main" id="{6F58AD13-97C5-859C-8BAB-CC4F2927E08B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C23FEAF4-2B7E-6047-C528-9B009601CC62}"/>
                  </a:ext>
                </a:extLst>
              </p:cNvPr>
              <p:cNvGrpSpPr/>
              <p:nvPr/>
            </p:nvGrpSpPr>
            <p:grpSpPr>
              <a:xfrm>
                <a:off x="60515" y="3423944"/>
                <a:ext cx="391923" cy="152119"/>
                <a:chOff x="60515" y="528639"/>
                <a:chExt cx="391923" cy="152119"/>
              </a:xfrm>
            </p:grpSpPr>
            <p:sp>
              <p:nvSpPr>
                <p:cNvPr id="30" name="타원 29">
                  <a:extLst>
                    <a:ext uri="{FF2B5EF4-FFF2-40B4-BE49-F238E27FC236}">
                      <a16:creationId xmlns:a16="http://schemas.microsoft.com/office/drawing/2014/main" id="{F7A3E540-25B7-5269-4D68-64663D45F0AC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사각형: 둥근 모서리 30">
                  <a:extLst>
                    <a:ext uri="{FF2B5EF4-FFF2-40B4-BE49-F238E27FC236}">
                      <a16:creationId xmlns:a16="http://schemas.microsoft.com/office/drawing/2014/main" id="{E51E6DD1-F01D-1305-D20F-FEAB6F409D74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7569B07F-3A00-7E05-2402-D033FA9C22ED}"/>
                  </a:ext>
                </a:extLst>
              </p:cNvPr>
              <p:cNvGrpSpPr/>
              <p:nvPr/>
            </p:nvGrpSpPr>
            <p:grpSpPr>
              <a:xfrm>
                <a:off x="60515" y="3837559"/>
                <a:ext cx="391923" cy="152119"/>
                <a:chOff x="60515" y="528639"/>
                <a:chExt cx="391923" cy="152119"/>
              </a:xfrm>
            </p:grpSpPr>
            <p:sp>
              <p:nvSpPr>
                <p:cNvPr id="33" name="타원 32">
                  <a:extLst>
                    <a:ext uri="{FF2B5EF4-FFF2-40B4-BE49-F238E27FC236}">
                      <a16:creationId xmlns:a16="http://schemas.microsoft.com/office/drawing/2014/main" id="{D47FAEB3-8DAA-A1E8-0218-9ADBD3741C40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사각형: 둥근 모서리 33">
                  <a:extLst>
                    <a:ext uri="{FF2B5EF4-FFF2-40B4-BE49-F238E27FC236}">
                      <a16:creationId xmlns:a16="http://schemas.microsoft.com/office/drawing/2014/main" id="{682351A8-10C8-6C38-7F69-9EFF742B873D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5" name="그룹 34">
                <a:extLst>
                  <a:ext uri="{FF2B5EF4-FFF2-40B4-BE49-F238E27FC236}">
                    <a16:creationId xmlns:a16="http://schemas.microsoft.com/office/drawing/2014/main" id="{E49B4C4E-947A-DA0F-5534-3B0B4CE8BC4B}"/>
                  </a:ext>
                </a:extLst>
              </p:cNvPr>
              <p:cNvGrpSpPr/>
              <p:nvPr/>
            </p:nvGrpSpPr>
            <p:grpSpPr>
              <a:xfrm>
                <a:off x="60515" y="4251174"/>
                <a:ext cx="391923" cy="152119"/>
                <a:chOff x="60515" y="528639"/>
                <a:chExt cx="391923" cy="152119"/>
              </a:xfrm>
            </p:grpSpPr>
            <p:sp>
              <p:nvSpPr>
                <p:cNvPr id="36" name="타원 35">
                  <a:extLst>
                    <a:ext uri="{FF2B5EF4-FFF2-40B4-BE49-F238E27FC236}">
                      <a16:creationId xmlns:a16="http://schemas.microsoft.com/office/drawing/2014/main" id="{81DEBCCF-0E45-B95E-95D2-8A95655C9D00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사각형: 둥근 모서리 36">
                  <a:extLst>
                    <a:ext uri="{FF2B5EF4-FFF2-40B4-BE49-F238E27FC236}">
                      <a16:creationId xmlns:a16="http://schemas.microsoft.com/office/drawing/2014/main" id="{99B71E0D-693D-3474-9C12-C9D53965C69B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41F330B5-8114-A379-4CD4-18812B0DD927}"/>
                  </a:ext>
                </a:extLst>
              </p:cNvPr>
              <p:cNvGrpSpPr/>
              <p:nvPr/>
            </p:nvGrpSpPr>
            <p:grpSpPr>
              <a:xfrm>
                <a:off x="60515" y="4664789"/>
                <a:ext cx="391923" cy="152119"/>
                <a:chOff x="60515" y="528639"/>
                <a:chExt cx="391923" cy="152119"/>
              </a:xfrm>
            </p:grpSpPr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id="{3C88C877-317B-820E-1D17-2CAA3369DAD8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사각형: 둥근 모서리 39">
                  <a:extLst>
                    <a:ext uri="{FF2B5EF4-FFF2-40B4-BE49-F238E27FC236}">
                      <a16:creationId xmlns:a16="http://schemas.microsoft.com/office/drawing/2014/main" id="{7D0F840C-CA40-FF35-88A0-9DDD12B78B12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BF36D008-A6EF-CF87-8311-55AA928379C8}"/>
                  </a:ext>
                </a:extLst>
              </p:cNvPr>
              <p:cNvGrpSpPr/>
              <p:nvPr/>
            </p:nvGrpSpPr>
            <p:grpSpPr>
              <a:xfrm>
                <a:off x="60515" y="5078404"/>
                <a:ext cx="391923" cy="152119"/>
                <a:chOff x="60515" y="528639"/>
                <a:chExt cx="391923" cy="152119"/>
              </a:xfrm>
            </p:grpSpPr>
            <p:sp>
              <p:nvSpPr>
                <p:cNvPr id="42" name="타원 41">
                  <a:extLst>
                    <a:ext uri="{FF2B5EF4-FFF2-40B4-BE49-F238E27FC236}">
                      <a16:creationId xmlns:a16="http://schemas.microsoft.com/office/drawing/2014/main" id="{9E62CD88-2609-7FF2-AEB7-8E619F3867AB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사각형: 둥근 모서리 42">
                  <a:extLst>
                    <a:ext uri="{FF2B5EF4-FFF2-40B4-BE49-F238E27FC236}">
                      <a16:creationId xmlns:a16="http://schemas.microsoft.com/office/drawing/2014/main" id="{3362AFE8-4271-A499-72D9-49BFAE3E7219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7A94F50E-F8CF-63FA-0FE2-0B290F2EEB8C}"/>
                  </a:ext>
                </a:extLst>
              </p:cNvPr>
              <p:cNvGrpSpPr/>
              <p:nvPr/>
            </p:nvGrpSpPr>
            <p:grpSpPr>
              <a:xfrm>
                <a:off x="60515" y="5492019"/>
                <a:ext cx="391923" cy="152119"/>
                <a:chOff x="60515" y="528639"/>
                <a:chExt cx="391923" cy="152119"/>
              </a:xfrm>
            </p:grpSpPr>
            <p:sp>
              <p:nvSpPr>
                <p:cNvPr id="45" name="타원 44">
                  <a:extLst>
                    <a:ext uri="{FF2B5EF4-FFF2-40B4-BE49-F238E27FC236}">
                      <a16:creationId xmlns:a16="http://schemas.microsoft.com/office/drawing/2014/main" id="{EC6298DF-31CF-2D14-D504-DD301EE0FDE2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사각형: 둥근 모서리 45">
                  <a:extLst>
                    <a:ext uri="{FF2B5EF4-FFF2-40B4-BE49-F238E27FC236}">
                      <a16:creationId xmlns:a16="http://schemas.microsoft.com/office/drawing/2014/main" id="{E83A24E9-37D7-E312-213B-97841185F2A2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39CEF96F-CA12-B77D-ECEF-35E6379C235F}"/>
                  </a:ext>
                </a:extLst>
              </p:cNvPr>
              <p:cNvGrpSpPr/>
              <p:nvPr/>
            </p:nvGrpSpPr>
            <p:grpSpPr>
              <a:xfrm>
                <a:off x="60515" y="5905634"/>
                <a:ext cx="391923" cy="152119"/>
                <a:chOff x="60515" y="528639"/>
                <a:chExt cx="391923" cy="152119"/>
              </a:xfrm>
            </p:grpSpPr>
            <p:sp>
              <p:nvSpPr>
                <p:cNvPr id="48" name="타원 47">
                  <a:extLst>
                    <a:ext uri="{FF2B5EF4-FFF2-40B4-BE49-F238E27FC236}">
                      <a16:creationId xmlns:a16="http://schemas.microsoft.com/office/drawing/2014/main" id="{48D48042-0018-0EE9-EE3D-6CF24DC5AE47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사각형: 둥근 모서리 48">
                  <a:extLst>
                    <a:ext uri="{FF2B5EF4-FFF2-40B4-BE49-F238E27FC236}">
                      <a16:creationId xmlns:a16="http://schemas.microsoft.com/office/drawing/2014/main" id="{363B7BAB-ED24-F4CA-2B8B-CED91A97D663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0" name="그룹 49">
                <a:extLst>
                  <a:ext uri="{FF2B5EF4-FFF2-40B4-BE49-F238E27FC236}">
                    <a16:creationId xmlns:a16="http://schemas.microsoft.com/office/drawing/2014/main" id="{03593534-415D-28D6-FE06-C760C15C66D1}"/>
                  </a:ext>
                </a:extLst>
              </p:cNvPr>
              <p:cNvGrpSpPr/>
              <p:nvPr/>
            </p:nvGrpSpPr>
            <p:grpSpPr>
              <a:xfrm>
                <a:off x="60515" y="6319254"/>
                <a:ext cx="391923" cy="152119"/>
                <a:chOff x="60515" y="528639"/>
                <a:chExt cx="391923" cy="152119"/>
              </a:xfrm>
            </p:grpSpPr>
            <p:sp>
              <p:nvSpPr>
                <p:cNvPr id="51" name="타원 50">
                  <a:extLst>
                    <a:ext uri="{FF2B5EF4-FFF2-40B4-BE49-F238E27FC236}">
                      <a16:creationId xmlns:a16="http://schemas.microsoft.com/office/drawing/2014/main" id="{C1466491-2983-01DC-EF12-1301C3CFF0E8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사각형: 둥근 모서리 51">
                  <a:extLst>
                    <a:ext uri="{FF2B5EF4-FFF2-40B4-BE49-F238E27FC236}">
                      <a16:creationId xmlns:a16="http://schemas.microsoft.com/office/drawing/2014/main" id="{2F234EDD-94FA-F5F9-AC36-25610EA2D20B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DA8FB7A1-0ADF-888C-EE13-7171FAC38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80" y="300998"/>
            <a:ext cx="10969142" cy="623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5">
            <a:extLst>
              <a:ext uri="{FF2B5EF4-FFF2-40B4-BE49-F238E27FC236}">
                <a16:creationId xmlns:a16="http://schemas.microsoft.com/office/drawing/2014/main" id="{D3AEF851-C5BA-D08F-B288-836B1B497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024" y="4840683"/>
            <a:ext cx="4599094" cy="12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3746A7-6FE9-46F9-C8A7-DE1F20F24D09}"/>
              </a:ext>
            </a:extLst>
          </p:cNvPr>
          <p:cNvSpPr txBox="1"/>
          <p:nvPr/>
        </p:nvSpPr>
        <p:spPr>
          <a:xfrm>
            <a:off x="1528997" y="87557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kern="0" dirty="0" err="1">
                <a:ln w="15875">
                  <a:noFill/>
                </a:ln>
                <a:solidFill>
                  <a:srgbClr val="FF83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mon몬소리 Black" panose="02000A03000000000000" pitchFamily="2" charset="-127"/>
              </a:rPr>
              <a:t>일본어일본학과</a:t>
            </a:r>
            <a:endParaRPr lang="ko-KR" altLang="en-US" sz="1600" b="1" kern="0" dirty="0">
              <a:ln w="15875">
                <a:noFill/>
              </a:ln>
              <a:solidFill>
                <a:srgbClr val="FF83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mon몬소리 Black" panose="02000A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6176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6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>
            <a:extLst>
              <a:ext uri="{FF2B5EF4-FFF2-40B4-BE49-F238E27FC236}">
                <a16:creationId xmlns:a16="http://schemas.microsoft.com/office/drawing/2014/main" id="{55DA96B7-40A4-1B05-7C19-BE7BA6B495DB}"/>
              </a:ext>
            </a:extLst>
          </p:cNvPr>
          <p:cNvGrpSpPr/>
          <p:nvPr/>
        </p:nvGrpSpPr>
        <p:grpSpPr>
          <a:xfrm>
            <a:off x="171451" y="209549"/>
            <a:ext cx="11884959" cy="6478123"/>
            <a:chOff x="171451" y="209549"/>
            <a:chExt cx="11884959" cy="6478123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093FD31C-053C-4D72-0F1D-525A77C6A282}"/>
                </a:ext>
              </a:extLst>
            </p:cNvPr>
            <p:cNvSpPr/>
            <p:nvPr/>
          </p:nvSpPr>
          <p:spPr>
            <a:xfrm>
              <a:off x="412378" y="344022"/>
              <a:ext cx="11644032" cy="6343650"/>
            </a:xfrm>
            <a:prstGeom prst="roundRect">
              <a:avLst>
                <a:gd name="adj" fmla="val 2744"/>
              </a:avLst>
            </a:prstGeom>
            <a:solidFill>
              <a:srgbClr val="1F3D33"/>
            </a:solidFill>
            <a:ln w="25400">
              <a:solidFill>
                <a:srgbClr val="1636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88403034-995B-A2B4-881C-63EB2CBA589B}"/>
                </a:ext>
              </a:extLst>
            </p:cNvPr>
            <p:cNvSpPr/>
            <p:nvPr/>
          </p:nvSpPr>
          <p:spPr>
            <a:xfrm>
              <a:off x="171451" y="209549"/>
              <a:ext cx="11849098" cy="6429375"/>
            </a:xfrm>
            <a:prstGeom prst="roundRect">
              <a:avLst>
                <a:gd name="adj" fmla="val 2648"/>
              </a:avLst>
            </a:prstGeom>
            <a:solidFill>
              <a:schemeClr val="bg1"/>
            </a:solidFill>
            <a:ln w="25400">
              <a:solidFill>
                <a:srgbClr val="1636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marL="0" lvl="2" algn="ctr">
                <a:defRPr/>
              </a:pPr>
              <a:r>
                <a:rPr lang="ko-KR" altLang="en-US" sz="6600" b="1" i="1" kern="0" dirty="0">
                  <a:ln w="15875">
                    <a:noFill/>
                  </a:ln>
                  <a:solidFill>
                    <a:srgbClr val="FF8356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rPr>
                <a:t>목차</a:t>
              </a:r>
              <a:endParaRPr lang="en-US" altLang="ko-KR" sz="6600" b="1" i="1" kern="0" dirty="0">
                <a:ln w="15875">
                  <a:noFill/>
                </a:ln>
                <a:solidFill>
                  <a:srgbClr val="FF8356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  <a:p>
              <a:pPr marL="0" lvl="2" algn="ctr">
                <a:defRPr/>
              </a:pPr>
              <a:endParaRPr lang="en-US" altLang="ko-KR" sz="1050" i="1" kern="0" dirty="0">
                <a:ln w="15875">
                  <a:noFill/>
                </a:ln>
                <a:solidFill>
                  <a:srgbClr val="FF8356"/>
                </a:solidFill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4DC50C29-56CB-2570-8129-AC90588A153C}"/>
              </a:ext>
            </a:extLst>
          </p:cNvPr>
          <p:cNvGrpSpPr/>
          <p:nvPr/>
        </p:nvGrpSpPr>
        <p:grpSpPr>
          <a:xfrm>
            <a:off x="60515" y="245772"/>
            <a:ext cx="509038" cy="6336000"/>
            <a:chOff x="60515" y="245772"/>
            <a:chExt cx="509038" cy="6336000"/>
          </a:xfrm>
        </p:grpSpPr>
        <p:sp>
          <p:nvSpPr>
            <p:cNvPr id="53" name="사각형: 둥근 위쪽 모서리 52">
              <a:extLst>
                <a:ext uri="{FF2B5EF4-FFF2-40B4-BE49-F238E27FC236}">
                  <a16:creationId xmlns:a16="http://schemas.microsoft.com/office/drawing/2014/main" id="{84268179-EEB0-BD6E-5F62-B815B807A595}"/>
                </a:ext>
              </a:extLst>
            </p:cNvPr>
            <p:cNvSpPr/>
            <p:nvPr/>
          </p:nvSpPr>
          <p:spPr>
            <a:xfrm rot="16200000">
              <a:off x="-2778447" y="3233772"/>
              <a:ext cx="6336000" cy="360000"/>
            </a:xfrm>
            <a:prstGeom prst="round2SameRect">
              <a:avLst>
                <a:gd name="adj1" fmla="val 38889"/>
                <a:gd name="adj2" fmla="val 0"/>
              </a:avLst>
            </a:prstGeom>
            <a:solidFill>
              <a:srgbClr val="F7F3E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FF8D8D47-4596-2747-477C-32F3D8FB9988}"/>
                </a:ext>
              </a:extLst>
            </p:cNvPr>
            <p:cNvGrpSpPr/>
            <p:nvPr/>
          </p:nvGrpSpPr>
          <p:grpSpPr>
            <a:xfrm>
              <a:off x="60515" y="461964"/>
              <a:ext cx="391923" cy="5942734"/>
              <a:chOff x="60515" y="528639"/>
              <a:chExt cx="391923" cy="5942734"/>
            </a:xfrm>
          </p:grpSpPr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A2FCFB6E-B06F-7324-2ABC-729F2908B746}"/>
                  </a:ext>
                </a:extLst>
              </p:cNvPr>
              <p:cNvGrpSpPr/>
              <p:nvPr/>
            </p:nvGrpSpPr>
            <p:grpSpPr>
              <a:xfrm>
                <a:off x="60515" y="528639"/>
                <a:ext cx="391923" cy="152119"/>
                <a:chOff x="60515" y="528639"/>
                <a:chExt cx="391923" cy="152119"/>
              </a:xfrm>
            </p:grpSpPr>
            <p:sp>
              <p:nvSpPr>
                <p:cNvPr id="8" name="타원 7">
                  <a:extLst>
                    <a:ext uri="{FF2B5EF4-FFF2-40B4-BE49-F238E27FC236}">
                      <a16:creationId xmlns:a16="http://schemas.microsoft.com/office/drawing/2014/main" id="{56267911-EA10-8F92-B49A-6625B3329D1F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사각형: 둥근 모서리 8">
                  <a:extLst>
                    <a:ext uri="{FF2B5EF4-FFF2-40B4-BE49-F238E27FC236}">
                      <a16:creationId xmlns:a16="http://schemas.microsoft.com/office/drawing/2014/main" id="{EA471E9F-75B9-6F82-20FE-C4CD7A977E11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7BD97629-07C4-AB41-C0E5-65E159AA5FBD}"/>
                  </a:ext>
                </a:extLst>
              </p:cNvPr>
              <p:cNvGrpSpPr/>
              <p:nvPr/>
            </p:nvGrpSpPr>
            <p:grpSpPr>
              <a:xfrm>
                <a:off x="60515" y="942254"/>
                <a:ext cx="391923" cy="152119"/>
                <a:chOff x="60515" y="528639"/>
                <a:chExt cx="391923" cy="152119"/>
              </a:xfrm>
            </p:grpSpPr>
            <p:sp>
              <p:nvSpPr>
                <p:cNvPr id="12" name="타원 11">
                  <a:extLst>
                    <a:ext uri="{FF2B5EF4-FFF2-40B4-BE49-F238E27FC236}">
                      <a16:creationId xmlns:a16="http://schemas.microsoft.com/office/drawing/2014/main" id="{D522E91A-95DB-07A8-76D0-F322A3AC2B38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사각형: 둥근 모서리 12">
                  <a:extLst>
                    <a:ext uri="{FF2B5EF4-FFF2-40B4-BE49-F238E27FC236}">
                      <a16:creationId xmlns:a16="http://schemas.microsoft.com/office/drawing/2014/main" id="{6F53ECDF-ECDE-416C-2EAC-379413142463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E192BDC3-597D-C326-5C33-71839145B57B}"/>
                  </a:ext>
                </a:extLst>
              </p:cNvPr>
              <p:cNvGrpSpPr/>
              <p:nvPr/>
            </p:nvGrpSpPr>
            <p:grpSpPr>
              <a:xfrm>
                <a:off x="60515" y="1355869"/>
                <a:ext cx="391923" cy="152119"/>
                <a:chOff x="60515" y="528639"/>
                <a:chExt cx="391923" cy="152119"/>
              </a:xfrm>
            </p:grpSpPr>
            <p:sp>
              <p:nvSpPr>
                <p:cNvPr id="15" name="타원 14">
                  <a:extLst>
                    <a:ext uri="{FF2B5EF4-FFF2-40B4-BE49-F238E27FC236}">
                      <a16:creationId xmlns:a16="http://schemas.microsoft.com/office/drawing/2014/main" id="{CAE5CD58-E90F-9D7D-B966-AFE1DF34681D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사각형: 둥근 모서리 15">
                  <a:extLst>
                    <a:ext uri="{FF2B5EF4-FFF2-40B4-BE49-F238E27FC236}">
                      <a16:creationId xmlns:a16="http://schemas.microsoft.com/office/drawing/2014/main" id="{7F89D348-0F31-FAB1-1949-C622E2D251B3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751CF99-D459-C050-553F-005006166F92}"/>
                  </a:ext>
                </a:extLst>
              </p:cNvPr>
              <p:cNvGrpSpPr/>
              <p:nvPr/>
            </p:nvGrpSpPr>
            <p:grpSpPr>
              <a:xfrm>
                <a:off x="60515" y="1769484"/>
                <a:ext cx="391923" cy="152119"/>
                <a:chOff x="60515" y="528639"/>
                <a:chExt cx="391923" cy="152119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6D1051B0-BAF5-5E9D-EDF1-EA07565C1CDA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사각형: 둥근 모서리 18">
                  <a:extLst>
                    <a:ext uri="{FF2B5EF4-FFF2-40B4-BE49-F238E27FC236}">
                      <a16:creationId xmlns:a16="http://schemas.microsoft.com/office/drawing/2014/main" id="{96AD2326-C218-43AA-D2B1-EF197C0CBF48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58D6EB24-619B-DEDC-AADA-6046F98A88A9}"/>
                  </a:ext>
                </a:extLst>
              </p:cNvPr>
              <p:cNvGrpSpPr/>
              <p:nvPr/>
            </p:nvGrpSpPr>
            <p:grpSpPr>
              <a:xfrm>
                <a:off x="60515" y="2183099"/>
                <a:ext cx="391923" cy="152119"/>
                <a:chOff x="60515" y="528639"/>
                <a:chExt cx="391923" cy="152119"/>
              </a:xfrm>
            </p:grpSpPr>
            <p:sp>
              <p:nvSpPr>
                <p:cNvPr id="21" name="타원 20">
                  <a:extLst>
                    <a:ext uri="{FF2B5EF4-FFF2-40B4-BE49-F238E27FC236}">
                      <a16:creationId xmlns:a16="http://schemas.microsoft.com/office/drawing/2014/main" id="{4567AEEC-7CC6-5AA9-E8B7-B71EF5313545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사각형: 둥근 모서리 21">
                  <a:extLst>
                    <a:ext uri="{FF2B5EF4-FFF2-40B4-BE49-F238E27FC236}">
                      <a16:creationId xmlns:a16="http://schemas.microsoft.com/office/drawing/2014/main" id="{4494A946-0AFE-2271-8CFD-F21BE2DEB4C7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1DF6FE08-80DB-A83A-DBDB-F79ED8257A3A}"/>
                  </a:ext>
                </a:extLst>
              </p:cNvPr>
              <p:cNvGrpSpPr/>
              <p:nvPr/>
            </p:nvGrpSpPr>
            <p:grpSpPr>
              <a:xfrm>
                <a:off x="60515" y="2596714"/>
                <a:ext cx="391923" cy="152119"/>
                <a:chOff x="60515" y="528639"/>
                <a:chExt cx="391923" cy="152119"/>
              </a:xfrm>
            </p:grpSpPr>
            <p:sp>
              <p:nvSpPr>
                <p:cNvPr id="24" name="타원 23">
                  <a:extLst>
                    <a:ext uri="{FF2B5EF4-FFF2-40B4-BE49-F238E27FC236}">
                      <a16:creationId xmlns:a16="http://schemas.microsoft.com/office/drawing/2014/main" id="{BD73F7C5-F442-32EF-DC23-632E480A407D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사각형: 둥근 모서리 24">
                  <a:extLst>
                    <a:ext uri="{FF2B5EF4-FFF2-40B4-BE49-F238E27FC236}">
                      <a16:creationId xmlns:a16="http://schemas.microsoft.com/office/drawing/2014/main" id="{CB6C25A4-878C-BE82-68FB-E4FA18FC99AC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B0A6D738-03FC-9812-D869-12F81DF440ED}"/>
                  </a:ext>
                </a:extLst>
              </p:cNvPr>
              <p:cNvGrpSpPr/>
              <p:nvPr/>
            </p:nvGrpSpPr>
            <p:grpSpPr>
              <a:xfrm>
                <a:off x="60515" y="3010329"/>
                <a:ext cx="391923" cy="152119"/>
                <a:chOff x="60515" y="528639"/>
                <a:chExt cx="391923" cy="152119"/>
              </a:xfrm>
            </p:grpSpPr>
            <p:sp>
              <p:nvSpPr>
                <p:cNvPr id="27" name="타원 26">
                  <a:extLst>
                    <a:ext uri="{FF2B5EF4-FFF2-40B4-BE49-F238E27FC236}">
                      <a16:creationId xmlns:a16="http://schemas.microsoft.com/office/drawing/2014/main" id="{970D0F17-795D-4693-3CA1-0378786E7479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사각형: 둥근 모서리 27">
                  <a:extLst>
                    <a:ext uri="{FF2B5EF4-FFF2-40B4-BE49-F238E27FC236}">
                      <a16:creationId xmlns:a16="http://schemas.microsoft.com/office/drawing/2014/main" id="{6F58AD13-97C5-859C-8BAB-CC4F2927E08B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C23FEAF4-2B7E-6047-C528-9B009601CC62}"/>
                  </a:ext>
                </a:extLst>
              </p:cNvPr>
              <p:cNvGrpSpPr/>
              <p:nvPr/>
            </p:nvGrpSpPr>
            <p:grpSpPr>
              <a:xfrm>
                <a:off x="60515" y="3423944"/>
                <a:ext cx="391923" cy="152119"/>
                <a:chOff x="60515" y="528639"/>
                <a:chExt cx="391923" cy="152119"/>
              </a:xfrm>
            </p:grpSpPr>
            <p:sp>
              <p:nvSpPr>
                <p:cNvPr id="30" name="타원 29">
                  <a:extLst>
                    <a:ext uri="{FF2B5EF4-FFF2-40B4-BE49-F238E27FC236}">
                      <a16:creationId xmlns:a16="http://schemas.microsoft.com/office/drawing/2014/main" id="{F7A3E540-25B7-5269-4D68-64663D45F0AC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사각형: 둥근 모서리 30">
                  <a:extLst>
                    <a:ext uri="{FF2B5EF4-FFF2-40B4-BE49-F238E27FC236}">
                      <a16:creationId xmlns:a16="http://schemas.microsoft.com/office/drawing/2014/main" id="{E51E6DD1-F01D-1305-D20F-FEAB6F409D74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7569B07F-3A00-7E05-2402-D033FA9C22ED}"/>
                  </a:ext>
                </a:extLst>
              </p:cNvPr>
              <p:cNvGrpSpPr/>
              <p:nvPr/>
            </p:nvGrpSpPr>
            <p:grpSpPr>
              <a:xfrm>
                <a:off x="60515" y="3837559"/>
                <a:ext cx="391923" cy="152119"/>
                <a:chOff x="60515" y="528639"/>
                <a:chExt cx="391923" cy="152119"/>
              </a:xfrm>
            </p:grpSpPr>
            <p:sp>
              <p:nvSpPr>
                <p:cNvPr id="33" name="타원 32">
                  <a:extLst>
                    <a:ext uri="{FF2B5EF4-FFF2-40B4-BE49-F238E27FC236}">
                      <a16:creationId xmlns:a16="http://schemas.microsoft.com/office/drawing/2014/main" id="{D47FAEB3-8DAA-A1E8-0218-9ADBD3741C40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사각형: 둥근 모서리 33">
                  <a:extLst>
                    <a:ext uri="{FF2B5EF4-FFF2-40B4-BE49-F238E27FC236}">
                      <a16:creationId xmlns:a16="http://schemas.microsoft.com/office/drawing/2014/main" id="{682351A8-10C8-6C38-7F69-9EFF742B873D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5" name="그룹 34">
                <a:extLst>
                  <a:ext uri="{FF2B5EF4-FFF2-40B4-BE49-F238E27FC236}">
                    <a16:creationId xmlns:a16="http://schemas.microsoft.com/office/drawing/2014/main" id="{E49B4C4E-947A-DA0F-5534-3B0B4CE8BC4B}"/>
                  </a:ext>
                </a:extLst>
              </p:cNvPr>
              <p:cNvGrpSpPr/>
              <p:nvPr/>
            </p:nvGrpSpPr>
            <p:grpSpPr>
              <a:xfrm>
                <a:off x="60515" y="4251174"/>
                <a:ext cx="391923" cy="152119"/>
                <a:chOff x="60515" y="528639"/>
                <a:chExt cx="391923" cy="152119"/>
              </a:xfrm>
            </p:grpSpPr>
            <p:sp>
              <p:nvSpPr>
                <p:cNvPr id="36" name="타원 35">
                  <a:extLst>
                    <a:ext uri="{FF2B5EF4-FFF2-40B4-BE49-F238E27FC236}">
                      <a16:creationId xmlns:a16="http://schemas.microsoft.com/office/drawing/2014/main" id="{81DEBCCF-0E45-B95E-95D2-8A95655C9D00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사각형: 둥근 모서리 36">
                  <a:extLst>
                    <a:ext uri="{FF2B5EF4-FFF2-40B4-BE49-F238E27FC236}">
                      <a16:creationId xmlns:a16="http://schemas.microsoft.com/office/drawing/2014/main" id="{99B71E0D-693D-3474-9C12-C9D53965C69B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41F330B5-8114-A379-4CD4-18812B0DD927}"/>
                  </a:ext>
                </a:extLst>
              </p:cNvPr>
              <p:cNvGrpSpPr/>
              <p:nvPr/>
            </p:nvGrpSpPr>
            <p:grpSpPr>
              <a:xfrm>
                <a:off x="60515" y="4664789"/>
                <a:ext cx="391923" cy="152119"/>
                <a:chOff x="60515" y="528639"/>
                <a:chExt cx="391923" cy="152119"/>
              </a:xfrm>
            </p:grpSpPr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id="{3C88C877-317B-820E-1D17-2CAA3369DAD8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사각형: 둥근 모서리 39">
                  <a:extLst>
                    <a:ext uri="{FF2B5EF4-FFF2-40B4-BE49-F238E27FC236}">
                      <a16:creationId xmlns:a16="http://schemas.microsoft.com/office/drawing/2014/main" id="{7D0F840C-CA40-FF35-88A0-9DDD12B78B12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BF36D008-A6EF-CF87-8311-55AA928379C8}"/>
                  </a:ext>
                </a:extLst>
              </p:cNvPr>
              <p:cNvGrpSpPr/>
              <p:nvPr/>
            </p:nvGrpSpPr>
            <p:grpSpPr>
              <a:xfrm>
                <a:off x="60515" y="5078404"/>
                <a:ext cx="391923" cy="152119"/>
                <a:chOff x="60515" y="528639"/>
                <a:chExt cx="391923" cy="152119"/>
              </a:xfrm>
            </p:grpSpPr>
            <p:sp>
              <p:nvSpPr>
                <p:cNvPr id="42" name="타원 41">
                  <a:extLst>
                    <a:ext uri="{FF2B5EF4-FFF2-40B4-BE49-F238E27FC236}">
                      <a16:creationId xmlns:a16="http://schemas.microsoft.com/office/drawing/2014/main" id="{9E62CD88-2609-7FF2-AEB7-8E619F3867AB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사각형: 둥근 모서리 42">
                  <a:extLst>
                    <a:ext uri="{FF2B5EF4-FFF2-40B4-BE49-F238E27FC236}">
                      <a16:creationId xmlns:a16="http://schemas.microsoft.com/office/drawing/2014/main" id="{3362AFE8-4271-A499-72D9-49BFAE3E7219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7A94F50E-F8CF-63FA-0FE2-0B290F2EEB8C}"/>
                  </a:ext>
                </a:extLst>
              </p:cNvPr>
              <p:cNvGrpSpPr/>
              <p:nvPr/>
            </p:nvGrpSpPr>
            <p:grpSpPr>
              <a:xfrm>
                <a:off x="60515" y="5492019"/>
                <a:ext cx="391923" cy="152119"/>
                <a:chOff x="60515" y="528639"/>
                <a:chExt cx="391923" cy="152119"/>
              </a:xfrm>
            </p:grpSpPr>
            <p:sp>
              <p:nvSpPr>
                <p:cNvPr id="45" name="타원 44">
                  <a:extLst>
                    <a:ext uri="{FF2B5EF4-FFF2-40B4-BE49-F238E27FC236}">
                      <a16:creationId xmlns:a16="http://schemas.microsoft.com/office/drawing/2014/main" id="{EC6298DF-31CF-2D14-D504-DD301EE0FDE2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사각형: 둥근 모서리 45">
                  <a:extLst>
                    <a:ext uri="{FF2B5EF4-FFF2-40B4-BE49-F238E27FC236}">
                      <a16:creationId xmlns:a16="http://schemas.microsoft.com/office/drawing/2014/main" id="{E83A24E9-37D7-E312-213B-97841185F2A2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39CEF96F-CA12-B77D-ECEF-35E6379C235F}"/>
                  </a:ext>
                </a:extLst>
              </p:cNvPr>
              <p:cNvGrpSpPr/>
              <p:nvPr/>
            </p:nvGrpSpPr>
            <p:grpSpPr>
              <a:xfrm>
                <a:off x="60515" y="5905634"/>
                <a:ext cx="391923" cy="152119"/>
                <a:chOff x="60515" y="528639"/>
                <a:chExt cx="391923" cy="152119"/>
              </a:xfrm>
            </p:grpSpPr>
            <p:sp>
              <p:nvSpPr>
                <p:cNvPr id="48" name="타원 47">
                  <a:extLst>
                    <a:ext uri="{FF2B5EF4-FFF2-40B4-BE49-F238E27FC236}">
                      <a16:creationId xmlns:a16="http://schemas.microsoft.com/office/drawing/2014/main" id="{48D48042-0018-0EE9-EE3D-6CF24DC5AE47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사각형: 둥근 모서리 48">
                  <a:extLst>
                    <a:ext uri="{FF2B5EF4-FFF2-40B4-BE49-F238E27FC236}">
                      <a16:creationId xmlns:a16="http://schemas.microsoft.com/office/drawing/2014/main" id="{363B7BAB-ED24-F4CA-2B8B-CED91A97D663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0" name="그룹 49">
                <a:extLst>
                  <a:ext uri="{FF2B5EF4-FFF2-40B4-BE49-F238E27FC236}">
                    <a16:creationId xmlns:a16="http://schemas.microsoft.com/office/drawing/2014/main" id="{03593534-415D-28D6-FE06-C760C15C66D1}"/>
                  </a:ext>
                </a:extLst>
              </p:cNvPr>
              <p:cNvGrpSpPr/>
              <p:nvPr/>
            </p:nvGrpSpPr>
            <p:grpSpPr>
              <a:xfrm>
                <a:off x="60515" y="6319254"/>
                <a:ext cx="391923" cy="152119"/>
                <a:chOff x="60515" y="528639"/>
                <a:chExt cx="391923" cy="152119"/>
              </a:xfrm>
            </p:grpSpPr>
            <p:sp>
              <p:nvSpPr>
                <p:cNvPr id="51" name="타원 50">
                  <a:extLst>
                    <a:ext uri="{FF2B5EF4-FFF2-40B4-BE49-F238E27FC236}">
                      <a16:creationId xmlns:a16="http://schemas.microsoft.com/office/drawing/2014/main" id="{C1466491-2983-01DC-EF12-1301C3CFF0E8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사각형: 둥근 모서리 51">
                  <a:extLst>
                    <a:ext uri="{FF2B5EF4-FFF2-40B4-BE49-F238E27FC236}">
                      <a16:creationId xmlns:a16="http://schemas.microsoft.com/office/drawing/2014/main" id="{2F234EDD-94FA-F5F9-AC36-25610EA2D20B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DA8FB7A1-0ADF-888C-EE13-7171FAC38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23" y="344022"/>
            <a:ext cx="10969142" cy="623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3487FF-39DB-C04F-4212-71F3C413C25C}"/>
              </a:ext>
            </a:extLst>
          </p:cNvPr>
          <p:cNvSpPr txBox="1"/>
          <p:nvPr/>
        </p:nvSpPr>
        <p:spPr>
          <a:xfrm>
            <a:off x="7565929" y="1129198"/>
            <a:ext cx="3185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defRPr/>
            </a:pPr>
            <a:r>
              <a:rPr lang="ko-KR" altLang="en-US" sz="3200" b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일본 전통요리의 개념 </a:t>
            </a:r>
            <a:r>
              <a:rPr lang="en-US" altLang="ko-KR" sz="3200" b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3200" b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어원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11338-4354-03E8-5D4B-3E1A135EE332}"/>
              </a:ext>
            </a:extLst>
          </p:cNvPr>
          <p:cNvSpPr txBox="1"/>
          <p:nvPr/>
        </p:nvSpPr>
        <p:spPr>
          <a:xfrm>
            <a:off x="7565929" y="2691325"/>
            <a:ext cx="2791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 algn="ctr">
              <a:defRPr/>
            </a:pPr>
            <a:r>
              <a:rPr lang="ko-KR" altLang="en-US" sz="3200" b="1" kern="0" dirty="0" err="1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와쇼쿠의</a:t>
            </a:r>
            <a:r>
              <a:rPr lang="ko-KR" altLang="en-US" sz="3200" b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 어원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F2571-C581-D92C-3EB7-0C510F7E7B3D}"/>
              </a:ext>
            </a:extLst>
          </p:cNvPr>
          <p:cNvSpPr txBox="1"/>
          <p:nvPr/>
        </p:nvSpPr>
        <p:spPr>
          <a:xfrm>
            <a:off x="7533379" y="3770884"/>
            <a:ext cx="2355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일본요리와 </a:t>
            </a:r>
            <a:r>
              <a:rPr lang="ko-KR" altLang="en-US" sz="3200" b="1" kern="0" dirty="0" err="1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와쇼쿠의</a:t>
            </a:r>
            <a:r>
              <a:rPr lang="ko-KR" altLang="en-US" sz="3200" b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 차이</a:t>
            </a: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1405A758-A586-B797-53C1-487A522EB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070" y="1183016"/>
            <a:ext cx="246987" cy="39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8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6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>
            <a:extLst>
              <a:ext uri="{FF2B5EF4-FFF2-40B4-BE49-F238E27FC236}">
                <a16:creationId xmlns:a16="http://schemas.microsoft.com/office/drawing/2014/main" id="{55DA96B7-40A4-1B05-7C19-BE7BA6B495DB}"/>
              </a:ext>
            </a:extLst>
          </p:cNvPr>
          <p:cNvGrpSpPr/>
          <p:nvPr/>
        </p:nvGrpSpPr>
        <p:grpSpPr>
          <a:xfrm>
            <a:off x="171451" y="209549"/>
            <a:ext cx="11884959" cy="6478123"/>
            <a:chOff x="171451" y="209549"/>
            <a:chExt cx="11884959" cy="6478123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093FD31C-053C-4D72-0F1D-525A77C6A282}"/>
                </a:ext>
              </a:extLst>
            </p:cNvPr>
            <p:cNvSpPr/>
            <p:nvPr/>
          </p:nvSpPr>
          <p:spPr>
            <a:xfrm>
              <a:off x="412378" y="344022"/>
              <a:ext cx="11644032" cy="6343650"/>
            </a:xfrm>
            <a:prstGeom prst="roundRect">
              <a:avLst>
                <a:gd name="adj" fmla="val 2744"/>
              </a:avLst>
            </a:prstGeom>
            <a:solidFill>
              <a:srgbClr val="1F3D33"/>
            </a:solidFill>
            <a:ln w="25400">
              <a:solidFill>
                <a:srgbClr val="1636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88403034-995B-A2B4-881C-63EB2CBA589B}"/>
                </a:ext>
              </a:extLst>
            </p:cNvPr>
            <p:cNvSpPr/>
            <p:nvPr/>
          </p:nvSpPr>
          <p:spPr>
            <a:xfrm>
              <a:off x="171451" y="209549"/>
              <a:ext cx="11849098" cy="6429375"/>
            </a:xfrm>
            <a:prstGeom prst="roundRect">
              <a:avLst>
                <a:gd name="adj" fmla="val 2648"/>
              </a:avLst>
            </a:prstGeom>
            <a:solidFill>
              <a:schemeClr val="bg1"/>
            </a:solidFill>
            <a:ln w="25400">
              <a:solidFill>
                <a:srgbClr val="1636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marL="0" lvl="2" algn="ctr">
                <a:defRPr/>
              </a:pPr>
              <a:endParaRPr lang="en-US" altLang="ko-KR" sz="6600" b="1" i="1" kern="0" dirty="0">
                <a:ln w="15875">
                  <a:noFill/>
                </a:ln>
                <a:solidFill>
                  <a:srgbClr val="FF8356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  <a:p>
              <a:pPr marL="0" lvl="2" algn="ctr">
                <a:defRPr/>
              </a:pPr>
              <a:endParaRPr lang="en-US" altLang="ko-KR" sz="1050" i="1" kern="0" dirty="0">
                <a:ln w="15875">
                  <a:noFill/>
                </a:ln>
                <a:solidFill>
                  <a:srgbClr val="FF8356"/>
                </a:solidFill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4DC50C29-56CB-2570-8129-AC90588A153C}"/>
              </a:ext>
            </a:extLst>
          </p:cNvPr>
          <p:cNvGrpSpPr/>
          <p:nvPr/>
        </p:nvGrpSpPr>
        <p:grpSpPr>
          <a:xfrm>
            <a:off x="60515" y="245772"/>
            <a:ext cx="509038" cy="6336000"/>
            <a:chOff x="60515" y="245772"/>
            <a:chExt cx="509038" cy="6336000"/>
          </a:xfrm>
        </p:grpSpPr>
        <p:sp>
          <p:nvSpPr>
            <p:cNvPr id="53" name="사각형: 둥근 위쪽 모서리 52">
              <a:extLst>
                <a:ext uri="{FF2B5EF4-FFF2-40B4-BE49-F238E27FC236}">
                  <a16:creationId xmlns:a16="http://schemas.microsoft.com/office/drawing/2014/main" id="{84268179-EEB0-BD6E-5F62-B815B807A595}"/>
                </a:ext>
              </a:extLst>
            </p:cNvPr>
            <p:cNvSpPr/>
            <p:nvPr/>
          </p:nvSpPr>
          <p:spPr>
            <a:xfrm rot="16200000">
              <a:off x="-2778447" y="3233772"/>
              <a:ext cx="6336000" cy="360000"/>
            </a:xfrm>
            <a:prstGeom prst="round2SameRect">
              <a:avLst>
                <a:gd name="adj1" fmla="val 38889"/>
                <a:gd name="adj2" fmla="val 0"/>
              </a:avLst>
            </a:prstGeom>
            <a:solidFill>
              <a:srgbClr val="F7F3E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FF8D8D47-4596-2747-477C-32F3D8FB9988}"/>
                </a:ext>
              </a:extLst>
            </p:cNvPr>
            <p:cNvGrpSpPr/>
            <p:nvPr/>
          </p:nvGrpSpPr>
          <p:grpSpPr>
            <a:xfrm>
              <a:off x="60515" y="461964"/>
              <a:ext cx="391923" cy="5942734"/>
              <a:chOff x="60515" y="528639"/>
              <a:chExt cx="391923" cy="5942734"/>
            </a:xfrm>
          </p:grpSpPr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A2FCFB6E-B06F-7324-2ABC-729F2908B746}"/>
                  </a:ext>
                </a:extLst>
              </p:cNvPr>
              <p:cNvGrpSpPr/>
              <p:nvPr/>
            </p:nvGrpSpPr>
            <p:grpSpPr>
              <a:xfrm>
                <a:off x="60515" y="528639"/>
                <a:ext cx="391923" cy="152119"/>
                <a:chOff x="60515" y="528639"/>
                <a:chExt cx="391923" cy="152119"/>
              </a:xfrm>
            </p:grpSpPr>
            <p:sp>
              <p:nvSpPr>
                <p:cNvPr id="8" name="타원 7">
                  <a:extLst>
                    <a:ext uri="{FF2B5EF4-FFF2-40B4-BE49-F238E27FC236}">
                      <a16:creationId xmlns:a16="http://schemas.microsoft.com/office/drawing/2014/main" id="{56267911-EA10-8F92-B49A-6625B3329D1F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사각형: 둥근 모서리 8">
                  <a:extLst>
                    <a:ext uri="{FF2B5EF4-FFF2-40B4-BE49-F238E27FC236}">
                      <a16:creationId xmlns:a16="http://schemas.microsoft.com/office/drawing/2014/main" id="{EA471E9F-75B9-6F82-20FE-C4CD7A977E11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7BD97629-07C4-AB41-C0E5-65E159AA5FBD}"/>
                  </a:ext>
                </a:extLst>
              </p:cNvPr>
              <p:cNvGrpSpPr/>
              <p:nvPr/>
            </p:nvGrpSpPr>
            <p:grpSpPr>
              <a:xfrm>
                <a:off x="60515" y="942254"/>
                <a:ext cx="391923" cy="152119"/>
                <a:chOff x="60515" y="528639"/>
                <a:chExt cx="391923" cy="152119"/>
              </a:xfrm>
            </p:grpSpPr>
            <p:sp>
              <p:nvSpPr>
                <p:cNvPr id="12" name="타원 11">
                  <a:extLst>
                    <a:ext uri="{FF2B5EF4-FFF2-40B4-BE49-F238E27FC236}">
                      <a16:creationId xmlns:a16="http://schemas.microsoft.com/office/drawing/2014/main" id="{D522E91A-95DB-07A8-76D0-F322A3AC2B38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사각형: 둥근 모서리 12">
                  <a:extLst>
                    <a:ext uri="{FF2B5EF4-FFF2-40B4-BE49-F238E27FC236}">
                      <a16:creationId xmlns:a16="http://schemas.microsoft.com/office/drawing/2014/main" id="{6F53ECDF-ECDE-416C-2EAC-379413142463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E192BDC3-597D-C326-5C33-71839145B57B}"/>
                  </a:ext>
                </a:extLst>
              </p:cNvPr>
              <p:cNvGrpSpPr/>
              <p:nvPr/>
            </p:nvGrpSpPr>
            <p:grpSpPr>
              <a:xfrm>
                <a:off x="60515" y="1355869"/>
                <a:ext cx="391923" cy="152119"/>
                <a:chOff x="60515" y="528639"/>
                <a:chExt cx="391923" cy="152119"/>
              </a:xfrm>
            </p:grpSpPr>
            <p:sp>
              <p:nvSpPr>
                <p:cNvPr id="15" name="타원 14">
                  <a:extLst>
                    <a:ext uri="{FF2B5EF4-FFF2-40B4-BE49-F238E27FC236}">
                      <a16:creationId xmlns:a16="http://schemas.microsoft.com/office/drawing/2014/main" id="{CAE5CD58-E90F-9D7D-B966-AFE1DF34681D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사각형: 둥근 모서리 15">
                  <a:extLst>
                    <a:ext uri="{FF2B5EF4-FFF2-40B4-BE49-F238E27FC236}">
                      <a16:creationId xmlns:a16="http://schemas.microsoft.com/office/drawing/2014/main" id="{7F89D348-0F31-FAB1-1949-C622E2D251B3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751CF99-D459-C050-553F-005006166F92}"/>
                  </a:ext>
                </a:extLst>
              </p:cNvPr>
              <p:cNvGrpSpPr/>
              <p:nvPr/>
            </p:nvGrpSpPr>
            <p:grpSpPr>
              <a:xfrm>
                <a:off x="60515" y="1769484"/>
                <a:ext cx="391923" cy="152119"/>
                <a:chOff x="60515" y="528639"/>
                <a:chExt cx="391923" cy="152119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6D1051B0-BAF5-5E9D-EDF1-EA07565C1CDA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사각형: 둥근 모서리 18">
                  <a:extLst>
                    <a:ext uri="{FF2B5EF4-FFF2-40B4-BE49-F238E27FC236}">
                      <a16:creationId xmlns:a16="http://schemas.microsoft.com/office/drawing/2014/main" id="{96AD2326-C218-43AA-D2B1-EF197C0CBF48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58D6EB24-619B-DEDC-AADA-6046F98A88A9}"/>
                  </a:ext>
                </a:extLst>
              </p:cNvPr>
              <p:cNvGrpSpPr/>
              <p:nvPr/>
            </p:nvGrpSpPr>
            <p:grpSpPr>
              <a:xfrm>
                <a:off x="60515" y="2183099"/>
                <a:ext cx="391923" cy="152119"/>
                <a:chOff x="60515" y="528639"/>
                <a:chExt cx="391923" cy="152119"/>
              </a:xfrm>
            </p:grpSpPr>
            <p:sp>
              <p:nvSpPr>
                <p:cNvPr id="21" name="타원 20">
                  <a:extLst>
                    <a:ext uri="{FF2B5EF4-FFF2-40B4-BE49-F238E27FC236}">
                      <a16:creationId xmlns:a16="http://schemas.microsoft.com/office/drawing/2014/main" id="{4567AEEC-7CC6-5AA9-E8B7-B71EF5313545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사각형: 둥근 모서리 21">
                  <a:extLst>
                    <a:ext uri="{FF2B5EF4-FFF2-40B4-BE49-F238E27FC236}">
                      <a16:creationId xmlns:a16="http://schemas.microsoft.com/office/drawing/2014/main" id="{4494A946-0AFE-2271-8CFD-F21BE2DEB4C7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1DF6FE08-80DB-A83A-DBDB-F79ED8257A3A}"/>
                  </a:ext>
                </a:extLst>
              </p:cNvPr>
              <p:cNvGrpSpPr/>
              <p:nvPr/>
            </p:nvGrpSpPr>
            <p:grpSpPr>
              <a:xfrm>
                <a:off x="60515" y="2596714"/>
                <a:ext cx="391923" cy="152119"/>
                <a:chOff x="60515" y="528639"/>
                <a:chExt cx="391923" cy="152119"/>
              </a:xfrm>
            </p:grpSpPr>
            <p:sp>
              <p:nvSpPr>
                <p:cNvPr id="24" name="타원 23">
                  <a:extLst>
                    <a:ext uri="{FF2B5EF4-FFF2-40B4-BE49-F238E27FC236}">
                      <a16:creationId xmlns:a16="http://schemas.microsoft.com/office/drawing/2014/main" id="{BD73F7C5-F442-32EF-DC23-632E480A407D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사각형: 둥근 모서리 24">
                  <a:extLst>
                    <a:ext uri="{FF2B5EF4-FFF2-40B4-BE49-F238E27FC236}">
                      <a16:creationId xmlns:a16="http://schemas.microsoft.com/office/drawing/2014/main" id="{CB6C25A4-878C-BE82-68FB-E4FA18FC99AC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B0A6D738-03FC-9812-D869-12F81DF440ED}"/>
                  </a:ext>
                </a:extLst>
              </p:cNvPr>
              <p:cNvGrpSpPr/>
              <p:nvPr/>
            </p:nvGrpSpPr>
            <p:grpSpPr>
              <a:xfrm>
                <a:off x="60515" y="3010329"/>
                <a:ext cx="391923" cy="152119"/>
                <a:chOff x="60515" y="528639"/>
                <a:chExt cx="391923" cy="152119"/>
              </a:xfrm>
            </p:grpSpPr>
            <p:sp>
              <p:nvSpPr>
                <p:cNvPr id="27" name="타원 26">
                  <a:extLst>
                    <a:ext uri="{FF2B5EF4-FFF2-40B4-BE49-F238E27FC236}">
                      <a16:creationId xmlns:a16="http://schemas.microsoft.com/office/drawing/2014/main" id="{970D0F17-795D-4693-3CA1-0378786E7479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사각형: 둥근 모서리 27">
                  <a:extLst>
                    <a:ext uri="{FF2B5EF4-FFF2-40B4-BE49-F238E27FC236}">
                      <a16:creationId xmlns:a16="http://schemas.microsoft.com/office/drawing/2014/main" id="{6F58AD13-97C5-859C-8BAB-CC4F2927E08B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C23FEAF4-2B7E-6047-C528-9B009601CC62}"/>
                  </a:ext>
                </a:extLst>
              </p:cNvPr>
              <p:cNvGrpSpPr/>
              <p:nvPr/>
            </p:nvGrpSpPr>
            <p:grpSpPr>
              <a:xfrm>
                <a:off x="60515" y="3423944"/>
                <a:ext cx="391923" cy="152119"/>
                <a:chOff x="60515" y="528639"/>
                <a:chExt cx="391923" cy="152119"/>
              </a:xfrm>
            </p:grpSpPr>
            <p:sp>
              <p:nvSpPr>
                <p:cNvPr id="30" name="타원 29">
                  <a:extLst>
                    <a:ext uri="{FF2B5EF4-FFF2-40B4-BE49-F238E27FC236}">
                      <a16:creationId xmlns:a16="http://schemas.microsoft.com/office/drawing/2014/main" id="{F7A3E540-25B7-5269-4D68-64663D45F0AC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사각형: 둥근 모서리 30">
                  <a:extLst>
                    <a:ext uri="{FF2B5EF4-FFF2-40B4-BE49-F238E27FC236}">
                      <a16:creationId xmlns:a16="http://schemas.microsoft.com/office/drawing/2014/main" id="{E51E6DD1-F01D-1305-D20F-FEAB6F409D74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7569B07F-3A00-7E05-2402-D033FA9C22ED}"/>
                  </a:ext>
                </a:extLst>
              </p:cNvPr>
              <p:cNvGrpSpPr/>
              <p:nvPr/>
            </p:nvGrpSpPr>
            <p:grpSpPr>
              <a:xfrm>
                <a:off x="60515" y="3837559"/>
                <a:ext cx="391923" cy="152119"/>
                <a:chOff x="60515" y="528639"/>
                <a:chExt cx="391923" cy="152119"/>
              </a:xfrm>
            </p:grpSpPr>
            <p:sp>
              <p:nvSpPr>
                <p:cNvPr id="33" name="타원 32">
                  <a:extLst>
                    <a:ext uri="{FF2B5EF4-FFF2-40B4-BE49-F238E27FC236}">
                      <a16:creationId xmlns:a16="http://schemas.microsoft.com/office/drawing/2014/main" id="{D47FAEB3-8DAA-A1E8-0218-9ADBD3741C40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사각형: 둥근 모서리 33">
                  <a:extLst>
                    <a:ext uri="{FF2B5EF4-FFF2-40B4-BE49-F238E27FC236}">
                      <a16:creationId xmlns:a16="http://schemas.microsoft.com/office/drawing/2014/main" id="{682351A8-10C8-6C38-7F69-9EFF742B873D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5" name="그룹 34">
                <a:extLst>
                  <a:ext uri="{FF2B5EF4-FFF2-40B4-BE49-F238E27FC236}">
                    <a16:creationId xmlns:a16="http://schemas.microsoft.com/office/drawing/2014/main" id="{E49B4C4E-947A-DA0F-5534-3B0B4CE8BC4B}"/>
                  </a:ext>
                </a:extLst>
              </p:cNvPr>
              <p:cNvGrpSpPr/>
              <p:nvPr/>
            </p:nvGrpSpPr>
            <p:grpSpPr>
              <a:xfrm>
                <a:off x="60515" y="4251174"/>
                <a:ext cx="391923" cy="152119"/>
                <a:chOff x="60515" y="528639"/>
                <a:chExt cx="391923" cy="152119"/>
              </a:xfrm>
            </p:grpSpPr>
            <p:sp>
              <p:nvSpPr>
                <p:cNvPr id="36" name="타원 35">
                  <a:extLst>
                    <a:ext uri="{FF2B5EF4-FFF2-40B4-BE49-F238E27FC236}">
                      <a16:creationId xmlns:a16="http://schemas.microsoft.com/office/drawing/2014/main" id="{81DEBCCF-0E45-B95E-95D2-8A95655C9D00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사각형: 둥근 모서리 36">
                  <a:extLst>
                    <a:ext uri="{FF2B5EF4-FFF2-40B4-BE49-F238E27FC236}">
                      <a16:creationId xmlns:a16="http://schemas.microsoft.com/office/drawing/2014/main" id="{99B71E0D-693D-3474-9C12-C9D53965C69B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41F330B5-8114-A379-4CD4-18812B0DD927}"/>
                  </a:ext>
                </a:extLst>
              </p:cNvPr>
              <p:cNvGrpSpPr/>
              <p:nvPr/>
            </p:nvGrpSpPr>
            <p:grpSpPr>
              <a:xfrm>
                <a:off x="60515" y="4664789"/>
                <a:ext cx="391923" cy="152119"/>
                <a:chOff x="60515" y="528639"/>
                <a:chExt cx="391923" cy="152119"/>
              </a:xfrm>
            </p:grpSpPr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id="{3C88C877-317B-820E-1D17-2CAA3369DAD8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사각형: 둥근 모서리 39">
                  <a:extLst>
                    <a:ext uri="{FF2B5EF4-FFF2-40B4-BE49-F238E27FC236}">
                      <a16:creationId xmlns:a16="http://schemas.microsoft.com/office/drawing/2014/main" id="{7D0F840C-CA40-FF35-88A0-9DDD12B78B12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BF36D008-A6EF-CF87-8311-55AA928379C8}"/>
                  </a:ext>
                </a:extLst>
              </p:cNvPr>
              <p:cNvGrpSpPr/>
              <p:nvPr/>
            </p:nvGrpSpPr>
            <p:grpSpPr>
              <a:xfrm>
                <a:off x="60515" y="5078404"/>
                <a:ext cx="391923" cy="152119"/>
                <a:chOff x="60515" y="528639"/>
                <a:chExt cx="391923" cy="152119"/>
              </a:xfrm>
            </p:grpSpPr>
            <p:sp>
              <p:nvSpPr>
                <p:cNvPr id="42" name="타원 41">
                  <a:extLst>
                    <a:ext uri="{FF2B5EF4-FFF2-40B4-BE49-F238E27FC236}">
                      <a16:creationId xmlns:a16="http://schemas.microsoft.com/office/drawing/2014/main" id="{9E62CD88-2609-7FF2-AEB7-8E619F3867AB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사각형: 둥근 모서리 42">
                  <a:extLst>
                    <a:ext uri="{FF2B5EF4-FFF2-40B4-BE49-F238E27FC236}">
                      <a16:creationId xmlns:a16="http://schemas.microsoft.com/office/drawing/2014/main" id="{3362AFE8-4271-A499-72D9-49BFAE3E7219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7A94F50E-F8CF-63FA-0FE2-0B290F2EEB8C}"/>
                  </a:ext>
                </a:extLst>
              </p:cNvPr>
              <p:cNvGrpSpPr/>
              <p:nvPr/>
            </p:nvGrpSpPr>
            <p:grpSpPr>
              <a:xfrm>
                <a:off x="60515" y="5492019"/>
                <a:ext cx="391923" cy="152119"/>
                <a:chOff x="60515" y="528639"/>
                <a:chExt cx="391923" cy="152119"/>
              </a:xfrm>
            </p:grpSpPr>
            <p:sp>
              <p:nvSpPr>
                <p:cNvPr id="45" name="타원 44">
                  <a:extLst>
                    <a:ext uri="{FF2B5EF4-FFF2-40B4-BE49-F238E27FC236}">
                      <a16:creationId xmlns:a16="http://schemas.microsoft.com/office/drawing/2014/main" id="{EC6298DF-31CF-2D14-D504-DD301EE0FDE2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사각형: 둥근 모서리 45">
                  <a:extLst>
                    <a:ext uri="{FF2B5EF4-FFF2-40B4-BE49-F238E27FC236}">
                      <a16:creationId xmlns:a16="http://schemas.microsoft.com/office/drawing/2014/main" id="{E83A24E9-37D7-E312-213B-97841185F2A2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39CEF96F-CA12-B77D-ECEF-35E6379C235F}"/>
                  </a:ext>
                </a:extLst>
              </p:cNvPr>
              <p:cNvGrpSpPr/>
              <p:nvPr/>
            </p:nvGrpSpPr>
            <p:grpSpPr>
              <a:xfrm>
                <a:off x="60515" y="5905634"/>
                <a:ext cx="391923" cy="152119"/>
                <a:chOff x="60515" y="528639"/>
                <a:chExt cx="391923" cy="152119"/>
              </a:xfrm>
            </p:grpSpPr>
            <p:sp>
              <p:nvSpPr>
                <p:cNvPr id="48" name="타원 47">
                  <a:extLst>
                    <a:ext uri="{FF2B5EF4-FFF2-40B4-BE49-F238E27FC236}">
                      <a16:creationId xmlns:a16="http://schemas.microsoft.com/office/drawing/2014/main" id="{48D48042-0018-0EE9-EE3D-6CF24DC5AE47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사각형: 둥근 모서리 48">
                  <a:extLst>
                    <a:ext uri="{FF2B5EF4-FFF2-40B4-BE49-F238E27FC236}">
                      <a16:creationId xmlns:a16="http://schemas.microsoft.com/office/drawing/2014/main" id="{363B7BAB-ED24-F4CA-2B8B-CED91A97D663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0" name="그룹 49">
                <a:extLst>
                  <a:ext uri="{FF2B5EF4-FFF2-40B4-BE49-F238E27FC236}">
                    <a16:creationId xmlns:a16="http://schemas.microsoft.com/office/drawing/2014/main" id="{03593534-415D-28D6-FE06-C760C15C66D1}"/>
                  </a:ext>
                </a:extLst>
              </p:cNvPr>
              <p:cNvGrpSpPr/>
              <p:nvPr/>
            </p:nvGrpSpPr>
            <p:grpSpPr>
              <a:xfrm>
                <a:off x="60515" y="6319254"/>
                <a:ext cx="391923" cy="152119"/>
                <a:chOff x="60515" y="528639"/>
                <a:chExt cx="391923" cy="152119"/>
              </a:xfrm>
            </p:grpSpPr>
            <p:sp>
              <p:nvSpPr>
                <p:cNvPr id="51" name="타원 50">
                  <a:extLst>
                    <a:ext uri="{FF2B5EF4-FFF2-40B4-BE49-F238E27FC236}">
                      <a16:creationId xmlns:a16="http://schemas.microsoft.com/office/drawing/2014/main" id="{C1466491-2983-01DC-EF12-1301C3CFF0E8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사각형: 둥근 모서리 51">
                  <a:extLst>
                    <a:ext uri="{FF2B5EF4-FFF2-40B4-BE49-F238E27FC236}">
                      <a16:creationId xmlns:a16="http://schemas.microsoft.com/office/drawing/2014/main" id="{2F234EDD-94FA-F5F9-AC36-25610EA2D20B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63487FF-39DB-C04F-4212-71F3C413C25C}"/>
              </a:ext>
            </a:extLst>
          </p:cNvPr>
          <p:cNvSpPr txBox="1"/>
          <p:nvPr/>
        </p:nvSpPr>
        <p:spPr>
          <a:xfrm>
            <a:off x="2924525" y="1054595"/>
            <a:ext cx="68340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defRPr/>
            </a:pPr>
            <a:r>
              <a:rPr lang="ko-KR" altLang="en-US" sz="66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일본 전통요리의 개념 </a:t>
            </a:r>
            <a:r>
              <a:rPr lang="en-US" altLang="ko-KR" sz="66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66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어원</a:t>
            </a:r>
          </a:p>
        </p:txBody>
      </p:sp>
      <p:pic>
        <p:nvPicPr>
          <p:cNvPr id="58" name="그림 57" descr="텍스트이(가) 표시된 사진&#10;&#10;자동 생성된 설명">
            <a:extLst>
              <a:ext uri="{FF2B5EF4-FFF2-40B4-BE49-F238E27FC236}">
                <a16:creationId xmlns:a16="http://schemas.microsoft.com/office/drawing/2014/main" id="{BC7D2064-9E56-6A49-C4C8-A6BBAD28D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89" y="3524126"/>
            <a:ext cx="2642621" cy="22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1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6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1ECE293-57D0-1B5F-FEAE-38718DB6752A}"/>
              </a:ext>
            </a:extLst>
          </p:cNvPr>
          <p:cNvGrpSpPr/>
          <p:nvPr/>
        </p:nvGrpSpPr>
        <p:grpSpPr>
          <a:xfrm>
            <a:off x="60515" y="209549"/>
            <a:ext cx="11995895" cy="6478123"/>
            <a:chOff x="60515" y="209549"/>
            <a:chExt cx="11995895" cy="6478123"/>
          </a:xfrm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55DA96B7-40A4-1B05-7C19-BE7BA6B495DB}"/>
                </a:ext>
              </a:extLst>
            </p:cNvPr>
            <p:cNvGrpSpPr/>
            <p:nvPr/>
          </p:nvGrpSpPr>
          <p:grpSpPr>
            <a:xfrm>
              <a:off x="171451" y="209549"/>
              <a:ext cx="11884959" cy="6478123"/>
              <a:chOff x="171451" y="209549"/>
              <a:chExt cx="11884959" cy="6478123"/>
            </a:xfrm>
          </p:grpSpPr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093FD31C-053C-4D72-0F1D-525A77C6A282}"/>
                  </a:ext>
                </a:extLst>
              </p:cNvPr>
              <p:cNvSpPr/>
              <p:nvPr/>
            </p:nvSpPr>
            <p:spPr>
              <a:xfrm>
                <a:off x="412378" y="344022"/>
                <a:ext cx="11644032" cy="6343650"/>
              </a:xfrm>
              <a:prstGeom prst="roundRect">
                <a:avLst>
                  <a:gd name="adj" fmla="val 2744"/>
                </a:avLst>
              </a:prstGeom>
              <a:solidFill>
                <a:srgbClr val="1F3D33"/>
              </a:solidFill>
              <a:ln w="25400">
                <a:solidFill>
                  <a:srgbClr val="1636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88403034-995B-A2B4-881C-63EB2CBA589B}"/>
                  </a:ext>
                </a:extLst>
              </p:cNvPr>
              <p:cNvSpPr/>
              <p:nvPr/>
            </p:nvSpPr>
            <p:spPr>
              <a:xfrm>
                <a:off x="171451" y="209549"/>
                <a:ext cx="11849098" cy="6429375"/>
              </a:xfrm>
              <a:prstGeom prst="roundRect">
                <a:avLst>
                  <a:gd name="adj" fmla="val 2648"/>
                </a:avLst>
              </a:prstGeom>
              <a:solidFill>
                <a:schemeClr val="bg1"/>
              </a:solidFill>
              <a:ln w="25400">
                <a:solidFill>
                  <a:srgbClr val="1636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t"/>
              <a:lstStyle/>
              <a:p>
                <a:pPr marL="0" lvl="2" algn="ctr">
                  <a:defRPr/>
                </a:pPr>
                <a:r>
                  <a:rPr lang="ko-KR" altLang="en-US" sz="2800" b="1" i="1" kern="0" dirty="0">
                    <a:ln w="15875">
                      <a:noFill/>
                    </a:ln>
                    <a:solidFill>
                      <a:srgbClr val="FF8356"/>
                    </a:solidFill>
                    <a:latin typeface="Tmon몬소리 Black" panose="02000A03000000000000" pitchFamily="2" charset="-127"/>
                    <a:ea typeface="Tmon몬소리 Black" panose="02000A03000000000000" pitchFamily="2" charset="-127"/>
                  </a:rPr>
                  <a:t>일본 전통요리의 개념 </a:t>
                </a:r>
                <a:r>
                  <a:rPr lang="en-US" altLang="ko-KR" sz="2800" b="1" i="1" kern="0" dirty="0">
                    <a:ln w="15875">
                      <a:noFill/>
                    </a:ln>
                    <a:solidFill>
                      <a:srgbClr val="FF8356"/>
                    </a:solidFill>
                    <a:latin typeface="Tmon몬소리 Black" panose="02000A03000000000000" pitchFamily="2" charset="-127"/>
                    <a:ea typeface="Tmon몬소리 Black" panose="02000A03000000000000" pitchFamily="2" charset="-127"/>
                  </a:rPr>
                  <a:t>&amp; </a:t>
                </a:r>
                <a:r>
                  <a:rPr lang="ko-KR" altLang="en-US" sz="2800" b="1" i="1" kern="0" dirty="0">
                    <a:ln w="15875">
                      <a:noFill/>
                    </a:ln>
                    <a:solidFill>
                      <a:srgbClr val="FF8356"/>
                    </a:solidFill>
                    <a:latin typeface="Tmon몬소리 Black" panose="02000A03000000000000" pitchFamily="2" charset="-127"/>
                    <a:ea typeface="Tmon몬소리 Black" panose="02000A03000000000000" pitchFamily="2" charset="-127"/>
                  </a:rPr>
                  <a:t>어원</a:t>
                </a:r>
                <a:endParaRPr lang="en-US" altLang="ko-KR" sz="500" i="1" kern="0" dirty="0">
                  <a:ln w="15875">
                    <a:noFill/>
                  </a:ln>
                  <a:solidFill>
                    <a:srgbClr val="FF8356"/>
                  </a:solidFill>
                </a:endParaRPr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4DC50C29-56CB-2570-8129-AC90588A153C}"/>
                </a:ext>
              </a:extLst>
            </p:cNvPr>
            <p:cNvGrpSpPr/>
            <p:nvPr/>
          </p:nvGrpSpPr>
          <p:grpSpPr>
            <a:xfrm>
              <a:off x="60515" y="245772"/>
              <a:ext cx="509038" cy="6336000"/>
              <a:chOff x="60515" y="245772"/>
              <a:chExt cx="509038" cy="6336000"/>
            </a:xfrm>
          </p:grpSpPr>
          <p:sp>
            <p:nvSpPr>
              <p:cNvPr id="53" name="사각형: 둥근 위쪽 모서리 52">
                <a:extLst>
                  <a:ext uri="{FF2B5EF4-FFF2-40B4-BE49-F238E27FC236}">
                    <a16:creationId xmlns:a16="http://schemas.microsoft.com/office/drawing/2014/main" id="{84268179-EEB0-BD6E-5F62-B815B807A595}"/>
                  </a:ext>
                </a:extLst>
              </p:cNvPr>
              <p:cNvSpPr/>
              <p:nvPr/>
            </p:nvSpPr>
            <p:spPr>
              <a:xfrm rot="16200000">
                <a:off x="-2778447" y="3233772"/>
                <a:ext cx="6336000" cy="360000"/>
              </a:xfrm>
              <a:prstGeom prst="round2SameRect">
                <a:avLst>
                  <a:gd name="adj1" fmla="val 38889"/>
                  <a:gd name="adj2" fmla="val 0"/>
                </a:avLst>
              </a:prstGeom>
              <a:solidFill>
                <a:srgbClr val="F7F3EF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4" name="그룹 53">
                <a:extLst>
                  <a:ext uri="{FF2B5EF4-FFF2-40B4-BE49-F238E27FC236}">
                    <a16:creationId xmlns:a16="http://schemas.microsoft.com/office/drawing/2014/main" id="{FF8D8D47-4596-2747-477C-32F3D8FB9988}"/>
                  </a:ext>
                </a:extLst>
              </p:cNvPr>
              <p:cNvGrpSpPr/>
              <p:nvPr/>
            </p:nvGrpSpPr>
            <p:grpSpPr>
              <a:xfrm>
                <a:off x="60515" y="461964"/>
                <a:ext cx="391923" cy="5942734"/>
                <a:chOff x="60515" y="528639"/>
                <a:chExt cx="391923" cy="5942734"/>
              </a:xfrm>
            </p:grpSpPr>
            <p:grpSp>
              <p:nvGrpSpPr>
                <p:cNvPr id="10" name="그룹 9">
                  <a:extLst>
                    <a:ext uri="{FF2B5EF4-FFF2-40B4-BE49-F238E27FC236}">
                      <a16:creationId xmlns:a16="http://schemas.microsoft.com/office/drawing/2014/main" id="{A2FCFB6E-B06F-7324-2ABC-729F2908B746}"/>
                    </a:ext>
                  </a:extLst>
                </p:cNvPr>
                <p:cNvGrpSpPr/>
                <p:nvPr/>
              </p:nvGrpSpPr>
              <p:grpSpPr>
                <a:xfrm>
                  <a:off x="60515" y="52863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8" name="타원 7">
                    <a:extLst>
                      <a:ext uri="{FF2B5EF4-FFF2-40B4-BE49-F238E27FC236}">
                        <a16:creationId xmlns:a16="http://schemas.microsoft.com/office/drawing/2014/main" id="{56267911-EA10-8F92-B49A-6625B3329D1F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" name="사각형: 둥근 모서리 8">
                    <a:extLst>
                      <a:ext uri="{FF2B5EF4-FFF2-40B4-BE49-F238E27FC236}">
                        <a16:creationId xmlns:a16="http://schemas.microsoft.com/office/drawing/2014/main" id="{EA471E9F-75B9-6F82-20FE-C4CD7A977E11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1" name="그룹 10">
                  <a:extLst>
                    <a:ext uri="{FF2B5EF4-FFF2-40B4-BE49-F238E27FC236}">
                      <a16:creationId xmlns:a16="http://schemas.microsoft.com/office/drawing/2014/main" id="{7BD97629-07C4-AB41-C0E5-65E159AA5FBD}"/>
                    </a:ext>
                  </a:extLst>
                </p:cNvPr>
                <p:cNvGrpSpPr/>
                <p:nvPr/>
              </p:nvGrpSpPr>
              <p:grpSpPr>
                <a:xfrm>
                  <a:off x="60515" y="94225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12" name="타원 11">
                    <a:extLst>
                      <a:ext uri="{FF2B5EF4-FFF2-40B4-BE49-F238E27FC236}">
                        <a16:creationId xmlns:a16="http://schemas.microsoft.com/office/drawing/2014/main" id="{D522E91A-95DB-07A8-76D0-F322A3AC2B38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" name="사각형: 둥근 모서리 12">
                    <a:extLst>
                      <a:ext uri="{FF2B5EF4-FFF2-40B4-BE49-F238E27FC236}">
                        <a16:creationId xmlns:a16="http://schemas.microsoft.com/office/drawing/2014/main" id="{6F53ECDF-ECDE-416C-2EAC-379413142463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4" name="그룹 13">
                  <a:extLst>
                    <a:ext uri="{FF2B5EF4-FFF2-40B4-BE49-F238E27FC236}">
                      <a16:creationId xmlns:a16="http://schemas.microsoft.com/office/drawing/2014/main" id="{E192BDC3-597D-C326-5C33-71839145B57B}"/>
                    </a:ext>
                  </a:extLst>
                </p:cNvPr>
                <p:cNvGrpSpPr/>
                <p:nvPr/>
              </p:nvGrpSpPr>
              <p:grpSpPr>
                <a:xfrm>
                  <a:off x="60515" y="135586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15" name="타원 14">
                    <a:extLst>
                      <a:ext uri="{FF2B5EF4-FFF2-40B4-BE49-F238E27FC236}">
                        <a16:creationId xmlns:a16="http://schemas.microsoft.com/office/drawing/2014/main" id="{CAE5CD58-E90F-9D7D-B966-AFE1DF34681D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" name="사각형: 둥근 모서리 15">
                    <a:extLst>
                      <a:ext uri="{FF2B5EF4-FFF2-40B4-BE49-F238E27FC236}">
                        <a16:creationId xmlns:a16="http://schemas.microsoft.com/office/drawing/2014/main" id="{7F89D348-0F31-FAB1-1949-C622E2D251B3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7" name="그룹 16">
                  <a:extLst>
                    <a:ext uri="{FF2B5EF4-FFF2-40B4-BE49-F238E27FC236}">
                      <a16:creationId xmlns:a16="http://schemas.microsoft.com/office/drawing/2014/main" id="{1751CF99-D459-C050-553F-005006166F92}"/>
                    </a:ext>
                  </a:extLst>
                </p:cNvPr>
                <p:cNvGrpSpPr/>
                <p:nvPr/>
              </p:nvGrpSpPr>
              <p:grpSpPr>
                <a:xfrm>
                  <a:off x="60515" y="176948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18" name="타원 17">
                    <a:extLst>
                      <a:ext uri="{FF2B5EF4-FFF2-40B4-BE49-F238E27FC236}">
                        <a16:creationId xmlns:a16="http://schemas.microsoft.com/office/drawing/2014/main" id="{6D1051B0-BAF5-5E9D-EDF1-EA07565C1CDA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" name="사각형: 둥근 모서리 18">
                    <a:extLst>
                      <a:ext uri="{FF2B5EF4-FFF2-40B4-BE49-F238E27FC236}">
                        <a16:creationId xmlns:a16="http://schemas.microsoft.com/office/drawing/2014/main" id="{96AD2326-C218-43AA-D2B1-EF197C0CBF48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0" name="그룹 19">
                  <a:extLst>
                    <a:ext uri="{FF2B5EF4-FFF2-40B4-BE49-F238E27FC236}">
                      <a16:creationId xmlns:a16="http://schemas.microsoft.com/office/drawing/2014/main" id="{58D6EB24-619B-DEDC-AADA-6046F98A88A9}"/>
                    </a:ext>
                  </a:extLst>
                </p:cNvPr>
                <p:cNvGrpSpPr/>
                <p:nvPr/>
              </p:nvGrpSpPr>
              <p:grpSpPr>
                <a:xfrm>
                  <a:off x="60515" y="218309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21" name="타원 20">
                    <a:extLst>
                      <a:ext uri="{FF2B5EF4-FFF2-40B4-BE49-F238E27FC236}">
                        <a16:creationId xmlns:a16="http://schemas.microsoft.com/office/drawing/2014/main" id="{4567AEEC-7CC6-5AA9-E8B7-B71EF5313545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" name="사각형: 둥근 모서리 21">
                    <a:extLst>
                      <a:ext uri="{FF2B5EF4-FFF2-40B4-BE49-F238E27FC236}">
                        <a16:creationId xmlns:a16="http://schemas.microsoft.com/office/drawing/2014/main" id="{4494A946-0AFE-2271-8CFD-F21BE2DEB4C7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3" name="그룹 22">
                  <a:extLst>
                    <a:ext uri="{FF2B5EF4-FFF2-40B4-BE49-F238E27FC236}">
                      <a16:creationId xmlns:a16="http://schemas.microsoft.com/office/drawing/2014/main" id="{1DF6FE08-80DB-A83A-DBDB-F79ED8257A3A}"/>
                    </a:ext>
                  </a:extLst>
                </p:cNvPr>
                <p:cNvGrpSpPr/>
                <p:nvPr/>
              </p:nvGrpSpPr>
              <p:grpSpPr>
                <a:xfrm>
                  <a:off x="60515" y="259671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24" name="타원 23">
                    <a:extLst>
                      <a:ext uri="{FF2B5EF4-FFF2-40B4-BE49-F238E27FC236}">
                        <a16:creationId xmlns:a16="http://schemas.microsoft.com/office/drawing/2014/main" id="{BD73F7C5-F442-32EF-DC23-632E480A407D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" name="사각형: 둥근 모서리 24">
                    <a:extLst>
                      <a:ext uri="{FF2B5EF4-FFF2-40B4-BE49-F238E27FC236}">
                        <a16:creationId xmlns:a16="http://schemas.microsoft.com/office/drawing/2014/main" id="{CB6C25A4-878C-BE82-68FB-E4FA18FC99AC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B0A6D738-03FC-9812-D869-12F81DF440ED}"/>
                    </a:ext>
                  </a:extLst>
                </p:cNvPr>
                <p:cNvGrpSpPr/>
                <p:nvPr/>
              </p:nvGrpSpPr>
              <p:grpSpPr>
                <a:xfrm>
                  <a:off x="60515" y="301032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27" name="타원 26">
                    <a:extLst>
                      <a:ext uri="{FF2B5EF4-FFF2-40B4-BE49-F238E27FC236}">
                        <a16:creationId xmlns:a16="http://schemas.microsoft.com/office/drawing/2014/main" id="{970D0F17-795D-4693-3CA1-0378786E7479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" name="사각형: 둥근 모서리 27">
                    <a:extLst>
                      <a:ext uri="{FF2B5EF4-FFF2-40B4-BE49-F238E27FC236}">
                        <a16:creationId xmlns:a16="http://schemas.microsoft.com/office/drawing/2014/main" id="{6F58AD13-97C5-859C-8BAB-CC4F2927E08B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9" name="그룹 28">
                  <a:extLst>
                    <a:ext uri="{FF2B5EF4-FFF2-40B4-BE49-F238E27FC236}">
                      <a16:creationId xmlns:a16="http://schemas.microsoft.com/office/drawing/2014/main" id="{C23FEAF4-2B7E-6047-C528-9B009601CC62}"/>
                    </a:ext>
                  </a:extLst>
                </p:cNvPr>
                <p:cNvGrpSpPr/>
                <p:nvPr/>
              </p:nvGrpSpPr>
              <p:grpSpPr>
                <a:xfrm>
                  <a:off x="60515" y="342394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30" name="타원 29">
                    <a:extLst>
                      <a:ext uri="{FF2B5EF4-FFF2-40B4-BE49-F238E27FC236}">
                        <a16:creationId xmlns:a16="http://schemas.microsoft.com/office/drawing/2014/main" id="{F7A3E540-25B7-5269-4D68-64663D45F0AC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" name="사각형: 둥근 모서리 30">
                    <a:extLst>
                      <a:ext uri="{FF2B5EF4-FFF2-40B4-BE49-F238E27FC236}">
                        <a16:creationId xmlns:a16="http://schemas.microsoft.com/office/drawing/2014/main" id="{E51E6DD1-F01D-1305-D20F-FEAB6F409D74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2" name="그룹 31">
                  <a:extLst>
                    <a:ext uri="{FF2B5EF4-FFF2-40B4-BE49-F238E27FC236}">
                      <a16:creationId xmlns:a16="http://schemas.microsoft.com/office/drawing/2014/main" id="{7569B07F-3A00-7E05-2402-D033FA9C22ED}"/>
                    </a:ext>
                  </a:extLst>
                </p:cNvPr>
                <p:cNvGrpSpPr/>
                <p:nvPr/>
              </p:nvGrpSpPr>
              <p:grpSpPr>
                <a:xfrm>
                  <a:off x="60515" y="383755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33" name="타원 32">
                    <a:extLst>
                      <a:ext uri="{FF2B5EF4-FFF2-40B4-BE49-F238E27FC236}">
                        <a16:creationId xmlns:a16="http://schemas.microsoft.com/office/drawing/2014/main" id="{D47FAEB3-8DAA-A1E8-0218-9ADBD3741C40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" name="사각형: 둥근 모서리 33">
                    <a:extLst>
                      <a:ext uri="{FF2B5EF4-FFF2-40B4-BE49-F238E27FC236}">
                        <a16:creationId xmlns:a16="http://schemas.microsoft.com/office/drawing/2014/main" id="{682351A8-10C8-6C38-7F69-9EFF742B873D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5" name="그룹 34">
                  <a:extLst>
                    <a:ext uri="{FF2B5EF4-FFF2-40B4-BE49-F238E27FC236}">
                      <a16:creationId xmlns:a16="http://schemas.microsoft.com/office/drawing/2014/main" id="{E49B4C4E-947A-DA0F-5534-3B0B4CE8BC4B}"/>
                    </a:ext>
                  </a:extLst>
                </p:cNvPr>
                <p:cNvGrpSpPr/>
                <p:nvPr/>
              </p:nvGrpSpPr>
              <p:grpSpPr>
                <a:xfrm>
                  <a:off x="60515" y="425117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36" name="타원 35">
                    <a:extLst>
                      <a:ext uri="{FF2B5EF4-FFF2-40B4-BE49-F238E27FC236}">
                        <a16:creationId xmlns:a16="http://schemas.microsoft.com/office/drawing/2014/main" id="{81DEBCCF-0E45-B95E-95D2-8A95655C9D00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" name="사각형: 둥근 모서리 36">
                    <a:extLst>
                      <a:ext uri="{FF2B5EF4-FFF2-40B4-BE49-F238E27FC236}">
                        <a16:creationId xmlns:a16="http://schemas.microsoft.com/office/drawing/2014/main" id="{99B71E0D-693D-3474-9C12-C9D53965C69B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8" name="그룹 37">
                  <a:extLst>
                    <a:ext uri="{FF2B5EF4-FFF2-40B4-BE49-F238E27FC236}">
                      <a16:creationId xmlns:a16="http://schemas.microsoft.com/office/drawing/2014/main" id="{41F330B5-8114-A379-4CD4-18812B0DD927}"/>
                    </a:ext>
                  </a:extLst>
                </p:cNvPr>
                <p:cNvGrpSpPr/>
                <p:nvPr/>
              </p:nvGrpSpPr>
              <p:grpSpPr>
                <a:xfrm>
                  <a:off x="60515" y="466478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39" name="타원 38">
                    <a:extLst>
                      <a:ext uri="{FF2B5EF4-FFF2-40B4-BE49-F238E27FC236}">
                        <a16:creationId xmlns:a16="http://schemas.microsoft.com/office/drawing/2014/main" id="{3C88C877-317B-820E-1D17-2CAA3369DAD8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" name="사각형: 둥근 모서리 39">
                    <a:extLst>
                      <a:ext uri="{FF2B5EF4-FFF2-40B4-BE49-F238E27FC236}">
                        <a16:creationId xmlns:a16="http://schemas.microsoft.com/office/drawing/2014/main" id="{7D0F840C-CA40-FF35-88A0-9DDD12B78B12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1" name="그룹 40">
                  <a:extLst>
                    <a:ext uri="{FF2B5EF4-FFF2-40B4-BE49-F238E27FC236}">
                      <a16:creationId xmlns:a16="http://schemas.microsoft.com/office/drawing/2014/main" id="{BF36D008-A6EF-CF87-8311-55AA928379C8}"/>
                    </a:ext>
                  </a:extLst>
                </p:cNvPr>
                <p:cNvGrpSpPr/>
                <p:nvPr/>
              </p:nvGrpSpPr>
              <p:grpSpPr>
                <a:xfrm>
                  <a:off x="60515" y="507840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42" name="타원 41">
                    <a:extLst>
                      <a:ext uri="{FF2B5EF4-FFF2-40B4-BE49-F238E27FC236}">
                        <a16:creationId xmlns:a16="http://schemas.microsoft.com/office/drawing/2014/main" id="{9E62CD88-2609-7FF2-AEB7-8E619F3867AB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3" name="사각형: 둥근 모서리 42">
                    <a:extLst>
                      <a:ext uri="{FF2B5EF4-FFF2-40B4-BE49-F238E27FC236}">
                        <a16:creationId xmlns:a16="http://schemas.microsoft.com/office/drawing/2014/main" id="{3362AFE8-4271-A499-72D9-49BFAE3E7219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4" name="그룹 43">
                  <a:extLst>
                    <a:ext uri="{FF2B5EF4-FFF2-40B4-BE49-F238E27FC236}">
                      <a16:creationId xmlns:a16="http://schemas.microsoft.com/office/drawing/2014/main" id="{7A94F50E-F8CF-63FA-0FE2-0B290F2EEB8C}"/>
                    </a:ext>
                  </a:extLst>
                </p:cNvPr>
                <p:cNvGrpSpPr/>
                <p:nvPr/>
              </p:nvGrpSpPr>
              <p:grpSpPr>
                <a:xfrm>
                  <a:off x="60515" y="549201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45" name="타원 44">
                    <a:extLst>
                      <a:ext uri="{FF2B5EF4-FFF2-40B4-BE49-F238E27FC236}">
                        <a16:creationId xmlns:a16="http://schemas.microsoft.com/office/drawing/2014/main" id="{EC6298DF-31CF-2D14-D504-DD301EE0FDE2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" name="사각형: 둥근 모서리 45">
                    <a:extLst>
                      <a:ext uri="{FF2B5EF4-FFF2-40B4-BE49-F238E27FC236}">
                        <a16:creationId xmlns:a16="http://schemas.microsoft.com/office/drawing/2014/main" id="{E83A24E9-37D7-E312-213B-97841185F2A2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7" name="그룹 46">
                  <a:extLst>
                    <a:ext uri="{FF2B5EF4-FFF2-40B4-BE49-F238E27FC236}">
                      <a16:creationId xmlns:a16="http://schemas.microsoft.com/office/drawing/2014/main" id="{39CEF96F-CA12-B77D-ECEF-35E6379C235F}"/>
                    </a:ext>
                  </a:extLst>
                </p:cNvPr>
                <p:cNvGrpSpPr/>
                <p:nvPr/>
              </p:nvGrpSpPr>
              <p:grpSpPr>
                <a:xfrm>
                  <a:off x="60515" y="590563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48" name="타원 47">
                    <a:extLst>
                      <a:ext uri="{FF2B5EF4-FFF2-40B4-BE49-F238E27FC236}">
                        <a16:creationId xmlns:a16="http://schemas.microsoft.com/office/drawing/2014/main" id="{48D48042-0018-0EE9-EE3D-6CF24DC5AE47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" name="사각형: 둥근 모서리 48">
                    <a:extLst>
                      <a:ext uri="{FF2B5EF4-FFF2-40B4-BE49-F238E27FC236}">
                        <a16:creationId xmlns:a16="http://schemas.microsoft.com/office/drawing/2014/main" id="{363B7BAB-ED24-F4CA-2B8B-CED91A97D663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0" name="그룹 49">
                  <a:extLst>
                    <a:ext uri="{FF2B5EF4-FFF2-40B4-BE49-F238E27FC236}">
                      <a16:creationId xmlns:a16="http://schemas.microsoft.com/office/drawing/2014/main" id="{03593534-415D-28D6-FE06-C760C15C66D1}"/>
                    </a:ext>
                  </a:extLst>
                </p:cNvPr>
                <p:cNvGrpSpPr/>
                <p:nvPr/>
              </p:nvGrpSpPr>
              <p:grpSpPr>
                <a:xfrm>
                  <a:off x="60515" y="631925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51" name="타원 50">
                    <a:extLst>
                      <a:ext uri="{FF2B5EF4-FFF2-40B4-BE49-F238E27FC236}">
                        <a16:creationId xmlns:a16="http://schemas.microsoft.com/office/drawing/2014/main" id="{C1466491-2983-01DC-EF12-1301C3CFF0E8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2" name="사각형: 둥근 모서리 51">
                    <a:extLst>
                      <a:ext uri="{FF2B5EF4-FFF2-40B4-BE49-F238E27FC236}">
                        <a16:creationId xmlns:a16="http://schemas.microsoft.com/office/drawing/2014/main" id="{2F234EDD-94FA-F5F9-AC36-25610EA2D20B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사각형: 둥근 위쪽 모서리 6">
            <a:extLst>
              <a:ext uri="{FF2B5EF4-FFF2-40B4-BE49-F238E27FC236}">
                <a16:creationId xmlns:a16="http://schemas.microsoft.com/office/drawing/2014/main" id="{4A6024A6-9CA0-62B4-A8E0-EB4A93044C1B}"/>
              </a:ext>
            </a:extLst>
          </p:cNvPr>
          <p:cNvSpPr/>
          <p:nvPr/>
        </p:nvSpPr>
        <p:spPr>
          <a:xfrm>
            <a:off x="1333705" y="1222268"/>
            <a:ext cx="2703409" cy="2354309"/>
          </a:xfrm>
          <a:prstGeom prst="round2SameRect">
            <a:avLst>
              <a:gd name="adj1" fmla="val 2629"/>
              <a:gd name="adj2" fmla="val 1833"/>
            </a:avLst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dist="63500" dir="30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48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사각형: 둥근 위쪽 모서리 5">
            <a:extLst>
              <a:ext uri="{FF2B5EF4-FFF2-40B4-BE49-F238E27FC236}">
                <a16:creationId xmlns:a16="http://schemas.microsoft.com/office/drawing/2014/main" id="{928A2221-DE42-EB39-B057-A2FEC384048D}"/>
              </a:ext>
            </a:extLst>
          </p:cNvPr>
          <p:cNvSpPr/>
          <p:nvPr/>
        </p:nvSpPr>
        <p:spPr>
          <a:xfrm>
            <a:off x="1333705" y="1241616"/>
            <a:ext cx="2703408" cy="331571"/>
          </a:xfrm>
          <a:prstGeom prst="round2SameRect">
            <a:avLst/>
          </a:prstGeom>
          <a:solidFill>
            <a:srgbClr val="E8D8CA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endParaRPr lang="ko-KR" altLang="en-US" sz="40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A0A76EDF-E7D8-0537-2093-3790B10DADB9}"/>
              </a:ext>
            </a:extLst>
          </p:cNvPr>
          <p:cNvGrpSpPr/>
          <p:nvPr/>
        </p:nvGrpSpPr>
        <p:grpSpPr>
          <a:xfrm>
            <a:off x="3004963" y="1337978"/>
            <a:ext cx="893823" cy="138845"/>
            <a:chOff x="5455269" y="2543608"/>
            <a:chExt cx="893823" cy="138845"/>
          </a:xfrm>
        </p:grpSpPr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F3F12423-8347-BB08-D163-4C23F20E2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911" y="2543608"/>
              <a:ext cx="105211" cy="138845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C5601CCB-41A8-E34C-213C-08D19A18DCC9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6220991" y="2556243"/>
              <a:ext cx="128101" cy="113574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60" name="Group 12">
              <a:extLst>
                <a:ext uri="{FF2B5EF4-FFF2-40B4-BE49-F238E27FC236}">
                  <a16:creationId xmlns:a16="http://schemas.microsoft.com/office/drawing/2014/main" id="{29BC0546-C5A1-8A4C-7FDE-2864FC5C1BE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455269" y="2556244"/>
              <a:ext cx="142773" cy="113573"/>
              <a:chOff x="6124" y="305"/>
              <a:chExt cx="841" cy="669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1" name="Freeform 13">
                <a:extLst>
                  <a:ext uri="{FF2B5EF4-FFF2-40B4-BE49-F238E27FC236}">
                    <a16:creationId xmlns:a16="http://schemas.microsoft.com/office/drawing/2014/main" id="{139ED037-C071-6DBE-EDAD-70D527DD5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14">
                <a:extLst>
                  <a:ext uri="{FF2B5EF4-FFF2-40B4-BE49-F238E27FC236}">
                    <a16:creationId xmlns:a16="http://schemas.microsoft.com/office/drawing/2014/main" id="{43CF494C-78AE-770C-A669-1BB18F44C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CF014FD5-D2AF-6B1D-D34D-5E1BFA7DBF05}"/>
              </a:ext>
            </a:extLst>
          </p:cNvPr>
          <p:cNvSpPr/>
          <p:nvPr/>
        </p:nvSpPr>
        <p:spPr>
          <a:xfrm>
            <a:off x="1109123" y="3747759"/>
            <a:ext cx="3384500" cy="2323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일본음식</a:t>
            </a:r>
            <a:endParaRPr lang="en-US" altLang="ko-K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肉じゃが</a:t>
            </a:r>
            <a:endParaRPr kumimoji="0" lang="en-US" altLang="ko-K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50" dirty="0"/>
              <a:t>현재</a:t>
            </a:r>
            <a:r>
              <a:rPr lang="en-US" altLang="ko-KR" sz="1050" dirty="0"/>
              <a:t>, </a:t>
            </a:r>
            <a:r>
              <a:rPr lang="ko-KR" altLang="en-US" sz="1050" dirty="0"/>
              <a:t>일본인이 먹는 식사 중에서</a:t>
            </a:r>
            <a:r>
              <a:rPr lang="en-US" altLang="ko-KR" sz="1050" dirty="0"/>
              <a:t>, </a:t>
            </a:r>
            <a:r>
              <a:rPr lang="ko-KR" altLang="en-US" sz="1050" dirty="0"/>
              <a:t>다른 나라의 </a:t>
            </a:r>
            <a:r>
              <a:rPr lang="ko-KR" altLang="en-US" sz="1050" dirty="0" err="1"/>
              <a:t>요리로서의</a:t>
            </a:r>
            <a:r>
              <a:rPr lang="ko-KR" altLang="en-US" sz="1050" dirty="0"/>
              <a:t> 성격이 강한 것을 제외한 나머지를 </a:t>
            </a:r>
            <a:r>
              <a:rPr lang="en-US" altLang="ko-KR" sz="1050" dirty="0"/>
              <a:t>"</a:t>
            </a:r>
            <a:r>
              <a:rPr lang="ko-KR" altLang="en-US" sz="1050" dirty="0"/>
              <a:t>일본 요리</a:t>
            </a:r>
            <a:r>
              <a:rPr lang="en-US" altLang="ko-KR" sz="1050" dirty="0"/>
              <a:t>"</a:t>
            </a:r>
            <a:r>
              <a:rPr lang="ko-KR" altLang="en-US" sz="1050" dirty="0"/>
              <a:t>라고 부르는 경우가 많다</a:t>
            </a:r>
            <a:r>
              <a:rPr lang="en-US" altLang="ko-KR" sz="1050" dirty="0"/>
              <a:t>. </a:t>
            </a:r>
            <a:r>
              <a:rPr lang="ko-KR" altLang="en-US" sz="1050" dirty="0"/>
              <a:t>예를 들어</a:t>
            </a:r>
            <a:r>
              <a:rPr lang="en-US" altLang="ko-KR" sz="1050" dirty="0"/>
              <a:t>, </a:t>
            </a:r>
            <a:r>
              <a:rPr lang="ko-KR" altLang="en-US" sz="1050" dirty="0"/>
              <a:t>규동이나 </a:t>
            </a:r>
            <a:r>
              <a:rPr lang="ko-KR" altLang="en-US" sz="1050" b="1" dirty="0" err="1"/>
              <a:t>니쿠자가</a:t>
            </a:r>
            <a:r>
              <a:rPr lang="ko-KR" altLang="en-US" sz="1050" dirty="0" err="1"/>
              <a:t>는</a:t>
            </a:r>
            <a:r>
              <a:rPr lang="ko-KR" altLang="en-US" sz="1050" dirty="0"/>
              <a:t> 양념으로 간장이랑 국</a:t>
            </a:r>
            <a:r>
              <a:rPr lang="en-US" altLang="ko-KR" sz="1050" dirty="0"/>
              <a:t>, </a:t>
            </a:r>
            <a:r>
              <a:rPr lang="ko-KR" altLang="en-US" sz="1050" dirty="0"/>
              <a:t>미림 등 일본 특유의 조미료를 사용한 것이므로</a:t>
            </a:r>
            <a:r>
              <a:rPr lang="en-US" altLang="ko-KR" sz="1050" dirty="0"/>
              <a:t>, </a:t>
            </a:r>
            <a:r>
              <a:rPr lang="ko-KR" altLang="en-US" sz="1050" dirty="0"/>
              <a:t>일본 요리로 여겨진다</a:t>
            </a:r>
            <a:r>
              <a:rPr lang="en-US" altLang="ko-KR" sz="1050" dirty="0"/>
              <a:t>. </a:t>
            </a:r>
            <a:r>
              <a:rPr lang="ko-KR" altLang="en-US" sz="1050" dirty="0"/>
              <a:t>일본 요리는 재료의 품질과 외양을 위해 음식이 나오는 시기를 중요하게 생각한다</a:t>
            </a:r>
            <a:r>
              <a:rPr lang="en-US" altLang="ko-KR" sz="1050" dirty="0"/>
              <a:t>.</a:t>
            </a:r>
          </a:p>
        </p:txBody>
      </p:sp>
      <p:sp>
        <p:nvSpPr>
          <p:cNvPr id="76" name="사각형: 둥근 위쪽 모서리 6">
            <a:extLst>
              <a:ext uri="{FF2B5EF4-FFF2-40B4-BE49-F238E27FC236}">
                <a16:creationId xmlns:a16="http://schemas.microsoft.com/office/drawing/2014/main" id="{46F30B70-36C2-6F90-8711-F39FCADE2B4D}"/>
              </a:ext>
            </a:extLst>
          </p:cNvPr>
          <p:cNvSpPr/>
          <p:nvPr/>
        </p:nvSpPr>
        <p:spPr>
          <a:xfrm>
            <a:off x="8483988" y="1241616"/>
            <a:ext cx="2703409" cy="2354309"/>
          </a:xfrm>
          <a:prstGeom prst="round2SameRect">
            <a:avLst>
              <a:gd name="adj1" fmla="val 2629"/>
              <a:gd name="adj2" fmla="val 1833"/>
            </a:avLst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dist="63500" dir="30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48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7" name="사각형: 둥근 위쪽 모서리 5">
            <a:extLst>
              <a:ext uri="{FF2B5EF4-FFF2-40B4-BE49-F238E27FC236}">
                <a16:creationId xmlns:a16="http://schemas.microsoft.com/office/drawing/2014/main" id="{766EB6F5-F8B0-F89D-9358-555104CC5649}"/>
              </a:ext>
            </a:extLst>
          </p:cNvPr>
          <p:cNvSpPr/>
          <p:nvPr/>
        </p:nvSpPr>
        <p:spPr>
          <a:xfrm>
            <a:off x="8483988" y="1241616"/>
            <a:ext cx="2703408" cy="331571"/>
          </a:xfrm>
          <a:prstGeom prst="round2SameRect">
            <a:avLst/>
          </a:prstGeom>
          <a:solidFill>
            <a:srgbClr val="E8D8CA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endParaRPr lang="ko-KR" altLang="en-US" sz="40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3508A6D1-B05F-1362-6366-47121109BFD4}"/>
              </a:ext>
            </a:extLst>
          </p:cNvPr>
          <p:cNvGrpSpPr/>
          <p:nvPr/>
        </p:nvGrpSpPr>
        <p:grpSpPr>
          <a:xfrm>
            <a:off x="10155246" y="1337978"/>
            <a:ext cx="893823" cy="138845"/>
            <a:chOff x="5455269" y="2543608"/>
            <a:chExt cx="893823" cy="138845"/>
          </a:xfrm>
        </p:grpSpPr>
        <p:sp>
          <p:nvSpPr>
            <p:cNvPr id="163" name="Freeform 9">
              <a:extLst>
                <a:ext uri="{FF2B5EF4-FFF2-40B4-BE49-F238E27FC236}">
                  <a16:creationId xmlns:a16="http://schemas.microsoft.com/office/drawing/2014/main" id="{BC9BF83F-F145-1E9A-C574-E8EB04A8B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911" y="2543608"/>
              <a:ext cx="105211" cy="138845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6">
              <a:extLst>
                <a:ext uri="{FF2B5EF4-FFF2-40B4-BE49-F238E27FC236}">
                  <a16:creationId xmlns:a16="http://schemas.microsoft.com/office/drawing/2014/main" id="{3220077F-4E38-8731-EBE8-52EA8A857388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6220991" y="2556243"/>
              <a:ext cx="128101" cy="113574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65" name="Group 12">
              <a:extLst>
                <a:ext uri="{FF2B5EF4-FFF2-40B4-BE49-F238E27FC236}">
                  <a16:creationId xmlns:a16="http://schemas.microsoft.com/office/drawing/2014/main" id="{87BA88C3-EBCD-09B5-E2B6-8C57D1610CB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455269" y="2556244"/>
              <a:ext cx="142773" cy="113573"/>
              <a:chOff x="6124" y="305"/>
              <a:chExt cx="841" cy="669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66" name="Freeform 13">
                <a:extLst>
                  <a:ext uri="{FF2B5EF4-FFF2-40B4-BE49-F238E27FC236}">
                    <a16:creationId xmlns:a16="http://schemas.microsoft.com/office/drawing/2014/main" id="{D9F5D611-A9FE-1D0E-E3A9-DC8B9CA08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14">
                <a:extLst>
                  <a:ext uri="{FF2B5EF4-FFF2-40B4-BE49-F238E27FC236}">
                    <a16:creationId xmlns:a16="http://schemas.microsoft.com/office/drawing/2014/main" id="{4FCC1802-8897-7ABE-FF19-B6287B843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68" name="직사각형 167">
            <a:extLst>
              <a:ext uri="{FF2B5EF4-FFF2-40B4-BE49-F238E27FC236}">
                <a16:creationId xmlns:a16="http://schemas.microsoft.com/office/drawing/2014/main" id="{1EC19BD1-1518-CD7D-642F-22666FDD9952}"/>
              </a:ext>
            </a:extLst>
          </p:cNvPr>
          <p:cNvSpPr/>
          <p:nvPr/>
        </p:nvSpPr>
        <p:spPr>
          <a:xfrm>
            <a:off x="8508163" y="3810943"/>
            <a:ext cx="2655057" cy="1596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카이세키</a:t>
            </a:r>
            <a:r>
              <a:rPr lang="ko-KR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요리</a:t>
            </a:r>
            <a:endParaRPr lang="en-US" altLang="ko-K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050" dirty="0">
                <a:solidFill>
                  <a:prstClr val="black">
                    <a:lumMod val="75000"/>
                    <a:lumOff val="25000"/>
                  </a:prstClr>
                </a:solidFill>
              </a:rPr>
              <a:t>요리의 어원</a:t>
            </a:r>
            <a:endParaRPr lang="en-US" altLang="ko-KR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050" dirty="0">
                <a:solidFill>
                  <a:prstClr val="black">
                    <a:lumMod val="75000"/>
                    <a:lumOff val="25000"/>
                  </a:prstClr>
                </a:solidFill>
              </a:rPr>
              <a:t>작은 그릇에 다양한 음식이 조금씩 순차적으로 담겨 나오는 일본의 연회용 코스 요리이다</a:t>
            </a:r>
            <a:r>
              <a:rPr lang="en-US" altLang="ko-KR" sz="105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ko-KR" altLang="en-US" sz="1050" dirty="0">
                <a:solidFill>
                  <a:prstClr val="black">
                    <a:lumMod val="75000"/>
                    <a:lumOff val="25000"/>
                  </a:prstClr>
                </a:solidFill>
              </a:rPr>
              <a:t>식재 본래의 아름다움을 살려 일본의 순이나 계절감을 표현한다</a:t>
            </a:r>
            <a:r>
              <a:rPr lang="en-US" altLang="ko-KR" sz="105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169" name="사각형: 둥근 위쪽 모서리 6">
            <a:extLst>
              <a:ext uri="{FF2B5EF4-FFF2-40B4-BE49-F238E27FC236}">
                <a16:creationId xmlns:a16="http://schemas.microsoft.com/office/drawing/2014/main" id="{93AC333F-9E2A-D6AB-C9F6-CF2DCBBD155B}"/>
              </a:ext>
            </a:extLst>
          </p:cNvPr>
          <p:cNvSpPr/>
          <p:nvPr/>
        </p:nvSpPr>
        <p:spPr>
          <a:xfrm>
            <a:off x="4923854" y="1241616"/>
            <a:ext cx="2703409" cy="2354309"/>
          </a:xfrm>
          <a:prstGeom prst="round2SameRect">
            <a:avLst>
              <a:gd name="adj1" fmla="val 2629"/>
              <a:gd name="adj2" fmla="val 1833"/>
            </a:avLst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dist="63500" dir="30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48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0" name="사각형: 둥근 위쪽 모서리 5">
            <a:extLst>
              <a:ext uri="{FF2B5EF4-FFF2-40B4-BE49-F238E27FC236}">
                <a16:creationId xmlns:a16="http://schemas.microsoft.com/office/drawing/2014/main" id="{7865ABF8-DEE5-0B8C-12BE-12267DFA0372}"/>
              </a:ext>
            </a:extLst>
          </p:cNvPr>
          <p:cNvSpPr/>
          <p:nvPr/>
        </p:nvSpPr>
        <p:spPr>
          <a:xfrm>
            <a:off x="4923854" y="1241616"/>
            <a:ext cx="2703408" cy="331571"/>
          </a:xfrm>
          <a:prstGeom prst="round2SameRect">
            <a:avLst/>
          </a:prstGeom>
          <a:solidFill>
            <a:srgbClr val="E8D8CA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>
              <a:defRPr/>
            </a:pPr>
            <a:endParaRPr lang="ko-KR" altLang="en-US" sz="40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66007587-0E4C-E52E-028E-374B5BFCA47A}"/>
              </a:ext>
            </a:extLst>
          </p:cNvPr>
          <p:cNvGrpSpPr/>
          <p:nvPr/>
        </p:nvGrpSpPr>
        <p:grpSpPr>
          <a:xfrm>
            <a:off x="6595112" y="1337978"/>
            <a:ext cx="893823" cy="138845"/>
            <a:chOff x="5455269" y="2543608"/>
            <a:chExt cx="893823" cy="138845"/>
          </a:xfrm>
        </p:grpSpPr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318BFAB1-2934-54F2-8F80-117DC24DA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911" y="2543608"/>
              <a:ext cx="105211" cy="138845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6">
              <a:extLst>
                <a:ext uri="{FF2B5EF4-FFF2-40B4-BE49-F238E27FC236}">
                  <a16:creationId xmlns:a16="http://schemas.microsoft.com/office/drawing/2014/main" id="{D58716BF-755D-5D09-A2D7-0393001445CE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6220991" y="2556243"/>
              <a:ext cx="128101" cy="113574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4" name="Group 12">
              <a:extLst>
                <a:ext uri="{FF2B5EF4-FFF2-40B4-BE49-F238E27FC236}">
                  <a16:creationId xmlns:a16="http://schemas.microsoft.com/office/drawing/2014/main" id="{ED8204C9-6C2E-AD1B-DE26-91DC9826607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455269" y="2556244"/>
              <a:ext cx="142773" cy="113573"/>
              <a:chOff x="6124" y="305"/>
              <a:chExt cx="841" cy="669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75" name="Freeform 13">
                <a:extLst>
                  <a:ext uri="{FF2B5EF4-FFF2-40B4-BE49-F238E27FC236}">
                    <a16:creationId xmlns:a16="http://schemas.microsoft.com/office/drawing/2014/main" id="{1CDF789D-2BE3-303A-FEF9-EB5348B9D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14">
                <a:extLst>
                  <a:ext uri="{FF2B5EF4-FFF2-40B4-BE49-F238E27FC236}">
                    <a16:creationId xmlns:a16="http://schemas.microsoft.com/office/drawing/2014/main" id="{F28C4B81-2F2A-AFF7-B96C-2BCD9344C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77" name="직사각형 176">
            <a:extLst>
              <a:ext uri="{FF2B5EF4-FFF2-40B4-BE49-F238E27FC236}">
                <a16:creationId xmlns:a16="http://schemas.microsoft.com/office/drawing/2014/main" id="{62CE43EC-20A9-C2EF-75CA-D76661F4C84F}"/>
              </a:ext>
            </a:extLst>
          </p:cNvPr>
          <p:cNvSpPr/>
          <p:nvPr/>
        </p:nvSpPr>
        <p:spPr>
          <a:xfrm>
            <a:off x="4948029" y="3882819"/>
            <a:ext cx="2655057" cy="1596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일본 정식</a:t>
            </a:r>
            <a:endParaRPr lang="en-US" altLang="ko-KR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050" dirty="0">
                <a:solidFill>
                  <a:prstClr val="black">
                    <a:lumMod val="75000"/>
                    <a:lumOff val="25000"/>
                  </a:prstClr>
                </a:solidFill>
              </a:rPr>
              <a:t>반찬들이 균형 있게 늘어서 있다</a:t>
            </a:r>
            <a:r>
              <a:rPr lang="en-US" altLang="ko-KR" sz="105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050" dirty="0">
                <a:solidFill>
                  <a:prstClr val="black">
                    <a:lumMod val="75000"/>
                    <a:lumOff val="25000"/>
                  </a:prstClr>
                </a:solidFill>
              </a:rPr>
              <a:t>일본어에서 </a:t>
            </a:r>
            <a:r>
              <a:rPr lang="en-US" altLang="ko-KR" sz="1050" dirty="0">
                <a:solidFill>
                  <a:prstClr val="black">
                    <a:lumMod val="75000"/>
                    <a:lumOff val="25000"/>
                  </a:prstClr>
                </a:solidFill>
              </a:rPr>
              <a:t>"</a:t>
            </a:r>
            <a:r>
              <a:rPr lang="ko-KR" altLang="en-US" sz="1050" dirty="0">
                <a:solidFill>
                  <a:prstClr val="black">
                    <a:lumMod val="75000"/>
                    <a:lumOff val="25000"/>
                  </a:prstClr>
                </a:solidFill>
              </a:rPr>
              <a:t>요리</a:t>
            </a:r>
            <a:r>
              <a:rPr lang="en-US" altLang="ko-KR" sz="1050" dirty="0">
                <a:solidFill>
                  <a:prstClr val="black">
                    <a:lumMod val="75000"/>
                    <a:lumOff val="25000"/>
                  </a:prstClr>
                </a:solidFill>
              </a:rPr>
              <a:t>"</a:t>
            </a:r>
            <a:r>
              <a:rPr lang="ko-KR" altLang="en-US" sz="1050" dirty="0">
                <a:solidFill>
                  <a:prstClr val="black">
                    <a:lumMod val="75000"/>
                    <a:lumOff val="25000"/>
                  </a:prstClr>
                </a:solidFill>
              </a:rPr>
              <a:t>가 가리키는 것은 가정의 부엌이나 식당의 주방에서 만들어진 식품가공의 최종 단계를 의미하는 경우가 많다</a:t>
            </a:r>
            <a:r>
              <a:rPr lang="en-US" altLang="ko-KR" sz="105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9F8E222-9C01-5CF3-F288-7E7ABB239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48" y="1655231"/>
            <a:ext cx="2470720" cy="178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그림 64" descr="음식, 실내, 목재, 요리이(가) 표시된 사진&#10;&#10;자동 생성된 설명">
            <a:extLst>
              <a:ext uri="{FF2B5EF4-FFF2-40B4-BE49-F238E27FC236}">
                <a16:creationId xmlns:a16="http://schemas.microsoft.com/office/drawing/2014/main" id="{65A5BACF-BA09-A314-7439-199E5B60B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81" y="1682184"/>
            <a:ext cx="2467396" cy="1753990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BBA8DDA6-83C8-E861-8D20-92784A886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96" y="1643550"/>
            <a:ext cx="2487910" cy="176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5" grpId="0"/>
      <p:bldP spid="76" grpId="0" animBg="1"/>
      <p:bldP spid="77" grpId="0" animBg="1"/>
      <p:bldP spid="168" grpId="0"/>
      <p:bldP spid="169" grpId="0" animBg="1"/>
      <p:bldP spid="170" grpId="0" animBg="1"/>
      <p:bldP spid="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6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>
            <a:extLst>
              <a:ext uri="{FF2B5EF4-FFF2-40B4-BE49-F238E27FC236}">
                <a16:creationId xmlns:a16="http://schemas.microsoft.com/office/drawing/2014/main" id="{55DA96B7-40A4-1B05-7C19-BE7BA6B495DB}"/>
              </a:ext>
            </a:extLst>
          </p:cNvPr>
          <p:cNvGrpSpPr/>
          <p:nvPr/>
        </p:nvGrpSpPr>
        <p:grpSpPr>
          <a:xfrm>
            <a:off x="171451" y="209549"/>
            <a:ext cx="11884959" cy="6478123"/>
            <a:chOff x="171451" y="209549"/>
            <a:chExt cx="11884959" cy="6478123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093FD31C-053C-4D72-0F1D-525A77C6A282}"/>
                </a:ext>
              </a:extLst>
            </p:cNvPr>
            <p:cNvSpPr/>
            <p:nvPr/>
          </p:nvSpPr>
          <p:spPr>
            <a:xfrm>
              <a:off x="412378" y="344022"/>
              <a:ext cx="11644032" cy="6343650"/>
            </a:xfrm>
            <a:prstGeom prst="roundRect">
              <a:avLst>
                <a:gd name="adj" fmla="val 2744"/>
              </a:avLst>
            </a:prstGeom>
            <a:solidFill>
              <a:srgbClr val="1F3D33"/>
            </a:solidFill>
            <a:ln w="25400">
              <a:solidFill>
                <a:srgbClr val="1636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88403034-995B-A2B4-881C-63EB2CBA589B}"/>
                </a:ext>
              </a:extLst>
            </p:cNvPr>
            <p:cNvSpPr/>
            <p:nvPr/>
          </p:nvSpPr>
          <p:spPr>
            <a:xfrm>
              <a:off x="171451" y="209549"/>
              <a:ext cx="11849098" cy="6429375"/>
            </a:xfrm>
            <a:prstGeom prst="roundRect">
              <a:avLst>
                <a:gd name="adj" fmla="val 2648"/>
              </a:avLst>
            </a:prstGeom>
            <a:solidFill>
              <a:schemeClr val="bg1"/>
            </a:solidFill>
            <a:ln w="25400">
              <a:solidFill>
                <a:srgbClr val="1636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marL="0" lvl="2" algn="ctr">
                <a:defRPr/>
              </a:pPr>
              <a:endParaRPr lang="en-US" altLang="ko-KR" sz="6600" b="1" i="1" kern="0" dirty="0">
                <a:ln w="15875">
                  <a:noFill/>
                </a:ln>
                <a:solidFill>
                  <a:srgbClr val="FF8356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  <a:p>
              <a:pPr marL="0" lvl="2" algn="ctr">
                <a:defRPr/>
              </a:pPr>
              <a:endParaRPr lang="en-US" altLang="ko-KR" sz="1050" i="1" kern="0" dirty="0">
                <a:ln w="15875">
                  <a:noFill/>
                </a:ln>
                <a:solidFill>
                  <a:srgbClr val="FF8356"/>
                </a:solidFill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4DC50C29-56CB-2570-8129-AC90588A153C}"/>
              </a:ext>
            </a:extLst>
          </p:cNvPr>
          <p:cNvGrpSpPr/>
          <p:nvPr/>
        </p:nvGrpSpPr>
        <p:grpSpPr>
          <a:xfrm>
            <a:off x="60515" y="245772"/>
            <a:ext cx="509038" cy="6336000"/>
            <a:chOff x="60515" y="245772"/>
            <a:chExt cx="509038" cy="6336000"/>
          </a:xfrm>
        </p:grpSpPr>
        <p:sp>
          <p:nvSpPr>
            <p:cNvPr id="53" name="사각형: 둥근 위쪽 모서리 52">
              <a:extLst>
                <a:ext uri="{FF2B5EF4-FFF2-40B4-BE49-F238E27FC236}">
                  <a16:creationId xmlns:a16="http://schemas.microsoft.com/office/drawing/2014/main" id="{84268179-EEB0-BD6E-5F62-B815B807A595}"/>
                </a:ext>
              </a:extLst>
            </p:cNvPr>
            <p:cNvSpPr/>
            <p:nvPr/>
          </p:nvSpPr>
          <p:spPr>
            <a:xfrm rot="16200000">
              <a:off x="-2778447" y="3233772"/>
              <a:ext cx="6336000" cy="360000"/>
            </a:xfrm>
            <a:prstGeom prst="round2SameRect">
              <a:avLst>
                <a:gd name="adj1" fmla="val 38889"/>
                <a:gd name="adj2" fmla="val 0"/>
              </a:avLst>
            </a:prstGeom>
            <a:solidFill>
              <a:srgbClr val="F7F3E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FF8D8D47-4596-2747-477C-32F3D8FB9988}"/>
                </a:ext>
              </a:extLst>
            </p:cNvPr>
            <p:cNvGrpSpPr/>
            <p:nvPr/>
          </p:nvGrpSpPr>
          <p:grpSpPr>
            <a:xfrm>
              <a:off x="60515" y="461964"/>
              <a:ext cx="391923" cy="5942734"/>
              <a:chOff x="60515" y="528639"/>
              <a:chExt cx="391923" cy="5942734"/>
            </a:xfrm>
          </p:grpSpPr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A2FCFB6E-B06F-7324-2ABC-729F2908B746}"/>
                  </a:ext>
                </a:extLst>
              </p:cNvPr>
              <p:cNvGrpSpPr/>
              <p:nvPr/>
            </p:nvGrpSpPr>
            <p:grpSpPr>
              <a:xfrm>
                <a:off x="60515" y="528639"/>
                <a:ext cx="391923" cy="152119"/>
                <a:chOff x="60515" y="528639"/>
                <a:chExt cx="391923" cy="152119"/>
              </a:xfrm>
            </p:grpSpPr>
            <p:sp>
              <p:nvSpPr>
                <p:cNvPr id="8" name="타원 7">
                  <a:extLst>
                    <a:ext uri="{FF2B5EF4-FFF2-40B4-BE49-F238E27FC236}">
                      <a16:creationId xmlns:a16="http://schemas.microsoft.com/office/drawing/2014/main" id="{56267911-EA10-8F92-B49A-6625B3329D1F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사각형: 둥근 모서리 8">
                  <a:extLst>
                    <a:ext uri="{FF2B5EF4-FFF2-40B4-BE49-F238E27FC236}">
                      <a16:creationId xmlns:a16="http://schemas.microsoft.com/office/drawing/2014/main" id="{EA471E9F-75B9-6F82-20FE-C4CD7A977E11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7BD97629-07C4-AB41-C0E5-65E159AA5FBD}"/>
                  </a:ext>
                </a:extLst>
              </p:cNvPr>
              <p:cNvGrpSpPr/>
              <p:nvPr/>
            </p:nvGrpSpPr>
            <p:grpSpPr>
              <a:xfrm>
                <a:off x="60515" y="942254"/>
                <a:ext cx="391923" cy="152119"/>
                <a:chOff x="60515" y="528639"/>
                <a:chExt cx="391923" cy="152119"/>
              </a:xfrm>
            </p:grpSpPr>
            <p:sp>
              <p:nvSpPr>
                <p:cNvPr id="12" name="타원 11">
                  <a:extLst>
                    <a:ext uri="{FF2B5EF4-FFF2-40B4-BE49-F238E27FC236}">
                      <a16:creationId xmlns:a16="http://schemas.microsoft.com/office/drawing/2014/main" id="{D522E91A-95DB-07A8-76D0-F322A3AC2B38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사각형: 둥근 모서리 12">
                  <a:extLst>
                    <a:ext uri="{FF2B5EF4-FFF2-40B4-BE49-F238E27FC236}">
                      <a16:creationId xmlns:a16="http://schemas.microsoft.com/office/drawing/2014/main" id="{6F53ECDF-ECDE-416C-2EAC-379413142463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E192BDC3-597D-C326-5C33-71839145B57B}"/>
                  </a:ext>
                </a:extLst>
              </p:cNvPr>
              <p:cNvGrpSpPr/>
              <p:nvPr/>
            </p:nvGrpSpPr>
            <p:grpSpPr>
              <a:xfrm>
                <a:off x="60515" y="1355869"/>
                <a:ext cx="391923" cy="152119"/>
                <a:chOff x="60515" y="528639"/>
                <a:chExt cx="391923" cy="152119"/>
              </a:xfrm>
            </p:grpSpPr>
            <p:sp>
              <p:nvSpPr>
                <p:cNvPr id="15" name="타원 14">
                  <a:extLst>
                    <a:ext uri="{FF2B5EF4-FFF2-40B4-BE49-F238E27FC236}">
                      <a16:creationId xmlns:a16="http://schemas.microsoft.com/office/drawing/2014/main" id="{CAE5CD58-E90F-9D7D-B966-AFE1DF34681D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사각형: 둥근 모서리 15">
                  <a:extLst>
                    <a:ext uri="{FF2B5EF4-FFF2-40B4-BE49-F238E27FC236}">
                      <a16:creationId xmlns:a16="http://schemas.microsoft.com/office/drawing/2014/main" id="{7F89D348-0F31-FAB1-1949-C622E2D251B3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751CF99-D459-C050-553F-005006166F92}"/>
                  </a:ext>
                </a:extLst>
              </p:cNvPr>
              <p:cNvGrpSpPr/>
              <p:nvPr/>
            </p:nvGrpSpPr>
            <p:grpSpPr>
              <a:xfrm>
                <a:off x="60515" y="1769484"/>
                <a:ext cx="391923" cy="152119"/>
                <a:chOff x="60515" y="528639"/>
                <a:chExt cx="391923" cy="152119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6D1051B0-BAF5-5E9D-EDF1-EA07565C1CDA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사각형: 둥근 모서리 18">
                  <a:extLst>
                    <a:ext uri="{FF2B5EF4-FFF2-40B4-BE49-F238E27FC236}">
                      <a16:creationId xmlns:a16="http://schemas.microsoft.com/office/drawing/2014/main" id="{96AD2326-C218-43AA-D2B1-EF197C0CBF48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58D6EB24-619B-DEDC-AADA-6046F98A88A9}"/>
                  </a:ext>
                </a:extLst>
              </p:cNvPr>
              <p:cNvGrpSpPr/>
              <p:nvPr/>
            </p:nvGrpSpPr>
            <p:grpSpPr>
              <a:xfrm>
                <a:off x="60515" y="2183099"/>
                <a:ext cx="391923" cy="152119"/>
                <a:chOff x="60515" y="528639"/>
                <a:chExt cx="391923" cy="152119"/>
              </a:xfrm>
            </p:grpSpPr>
            <p:sp>
              <p:nvSpPr>
                <p:cNvPr id="21" name="타원 20">
                  <a:extLst>
                    <a:ext uri="{FF2B5EF4-FFF2-40B4-BE49-F238E27FC236}">
                      <a16:creationId xmlns:a16="http://schemas.microsoft.com/office/drawing/2014/main" id="{4567AEEC-7CC6-5AA9-E8B7-B71EF5313545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사각형: 둥근 모서리 21">
                  <a:extLst>
                    <a:ext uri="{FF2B5EF4-FFF2-40B4-BE49-F238E27FC236}">
                      <a16:creationId xmlns:a16="http://schemas.microsoft.com/office/drawing/2014/main" id="{4494A946-0AFE-2271-8CFD-F21BE2DEB4C7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1DF6FE08-80DB-A83A-DBDB-F79ED8257A3A}"/>
                  </a:ext>
                </a:extLst>
              </p:cNvPr>
              <p:cNvGrpSpPr/>
              <p:nvPr/>
            </p:nvGrpSpPr>
            <p:grpSpPr>
              <a:xfrm>
                <a:off x="60515" y="2596714"/>
                <a:ext cx="391923" cy="152119"/>
                <a:chOff x="60515" y="528639"/>
                <a:chExt cx="391923" cy="152119"/>
              </a:xfrm>
            </p:grpSpPr>
            <p:sp>
              <p:nvSpPr>
                <p:cNvPr id="24" name="타원 23">
                  <a:extLst>
                    <a:ext uri="{FF2B5EF4-FFF2-40B4-BE49-F238E27FC236}">
                      <a16:creationId xmlns:a16="http://schemas.microsoft.com/office/drawing/2014/main" id="{BD73F7C5-F442-32EF-DC23-632E480A407D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사각형: 둥근 모서리 24">
                  <a:extLst>
                    <a:ext uri="{FF2B5EF4-FFF2-40B4-BE49-F238E27FC236}">
                      <a16:creationId xmlns:a16="http://schemas.microsoft.com/office/drawing/2014/main" id="{CB6C25A4-878C-BE82-68FB-E4FA18FC99AC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B0A6D738-03FC-9812-D869-12F81DF440ED}"/>
                  </a:ext>
                </a:extLst>
              </p:cNvPr>
              <p:cNvGrpSpPr/>
              <p:nvPr/>
            </p:nvGrpSpPr>
            <p:grpSpPr>
              <a:xfrm>
                <a:off x="60515" y="3010329"/>
                <a:ext cx="391923" cy="152119"/>
                <a:chOff x="60515" y="528639"/>
                <a:chExt cx="391923" cy="152119"/>
              </a:xfrm>
            </p:grpSpPr>
            <p:sp>
              <p:nvSpPr>
                <p:cNvPr id="27" name="타원 26">
                  <a:extLst>
                    <a:ext uri="{FF2B5EF4-FFF2-40B4-BE49-F238E27FC236}">
                      <a16:creationId xmlns:a16="http://schemas.microsoft.com/office/drawing/2014/main" id="{970D0F17-795D-4693-3CA1-0378786E7479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사각형: 둥근 모서리 27">
                  <a:extLst>
                    <a:ext uri="{FF2B5EF4-FFF2-40B4-BE49-F238E27FC236}">
                      <a16:creationId xmlns:a16="http://schemas.microsoft.com/office/drawing/2014/main" id="{6F58AD13-97C5-859C-8BAB-CC4F2927E08B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C23FEAF4-2B7E-6047-C528-9B009601CC62}"/>
                  </a:ext>
                </a:extLst>
              </p:cNvPr>
              <p:cNvGrpSpPr/>
              <p:nvPr/>
            </p:nvGrpSpPr>
            <p:grpSpPr>
              <a:xfrm>
                <a:off x="60515" y="3423944"/>
                <a:ext cx="391923" cy="152119"/>
                <a:chOff x="60515" y="528639"/>
                <a:chExt cx="391923" cy="152119"/>
              </a:xfrm>
            </p:grpSpPr>
            <p:sp>
              <p:nvSpPr>
                <p:cNvPr id="30" name="타원 29">
                  <a:extLst>
                    <a:ext uri="{FF2B5EF4-FFF2-40B4-BE49-F238E27FC236}">
                      <a16:creationId xmlns:a16="http://schemas.microsoft.com/office/drawing/2014/main" id="{F7A3E540-25B7-5269-4D68-64663D45F0AC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사각형: 둥근 모서리 30">
                  <a:extLst>
                    <a:ext uri="{FF2B5EF4-FFF2-40B4-BE49-F238E27FC236}">
                      <a16:creationId xmlns:a16="http://schemas.microsoft.com/office/drawing/2014/main" id="{E51E6DD1-F01D-1305-D20F-FEAB6F409D74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7569B07F-3A00-7E05-2402-D033FA9C22ED}"/>
                  </a:ext>
                </a:extLst>
              </p:cNvPr>
              <p:cNvGrpSpPr/>
              <p:nvPr/>
            </p:nvGrpSpPr>
            <p:grpSpPr>
              <a:xfrm>
                <a:off x="60515" y="3837559"/>
                <a:ext cx="391923" cy="152119"/>
                <a:chOff x="60515" y="528639"/>
                <a:chExt cx="391923" cy="152119"/>
              </a:xfrm>
            </p:grpSpPr>
            <p:sp>
              <p:nvSpPr>
                <p:cNvPr id="33" name="타원 32">
                  <a:extLst>
                    <a:ext uri="{FF2B5EF4-FFF2-40B4-BE49-F238E27FC236}">
                      <a16:creationId xmlns:a16="http://schemas.microsoft.com/office/drawing/2014/main" id="{D47FAEB3-8DAA-A1E8-0218-9ADBD3741C40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사각형: 둥근 모서리 33">
                  <a:extLst>
                    <a:ext uri="{FF2B5EF4-FFF2-40B4-BE49-F238E27FC236}">
                      <a16:creationId xmlns:a16="http://schemas.microsoft.com/office/drawing/2014/main" id="{682351A8-10C8-6C38-7F69-9EFF742B873D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5" name="그룹 34">
                <a:extLst>
                  <a:ext uri="{FF2B5EF4-FFF2-40B4-BE49-F238E27FC236}">
                    <a16:creationId xmlns:a16="http://schemas.microsoft.com/office/drawing/2014/main" id="{E49B4C4E-947A-DA0F-5534-3B0B4CE8BC4B}"/>
                  </a:ext>
                </a:extLst>
              </p:cNvPr>
              <p:cNvGrpSpPr/>
              <p:nvPr/>
            </p:nvGrpSpPr>
            <p:grpSpPr>
              <a:xfrm>
                <a:off x="60515" y="4251174"/>
                <a:ext cx="391923" cy="152119"/>
                <a:chOff x="60515" y="528639"/>
                <a:chExt cx="391923" cy="152119"/>
              </a:xfrm>
            </p:grpSpPr>
            <p:sp>
              <p:nvSpPr>
                <p:cNvPr id="36" name="타원 35">
                  <a:extLst>
                    <a:ext uri="{FF2B5EF4-FFF2-40B4-BE49-F238E27FC236}">
                      <a16:creationId xmlns:a16="http://schemas.microsoft.com/office/drawing/2014/main" id="{81DEBCCF-0E45-B95E-95D2-8A95655C9D00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사각형: 둥근 모서리 36">
                  <a:extLst>
                    <a:ext uri="{FF2B5EF4-FFF2-40B4-BE49-F238E27FC236}">
                      <a16:creationId xmlns:a16="http://schemas.microsoft.com/office/drawing/2014/main" id="{99B71E0D-693D-3474-9C12-C9D53965C69B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41F330B5-8114-A379-4CD4-18812B0DD927}"/>
                  </a:ext>
                </a:extLst>
              </p:cNvPr>
              <p:cNvGrpSpPr/>
              <p:nvPr/>
            </p:nvGrpSpPr>
            <p:grpSpPr>
              <a:xfrm>
                <a:off x="60515" y="4664789"/>
                <a:ext cx="391923" cy="152119"/>
                <a:chOff x="60515" y="528639"/>
                <a:chExt cx="391923" cy="152119"/>
              </a:xfrm>
            </p:grpSpPr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id="{3C88C877-317B-820E-1D17-2CAA3369DAD8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사각형: 둥근 모서리 39">
                  <a:extLst>
                    <a:ext uri="{FF2B5EF4-FFF2-40B4-BE49-F238E27FC236}">
                      <a16:creationId xmlns:a16="http://schemas.microsoft.com/office/drawing/2014/main" id="{7D0F840C-CA40-FF35-88A0-9DDD12B78B12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BF36D008-A6EF-CF87-8311-55AA928379C8}"/>
                  </a:ext>
                </a:extLst>
              </p:cNvPr>
              <p:cNvGrpSpPr/>
              <p:nvPr/>
            </p:nvGrpSpPr>
            <p:grpSpPr>
              <a:xfrm>
                <a:off x="60515" y="5078404"/>
                <a:ext cx="391923" cy="152119"/>
                <a:chOff x="60515" y="528639"/>
                <a:chExt cx="391923" cy="152119"/>
              </a:xfrm>
            </p:grpSpPr>
            <p:sp>
              <p:nvSpPr>
                <p:cNvPr id="42" name="타원 41">
                  <a:extLst>
                    <a:ext uri="{FF2B5EF4-FFF2-40B4-BE49-F238E27FC236}">
                      <a16:creationId xmlns:a16="http://schemas.microsoft.com/office/drawing/2014/main" id="{9E62CD88-2609-7FF2-AEB7-8E619F3867AB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사각형: 둥근 모서리 42">
                  <a:extLst>
                    <a:ext uri="{FF2B5EF4-FFF2-40B4-BE49-F238E27FC236}">
                      <a16:creationId xmlns:a16="http://schemas.microsoft.com/office/drawing/2014/main" id="{3362AFE8-4271-A499-72D9-49BFAE3E7219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7A94F50E-F8CF-63FA-0FE2-0B290F2EEB8C}"/>
                  </a:ext>
                </a:extLst>
              </p:cNvPr>
              <p:cNvGrpSpPr/>
              <p:nvPr/>
            </p:nvGrpSpPr>
            <p:grpSpPr>
              <a:xfrm>
                <a:off x="60515" y="5492019"/>
                <a:ext cx="391923" cy="152119"/>
                <a:chOff x="60515" y="528639"/>
                <a:chExt cx="391923" cy="152119"/>
              </a:xfrm>
            </p:grpSpPr>
            <p:sp>
              <p:nvSpPr>
                <p:cNvPr id="45" name="타원 44">
                  <a:extLst>
                    <a:ext uri="{FF2B5EF4-FFF2-40B4-BE49-F238E27FC236}">
                      <a16:creationId xmlns:a16="http://schemas.microsoft.com/office/drawing/2014/main" id="{EC6298DF-31CF-2D14-D504-DD301EE0FDE2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사각형: 둥근 모서리 45">
                  <a:extLst>
                    <a:ext uri="{FF2B5EF4-FFF2-40B4-BE49-F238E27FC236}">
                      <a16:creationId xmlns:a16="http://schemas.microsoft.com/office/drawing/2014/main" id="{E83A24E9-37D7-E312-213B-97841185F2A2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39CEF96F-CA12-B77D-ECEF-35E6379C235F}"/>
                  </a:ext>
                </a:extLst>
              </p:cNvPr>
              <p:cNvGrpSpPr/>
              <p:nvPr/>
            </p:nvGrpSpPr>
            <p:grpSpPr>
              <a:xfrm>
                <a:off x="60515" y="5905634"/>
                <a:ext cx="391923" cy="152119"/>
                <a:chOff x="60515" y="528639"/>
                <a:chExt cx="391923" cy="152119"/>
              </a:xfrm>
            </p:grpSpPr>
            <p:sp>
              <p:nvSpPr>
                <p:cNvPr id="48" name="타원 47">
                  <a:extLst>
                    <a:ext uri="{FF2B5EF4-FFF2-40B4-BE49-F238E27FC236}">
                      <a16:creationId xmlns:a16="http://schemas.microsoft.com/office/drawing/2014/main" id="{48D48042-0018-0EE9-EE3D-6CF24DC5AE47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사각형: 둥근 모서리 48">
                  <a:extLst>
                    <a:ext uri="{FF2B5EF4-FFF2-40B4-BE49-F238E27FC236}">
                      <a16:creationId xmlns:a16="http://schemas.microsoft.com/office/drawing/2014/main" id="{363B7BAB-ED24-F4CA-2B8B-CED91A97D663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0" name="그룹 49">
                <a:extLst>
                  <a:ext uri="{FF2B5EF4-FFF2-40B4-BE49-F238E27FC236}">
                    <a16:creationId xmlns:a16="http://schemas.microsoft.com/office/drawing/2014/main" id="{03593534-415D-28D6-FE06-C760C15C66D1}"/>
                  </a:ext>
                </a:extLst>
              </p:cNvPr>
              <p:cNvGrpSpPr/>
              <p:nvPr/>
            </p:nvGrpSpPr>
            <p:grpSpPr>
              <a:xfrm>
                <a:off x="60515" y="6319254"/>
                <a:ext cx="391923" cy="152119"/>
                <a:chOff x="60515" y="528639"/>
                <a:chExt cx="391923" cy="152119"/>
              </a:xfrm>
            </p:grpSpPr>
            <p:sp>
              <p:nvSpPr>
                <p:cNvPr id="51" name="타원 50">
                  <a:extLst>
                    <a:ext uri="{FF2B5EF4-FFF2-40B4-BE49-F238E27FC236}">
                      <a16:creationId xmlns:a16="http://schemas.microsoft.com/office/drawing/2014/main" id="{C1466491-2983-01DC-EF12-1301C3CFF0E8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사각형: 둥근 모서리 51">
                  <a:extLst>
                    <a:ext uri="{FF2B5EF4-FFF2-40B4-BE49-F238E27FC236}">
                      <a16:creationId xmlns:a16="http://schemas.microsoft.com/office/drawing/2014/main" id="{2F234EDD-94FA-F5F9-AC36-25610EA2D20B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63487FF-39DB-C04F-4212-71F3C413C25C}"/>
              </a:ext>
            </a:extLst>
          </p:cNvPr>
          <p:cNvSpPr txBox="1"/>
          <p:nvPr/>
        </p:nvSpPr>
        <p:spPr>
          <a:xfrm>
            <a:off x="2924525" y="1054595"/>
            <a:ext cx="6834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defRPr/>
            </a:pPr>
            <a:r>
              <a:rPr lang="ko-KR" altLang="en-US" sz="6600" b="1" i="1" kern="0" dirty="0" err="1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와쇼쿠의</a:t>
            </a:r>
            <a:r>
              <a:rPr lang="ko-KR" altLang="en-US" sz="66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 어원</a:t>
            </a:r>
          </a:p>
        </p:txBody>
      </p:sp>
      <p:pic>
        <p:nvPicPr>
          <p:cNvPr id="58" name="그림 57" descr="텍스트이(가) 표시된 사진&#10;&#10;자동 생성된 설명">
            <a:extLst>
              <a:ext uri="{FF2B5EF4-FFF2-40B4-BE49-F238E27FC236}">
                <a16:creationId xmlns:a16="http://schemas.microsoft.com/office/drawing/2014/main" id="{BC7D2064-9E56-6A49-C4C8-A6BBAD28D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89" y="3524126"/>
            <a:ext cx="2642621" cy="22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7.40741E-7 L -2.08333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6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1ECE293-57D0-1B5F-FEAE-38718DB6752A}"/>
              </a:ext>
            </a:extLst>
          </p:cNvPr>
          <p:cNvGrpSpPr/>
          <p:nvPr/>
        </p:nvGrpSpPr>
        <p:grpSpPr>
          <a:xfrm>
            <a:off x="60515" y="209549"/>
            <a:ext cx="11995895" cy="6478123"/>
            <a:chOff x="60515" y="209549"/>
            <a:chExt cx="11995895" cy="6478123"/>
          </a:xfrm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55DA96B7-40A4-1B05-7C19-BE7BA6B495DB}"/>
                </a:ext>
              </a:extLst>
            </p:cNvPr>
            <p:cNvGrpSpPr/>
            <p:nvPr/>
          </p:nvGrpSpPr>
          <p:grpSpPr>
            <a:xfrm>
              <a:off x="171451" y="209549"/>
              <a:ext cx="11884959" cy="6478123"/>
              <a:chOff x="171451" y="209549"/>
              <a:chExt cx="11884959" cy="6478123"/>
            </a:xfrm>
          </p:grpSpPr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093FD31C-053C-4D72-0F1D-525A77C6A282}"/>
                  </a:ext>
                </a:extLst>
              </p:cNvPr>
              <p:cNvSpPr/>
              <p:nvPr/>
            </p:nvSpPr>
            <p:spPr>
              <a:xfrm>
                <a:off x="412378" y="344022"/>
                <a:ext cx="11644032" cy="6343650"/>
              </a:xfrm>
              <a:prstGeom prst="roundRect">
                <a:avLst>
                  <a:gd name="adj" fmla="val 2744"/>
                </a:avLst>
              </a:prstGeom>
              <a:solidFill>
                <a:srgbClr val="1F3D33"/>
              </a:solidFill>
              <a:ln w="25400">
                <a:solidFill>
                  <a:srgbClr val="1636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88403034-995B-A2B4-881C-63EB2CBA589B}"/>
                  </a:ext>
                </a:extLst>
              </p:cNvPr>
              <p:cNvSpPr/>
              <p:nvPr/>
            </p:nvSpPr>
            <p:spPr>
              <a:xfrm>
                <a:off x="171451" y="209549"/>
                <a:ext cx="11849098" cy="6429375"/>
              </a:xfrm>
              <a:prstGeom prst="roundRect">
                <a:avLst>
                  <a:gd name="adj" fmla="val 2648"/>
                </a:avLst>
              </a:prstGeom>
              <a:solidFill>
                <a:schemeClr val="bg1"/>
              </a:solidFill>
              <a:ln w="25400">
                <a:solidFill>
                  <a:srgbClr val="1636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t"/>
              <a:lstStyle/>
              <a:p>
                <a:pPr marL="0" lvl="2" algn="ctr">
                  <a:defRPr/>
                </a:pPr>
                <a:r>
                  <a:rPr lang="en-US" altLang="ko-KR" sz="2800" b="1" i="1" kern="0" dirty="0">
                    <a:ln w="15875">
                      <a:noFill/>
                    </a:ln>
                    <a:solidFill>
                      <a:srgbClr val="FF8356"/>
                    </a:solidFill>
                    <a:latin typeface="Tmon몬소리 Black" panose="02000A03000000000000" pitchFamily="2" charset="-127"/>
                    <a:ea typeface="Tmon몬소리 Black" panose="02000A03000000000000" pitchFamily="2" charset="-127"/>
                  </a:rPr>
                  <a:t>‘</a:t>
                </a:r>
                <a:r>
                  <a:rPr lang="ko-KR" altLang="en-US" sz="2800" b="1" i="1" kern="0" dirty="0" err="1">
                    <a:ln w="15875">
                      <a:noFill/>
                    </a:ln>
                    <a:solidFill>
                      <a:srgbClr val="FF8356"/>
                    </a:solidFill>
                    <a:latin typeface="Tmon몬소리 Black" panose="02000A03000000000000" pitchFamily="2" charset="-127"/>
                    <a:ea typeface="Tmon몬소리 Black" panose="02000A03000000000000" pitchFamily="2" charset="-127"/>
                  </a:rPr>
                  <a:t>와쇼쿠</a:t>
                </a:r>
                <a:r>
                  <a:rPr lang="en-US" altLang="ko-KR" sz="2800" b="1" i="1" kern="0" dirty="0">
                    <a:ln w="15875">
                      <a:noFill/>
                    </a:ln>
                    <a:solidFill>
                      <a:srgbClr val="FF8356"/>
                    </a:solidFill>
                    <a:latin typeface="Tmon몬소리 Black" panose="02000A03000000000000" pitchFamily="2" charset="-127"/>
                    <a:ea typeface="Tmon몬소리 Black" panose="02000A03000000000000" pitchFamily="2" charset="-127"/>
                  </a:rPr>
                  <a:t>’(</a:t>
                </a:r>
                <a:r>
                  <a:rPr lang="ko-KR" altLang="en-US" sz="2800" b="1" i="1" kern="0" dirty="0">
                    <a:ln w="15875">
                      <a:noFill/>
                    </a:ln>
                    <a:solidFill>
                      <a:srgbClr val="FF8356"/>
                    </a:solidFill>
                    <a:latin typeface="Tmon몬소리 Black" panose="02000A03000000000000" pitchFamily="2" charset="-127"/>
                    <a:ea typeface="Tmon몬소리 Black" panose="02000A03000000000000" pitchFamily="2" charset="-127"/>
                  </a:rPr>
                  <a:t>和食</a:t>
                </a:r>
                <a:r>
                  <a:rPr lang="en-US" altLang="ko-KR" sz="2800" b="1" i="1" kern="0" dirty="0">
                    <a:ln w="15875">
                      <a:noFill/>
                    </a:ln>
                    <a:solidFill>
                      <a:srgbClr val="FF8356"/>
                    </a:solidFill>
                    <a:latin typeface="Tmon몬소리 Black" panose="02000A03000000000000" pitchFamily="2" charset="-127"/>
                    <a:ea typeface="Tmon몬소리 Black" panose="02000A03000000000000" pitchFamily="2" charset="-127"/>
                  </a:rPr>
                  <a:t>)</a:t>
                </a:r>
                <a:r>
                  <a:rPr lang="ko-KR" altLang="en-US" sz="2800" b="1" i="1" kern="0" dirty="0">
                    <a:ln w="15875">
                      <a:noFill/>
                    </a:ln>
                    <a:solidFill>
                      <a:srgbClr val="FF8356"/>
                    </a:solidFill>
                    <a:latin typeface="Tmon몬소리 Black" panose="02000A03000000000000" pitchFamily="2" charset="-127"/>
                    <a:ea typeface="Tmon몬소리 Black" panose="02000A03000000000000" pitchFamily="2" charset="-127"/>
                  </a:rPr>
                  <a:t>의 어원</a:t>
                </a:r>
                <a:endParaRPr lang="en-US" altLang="ko-KR" sz="2800" b="1" i="1" kern="0" dirty="0">
                  <a:ln w="15875">
                    <a:noFill/>
                  </a:ln>
                  <a:solidFill>
                    <a:srgbClr val="FF8356"/>
                  </a:solidFill>
                  <a:latin typeface="Tmon몬소리 Black" panose="02000A03000000000000" pitchFamily="2" charset="-127"/>
                  <a:ea typeface="Tmon몬소리 Black" panose="02000A03000000000000" pitchFamily="2" charset="-127"/>
                </a:endParaRPr>
              </a:p>
              <a:p>
                <a:pPr marL="0" lvl="2" algn="ctr">
                  <a:defRPr/>
                </a:pPr>
                <a:endParaRPr lang="en-US" altLang="ko-KR" i="1" kern="0" dirty="0">
                  <a:ln w="15875">
                    <a:noFill/>
                  </a:ln>
                  <a:solidFill>
                    <a:srgbClr val="FF8356"/>
                  </a:solidFill>
                </a:endParaRPr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4DC50C29-56CB-2570-8129-AC90588A153C}"/>
                </a:ext>
              </a:extLst>
            </p:cNvPr>
            <p:cNvGrpSpPr/>
            <p:nvPr/>
          </p:nvGrpSpPr>
          <p:grpSpPr>
            <a:xfrm>
              <a:off x="60515" y="245772"/>
              <a:ext cx="509038" cy="6336000"/>
              <a:chOff x="60515" y="245772"/>
              <a:chExt cx="509038" cy="6336000"/>
            </a:xfrm>
          </p:grpSpPr>
          <p:sp>
            <p:nvSpPr>
              <p:cNvPr id="53" name="사각형: 둥근 위쪽 모서리 52">
                <a:extLst>
                  <a:ext uri="{FF2B5EF4-FFF2-40B4-BE49-F238E27FC236}">
                    <a16:creationId xmlns:a16="http://schemas.microsoft.com/office/drawing/2014/main" id="{84268179-EEB0-BD6E-5F62-B815B807A595}"/>
                  </a:ext>
                </a:extLst>
              </p:cNvPr>
              <p:cNvSpPr/>
              <p:nvPr/>
            </p:nvSpPr>
            <p:spPr>
              <a:xfrm rot="16200000">
                <a:off x="-2778447" y="3233772"/>
                <a:ext cx="6336000" cy="360000"/>
              </a:xfrm>
              <a:prstGeom prst="round2SameRect">
                <a:avLst>
                  <a:gd name="adj1" fmla="val 38889"/>
                  <a:gd name="adj2" fmla="val 0"/>
                </a:avLst>
              </a:prstGeom>
              <a:solidFill>
                <a:srgbClr val="F7F3EF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4" name="그룹 53">
                <a:extLst>
                  <a:ext uri="{FF2B5EF4-FFF2-40B4-BE49-F238E27FC236}">
                    <a16:creationId xmlns:a16="http://schemas.microsoft.com/office/drawing/2014/main" id="{FF8D8D47-4596-2747-477C-32F3D8FB9988}"/>
                  </a:ext>
                </a:extLst>
              </p:cNvPr>
              <p:cNvGrpSpPr/>
              <p:nvPr/>
            </p:nvGrpSpPr>
            <p:grpSpPr>
              <a:xfrm>
                <a:off x="60515" y="461964"/>
                <a:ext cx="391923" cy="5942734"/>
                <a:chOff x="60515" y="528639"/>
                <a:chExt cx="391923" cy="5942734"/>
              </a:xfrm>
            </p:grpSpPr>
            <p:grpSp>
              <p:nvGrpSpPr>
                <p:cNvPr id="10" name="그룹 9">
                  <a:extLst>
                    <a:ext uri="{FF2B5EF4-FFF2-40B4-BE49-F238E27FC236}">
                      <a16:creationId xmlns:a16="http://schemas.microsoft.com/office/drawing/2014/main" id="{A2FCFB6E-B06F-7324-2ABC-729F2908B746}"/>
                    </a:ext>
                  </a:extLst>
                </p:cNvPr>
                <p:cNvGrpSpPr/>
                <p:nvPr/>
              </p:nvGrpSpPr>
              <p:grpSpPr>
                <a:xfrm>
                  <a:off x="60515" y="52863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8" name="타원 7">
                    <a:extLst>
                      <a:ext uri="{FF2B5EF4-FFF2-40B4-BE49-F238E27FC236}">
                        <a16:creationId xmlns:a16="http://schemas.microsoft.com/office/drawing/2014/main" id="{56267911-EA10-8F92-B49A-6625B3329D1F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" name="사각형: 둥근 모서리 8">
                    <a:extLst>
                      <a:ext uri="{FF2B5EF4-FFF2-40B4-BE49-F238E27FC236}">
                        <a16:creationId xmlns:a16="http://schemas.microsoft.com/office/drawing/2014/main" id="{EA471E9F-75B9-6F82-20FE-C4CD7A977E11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1" name="그룹 10">
                  <a:extLst>
                    <a:ext uri="{FF2B5EF4-FFF2-40B4-BE49-F238E27FC236}">
                      <a16:creationId xmlns:a16="http://schemas.microsoft.com/office/drawing/2014/main" id="{7BD97629-07C4-AB41-C0E5-65E159AA5FBD}"/>
                    </a:ext>
                  </a:extLst>
                </p:cNvPr>
                <p:cNvGrpSpPr/>
                <p:nvPr/>
              </p:nvGrpSpPr>
              <p:grpSpPr>
                <a:xfrm>
                  <a:off x="60515" y="94225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12" name="타원 11">
                    <a:extLst>
                      <a:ext uri="{FF2B5EF4-FFF2-40B4-BE49-F238E27FC236}">
                        <a16:creationId xmlns:a16="http://schemas.microsoft.com/office/drawing/2014/main" id="{D522E91A-95DB-07A8-76D0-F322A3AC2B38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" name="사각형: 둥근 모서리 12">
                    <a:extLst>
                      <a:ext uri="{FF2B5EF4-FFF2-40B4-BE49-F238E27FC236}">
                        <a16:creationId xmlns:a16="http://schemas.microsoft.com/office/drawing/2014/main" id="{6F53ECDF-ECDE-416C-2EAC-379413142463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4" name="그룹 13">
                  <a:extLst>
                    <a:ext uri="{FF2B5EF4-FFF2-40B4-BE49-F238E27FC236}">
                      <a16:creationId xmlns:a16="http://schemas.microsoft.com/office/drawing/2014/main" id="{E192BDC3-597D-C326-5C33-71839145B57B}"/>
                    </a:ext>
                  </a:extLst>
                </p:cNvPr>
                <p:cNvGrpSpPr/>
                <p:nvPr/>
              </p:nvGrpSpPr>
              <p:grpSpPr>
                <a:xfrm>
                  <a:off x="60515" y="135586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15" name="타원 14">
                    <a:extLst>
                      <a:ext uri="{FF2B5EF4-FFF2-40B4-BE49-F238E27FC236}">
                        <a16:creationId xmlns:a16="http://schemas.microsoft.com/office/drawing/2014/main" id="{CAE5CD58-E90F-9D7D-B966-AFE1DF34681D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" name="사각형: 둥근 모서리 15">
                    <a:extLst>
                      <a:ext uri="{FF2B5EF4-FFF2-40B4-BE49-F238E27FC236}">
                        <a16:creationId xmlns:a16="http://schemas.microsoft.com/office/drawing/2014/main" id="{7F89D348-0F31-FAB1-1949-C622E2D251B3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7" name="그룹 16">
                  <a:extLst>
                    <a:ext uri="{FF2B5EF4-FFF2-40B4-BE49-F238E27FC236}">
                      <a16:creationId xmlns:a16="http://schemas.microsoft.com/office/drawing/2014/main" id="{1751CF99-D459-C050-553F-005006166F92}"/>
                    </a:ext>
                  </a:extLst>
                </p:cNvPr>
                <p:cNvGrpSpPr/>
                <p:nvPr/>
              </p:nvGrpSpPr>
              <p:grpSpPr>
                <a:xfrm>
                  <a:off x="60515" y="176948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18" name="타원 17">
                    <a:extLst>
                      <a:ext uri="{FF2B5EF4-FFF2-40B4-BE49-F238E27FC236}">
                        <a16:creationId xmlns:a16="http://schemas.microsoft.com/office/drawing/2014/main" id="{6D1051B0-BAF5-5E9D-EDF1-EA07565C1CDA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" name="사각형: 둥근 모서리 18">
                    <a:extLst>
                      <a:ext uri="{FF2B5EF4-FFF2-40B4-BE49-F238E27FC236}">
                        <a16:creationId xmlns:a16="http://schemas.microsoft.com/office/drawing/2014/main" id="{96AD2326-C218-43AA-D2B1-EF197C0CBF48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0" name="그룹 19">
                  <a:extLst>
                    <a:ext uri="{FF2B5EF4-FFF2-40B4-BE49-F238E27FC236}">
                      <a16:creationId xmlns:a16="http://schemas.microsoft.com/office/drawing/2014/main" id="{58D6EB24-619B-DEDC-AADA-6046F98A88A9}"/>
                    </a:ext>
                  </a:extLst>
                </p:cNvPr>
                <p:cNvGrpSpPr/>
                <p:nvPr/>
              </p:nvGrpSpPr>
              <p:grpSpPr>
                <a:xfrm>
                  <a:off x="60515" y="218309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21" name="타원 20">
                    <a:extLst>
                      <a:ext uri="{FF2B5EF4-FFF2-40B4-BE49-F238E27FC236}">
                        <a16:creationId xmlns:a16="http://schemas.microsoft.com/office/drawing/2014/main" id="{4567AEEC-7CC6-5AA9-E8B7-B71EF5313545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" name="사각형: 둥근 모서리 21">
                    <a:extLst>
                      <a:ext uri="{FF2B5EF4-FFF2-40B4-BE49-F238E27FC236}">
                        <a16:creationId xmlns:a16="http://schemas.microsoft.com/office/drawing/2014/main" id="{4494A946-0AFE-2271-8CFD-F21BE2DEB4C7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3" name="그룹 22">
                  <a:extLst>
                    <a:ext uri="{FF2B5EF4-FFF2-40B4-BE49-F238E27FC236}">
                      <a16:creationId xmlns:a16="http://schemas.microsoft.com/office/drawing/2014/main" id="{1DF6FE08-80DB-A83A-DBDB-F79ED8257A3A}"/>
                    </a:ext>
                  </a:extLst>
                </p:cNvPr>
                <p:cNvGrpSpPr/>
                <p:nvPr/>
              </p:nvGrpSpPr>
              <p:grpSpPr>
                <a:xfrm>
                  <a:off x="60515" y="259671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24" name="타원 23">
                    <a:extLst>
                      <a:ext uri="{FF2B5EF4-FFF2-40B4-BE49-F238E27FC236}">
                        <a16:creationId xmlns:a16="http://schemas.microsoft.com/office/drawing/2014/main" id="{BD73F7C5-F442-32EF-DC23-632E480A407D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" name="사각형: 둥근 모서리 24">
                    <a:extLst>
                      <a:ext uri="{FF2B5EF4-FFF2-40B4-BE49-F238E27FC236}">
                        <a16:creationId xmlns:a16="http://schemas.microsoft.com/office/drawing/2014/main" id="{CB6C25A4-878C-BE82-68FB-E4FA18FC99AC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B0A6D738-03FC-9812-D869-12F81DF440ED}"/>
                    </a:ext>
                  </a:extLst>
                </p:cNvPr>
                <p:cNvGrpSpPr/>
                <p:nvPr/>
              </p:nvGrpSpPr>
              <p:grpSpPr>
                <a:xfrm>
                  <a:off x="60515" y="301032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27" name="타원 26">
                    <a:extLst>
                      <a:ext uri="{FF2B5EF4-FFF2-40B4-BE49-F238E27FC236}">
                        <a16:creationId xmlns:a16="http://schemas.microsoft.com/office/drawing/2014/main" id="{970D0F17-795D-4693-3CA1-0378786E7479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" name="사각형: 둥근 모서리 27">
                    <a:extLst>
                      <a:ext uri="{FF2B5EF4-FFF2-40B4-BE49-F238E27FC236}">
                        <a16:creationId xmlns:a16="http://schemas.microsoft.com/office/drawing/2014/main" id="{6F58AD13-97C5-859C-8BAB-CC4F2927E08B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9" name="그룹 28">
                  <a:extLst>
                    <a:ext uri="{FF2B5EF4-FFF2-40B4-BE49-F238E27FC236}">
                      <a16:creationId xmlns:a16="http://schemas.microsoft.com/office/drawing/2014/main" id="{C23FEAF4-2B7E-6047-C528-9B009601CC62}"/>
                    </a:ext>
                  </a:extLst>
                </p:cNvPr>
                <p:cNvGrpSpPr/>
                <p:nvPr/>
              </p:nvGrpSpPr>
              <p:grpSpPr>
                <a:xfrm>
                  <a:off x="60515" y="342394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30" name="타원 29">
                    <a:extLst>
                      <a:ext uri="{FF2B5EF4-FFF2-40B4-BE49-F238E27FC236}">
                        <a16:creationId xmlns:a16="http://schemas.microsoft.com/office/drawing/2014/main" id="{F7A3E540-25B7-5269-4D68-64663D45F0AC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" name="사각형: 둥근 모서리 30">
                    <a:extLst>
                      <a:ext uri="{FF2B5EF4-FFF2-40B4-BE49-F238E27FC236}">
                        <a16:creationId xmlns:a16="http://schemas.microsoft.com/office/drawing/2014/main" id="{E51E6DD1-F01D-1305-D20F-FEAB6F409D74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2" name="그룹 31">
                  <a:extLst>
                    <a:ext uri="{FF2B5EF4-FFF2-40B4-BE49-F238E27FC236}">
                      <a16:creationId xmlns:a16="http://schemas.microsoft.com/office/drawing/2014/main" id="{7569B07F-3A00-7E05-2402-D033FA9C22ED}"/>
                    </a:ext>
                  </a:extLst>
                </p:cNvPr>
                <p:cNvGrpSpPr/>
                <p:nvPr/>
              </p:nvGrpSpPr>
              <p:grpSpPr>
                <a:xfrm>
                  <a:off x="60515" y="383755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33" name="타원 32">
                    <a:extLst>
                      <a:ext uri="{FF2B5EF4-FFF2-40B4-BE49-F238E27FC236}">
                        <a16:creationId xmlns:a16="http://schemas.microsoft.com/office/drawing/2014/main" id="{D47FAEB3-8DAA-A1E8-0218-9ADBD3741C40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" name="사각형: 둥근 모서리 33">
                    <a:extLst>
                      <a:ext uri="{FF2B5EF4-FFF2-40B4-BE49-F238E27FC236}">
                        <a16:creationId xmlns:a16="http://schemas.microsoft.com/office/drawing/2014/main" id="{682351A8-10C8-6C38-7F69-9EFF742B873D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5" name="그룹 34">
                  <a:extLst>
                    <a:ext uri="{FF2B5EF4-FFF2-40B4-BE49-F238E27FC236}">
                      <a16:creationId xmlns:a16="http://schemas.microsoft.com/office/drawing/2014/main" id="{E49B4C4E-947A-DA0F-5534-3B0B4CE8BC4B}"/>
                    </a:ext>
                  </a:extLst>
                </p:cNvPr>
                <p:cNvGrpSpPr/>
                <p:nvPr/>
              </p:nvGrpSpPr>
              <p:grpSpPr>
                <a:xfrm>
                  <a:off x="60515" y="425117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36" name="타원 35">
                    <a:extLst>
                      <a:ext uri="{FF2B5EF4-FFF2-40B4-BE49-F238E27FC236}">
                        <a16:creationId xmlns:a16="http://schemas.microsoft.com/office/drawing/2014/main" id="{81DEBCCF-0E45-B95E-95D2-8A95655C9D00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" name="사각형: 둥근 모서리 36">
                    <a:extLst>
                      <a:ext uri="{FF2B5EF4-FFF2-40B4-BE49-F238E27FC236}">
                        <a16:creationId xmlns:a16="http://schemas.microsoft.com/office/drawing/2014/main" id="{99B71E0D-693D-3474-9C12-C9D53965C69B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8" name="그룹 37">
                  <a:extLst>
                    <a:ext uri="{FF2B5EF4-FFF2-40B4-BE49-F238E27FC236}">
                      <a16:creationId xmlns:a16="http://schemas.microsoft.com/office/drawing/2014/main" id="{41F330B5-8114-A379-4CD4-18812B0DD927}"/>
                    </a:ext>
                  </a:extLst>
                </p:cNvPr>
                <p:cNvGrpSpPr/>
                <p:nvPr/>
              </p:nvGrpSpPr>
              <p:grpSpPr>
                <a:xfrm>
                  <a:off x="60515" y="466478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39" name="타원 38">
                    <a:extLst>
                      <a:ext uri="{FF2B5EF4-FFF2-40B4-BE49-F238E27FC236}">
                        <a16:creationId xmlns:a16="http://schemas.microsoft.com/office/drawing/2014/main" id="{3C88C877-317B-820E-1D17-2CAA3369DAD8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" name="사각형: 둥근 모서리 39">
                    <a:extLst>
                      <a:ext uri="{FF2B5EF4-FFF2-40B4-BE49-F238E27FC236}">
                        <a16:creationId xmlns:a16="http://schemas.microsoft.com/office/drawing/2014/main" id="{7D0F840C-CA40-FF35-88A0-9DDD12B78B12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1" name="그룹 40">
                  <a:extLst>
                    <a:ext uri="{FF2B5EF4-FFF2-40B4-BE49-F238E27FC236}">
                      <a16:creationId xmlns:a16="http://schemas.microsoft.com/office/drawing/2014/main" id="{BF36D008-A6EF-CF87-8311-55AA928379C8}"/>
                    </a:ext>
                  </a:extLst>
                </p:cNvPr>
                <p:cNvGrpSpPr/>
                <p:nvPr/>
              </p:nvGrpSpPr>
              <p:grpSpPr>
                <a:xfrm>
                  <a:off x="60515" y="507840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42" name="타원 41">
                    <a:extLst>
                      <a:ext uri="{FF2B5EF4-FFF2-40B4-BE49-F238E27FC236}">
                        <a16:creationId xmlns:a16="http://schemas.microsoft.com/office/drawing/2014/main" id="{9E62CD88-2609-7FF2-AEB7-8E619F3867AB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3" name="사각형: 둥근 모서리 42">
                    <a:extLst>
                      <a:ext uri="{FF2B5EF4-FFF2-40B4-BE49-F238E27FC236}">
                        <a16:creationId xmlns:a16="http://schemas.microsoft.com/office/drawing/2014/main" id="{3362AFE8-4271-A499-72D9-49BFAE3E7219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4" name="그룹 43">
                  <a:extLst>
                    <a:ext uri="{FF2B5EF4-FFF2-40B4-BE49-F238E27FC236}">
                      <a16:creationId xmlns:a16="http://schemas.microsoft.com/office/drawing/2014/main" id="{7A94F50E-F8CF-63FA-0FE2-0B290F2EEB8C}"/>
                    </a:ext>
                  </a:extLst>
                </p:cNvPr>
                <p:cNvGrpSpPr/>
                <p:nvPr/>
              </p:nvGrpSpPr>
              <p:grpSpPr>
                <a:xfrm>
                  <a:off x="60515" y="549201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45" name="타원 44">
                    <a:extLst>
                      <a:ext uri="{FF2B5EF4-FFF2-40B4-BE49-F238E27FC236}">
                        <a16:creationId xmlns:a16="http://schemas.microsoft.com/office/drawing/2014/main" id="{EC6298DF-31CF-2D14-D504-DD301EE0FDE2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" name="사각형: 둥근 모서리 45">
                    <a:extLst>
                      <a:ext uri="{FF2B5EF4-FFF2-40B4-BE49-F238E27FC236}">
                        <a16:creationId xmlns:a16="http://schemas.microsoft.com/office/drawing/2014/main" id="{E83A24E9-37D7-E312-213B-97841185F2A2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7" name="그룹 46">
                  <a:extLst>
                    <a:ext uri="{FF2B5EF4-FFF2-40B4-BE49-F238E27FC236}">
                      <a16:creationId xmlns:a16="http://schemas.microsoft.com/office/drawing/2014/main" id="{39CEF96F-CA12-B77D-ECEF-35E6379C235F}"/>
                    </a:ext>
                  </a:extLst>
                </p:cNvPr>
                <p:cNvGrpSpPr/>
                <p:nvPr/>
              </p:nvGrpSpPr>
              <p:grpSpPr>
                <a:xfrm>
                  <a:off x="60515" y="590563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48" name="타원 47">
                    <a:extLst>
                      <a:ext uri="{FF2B5EF4-FFF2-40B4-BE49-F238E27FC236}">
                        <a16:creationId xmlns:a16="http://schemas.microsoft.com/office/drawing/2014/main" id="{48D48042-0018-0EE9-EE3D-6CF24DC5AE47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" name="사각형: 둥근 모서리 48">
                    <a:extLst>
                      <a:ext uri="{FF2B5EF4-FFF2-40B4-BE49-F238E27FC236}">
                        <a16:creationId xmlns:a16="http://schemas.microsoft.com/office/drawing/2014/main" id="{363B7BAB-ED24-F4CA-2B8B-CED91A97D663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0" name="그룹 49">
                  <a:extLst>
                    <a:ext uri="{FF2B5EF4-FFF2-40B4-BE49-F238E27FC236}">
                      <a16:creationId xmlns:a16="http://schemas.microsoft.com/office/drawing/2014/main" id="{03593534-415D-28D6-FE06-C760C15C66D1}"/>
                    </a:ext>
                  </a:extLst>
                </p:cNvPr>
                <p:cNvGrpSpPr/>
                <p:nvPr/>
              </p:nvGrpSpPr>
              <p:grpSpPr>
                <a:xfrm>
                  <a:off x="60515" y="631925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51" name="타원 50">
                    <a:extLst>
                      <a:ext uri="{FF2B5EF4-FFF2-40B4-BE49-F238E27FC236}">
                        <a16:creationId xmlns:a16="http://schemas.microsoft.com/office/drawing/2014/main" id="{C1466491-2983-01DC-EF12-1301C3CFF0E8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2" name="사각형: 둥근 모서리 51">
                    <a:extLst>
                      <a:ext uri="{FF2B5EF4-FFF2-40B4-BE49-F238E27FC236}">
                        <a16:creationId xmlns:a16="http://schemas.microsoft.com/office/drawing/2014/main" id="{2F234EDD-94FA-F5F9-AC36-25610EA2D20B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B800D4-774E-1BCD-D36F-CB572D058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30" y="1086413"/>
            <a:ext cx="4610374" cy="307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설명선: 굽은 선(테두리 없음) 60">
            <a:extLst>
              <a:ext uri="{FF2B5EF4-FFF2-40B4-BE49-F238E27FC236}">
                <a16:creationId xmlns:a16="http://schemas.microsoft.com/office/drawing/2014/main" id="{B0D5CB7A-8413-E9F2-0B6F-EB94A5CD135A}"/>
              </a:ext>
            </a:extLst>
          </p:cNvPr>
          <p:cNvSpPr/>
          <p:nvPr/>
        </p:nvSpPr>
        <p:spPr>
          <a:xfrm flipH="1">
            <a:off x="915460" y="2943654"/>
            <a:ext cx="2915177" cy="612870"/>
          </a:xfrm>
          <a:prstGeom prst="callout2">
            <a:avLst>
              <a:gd name="adj1" fmla="val -8161"/>
              <a:gd name="adj2" fmla="val -58573"/>
              <a:gd name="adj3" fmla="val 44823"/>
              <a:gd name="adj4" fmla="val 7735"/>
              <a:gd name="adj5" fmla="val -150362"/>
              <a:gd name="adj6" fmla="val -3619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b="1" dirty="0" err="1">
                <a:solidFill>
                  <a:srgbClr val="FF8356"/>
                </a:solidFill>
              </a:rPr>
              <a:t>와쇼쿠</a:t>
            </a:r>
            <a:r>
              <a:rPr lang="en-US" altLang="ko-KR" b="1" dirty="0">
                <a:solidFill>
                  <a:srgbClr val="FF8356"/>
                </a:solidFill>
              </a:rPr>
              <a:t>(</a:t>
            </a:r>
            <a:r>
              <a:rPr lang="ko-KR" altLang="en-US" b="1" dirty="0">
                <a:solidFill>
                  <a:srgbClr val="FF8356"/>
                </a:solidFill>
              </a:rPr>
              <a:t>和食</a:t>
            </a:r>
            <a:r>
              <a:rPr lang="en-US" altLang="ko-KR" b="1" dirty="0">
                <a:solidFill>
                  <a:srgbClr val="FF8356"/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고유의 요리법을 사용한 일본 고유 요리입니다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식재료 생산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가공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조리 및 식사와 관련된 기술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지식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관습과 전통을 모두 포함하고 있는 하나의 사회적 문화를 의미합니다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이렇게 범위가 무척 넓으므로 하나로 정의하기는 힘들지만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와쇼쿠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和食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는 일본의 일상생활 하나로 자리 잡았습니다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와쇼쿠의</a:t>
            </a:r>
            <a:r>
              <a: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전통은 일본 전 지역에서 찾아볼 수 있고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지역별로 발달한 식재료를 사용한 다양한 식문화가 전승되고 있습니다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31A87-AD7D-675A-B67D-48FCE11E6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7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9146285" y="1814868"/>
            <a:ext cx="2276952" cy="2481690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TextBox 1024">
            <a:extLst>
              <a:ext uri="{FF2B5EF4-FFF2-40B4-BE49-F238E27FC236}">
                <a16:creationId xmlns:a16="http://schemas.microsoft.com/office/drawing/2014/main" id="{43074A12-04D5-968B-B898-C0EEC20691E9}"/>
              </a:ext>
            </a:extLst>
          </p:cNvPr>
          <p:cNvSpPr txBox="1"/>
          <p:nvPr/>
        </p:nvSpPr>
        <p:spPr>
          <a:xfrm>
            <a:off x="5282767" y="4490157"/>
            <a:ext cx="61404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b="1" dirty="0" err="1">
                <a:solidFill>
                  <a:srgbClr val="FF8356"/>
                </a:solidFill>
              </a:rPr>
              <a:t>와쇼쿠</a:t>
            </a:r>
            <a:r>
              <a:rPr lang="ko-KR" altLang="en-US" sz="1200" dirty="0" err="1"/>
              <a:t>의</a:t>
            </a:r>
            <a:r>
              <a:rPr lang="ko-KR" altLang="en-US" sz="1200" dirty="0"/>
              <a:t> 기원은 여러 설이 있고</a:t>
            </a:r>
            <a:r>
              <a:rPr lang="en-US" altLang="ko-KR" sz="1200" dirty="0"/>
              <a:t>, </a:t>
            </a:r>
            <a:r>
              <a:rPr lang="ko-KR" altLang="en-US" sz="1200" dirty="0"/>
              <a:t>쌀과 생선을 중심으로 한 식문화가 발달되어 있다는 점을 들어 신을 접대하는 것에서 기원했다는 설이 유명하다</a:t>
            </a:r>
            <a:r>
              <a:rPr lang="en-US" altLang="ko-KR" sz="1200" dirty="0"/>
              <a:t>.[15]</a:t>
            </a:r>
          </a:p>
          <a:p>
            <a:endParaRPr lang="en-US" altLang="ko-KR" sz="1200" dirty="0"/>
          </a:p>
          <a:p>
            <a:r>
              <a:rPr lang="en-US" altLang="ko-KR" sz="1200" dirty="0"/>
              <a:t>〈</a:t>
            </a:r>
            <a:r>
              <a:rPr lang="ko-KR" altLang="en-US" sz="1200" dirty="0"/>
              <a:t>고사기</a:t>
            </a:r>
            <a:r>
              <a:rPr lang="en-US" altLang="ko-KR" sz="1200" dirty="0"/>
              <a:t>〉</a:t>
            </a:r>
            <a:r>
              <a:rPr lang="ko-KR" altLang="en-US" sz="1200" dirty="0"/>
              <a:t>나 </a:t>
            </a:r>
            <a:r>
              <a:rPr lang="en-US" altLang="ko-KR" sz="1200" dirty="0"/>
              <a:t>〈</a:t>
            </a:r>
            <a:r>
              <a:rPr lang="ko-KR" altLang="en-US" sz="1200" dirty="0"/>
              <a:t>일본서기</a:t>
            </a:r>
            <a:r>
              <a:rPr lang="en-US" altLang="ko-KR" sz="1200" dirty="0"/>
              <a:t>〉</a:t>
            </a:r>
            <a:r>
              <a:rPr lang="ko-KR" altLang="en-US" sz="1200" dirty="0"/>
              <a:t>에 등장하는 </a:t>
            </a:r>
            <a:r>
              <a:rPr lang="ko-KR" altLang="en-US" sz="1200" dirty="0" err="1"/>
              <a:t>호데기노미코토의</a:t>
            </a:r>
            <a:r>
              <a:rPr lang="ko-KR" altLang="en-US" sz="1200" dirty="0"/>
              <a:t> 신화나 그의 </a:t>
            </a:r>
            <a:r>
              <a:rPr lang="en-US" altLang="ko-KR" sz="1200" dirty="0"/>
              <a:t>3</a:t>
            </a:r>
            <a:r>
              <a:rPr lang="ko-KR" altLang="en-US" sz="1200" dirty="0"/>
              <a:t>대손인</a:t>
            </a:r>
            <a:endParaRPr lang="en-US" altLang="ko-KR" sz="1200" dirty="0"/>
          </a:p>
          <a:p>
            <a:r>
              <a:rPr lang="ko-KR" altLang="en-US" sz="1200" dirty="0" err="1"/>
              <a:t>진무천황기</a:t>
            </a:r>
            <a:r>
              <a:rPr lang="ko-KR" altLang="en-US" sz="1200" dirty="0"/>
              <a:t> 등에 기록되어 있다</a:t>
            </a:r>
            <a:r>
              <a:rPr lang="en-US" altLang="ko-KR" sz="1200" dirty="0"/>
              <a:t>. </a:t>
            </a:r>
            <a:r>
              <a:rPr lang="ko-KR" altLang="en-US" sz="1200" dirty="0"/>
              <a:t>유네스코 등재와 관련하여 출판된 일식문화국민회의 작은 책자에 따르면</a:t>
            </a:r>
            <a:r>
              <a:rPr lang="en-US" altLang="ko-KR" sz="1200" dirty="0"/>
              <a:t>, </a:t>
            </a:r>
            <a:r>
              <a:rPr lang="ko-KR" altLang="en-US" sz="1200" b="1" dirty="0" err="1">
                <a:solidFill>
                  <a:srgbClr val="FF8356"/>
                </a:solidFill>
              </a:rPr>
              <a:t>와쇼쿠</a:t>
            </a:r>
            <a:r>
              <a:rPr lang="ko-KR" altLang="en-US" sz="1200" dirty="0" err="1"/>
              <a:t>에는</a:t>
            </a:r>
            <a:r>
              <a:rPr lang="ko-KR" altLang="en-US" sz="1200" dirty="0"/>
              <a:t> 자연 속의 신이 연중행사 속에서 음식과 연결되었다는 특징이 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1027" name="사각형: 둥근 모서리 1026">
            <a:extLst>
              <a:ext uri="{FF2B5EF4-FFF2-40B4-BE49-F238E27FC236}">
                <a16:creationId xmlns:a16="http://schemas.microsoft.com/office/drawing/2014/main" id="{390B1DEB-5659-C25B-D7CB-C46E04B3FF91}"/>
              </a:ext>
            </a:extLst>
          </p:cNvPr>
          <p:cNvSpPr/>
          <p:nvPr/>
        </p:nvSpPr>
        <p:spPr>
          <a:xfrm rot="16200000">
            <a:off x="4476869" y="5082805"/>
            <a:ext cx="1281430" cy="96134"/>
          </a:xfrm>
          <a:prstGeom prst="roundRect">
            <a:avLst>
              <a:gd name="adj" fmla="val 50000"/>
            </a:avLst>
          </a:prstGeom>
          <a:solidFill>
            <a:srgbClr val="E8D8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29" name="사각형: 둥근 모서리 1028">
            <a:extLst>
              <a:ext uri="{FF2B5EF4-FFF2-40B4-BE49-F238E27FC236}">
                <a16:creationId xmlns:a16="http://schemas.microsoft.com/office/drawing/2014/main" id="{B4EF8A9B-BFCD-11D9-CA5B-DD42C67308C8}"/>
              </a:ext>
            </a:extLst>
          </p:cNvPr>
          <p:cNvSpPr/>
          <p:nvPr/>
        </p:nvSpPr>
        <p:spPr>
          <a:xfrm rot="16200000">
            <a:off x="-1045787" y="3245118"/>
            <a:ext cx="3722536" cy="114925"/>
          </a:xfrm>
          <a:prstGeom prst="roundRect">
            <a:avLst>
              <a:gd name="adj" fmla="val 50000"/>
            </a:avLst>
          </a:prstGeom>
          <a:solidFill>
            <a:srgbClr val="E8D8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6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025" grpId="0"/>
      <p:bldP spid="1027" grpId="0" animBg="1"/>
      <p:bldP spid="10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6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>
            <a:extLst>
              <a:ext uri="{FF2B5EF4-FFF2-40B4-BE49-F238E27FC236}">
                <a16:creationId xmlns:a16="http://schemas.microsoft.com/office/drawing/2014/main" id="{55DA96B7-40A4-1B05-7C19-BE7BA6B495DB}"/>
              </a:ext>
            </a:extLst>
          </p:cNvPr>
          <p:cNvGrpSpPr/>
          <p:nvPr/>
        </p:nvGrpSpPr>
        <p:grpSpPr>
          <a:xfrm>
            <a:off x="171451" y="209549"/>
            <a:ext cx="11884959" cy="6478123"/>
            <a:chOff x="171451" y="209549"/>
            <a:chExt cx="11884959" cy="6478123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093FD31C-053C-4D72-0F1D-525A77C6A282}"/>
                </a:ext>
              </a:extLst>
            </p:cNvPr>
            <p:cNvSpPr/>
            <p:nvPr/>
          </p:nvSpPr>
          <p:spPr>
            <a:xfrm>
              <a:off x="412378" y="344022"/>
              <a:ext cx="11644032" cy="6343650"/>
            </a:xfrm>
            <a:prstGeom prst="roundRect">
              <a:avLst>
                <a:gd name="adj" fmla="val 2744"/>
              </a:avLst>
            </a:prstGeom>
            <a:solidFill>
              <a:srgbClr val="1F3D33"/>
            </a:solidFill>
            <a:ln w="25400">
              <a:solidFill>
                <a:srgbClr val="1636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88403034-995B-A2B4-881C-63EB2CBA589B}"/>
                </a:ext>
              </a:extLst>
            </p:cNvPr>
            <p:cNvSpPr/>
            <p:nvPr/>
          </p:nvSpPr>
          <p:spPr>
            <a:xfrm>
              <a:off x="171451" y="209549"/>
              <a:ext cx="11849098" cy="6429375"/>
            </a:xfrm>
            <a:prstGeom prst="roundRect">
              <a:avLst>
                <a:gd name="adj" fmla="val 2648"/>
              </a:avLst>
            </a:prstGeom>
            <a:solidFill>
              <a:schemeClr val="bg1"/>
            </a:solidFill>
            <a:ln w="25400">
              <a:solidFill>
                <a:srgbClr val="1636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marL="0" lvl="2" algn="ctr">
                <a:defRPr/>
              </a:pPr>
              <a:endParaRPr lang="en-US" altLang="ko-KR" sz="6600" b="1" i="1" kern="0" dirty="0">
                <a:ln w="15875">
                  <a:noFill/>
                </a:ln>
                <a:solidFill>
                  <a:srgbClr val="FF8356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  <a:p>
              <a:pPr marL="0" lvl="2" algn="ctr">
                <a:defRPr/>
              </a:pPr>
              <a:endParaRPr lang="en-US" altLang="ko-KR" sz="1050" i="1" kern="0" dirty="0">
                <a:ln w="15875">
                  <a:noFill/>
                </a:ln>
                <a:solidFill>
                  <a:srgbClr val="FF8356"/>
                </a:solidFill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4DC50C29-56CB-2570-8129-AC90588A153C}"/>
              </a:ext>
            </a:extLst>
          </p:cNvPr>
          <p:cNvGrpSpPr/>
          <p:nvPr/>
        </p:nvGrpSpPr>
        <p:grpSpPr>
          <a:xfrm>
            <a:off x="60515" y="245772"/>
            <a:ext cx="509038" cy="6336000"/>
            <a:chOff x="60515" y="245772"/>
            <a:chExt cx="509038" cy="6336000"/>
          </a:xfrm>
        </p:grpSpPr>
        <p:sp>
          <p:nvSpPr>
            <p:cNvPr id="53" name="사각형: 둥근 위쪽 모서리 52">
              <a:extLst>
                <a:ext uri="{FF2B5EF4-FFF2-40B4-BE49-F238E27FC236}">
                  <a16:creationId xmlns:a16="http://schemas.microsoft.com/office/drawing/2014/main" id="{84268179-EEB0-BD6E-5F62-B815B807A595}"/>
                </a:ext>
              </a:extLst>
            </p:cNvPr>
            <p:cNvSpPr/>
            <p:nvPr/>
          </p:nvSpPr>
          <p:spPr>
            <a:xfrm rot="16200000">
              <a:off x="-2778447" y="3233772"/>
              <a:ext cx="6336000" cy="360000"/>
            </a:xfrm>
            <a:prstGeom prst="round2SameRect">
              <a:avLst>
                <a:gd name="adj1" fmla="val 38889"/>
                <a:gd name="adj2" fmla="val 0"/>
              </a:avLst>
            </a:prstGeom>
            <a:solidFill>
              <a:srgbClr val="F7F3E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FF8D8D47-4596-2747-477C-32F3D8FB9988}"/>
                </a:ext>
              </a:extLst>
            </p:cNvPr>
            <p:cNvGrpSpPr/>
            <p:nvPr/>
          </p:nvGrpSpPr>
          <p:grpSpPr>
            <a:xfrm>
              <a:off x="60515" y="461964"/>
              <a:ext cx="391923" cy="5942734"/>
              <a:chOff x="60515" y="528639"/>
              <a:chExt cx="391923" cy="5942734"/>
            </a:xfrm>
          </p:grpSpPr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A2FCFB6E-B06F-7324-2ABC-729F2908B746}"/>
                  </a:ext>
                </a:extLst>
              </p:cNvPr>
              <p:cNvGrpSpPr/>
              <p:nvPr/>
            </p:nvGrpSpPr>
            <p:grpSpPr>
              <a:xfrm>
                <a:off x="60515" y="528639"/>
                <a:ext cx="391923" cy="152119"/>
                <a:chOff x="60515" y="528639"/>
                <a:chExt cx="391923" cy="152119"/>
              </a:xfrm>
            </p:grpSpPr>
            <p:sp>
              <p:nvSpPr>
                <p:cNvPr id="8" name="타원 7">
                  <a:extLst>
                    <a:ext uri="{FF2B5EF4-FFF2-40B4-BE49-F238E27FC236}">
                      <a16:creationId xmlns:a16="http://schemas.microsoft.com/office/drawing/2014/main" id="{56267911-EA10-8F92-B49A-6625B3329D1F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사각형: 둥근 모서리 8">
                  <a:extLst>
                    <a:ext uri="{FF2B5EF4-FFF2-40B4-BE49-F238E27FC236}">
                      <a16:creationId xmlns:a16="http://schemas.microsoft.com/office/drawing/2014/main" id="{EA471E9F-75B9-6F82-20FE-C4CD7A977E11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7BD97629-07C4-AB41-C0E5-65E159AA5FBD}"/>
                  </a:ext>
                </a:extLst>
              </p:cNvPr>
              <p:cNvGrpSpPr/>
              <p:nvPr/>
            </p:nvGrpSpPr>
            <p:grpSpPr>
              <a:xfrm>
                <a:off x="60515" y="942254"/>
                <a:ext cx="391923" cy="152119"/>
                <a:chOff x="60515" y="528639"/>
                <a:chExt cx="391923" cy="152119"/>
              </a:xfrm>
            </p:grpSpPr>
            <p:sp>
              <p:nvSpPr>
                <p:cNvPr id="12" name="타원 11">
                  <a:extLst>
                    <a:ext uri="{FF2B5EF4-FFF2-40B4-BE49-F238E27FC236}">
                      <a16:creationId xmlns:a16="http://schemas.microsoft.com/office/drawing/2014/main" id="{D522E91A-95DB-07A8-76D0-F322A3AC2B38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사각형: 둥근 모서리 12">
                  <a:extLst>
                    <a:ext uri="{FF2B5EF4-FFF2-40B4-BE49-F238E27FC236}">
                      <a16:creationId xmlns:a16="http://schemas.microsoft.com/office/drawing/2014/main" id="{6F53ECDF-ECDE-416C-2EAC-379413142463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E192BDC3-597D-C326-5C33-71839145B57B}"/>
                  </a:ext>
                </a:extLst>
              </p:cNvPr>
              <p:cNvGrpSpPr/>
              <p:nvPr/>
            </p:nvGrpSpPr>
            <p:grpSpPr>
              <a:xfrm>
                <a:off x="60515" y="1355869"/>
                <a:ext cx="391923" cy="152119"/>
                <a:chOff x="60515" y="528639"/>
                <a:chExt cx="391923" cy="152119"/>
              </a:xfrm>
            </p:grpSpPr>
            <p:sp>
              <p:nvSpPr>
                <p:cNvPr id="15" name="타원 14">
                  <a:extLst>
                    <a:ext uri="{FF2B5EF4-FFF2-40B4-BE49-F238E27FC236}">
                      <a16:creationId xmlns:a16="http://schemas.microsoft.com/office/drawing/2014/main" id="{CAE5CD58-E90F-9D7D-B966-AFE1DF34681D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사각형: 둥근 모서리 15">
                  <a:extLst>
                    <a:ext uri="{FF2B5EF4-FFF2-40B4-BE49-F238E27FC236}">
                      <a16:creationId xmlns:a16="http://schemas.microsoft.com/office/drawing/2014/main" id="{7F89D348-0F31-FAB1-1949-C622E2D251B3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751CF99-D459-C050-553F-005006166F92}"/>
                  </a:ext>
                </a:extLst>
              </p:cNvPr>
              <p:cNvGrpSpPr/>
              <p:nvPr/>
            </p:nvGrpSpPr>
            <p:grpSpPr>
              <a:xfrm>
                <a:off x="60515" y="1769484"/>
                <a:ext cx="391923" cy="152119"/>
                <a:chOff x="60515" y="528639"/>
                <a:chExt cx="391923" cy="152119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6D1051B0-BAF5-5E9D-EDF1-EA07565C1CDA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사각형: 둥근 모서리 18">
                  <a:extLst>
                    <a:ext uri="{FF2B5EF4-FFF2-40B4-BE49-F238E27FC236}">
                      <a16:creationId xmlns:a16="http://schemas.microsoft.com/office/drawing/2014/main" id="{96AD2326-C218-43AA-D2B1-EF197C0CBF48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58D6EB24-619B-DEDC-AADA-6046F98A88A9}"/>
                  </a:ext>
                </a:extLst>
              </p:cNvPr>
              <p:cNvGrpSpPr/>
              <p:nvPr/>
            </p:nvGrpSpPr>
            <p:grpSpPr>
              <a:xfrm>
                <a:off x="60515" y="2183099"/>
                <a:ext cx="391923" cy="152119"/>
                <a:chOff x="60515" y="528639"/>
                <a:chExt cx="391923" cy="152119"/>
              </a:xfrm>
            </p:grpSpPr>
            <p:sp>
              <p:nvSpPr>
                <p:cNvPr id="21" name="타원 20">
                  <a:extLst>
                    <a:ext uri="{FF2B5EF4-FFF2-40B4-BE49-F238E27FC236}">
                      <a16:creationId xmlns:a16="http://schemas.microsoft.com/office/drawing/2014/main" id="{4567AEEC-7CC6-5AA9-E8B7-B71EF5313545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사각형: 둥근 모서리 21">
                  <a:extLst>
                    <a:ext uri="{FF2B5EF4-FFF2-40B4-BE49-F238E27FC236}">
                      <a16:creationId xmlns:a16="http://schemas.microsoft.com/office/drawing/2014/main" id="{4494A946-0AFE-2271-8CFD-F21BE2DEB4C7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1DF6FE08-80DB-A83A-DBDB-F79ED8257A3A}"/>
                  </a:ext>
                </a:extLst>
              </p:cNvPr>
              <p:cNvGrpSpPr/>
              <p:nvPr/>
            </p:nvGrpSpPr>
            <p:grpSpPr>
              <a:xfrm>
                <a:off x="60515" y="2596714"/>
                <a:ext cx="391923" cy="152119"/>
                <a:chOff x="60515" y="528639"/>
                <a:chExt cx="391923" cy="152119"/>
              </a:xfrm>
            </p:grpSpPr>
            <p:sp>
              <p:nvSpPr>
                <p:cNvPr id="24" name="타원 23">
                  <a:extLst>
                    <a:ext uri="{FF2B5EF4-FFF2-40B4-BE49-F238E27FC236}">
                      <a16:creationId xmlns:a16="http://schemas.microsoft.com/office/drawing/2014/main" id="{BD73F7C5-F442-32EF-DC23-632E480A407D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사각형: 둥근 모서리 24">
                  <a:extLst>
                    <a:ext uri="{FF2B5EF4-FFF2-40B4-BE49-F238E27FC236}">
                      <a16:creationId xmlns:a16="http://schemas.microsoft.com/office/drawing/2014/main" id="{CB6C25A4-878C-BE82-68FB-E4FA18FC99AC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B0A6D738-03FC-9812-D869-12F81DF440ED}"/>
                  </a:ext>
                </a:extLst>
              </p:cNvPr>
              <p:cNvGrpSpPr/>
              <p:nvPr/>
            </p:nvGrpSpPr>
            <p:grpSpPr>
              <a:xfrm>
                <a:off x="60515" y="3010329"/>
                <a:ext cx="391923" cy="152119"/>
                <a:chOff x="60515" y="528639"/>
                <a:chExt cx="391923" cy="152119"/>
              </a:xfrm>
            </p:grpSpPr>
            <p:sp>
              <p:nvSpPr>
                <p:cNvPr id="27" name="타원 26">
                  <a:extLst>
                    <a:ext uri="{FF2B5EF4-FFF2-40B4-BE49-F238E27FC236}">
                      <a16:creationId xmlns:a16="http://schemas.microsoft.com/office/drawing/2014/main" id="{970D0F17-795D-4693-3CA1-0378786E7479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사각형: 둥근 모서리 27">
                  <a:extLst>
                    <a:ext uri="{FF2B5EF4-FFF2-40B4-BE49-F238E27FC236}">
                      <a16:creationId xmlns:a16="http://schemas.microsoft.com/office/drawing/2014/main" id="{6F58AD13-97C5-859C-8BAB-CC4F2927E08B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C23FEAF4-2B7E-6047-C528-9B009601CC62}"/>
                  </a:ext>
                </a:extLst>
              </p:cNvPr>
              <p:cNvGrpSpPr/>
              <p:nvPr/>
            </p:nvGrpSpPr>
            <p:grpSpPr>
              <a:xfrm>
                <a:off x="60515" y="3423944"/>
                <a:ext cx="391923" cy="152119"/>
                <a:chOff x="60515" y="528639"/>
                <a:chExt cx="391923" cy="152119"/>
              </a:xfrm>
            </p:grpSpPr>
            <p:sp>
              <p:nvSpPr>
                <p:cNvPr id="30" name="타원 29">
                  <a:extLst>
                    <a:ext uri="{FF2B5EF4-FFF2-40B4-BE49-F238E27FC236}">
                      <a16:creationId xmlns:a16="http://schemas.microsoft.com/office/drawing/2014/main" id="{F7A3E540-25B7-5269-4D68-64663D45F0AC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사각형: 둥근 모서리 30">
                  <a:extLst>
                    <a:ext uri="{FF2B5EF4-FFF2-40B4-BE49-F238E27FC236}">
                      <a16:creationId xmlns:a16="http://schemas.microsoft.com/office/drawing/2014/main" id="{E51E6DD1-F01D-1305-D20F-FEAB6F409D74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7569B07F-3A00-7E05-2402-D033FA9C22ED}"/>
                  </a:ext>
                </a:extLst>
              </p:cNvPr>
              <p:cNvGrpSpPr/>
              <p:nvPr/>
            </p:nvGrpSpPr>
            <p:grpSpPr>
              <a:xfrm>
                <a:off x="60515" y="3837559"/>
                <a:ext cx="391923" cy="152119"/>
                <a:chOff x="60515" y="528639"/>
                <a:chExt cx="391923" cy="152119"/>
              </a:xfrm>
            </p:grpSpPr>
            <p:sp>
              <p:nvSpPr>
                <p:cNvPr id="33" name="타원 32">
                  <a:extLst>
                    <a:ext uri="{FF2B5EF4-FFF2-40B4-BE49-F238E27FC236}">
                      <a16:creationId xmlns:a16="http://schemas.microsoft.com/office/drawing/2014/main" id="{D47FAEB3-8DAA-A1E8-0218-9ADBD3741C40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사각형: 둥근 모서리 33">
                  <a:extLst>
                    <a:ext uri="{FF2B5EF4-FFF2-40B4-BE49-F238E27FC236}">
                      <a16:creationId xmlns:a16="http://schemas.microsoft.com/office/drawing/2014/main" id="{682351A8-10C8-6C38-7F69-9EFF742B873D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5" name="그룹 34">
                <a:extLst>
                  <a:ext uri="{FF2B5EF4-FFF2-40B4-BE49-F238E27FC236}">
                    <a16:creationId xmlns:a16="http://schemas.microsoft.com/office/drawing/2014/main" id="{E49B4C4E-947A-DA0F-5534-3B0B4CE8BC4B}"/>
                  </a:ext>
                </a:extLst>
              </p:cNvPr>
              <p:cNvGrpSpPr/>
              <p:nvPr/>
            </p:nvGrpSpPr>
            <p:grpSpPr>
              <a:xfrm>
                <a:off x="60515" y="4251174"/>
                <a:ext cx="391923" cy="152119"/>
                <a:chOff x="60515" y="528639"/>
                <a:chExt cx="391923" cy="152119"/>
              </a:xfrm>
            </p:grpSpPr>
            <p:sp>
              <p:nvSpPr>
                <p:cNvPr id="36" name="타원 35">
                  <a:extLst>
                    <a:ext uri="{FF2B5EF4-FFF2-40B4-BE49-F238E27FC236}">
                      <a16:creationId xmlns:a16="http://schemas.microsoft.com/office/drawing/2014/main" id="{81DEBCCF-0E45-B95E-95D2-8A95655C9D00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사각형: 둥근 모서리 36">
                  <a:extLst>
                    <a:ext uri="{FF2B5EF4-FFF2-40B4-BE49-F238E27FC236}">
                      <a16:creationId xmlns:a16="http://schemas.microsoft.com/office/drawing/2014/main" id="{99B71E0D-693D-3474-9C12-C9D53965C69B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41F330B5-8114-A379-4CD4-18812B0DD927}"/>
                  </a:ext>
                </a:extLst>
              </p:cNvPr>
              <p:cNvGrpSpPr/>
              <p:nvPr/>
            </p:nvGrpSpPr>
            <p:grpSpPr>
              <a:xfrm>
                <a:off x="60515" y="4664789"/>
                <a:ext cx="391923" cy="152119"/>
                <a:chOff x="60515" y="528639"/>
                <a:chExt cx="391923" cy="152119"/>
              </a:xfrm>
            </p:grpSpPr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id="{3C88C877-317B-820E-1D17-2CAA3369DAD8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사각형: 둥근 모서리 39">
                  <a:extLst>
                    <a:ext uri="{FF2B5EF4-FFF2-40B4-BE49-F238E27FC236}">
                      <a16:creationId xmlns:a16="http://schemas.microsoft.com/office/drawing/2014/main" id="{7D0F840C-CA40-FF35-88A0-9DDD12B78B12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BF36D008-A6EF-CF87-8311-55AA928379C8}"/>
                  </a:ext>
                </a:extLst>
              </p:cNvPr>
              <p:cNvGrpSpPr/>
              <p:nvPr/>
            </p:nvGrpSpPr>
            <p:grpSpPr>
              <a:xfrm>
                <a:off x="60515" y="5078404"/>
                <a:ext cx="391923" cy="152119"/>
                <a:chOff x="60515" y="528639"/>
                <a:chExt cx="391923" cy="152119"/>
              </a:xfrm>
            </p:grpSpPr>
            <p:sp>
              <p:nvSpPr>
                <p:cNvPr id="42" name="타원 41">
                  <a:extLst>
                    <a:ext uri="{FF2B5EF4-FFF2-40B4-BE49-F238E27FC236}">
                      <a16:creationId xmlns:a16="http://schemas.microsoft.com/office/drawing/2014/main" id="{9E62CD88-2609-7FF2-AEB7-8E619F3867AB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사각형: 둥근 모서리 42">
                  <a:extLst>
                    <a:ext uri="{FF2B5EF4-FFF2-40B4-BE49-F238E27FC236}">
                      <a16:creationId xmlns:a16="http://schemas.microsoft.com/office/drawing/2014/main" id="{3362AFE8-4271-A499-72D9-49BFAE3E7219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7A94F50E-F8CF-63FA-0FE2-0B290F2EEB8C}"/>
                  </a:ext>
                </a:extLst>
              </p:cNvPr>
              <p:cNvGrpSpPr/>
              <p:nvPr/>
            </p:nvGrpSpPr>
            <p:grpSpPr>
              <a:xfrm>
                <a:off x="60515" y="5492019"/>
                <a:ext cx="391923" cy="152119"/>
                <a:chOff x="60515" y="528639"/>
                <a:chExt cx="391923" cy="152119"/>
              </a:xfrm>
            </p:grpSpPr>
            <p:sp>
              <p:nvSpPr>
                <p:cNvPr id="45" name="타원 44">
                  <a:extLst>
                    <a:ext uri="{FF2B5EF4-FFF2-40B4-BE49-F238E27FC236}">
                      <a16:creationId xmlns:a16="http://schemas.microsoft.com/office/drawing/2014/main" id="{EC6298DF-31CF-2D14-D504-DD301EE0FDE2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사각형: 둥근 모서리 45">
                  <a:extLst>
                    <a:ext uri="{FF2B5EF4-FFF2-40B4-BE49-F238E27FC236}">
                      <a16:creationId xmlns:a16="http://schemas.microsoft.com/office/drawing/2014/main" id="{E83A24E9-37D7-E312-213B-97841185F2A2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39CEF96F-CA12-B77D-ECEF-35E6379C235F}"/>
                  </a:ext>
                </a:extLst>
              </p:cNvPr>
              <p:cNvGrpSpPr/>
              <p:nvPr/>
            </p:nvGrpSpPr>
            <p:grpSpPr>
              <a:xfrm>
                <a:off x="60515" y="5905634"/>
                <a:ext cx="391923" cy="152119"/>
                <a:chOff x="60515" y="528639"/>
                <a:chExt cx="391923" cy="152119"/>
              </a:xfrm>
            </p:grpSpPr>
            <p:sp>
              <p:nvSpPr>
                <p:cNvPr id="48" name="타원 47">
                  <a:extLst>
                    <a:ext uri="{FF2B5EF4-FFF2-40B4-BE49-F238E27FC236}">
                      <a16:creationId xmlns:a16="http://schemas.microsoft.com/office/drawing/2014/main" id="{48D48042-0018-0EE9-EE3D-6CF24DC5AE47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사각형: 둥근 모서리 48">
                  <a:extLst>
                    <a:ext uri="{FF2B5EF4-FFF2-40B4-BE49-F238E27FC236}">
                      <a16:creationId xmlns:a16="http://schemas.microsoft.com/office/drawing/2014/main" id="{363B7BAB-ED24-F4CA-2B8B-CED91A97D663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0" name="그룹 49">
                <a:extLst>
                  <a:ext uri="{FF2B5EF4-FFF2-40B4-BE49-F238E27FC236}">
                    <a16:creationId xmlns:a16="http://schemas.microsoft.com/office/drawing/2014/main" id="{03593534-415D-28D6-FE06-C760C15C66D1}"/>
                  </a:ext>
                </a:extLst>
              </p:cNvPr>
              <p:cNvGrpSpPr/>
              <p:nvPr/>
            </p:nvGrpSpPr>
            <p:grpSpPr>
              <a:xfrm>
                <a:off x="60515" y="6319254"/>
                <a:ext cx="391923" cy="152119"/>
                <a:chOff x="60515" y="528639"/>
                <a:chExt cx="391923" cy="152119"/>
              </a:xfrm>
            </p:grpSpPr>
            <p:sp>
              <p:nvSpPr>
                <p:cNvPr id="51" name="타원 50">
                  <a:extLst>
                    <a:ext uri="{FF2B5EF4-FFF2-40B4-BE49-F238E27FC236}">
                      <a16:creationId xmlns:a16="http://schemas.microsoft.com/office/drawing/2014/main" id="{C1466491-2983-01DC-EF12-1301C3CFF0E8}"/>
                    </a:ext>
                  </a:extLst>
                </p:cNvPr>
                <p:cNvSpPr/>
                <p:nvPr/>
              </p:nvSpPr>
              <p:spPr>
                <a:xfrm>
                  <a:off x="300319" y="528639"/>
                  <a:ext cx="152119" cy="15211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사각형: 둥근 모서리 51">
                  <a:extLst>
                    <a:ext uri="{FF2B5EF4-FFF2-40B4-BE49-F238E27FC236}">
                      <a16:creationId xmlns:a16="http://schemas.microsoft.com/office/drawing/2014/main" id="{2F234EDD-94FA-F5F9-AC36-25610EA2D20B}"/>
                    </a:ext>
                  </a:extLst>
                </p:cNvPr>
                <p:cNvSpPr/>
                <p:nvPr/>
              </p:nvSpPr>
              <p:spPr>
                <a:xfrm>
                  <a:off x="60515" y="568698"/>
                  <a:ext cx="324000" cy="7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63487FF-39DB-C04F-4212-71F3C413C25C}"/>
              </a:ext>
            </a:extLst>
          </p:cNvPr>
          <p:cNvSpPr txBox="1"/>
          <p:nvPr/>
        </p:nvSpPr>
        <p:spPr>
          <a:xfrm>
            <a:off x="2924525" y="1054595"/>
            <a:ext cx="68340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defRPr/>
            </a:pPr>
            <a:r>
              <a:rPr lang="ko-KR" altLang="en-US" sz="66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일본요리와 </a:t>
            </a:r>
            <a:endParaRPr lang="en-US" altLang="ko-KR" sz="6600" b="1" i="1" kern="0" dirty="0">
              <a:ln w="15875">
                <a:noFill/>
              </a:ln>
              <a:solidFill>
                <a:srgbClr val="FF8356"/>
              </a:solidFill>
              <a:ea typeface="Tmon몬소리 Black" panose="02000A03000000000000" pitchFamily="2" charset="-127"/>
            </a:endParaRPr>
          </a:p>
          <a:p>
            <a:pPr marL="0" lvl="2" algn="ctr">
              <a:defRPr/>
            </a:pPr>
            <a:r>
              <a:rPr lang="ko-KR" altLang="en-US" sz="6600" b="1" i="1" kern="0" dirty="0" err="1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와쇼쿠의</a:t>
            </a:r>
            <a:r>
              <a:rPr lang="ko-KR" altLang="en-US" sz="66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 차이</a:t>
            </a:r>
          </a:p>
        </p:txBody>
      </p:sp>
      <p:pic>
        <p:nvPicPr>
          <p:cNvPr id="58" name="그림 57" descr="텍스트이(가) 표시된 사진&#10;&#10;자동 생성된 설명">
            <a:extLst>
              <a:ext uri="{FF2B5EF4-FFF2-40B4-BE49-F238E27FC236}">
                <a16:creationId xmlns:a16="http://schemas.microsoft.com/office/drawing/2014/main" id="{BC7D2064-9E56-6A49-C4C8-A6BBAD28D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89" y="3524126"/>
            <a:ext cx="2642621" cy="22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5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4.81481E-6 L -2.08333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6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1ECE293-57D0-1B5F-FEAE-38718DB6752A}"/>
              </a:ext>
            </a:extLst>
          </p:cNvPr>
          <p:cNvGrpSpPr/>
          <p:nvPr/>
        </p:nvGrpSpPr>
        <p:grpSpPr>
          <a:xfrm>
            <a:off x="98052" y="189938"/>
            <a:ext cx="11995895" cy="6478123"/>
            <a:chOff x="60515" y="209549"/>
            <a:chExt cx="11995895" cy="6478123"/>
          </a:xfrm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55DA96B7-40A4-1B05-7C19-BE7BA6B495DB}"/>
                </a:ext>
              </a:extLst>
            </p:cNvPr>
            <p:cNvGrpSpPr/>
            <p:nvPr/>
          </p:nvGrpSpPr>
          <p:grpSpPr>
            <a:xfrm>
              <a:off x="171451" y="209549"/>
              <a:ext cx="11884959" cy="6478123"/>
              <a:chOff x="171451" y="209549"/>
              <a:chExt cx="11884959" cy="6478123"/>
            </a:xfrm>
          </p:grpSpPr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093FD31C-053C-4D72-0F1D-525A77C6A282}"/>
                  </a:ext>
                </a:extLst>
              </p:cNvPr>
              <p:cNvSpPr/>
              <p:nvPr/>
            </p:nvSpPr>
            <p:spPr>
              <a:xfrm>
                <a:off x="412378" y="344022"/>
                <a:ext cx="11644032" cy="6343650"/>
              </a:xfrm>
              <a:prstGeom prst="roundRect">
                <a:avLst>
                  <a:gd name="adj" fmla="val 2744"/>
                </a:avLst>
              </a:prstGeom>
              <a:solidFill>
                <a:srgbClr val="1F3D33"/>
              </a:solidFill>
              <a:ln w="25400">
                <a:solidFill>
                  <a:srgbClr val="1636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88403034-995B-A2B4-881C-63EB2CBA589B}"/>
                  </a:ext>
                </a:extLst>
              </p:cNvPr>
              <p:cNvSpPr/>
              <p:nvPr/>
            </p:nvSpPr>
            <p:spPr>
              <a:xfrm>
                <a:off x="171451" y="209549"/>
                <a:ext cx="11849098" cy="6429375"/>
              </a:xfrm>
              <a:prstGeom prst="roundRect">
                <a:avLst>
                  <a:gd name="adj" fmla="val 2648"/>
                </a:avLst>
              </a:prstGeom>
              <a:solidFill>
                <a:schemeClr val="bg1"/>
              </a:solidFill>
              <a:ln w="25400">
                <a:solidFill>
                  <a:srgbClr val="1636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t"/>
              <a:lstStyle/>
              <a:p>
                <a:pPr marL="0" lvl="2" algn="ctr">
                  <a:defRPr/>
                </a:pPr>
                <a:r>
                  <a:rPr lang="ko-KR" altLang="en-US" sz="2800" b="1" i="1" kern="0" dirty="0">
                    <a:ln w="15875">
                      <a:noFill/>
                    </a:ln>
                    <a:solidFill>
                      <a:srgbClr val="FF8356"/>
                    </a:solidFill>
                    <a:ea typeface="Tmon몬소리 Black" panose="02000A03000000000000" pitchFamily="2" charset="-127"/>
                  </a:rPr>
                  <a:t>일본요리와 </a:t>
                </a:r>
                <a:r>
                  <a:rPr lang="ko-KR" altLang="en-US" sz="2800" b="1" i="1" kern="0" dirty="0" err="1">
                    <a:ln w="15875">
                      <a:noFill/>
                    </a:ln>
                    <a:solidFill>
                      <a:srgbClr val="FF8356"/>
                    </a:solidFill>
                    <a:ea typeface="Tmon몬소리 Black" panose="02000A03000000000000" pitchFamily="2" charset="-127"/>
                  </a:rPr>
                  <a:t>와쇼쿠의</a:t>
                </a:r>
                <a:r>
                  <a:rPr lang="ko-KR" altLang="en-US" sz="2800" b="1" i="1" kern="0" dirty="0">
                    <a:ln w="15875">
                      <a:noFill/>
                    </a:ln>
                    <a:solidFill>
                      <a:srgbClr val="FF8356"/>
                    </a:solidFill>
                    <a:ea typeface="Tmon몬소리 Black" panose="02000A03000000000000" pitchFamily="2" charset="-127"/>
                  </a:rPr>
                  <a:t> 차이</a:t>
                </a:r>
                <a:endParaRPr lang="en-US" altLang="ko-KR" sz="500" i="1" kern="0" dirty="0">
                  <a:ln w="15875">
                    <a:noFill/>
                  </a:ln>
                  <a:solidFill>
                    <a:srgbClr val="FF8356"/>
                  </a:solidFill>
                </a:endParaRPr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4DC50C29-56CB-2570-8129-AC90588A153C}"/>
                </a:ext>
              </a:extLst>
            </p:cNvPr>
            <p:cNvGrpSpPr/>
            <p:nvPr/>
          </p:nvGrpSpPr>
          <p:grpSpPr>
            <a:xfrm>
              <a:off x="60515" y="245772"/>
              <a:ext cx="509038" cy="6336000"/>
              <a:chOff x="60515" y="245772"/>
              <a:chExt cx="509038" cy="6336000"/>
            </a:xfrm>
          </p:grpSpPr>
          <p:sp>
            <p:nvSpPr>
              <p:cNvPr id="53" name="사각형: 둥근 위쪽 모서리 52">
                <a:extLst>
                  <a:ext uri="{FF2B5EF4-FFF2-40B4-BE49-F238E27FC236}">
                    <a16:creationId xmlns:a16="http://schemas.microsoft.com/office/drawing/2014/main" id="{84268179-EEB0-BD6E-5F62-B815B807A595}"/>
                  </a:ext>
                </a:extLst>
              </p:cNvPr>
              <p:cNvSpPr/>
              <p:nvPr/>
            </p:nvSpPr>
            <p:spPr>
              <a:xfrm rot="16200000">
                <a:off x="-2778447" y="3233772"/>
                <a:ext cx="6336000" cy="360000"/>
              </a:xfrm>
              <a:prstGeom prst="round2SameRect">
                <a:avLst>
                  <a:gd name="adj1" fmla="val 38889"/>
                  <a:gd name="adj2" fmla="val 0"/>
                </a:avLst>
              </a:prstGeom>
              <a:solidFill>
                <a:srgbClr val="F7F3EF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4" name="그룹 53">
                <a:extLst>
                  <a:ext uri="{FF2B5EF4-FFF2-40B4-BE49-F238E27FC236}">
                    <a16:creationId xmlns:a16="http://schemas.microsoft.com/office/drawing/2014/main" id="{FF8D8D47-4596-2747-477C-32F3D8FB9988}"/>
                  </a:ext>
                </a:extLst>
              </p:cNvPr>
              <p:cNvGrpSpPr/>
              <p:nvPr/>
            </p:nvGrpSpPr>
            <p:grpSpPr>
              <a:xfrm>
                <a:off x="60515" y="461964"/>
                <a:ext cx="391923" cy="5942734"/>
                <a:chOff x="60515" y="528639"/>
                <a:chExt cx="391923" cy="5942734"/>
              </a:xfrm>
            </p:grpSpPr>
            <p:grpSp>
              <p:nvGrpSpPr>
                <p:cNvPr id="10" name="그룹 9">
                  <a:extLst>
                    <a:ext uri="{FF2B5EF4-FFF2-40B4-BE49-F238E27FC236}">
                      <a16:creationId xmlns:a16="http://schemas.microsoft.com/office/drawing/2014/main" id="{A2FCFB6E-B06F-7324-2ABC-729F2908B746}"/>
                    </a:ext>
                  </a:extLst>
                </p:cNvPr>
                <p:cNvGrpSpPr/>
                <p:nvPr/>
              </p:nvGrpSpPr>
              <p:grpSpPr>
                <a:xfrm>
                  <a:off x="60515" y="52863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8" name="타원 7">
                    <a:extLst>
                      <a:ext uri="{FF2B5EF4-FFF2-40B4-BE49-F238E27FC236}">
                        <a16:creationId xmlns:a16="http://schemas.microsoft.com/office/drawing/2014/main" id="{56267911-EA10-8F92-B49A-6625B3329D1F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" name="사각형: 둥근 모서리 8">
                    <a:extLst>
                      <a:ext uri="{FF2B5EF4-FFF2-40B4-BE49-F238E27FC236}">
                        <a16:creationId xmlns:a16="http://schemas.microsoft.com/office/drawing/2014/main" id="{EA471E9F-75B9-6F82-20FE-C4CD7A977E11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1" name="그룹 10">
                  <a:extLst>
                    <a:ext uri="{FF2B5EF4-FFF2-40B4-BE49-F238E27FC236}">
                      <a16:creationId xmlns:a16="http://schemas.microsoft.com/office/drawing/2014/main" id="{7BD97629-07C4-AB41-C0E5-65E159AA5FBD}"/>
                    </a:ext>
                  </a:extLst>
                </p:cNvPr>
                <p:cNvGrpSpPr/>
                <p:nvPr/>
              </p:nvGrpSpPr>
              <p:grpSpPr>
                <a:xfrm>
                  <a:off x="60515" y="94225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12" name="타원 11">
                    <a:extLst>
                      <a:ext uri="{FF2B5EF4-FFF2-40B4-BE49-F238E27FC236}">
                        <a16:creationId xmlns:a16="http://schemas.microsoft.com/office/drawing/2014/main" id="{D522E91A-95DB-07A8-76D0-F322A3AC2B38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" name="사각형: 둥근 모서리 12">
                    <a:extLst>
                      <a:ext uri="{FF2B5EF4-FFF2-40B4-BE49-F238E27FC236}">
                        <a16:creationId xmlns:a16="http://schemas.microsoft.com/office/drawing/2014/main" id="{6F53ECDF-ECDE-416C-2EAC-379413142463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4" name="그룹 13">
                  <a:extLst>
                    <a:ext uri="{FF2B5EF4-FFF2-40B4-BE49-F238E27FC236}">
                      <a16:creationId xmlns:a16="http://schemas.microsoft.com/office/drawing/2014/main" id="{E192BDC3-597D-C326-5C33-71839145B57B}"/>
                    </a:ext>
                  </a:extLst>
                </p:cNvPr>
                <p:cNvGrpSpPr/>
                <p:nvPr/>
              </p:nvGrpSpPr>
              <p:grpSpPr>
                <a:xfrm>
                  <a:off x="60515" y="135586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15" name="타원 14">
                    <a:extLst>
                      <a:ext uri="{FF2B5EF4-FFF2-40B4-BE49-F238E27FC236}">
                        <a16:creationId xmlns:a16="http://schemas.microsoft.com/office/drawing/2014/main" id="{CAE5CD58-E90F-9D7D-B966-AFE1DF34681D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" name="사각형: 둥근 모서리 15">
                    <a:extLst>
                      <a:ext uri="{FF2B5EF4-FFF2-40B4-BE49-F238E27FC236}">
                        <a16:creationId xmlns:a16="http://schemas.microsoft.com/office/drawing/2014/main" id="{7F89D348-0F31-FAB1-1949-C622E2D251B3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7" name="그룹 16">
                  <a:extLst>
                    <a:ext uri="{FF2B5EF4-FFF2-40B4-BE49-F238E27FC236}">
                      <a16:creationId xmlns:a16="http://schemas.microsoft.com/office/drawing/2014/main" id="{1751CF99-D459-C050-553F-005006166F92}"/>
                    </a:ext>
                  </a:extLst>
                </p:cNvPr>
                <p:cNvGrpSpPr/>
                <p:nvPr/>
              </p:nvGrpSpPr>
              <p:grpSpPr>
                <a:xfrm>
                  <a:off x="60515" y="176948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18" name="타원 17">
                    <a:extLst>
                      <a:ext uri="{FF2B5EF4-FFF2-40B4-BE49-F238E27FC236}">
                        <a16:creationId xmlns:a16="http://schemas.microsoft.com/office/drawing/2014/main" id="{6D1051B0-BAF5-5E9D-EDF1-EA07565C1CDA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" name="사각형: 둥근 모서리 18">
                    <a:extLst>
                      <a:ext uri="{FF2B5EF4-FFF2-40B4-BE49-F238E27FC236}">
                        <a16:creationId xmlns:a16="http://schemas.microsoft.com/office/drawing/2014/main" id="{96AD2326-C218-43AA-D2B1-EF197C0CBF48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0" name="그룹 19">
                  <a:extLst>
                    <a:ext uri="{FF2B5EF4-FFF2-40B4-BE49-F238E27FC236}">
                      <a16:creationId xmlns:a16="http://schemas.microsoft.com/office/drawing/2014/main" id="{58D6EB24-619B-DEDC-AADA-6046F98A88A9}"/>
                    </a:ext>
                  </a:extLst>
                </p:cNvPr>
                <p:cNvGrpSpPr/>
                <p:nvPr/>
              </p:nvGrpSpPr>
              <p:grpSpPr>
                <a:xfrm>
                  <a:off x="60515" y="218309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21" name="타원 20">
                    <a:extLst>
                      <a:ext uri="{FF2B5EF4-FFF2-40B4-BE49-F238E27FC236}">
                        <a16:creationId xmlns:a16="http://schemas.microsoft.com/office/drawing/2014/main" id="{4567AEEC-7CC6-5AA9-E8B7-B71EF5313545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" name="사각형: 둥근 모서리 21">
                    <a:extLst>
                      <a:ext uri="{FF2B5EF4-FFF2-40B4-BE49-F238E27FC236}">
                        <a16:creationId xmlns:a16="http://schemas.microsoft.com/office/drawing/2014/main" id="{4494A946-0AFE-2271-8CFD-F21BE2DEB4C7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3" name="그룹 22">
                  <a:extLst>
                    <a:ext uri="{FF2B5EF4-FFF2-40B4-BE49-F238E27FC236}">
                      <a16:creationId xmlns:a16="http://schemas.microsoft.com/office/drawing/2014/main" id="{1DF6FE08-80DB-A83A-DBDB-F79ED8257A3A}"/>
                    </a:ext>
                  </a:extLst>
                </p:cNvPr>
                <p:cNvGrpSpPr/>
                <p:nvPr/>
              </p:nvGrpSpPr>
              <p:grpSpPr>
                <a:xfrm>
                  <a:off x="60515" y="259671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24" name="타원 23">
                    <a:extLst>
                      <a:ext uri="{FF2B5EF4-FFF2-40B4-BE49-F238E27FC236}">
                        <a16:creationId xmlns:a16="http://schemas.microsoft.com/office/drawing/2014/main" id="{BD73F7C5-F442-32EF-DC23-632E480A407D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" name="사각형: 둥근 모서리 24">
                    <a:extLst>
                      <a:ext uri="{FF2B5EF4-FFF2-40B4-BE49-F238E27FC236}">
                        <a16:creationId xmlns:a16="http://schemas.microsoft.com/office/drawing/2014/main" id="{CB6C25A4-878C-BE82-68FB-E4FA18FC99AC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B0A6D738-03FC-9812-D869-12F81DF440ED}"/>
                    </a:ext>
                  </a:extLst>
                </p:cNvPr>
                <p:cNvGrpSpPr/>
                <p:nvPr/>
              </p:nvGrpSpPr>
              <p:grpSpPr>
                <a:xfrm>
                  <a:off x="60515" y="301032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27" name="타원 26">
                    <a:extLst>
                      <a:ext uri="{FF2B5EF4-FFF2-40B4-BE49-F238E27FC236}">
                        <a16:creationId xmlns:a16="http://schemas.microsoft.com/office/drawing/2014/main" id="{970D0F17-795D-4693-3CA1-0378786E7479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" name="사각형: 둥근 모서리 27">
                    <a:extLst>
                      <a:ext uri="{FF2B5EF4-FFF2-40B4-BE49-F238E27FC236}">
                        <a16:creationId xmlns:a16="http://schemas.microsoft.com/office/drawing/2014/main" id="{6F58AD13-97C5-859C-8BAB-CC4F2927E08B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9" name="그룹 28">
                  <a:extLst>
                    <a:ext uri="{FF2B5EF4-FFF2-40B4-BE49-F238E27FC236}">
                      <a16:creationId xmlns:a16="http://schemas.microsoft.com/office/drawing/2014/main" id="{C23FEAF4-2B7E-6047-C528-9B009601CC62}"/>
                    </a:ext>
                  </a:extLst>
                </p:cNvPr>
                <p:cNvGrpSpPr/>
                <p:nvPr/>
              </p:nvGrpSpPr>
              <p:grpSpPr>
                <a:xfrm>
                  <a:off x="60515" y="342394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30" name="타원 29">
                    <a:extLst>
                      <a:ext uri="{FF2B5EF4-FFF2-40B4-BE49-F238E27FC236}">
                        <a16:creationId xmlns:a16="http://schemas.microsoft.com/office/drawing/2014/main" id="{F7A3E540-25B7-5269-4D68-64663D45F0AC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" name="사각형: 둥근 모서리 30">
                    <a:extLst>
                      <a:ext uri="{FF2B5EF4-FFF2-40B4-BE49-F238E27FC236}">
                        <a16:creationId xmlns:a16="http://schemas.microsoft.com/office/drawing/2014/main" id="{E51E6DD1-F01D-1305-D20F-FEAB6F409D74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2" name="그룹 31">
                  <a:extLst>
                    <a:ext uri="{FF2B5EF4-FFF2-40B4-BE49-F238E27FC236}">
                      <a16:creationId xmlns:a16="http://schemas.microsoft.com/office/drawing/2014/main" id="{7569B07F-3A00-7E05-2402-D033FA9C22ED}"/>
                    </a:ext>
                  </a:extLst>
                </p:cNvPr>
                <p:cNvGrpSpPr/>
                <p:nvPr/>
              </p:nvGrpSpPr>
              <p:grpSpPr>
                <a:xfrm>
                  <a:off x="60515" y="383755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33" name="타원 32">
                    <a:extLst>
                      <a:ext uri="{FF2B5EF4-FFF2-40B4-BE49-F238E27FC236}">
                        <a16:creationId xmlns:a16="http://schemas.microsoft.com/office/drawing/2014/main" id="{D47FAEB3-8DAA-A1E8-0218-9ADBD3741C40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" name="사각형: 둥근 모서리 33">
                    <a:extLst>
                      <a:ext uri="{FF2B5EF4-FFF2-40B4-BE49-F238E27FC236}">
                        <a16:creationId xmlns:a16="http://schemas.microsoft.com/office/drawing/2014/main" id="{682351A8-10C8-6C38-7F69-9EFF742B873D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5" name="그룹 34">
                  <a:extLst>
                    <a:ext uri="{FF2B5EF4-FFF2-40B4-BE49-F238E27FC236}">
                      <a16:creationId xmlns:a16="http://schemas.microsoft.com/office/drawing/2014/main" id="{E49B4C4E-947A-DA0F-5534-3B0B4CE8BC4B}"/>
                    </a:ext>
                  </a:extLst>
                </p:cNvPr>
                <p:cNvGrpSpPr/>
                <p:nvPr/>
              </p:nvGrpSpPr>
              <p:grpSpPr>
                <a:xfrm>
                  <a:off x="60515" y="425117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36" name="타원 35">
                    <a:extLst>
                      <a:ext uri="{FF2B5EF4-FFF2-40B4-BE49-F238E27FC236}">
                        <a16:creationId xmlns:a16="http://schemas.microsoft.com/office/drawing/2014/main" id="{81DEBCCF-0E45-B95E-95D2-8A95655C9D00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" name="사각형: 둥근 모서리 36">
                    <a:extLst>
                      <a:ext uri="{FF2B5EF4-FFF2-40B4-BE49-F238E27FC236}">
                        <a16:creationId xmlns:a16="http://schemas.microsoft.com/office/drawing/2014/main" id="{99B71E0D-693D-3474-9C12-C9D53965C69B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8" name="그룹 37">
                  <a:extLst>
                    <a:ext uri="{FF2B5EF4-FFF2-40B4-BE49-F238E27FC236}">
                      <a16:creationId xmlns:a16="http://schemas.microsoft.com/office/drawing/2014/main" id="{41F330B5-8114-A379-4CD4-18812B0DD927}"/>
                    </a:ext>
                  </a:extLst>
                </p:cNvPr>
                <p:cNvGrpSpPr/>
                <p:nvPr/>
              </p:nvGrpSpPr>
              <p:grpSpPr>
                <a:xfrm>
                  <a:off x="60515" y="466478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39" name="타원 38">
                    <a:extLst>
                      <a:ext uri="{FF2B5EF4-FFF2-40B4-BE49-F238E27FC236}">
                        <a16:creationId xmlns:a16="http://schemas.microsoft.com/office/drawing/2014/main" id="{3C88C877-317B-820E-1D17-2CAA3369DAD8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" name="사각형: 둥근 모서리 39">
                    <a:extLst>
                      <a:ext uri="{FF2B5EF4-FFF2-40B4-BE49-F238E27FC236}">
                        <a16:creationId xmlns:a16="http://schemas.microsoft.com/office/drawing/2014/main" id="{7D0F840C-CA40-FF35-88A0-9DDD12B78B12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1" name="그룹 40">
                  <a:extLst>
                    <a:ext uri="{FF2B5EF4-FFF2-40B4-BE49-F238E27FC236}">
                      <a16:creationId xmlns:a16="http://schemas.microsoft.com/office/drawing/2014/main" id="{BF36D008-A6EF-CF87-8311-55AA928379C8}"/>
                    </a:ext>
                  </a:extLst>
                </p:cNvPr>
                <p:cNvGrpSpPr/>
                <p:nvPr/>
              </p:nvGrpSpPr>
              <p:grpSpPr>
                <a:xfrm>
                  <a:off x="60515" y="507840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42" name="타원 41">
                    <a:extLst>
                      <a:ext uri="{FF2B5EF4-FFF2-40B4-BE49-F238E27FC236}">
                        <a16:creationId xmlns:a16="http://schemas.microsoft.com/office/drawing/2014/main" id="{9E62CD88-2609-7FF2-AEB7-8E619F3867AB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3" name="사각형: 둥근 모서리 42">
                    <a:extLst>
                      <a:ext uri="{FF2B5EF4-FFF2-40B4-BE49-F238E27FC236}">
                        <a16:creationId xmlns:a16="http://schemas.microsoft.com/office/drawing/2014/main" id="{3362AFE8-4271-A499-72D9-49BFAE3E7219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4" name="그룹 43">
                  <a:extLst>
                    <a:ext uri="{FF2B5EF4-FFF2-40B4-BE49-F238E27FC236}">
                      <a16:creationId xmlns:a16="http://schemas.microsoft.com/office/drawing/2014/main" id="{7A94F50E-F8CF-63FA-0FE2-0B290F2EEB8C}"/>
                    </a:ext>
                  </a:extLst>
                </p:cNvPr>
                <p:cNvGrpSpPr/>
                <p:nvPr/>
              </p:nvGrpSpPr>
              <p:grpSpPr>
                <a:xfrm>
                  <a:off x="60515" y="549201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45" name="타원 44">
                    <a:extLst>
                      <a:ext uri="{FF2B5EF4-FFF2-40B4-BE49-F238E27FC236}">
                        <a16:creationId xmlns:a16="http://schemas.microsoft.com/office/drawing/2014/main" id="{EC6298DF-31CF-2D14-D504-DD301EE0FDE2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" name="사각형: 둥근 모서리 45">
                    <a:extLst>
                      <a:ext uri="{FF2B5EF4-FFF2-40B4-BE49-F238E27FC236}">
                        <a16:creationId xmlns:a16="http://schemas.microsoft.com/office/drawing/2014/main" id="{E83A24E9-37D7-E312-213B-97841185F2A2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7" name="그룹 46">
                  <a:extLst>
                    <a:ext uri="{FF2B5EF4-FFF2-40B4-BE49-F238E27FC236}">
                      <a16:creationId xmlns:a16="http://schemas.microsoft.com/office/drawing/2014/main" id="{39CEF96F-CA12-B77D-ECEF-35E6379C235F}"/>
                    </a:ext>
                  </a:extLst>
                </p:cNvPr>
                <p:cNvGrpSpPr/>
                <p:nvPr/>
              </p:nvGrpSpPr>
              <p:grpSpPr>
                <a:xfrm>
                  <a:off x="60515" y="590563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48" name="타원 47">
                    <a:extLst>
                      <a:ext uri="{FF2B5EF4-FFF2-40B4-BE49-F238E27FC236}">
                        <a16:creationId xmlns:a16="http://schemas.microsoft.com/office/drawing/2014/main" id="{48D48042-0018-0EE9-EE3D-6CF24DC5AE47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" name="사각형: 둥근 모서리 48">
                    <a:extLst>
                      <a:ext uri="{FF2B5EF4-FFF2-40B4-BE49-F238E27FC236}">
                        <a16:creationId xmlns:a16="http://schemas.microsoft.com/office/drawing/2014/main" id="{363B7BAB-ED24-F4CA-2B8B-CED91A97D663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0" name="그룹 49">
                  <a:extLst>
                    <a:ext uri="{FF2B5EF4-FFF2-40B4-BE49-F238E27FC236}">
                      <a16:creationId xmlns:a16="http://schemas.microsoft.com/office/drawing/2014/main" id="{03593534-415D-28D6-FE06-C760C15C66D1}"/>
                    </a:ext>
                  </a:extLst>
                </p:cNvPr>
                <p:cNvGrpSpPr/>
                <p:nvPr/>
              </p:nvGrpSpPr>
              <p:grpSpPr>
                <a:xfrm>
                  <a:off x="60515" y="631925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51" name="타원 50">
                    <a:extLst>
                      <a:ext uri="{FF2B5EF4-FFF2-40B4-BE49-F238E27FC236}">
                        <a16:creationId xmlns:a16="http://schemas.microsoft.com/office/drawing/2014/main" id="{C1466491-2983-01DC-EF12-1301C3CFF0E8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2" name="사각형: 둥근 모서리 51">
                    <a:extLst>
                      <a:ext uri="{FF2B5EF4-FFF2-40B4-BE49-F238E27FC236}">
                        <a16:creationId xmlns:a16="http://schemas.microsoft.com/office/drawing/2014/main" id="{2F234EDD-94FA-F5F9-AC36-25610EA2D20B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0DD3E794-07ED-ACD6-2032-5DF067E8C2DF}"/>
              </a:ext>
            </a:extLst>
          </p:cNvPr>
          <p:cNvSpPr/>
          <p:nvPr/>
        </p:nvSpPr>
        <p:spPr>
          <a:xfrm flipH="1">
            <a:off x="1349114" y="1090773"/>
            <a:ext cx="107973" cy="2189094"/>
          </a:xfrm>
          <a:prstGeom prst="roundRect">
            <a:avLst>
              <a:gd name="adj" fmla="val 50000"/>
            </a:avLst>
          </a:prstGeom>
          <a:solidFill>
            <a:srgbClr val="FFAE9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5225B1-C4E0-B0D4-0C8B-FB9325BB896E}"/>
              </a:ext>
            </a:extLst>
          </p:cNvPr>
          <p:cNvSpPr txBox="1"/>
          <p:nvPr/>
        </p:nvSpPr>
        <p:spPr>
          <a:xfrm>
            <a:off x="1484950" y="1033098"/>
            <a:ext cx="6775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defRPr/>
            </a:pPr>
            <a:r>
              <a:rPr lang="en-US" altLang="ko-KR" dirty="0"/>
              <a:t>'</a:t>
            </a:r>
            <a:r>
              <a:rPr lang="ko-KR" altLang="en-US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일본 요리</a:t>
            </a:r>
            <a:r>
              <a:rPr lang="en-US" altLang="ko-KR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'</a:t>
            </a:r>
            <a:r>
              <a:rPr lang="ko-KR" altLang="en-US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와 </a:t>
            </a:r>
            <a:r>
              <a:rPr lang="en-US" altLang="ko-KR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'</a:t>
            </a:r>
            <a:r>
              <a:rPr lang="ko-KR" altLang="en-US" sz="2000" b="1" i="1" kern="0" dirty="0" err="1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와쇼쿠</a:t>
            </a:r>
            <a:r>
              <a:rPr lang="en-US" altLang="ko-KR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'</a:t>
            </a:r>
            <a:r>
              <a:rPr lang="ko-KR" altLang="en-US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라는 말은 문명개화 시대에 일본에 들어온 </a:t>
            </a:r>
            <a:r>
              <a:rPr lang="en-US" altLang="ko-KR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'</a:t>
            </a:r>
            <a:r>
              <a:rPr lang="ko-KR" altLang="en-US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서양 요리</a:t>
            </a:r>
            <a:r>
              <a:rPr lang="en-US" altLang="ko-KR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'(</a:t>
            </a:r>
            <a:r>
              <a:rPr lang="ko-KR" altLang="en-US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일본어</a:t>
            </a:r>
            <a:r>
              <a:rPr lang="en-US" altLang="ko-KR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: </a:t>
            </a:r>
            <a:r>
              <a:rPr lang="ko-KR" altLang="en-US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西洋料理</a:t>
            </a:r>
            <a:r>
              <a:rPr lang="en-US" altLang="ko-KR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)</a:t>
            </a:r>
            <a:r>
              <a:rPr lang="ko-KR" altLang="en-US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와 </a:t>
            </a:r>
            <a:r>
              <a:rPr lang="en-US" altLang="ko-KR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'</a:t>
            </a:r>
            <a:r>
              <a:rPr lang="ko-KR" altLang="en-US" sz="2000" b="1" i="1" kern="0" dirty="0" err="1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요쇼쿠</a:t>
            </a:r>
            <a:r>
              <a:rPr lang="en-US" altLang="ko-KR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'(</a:t>
            </a:r>
            <a:r>
              <a:rPr lang="ko-KR" altLang="en-US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일본어</a:t>
            </a:r>
            <a:r>
              <a:rPr lang="en-US" altLang="ko-KR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: </a:t>
            </a:r>
            <a:r>
              <a:rPr lang="ko-KR" altLang="en-US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洋食</a:t>
            </a:r>
            <a:r>
              <a:rPr lang="en-US" altLang="ko-KR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)</a:t>
            </a:r>
            <a:r>
              <a:rPr lang="ko-KR" altLang="en-US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에 대응하는 형태로 탄생했다</a:t>
            </a:r>
            <a:r>
              <a:rPr lang="en-US" altLang="ko-KR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.</a:t>
            </a:r>
          </a:p>
          <a:p>
            <a:pPr marL="0" lvl="2" algn="ctr">
              <a:defRPr/>
            </a:pPr>
            <a:r>
              <a:rPr lang="ko-KR" altLang="en-US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일본요리에는 요정에서 제공되는 고급요리의 이미지가</a:t>
            </a:r>
            <a:endParaRPr lang="en-US" altLang="ko-KR" sz="2000" b="1" i="1" kern="0" dirty="0">
              <a:ln w="15875">
                <a:noFill/>
              </a:ln>
              <a:solidFill>
                <a:srgbClr val="FF8356"/>
              </a:solidFill>
              <a:ea typeface="Tmon몬소리 Black" panose="02000A03000000000000" pitchFamily="2" charset="-127"/>
            </a:endParaRPr>
          </a:p>
          <a:p>
            <a:pPr marL="0" lvl="2" algn="ctr">
              <a:defRPr/>
            </a:pPr>
            <a:r>
              <a:rPr lang="ko-KR" altLang="en-US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있는 한편</a:t>
            </a:r>
            <a:r>
              <a:rPr lang="en-US" altLang="ko-KR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,</a:t>
            </a:r>
            <a:r>
              <a:rPr lang="ko-KR" altLang="en-US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일식은 고급식도 가정식도 포함한 일본의식문화 전체를 나타내는 말로 보다 어울린다는 의견도 있다</a:t>
            </a:r>
            <a:r>
              <a:rPr lang="en-US" altLang="ko-KR" sz="2000" b="1" i="1" kern="0" dirty="0">
                <a:ln w="15875">
                  <a:noFill/>
                </a:ln>
                <a:solidFill>
                  <a:srgbClr val="FF8356"/>
                </a:solidFill>
                <a:ea typeface="Tmon몬소리 Black" panose="02000A03000000000000" pitchFamily="2" charset="-127"/>
              </a:rPr>
              <a:t>.</a:t>
            </a:r>
            <a:endParaRPr lang="ko-KR" altLang="en-US" sz="2000" b="1" i="1" kern="0" dirty="0">
              <a:ln w="15875">
                <a:noFill/>
              </a:ln>
              <a:solidFill>
                <a:srgbClr val="FF8356"/>
              </a:solidFill>
              <a:ea typeface="Tmon몬소리 Black" panose="02000A03000000000000" pitchFamily="2" charset="-12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061F76-F9E3-CCE8-BBAF-9485988A3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14" y="3433750"/>
            <a:ext cx="1587600" cy="184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EEC4269-4E65-8CD9-AC40-856BEB8E71F5}"/>
              </a:ext>
            </a:extLst>
          </p:cNvPr>
          <p:cNvSpPr txBox="1"/>
          <p:nvPr/>
        </p:nvSpPr>
        <p:spPr>
          <a:xfrm>
            <a:off x="3045966" y="3469015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일본 요리이지만 </a:t>
            </a:r>
            <a:r>
              <a:rPr lang="ko-KR" altLang="en-US" dirty="0" err="1"/>
              <a:t>와쇼쿠는</a:t>
            </a:r>
            <a:r>
              <a:rPr lang="ko-KR" altLang="en-US" dirty="0"/>
              <a:t> 아닌 </a:t>
            </a:r>
            <a:r>
              <a:rPr lang="ko-KR" altLang="en-US" dirty="0" err="1"/>
              <a:t>고로케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7359637-A221-C86F-D9BB-07B5100FD412}"/>
              </a:ext>
            </a:extLst>
          </p:cNvPr>
          <p:cNvSpPr txBox="1"/>
          <p:nvPr/>
        </p:nvSpPr>
        <p:spPr>
          <a:xfrm>
            <a:off x="3045966" y="3863332"/>
            <a:ext cx="41493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 err="1"/>
              <a:t>고로케의</a:t>
            </a:r>
            <a:r>
              <a:rPr lang="ko-KR" altLang="en-US" sz="1200" dirty="0"/>
              <a:t> 원형인 크로켓은 메이지 유신 이후 일본에 들어왔고</a:t>
            </a:r>
            <a:r>
              <a:rPr lang="en-US" altLang="ko-KR" sz="1200" dirty="0"/>
              <a:t>, </a:t>
            </a:r>
            <a:r>
              <a:rPr lang="ko-KR" altLang="en-US" sz="1200" dirty="0"/>
              <a:t>이 과정에서 일본인의 입맛에 맞게 변형되고</a:t>
            </a:r>
            <a:r>
              <a:rPr lang="en-US" altLang="ko-KR" sz="1200" dirty="0"/>
              <a:t>, </a:t>
            </a:r>
            <a:r>
              <a:rPr lang="ko-KR" altLang="en-US" sz="1200" dirty="0"/>
              <a:t>안에 들어가는</a:t>
            </a:r>
            <a:endParaRPr lang="en-US" altLang="ko-KR" sz="1200" dirty="0"/>
          </a:p>
          <a:p>
            <a:r>
              <a:rPr lang="ko-KR" altLang="en-US" sz="1200" dirty="0"/>
              <a:t>속도 </a:t>
            </a:r>
            <a:r>
              <a:rPr lang="ko-KR" altLang="en-US" sz="1200" dirty="0" err="1"/>
              <a:t>다양해졌다</a:t>
            </a:r>
            <a:endParaRPr lang="ko-KR" altLang="en-US" sz="12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0A7AF87-74F2-A021-12CA-60F5C6471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14" y="5193623"/>
            <a:ext cx="1587600" cy="119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DA88C968-D1E3-AF09-09BE-8FC36EB15364}"/>
              </a:ext>
            </a:extLst>
          </p:cNvPr>
          <p:cNvSpPr txBox="1"/>
          <p:nvPr/>
        </p:nvSpPr>
        <p:spPr>
          <a:xfrm>
            <a:off x="3046751" y="5275367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일본 요리이면서 동시에 </a:t>
            </a:r>
            <a:r>
              <a:rPr lang="ko-KR" altLang="en-US" dirty="0" err="1"/>
              <a:t>와쇼쿠인</a:t>
            </a:r>
            <a:r>
              <a:rPr lang="ko-KR" altLang="en-US" dirty="0"/>
              <a:t> </a:t>
            </a:r>
            <a:r>
              <a:rPr lang="ko-KR" altLang="en-US" dirty="0" err="1"/>
              <a:t>덴가쿠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C3D6DC3-961F-3756-D856-514799229073}"/>
              </a:ext>
            </a:extLst>
          </p:cNvPr>
          <p:cNvSpPr txBox="1"/>
          <p:nvPr/>
        </p:nvSpPr>
        <p:spPr>
          <a:xfrm>
            <a:off x="3046751" y="5644699"/>
            <a:ext cx="4328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/>
              <a:t>꼬치에 꿴 두부나 곤약</a:t>
            </a:r>
            <a:r>
              <a:rPr lang="en-US" altLang="ko-KR" sz="1200" dirty="0"/>
              <a:t>, </a:t>
            </a:r>
            <a:r>
              <a:rPr lang="ko-KR" altLang="en-US" sz="1200" dirty="0"/>
              <a:t>가지</a:t>
            </a:r>
            <a:r>
              <a:rPr lang="en-US" altLang="ko-KR" sz="1200" dirty="0"/>
              <a:t>, </a:t>
            </a:r>
            <a:r>
              <a:rPr lang="ko-KR" altLang="en-US" sz="1200" dirty="0"/>
              <a:t>토란 등에 미림</a:t>
            </a:r>
            <a:r>
              <a:rPr lang="en-US" altLang="ko-KR" sz="1200" dirty="0"/>
              <a:t>, </a:t>
            </a:r>
            <a:r>
              <a:rPr lang="ko-KR" altLang="en-US" sz="1200" dirty="0"/>
              <a:t>유자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초피</a:t>
            </a:r>
            <a:r>
              <a:rPr lang="ko-KR" altLang="en-US" sz="1200" dirty="0"/>
              <a:t> 등으로 조미한 미소를 발라 구운 음식이다</a:t>
            </a:r>
            <a:r>
              <a:rPr lang="en-US" altLang="ko-KR" sz="1200" dirty="0"/>
              <a:t>. </a:t>
            </a:r>
            <a:r>
              <a:rPr lang="ko-KR" altLang="en-US" sz="1200" dirty="0"/>
              <a:t>생선으로 만든 </a:t>
            </a:r>
            <a:r>
              <a:rPr lang="ko-KR" altLang="en-US" sz="1200" dirty="0" err="1"/>
              <a:t>덴가쿠는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교덴</a:t>
            </a:r>
            <a:r>
              <a:rPr lang="en-US" altLang="ko-KR" sz="1200" dirty="0"/>
              <a:t>(</a:t>
            </a:r>
            <a:r>
              <a:rPr lang="ko-KR" altLang="en-US" sz="1200" dirty="0"/>
              <a:t>魚田</a:t>
            </a:r>
            <a:r>
              <a:rPr lang="en-US" altLang="ko-KR" sz="1200" dirty="0"/>
              <a:t>)</a:t>
            </a:r>
            <a:r>
              <a:rPr lang="ko-KR" altLang="en-US" sz="1200" dirty="0"/>
              <a:t>이라 부른다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pic>
        <p:nvPicPr>
          <p:cNvPr id="85" name="그림 84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D5DACDA3-E850-21BE-E539-F90A13995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937" y="3413717"/>
            <a:ext cx="3300991" cy="277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1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7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" grpId="0"/>
      <p:bldP spid="59" grpId="0"/>
      <p:bldP spid="75" grpId="0"/>
      <p:bldP spid="79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6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1ECE293-57D0-1B5F-FEAE-38718DB6752A}"/>
              </a:ext>
            </a:extLst>
          </p:cNvPr>
          <p:cNvGrpSpPr/>
          <p:nvPr/>
        </p:nvGrpSpPr>
        <p:grpSpPr>
          <a:xfrm>
            <a:off x="98052" y="0"/>
            <a:ext cx="11995895" cy="6478123"/>
            <a:chOff x="60515" y="209549"/>
            <a:chExt cx="11995895" cy="6478123"/>
          </a:xfrm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55DA96B7-40A4-1B05-7C19-BE7BA6B495DB}"/>
                </a:ext>
              </a:extLst>
            </p:cNvPr>
            <p:cNvGrpSpPr/>
            <p:nvPr/>
          </p:nvGrpSpPr>
          <p:grpSpPr>
            <a:xfrm>
              <a:off x="171451" y="209549"/>
              <a:ext cx="11884959" cy="6478123"/>
              <a:chOff x="171451" y="209549"/>
              <a:chExt cx="11884959" cy="6478123"/>
            </a:xfrm>
          </p:grpSpPr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093FD31C-053C-4D72-0F1D-525A77C6A282}"/>
                  </a:ext>
                </a:extLst>
              </p:cNvPr>
              <p:cNvSpPr/>
              <p:nvPr/>
            </p:nvSpPr>
            <p:spPr>
              <a:xfrm>
                <a:off x="412378" y="344022"/>
                <a:ext cx="11644032" cy="6343650"/>
              </a:xfrm>
              <a:prstGeom prst="roundRect">
                <a:avLst>
                  <a:gd name="adj" fmla="val 2744"/>
                </a:avLst>
              </a:prstGeom>
              <a:solidFill>
                <a:srgbClr val="1F3D33"/>
              </a:solidFill>
              <a:ln w="25400">
                <a:solidFill>
                  <a:srgbClr val="1636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88403034-995B-A2B4-881C-63EB2CBA589B}"/>
                  </a:ext>
                </a:extLst>
              </p:cNvPr>
              <p:cNvSpPr/>
              <p:nvPr/>
            </p:nvSpPr>
            <p:spPr>
              <a:xfrm>
                <a:off x="171451" y="209549"/>
                <a:ext cx="11849098" cy="6429375"/>
              </a:xfrm>
              <a:prstGeom prst="roundRect">
                <a:avLst>
                  <a:gd name="adj" fmla="val 2648"/>
                </a:avLst>
              </a:prstGeom>
              <a:solidFill>
                <a:schemeClr val="bg1"/>
              </a:solidFill>
              <a:ln w="25400">
                <a:solidFill>
                  <a:srgbClr val="1636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t"/>
              <a:lstStyle/>
              <a:p>
                <a:pPr marL="0" lvl="2" algn="ctr">
                  <a:defRPr/>
                </a:pPr>
                <a:r>
                  <a:rPr lang="ko-KR" altLang="en-US" sz="500" i="1" kern="0" dirty="0">
                    <a:ln w="15875">
                      <a:noFill/>
                    </a:ln>
                    <a:solidFill>
                      <a:srgbClr val="FF8356"/>
                    </a:solidFill>
                  </a:rPr>
                  <a:t>경</a:t>
                </a:r>
                <a:endParaRPr lang="en-US" altLang="ko-KR" sz="500" i="1" kern="0" dirty="0">
                  <a:ln w="15875">
                    <a:noFill/>
                  </a:ln>
                  <a:solidFill>
                    <a:srgbClr val="FF8356"/>
                  </a:solidFill>
                </a:endParaRPr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4DC50C29-56CB-2570-8129-AC90588A153C}"/>
                </a:ext>
              </a:extLst>
            </p:cNvPr>
            <p:cNvGrpSpPr/>
            <p:nvPr/>
          </p:nvGrpSpPr>
          <p:grpSpPr>
            <a:xfrm>
              <a:off x="60515" y="245772"/>
              <a:ext cx="509038" cy="6336000"/>
              <a:chOff x="60515" y="245772"/>
              <a:chExt cx="509038" cy="6336000"/>
            </a:xfrm>
          </p:grpSpPr>
          <p:sp>
            <p:nvSpPr>
              <p:cNvPr id="53" name="사각형: 둥근 위쪽 모서리 52">
                <a:extLst>
                  <a:ext uri="{FF2B5EF4-FFF2-40B4-BE49-F238E27FC236}">
                    <a16:creationId xmlns:a16="http://schemas.microsoft.com/office/drawing/2014/main" id="{84268179-EEB0-BD6E-5F62-B815B807A595}"/>
                  </a:ext>
                </a:extLst>
              </p:cNvPr>
              <p:cNvSpPr/>
              <p:nvPr/>
            </p:nvSpPr>
            <p:spPr>
              <a:xfrm rot="16200000">
                <a:off x="-2778447" y="3233772"/>
                <a:ext cx="6336000" cy="360000"/>
              </a:xfrm>
              <a:prstGeom prst="round2SameRect">
                <a:avLst>
                  <a:gd name="adj1" fmla="val 38889"/>
                  <a:gd name="adj2" fmla="val 0"/>
                </a:avLst>
              </a:prstGeom>
              <a:solidFill>
                <a:srgbClr val="F7F3EF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4" name="그룹 53">
                <a:extLst>
                  <a:ext uri="{FF2B5EF4-FFF2-40B4-BE49-F238E27FC236}">
                    <a16:creationId xmlns:a16="http://schemas.microsoft.com/office/drawing/2014/main" id="{FF8D8D47-4596-2747-477C-32F3D8FB9988}"/>
                  </a:ext>
                </a:extLst>
              </p:cNvPr>
              <p:cNvGrpSpPr/>
              <p:nvPr/>
            </p:nvGrpSpPr>
            <p:grpSpPr>
              <a:xfrm>
                <a:off x="60515" y="461964"/>
                <a:ext cx="391923" cy="5942734"/>
                <a:chOff x="60515" y="528639"/>
                <a:chExt cx="391923" cy="5942734"/>
              </a:xfrm>
            </p:grpSpPr>
            <p:grpSp>
              <p:nvGrpSpPr>
                <p:cNvPr id="10" name="그룹 9">
                  <a:extLst>
                    <a:ext uri="{FF2B5EF4-FFF2-40B4-BE49-F238E27FC236}">
                      <a16:creationId xmlns:a16="http://schemas.microsoft.com/office/drawing/2014/main" id="{A2FCFB6E-B06F-7324-2ABC-729F2908B746}"/>
                    </a:ext>
                  </a:extLst>
                </p:cNvPr>
                <p:cNvGrpSpPr/>
                <p:nvPr/>
              </p:nvGrpSpPr>
              <p:grpSpPr>
                <a:xfrm>
                  <a:off x="60515" y="52863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8" name="타원 7">
                    <a:extLst>
                      <a:ext uri="{FF2B5EF4-FFF2-40B4-BE49-F238E27FC236}">
                        <a16:creationId xmlns:a16="http://schemas.microsoft.com/office/drawing/2014/main" id="{56267911-EA10-8F92-B49A-6625B3329D1F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" name="사각형: 둥근 모서리 8">
                    <a:extLst>
                      <a:ext uri="{FF2B5EF4-FFF2-40B4-BE49-F238E27FC236}">
                        <a16:creationId xmlns:a16="http://schemas.microsoft.com/office/drawing/2014/main" id="{EA471E9F-75B9-6F82-20FE-C4CD7A977E11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1" name="그룹 10">
                  <a:extLst>
                    <a:ext uri="{FF2B5EF4-FFF2-40B4-BE49-F238E27FC236}">
                      <a16:creationId xmlns:a16="http://schemas.microsoft.com/office/drawing/2014/main" id="{7BD97629-07C4-AB41-C0E5-65E159AA5FBD}"/>
                    </a:ext>
                  </a:extLst>
                </p:cNvPr>
                <p:cNvGrpSpPr/>
                <p:nvPr/>
              </p:nvGrpSpPr>
              <p:grpSpPr>
                <a:xfrm>
                  <a:off x="60515" y="94225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12" name="타원 11">
                    <a:extLst>
                      <a:ext uri="{FF2B5EF4-FFF2-40B4-BE49-F238E27FC236}">
                        <a16:creationId xmlns:a16="http://schemas.microsoft.com/office/drawing/2014/main" id="{D522E91A-95DB-07A8-76D0-F322A3AC2B38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" name="사각형: 둥근 모서리 12">
                    <a:extLst>
                      <a:ext uri="{FF2B5EF4-FFF2-40B4-BE49-F238E27FC236}">
                        <a16:creationId xmlns:a16="http://schemas.microsoft.com/office/drawing/2014/main" id="{6F53ECDF-ECDE-416C-2EAC-379413142463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4" name="그룹 13">
                  <a:extLst>
                    <a:ext uri="{FF2B5EF4-FFF2-40B4-BE49-F238E27FC236}">
                      <a16:creationId xmlns:a16="http://schemas.microsoft.com/office/drawing/2014/main" id="{E192BDC3-597D-C326-5C33-71839145B57B}"/>
                    </a:ext>
                  </a:extLst>
                </p:cNvPr>
                <p:cNvGrpSpPr/>
                <p:nvPr/>
              </p:nvGrpSpPr>
              <p:grpSpPr>
                <a:xfrm>
                  <a:off x="60515" y="135586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15" name="타원 14">
                    <a:extLst>
                      <a:ext uri="{FF2B5EF4-FFF2-40B4-BE49-F238E27FC236}">
                        <a16:creationId xmlns:a16="http://schemas.microsoft.com/office/drawing/2014/main" id="{CAE5CD58-E90F-9D7D-B966-AFE1DF34681D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" name="사각형: 둥근 모서리 15">
                    <a:extLst>
                      <a:ext uri="{FF2B5EF4-FFF2-40B4-BE49-F238E27FC236}">
                        <a16:creationId xmlns:a16="http://schemas.microsoft.com/office/drawing/2014/main" id="{7F89D348-0F31-FAB1-1949-C622E2D251B3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7" name="그룹 16">
                  <a:extLst>
                    <a:ext uri="{FF2B5EF4-FFF2-40B4-BE49-F238E27FC236}">
                      <a16:creationId xmlns:a16="http://schemas.microsoft.com/office/drawing/2014/main" id="{1751CF99-D459-C050-553F-005006166F92}"/>
                    </a:ext>
                  </a:extLst>
                </p:cNvPr>
                <p:cNvGrpSpPr/>
                <p:nvPr/>
              </p:nvGrpSpPr>
              <p:grpSpPr>
                <a:xfrm>
                  <a:off x="60515" y="176948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18" name="타원 17">
                    <a:extLst>
                      <a:ext uri="{FF2B5EF4-FFF2-40B4-BE49-F238E27FC236}">
                        <a16:creationId xmlns:a16="http://schemas.microsoft.com/office/drawing/2014/main" id="{6D1051B0-BAF5-5E9D-EDF1-EA07565C1CDA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" name="사각형: 둥근 모서리 18">
                    <a:extLst>
                      <a:ext uri="{FF2B5EF4-FFF2-40B4-BE49-F238E27FC236}">
                        <a16:creationId xmlns:a16="http://schemas.microsoft.com/office/drawing/2014/main" id="{96AD2326-C218-43AA-D2B1-EF197C0CBF48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0" name="그룹 19">
                  <a:extLst>
                    <a:ext uri="{FF2B5EF4-FFF2-40B4-BE49-F238E27FC236}">
                      <a16:creationId xmlns:a16="http://schemas.microsoft.com/office/drawing/2014/main" id="{58D6EB24-619B-DEDC-AADA-6046F98A88A9}"/>
                    </a:ext>
                  </a:extLst>
                </p:cNvPr>
                <p:cNvGrpSpPr/>
                <p:nvPr/>
              </p:nvGrpSpPr>
              <p:grpSpPr>
                <a:xfrm>
                  <a:off x="60515" y="218309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21" name="타원 20">
                    <a:extLst>
                      <a:ext uri="{FF2B5EF4-FFF2-40B4-BE49-F238E27FC236}">
                        <a16:creationId xmlns:a16="http://schemas.microsoft.com/office/drawing/2014/main" id="{4567AEEC-7CC6-5AA9-E8B7-B71EF5313545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" name="사각형: 둥근 모서리 21">
                    <a:extLst>
                      <a:ext uri="{FF2B5EF4-FFF2-40B4-BE49-F238E27FC236}">
                        <a16:creationId xmlns:a16="http://schemas.microsoft.com/office/drawing/2014/main" id="{4494A946-0AFE-2271-8CFD-F21BE2DEB4C7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3" name="그룹 22">
                  <a:extLst>
                    <a:ext uri="{FF2B5EF4-FFF2-40B4-BE49-F238E27FC236}">
                      <a16:creationId xmlns:a16="http://schemas.microsoft.com/office/drawing/2014/main" id="{1DF6FE08-80DB-A83A-DBDB-F79ED8257A3A}"/>
                    </a:ext>
                  </a:extLst>
                </p:cNvPr>
                <p:cNvGrpSpPr/>
                <p:nvPr/>
              </p:nvGrpSpPr>
              <p:grpSpPr>
                <a:xfrm>
                  <a:off x="60515" y="259671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24" name="타원 23">
                    <a:extLst>
                      <a:ext uri="{FF2B5EF4-FFF2-40B4-BE49-F238E27FC236}">
                        <a16:creationId xmlns:a16="http://schemas.microsoft.com/office/drawing/2014/main" id="{BD73F7C5-F442-32EF-DC23-632E480A407D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" name="사각형: 둥근 모서리 24">
                    <a:extLst>
                      <a:ext uri="{FF2B5EF4-FFF2-40B4-BE49-F238E27FC236}">
                        <a16:creationId xmlns:a16="http://schemas.microsoft.com/office/drawing/2014/main" id="{CB6C25A4-878C-BE82-68FB-E4FA18FC99AC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B0A6D738-03FC-9812-D869-12F81DF440ED}"/>
                    </a:ext>
                  </a:extLst>
                </p:cNvPr>
                <p:cNvGrpSpPr/>
                <p:nvPr/>
              </p:nvGrpSpPr>
              <p:grpSpPr>
                <a:xfrm>
                  <a:off x="60515" y="301032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27" name="타원 26">
                    <a:extLst>
                      <a:ext uri="{FF2B5EF4-FFF2-40B4-BE49-F238E27FC236}">
                        <a16:creationId xmlns:a16="http://schemas.microsoft.com/office/drawing/2014/main" id="{970D0F17-795D-4693-3CA1-0378786E7479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" name="사각형: 둥근 모서리 27">
                    <a:extLst>
                      <a:ext uri="{FF2B5EF4-FFF2-40B4-BE49-F238E27FC236}">
                        <a16:creationId xmlns:a16="http://schemas.microsoft.com/office/drawing/2014/main" id="{6F58AD13-97C5-859C-8BAB-CC4F2927E08B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9" name="그룹 28">
                  <a:extLst>
                    <a:ext uri="{FF2B5EF4-FFF2-40B4-BE49-F238E27FC236}">
                      <a16:creationId xmlns:a16="http://schemas.microsoft.com/office/drawing/2014/main" id="{C23FEAF4-2B7E-6047-C528-9B009601CC62}"/>
                    </a:ext>
                  </a:extLst>
                </p:cNvPr>
                <p:cNvGrpSpPr/>
                <p:nvPr/>
              </p:nvGrpSpPr>
              <p:grpSpPr>
                <a:xfrm>
                  <a:off x="60515" y="342394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30" name="타원 29">
                    <a:extLst>
                      <a:ext uri="{FF2B5EF4-FFF2-40B4-BE49-F238E27FC236}">
                        <a16:creationId xmlns:a16="http://schemas.microsoft.com/office/drawing/2014/main" id="{F7A3E540-25B7-5269-4D68-64663D45F0AC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" name="사각형: 둥근 모서리 30">
                    <a:extLst>
                      <a:ext uri="{FF2B5EF4-FFF2-40B4-BE49-F238E27FC236}">
                        <a16:creationId xmlns:a16="http://schemas.microsoft.com/office/drawing/2014/main" id="{E51E6DD1-F01D-1305-D20F-FEAB6F409D74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2" name="그룹 31">
                  <a:extLst>
                    <a:ext uri="{FF2B5EF4-FFF2-40B4-BE49-F238E27FC236}">
                      <a16:creationId xmlns:a16="http://schemas.microsoft.com/office/drawing/2014/main" id="{7569B07F-3A00-7E05-2402-D033FA9C22ED}"/>
                    </a:ext>
                  </a:extLst>
                </p:cNvPr>
                <p:cNvGrpSpPr/>
                <p:nvPr/>
              </p:nvGrpSpPr>
              <p:grpSpPr>
                <a:xfrm>
                  <a:off x="60515" y="383755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33" name="타원 32">
                    <a:extLst>
                      <a:ext uri="{FF2B5EF4-FFF2-40B4-BE49-F238E27FC236}">
                        <a16:creationId xmlns:a16="http://schemas.microsoft.com/office/drawing/2014/main" id="{D47FAEB3-8DAA-A1E8-0218-9ADBD3741C40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" name="사각형: 둥근 모서리 33">
                    <a:extLst>
                      <a:ext uri="{FF2B5EF4-FFF2-40B4-BE49-F238E27FC236}">
                        <a16:creationId xmlns:a16="http://schemas.microsoft.com/office/drawing/2014/main" id="{682351A8-10C8-6C38-7F69-9EFF742B873D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5" name="그룹 34">
                  <a:extLst>
                    <a:ext uri="{FF2B5EF4-FFF2-40B4-BE49-F238E27FC236}">
                      <a16:creationId xmlns:a16="http://schemas.microsoft.com/office/drawing/2014/main" id="{E49B4C4E-947A-DA0F-5534-3B0B4CE8BC4B}"/>
                    </a:ext>
                  </a:extLst>
                </p:cNvPr>
                <p:cNvGrpSpPr/>
                <p:nvPr/>
              </p:nvGrpSpPr>
              <p:grpSpPr>
                <a:xfrm>
                  <a:off x="60515" y="425117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36" name="타원 35">
                    <a:extLst>
                      <a:ext uri="{FF2B5EF4-FFF2-40B4-BE49-F238E27FC236}">
                        <a16:creationId xmlns:a16="http://schemas.microsoft.com/office/drawing/2014/main" id="{81DEBCCF-0E45-B95E-95D2-8A95655C9D00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" name="사각형: 둥근 모서리 36">
                    <a:extLst>
                      <a:ext uri="{FF2B5EF4-FFF2-40B4-BE49-F238E27FC236}">
                        <a16:creationId xmlns:a16="http://schemas.microsoft.com/office/drawing/2014/main" id="{99B71E0D-693D-3474-9C12-C9D53965C69B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8" name="그룹 37">
                  <a:extLst>
                    <a:ext uri="{FF2B5EF4-FFF2-40B4-BE49-F238E27FC236}">
                      <a16:creationId xmlns:a16="http://schemas.microsoft.com/office/drawing/2014/main" id="{41F330B5-8114-A379-4CD4-18812B0DD927}"/>
                    </a:ext>
                  </a:extLst>
                </p:cNvPr>
                <p:cNvGrpSpPr/>
                <p:nvPr/>
              </p:nvGrpSpPr>
              <p:grpSpPr>
                <a:xfrm>
                  <a:off x="60515" y="466478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39" name="타원 38">
                    <a:extLst>
                      <a:ext uri="{FF2B5EF4-FFF2-40B4-BE49-F238E27FC236}">
                        <a16:creationId xmlns:a16="http://schemas.microsoft.com/office/drawing/2014/main" id="{3C88C877-317B-820E-1D17-2CAA3369DAD8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" name="사각형: 둥근 모서리 39">
                    <a:extLst>
                      <a:ext uri="{FF2B5EF4-FFF2-40B4-BE49-F238E27FC236}">
                        <a16:creationId xmlns:a16="http://schemas.microsoft.com/office/drawing/2014/main" id="{7D0F840C-CA40-FF35-88A0-9DDD12B78B12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1" name="그룹 40">
                  <a:extLst>
                    <a:ext uri="{FF2B5EF4-FFF2-40B4-BE49-F238E27FC236}">
                      <a16:creationId xmlns:a16="http://schemas.microsoft.com/office/drawing/2014/main" id="{BF36D008-A6EF-CF87-8311-55AA928379C8}"/>
                    </a:ext>
                  </a:extLst>
                </p:cNvPr>
                <p:cNvGrpSpPr/>
                <p:nvPr/>
              </p:nvGrpSpPr>
              <p:grpSpPr>
                <a:xfrm>
                  <a:off x="60515" y="507840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42" name="타원 41">
                    <a:extLst>
                      <a:ext uri="{FF2B5EF4-FFF2-40B4-BE49-F238E27FC236}">
                        <a16:creationId xmlns:a16="http://schemas.microsoft.com/office/drawing/2014/main" id="{9E62CD88-2609-7FF2-AEB7-8E619F3867AB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3" name="사각형: 둥근 모서리 42">
                    <a:extLst>
                      <a:ext uri="{FF2B5EF4-FFF2-40B4-BE49-F238E27FC236}">
                        <a16:creationId xmlns:a16="http://schemas.microsoft.com/office/drawing/2014/main" id="{3362AFE8-4271-A499-72D9-49BFAE3E7219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4" name="그룹 43">
                  <a:extLst>
                    <a:ext uri="{FF2B5EF4-FFF2-40B4-BE49-F238E27FC236}">
                      <a16:creationId xmlns:a16="http://schemas.microsoft.com/office/drawing/2014/main" id="{7A94F50E-F8CF-63FA-0FE2-0B290F2EEB8C}"/>
                    </a:ext>
                  </a:extLst>
                </p:cNvPr>
                <p:cNvGrpSpPr/>
                <p:nvPr/>
              </p:nvGrpSpPr>
              <p:grpSpPr>
                <a:xfrm>
                  <a:off x="60515" y="5492019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45" name="타원 44">
                    <a:extLst>
                      <a:ext uri="{FF2B5EF4-FFF2-40B4-BE49-F238E27FC236}">
                        <a16:creationId xmlns:a16="http://schemas.microsoft.com/office/drawing/2014/main" id="{EC6298DF-31CF-2D14-D504-DD301EE0FDE2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" name="사각형: 둥근 모서리 45">
                    <a:extLst>
                      <a:ext uri="{FF2B5EF4-FFF2-40B4-BE49-F238E27FC236}">
                        <a16:creationId xmlns:a16="http://schemas.microsoft.com/office/drawing/2014/main" id="{E83A24E9-37D7-E312-213B-97841185F2A2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7" name="그룹 46">
                  <a:extLst>
                    <a:ext uri="{FF2B5EF4-FFF2-40B4-BE49-F238E27FC236}">
                      <a16:creationId xmlns:a16="http://schemas.microsoft.com/office/drawing/2014/main" id="{39CEF96F-CA12-B77D-ECEF-35E6379C235F}"/>
                    </a:ext>
                  </a:extLst>
                </p:cNvPr>
                <p:cNvGrpSpPr/>
                <p:nvPr/>
              </p:nvGrpSpPr>
              <p:grpSpPr>
                <a:xfrm>
                  <a:off x="60515" y="590563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48" name="타원 47">
                    <a:extLst>
                      <a:ext uri="{FF2B5EF4-FFF2-40B4-BE49-F238E27FC236}">
                        <a16:creationId xmlns:a16="http://schemas.microsoft.com/office/drawing/2014/main" id="{48D48042-0018-0EE9-EE3D-6CF24DC5AE47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" name="사각형: 둥근 모서리 48">
                    <a:extLst>
                      <a:ext uri="{FF2B5EF4-FFF2-40B4-BE49-F238E27FC236}">
                        <a16:creationId xmlns:a16="http://schemas.microsoft.com/office/drawing/2014/main" id="{363B7BAB-ED24-F4CA-2B8B-CED91A97D663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0" name="그룹 49">
                  <a:extLst>
                    <a:ext uri="{FF2B5EF4-FFF2-40B4-BE49-F238E27FC236}">
                      <a16:creationId xmlns:a16="http://schemas.microsoft.com/office/drawing/2014/main" id="{03593534-415D-28D6-FE06-C760C15C66D1}"/>
                    </a:ext>
                  </a:extLst>
                </p:cNvPr>
                <p:cNvGrpSpPr/>
                <p:nvPr/>
              </p:nvGrpSpPr>
              <p:grpSpPr>
                <a:xfrm>
                  <a:off x="60515" y="6319254"/>
                  <a:ext cx="391923" cy="152119"/>
                  <a:chOff x="60515" y="528639"/>
                  <a:chExt cx="391923" cy="152119"/>
                </a:xfrm>
              </p:grpSpPr>
              <p:sp>
                <p:nvSpPr>
                  <p:cNvPr id="51" name="타원 50">
                    <a:extLst>
                      <a:ext uri="{FF2B5EF4-FFF2-40B4-BE49-F238E27FC236}">
                        <a16:creationId xmlns:a16="http://schemas.microsoft.com/office/drawing/2014/main" id="{C1466491-2983-01DC-EF12-1301C3CFF0E8}"/>
                      </a:ext>
                    </a:extLst>
                  </p:cNvPr>
                  <p:cNvSpPr/>
                  <p:nvPr/>
                </p:nvSpPr>
                <p:spPr>
                  <a:xfrm>
                    <a:off x="300319" y="528639"/>
                    <a:ext cx="152119" cy="15211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2" name="사각형: 둥근 모서리 51">
                    <a:extLst>
                      <a:ext uri="{FF2B5EF4-FFF2-40B4-BE49-F238E27FC236}">
                        <a16:creationId xmlns:a16="http://schemas.microsoft.com/office/drawing/2014/main" id="{2F234EDD-94FA-F5F9-AC36-25610EA2D20B}"/>
                      </a:ext>
                    </a:extLst>
                  </p:cNvPr>
                  <p:cNvSpPr/>
                  <p:nvPr/>
                </p:nvSpPr>
                <p:spPr>
                  <a:xfrm>
                    <a:off x="60515" y="568698"/>
                    <a:ext cx="324000" cy="72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58" name="그림 57">
            <a:extLst>
              <a:ext uri="{FF2B5EF4-FFF2-40B4-BE49-F238E27FC236}">
                <a16:creationId xmlns:a16="http://schemas.microsoft.com/office/drawing/2014/main" id="{4058BE6F-872A-0D2A-8C38-4D5C45172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494" y="36223"/>
            <a:ext cx="5424154" cy="628431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AE6B1AF-392C-57ED-1437-BD9C9F23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61" y="3425377"/>
            <a:ext cx="4788820" cy="26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D871CE9D-FC97-F55D-B865-ABF2A3AB8256}"/>
              </a:ext>
            </a:extLst>
          </p:cNvPr>
          <p:cNvSpPr txBox="1"/>
          <p:nvPr/>
        </p:nvSpPr>
        <p:spPr>
          <a:xfrm>
            <a:off x="7522521" y="1250198"/>
            <a:ext cx="4571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이상으로 발표를 마치겠습니다</a:t>
            </a:r>
            <a:r>
              <a:rPr lang="en-US" altLang="ko-K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ko-KR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경청해 주셔서 감사합니다</a:t>
            </a:r>
            <a:r>
              <a:rPr lang="en-US" altLang="ko-K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4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4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4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4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4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4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4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4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417</Words>
  <Application>Microsoft Office PowerPoint</Application>
  <PresentationFormat>와이드스크린</PresentationFormat>
  <Paragraphs>44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Tmon몬소리 Black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계정</dc:creator>
  <cp:lastModifiedBy>김용건</cp:lastModifiedBy>
  <cp:revision>5</cp:revision>
  <dcterms:created xsi:type="dcterms:W3CDTF">2023-02-06T07:18:11Z</dcterms:created>
  <dcterms:modified xsi:type="dcterms:W3CDTF">2023-04-19T10:59:01Z</dcterms:modified>
</cp:coreProperties>
</file>