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6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591800" y="-198155"/>
            <a:ext cx="8421845" cy="5168907"/>
            <a:chOff x="10509395" y="339463"/>
            <a:chExt cx="8421845" cy="516890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9395" y="339463"/>
              <a:ext cx="8421845" cy="51689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2539992" y="6247082"/>
            <a:ext cx="8885681" cy="5453587"/>
            <a:chOff x="-2539992" y="6247082"/>
            <a:chExt cx="8885681" cy="54535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539992" y="6247082"/>
              <a:ext cx="8885681" cy="5453587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9939" y="3379872"/>
            <a:ext cx="12962152" cy="4947323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13733" y="2732334"/>
            <a:ext cx="17984678" cy="275292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8259" y="6565030"/>
            <a:ext cx="5677098" cy="154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94774" y="0"/>
            <a:ext cx="18675263" cy="10285714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916754"/>
            <a:ext cx="6056447" cy="2616809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713045" y="5348820"/>
            <a:ext cx="12117200" cy="262792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508" y="2963278"/>
            <a:ext cx="9886493" cy="290420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508" y="7001251"/>
            <a:ext cx="12466245" cy="2904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113855" y="1796686"/>
            <a:ext cx="5282858" cy="7022243"/>
            <a:chOff x="3113855" y="1796686"/>
            <a:chExt cx="5282858" cy="702224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3855" y="1796686"/>
              <a:ext cx="5282858" cy="7022243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1234" y="1422529"/>
            <a:ext cx="7829778" cy="2182301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04679" y="3473870"/>
            <a:ext cx="7163160" cy="549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315406" y="2851491"/>
            <a:ext cx="6171429" cy="4730197"/>
            <a:chOff x="2315406" y="2851491"/>
            <a:chExt cx="6171429" cy="473019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5406" y="2851491"/>
              <a:ext cx="6171429" cy="473019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5526" y="2404743"/>
            <a:ext cx="8088502" cy="632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622" y="6404098"/>
            <a:ext cx="6268226" cy="293396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0645132" y="2800704"/>
            <a:ext cx="4858343" cy="3230482"/>
            <a:chOff x="10645132" y="2800704"/>
            <a:chExt cx="4858343" cy="323048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45132" y="2800704"/>
              <a:ext cx="4858343" cy="323048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492229" y="2800704"/>
            <a:ext cx="5016283" cy="3323701"/>
            <a:chOff x="3492229" y="2800704"/>
            <a:chExt cx="5016283" cy="332370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2229" y="2800704"/>
              <a:ext cx="5016283" cy="3323701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5947" y="804645"/>
            <a:ext cx="10812730" cy="225232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80289" y="6379527"/>
            <a:ext cx="6400636" cy="2933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64436" y="1072942"/>
            <a:ext cx="5661364" cy="3786037"/>
            <a:chOff x="2777622" y="808946"/>
            <a:chExt cx="5661364" cy="378603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7622" y="808946"/>
              <a:ext cx="5661364" cy="378603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3922097" y="5682610"/>
            <a:ext cx="3957031" cy="4071201"/>
            <a:chOff x="4735004" y="5142857"/>
            <a:chExt cx="3957031" cy="407120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5004" y="5142857"/>
              <a:ext cx="3957031" cy="4071201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47946" y="3172479"/>
            <a:ext cx="8164083" cy="462981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310" y="1298720"/>
            <a:ext cx="9380063" cy="2311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315406" y="5584831"/>
            <a:ext cx="6171429" cy="4024615"/>
            <a:chOff x="2315406" y="5584831"/>
            <a:chExt cx="6171429" cy="402461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5406" y="5584831"/>
              <a:ext cx="6171429" cy="402461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804605" y="5560253"/>
            <a:ext cx="5635023" cy="4024615"/>
            <a:chOff x="9804605" y="5560253"/>
            <a:chExt cx="5635023" cy="402461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4605" y="5560253"/>
              <a:ext cx="5635023" cy="4024615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9147" y="563996"/>
            <a:ext cx="8958768" cy="2252320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1919" y="2007666"/>
            <a:ext cx="8711541" cy="3769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703889" y="676617"/>
            <a:ext cx="3296521" cy="5275151"/>
            <a:chOff x="2703889" y="676617"/>
            <a:chExt cx="3296521" cy="527515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3889" y="676617"/>
              <a:ext cx="3296521" cy="527515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404916" y="4431365"/>
            <a:ext cx="3607788" cy="5253841"/>
            <a:chOff x="12404916" y="4431365"/>
            <a:chExt cx="3607788" cy="525384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4916" y="4431365"/>
              <a:ext cx="3607788" cy="5253841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453" y="456148"/>
            <a:ext cx="10095178" cy="2302435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0203" y="1981012"/>
            <a:ext cx="5924445" cy="4629817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2374" y="6352841"/>
            <a:ext cx="10761893" cy="3821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6793" y="5187060"/>
            <a:ext cx="3004990" cy="92473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153799" y="5584831"/>
            <a:ext cx="6171429" cy="4214634"/>
            <a:chOff x="2153799" y="5584831"/>
            <a:chExt cx="6171429" cy="421463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3799" y="5584831"/>
              <a:ext cx="6171429" cy="421463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319204" y="5817527"/>
            <a:ext cx="6171429" cy="3940220"/>
            <a:chOff x="9319204" y="5817527"/>
            <a:chExt cx="6171429" cy="394022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9204" y="5817527"/>
              <a:ext cx="6171429" cy="3940220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7396" y="563996"/>
            <a:ext cx="8620835" cy="2252320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1917" y="2007670"/>
            <a:ext cx="9271607" cy="3769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kms7313@gmail.com</cp:lastModifiedBy>
  <cp:revision>7</cp:revision>
  <dcterms:created xsi:type="dcterms:W3CDTF">2023-09-23T17:55:44Z</dcterms:created>
  <dcterms:modified xsi:type="dcterms:W3CDTF">2023-09-23T09:51:18Z</dcterms:modified>
</cp:coreProperties>
</file>