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91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86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3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64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69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6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34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37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93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EF9E-CAF6-4935-B2E0-FC7DD9A26AC2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D3FD-1483-44DB-91F9-AF59F294D3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88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3" y="3005667"/>
            <a:ext cx="4114800" cy="3081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467" y="2658533"/>
            <a:ext cx="30734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0733" y="3691467"/>
            <a:ext cx="2523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2844800"/>
            <a:ext cx="4114800" cy="274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733" y="2658533"/>
            <a:ext cx="2184400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3133" y="3471333"/>
            <a:ext cx="308186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7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67" y="2277533"/>
            <a:ext cx="4114800" cy="4021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601133"/>
            <a:ext cx="5731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267" y="2658533"/>
            <a:ext cx="3208867" cy="1151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133" y="3649133"/>
            <a:ext cx="29040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956733"/>
            <a:ext cx="10922000" cy="495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956733"/>
            <a:ext cx="109220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7" y="4800600"/>
            <a:ext cx="9736667" cy="778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56934" y="1998133"/>
            <a:ext cx="14765867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6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2024-05-29T12:46:15Z</dcterms:created>
  <dcterms:modified xsi:type="dcterms:W3CDTF">2024-05-29T12:46:25Z</dcterms:modified>
</cp:coreProperties>
</file>