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9" r:id="rId2"/>
    <p:sldId id="290" r:id="rId3"/>
    <p:sldId id="293" r:id="rId4"/>
    <p:sldId id="292" r:id="rId5"/>
    <p:sldId id="294" r:id="rId6"/>
    <p:sldId id="324" r:id="rId7"/>
    <p:sldId id="297" r:id="rId8"/>
    <p:sldId id="295" r:id="rId9"/>
    <p:sldId id="300" r:id="rId10"/>
    <p:sldId id="301" r:id="rId11"/>
    <p:sldId id="298" r:id="rId12"/>
    <p:sldId id="323" r:id="rId13"/>
    <p:sldId id="302" r:id="rId14"/>
    <p:sldId id="303" r:id="rId15"/>
    <p:sldId id="304" r:id="rId16"/>
    <p:sldId id="306" r:id="rId17"/>
    <p:sldId id="307" r:id="rId18"/>
    <p:sldId id="322" r:id="rId19"/>
    <p:sldId id="308" r:id="rId20"/>
    <p:sldId id="309" r:id="rId21"/>
    <p:sldId id="310" r:id="rId22"/>
    <p:sldId id="312" r:id="rId23"/>
    <p:sldId id="311" r:id="rId24"/>
    <p:sldId id="321" r:id="rId25"/>
    <p:sldId id="314" r:id="rId26"/>
    <p:sldId id="315" r:id="rId27"/>
    <p:sldId id="316" r:id="rId28"/>
    <p:sldId id="317" r:id="rId29"/>
    <p:sldId id="319" r:id="rId30"/>
    <p:sldId id="320" r:id="rId31"/>
    <p:sldId id="267" r:id="rId32"/>
  </p:sldIdLst>
  <p:sldSz cx="18288000" cy="10287000"/>
  <p:notesSz cx="6858000" cy="9144000"/>
  <p:embeddedFontLst>
    <p:embeddedFont>
      <p:font typeface="윤고딕 Semi-Bold" panose="020B0600000101010101" charset="-127"/>
      <p:regular r:id="rId33"/>
    </p:embeddedFont>
    <p:embeddedFont>
      <p:font typeface="Algerian" panose="04020705040A02060702" pitchFamily="82" charset="0"/>
      <p:regular r:id="rId34"/>
    </p:embeddedFont>
    <p:embeddedFont>
      <p:font typeface="Montserrat Bold" panose="020B0600000101010101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24450" y="1638300"/>
            <a:ext cx="8039100" cy="805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69"/>
              </a:lnSpc>
            </a:pPr>
            <a:r>
              <a:rPr lang="en-US" altLang="ko-KR" sz="9600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1. </a:t>
            </a:r>
            <a:r>
              <a:rPr lang="ko-KR" altLang="en-US" sz="9600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스시 </a:t>
            </a:r>
            <a:r>
              <a:rPr lang="en-US" altLang="ko-KR" sz="9600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(sushi)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170B9-3C68-D17A-B4B9-1AA7D407E515}"/>
              </a:ext>
            </a:extLst>
          </p:cNvPr>
          <p:cNvSpPr txBox="1"/>
          <p:nvPr/>
        </p:nvSpPr>
        <p:spPr>
          <a:xfrm>
            <a:off x="4831976" y="3543300"/>
            <a:ext cx="134874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스시</a:t>
            </a:r>
            <a:r>
              <a:rPr lang="en-US" altLang="ko-KR" sz="2400" dirty="0"/>
              <a:t>(Sushi)</a:t>
            </a:r>
            <a:r>
              <a:rPr lang="ko-KR" altLang="en-US" sz="2400" dirty="0"/>
              <a:t>는 일본의 대표적인 음식 중 하나로</a:t>
            </a:r>
            <a:r>
              <a:rPr lang="en-US" altLang="ko-KR" sz="2400" dirty="0"/>
              <a:t>, </a:t>
            </a:r>
            <a:r>
              <a:rPr lang="ko-KR" altLang="en-US" sz="2400" dirty="0"/>
              <a:t>신선한 생선을 쌀과 함께 먹는 요리입니다</a:t>
            </a:r>
            <a:r>
              <a:rPr lang="en-US" altLang="ko-KR" sz="2400" dirty="0"/>
              <a:t>. </a:t>
            </a:r>
          </a:p>
          <a:p>
            <a:r>
              <a:rPr lang="ko-KR" altLang="en-US" sz="2400" dirty="0"/>
              <a:t>스시는 일본의 전통 음식 중 하나로서</a:t>
            </a:r>
            <a:r>
              <a:rPr lang="en-US" altLang="ko-KR" sz="2400" dirty="0"/>
              <a:t>, </a:t>
            </a:r>
            <a:r>
              <a:rPr lang="ko-KR" altLang="en-US" sz="2400" dirty="0"/>
              <a:t>세계적으로도 유명하며 많은 사람들이 즐겨 먹습니다</a:t>
            </a:r>
            <a:r>
              <a:rPr lang="en-US" altLang="ko-KR" sz="2400" dirty="0"/>
              <a:t>.</a:t>
            </a:r>
          </a:p>
          <a:p>
            <a:r>
              <a:rPr lang="ko-KR" altLang="en-US" sz="2400" dirty="0"/>
              <a:t>스시는 다양한 형태로 제공됩니다</a:t>
            </a:r>
            <a:r>
              <a:rPr lang="en-US" altLang="ko-KR" sz="2400" dirty="0"/>
              <a:t>. </a:t>
            </a:r>
            <a:r>
              <a:rPr lang="ko-KR" altLang="en-US" sz="2400" dirty="0"/>
              <a:t>주로 </a:t>
            </a:r>
            <a:r>
              <a:rPr lang="ko-KR" altLang="en-US" sz="2400" dirty="0" err="1"/>
              <a:t>네기리초밥</a:t>
            </a:r>
            <a:r>
              <a:rPr lang="en-US" altLang="ko-KR" sz="2400" dirty="0"/>
              <a:t>(</a:t>
            </a:r>
            <a:r>
              <a:rPr lang="ko-KR" altLang="en-US" sz="2400" dirty="0"/>
              <a:t>손으로 뭉친 초밥</a:t>
            </a:r>
            <a:r>
              <a:rPr lang="en-US" altLang="ko-KR" sz="2400" dirty="0"/>
              <a:t>)</a:t>
            </a:r>
            <a:r>
              <a:rPr lang="ko-KR" altLang="en-US" sz="2400" dirty="0"/>
              <a:t>과 </a:t>
            </a:r>
            <a:r>
              <a:rPr lang="ko-KR" altLang="en-US" sz="2400" dirty="0" err="1"/>
              <a:t>마키초밥</a:t>
            </a:r>
            <a:r>
              <a:rPr lang="en-US" altLang="ko-KR" sz="2400" dirty="0"/>
              <a:t>(</a:t>
            </a:r>
            <a:r>
              <a:rPr lang="ko-KR" altLang="en-US" sz="2400" dirty="0" err="1"/>
              <a:t>롤초밥</a:t>
            </a:r>
            <a:r>
              <a:rPr lang="en-US" altLang="ko-KR" sz="2400" dirty="0"/>
              <a:t>)</a:t>
            </a:r>
            <a:r>
              <a:rPr lang="ko-KR" altLang="en-US" sz="2400" dirty="0"/>
              <a:t>이 </a:t>
            </a:r>
            <a:endParaRPr lang="en-US" altLang="ko-KR" sz="2400" dirty="0"/>
          </a:p>
          <a:p>
            <a:r>
              <a:rPr lang="ko-KR" altLang="en-US" sz="2400" dirty="0"/>
              <a:t>대표적입니다</a:t>
            </a:r>
            <a:r>
              <a:rPr lang="en-US" altLang="ko-KR" sz="2400" dirty="0"/>
              <a:t>. </a:t>
            </a:r>
            <a:r>
              <a:rPr lang="ko-KR" altLang="en-US" sz="2400" dirty="0" err="1"/>
              <a:t>네기리초밥은</a:t>
            </a:r>
            <a:r>
              <a:rPr lang="ko-KR" altLang="en-US" sz="2400" dirty="0"/>
              <a:t> 손으로 쌀 위에 생선을 올려 뭉친 형태이며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마키초밥은</a:t>
            </a:r>
            <a:r>
              <a:rPr lang="ko-KR" altLang="en-US" sz="2400" dirty="0"/>
              <a:t> 해조류</a:t>
            </a:r>
            <a:endParaRPr lang="en-US" altLang="ko-KR" sz="2400" dirty="0"/>
          </a:p>
          <a:p>
            <a:r>
              <a:rPr lang="en-US" altLang="ko-KR" sz="2400" dirty="0"/>
              <a:t>(</a:t>
            </a:r>
            <a:r>
              <a:rPr lang="ko-KR" altLang="en-US" sz="2400" dirty="0"/>
              <a:t>김</a:t>
            </a:r>
            <a:r>
              <a:rPr lang="en-US" altLang="ko-KR" sz="2400" dirty="0"/>
              <a:t>)</a:t>
            </a:r>
            <a:r>
              <a:rPr lang="ko-KR" altLang="en-US" sz="2400" dirty="0"/>
              <a:t>로 감싼 롤 형태입니다</a:t>
            </a:r>
            <a:r>
              <a:rPr lang="en-US" altLang="ko-KR" sz="2400" dirty="0"/>
              <a:t>.</a:t>
            </a:r>
            <a:r>
              <a:rPr lang="ko-KR" altLang="en-US" sz="2400" dirty="0"/>
              <a:t> 스시는 간장과 </a:t>
            </a:r>
            <a:r>
              <a:rPr lang="ko-KR" altLang="en-US" sz="2400" dirty="0" err="1"/>
              <a:t>와사비</a:t>
            </a:r>
            <a:r>
              <a:rPr lang="en-US" altLang="ko-KR" sz="2400" dirty="0"/>
              <a:t>(</a:t>
            </a:r>
            <a:r>
              <a:rPr lang="ko-KR" altLang="en-US" sz="2400" dirty="0"/>
              <a:t>일본 무와 당근을 갈아서 만든 매운 양념</a:t>
            </a:r>
            <a:r>
              <a:rPr lang="en-US" altLang="ko-KR" sz="2400" dirty="0"/>
              <a:t>)</a:t>
            </a:r>
            <a:r>
              <a:rPr lang="ko-KR" altLang="en-US" sz="2400" dirty="0"/>
              <a:t>를 </a:t>
            </a:r>
            <a:endParaRPr lang="en-US" altLang="ko-KR" sz="2400" dirty="0"/>
          </a:p>
          <a:p>
            <a:r>
              <a:rPr lang="ko-KR" altLang="en-US" sz="2400" dirty="0"/>
              <a:t>곁들여 먹는 것이 일반적입니다</a:t>
            </a:r>
            <a:r>
              <a:rPr lang="en-US" altLang="ko-KR" sz="2400" dirty="0"/>
              <a:t>. </a:t>
            </a:r>
            <a:r>
              <a:rPr lang="ko-KR" altLang="en-US" sz="2400" dirty="0"/>
              <a:t>또한 생강을 간장 속에 넣어 함께 먹는 경우도 있습니다</a:t>
            </a:r>
            <a:r>
              <a:rPr lang="en-US" altLang="ko-KR" sz="2400" dirty="0"/>
              <a:t>.</a:t>
            </a:r>
          </a:p>
          <a:p>
            <a:r>
              <a:rPr lang="ko-KR" altLang="en-US" sz="2400" dirty="0"/>
              <a:t> 스시는 신선하고 고품질의 재료를 사용하여 만들어지며</a:t>
            </a:r>
            <a:r>
              <a:rPr lang="en-US" altLang="ko-KR" sz="2400" dirty="0"/>
              <a:t>, </a:t>
            </a:r>
            <a:r>
              <a:rPr lang="ko-KR" altLang="en-US" sz="2400" dirty="0"/>
              <a:t>고급스러운 맛과 풍미를 즐길 수 있습니다</a:t>
            </a:r>
            <a:r>
              <a:rPr lang="en-US" altLang="ko-KR" sz="2400" dirty="0"/>
              <a:t>.</a:t>
            </a:r>
          </a:p>
          <a:p>
            <a:r>
              <a:rPr lang="en-US" altLang="ko-KR" sz="2400" dirty="0"/>
              <a:t> </a:t>
            </a:r>
            <a:r>
              <a:rPr lang="ko-KR" altLang="en-US" sz="2400" dirty="0" err="1"/>
              <a:t>일본뿐만</a:t>
            </a:r>
            <a:r>
              <a:rPr lang="ko-KR" altLang="en-US" sz="2400" dirty="0"/>
              <a:t> 아니라 세계 각지에서도 많은 사람들이 즐겨 먹는 인기 요리 중 하나입니다</a:t>
            </a:r>
            <a:r>
              <a:rPr lang="en-US" altLang="ko-KR" sz="2400" dirty="0"/>
              <a:t>. 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ko-KR" altLang="en-US" sz="22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E630213-1D50-D0DC-7F61-400AE3268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82820"/>
            <a:ext cx="4321726" cy="432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460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232" y="3612691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17825"/>
            <a:ext cx="17959378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후쿠오카 </a:t>
            </a: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사시미</a:t>
            </a:r>
            <a:endParaRPr lang="en-US" altLang="ko-KR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763000" y="4143717"/>
            <a:ext cx="8105234" cy="344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ko-KR" altLang="en-US" sz="2800" dirty="0"/>
              <a:t>후쿠오카는 일본의 남부에 위치한 도시로</a:t>
            </a:r>
            <a:r>
              <a:rPr lang="en-US" altLang="ko-KR" sz="2800" dirty="0"/>
              <a:t>, </a:t>
            </a:r>
            <a:r>
              <a:rPr lang="ko-KR" altLang="en-US" sz="2800" dirty="0"/>
              <a:t>신선한 해산물로 유명한 지역 중 하나입니다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후쿠오카에서는 풍부한 해산물을 활용한 사시미를 맛볼 수 있으며</a:t>
            </a:r>
            <a:r>
              <a:rPr lang="en-US" altLang="ko-KR" sz="2800" dirty="0"/>
              <a:t>, </a:t>
            </a:r>
            <a:r>
              <a:rPr lang="ko-KR" altLang="en-US" sz="2800" dirty="0"/>
              <a:t>지역 특산물을 즐길 수 있는 곳입니다</a:t>
            </a:r>
            <a:r>
              <a:rPr lang="en-US" altLang="ko-KR" sz="2800" dirty="0"/>
              <a:t>.</a:t>
            </a:r>
            <a:r>
              <a:rPr lang="ko-KR" altLang="en-US" sz="2800" dirty="0"/>
              <a:t> 후쿠오카는 후쿠오카만</a:t>
            </a:r>
            <a:r>
              <a:rPr lang="en-US" altLang="ko-KR" sz="2800" dirty="0"/>
              <a:t>, </a:t>
            </a:r>
            <a:r>
              <a:rPr lang="ko-KR" altLang="en-US" sz="2800" dirty="0"/>
              <a:t>하코다테 등 다양한 지역의 해산물을 즐길 수 있는 곳으로 유명합니다</a:t>
            </a:r>
            <a:r>
              <a:rPr lang="en-US" altLang="ko-KR" sz="2800" dirty="0"/>
              <a:t>. </a:t>
            </a:r>
            <a:r>
              <a:rPr lang="ko-KR" altLang="en-US" sz="2800" dirty="0"/>
              <a:t>지역 특산물을 활용한 사시미를 맛볼 수 있으며</a:t>
            </a:r>
            <a:r>
              <a:rPr lang="en-US" altLang="ko-KR" sz="2800" dirty="0"/>
              <a:t>, </a:t>
            </a:r>
            <a:r>
              <a:rPr lang="ko-KR" altLang="en-US" sz="2800" dirty="0"/>
              <a:t>지역의 특색을 경험할 수 있습니다</a:t>
            </a:r>
            <a:r>
              <a:rPr lang="en-US" altLang="ko-KR" sz="28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22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2. </a:t>
            </a:r>
            <a:r>
              <a:rPr lang="ko-KR" altLang="en-US" dirty="0">
                <a:latin typeface="Algerian" panose="04020705040A02060702" pitchFamily="82" charset="0"/>
              </a:rPr>
              <a:t>전통음식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 err="1">
                <a:latin typeface="Algerian" panose="04020705040A02060702" pitchFamily="82" charset="0"/>
              </a:rPr>
              <a:t>사시미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pic>
        <p:nvPicPr>
          <p:cNvPr id="12290" name="Picture 2" descr="후쿠오카에서 한 번쯤 가봐야 할 맛집 BEST 7">
            <a:extLst>
              <a:ext uri="{FF2B5EF4-FFF2-40B4-BE49-F238E27FC236}">
                <a16:creationId xmlns:a16="http://schemas.microsoft.com/office/drawing/2014/main" id="{E2594AB7-50E3-F3A5-9FBC-CFD01B541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424" y="4019416"/>
            <a:ext cx="47625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145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232" y="3612691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17825"/>
            <a:ext cx="17959378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교토 </a:t>
            </a: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사시미</a:t>
            </a:r>
            <a:endParaRPr lang="en-US" altLang="ko-KR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686800" y="3857490"/>
            <a:ext cx="8105234" cy="387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ko-KR" altLang="en-US" sz="2800" dirty="0"/>
              <a:t>교토 사시미는 교토 지역에서 잡힌 신선한 해산물을 사용하여 만든 일본식 생선 </a:t>
            </a:r>
            <a:r>
              <a:rPr lang="ko-KR" altLang="en-US" sz="2800" dirty="0" err="1"/>
              <a:t>생초밥입니다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교토는 일본의 역사와 전통이 물씬 풍기는 도시로</a:t>
            </a:r>
            <a:r>
              <a:rPr lang="en-US" altLang="ko-KR" sz="2800" dirty="0"/>
              <a:t>, </a:t>
            </a:r>
            <a:r>
              <a:rPr lang="ko-KR" altLang="en-US" sz="2800" dirty="0"/>
              <a:t>그만큼 다양한 종류의 해산물을 즐길 수 있는 곳입니다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교토 사시미는 이러한 지역적인 특산물을 활용하여 만들어지며</a:t>
            </a:r>
            <a:r>
              <a:rPr lang="en-US" altLang="ko-KR" sz="2800" dirty="0"/>
              <a:t>, </a:t>
            </a:r>
            <a:r>
              <a:rPr lang="ko-KR" altLang="en-US" sz="2800" dirty="0"/>
              <a:t>신선하고 풍부한 맛을 자랑합니다</a:t>
            </a:r>
            <a:r>
              <a:rPr lang="en-US" altLang="ko-KR" sz="2800" dirty="0"/>
              <a:t>.</a:t>
            </a:r>
            <a:r>
              <a:rPr lang="ko-KR" altLang="en-US" sz="2800" dirty="0"/>
              <a:t> 교토는 바다와 가까운 지역으로</a:t>
            </a:r>
            <a:r>
              <a:rPr lang="en-US" altLang="ko-KR" sz="2800" dirty="0"/>
              <a:t>, </a:t>
            </a:r>
            <a:r>
              <a:rPr lang="ko-KR" altLang="en-US" sz="2800" dirty="0"/>
              <a:t>신선한 해산물을 구하기에 용이합니다</a:t>
            </a:r>
            <a:r>
              <a:rPr lang="en-US" altLang="ko-KR" sz="2800" dirty="0"/>
              <a:t>. </a:t>
            </a:r>
            <a:r>
              <a:rPr lang="ko-KR" altLang="en-US" sz="2800" dirty="0"/>
              <a:t>이에 따라 교토 사시미는 신선하고 풍부한 맛을 자랑합니다</a:t>
            </a:r>
            <a:r>
              <a:rPr lang="en-US" altLang="ko-KR" sz="28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22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2. </a:t>
            </a:r>
            <a:r>
              <a:rPr lang="ko-KR" altLang="en-US" dirty="0">
                <a:latin typeface="Algerian" panose="04020705040A02060702" pitchFamily="82" charset="0"/>
              </a:rPr>
              <a:t>전통음식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 err="1">
                <a:latin typeface="Algerian" panose="04020705040A02060702" pitchFamily="82" charset="0"/>
              </a:rPr>
              <a:t>사시미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pic>
        <p:nvPicPr>
          <p:cNvPr id="16386" name="Picture 2" descr="bakurou 교토 산조 카모가와">
            <a:extLst>
              <a:ext uri="{FF2B5EF4-FFF2-40B4-BE49-F238E27FC236}">
                <a16:creationId xmlns:a16="http://schemas.microsoft.com/office/drawing/2014/main" id="{C856F181-369F-4C94-BC40-69FCDDBCD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309" y="4065314"/>
            <a:ext cx="4620729" cy="346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722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232" y="3612691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17825"/>
            <a:ext cx="17959378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나가사키 </a:t>
            </a: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사시미</a:t>
            </a:r>
            <a:endParaRPr lang="en-US" altLang="ko-KR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763000" y="3642047"/>
            <a:ext cx="8105234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ko-KR" altLang="en-US" sz="2800" dirty="0"/>
              <a:t>나가사키 사시미는 일본 나가사키 지역에서 유명한 해산물을 사용하여 만든 신선하고 맛있는 </a:t>
            </a:r>
            <a:r>
              <a:rPr lang="ko-KR" altLang="en-US" sz="2800" dirty="0" err="1"/>
              <a:t>사시미입니다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나가사키는 일본의 남서쪽에 위치한 도시로</a:t>
            </a:r>
            <a:r>
              <a:rPr lang="en-US" altLang="ko-KR" sz="2800" dirty="0"/>
              <a:t>, </a:t>
            </a:r>
            <a:r>
              <a:rPr lang="ko-KR" altLang="en-US" sz="2800" dirty="0"/>
              <a:t>그만큼 신선한 해산물을 얻을 수 있는 지역입니다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이로 인해 나가사키의 사시미는 신선하고 고품질인 것이 특징입니다</a:t>
            </a:r>
            <a:r>
              <a:rPr lang="en-US" altLang="ko-KR" sz="2800" dirty="0"/>
              <a:t>.</a:t>
            </a:r>
            <a:r>
              <a:rPr lang="ko-KR" altLang="en-US" sz="2800" dirty="0"/>
              <a:t> 나가사키를 방문하면 현지 식당에서 신선한 나가사키 사시미를 즐겨보는 것을 추천합니다</a:t>
            </a:r>
            <a:r>
              <a:rPr lang="en-US" altLang="ko-KR" sz="2800" dirty="0"/>
              <a:t>. </a:t>
            </a:r>
            <a:r>
              <a:rPr lang="ko-KR" altLang="en-US" sz="2800" dirty="0"/>
              <a:t>현지에서 얻은 신선한 해산물로 만든 사시미의 특별한 맛을 경험할 수 있을 것입니다</a:t>
            </a:r>
            <a:r>
              <a:rPr lang="en-US" altLang="ko-KR" sz="28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22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2. </a:t>
            </a:r>
            <a:r>
              <a:rPr lang="ko-KR" altLang="en-US" dirty="0">
                <a:latin typeface="Algerian" panose="04020705040A02060702" pitchFamily="82" charset="0"/>
              </a:rPr>
              <a:t>전통음식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 err="1">
                <a:latin typeface="Algerian" panose="04020705040A02060702" pitchFamily="82" charset="0"/>
              </a:rPr>
              <a:t>사시미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pic>
        <p:nvPicPr>
          <p:cNvPr id="15364" name="Picture 4" descr="아일랜드 나가사키, 나가사키 – 2024 신규 특가">
            <a:extLst>
              <a:ext uri="{FF2B5EF4-FFF2-40B4-BE49-F238E27FC236}">
                <a16:creationId xmlns:a16="http://schemas.microsoft.com/office/drawing/2014/main" id="{759B33E2-9F31-8731-F340-4FE4D7FEA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001" y="3985150"/>
            <a:ext cx="5431345" cy="362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48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00525" y="1669869"/>
            <a:ext cx="9886950" cy="1486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69"/>
              </a:lnSpc>
            </a:pPr>
            <a:r>
              <a:rPr lang="en-US" altLang="ko-KR" sz="9600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3.</a:t>
            </a:r>
            <a:r>
              <a:rPr lang="ko-KR" altLang="en-US" sz="9600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 </a:t>
            </a:r>
            <a:r>
              <a:rPr lang="ko-KR" altLang="en-US" sz="9600" dirty="0" err="1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와규</a:t>
            </a:r>
            <a:r>
              <a:rPr lang="ko-KR" altLang="en-US" sz="9600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 </a:t>
            </a:r>
            <a:r>
              <a:rPr lang="en-US" altLang="ko-KR" sz="9600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(Wagyu)</a:t>
            </a:r>
          </a:p>
          <a:p>
            <a:pPr>
              <a:lnSpc>
                <a:spcPts val="5269"/>
              </a:lnSpc>
            </a:pPr>
            <a:endParaRPr lang="en-US" altLang="ko-KR" sz="9600" dirty="0">
              <a:solidFill>
                <a:srgbClr val="000000"/>
              </a:solidFill>
              <a:latin typeface="Algerian" panose="04020705040A02060702" pitchFamily="82" charset="0"/>
              <a:ea typeface="윤고딕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170B9-3C68-D17A-B4B9-1AA7D407E515}"/>
              </a:ext>
            </a:extLst>
          </p:cNvPr>
          <p:cNvSpPr txBox="1"/>
          <p:nvPr/>
        </p:nvSpPr>
        <p:spPr>
          <a:xfrm>
            <a:off x="4991100" y="3620006"/>
            <a:ext cx="1348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/>
              <a:t>와규</a:t>
            </a:r>
            <a:r>
              <a:rPr lang="en-US" altLang="ko-KR" sz="2400" dirty="0"/>
              <a:t>(Wagyu)</a:t>
            </a:r>
            <a:r>
              <a:rPr lang="ko-KR" altLang="en-US" sz="2400" dirty="0"/>
              <a:t>는 일본에서 생산되는 고급 소고기로</a:t>
            </a:r>
            <a:r>
              <a:rPr lang="en-US" altLang="ko-KR" sz="2400" dirty="0"/>
              <a:t>, </a:t>
            </a:r>
            <a:r>
              <a:rPr lang="ko-KR" altLang="en-US" sz="2400" dirty="0"/>
              <a:t>전 세계적으로 유명한 </a:t>
            </a:r>
            <a:r>
              <a:rPr lang="ko-KR" altLang="en-US" sz="2400" dirty="0" err="1"/>
              <a:t>고급식</a:t>
            </a:r>
            <a:r>
              <a:rPr lang="ko-KR" altLang="en-US" sz="2400" dirty="0"/>
              <a:t> 재료 중 하나입니다</a:t>
            </a:r>
            <a:r>
              <a:rPr lang="en-US" altLang="ko-KR" sz="2400" dirty="0"/>
              <a:t>. "</a:t>
            </a:r>
            <a:r>
              <a:rPr lang="ko-KR" altLang="en-US" sz="2400" dirty="0"/>
              <a:t>와</a:t>
            </a:r>
            <a:r>
              <a:rPr lang="en-US" altLang="ko-KR" sz="2400" dirty="0"/>
              <a:t>"</a:t>
            </a:r>
            <a:r>
              <a:rPr lang="ko-KR" altLang="en-US" sz="2400" dirty="0"/>
              <a:t>는 일본어로 </a:t>
            </a:r>
            <a:r>
              <a:rPr lang="en-US" altLang="ko-KR" sz="2400" dirty="0"/>
              <a:t>"</a:t>
            </a:r>
            <a:r>
              <a:rPr lang="ko-KR" altLang="en-US" sz="2400" dirty="0"/>
              <a:t>소</a:t>
            </a:r>
            <a:r>
              <a:rPr lang="en-US" altLang="ko-KR" sz="2400" dirty="0"/>
              <a:t>"</a:t>
            </a:r>
            <a:r>
              <a:rPr lang="ko-KR" altLang="en-US" sz="2400" dirty="0"/>
              <a:t>를 의미하고</a:t>
            </a:r>
            <a:r>
              <a:rPr lang="en-US" altLang="ko-KR" sz="2400" dirty="0"/>
              <a:t>, "</a:t>
            </a:r>
            <a:r>
              <a:rPr lang="ko-KR" altLang="en-US" sz="2400" dirty="0"/>
              <a:t>규</a:t>
            </a:r>
            <a:r>
              <a:rPr lang="en-US" altLang="ko-KR" sz="2400" dirty="0"/>
              <a:t>"</a:t>
            </a:r>
            <a:r>
              <a:rPr lang="ko-KR" altLang="en-US" sz="2400" dirty="0"/>
              <a:t>는 </a:t>
            </a:r>
            <a:r>
              <a:rPr lang="en-US" altLang="ko-KR" sz="2400" dirty="0"/>
              <a:t>"</a:t>
            </a:r>
            <a:r>
              <a:rPr lang="ko-KR" altLang="en-US" sz="2400" dirty="0"/>
              <a:t>고급</a:t>
            </a:r>
            <a:r>
              <a:rPr lang="en-US" altLang="ko-KR" sz="2400" dirty="0"/>
              <a:t>"</a:t>
            </a:r>
            <a:r>
              <a:rPr lang="ko-KR" altLang="en-US" sz="2400" dirty="0"/>
              <a:t>을 나타냅니다</a:t>
            </a:r>
            <a:r>
              <a:rPr lang="en-US" altLang="ko-KR" sz="2400" dirty="0"/>
              <a:t>. </a:t>
            </a:r>
            <a:r>
              <a:rPr lang="ko-KR" altLang="en-US" sz="2400" dirty="0"/>
              <a:t>이러한 이름에서 알 수  있듯이</a:t>
            </a:r>
            <a:r>
              <a:rPr lang="en-US" altLang="ko-KR" sz="2400" dirty="0"/>
              <a:t>, </a:t>
            </a:r>
          </a:p>
          <a:p>
            <a:r>
              <a:rPr lang="ko-KR" altLang="en-US" sz="2400" dirty="0" err="1"/>
              <a:t>와규는</a:t>
            </a:r>
            <a:r>
              <a:rPr lang="ko-KR" altLang="en-US" sz="2400" dirty="0"/>
              <a:t> 일본의 특정 지역에서 특별한 방식으로 번식되고 관리되는 소의 고급 품종입니다</a:t>
            </a:r>
            <a:r>
              <a:rPr lang="en-US" altLang="ko-KR" sz="2400" dirty="0"/>
              <a:t>.</a:t>
            </a:r>
          </a:p>
          <a:p>
            <a:r>
              <a:rPr lang="ko-KR" altLang="en-US" sz="2400" dirty="0" err="1"/>
              <a:t>와규는</a:t>
            </a:r>
            <a:r>
              <a:rPr lang="ko-KR" altLang="en-US" sz="2400" dirty="0"/>
              <a:t> 등급 시스템에 따라 품질이 구분됩니다</a:t>
            </a:r>
            <a:r>
              <a:rPr lang="en-US" altLang="ko-KR" sz="2400" dirty="0"/>
              <a:t>. A5 </a:t>
            </a:r>
            <a:r>
              <a:rPr lang="ko-KR" altLang="en-US" sz="2400" dirty="0"/>
              <a:t>등급은 가장 높은 등급으로</a:t>
            </a:r>
            <a:r>
              <a:rPr lang="en-US" altLang="ko-KR" sz="2400" dirty="0"/>
              <a:t>, </a:t>
            </a:r>
            <a:r>
              <a:rPr lang="ko-KR" altLang="en-US" sz="2400" dirty="0"/>
              <a:t>최상의 지방 분포와 질감을 가진 </a:t>
            </a:r>
            <a:r>
              <a:rPr lang="ko-KR" altLang="en-US" sz="2400" dirty="0" err="1"/>
              <a:t>와규를</a:t>
            </a:r>
            <a:r>
              <a:rPr lang="ko-KR" altLang="en-US" sz="2400" dirty="0"/>
              <a:t> 나타냅니다</a:t>
            </a:r>
            <a:r>
              <a:rPr lang="en-US" altLang="ko-KR" sz="2400" dirty="0"/>
              <a:t>. </a:t>
            </a:r>
            <a:r>
              <a:rPr lang="ko-KR" altLang="en-US" sz="2400" dirty="0" err="1"/>
              <a:t>와규는</a:t>
            </a:r>
            <a:r>
              <a:rPr lang="ko-KR" altLang="en-US" sz="2400" dirty="0"/>
              <a:t> 일본의 고급 식재료 중 하나로</a:t>
            </a:r>
            <a:r>
              <a:rPr lang="en-US" altLang="ko-KR" sz="2400" dirty="0"/>
              <a:t>, </a:t>
            </a:r>
            <a:r>
              <a:rPr lang="ko-KR" altLang="en-US" sz="2400" dirty="0"/>
              <a:t>고급 레스토랑이나 요리사들 사이에서 매우 인기가 있습니다</a:t>
            </a:r>
            <a:r>
              <a:rPr lang="en-US" altLang="ko-KR" sz="2400" dirty="0"/>
              <a:t>. </a:t>
            </a:r>
            <a:r>
              <a:rPr lang="ko-KR" altLang="en-US" sz="2400" dirty="0"/>
              <a:t>그만큼 특별한 맛과 품질을 가진 </a:t>
            </a:r>
            <a:r>
              <a:rPr lang="ko-KR" altLang="en-US" sz="2400" dirty="0" err="1"/>
              <a:t>고급식</a:t>
            </a:r>
            <a:r>
              <a:rPr lang="ko-KR" altLang="en-US" sz="2400" dirty="0"/>
              <a:t> 재료로 손꼽힙니다</a:t>
            </a:r>
            <a:r>
              <a:rPr lang="en-US" altLang="ko-KR" sz="2400" dirty="0"/>
              <a:t>.</a:t>
            </a:r>
          </a:p>
          <a:p>
            <a:r>
              <a:rPr lang="ko-KR" altLang="en-US" sz="2400" dirty="0" err="1"/>
              <a:t>와규는</a:t>
            </a:r>
            <a:r>
              <a:rPr lang="ko-KR" altLang="en-US" sz="2400" dirty="0"/>
              <a:t> 다양한 요리에 사용될 수 있으며</a:t>
            </a:r>
            <a:r>
              <a:rPr lang="en-US" altLang="ko-KR" sz="2400" dirty="0"/>
              <a:t>, </a:t>
            </a:r>
            <a:r>
              <a:rPr lang="ko-KR" altLang="en-US" sz="2400" dirty="0"/>
              <a:t>구이</a:t>
            </a:r>
            <a:r>
              <a:rPr lang="en-US" altLang="ko-KR" sz="2400" dirty="0"/>
              <a:t>, </a:t>
            </a:r>
            <a:r>
              <a:rPr lang="ko-KR" altLang="en-US" sz="2400" dirty="0"/>
              <a:t>스테이크</a:t>
            </a:r>
            <a:r>
              <a:rPr lang="en-US" altLang="ko-KR" sz="2400" dirty="0"/>
              <a:t>, </a:t>
            </a:r>
            <a:r>
              <a:rPr lang="ko-KR" altLang="en-US" sz="2400" dirty="0"/>
              <a:t>스시 등 다양한 요리로 즐길 수 있습니다</a:t>
            </a:r>
            <a:r>
              <a:rPr lang="en-US" altLang="ko-KR" sz="2400" dirty="0"/>
              <a:t>. </a:t>
            </a:r>
            <a:r>
              <a:rPr lang="ko-KR" altLang="en-US" sz="2400" dirty="0"/>
              <a:t>특히 </a:t>
            </a:r>
            <a:r>
              <a:rPr lang="ko-KR" altLang="en-US" sz="2400" dirty="0" err="1"/>
              <a:t>와규</a:t>
            </a:r>
            <a:r>
              <a:rPr lang="ko-KR" altLang="en-US" sz="2400" dirty="0"/>
              <a:t> 스테이크는 전 세계적으로 유명하며</a:t>
            </a:r>
            <a:r>
              <a:rPr lang="en-US" altLang="ko-KR" sz="2400" dirty="0"/>
              <a:t>, </a:t>
            </a:r>
            <a:r>
              <a:rPr lang="ko-KR" altLang="en-US" sz="2400" dirty="0"/>
              <a:t>고급 요리로 손꼽힙니다</a:t>
            </a:r>
            <a:r>
              <a:rPr lang="en-US" altLang="ko-KR" sz="2400" dirty="0"/>
              <a:t>.</a:t>
            </a:r>
          </a:p>
        </p:txBody>
      </p:sp>
      <p:pic>
        <p:nvPicPr>
          <p:cNvPr id="15362" name="Picture 2" descr="일본에서 검거된 '와규 문익점'...와규 인기에 웃는 호주 - 데일리원헬스">
            <a:extLst>
              <a:ext uri="{FF2B5EF4-FFF2-40B4-BE49-F238E27FC236}">
                <a16:creationId xmlns:a16="http://schemas.microsoft.com/office/drawing/2014/main" id="{5D0429BD-D9C5-25E3-3939-05F411A4C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67100"/>
            <a:ext cx="4838700" cy="309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018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232" y="3612691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17825"/>
            <a:ext cx="17959378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도쿄 </a:t>
            </a: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와규</a:t>
            </a:r>
            <a:endParaRPr lang="en-US" altLang="ko-KR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763000" y="4143717"/>
            <a:ext cx="8105234" cy="387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ko-KR" altLang="en-US" sz="2800" dirty="0"/>
              <a:t>도쿄는 </a:t>
            </a:r>
            <a:r>
              <a:rPr lang="ko-KR" altLang="en-US" sz="2800" dirty="0" err="1"/>
              <a:t>와규와</a:t>
            </a:r>
            <a:r>
              <a:rPr lang="ko-KR" altLang="en-US" sz="2800" dirty="0"/>
              <a:t> 같은 고급 소고기를 즐길 수 있는 많은 레스토랑과 스테이크 하우스로 유명합니다</a:t>
            </a:r>
            <a:r>
              <a:rPr lang="en-US" altLang="ko-KR" sz="2800" dirty="0"/>
              <a:t>. </a:t>
            </a:r>
            <a:r>
              <a:rPr lang="ko-KR" altLang="en-US" sz="2800" dirty="0"/>
              <a:t>도쿄의 </a:t>
            </a:r>
            <a:r>
              <a:rPr lang="ko-KR" altLang="en-US" sz="2800" dirty="0" err="1"/>
              <a:t>와규는</a:t>
            </a:r>
            <a:r>
              <a:rPr lang="ko-KR" altLang="en-US" sz="2800" dirty="0"/>
              <a:t> 전통적인 부드러운 질감과 풍부한 맛으로 유명하며</a:t>
            </a:r>
            <a:r>
              <a:rPr lang="en-US" altLang="ko-KR" sz="2800" dirty="0"/>
              <a:t>, </a:t>
            </a:r>
            <a:r>
              <a:rPr lang="ko-KR" altLang="en-US" sz="2800" dirty="0"/>
              <a:t>세계적으로도 인정받고 있습니다</a:t>
            </a:r>
            <a:r>
              <a:rPr lang="en-US" altLang="ko-KR" sz="2800" dirty="0"/>
              <a:t>.</a:t>
            </a:r>
          </a:p>
          <a:p>
            <a:r>
              <a:rPr lang="ko-KR" altLang="en-US" sz="2800" dirty="0"/>
              <a:t>도쿄의 </a:t>
            </a:r>
            <a:r>
              <a:rPr lang="ko-KR" altLang="en-US" sz="2800" dirty="0" err="1"/>
              <a:t>와규</a:t>
            </a:r>
            <a:r>
              <a:rPr lang="ko-KR" altLang="en-US" sz="2800" dirty="0"/>
              <a:t> 레스토랑은 서빙 스타일에도 다양성을 제공합니다</a:t>
            </a:r>
            <a:r>
              <a:rPr lang="en-US" altLang="ko-KR" sz="2800" dirty="0"/>
              <a:t>. </a:t>
            </a:r>
            <a:r>
              <a:rPr lang="ko-KR" altLang="en-US" sz="2800" dirty="0"/>
              <a:t>몇몇 레스토랑은 현지적인 분위기에서 가정적인 스타일로 제공하며</a:t>
            </a:r>
            <a:r>
              <a:rPr lang="en-US" altLang="ko-KR" sz="2800" dirty="0"/>
              <a:t>, </a:t>
            </a:r>
            <a:r>
              <a:rPr lang="ko-KR" altLang="en-US" sz="2800" dirty="0"/>
              <a:t>다른 레스토랑은 고급스러운 서비스와 분위기를 제공합니다</a:t>
            </a:r>
            <a:r>
              <a:rPr lang="en-US" altLang="ko-KR" sz="2800" dirty="0"/>
              <a:t>.</a:t>
            </a:r>
          </a:p>
          <a:p>
            <a:endParaRPr lang="en-US" altLang="ko-KR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3. </a:t>
            </a:r>
            <a:r>
              <a:rPr lang="ko-KR" altLang="en-US" dirty="0">
                <a:latin typeface="Algerian" panose="04020705040A02060702" pitchFamily="82" charset="0"/>
              </a:rPr>
              <a:t>전통음식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 err="1">
                <a:latin typeface="Algerian" panose="04020705040A02060702" pitchFamily="82" charset="0"/>
              </a:rPr>
              <a:t>와규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pic>
        <p:nvPicPr>
          <p:cNvPr id="16386" name="Picture 2" descr="와규 쇠고기 야키니쿠 킨타레 온라인 예약 | 도쿄, 일본">
            <a:extLst>
              <a:ext uri="{FF2B5EF4-FFF2-40B4-BE49-F238E27FC236}">
                <a16:creationId xmlns:a16="http://schemas.microsoft.com/office/drawing/2014/main" id="{B3AB0BEF-54D6-85D8-99AA-F50FE55C7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95" y="3857490"/>
            <a:ext cx="5831558" cy="387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843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232" y="3612691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17825"/>
            <a:ext cx="17959378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오사카 </a:t>
            </a: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와규</a:t>
            </a:r>
            <a:endParaRPr lang="en-US" altLang="ko-KR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686800" y="3857489"/>
            <a:ext cx="8105234" cy="387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ko-KR" altLang="en-US" sz="2800" dirty="0"/>
              <a:t>오사카는 일본의 주요 도시 중 하나로</a:t>
            </a:r>
            <a:r>
              <a:rPr lang="en-US" altLang="ko-KR" sz="2800" dirty="0"/>
              <a:t>, </a:t>
            </a:r>
            <a:r>
              <a:rPr lang="ko-KR" altLang="en-US" sz="2800" dirty="0"/>
              <a:t>다양한 음식 문화와 맛있는 요리로 유명합니다</a:t>
            </a:r>
            <a:r>
              <a:rPr lang="en-US" altLang="ko-KR" sz="2800" dirty="0"/>
              <a:t>. </a:t>
            </a:r>
            <a:r>
              <a:rPr lang="ko-KR" altLang="en-US" sz="2800" dirty="0"/>
              <a:t>오사카에서도 </a:t>
            </a:r>
            <a:r>
              <a:rPr lang="ko-KR" altLang="en-US" sz="2800" dirty="0" err="1"/>
              <a:t>와규를</a:t>
            </a:r>
            <a:r>
              <a:rPr lang="ko-KR" altLang="en-US" sz="2800" dirty="0"/>
              <a:t> 즐길 수 있는 많은 레스토랑과 스테이크 하우스가 있습니다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오사카의 </a:t>
            </a:r>
            <a:r>
              <a:rPr lang="ko-KR" altLang="en-US" sz="2800" dirty="0" err="1"/>
              <a:t>와규를</a:t>
            </a:r>
            <a:r>
              <a:rPr lang="ko-KR" altLang="en-US" sz="2800" dirty="0"/>
              <a:t> 즐길 때에는 고급스러운 스테이크 하우스나 현지적인 분위기의 작은 레스토랑에서 다양한 스타일의 </a:t>
            </a:r>
            <a:r>
              <a:rPr lang="ko-KR" altLang="en-US" sz="2800" dirty="0" err="1"/>
              <a:t>와규를</a:t>
            </a:r>
            <a:r>
              <a:rPr lang="ko-KR" altLang="en-US" sz="2800" dirty="0"/>
              <a:t> 맛볼 수 있습니다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일본의 다양한 소고기 부위를 사용하여 요리되며</a:t>
            </a:r>
            <a:r>
              <a:rPr lang="en-US" altLang="ko-KR" sz="2800" dirty="0"/>
              <a:t>, </a:t>
            </a:r>
            <a:r>
              <a:rPr lang="ko-KR" altLang="en-US" sz="2800" dirty="0"/>
              <a:t>간장 소스나 </a:t>
            </a:r>
            <a:r>
              <a:rPr lang="ko-KR" altLang="en-US" sz="2800" dirty="0" err="1"/>
              <a:t>와사비와</a:t>
            </a:r>
            <a:r>
              <a:rPr lang="ko-KR" altLang="en-US" sz="2800" dirty="0"/>
              <a:t> 함께 제공되기도 합니다</a:t>
            </a:r>
            <a:r>
              <a:rPr lang="en-US" altLang="ko-KR" sz="28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3. </a:t>
            </a:r>
            <a:r>
              <a:rPr lang="ko-KR" altLang="en-US" dirty="0">
                <a:latin typeface="Algerian" panose="04020705040A02060702" pitchFamily="82" charset="0"/>
              </a:rPr>
              <a:t>전통음식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 err="1">
                <a:latin typeface="Algerian" panose="04020705040A02060702" pitchFamily="82" charset="0"/>
              </a:rPr>
              <a:t>와규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pic>
        <p:nvPicPr>
          <p:cNvPr id="17410" name="Picture 2" descr="오사카 와규 맛집 4곳- 고베규와 마츠자카규 등 브랜드 와규를 먹을 수 있다! - LIVE JAPAN ( 일본여행·추천명소·지역정보 )">
            <a:extLst>
              <a:ext uri="{FF2B5EF4-FFF2-40B4-BE49-F238E27FC236}">
                <a16:creationId xmlns:a16="http://schemas.microsoft.com/office/drawing/2014/main" id="{633A1559-C7E1-8871-CA43-82B5B86BE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741" y="3754728"/>
            <a:ext cx="5713865" cy="408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152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232" y="3612691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17825"/>
            <a:ext cx="17959378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후쿠오카 </a:t>
            </a: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와규</a:t>
            </a:r>
            <a:endParaRPr lang="en-US" altLang="ko-KR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686800" y="3857490"/>
            <a:ext cx="8105234" cy="387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ko-KR" altLang="en-US" sz="2800" dirty="0"/>
              <a:t>후쿠오카는 일본의 남부에 위치한 도시로</a:t>
            </a:r>
            <a:r>
              <a:rPr lang="en-US" altLang="ko-KR" sz="2800" dirty="0"/>
              <a:t>, </a:t>
            </a:r>
            <a:r>
              <a:rPr lang="ko-KR" altLang="en-US" sz="2800" dirty="0" err="1"/>
              <a:t>와규의</a:t>
            </a:r>
            <a:r>
              <a:rPr lang="ko-KR" altLang="en-US" sz="2800" dirty="0"/>
              <a:t> 생산지 중 하나로 알려져 있습니다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후쿠오카의 </a:t>
            </a:r>
            <a:r>
              <a:rPr lang="ko-KR" altLang="en-US" sz="2800" dirty="0" err="1"/>
              <a:t>와규는</a:t>
            </a:r>
            <a:r>
              <a:rPr lang="ko-KR" altLang="en-US" sz="2800" dirty="0"/>
              <a:t> 부드럽고 진한 맛이 특징이며</a:t>
            </a:r>
            <a:r>
              <a:rPr lang="en-US" altLang="ko-KR" sz="2800" dirty="0"/>
              <a:t>, </a:t>
            </a:r>
            <a:r>
              <a:rPr lang="ko-KR" altLang="en-US" sz="2800" dirty="0" err="1"/>
              <a:t>고급식</a:t>
            </a:r>
            <a:r>
              <a:rPr lang="ko-KR" altLang="en-US" sz="2800" dirty="0"/>
              <a:t> 재료로서 극도로 인기가 높습니다</a:t>
            </a:r>
            <a:r>
              <a:rPr lang="en-US" altLang="ko-KR" sz="2800" dirty="0"/>
              <a:t>.</a:t>
            </a:r>
            <a:r>
              <a:rPr lang="ko-KR" altLang="en-US" sz="2800" dirty="0"/>
              <a:t> 특히 후쿠오카의 </a:t>
            </a:r>
            <a:r>
              <a:rPr lang="ko-KR" altLang="en-US" sz="2800" dirty="0" err="1"/>
              <a:t>와규는</a:t>
            </a:r>
            <a:r>
              <a:rPr lang="ko-KR" altLang="en-US" sz="2800" dirty="0"/>
              <a:t> 부드럽고 진한 맛으로 유명하며</a:t>
            </a:r>
            <a:r>
              <a:rPr lang="en-US" altLang="ko-KR" sz="2800" dirty="0"/>
              <a:t>, </a:t>
            </a:r>
            <a:r>
              <a:rPr lang="ko-KR" altLang="en-US" sz="2800" dirty="0"/>
              <a:t>고유한 지역 특산물을 활용하여 만들어지기 때문에 현지의 맛과 향을 즐길 수 있습니다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후쿠오카를 방문하는 여행객들에게 </a:t>
            </a:r>
            <a:r>
              <a:rPr lang="ko-KR" altLang="en-US" sz="2800" dirty="0" err="1"/>
              <a:t>와규는</a:t>
            </a:r>
            <a:r>
              <a:rPr lang="ko-KR" altLang="en-US" sz="2800" dirty="0"/>
              <a:t> 반드시 시도해봐야 할 음식 중 하나입니다</a:t>
            </a:r>
            <a:r>
              <a:rPr lang="en-US" altLang="ko-KR" sz="28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3. </a:t>
            </a:r>
            <a:r>
              <a:rPr lang="ko-KR" altLang="en-US" dirty="0">
                <a:latin typeface="Algerian" panose="04020705040A02060702" pitchFamily="82" charset="0"/>
              </a:rPr>
              <a:t>전통음식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 err="1">
                <a:latin typeface="Algerian" panose="04020705040A02060702" pitchFamily="82" charset="0"/>
              </a:rPr>
              <a:t>와규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pic>
        <p:nvPicPr>
          <p:cNvPr id="18434" name="Picture 2" descr="후쿠오카 식도락 여행] 입에서 사르르 녹는 와규 맛집 &quot;니쿠이치&quot;">
            <a:extLst>
              <a:ext uri="{FF2B5EF4-FFF2-40B4-BE49-F238E27FC236}">
                <a16:creationId xmlns:a16="http://schemas.microsoft.com/office/drawing/2014/main" id="{167CFD74-C7FE-C227-B696-93AD19510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74" y="3824807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867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4359" y="3629100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17825"/>
            <a:ext cx="17959378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교토 </a:t>
            </a: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와규</a:t>
            </a:r>
            <a:endParaRPr lang="en-US" altLang="ko-KR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763000" y="3873899"/>
            <a:ext cx="8105234" cy="301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ko-KR" altLang="en-US" sz="2800" dirty="0"/>
              <a:t>교토 </a:t>
            </a:r>
            <a:r>
              <a:rPr lang="ko-KR" altLang="en-US" sz="2800" dirty="0" err="1"/>
              <a:t>와규는</a:t>
            </a:r>
            <a:r>
              <a:rPr lang="ko-KR" altLang="en-US" sz="2800" dirty="0"/>
              <a:t> 교토 지역에서 양질의 한우를 이용하여 만든 일본식 고기 요리입니다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일본의 다른 지역에서도 </a:t>
            </a:r>
            <a:r>
              <a:rPr lang="ko-KR" altLang="en-US" sz="2800" dirty="0" err="1"/>
              <a:t>교토와규를</a:t>
            </a:r>
            <a:r>
              <a:rPr lang="ko-KR" altLang="en-US" sz="2800" dirty="0"/>
              <a:t> 맛볼 수 있지만</a:t>
            </a:r>
            <a:r>
              <a:rPr lang="en-US" altLang="ko-KR" sz="2800" dirty="0"/>
              <a:t>, </a:t>
            </a:r>
            <a:r>
              <a:rPr lang="ko-KR" altLang="en-US" sz="2800" dirty="0"/>
              <a:t>교토에서 생산된 한우를 사용한 고기는 특히 유명합니다</a:t>
            </a:r>
            <a:r>
              <a:rPr lang="en-US" altLang="ko-KR" sz="2800" dirty="0"/>
              <a:t>.</a:t>
            </a:r>
            <a:r>
              <a:rPr lang="ko-KR" altLang="en-US" sz="2800" dirty="0"/>
              <a:t> 교토 </a:t>
            </a:r>
            <a:r>
              <a:rPr lang="ko-KR" altLang="en-US" sz="2800" dirty="0" err="1"/>
              <a:t>와규는</a:t>
            </a:r>
            <a:r>
              <a:rPr lang="ko-KR" altLang="en-US" sz="2800" dirty="0"/>
              <a:t> 고기의 영양가가 높습니다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고기의 단백질 함량이 풍부하며</a:t>
            </a:r>
            <a:r>
              <a:rPr lang="en-US" altLang="ko-KR" sz="2800" dirty="0"/>
              <a:t>, </a:t>
            </a:r>
            <a:r>
              <a:rPr lang="ko-KR" altLang="en-US" sz="2800" dirty="0"/>
              <a:t>비타민과 미네랄이 풍부하여 영양소 섭취에 좋습니다</a:t>
            </a:r>
            <a:r>
              <a:rPr lang="en-US" altLang="ko-KR" sz="28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3. </a:t>
            </a:r>
            <a:r>
              <a:rPr lang="ko-KR" altLang="en-US" dirty="0">
                <a:latin typeface="Algerian" panose="04020705040A02060702" pitchFamily="82" charset="0"/>
              </a:rPr>
              <a:t>전통음식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 err="1">
                <a:latin typeface="Algerian" panose="04020705040A02060702" pitchFamily="82" charset="0"/>
              </a:rPr>
              <a:t>와규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sp>
        <p:nvSpPr>
          <p:cNvPr id="6" name="AutoShape 4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C65B770B-F298-1FA8-D090-62890C5233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10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0844D572-42D0-2AE5-F0ED-EE0E644334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2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1DC553EF-E0E7-47BD-09D0-7C16B0CC11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96400" y="5295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AutoShape 14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F8FDA201-98FB-AB69-1A00-6CB6C76B43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48800" y="5448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AutoShape 2" descr="일본 교토｜기온규 젠・흑와규 스키야키/샤브샤브 무한리필">
            <a:extLst>
              <a:ext uri="{FF2B5EF4-FFF2-40B4-BE49-F238E27FC236}">
                <a16:creationId xmlns:a16="http://schemas.microsoft.com/office/drawing/2014/main" id="{BD0B40E3-8ADC-A64C-1F42-94D5369866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01200" y="56007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4344" name="Picture 8" descr="Kyoto] 우수한 와규 비프를 제공하는 10개의 야키니쿠 장소 Discover Oishii Japan -SAVOR JAPAN  -Japanese Restaurant Guide-">
            <a:extLst>
              <a:ext uri="{FF2B5EF4-FFF2-40B4-BE49-F238E27FC236}">
                <a16:creationId xmlns:a16="http://schemas.microsoft.com/office/drawing/2014/main" id="{D2C051A3-8686-DBDF-35EC-D215097EC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00" y="4127699"/>
            <a:ext cx="4740801" cy="355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872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4359" y="3629100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17825"/>
            <a:ext cx="17959378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나가사키 </a:t>
            </a: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와규</a:t>
            </a:r>
            <a:endParaRPr lang="en-US" altLang="ko-KR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763000" y="3873899"/>
            <a:ext cx="8105234" cy="387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ko-KR" altLang="en-US" sz="2800" dirty="0" err="1"/>
              <a:t>나가사키와규는</a:t>
            </a:r>
            <a:r>
              <a:rPr lang="ko-KR" altLang="en-US" sz="2800" dirty="0"/>
              <a:t> 나가사키 지방에서 양질의 한우를 이용하여 만든 일본식 고기 요리입니다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일본의 다른 지역에서 </a:t>
            </a:r>
            <a:r>
              <a:rPr lang="ko-KR" altLang="en-US" sz="2800" dirty="0" err="1"/>
              <a:t>나가사키와규를</a:t>
            </a:r>
            <a:r>
              <a:rPr lang="ko-KR" altLang="en-US" sz="2800" dirty="0"/>
              <a:t> 맛볼 수도 있지만</a:t>
            </a:r>
            <a:r>
              <a:rPr lang="en-US" altLang="ko-KR" sz="2800" dirty="0"/>
              <a:t>, </a:t>
            </a:r>
            <a:r>
              <a:rPr lang="ko-KR" altLang="en-US" sz="2800" dirty="0"/>
              <a:t>나가사키 지역에서 양질의 한우를 사용하여 만든 고기는 특히 유명합니다</a:t>
            </a:r>
            <a:r>
              <a:rPr lang="en-US" altLang="ko-KR" sz="2800" dirty="0"/>
              <a:t>.</a:t>
            </a:r>
            <a:r>
              <a:rPr lang="ko-KR" altLang="en-US" sz="2800" dirty="0"/>
              <a:t> 나가사키에서는 많은 식당이 </a:t>
            </a:r>
            <a:r>
              <a:rPr lang="ko-KR" altLang="en-US" sz="2800" dirty="0" err="1"/>
              <a:t>나가사키와규를</a:t>
            </a:r>
            <a:r>
              <a:rPr lang="ko-KR" altLang="en-US" sz="2800" dirty="0"/>
              <a:t> 제공하고 있으며</a:t>
            </a:r>
            <a:r>
              <a:rPr lang="en-US" altLang="ko-KR" sz="2800" dirty="0"/>
              <a:t>, </a:t>
            </a:r>
            <a:r>
              <a:rPr lang="ko-KR" altLang="en-US" sz="2800" dirty="0"/>
              <a:t>현지에서 직접 구입하여 집에서도 조리할 수 있습니다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나가사키를 방문하면 지역 특산물로 만든 고기 요리를 즐겨보는 것을 추천합니다</a:t>
            </a:r>
            <a:r>
              <a:rPr lang="en-US" altLang="ko-KR" sz="28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3. </a:t>
            </a:r>
            <a:r>
              <a:rPr lang="ko-KR" altLang="en-US" dirty="0">
                <a:latin typeface="Algerian" panose="04020705040A02060702" pitchFamily="82" charset="0"/>
              </a:rPr>
              <a:t>전통음식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 err="1">
                <a:latin typeface="Algerian" panose="04020705040A02060702" pitchFamily="82" charset="0"/>
              </a:rPr>
              <a:t>와규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sp>
        <p:nvSpPr>
          <p:cNvPr id="6" name="AutoShape 4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C65B770B-F298-1FA8-D090-62890C5233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10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0844D572-42D0-2AE5-F0ED-EE0E644334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2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1DC553EF-E0E7-47BD-09D0-7C16B0CC11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96400" y="5295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AutoShape 14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F8FDA201-98FB-AB69-1A00-6CB6C76B43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48800" y="5448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3314" name="Picture 2" descr="나가사키 와규 야키니쿠 퓨어 | 맛집 정보 | DISCOVER NAGASAKI/일본 나가사키현 공식 관광 홈페이지">
            <a:extLst>
              <a:ext uri="{FF2B5EF4-FFF2-40B4-BE49-F238E27FC236}">
                <a16:creationId xmlns:a16="http://schemas.microsoft.com/office/drawing/2014/main" id="{C4325F51-C330-EEF6-67E0-8AF803FBE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38" y="3929008"/>
            <a:ext cx="5648325" cy="376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447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91100" y="1638300"/>
            <a:ext cx="8305800" cy="1486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69"/>
              </a:lnSpc>
            </a:pPr>
            <a:r>
              <a:rPr lang="en-US" altLang="ko-KR" sz="9600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4.</a:t>
            </a:r>
            <a:r>
              <a:rPr lang="ko-KR" altLang="en-US" sz="9600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 </a:t>
            </a:r>
            <a:r>
              <a:rPr lang="ko-KR" altLang="en-US" sz="9600" dirty="0" err="1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나베</a:t>
            </a:r>
            <a:r>
              <a:rPr lang="ko-KR" altLang="en-US" sz="9600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 </a:t>
            </a:r>
            <a:r>
              <a:rPr lang="en-US" altLang="ko-KR" sz="9600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(nabe)</a:t>
            </a:r>
          </a:p>
          <a:p>
            <a:pPr>
              <a:lnSpc>
                <a:spcPts val="5269"/>
              </a:lnSpc>
            </a:pPr>
            <a:endParaRPr lang="en-US" altLang="ko-KR" sz="9600" dirty="0">
              <a:solidFill>
                <a:srgbClr val="000000"/>
              </a:solidFill>
              <a:latin typeface="Algerian" panose="04020705040A02060702" pitchFamily="82" charset="0"/>
              <a:ea typeface="윤고딕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170B9-3C68-D17A-B4B9-1AA7D407E515}"/>
              </a:ext>
            </a:extLst>
          </p:cNvPr>
          <p:cNvSpPr txBox="1"/>
          <p:nvPr/>
        </p:nvSpPr>
        <p:spPr>
          <a:xfrm>
            <a:off x="4991100" y="3620006"/>
            <a:ext cx="13487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/>
              <a:t>나베</a:t>
            </a:r>
            <a:r>
              <a:rPr lang="en-US" altLang="ko-KR" sz="2400" dirty="0"/>
              <a:t>(Nabe)</a:t>
            </a:r>
            <a:r>
              <a:rPr lang="ko-KR" altLang="en-US" sz="2400" dirty="0"/>
              <a:t>는 일본어로 </a:t>
            </a:r>
            <a:r>
              <a:rPr lang="en-US" altLang="ko-KR" sz="2400" dirty="0"/>
              <a:t>'</a:t>
            </a:r>
            <a:r>
              <a:rPr lang="ko-KR" altLang="en-US" sz="2400" dirty="0"/>
              <a:t>냄비</a:t>
            </a:r>
            <a:r>
              <a:rPr lang="en-US" altLang="ko-KR" sz="2400" dirty="0"/>
              <a:t>'</a:t>
            </a:r>
            <a:r>
              <a:rPr lang="ko-KR" altLang="en-US" sz="2400" dirty="0"/>
              <a:t>를 의미합니다</a:t>
            </a:r>
            <a:r>
              <a:rPr lang="en-US" altLang="ko-KR" sz="2400" dirty="0"/>
              <a:t>. </a:t>
            </a:r>
            <a:r>
              <a:rPr lang="ko-KR" altLang="en-US" sz="2400" dirty="0"/>
              <a:t>이는 한 그릇에 다양한 재료를 함께 끓여 먹는 일본의 전통적인 요리 방식을 가리킵니다</a:t>
            </a:r>
            <a:r>
              <a:rPr lang="en-US" altLang="ko-KR" sz="2400" dirty="0"/>
              <a:t>. </a:t>
            </a:r>
            <a:r>
              <a:rPr lang="ko-KR" altLang="en-US" sz="2400" dirty="0"/>
              <a:t>겨울철이나 한파가 찾아오는 계절에 특히 자주 먹히는 음식 중 하나입니다</a:t>
            </a:r>
            <a:r>
              <a:rPr lang="en-US" altLang="ko-KR" sz="2400" dirty="0"/>
              <a:t>.</a:t>
            </a:r>
            <a:r>
              <a:rPr lang="ko-KR" altLang="en-US" sz="2400" dirty="0"/>
              <a:t> </a:t>
            </a:r>
            <a:r>
              <a:rPr lang="ko-KR" altLang="en-US" sz="2400" dirty="0" err="1"/>
              <a:t>나베는</a:t>
            </a:r>
            <a:r>
              <a:rPr lang="ko-KR" altLang="en-US" sz="2400" dirty="0"/>
              <a:t> 한 그릇에 여러 재료가 함께 끓여지기 때문에 가족이나 친구들과 함께 즐기기에 적합하며</a:t>
            </a:r>
            <a:r>
              <a:rPr lang="en-US" altLang="ko-KR" sz="2400" dirty="0"/>
              <a:t>, </a:t>
            </a:r>
            <a:r>
              <a:rPr lang="ko-KR" altLang="en-US" sz="2400" dirty="0"/>
              <a:t>겨울철이나 한파가 찾아오는 시기에 특히 잘 어울립니다</a:t>
            </a:r>
            <a:r>
              <a:rPr lang="en-US" altLang="ko-KR" sz="2400" dirty="0"/>
              <a:t>. </a:t>
            </a:r>
          </a:p>
          <a:p>
            <a:r>
              <a:rPr lang="ko-KR" altLang="en-US" sz="2400" dirty="0" err="1"/>
              <a:t>센토우나베</a:t>
            </a:r>
            <a:r>
              <a:rPr lang="en-US" altLang="ko-KR" sz="2400" dirty="0"/>
              <a:t>(Sukiyaki)</a:t>
            </a:r>
            <a:r>
              <a:rPr lang="ko-KR" altLang="en-US" sz="2400" dirty="0"/>
              <a:t>는 가장 잘 알려진 </a:t>
            </a:r>
            <a:r>
              <a:rPr lang="ko-KR" altLang="en-US" sz="2400" dirty="0" err="1"/>
              <a:t>나베</a:t>
            </a:r>
            <a:r>
              <a:rPr lang="ko-KR" altLang="en-US" sz="2400" dirty="0"/>
              <a:t> 중 하나로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단팥</a:t>
            </a:r>
            <a:r>
              <a:rPr lang="en-US" altLang="ko-KR" sz="2400" dirty="0"/>
              <a:t>(</a:t>
            </a:r>
            <a:r>
              <a:rPr lang="ko-KR" altLang="en-US" sz="2400" dirty="0"/>
              <a:t>간장</a:t>
            </a:r>
            <a:r>
              <a:rPr lang="en-US" altLang="ko-KR" sz="2400" dirty="0"/>
              <a:t>, </a:t>
            </a:r>
            <a:r>
              <a:rPr lang="ko-KR" altLang="en-US" sz="2400" dirty="0"/>
              <a:t>설탕</a:t>
            </a:r>
            <a:r>
              <a:rPr lang="en-US" altLang="ko-KR" sz="2400" dirty="0"/>
              <a:t>, </a:t>
            </a:r>
            <a:r>
              <a:rPr lang="ko-KR" altLang="en-US" sz="2400" dirty="0"/>
              <a:t>사케 등으로 만든 소스</a:t>
            </a:r>
            <a:r>
              <a:rPr lang="en-US" altLang="ko-KR" sz="2400" dirty="0"/>
              <a:t>)</a:t>
            </a:r>
            <a:r>
              <a:rPr lang="ko-KR" altLang="en-US" sz="2400" dirty="0"/>
              <a:t>에 소고기</a:t>
            </a:r>
            <a:r>
              <a:rPr lang="en-US" altLang="ko-KR" sz="2400" dirty="0"/>
              <a:t>, </a:t>
            </a:r>
            <a:r>
              <a:rPr lang="ko-KR" altLang="en-US" sz="2400" dirty="0"/>
              <a:t>두부</a:t>
            </a:r>
            <a:r>
              <a:rPr lang="en-US" altLang="ko-KR" sz="2400" dirty="0"/>
              <a:t>, </a:t>
            </a:r>
            <a:r>
              <a:rPr lang="ko-KR" altLang="en-US" sz="2400" dirty="0"/>
              <a:t>신선한 야채 등을 넣어 함께 끓여 먹는 요리입니다</a:t>
            </a:r>
            <a:r>
              <a:rPr lang="en-US" altLang="ko-KR" sz="2400" dirty="0"/>
              <a:t>.</a:t>
            </a:r>
          </a:p>
          <a:p>
            <a:r>
              <a:rPr lang="ko-KR" altLang="en-US" sz="2400" dirty="0" err="1"/>
              <a:t>모치나베</a:t>
            </a:r>
            <a:r>
              <a:rPr lang="en-US" altLang="ko-KR" sz="2400" dirty="0"/>
              <a:t>(</a:t>
            </a:r>
            <a:r>
              <a:rPr lang="en-US" altLang="ko-KR" sz="2400" dirty="0" err="1"/>
              <a:t>Motsunabe</a:t>
            </a:r>
            <a:r>
              <a:rPr lang="en-US" altLang="ko-KR" sz="2400" dirty="0"/>
              <a:t>)</a:t>
            </a:r>
            <a:r>
              <a:rPr lang="ko-KR" altLang="en-US" sz="2400" dirty="0"/>
              <a:t> 이 </a:t>
            </a:r>
            <a:r>
              <a:rPr lang="ko-KR" altLang="en-US" sz="2400" dirty="0" err="1"/>
              <a:t>나베는</a:t>
            </a:r>
            <a:r>
              <a:rPr lang="ko-KR" altLang="en-US" sz="2400" dirty="0"/>
              <a:t> 소의 내장</a:t>
            </a:r>
            <a:r>
              <a:rPr lang="en-US" altLang="ko-KR" sz="2400" dirty="0"/>
              <a:t>(</a:t>
            </a:r>
            <a:r>
              <a:rPr lang="ko-KR" altLang="en-US" sz="2400" dirty="0"/>
              <a:t>모치</a:t>
            </a:r>
            <a:r>
              <a:rPr lang="en-US" altLang="ko-KR" sz="2400" dirty="0"/>
              <a:t>)</a:t>
            </a:r>
            <a:r>
              <a:rPr lang="ko-KR" altLang="en-US" sz="2400" dirty="0"/>
              <a:t>을 주 재료로 하며</a:t>
            </a:r>
            <a:r>
              <a:rPr lang="en-US" altLang="ko-KR" sz="2400" dirty="0"/>
              <a:t>, </a:t>
            </a:r>
            <a:r>
              <a:rPr lang="ko-KR" altLang="en-US" sz="2400" dirty="0"/>
              <a:t>특히 후쿠오카 지역에서 인기가 많습니다</a:t>
            </a:r>
            <a:r>
              <a:rPr lang="en-US" altLang="ko-KR" sz="2400" dirty="0"/>
              <a:t>. </a:t>
            </a:r>
            <a:r>
              <a:rPr lang="ko-KR" altLang="en-US" sz="2400" dirty="0"/>
              <a:t>고기와 야채와 함께 </a:t>
            </a:r>
            <a:r>
              <a:rPr lang="ko-KR" altLang="en-US" sz="2400" dirty="0" err="1"/>
              <a:t>나베에</a:t>
            </a:r>
            <a:r>
              <a:rPr lang="ko-KR" altLang="en-US" sz="2400" dirty="0"/>
              <a:t> 끓여 먹습니다</a:t>
            </a:r>
            <a:r>
              <a:rPr lang="en-US" altLang="ko-KR" sz="2400" dirty="0"/>
              <a:t>.</a:t>
            </a:r>
          </a:p>
          <a:p>
            <a:endParaRPr lang="en-US" altLang="ko-KR" sz="2400" dirty="0"/>
          </a:p>
          <a:p>
            <a:endParaRPr lang="en-US" altLang="ko-KR" sz="2400" dirty="0"/>
          </a:p>
        </p:txBody>
      </p:sp>
      <p:pic>
        <p:nvPicPr>
          <p:cNvPr id="21512" name="Picture 8" descr="GURUNAVI 일본 레스토랑 가이드 | 일본 요리를 체험 할 수 있습니다.">
            <a:extLst>
              <a:ext uri="{FF2B5EF4-FFF2-40B4-BE49-F238E27FC236}">
                <a16:creationId xmlns:a16="http://schemas.microsoft.com/office/drawing/2014/main" id="{3874CB0D-9EF8-8DA7-4BE2-6B4B61B06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415604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68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232" y="3612691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17825"/>
            <a:ext cx="17959378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도쿄 스시</a:t>
            </a:r>
            <a:endParaRPr lang="en-US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839200" y="3850838"/>
            <a:ext cx="8105234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ko-KR" altLang="en-US" sz="2800" dirty="0"/>
              <a:t>도쿄는 세계적으로 </a:t>
            </a:r>
            <a:r>
              <a:rPr lang="ko-KR" altLang="en-US" sz="2800" dirty="0" err="1"/>
              <a:t>스시의</a:t>
            </a:r>
            <a:r>
              <a:rPr lang="ko-KR" altLang="en-US" sz="2800" dirty="0"/>
              <a:t> 메카로 알려져 있습니다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도쿄에는 다양한 종류의 스시 가게가 있으며</a:t>
            </a:r>
            <a:r>
              <a:rPr lang="en-US" altLang="ko-KR" sz="2800" dirty="0"/>
              <a:t>, </a:t>
            </a:r>
            <a:r>
              <a:rPr lang="ko-KR" altLang="en-US" sz="2800" dirty="0"/>
              <a:t>이들은 고품질의 신선한 회와 정교한 기술을 자랑합니다</a:t>
            </a:r>
            <a:r>
              <a:rPr lang="en-US" altLang="ko-KR" sz="2800" dirty="0"/>
              <a:t>. </a:t>
            </a:r>
            <a:r>
              <a:rPr lang="ko-KR" altLang="en-US" sz="2800" dirty="0"/>
              <a:t>도쿄에서는 전통적인 스시 가게부터 현대적이고 창의적인 스시 가게까지 다양한 스타일의 </a:t>
            </a:r>
            <a:r>
              <a:rPr lang="ko-KR" altLang="en-US" sz="2800" dirty="0" err="1"/>
              <a:t>스시를</a:t>
            </a:r>
            <a:r>
              <a:rPr lang="ko-KR" altLang="en-US" sz="2800" dirty="0"/>
              <a:t> 즐길 수 있습니다</a:t>
            </a:r>
            <a:r>
              <a:rPr lang="en-US" altLang="ko-KR" sz="28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1. </a:t>
            </a:r>
            <a:r>
              <a:rPr lang="ko-KR" altLang="en-US" dirty="0">
                <a:latin typeface="Algerian" panose="04020705040A02060702" pitchFamily="82" charset="0"/>
              </a:rPr>
              <a:t>전통음식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>
                <a:latin typeface="Algerian" panose="04020705040A02060702" pitchFamily="82" charset="0"/>
              </a:rPr>
              <a:t>스시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3DFCD4AC-804F-F36F-E910-F48F85177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236" y="3972445"/>
            <a:ext cx="547687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733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4359" y="3629100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17825"/>
            <a:ext cx="17959378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도쿄 </a:t>
            </a: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나베</a:t>
            </a:r>
            <a:endParaRPr lang="en-US" altLang="ko-KR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763000" y="4066282"/>
            <a:ext cx="8105234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ko-KR" altLang="en-US" sz="2800" dirty="0"/>
              <a:t>도쿄에서도 다양한 종류의 </a:t>
            </a:r>
            <a:r>
              <a:rPr lang="ko-KR" altLang="en-US" sz="2800" dirty="0" err="1"/>
              <a:t>나베를</a:t>
            </a:r>
            <a:r>
              <a:rPr lang="ko-KR" altLang="en-US" sz="2800" dirty="0"/>
              <a:t> 즐길 수 있습니다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도쿄는 일본의 수도이자 최대 도시로서 다양한 음식 문화가 발달해 있어</a:t>
            </a:r>
            <a:r>
              <a:rPr lang="en-US" altLang="ko-KR" sz="2800" dirty="0"/>
              <a:t>, </a:t>
            </a:r>
            <a:r>
              <a:rPr lang="ko-KR" altLang="en-US" sz="2800" dirty="0" err="1"/>
              <a:t>센토우나베</a:t>
            </a:r>
            <a:r>
              <a:rPr lang="en-US" altLang="ko-KR" sz="2800" dirty="0"/>
              <a:t>, </a:t>
            </a:r>
            <a:r>
              <a:rPr lang="ko-KR" altLang="en-US" sz="2800" dirty="0" err="1"/>
              <a:t>시오팟나베</a:t>
            </a:r>
            <a:r>
              <a:rPr lang="en-US" altLang="ko-KR" sz="2800" dirty="0"/>
              <a:t>, </a:t>
            </a:r>
            <a:r>
              <a:rPr lang="ko-KR" altLang="en-US" sz="2800" dirty="0" err="1"/>
              <a:t>모치나베</a:t>
            </a:r>
            <a:r>
              <a:rPr lang="en-US" altLang="ko-KR" sz="2800" dirty="0"/>
              <a:t>, </a:t>
            </a:r>
            <a:r>
              <a:rPr lang="ko-KR" altLang="en-US" sz="2800" dirty="0" err="1"/>
              <a:t>근접나베</a:t>
            </a:r>
            <a:r>
              <a:rPr lang="ko-KR" altLang="en-US" sz="2800" dirty="0"/>
              <a:t> 등 다양한 </a:t>
            </a:r>
            <a:r>
              <a:rPr lang="ko-KR" altLang="en-US" sz="2800" dirty="0" err="1"/>
              <a:t>나베</a:t>
            </a:r>
            <a:r>
              <a:rPr lang="ko-KR" altLang="en-US" sz="2800" dirty="0"/>
              <a:t> 요리를 맛볼 수 있는 레스토랑이 많이 있습니다</a:t>
            </a:r>
            <a:r>
              <a:rPr lang="en-US" altLang="ko-KR" sz="28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4. </a:t>
            </a:r>
            <a:r>
              <a:rPr lang="ko-KR" altLang="en-US" dirty="0">
                <a:latin typeface="Algerian" panose="04020705040A02060702" pitchFamily="82" charset="0"/>
              </a:rPr>
              <a:t>전통음식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 err="1">
                <a:latin typeface="Algerian" panose="04020705040A02060702" pitchFamily="82" charset="0"/>
              </a:rPr>
              <a:t>나베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sp>
        <p:nvSpPr>
          <p:cNvPr id="6" name="AutoShape 4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C65B770B-F298-1FA8-D090-62890C5233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10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0844D572-42D0-2AE5-F0ED-EE0E644334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2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1DC553EF-E0E7-47BD-09D0-7C16B0CC11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96400" y="5295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AutoShape 14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F8FDA201-98FB-AB69-1A00-6CB6C76B43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48800" y="5448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2530" name="Picture 2" descr="도쿄 식사권 - 도쿄 : 창코나베 - 창코 키리시마 료고쿠점 식사권 - 마이리얼트립">
            <a:extLst>
              <a:ext uri="{FF2B5EF4-FFF2-40B4-BE49-F238E27FC236}">
                <a16:creationId xmlns:a16="http://schemas.microsoft.com/office/drawing/2014/main" id="{40F39BDA-D3C2-C438-4561-699AB5417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063" y="4196023"/>
            <a:ext cx="5751476" cy="32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772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4359" y="3629100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17825"/>
            <a:ext cx="17959378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오사카 </a:t>
            </a: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나베</a:t>
            </a:r>
            <a:endParaRPr lang="en-US" altLang="ko-KR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763000" y="3708495"/>
            <a:ext cx="8105234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ko-KR" altLang="en-US" sz="2800" dirty="0"/>
              <a:t>오사카는 일본의 요리 문화가 발달한 도시로</a:t>
            </a:r>
            <a:r>
              <a:rPr lang="en-US" altLang="ko-KR" sz="2800" dirty="0"/>
              <a:t>, </a:t>
            </a:r>
            <a:r>
              <a:rPr lang="ko-KR" altLang="en-US" sz="2800" dirty="0"/>
              <a:t>다양한 </a:t>
            </a:r>
            <a:r>
              <a:rPr lang="ko-KR" altLang="en-US" sz="2800" dirty="0" err="1"/>
              <a:t>나베</a:t>
            </a:r>
            <a:r>
              <a:rPr lang="ko-KR" altLang="en-US" sz="2800" dirty="0"/>
              <a:t> 요리를 즐길 수 있는 곳입니다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오사카는 특히 독특한 지역 특산물과 풍부한 맛을 자랑하는 </a:t>
            </a:r>
            <a:r>
              <a:rPr lang="ko-KR" altLang="en-US" sz="2800" dirty="0" err="1"/>
              <a:t>나베</a:t>
            </a:r>
            <a:r>
              <a:rPr lang="ko-KR" altLang="en-US" sz="2800" dirty="0"/>
              <a:t> 요리로 유명합니다</a:t>
            </a:r>
            <a:r>
              <a:rPr lang="en-US" altLang="ko-KR" sz="2800" dirty="0"/>
              <a:t>. </a:t>
            </a:r>
            <a:r>
              <a:rPr lang="ko-KR" altLang="en-US" sz="2800" dirty="0"/>
              <a:t>오사카에서 인기 있는 </a:t>
            </a:r>
            <a:r>
              <a:rPr lang="ko-KR" altLang="en-US" sz="2800" dirty="0" err="1"/>
              <a:t>나베</a:t>
            </a:r>
            <a:r>
              <a:rPr lang="ko-KR" altLang="en-US" sz="2800" dirty="0"/>
              <a:t> 요리를 몇 가지 소개하겠습니다</a:t>
            </a:r>
            <a:r>
              <a:rPr lang="en-US" altLang="ko-KR" sz="2800" dirty="0"/>
              <a:t>.</a:t>
            </a:r>
            <a:r>
              <a:rPr lang="ko-KR" altLang="en-US" sz="2800" dirty="0"/>
              <a:t> </a:t>
            </a:r>
            <a:r>
              <a:rPr lang="ko-KR" altLang="en-US" sz="2800" dirty="0" err="1"/>
              <a:t>도테나베는</a:t>
            </a:r>
            <a:r>
              <a:rPr lang="ko-KR" altLang="en-US" sz="2800" dirty="0"/>
              <a:t> 오사카의 대표적인 </a:t>
            </a:r>
            <a:r>
              <a:rPr lang="ko-KR" altLang="en-US" sz="2800" dirty="0" err="1"/>
              <a:t>나베</a:t>
            </a:r>
            <a:r>
              <a:rPr lang="ko-KR" altLang="en-US" sz="2800" dirty="0"/>
              <a:t> 요리 중 하나입니다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주로 소의 내장</a:t>
            </a:r>
            <a:r>
              <a:rPr lang="en-US" altLang="ko-KR" sz="2800" dirty="0"/>
              <a:t>(</a:t>
            </a:r>
            <a:r>
              <a:rPr lang="ko-KR" altLang="en-US" sz="2800" dirty="0" err="1"/>
              <a:t>모츠</a:t>
            </a:r>
            <a:r>
              <a:rPr lang="en-US" altLang="ko-KR" sz="2800" dirty="0"/>
              <a:t>)</a:t>
            </a:r>
            <a:r>
              <a:rPr lang="ko-KR" altLang="en-US" sz="2800" dirty="0"/>
              <a:t>과 두부</a:t>
            </a:r>
            <a:r>
              <a:rPr lang="en-US" altLang="ko-KR" sz="2800" dirty="0"/>
              <a:t>, </a:t>
            </a:r>
            <a:r>
              <a:rPr lang="ko-KR" altLang="en-US" sz="2800" dirty="0"/>
              <a:t>야채 등을 미소</a:t>
            </a:r>
            <a:r>
              <a:rPr lang="en-US" altLang="ko-KR" sz="2800" dirty="0"/>
              <a:t>(</a:t>
            </a:r>
            <a:r>
              <a:rPr lang="ko-KR" altLang="en-US" sz="2800" dirty="0"/>
              <a:t>된장</a:t>
            </a:r>
            <a:r>
              <a:rPr lang="en-US" altLang="ko-KR" sz="2800" dirty="0"/>
              <a:t>) </a:t>
            </a:r>
            <a:r>
              <a:rPr lang="ko-KR" altLang="en-US" sz="2800" dirty="0"/>
              <a:t>베이스의 국물에 끓여 먹는 것이 특징입니다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미소의 풍부한 맛과 소 내장의 독특한 </a:t>
            </a:r>
            <a:r>
              <a:rPr lang="ko-KR" altLang="en-US" sz="2800" dirty="0" err="1"/>
              <a:t>식감이</a:t>
            </a:r>
            <a:r>
              <a:rPr lang="ko-KR" altLang="en-US" sz="2800" dirty="0"/>
              <a:t> 어우러져 깊은 맛을 자아냅니다</a:t>
            </a:r>
            <a:r>
              <a:rPr lang="en-US" altLang="ko-KR" sz="28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4. </a:t>
            </a:r>
            <a:r>
              <a:rPr lang="ko-KR" altLang="en-US" dirty="0">
                <a:latin typeface="Algerian" panose="04020705040A02060702" pitchFamily="82" charset="0"/>
              </a:rPr>
              <a:t>전통음식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 err="1">
                <a:latin typeface="Algerian" panose="04020705040A02060702" pitchFamily="82" charset="0"/>
              </a:rPr>
              <a:t>나베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sp>
        <p:nvSpPr>
          <p:cNvPr id="6" name="AutoShape 4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C65B770B-F298-1FA8-D090-62890C5233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10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0844D572-42D0-2AE5-F0ED-EE0E644334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2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1DC553EF-E0E7-47BD-09D0-7C16B0CC11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96400" y="5295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AutoShape 14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F8FDA201-98FB-AB69-1A00-6CB6C76B43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48800" y="5448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C12A4E-BA47-5770-D0D3-730749978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63" y="3788829"/>
            <a:ext cx="54768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559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4359" y="3629100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17825"/>
            <a:ext cx="17959378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후쿠오카 </a:t>
            </a: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나베</a:t>
            </a:r>
            <a:endParaRPr lang="en-US" altLang="ko-KR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763000" y="3629100"/>
            <a:ext cx="8991600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ko-KR" altLang="en-US" sz="2800" dirty="0"/>
              <a:t>후쿠오카는 일본의 남부에 위치한 도시로</a:t>
            </a:r>
            <a:r>
              <a:rPr lang="en-US" altLang="ko-KR" sz="2800" dirty="0"/>
              <a:t>, </a:t>
            </a:r>
            <a:r>
              <a:rPr lang="ko-KR" altLang="en-US" sz="2800" dirty="0"/>
              <a:t>다양한 </a:t>
            </a:r>
            <a:r>
              <a:rPr lang="ko-KR" altLang="en-US" sz="2800" dirty="0" err="1"/>
              <a:t>나베</a:t>
            </a:r>
            <a:r>
              <a:rPr lang="ko-KR" altLang="en-US" sz="2800" dirty="0"/>
              <a:t> 요리로 유명합니다</a:t>
            </a:r>
            <a:r>
              <a:rPr lang="en-US" altLang="ko-KR" sz="2800" dirty="0"/>
              <a:t>. </a:t>
            </a:r>
            <a:r>
              <a:rPr lang="ko-KR" altLang="en-US" sz="2800" dirty="0"/>
              <a:t>이 지역은 풍부한 해산물과 신선한 재료를 활용한 맛있는 </a:t>
            </a:r>
            <a:r>
              <a:rPr lang="ko-KR" altLang="en-US" sz="2800" dirty="0" err="1"/>
              <a:t>나베</a:t>
            </a:r>
            <a:r>
              <a:rPr lang="ko-KR" altLang="en-US" sz="2800" dirty="0"/>
              <a:t> 요리로 많은 사람들에게 사랑받고 있습니다</a:t>
            </a:r>
            <a:r>
              <a:rPr lang="en-US" altLang="ko-KR" sz="2800" dirty="0"/>
              <a:t>. </a:t>
            </a:r>
            <a:r>
              <a:rPr lang="ko-KR" altLang="en-US" sz="2800" dirty="0" err="1"/>
              <a:t>모츠나베는</a:t>
            </a:r>
            <a:r>
              <a:rPr lang="ko-KR" altLang="en-US" sz="2800" dirty="0"/>
              <a:t> 후쿠오카를 대표하는 </a:t>
            </a:r>
            <a:r>
              <a:rPr lang="ko-KR" altLang="en-US" sz="2800" dirty="0" err="1"/>
              <a:t>나베</a:t>
            </a:r>
            <a:r>
              <a:rPr lang="ko-KR" altLang="en-US" sz="2800" dirty="0"/>
              <a:t> 요리 중 하나로</a:t>
            </a:r>
            <a:r>
              <a:rPr lang="en-US" altLang="ko-KR" sz="2800" dirty="0"/>
              <a:t>, </a:t>
            </a:r>
            <a:r>
              <a:rPr lang="ko-KR" altLang="en-US" sz="2800" dirty="0"/>
              <a:t>소의 내장</a:t>
            </a:r>
            <a:r>
              <a:rPr lang="en-US" altLang="ko-KR" sz="2800" dirty="0"/>
              <a:t>(</a:t>
            </a:r>
            <a:r>
              <a:rPr lang="ko-KR" altLang="en-US" sz="2800" dirty="0" err="1"/>
              <a:t>모츠</a:t>
            </a:r>
            <a:r>
              <a:rPr lang="en-US" altLang="ko-KR" sz="2800" dirty="0"/>
              <a:t>)</a:t>
            </a:r>
            <a:r>
              <a:rPr lang="ko-KR" altLang="en-US" sz="2800" dirty="0"/>
              <a:t>을 주 재료로 사용합니다</a:t>
            </a:r>
            <a:r>
              <a:rPr lang="en-US" altLang="ko-KR" sz="2800" dirty="0"/>
              <a:t>. </a:t>
            </a:r>
            <a:r>
              <a:rPr lang="ko-KR" altLang="en-US" sz="2800" dirty="0"/>
              <a:t>두부</a:t>
            </a:r>
            <a:r>
              <a:rPr lang="en-US" altLang="ko-KR" sz="2800" dirty="0"/>
              <a:t>, </a:t>
            </a:r>
            <a:r>
              <a:rPr lang="ko-KR" altLang="en-US" sz="2800" dirty="0"/>
              <a:t>양배추</a:t>
            </a:r>
            <a:r>
              <a:rPr lang="en-US" altLang="ko-KR" sz="2800" dirty="0"/>
              <a:t>, </a:t>
            </a:r>
            <a:r>
              <a:rPr lang="ko-KR" altLang="en-US" sz="2800" dirty="0"/>
              <a:t>부추 등 다양한 야채와 함께 된장이나 간장 베이스의 국물에 끓여 먹습니다</a:t>
            </a:r>
            <a:r>
              <a:rPr lang="en-US" altLang="ko-KR" sz="2800" dirty="0"/>
              <a:t>. </a:t>
            </a:r>
            <a:r>
              <a:rPr lang="ko-KR" altLang="en-US" sz="2800" dirty="0" err="1"/>
              <a:t>모츠의</a:t>
            </a:r>
            <a:r>
              <a:rPr lang="ko-KR" altLang="en-US" sz="2800" dirty="0"/>
              <a:t> 부드럽고 쫄깃한 </a:t>
            </a:r>
            <a:r>
              <a:rPr lang="ko-KR" altLang="en-US" sz="2800" dirty="0" err="1"/>
              <a:t>식감과</a:t>
            </a:r>
            <a:r>
              <a:rPr lang="ko-KR" altLang="en-US" sz="2800" dirty="0"/>
              <a:t> 진한 국물의 맛이 특징입니다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후쿠오카의 많은 레스토랑에서 맛볼 수 있는 인기 요리입니다</a:t>
            </a:r>
            <a:r>
              <a:rPr lang="en-US" altLang="ko-KR" sz="28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4. </a:t>
            </a:r>
            <a:r>
              <a:rPr lang="ko-KR" altLang="en-US" dirty="0">
                <a:latin typeface="Algerian" panose="04020705040A02060702" pitchFamily="82" charset="0"/>
              </a:rPr>
              <a:t>전통음식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 err="1">
                <a:latin typeface="Algerian" panose="04020705040A02060702" pitchFamily="82" charset="0"/>
              </a:rPr>
              <a:t>나베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sp>
        <p:nvSpPr>
          <p:cNvPr id="6" name="AutoShape 4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C65B770B-F298-1FA8-D090-62890C5233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10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0844D572-42D0-2AE5-F0ED-EE0E644334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2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1DC553EF-E0E7-47BD-09D0-7C16B0CC11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96400" y="5295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AutoShape 14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F8FDA201-98FB-AB69-1A00-6CB6C76B43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48800" y="5448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52" name="Picture 4" descr="모쓰나베 완벽 가이드: 레시피・맛・먹는 방법과 후쿠오카 지역 추천 점포까지 Discover Oishii Japan -SAVOR  JAPAN -Japanese Restaurant Guide-">
            <a:extLst>
              <a:ext uri="{FF2B5EF4-FFF2-40B4-BE49-F238E27FC236}">
                <a16:creationId xmlns:a16="http://schemas.microsoft.com/office/drawing/2014/main" id="{FAF90384-B634-E010-B6BF-CE4E716B5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775" y="3806624"/>
            <a:ext cx="5202052" cy="390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41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4359" y="3629100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17825"/>
            <a:ext cx="17959378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교토 </a:t>
            </a: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나베</a:t>
            </a:r>
            <a:endParaRPr lang="en-US" altLang="ko-KR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686800" y="3629100"/>
            <a:ext cx="8105234" cy="301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ko-KR" altLang="en-US" sz="2800" dirty="0"/>
              <a:t>교토는 일본의 역사와 전통이 물씬 풍기는 도시로</a:t>
            </a:r>
            <a:r>
              <a:rPr lang="en-US" altLang="ko-KR" sz="2800" dirty="0"/>
              <a:t>, </a:t>
            </a:r>
            <a:r>
              <a:rPr lang="ko-KR" altLang="en-US" sz="2800" dirty="0"/>
              <a:t>다양한 음식 문화를 즐길 수 있는 곳입니다</a:t>
            </a:r>
            <a:r>
              <a:rPr lang="en-US" altLang="ko-KR" sz="2800" dirty="0"/>
              <a:t>. </a:t>
            </a:r>
            <a:r>
              <a:rPr lang="ko-KR" altLang="en-US" sz="2800" dirty="0" err="1"/>
              <a:t>나베는</a:t>
            </a:r>
            <a:r>
              <a:rPr lang="ko-KR" altLang="en-US" sz="2800" dirty="0"/>
              <a:t> 일본의 전통적인 요리로</a:t>
            </a:r>
            <a:r>
              <a:rPr lang="en-US" altLang="ko-KR" sz="2800" dirty="0"/>
              <a:t>, </a:t>
            </a:r>
            <a:r>
              <a:rPr lang="ko-KR" altLang="en-US" sz="2800" dirty="0"/>
              <a:t>다양한 재료를 함께 끓여 먹는 요리입니다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교토에서는 다양한 종류의 </a:t>
            </a:r>
            <a:r>
              <a:rPr lang="ko-KR" altLang="en-US" sz="2800" dirty="0" err="1"/>
              <a:t>나베를</a:t>
            </a:r>
            <a:r>
              <a:rPr lang="ko-KR" altLang="en-US" sz="2800" dirty="0"/>
              <a:t> 즐길 수 있습니다</a:t>
            </a:r>
            <a:r>
              <a:rPr lang="en-US" altLang="ko-KR" sz="2800" dirty="0"/>
              <a:t>.</a:t>
            </a:r>
            <a:r>
              <a:rPr lang="ko-KR" altLang="en-US" sz="2800" dirty="0"/>
              <a:t> 교토에서는 다양한 전통적인 </a:t>
            </a:r>
            <a:r>
              <a:rPr lang="ko-KR" altLang="en-US" sz="2800" dirty="0" err="1"/>
              <a:t>나베를</a:t>
            </a:r>
            <a:r>
              <a:rPr lang="ko-KR" altLang="en-US" sz="2800" dirty="0"/>
              <a:t> 즐길 수 있습니다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현지에서 전해져 내려오는 전통적인 </a:t>
            </a:r>
            <a:r>
              <a:rPr lang="ko-KR" altLang="en-US" sz="2800" dirty="0" err="1"/>
              <a:t>나베를</a:t>
            </a:r>
            <a:r>
              <a:rPr lang="ko-KR" altLang="en-US" sz="2800" dirty="0"/>
              <a:t> 경험해 보세요</a:t>
            </a:r>
            <a:r>
              <a:rPr lang="en-US" altLang="ko-KR" sz="28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4. </a:t>
            </a:r>
            <a:r>
              <a:rPr lang="ko-KR" altLang="en-US" dirty="0">
                <a:latin typeface="Algerian" panose="04020705040A02060702" pitchFamily="82" charset="0"/>
              </a:rPr>
              <a:t>전통음식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 err="1">
                <a:latin typeface="Algerian" panose="04020705040A02060702" pitchFamily="82" charset="0"/>
              </a:rPr>
              <a:t>나베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sp>
        <p:nvSpPr>
          <p:cNvPr id="6" name="AutoShape 4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C65B770B-F298-1FA8-D090-62890C5233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10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0844D572-42D0-2AE5-F0ED-EE0E644334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2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1DC553EF-E0E7-47BD-09D0-7C16B0CC11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96400" y="5295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AutoShape 14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F8FDA201-98FB-AB69-1A00-6CB6C76B43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48800" y="5448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4101" name="Picture 5" descr="교토에 간다면 후시미이나리, 나만 알고싶은 토라야 모츠나베! | 케이베리 keiberry">
            <a:extLst>
              <a:ext uri="{FF2B5EF4-FFF2-40B4-BE49-F238E27FC236}">
                <a16:creationId xmlns:a16="http://schemas.microsoft.com/office/drawing/2014/main" id="{7674A339-F3E3-0DB2-C47B-AF2B439A1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76" y="4074579"/>
            <a:ext cx="619125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0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4359" y="3629100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17825"/>
            <a:ext cx="17959378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나가사키 </a:t>
            </a: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나베</a:t>
            </a:r>
            <a:endParaRPr lang="en-US" altLang="ko-KR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686800" y="3629100"/>
            <a:ext cx="8105234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ko-KR" altLang="en-US" sz="2800" dirty="0"/>
              <a:t>나가사키 </a:t>
            </a:r>
            <a:r>
              <a:rPr lang="ko-KR" altLang="en-US" sz="2800" dirty="0" err="1"/>
              <a:t>나베는</a:t>
            </a:r>
            <a:r>
              <a:rPr lang="ko-KR" altLang="en-US" sz="2800" dirty="0"/>
              <a:t> 일본 나가사키 지역의 대표적인 전통 음식 중 하나입니다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이 </a:t>
            </a:r>
            <a:r>
              <a:rPr lang="ko-KR" altLang="en-US" sz="2800" dirty="0" err="1"/>
              <a:t>나베는</a:t>
            </a:r>
            <a:r>
              <a:rPr lang="ko-KR" altLang="en-US" sz="2800" dirty="0"/>
              <a:t> 일본의 다양한 </a:t>
            </a:r>
            <a:r>
              <a:rPr lang="ko-KR" altLang="en-US" sz="2800" dirty="0" err="1"/>
              <a:t>나베</a:t>
            </a:r>
            <a:r>
              <a:rPr lang="ko-KR" altLang="en-US" sz="2800" dirty="0"/>
              <a:t> 중에서도 특별한 취향을 가지고 있습니다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나가사키 </a:t>
            </a:r>
            <a:r>
              <a:rPr lang="ko-KR" altLang="en-US" sz="2800" dirty="0" err="1"/>
              <a:t>나베는</a:t>
            </a:r>
            <a:r>
              <a:rPr lang="ko-KR" altLang="en-US" sz="2800" dirty="0"/>
              <a:t> 일반적으로 닭고기와 해산물을 사용하여 만들어집니다</a:t>
            </a:r>
            <a:r>
              <a:rPr lang="en-US" altLang="ko-KR" sz="2800" dirty="0"/>
              <a:t>. </a:t>
            </a:r>
            <a:r>
              <a:rPr lang="ko-KR" altLang="en-US" sz="2800" dirty="0"/>
              <a:t>이 음식은 나가사키의 독특한 역사와 문화를 담고 있으며</a:t>
            </a:r>
            <a:r>
              <a:rPr lang="en-US" altLang="ko-KR" sz="2800" dirty="0"/>
              <a:t>, </a:t>
            </a:r>
            <a:r>
              <a:rPr lang="ko-KR" altLang="en-US" sz="2800" dirty="0"/>
              <a:t>맛 또한 특별합니다</a:t>
            </a:r>
            <a:r>
              <a:rPr lang="en-US" altLang="ko-KR" sz="2800" dirty="0"/>
              <a:t>.</a:t>
            </a:r>
            <a:r>
              <a:rPr lang="ko-KR" altLang="en-US" sz="2800" dirty="0"/>
              <a:t> 나가사키 </a:t>
            </a:r>
            <a:r>
              <a:rPr lang="ko-KR" altLang="en-US" sz="2800" dirty="0" err="1"/>
              <a:t>나베는</a:t>
            </a:r>
            <a:r>
              <a:rPr lang="ko-KR" altLang="en-US" sz="2800" dirty="0"/>
              <a:t> 주로 해산물과 닭고기를 사용하여 만들어집니다</a:t>
            </a:r>
            <a:r>
              <a:rPr lang="en-US" altLang="ko-KR" sz="2800" dirty="0"/>
              <a:t>. </a:t>
            </a:r>
            <a:r>
              <a:rPr lang="ko-KR" altLang="en-US" sz="2800" dirty="0"/>
              <a:t>이 두 가지 재료의 조화는 나가사키 지역의 특산물과 문화를 반영하고 있습니다</a:t>
            </a:r>
            <a:r>
              <a:rPr lang="en-US" altLang="ko-KR" sz="28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4. </a:t>
            </a:r>
            <a:r>
              <a:rPr lang="ko-KR" altLang="en-US" dirty="0">
                <a:latin typeface="Algerian" panose="04020705040A02060702" pitchFamily="82" charset="0"/>
              </a:rPr>
              <a:t>전통음식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 err="1">
                <a:latin typeface="Algerian" panose="04020705040A02060702" pitchFamily="82" charset="0"/>
              </a:rPr>
              <a:t>나베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sp>
        <p:nvSpPr>
          <p:cNvPr id="6" name="AutoShape 4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C65B770B-F298-1FA8-D090-62890C5233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10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0844D572-42D0-2AE5-F0ED-EE0E644334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2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1DC553EF-E0E7-47BD-09D0-7C16B0CC11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96400" y="5295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AutoShape 14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F8FDA201-98FB-AB69-1A00-6CB6C76B43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48800" y="5448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2290" name="Picture 2" descr="GURUNAVI 일본 레스토랑 가이드 | 일본 요리를 체험 할 수 있습니다.">
            <a:extLst>
              <a:ext uri="{FF2B5EF4-FFF2-40B4-BE49-F238E27FC236}">
                <a16:creationId xmlns:a16="http://schemas.microsoft.com/office/drawing/2014/main" id="{630AD849-18E9-AF91-606E-24C99D026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038" y="4090870"/>
            <a:ext cx="4581525" cy="344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85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62475" y="1638300"/>
            <a:ext cx="9163050" cy="805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69"/>
              </a:lnSpc>
            </a:pPr>
            <a:r>
              <a:rPr lang="en-US" altLang="ko-KR" sz="9600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5. </a:t>
            </a:r>
            <a:r>
              <a:rPr lang="ko-KR" altLang="en-US" sz="9600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규동</a:t>
            </a:r>
            <a:r>
              <a:rPr lang="en-US" altLang="ko-KR" sz="9600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(gyudon)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170B9-3C68-D17A-B4B9-1AA7D407E515}"/>
              </a:ext>
            </a:extLst>
          </p:cNvPr>
          <p:cNvSpPr txBox="1"/>
          <p:nvPr/>
        </p:nvSpPr>
        <p:spPr>
          <a:xfrm>
            <a:off x="5108199" y="3543300"/>
            <a:ext cx="1348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규동</a:t>
            </a:r>
            <a:r>
              <a:rPr lang="en-US" altLang="ko-KR" sz="2400" dirty="0"/>
              <a:t>(</a:t>
            </a:r>
            <a:r>
              <a:rPr lang="ko-KR" altLang="en-US" sz="2400" dirty="0"/>
              <a:t>牛丼</a:t>
            </a:r>
            <a:r>
              <a:rPr lang="en-US" altLang="ko-KR" sz="2400" dirty="0"/>
              <a:t>, Gyudon)</a:t>
            </a:r>
            <a:r>
              <a:rPr lang="ko-KR" altLang="en-US" sz="2400" dirty="0"/>
              <a:t>은 일본의 대표적인 덮밥 요리로</a:t>
            </a:r>
            <a:r>
              <a:rPr lang="en-US" altLang="ko-KR" sz="2400" dirty="0"/>
              <a:t>, </a:t>
            </a:r>
            <a:r>
              <a:rPr lang="ko-KR" altLang="en-US" sz="2400" dirty="0"/>
              <a:t>얇게 썬 소고기와 양파를 간장</a:t>
            </a:r>
            <a:r>
              <a:rPr lang="en-US" altLang="ko-KR" sz="2400" dirty="0"/>
              <a:t>, </a:t>
            </a:r>
            <a:r>
              <a:rPr lang="ko-KR" altLang="en-US" sz="2400" dirty="0"/>
              <a:t>설탕</a:t>
            </a:r>
            <a:r>
              <a:rPr lang="en-US" altLang="ko-KR" sz="2400" dirty="0"/>
              <a:t>, </a:t>
            </a:r>
            <a:r>
              <a:rPr lang="ko-KR" altLang="en-US" sz="2400" dirty="0"/>
              <a:t>미림</a:t>
            </a:r>
            <a:r>
              <a:rPr lang="en-US" altLang="ko-KR" sz="2400" dirty="0"/>
              <a:t>(</a:t>
            </a:r>
            <a:r>
              <a:rPr lang="ko-KR" altLang="en-US" sz="2400" dirty="0"/>
              <a:t>일본 청주</a:t>
            </a:r>
            <a:r>
              <a:rPr lang="en-US" altLang="ko-KR" sz="2400" dirty="0"/>
              <a:t>) </a:t>
            </a:r>
            <a:r>
              <a:rPr lang="ko-KR" altLang="en-US" sz="2400" dirty="0"/>
              <a:t>등으로 만든 달콤하고 짭짤한 소스에 조린 후</a:t>
            </a:r>
            <a:r>
              <a:rPr lang="en-US" altLang="ko-KR" sz="2400" dirty="0"/>
              <a:t>, </a:t>
            </a:r>
            <a:r>
              <a:rPr lang="ko-KR" altLang="en-US" sz="2400" dirty="0"/>
              <a:t>따뜻한 밥 위에 올려서 먹는 음식입니다</a:t>
            </a:r>
            <a:r>
              <a:rPr lang="en-US" altLang="ko-KR" sz="2400" dirty="0"/>
              <a:t>. </a:t>
            </a:r>
            <a:r>
              <a:rPr lang="ko-KR" altLang="en-US" sz="2400" dirty="0"/>
              <a:t>규동은 간편하면서도 맛있고 영양가가 높아 일본 전역에서 인기가 많습니다</a:t>
            </a:r>
            <a:r>
              <a:rPr lang="en-US" altLang="ko-KR" sz="2400" dirty="0"/>
              <a:t>. </a:t>
            </a:r>
            <a:r>
              <a:rPr lang="ko-KR" altLang="en-US" sz="2400" dirty="0"/>
              <a:t>규동은 패스트푸드점부터 전통적인 일본 식당까지 다양한 장소에서 쉽게 접할 수 있습니다</a:t>
            </a:r>
            <a:r>
              <a:rPr lang="en-US" altLang="ko-KR" sz="2400" dirty="0"/>
              <a:t>.</a:t>
            </a:r>
            <a:r>
              <a:rPr lang="ko-KR" altLang="en-US" sz="2400" dirty="0"/>
              <a:t> 규동은 간단하면서도 맛있고 영양가 있는 한 그릇 요리로</a:t>
            </a:r>
            <a:r>
              <a:rPr lang="en-US" altLang="ko-KR" sz="2400" dirty="0"/>
              <a:t>, </a:t>
            </a:r>
            <a:r>
              <a:rPr lang="ko-KR" altLang="en-US" sz="2400" dirty="0"/>
              <a:t>바쁜 일상 속에서도 쉽게 만들 수 있어 많은 사랑을 받고 있습니다</a:t>
            </a:r>
            <a:r>
              <a:rPr lang="en-US" altLang="ko-KR" sz="2400" dirty="0"/>
              <a:t>.</a:t>
            </a:r>
          </a:p>
        </p:txBody>
      </p:sp>
      <p:pic>
        <p:nvPicPr>
          <p:cNvPr id="5122" name="Picture 2" descr="일본요리의 간편식하면 바로 규동!! 그에 대한 현지인의 반응조사 - LIVE JAPAN ( 일본여행·추천명소·지역정보 )">
            <a:extLst>
              <a:ext uri="{FF2B5EF4-FFF2-40B4-BE49-F238E27FC236}">
                <a16:creationId xmlns:a16="http://schemas.microsoft.com/office/drawing/2014/main" id="{E216C54C-A064-BA62-4AEB-24BA6128A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38500"/>
            <a:ext cx="4957976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64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4359" y="3629100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17825"/>
            <a:ext cx="17959378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도쿄 규동</a:t>
            </a:r>
            <a:endParaRPr lang="en-US" altLang="ko-KR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686800" y="3629100"/>
            <a:ext cx="8105234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ko-KR" altLang="en-US" sz="2800" dirty="0"/>
              <a:t>도쿄는 일본의 수도로</a:t>
            </a:r>
            <a:r>
              <a:rPr lang="en-US" altLang="ko-KR" sz="2800" dirty="0"/>
              <a:t>, </a:t>
            </a:r>
            <a:r>
              <a:rPr lang="ko-KR" altLang="en-US" sz="2800" dirty="0"/>
              <a:t>다양한 요리 문화와 맛집이 가득한 곳입니다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도쿄에서는 특히 고급 재료와 독특한 맛을 자랑하는 규동</a:t>
            </a:r>
            <a:r>
              <a:rPr lang="en-US" altLang="ko-KR" sz="2800" dirty="0"/>
              <a:t>(</a:t>
            </a:r>
            <a:r>
              <a:rPr lang="ko-KR" altLang="en-US" sz="2800" dirty="0"/>
              <a:t>소고기 덮밥</a:t>
            </a:r>
            <a:r>
              <a:rPr lang="en-US" altLang="ko-KR" sz="2800" dirty="0"/>
              <a:t>) </a:t>
            </a:r>
            <a:r>
              <a:rPr lang="ko-KR" altLang="en-US" sz="2800" dirty="0"/>
              <a:t>맛집들이 많습니다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도쿄의 규동 맛집들은 점심시간에 매우 붐빕니다</a:t>
            </a:r>
            <a:r>
              <a:rPr lang="en-US" altLang="ko-KR" sz="2800" dirty="0"/>
              <a:t>. </a:t>
            </a:r>
            <a:r>
              <a:rPr lang="ko-KR" altLang="en-US" sz="2800" dirty="0"/>
              <a:t>가능하면 이른 아침이나 늦은 오후에 방문하는 것이 좋습니다</a:t>
            </a:r>
            <a:r>
              <a:rPr lang="en-US" altLang="ko-KR" sz="2800" dirty="0"/>
              <a:t>.</a:t>
            </a:r>
            <a:r>
              <a:rPr lang="ko-KR" altLang="en-US" sz="2800" dirty="0"/>
              <a:t> 도쿄에서는 전통적인 규동부터 현대적인 변형 규동까지 다양한 맛을 즐길 수 있습니다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각기 다른 맛과 스타일을 가진 규동 가게를 탐방해보는 것도 도쿄 여행의 큰 즐거움 중 하나입니다</a:t>
            </a:r>
            <a:r>
              <a:rPr lang="en-US" altLang="ko-KR" sz="28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5. </a:t>
            </a:r>
            <a:r>
              <a:rPr lang="ko-KR" altLang="en-US" dirty="0">
                <a:latin typeface="Algerian" panose="04020705040A02060702" pitchFamily="82" charset="0"/>
              </a:rPr>
              <a:t>전통음식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>
                <a:latin typeface="Algerian" panose="04020705040A02060702" pitchFamily="82" charset="0"/>
              </a:rPr>
              <a:t>규동</a:t>
            </a:r>
          </a:p>
        </p:txBody>
      </p:sp>
      <p:sp>
        <p:nvSpPr>
          <p:cNvPr id="6" name="AutoShape 4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C65B770B-F298-1FA8-D090-62890C5233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10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0844D572-42D0-2AE5-F0ED-EE0E644334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2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1DC553EF-E0E7-47BD-09D0-7C16B0CC11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96400" y="5295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AutoShape 14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F8FDA201-98FB-AB69-1A00-6CB6C76B43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48800" y="5448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6146" name="Picture 2" descr="일본에 사는 외국인이 바라본 일본의 돈부리(덮밥)에 대한 생각들 - LIVE JAPAN ( 일본여행·추천명소·지역정보 )">
            <a:extLst>
              <a:ext uri="{FF2B5EF4-FFF2-40B4-BE49-F238E27FC236}">
                <a16:creationId xmlns:a16="http://schemas.microsoft.com/office/drawing/2014/main" id="{E4DA964C-FE33-49DF-10DA-45D6B48FE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211" y="3873899"/>
            <a:ext cx="5429179" cy="387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459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4359" y="3629100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17825"/>
            <a:ext cx="17959378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오사카 규동</a:t>
            </a:r>
            <a:endParaRPr lang="en-US" altLang="ko-KR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686800" y="3629100"/>
            <a:ext cx="8105234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ko-KR" altLang="en-US" sz="2800" dirty="0"/>
              <a:t>오사카는 일본의 먹거리 천국으로 불리며</a:t>
            </a:r>
            <a:r>
              <a:rPr lang="en-US" altLang="ko-KR" sz="2800" dirty="0"/>
              <a:t>, </a:t>
            </a:r>
            <a:r>
              <a:rPr lang="ko-KR" altLang="en-US" sz="2800" dirty="0"/>
              <a:t>다양한 맛있는 음식들로 유명한 도시입니다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규동</a:t>
            </a:r>
            <a:r>
              <a:rPr lang="en-US" altLang="ko-KR" sz="2800" dirty="0"/>
              <a:t>(</a:t>
            </a:r>
            <a:r>
              <a:rPr lang="ko-KR" altLang="en-US" sz="2800" dirty="0"/>
              <a:t>소고기 덮밥</a:t>
            </a:r>
            <a:r>
              <a:rPr lang="en-US" altLang="ko-KR" sz="2800" dirty="0"/>
              <a:t>)</a:t>
            </a:r>
            <a:r>
              <a:rPr lang="ko-KR" altLang="en-US" sz="2800" dirty="0"/>
              <a:t>도 오사카에서 인기 있는 음식 중 하나입니다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오사카의 규동 가게들은 다양한 </a:t>
            </a:r>
            <a:r>
              <a:rPr lang="ko-KR" altLang="en-US" sz="2800" dirty="0" err="1"/>
              <a:t>토핑</a:t>
            </a:r>
            <a:r>
              <a:rPr lang="ko-KR" altLang="en-US" sz="2800" dirty="0"/>
              <a:t> 옵션을 제공합니다</a:t>
            </a:r>
            <a:r>
              <a:rPr lang="en-US" altLang="ko-KR" sz="2800" dirty="0"/>
              <a:t>. </a:t>
            </a:r>
            <a:r>
              <a:rPr lang="ko-KR" altLang="en-US" sz="2800" dirty="0"/>
              <a:t>치즈</a:t>
            </a:r>
            <a:r>
              <a:rPr lang="en-US" altLang="ko-KR" sz="2800" dirty="0"/>
              <a:t>, </a:t>
            </a:r>
            <a:r>
              <a:rPr lang="ko-KR" altLang="en-US" sz="2800" dirty="0"/>
              <a:t>김치</a:t>
            </a:r>
            <a:r>
              <a:rPr lang="en-US" altLang="ko-KR" sz="2800" dirty="0"/>
              <a:t>, </a:t>
            </a:r>
            <a:r>
              <a:rPr lang="ko-KR" altLang="en-US" sz="2800" dirty="0"/>
              <a:t>온천 계란 등 다양한 </a:t>
            </a:r>
            <a:r>
              <a:rPr lang="ko-KR" altLang="en-US" sz="2800" dirty="0" err="1"/>
              <a:t>토핑을</a:t>
            </a:r>
            <a:r>
              <a:rPr lang="ko-KR" altLang="en-US" sz="2800" dirty="0"/>
              <a:t> 즐겨볼 수 있습니다</a:t>
            </a:r>
            <a:r>
              <a:rPr lang="en-US" altLang="ko-KR" sz="2800" dirty="0"/>
              <a:t>.</a:t>
            </a:r>
            <a:r>
              <a:rPr lang="ko-KR" altLang="en-US" sz="2800" dirty="0"/>
              <a:t> 오사카는 다양한 음식으로 유명한 만큼</a:t>
            </a:r>
            <a:r>
              <a:rPr lang="en-US" altLang="ko-KR" sz="2800" dirty="0"/>
              <a:t>, </a:t>
            </a:r>
            <a:r>
              <a:rPr lang="ko-KR" altLang="en-US" sz="2800" dirty="0"/>
              <a:t>규동 역시 각기 다른 맛과 스타일을 가진 여러 맛집에서 즐길 수 있습니다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오사카를 방문한다면 다양한 규동 가게를 탐방하며 비교해보는 것도 재미있을 것입니다</a:t>
            </a:r>
            <a:r>
              <a:rPr lang="en-US" altLang="ko-KR" sz="28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5. </a:t>
            </a:r>
            <a:r>
              <a:rPr lang="ko-KR" altLang="en-US" dirty="0">
                <a:latin typeface="Algerian" panose="04020705040A02060702" pitchFamily="82" charset="0"/>
              </a:rPr>
              <a:t>전통음식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>
                <a:latin typeface="Algerian" panose="04020705040A02060702" pitchFamily="82" charset="0"/>
              </a:rPr>
              <a:t>규동</a:t>
            </a:r>
          </a:p>
        </p:txBody>
      </p:sp>
      <p:sp>
        <p:nvSpPr>
          <p:cNvPr id="6" name="AutoShape 4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C65B770B-F298-1FA8-D090-62890C5233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10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0844D572-42D0-2AE5-F0ED-EE0E644334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2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1DC553EF-E0E7-47BD-09D0-7C16B0CC11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96400" y="5295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AutoShape 14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F8FDA201-98FB-AB69-1A00-6CB6C76B43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48800" y="5448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7170" name="Picture 2" descr="오사카] 나만의 오사카 맛집 BEST 6">
            <a:extLst>
              <a:ext uri="{FF2B5EF4-FFF2-40B4-BE49-F238E27FC236}">
                <a16:creationId xmlns:a16="http://schemas.microsoft.com/office/drawing/2014/main" id="{FB627F71-53DB-20D1-D4FA-C70D6E3B0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1" y="3784532"/>
            <a:ext cx="4056720" cy="405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582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4359" y="3629100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17825"/>
            <a:ext cx="17959378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후쿠오카 규동</a:t>
            </a:r>
            <a:endParaRPr lang="en-US" altLang="ko-KR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686800" y="3629100"/>
            <a:ext cx="8105234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ko-KR" altLang="en-US" sz="2800" dirty="0"/>
              <a:t>후쿠오카는 일본의 규슈 지역에 위치한 도시로</a:t>
            </a:r>
            <a:r>
              <a:rPr lang="en-US" altLang="ko-KR" sz="2800" dirty="0"/>
              <a:t>, </a:t>
            </a:r>
            <a:r>
              <a:rPr lang="ko-KR" altLang="en-US" sz="2800" dirty="0"/>
              <a:t>맛있는 음식과 풍부한 먹거리 문화로 유명합니다</a:t>
            </a:r>
            <a:r>
              <a:rPr lang="en-US" altLang="ko-KR" sz="2800" dirty="0"/>
              <a:t>. </a:t>
            </a:r>
            <a:r>
              <a:rPr lang="ko-KR" altLang="en-US" sz="2800" dirty="0"/>
              <a:t>후쿠오카에서는 특히 신선한 해산물과 다양한 지역 특산물을 활용한 요리를 맛볼 수 있습니다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규동</a:t>
            </a:r>
            <a:r>
              <a:rPr lang="en-US" altLang="ko-KR" sz="2800" dirty="0"/>
              <a:t>(</a:t>
            </a:r>
            <a:r>
              <a:rPr lang="ko-KR" altLang="en-US" sz="2800" dirty="0"/>
              <a:t>소고기 덮밥</a:t>
            </a:r>
            <a:r>
              <a:rPr lang="en-US" altLang="ko-KR" sz="2800" dirty="0"/>
              <a:t>)</a:t>
            </a:r>
            <a:r>
              <a:rPr lang="ko-KR" altLang="en-US" sz="2800" dirty="0"/>
              <a:t>도 후쿠오카에서 인기 있는 음식 중 하나입니다</a:t>
            </a:r>
            <a:r>
              <a:rPr lang="en-US" altLang="ko-KR" sz="2800" dirty="0"/>
              <a:t>.</a:t>
            </a:r>
            <a:r>
              <a:rPr lang="ko-KR" altLang="en-US" sz="2800" dirty="0"/>
              <a:t> 후쿠오카는 맛있는 음식으로 가득한 도시인 만큼</a:t>
            </a:r>
            <a:r>
              <a:rPr lang="en-US" altLang="ko-KR" sz="2800" dirty="0"/>
              <a:t>, </a:t>
            </a:r>
            <a:r>
              <a:rPr lang="ko-KR" altLang="en-US" sz="2800" dirty="0"/>
              <a:t>다양한 규동 맛집을 탐방하며 그 맛을 비교해보는 것도 좋은 경험이 될 것입니다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후쿠오카를 방문한다면 여러 종류의 규동을 맛보며 미식 여행을 즐겨보세요</a:t>
            </a:r>
            <a:r>
              <a:rPr lang="en-US" altLang="ko-KR" sz="28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5. </a:t>
            </a:r>
            <a:r>
              <a:rPr lang="ko-KR" altLang="en-US" dirty="0">
                <a:latin typeface="Algerian" panose="04020705040A02060702" pitchFamily="82" charset="0"/>
              </a:rPr>
              <a:t>전통음식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>
                <a:latin typeface="Algerian" panose="04020705040A02060702" pitchFamily="82" charset="0"/>
              </a:rPr>
              <a:t>규동</a:t>
            </a:r>
          </a:p>
        </p:txBody>
      </p:sp>
      <p:sp>
        <p:nvSpPr>
          <p:cNvPr id="6" name="AutoShape 4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C65B770B-F298-1FA8-D090-62890C5233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10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0844D572-42D0-2AE5-F0ED-EE0E644334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2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1DC553EF-E0E7-47BD-09D0-7C16B0CC11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96400" y="5295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AutoShape 14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F8FDA201-98FB-AB69-1A00-6CB6C76B43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48800" y="5448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8194" name="Picture 2" descr="후쿠오카 하카타역 아침식사 규동 [요시노야] : 네이버 블로그">
            <a:extLst>
              <a:ext uri="{FF2B5EF4-FFF2-40B4-BE49-F238E27FC236}">
                <a16:creationId xmlns:a16="http://schemas.microsoft.com/office/drawing/2014/main" id="{7B5ABF2A-135B-C173-6E44-FE5207E9C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697" y="390789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055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4359" y="3629100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17825"/>
            <a:ext cx="17959378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교토 규동</a:t>
            </a:r>
            <a:endParaRPr lang="en-US" altLang="ko-KR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686800" y="3629100"/>
            <a:ext cx="8105234" cy="387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ko-KR" altLang="en-US" sz="2800" dirty="0"/>
              <a:t>교토는 일본의 역사와 전통이 깃든 고즈넉한 도시로</a:t>
            </a:r>
            <a:r>
              <a:rPr lang="en-US" altLang="ko-KR" sz="2800" dirty="0"/>
              <a:t>, </a:t>
            </a:r>
            <a:r>
              <a:rPr lang="ko-KR" altLang="en-US" sz="2800" dirty="0"/>
              <a:t>맛있는 음식 문화도 풍부합니다</a:t>
            </a:r>
            <a:r>
              <a:rPr lang="en-US" altLang="ko-KR" sz="2800" dirty="0"/>
              <a:t>. </a:t>
            </a:r>
            <a:r>
              <a:rPr lang="ko-KR" altLang="en-US" sz="2800" dirty="0"/>
              <a:t>교토에서도 규동</a:t>
            </a:r>
            <a:r>
              <a:rPr lang="en-US" altLang="ko-KR" sz="2800" dirty="0"/>
              <a:t>(</a:t>
            </a:r>
            <a:r>
              <a:rPr lang="ko-KR" altLang="en-US" sz="2800" dirty="0"/>
              <a:t>소고기 덮밥</a:t>
            </a:r>
            <a:r>
              <a:rPr lang="en-US" altLang="ko-KR" sz="2800" dirty="0"/>
              <a:t>)</a:t>
            </a:r>
            <a:r>
              <a:rPr lang="ko-KR" altLang="en-US" sz="2800" dirty="0"/>
              <a:t>을 맛볼 수 있는 많은 식당들이 있습니다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교토는 그 고즈넉한 분위기와 다채로운 음식 문화로 유명한 도시입니다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계절에 따라 메뉴가 변하는 곳도 많습니다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계절별 특별한 메뉴를 시도해보는 것도 좋은 경험일 것입니다</a:t>
            </a:r>
            <a:r>
              <a:rPr lang="en-US" altLang="ko-KR" sz="2800" dirty="0"/>
              <a:t>.</a:t>
            </a:r>
            <a:r>
              <a:rPr lang="ko-KR" altLang="en-US" sz="2800" dirty="0"/>
              <a:t>규동을 즐기면서 교토의 아름다운 경관과 문화를 느껴보세요</a:t>
            </a:r>
            <a:r>
              <a:rPr lang="en-US" altLang="ko-KR" sz="28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5. </a:t>
            </a:r>
            <a:r>
              <a:rPr lang="ko-KR" altLang="en-US" dirty="0">
                <a:latin typeface="Algerian" panose="04020705040A02060702" pitchFamily="82" charset="0"/>
              </a:rPr>
              <a:t>전통음식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>
                <a:latin typeface="Algerian" panose="04020705040A02060702" pitchFamily="82" charset="0"/>
              </a:rPr>
              <a:t>규동</a:t>
            </a:r>
          </a:p>
        </p:txBody>
      </p:sp>
      <p:sp>
        <p:nvSpPr>
          <p:cNvPr id="6" name="AutoShape 4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C65B770B-F298-1FA8-D090-62890C5233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10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0844D572-42D0-2AE5-F0ED-EE0E644334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2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1DC553EF-E0E7-47BD-09D0-7C16B0CC11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96400" y="5295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AutoShape 14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F8FDA201-98FB-AB69-1A00-6CB6C76B43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48800" y="5448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242" name="Picture 2" descr="효고·고베(산노미야) 고베규를 사용한 고집 규동을 찾아 연일 손님이 방문하는 인기점! 고베 규동 히로시게 - 간사이(오사카 교토) 출발  여행과 음식 WEB 매거진 여행 &amp; 음식 WEB 매거진 V-TRIP">
            <a:extLst>
              <a:ext uri="{FF2B5EF4-FFF2-40B4-BE49-F238E27FC236}">
                <a16:creationId xmlns:a16="http://schemas.microsoft.com/office/drawing/2014/main" id="{E3C20179-0998-C059-4CA1-3EB6CC53A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838" y="4460342"/>
            <a:ext cx="47339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240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232" y="3612691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17825"/>
            <a:ext cx="17959378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오사카 스시</a:t>
            </a:r>
            <a:endParaRPr lang="en-US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839200" y="4143717"/>
            <a:ext cx="8105234" cy="301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ko-KR" altLang="en-US" sz="2800" dirty="0"/>
              <a:t>오사카는 일본에서 맛있는 음식으로 유명한 도시 중 하나입니다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오사카 스시는 그 중에서도 특히 유명하며</a:t>
            </a:r>
            <a:r>
              <a:rPr lang="en-US" altLang="ko-KR" sz="2800" dirty="0"/>
              <a:t>, </a:t>
            </a:r>
            <a:r>
              <a:rPr lang="ko-KR" altLang="en-US" sz="2800" dirty="0"/>
              <a:t>독특한 맛과 스타일을 가지고 있습니다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오사카 </a:t>
            </a:r>
            <a:r>
              <a:rPr lang="ko-KR" altLang="en-US" sz="2800" dirty="0" err="1"/>
              <a:t>스시의</a:t>
            </a:r>
            <a:r>
              <a:rPr lang="ko-KR" altLang="en-US" sz="2800" dirty="0"/>
              <a:t> 대표적인 요리 중 하나는 </a:t>
            </a:r>
            <a:r>
              <a:rPr lang="ko-KR" altLang="en-US" sz="2800" dirty="0" err="1"/>
              <a:t>오시즈시</a:t>
            </a:r>
            <a:r>
              <a:rPr lang="ko-KR" altLang="en-US" sz="2800" dirty="0"/>
              <a:t> 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이는 쌀을 통째로 압축한 후 회</a:t>
            </a:r>
            <a:r>
              <a:rPr lang="en-US" altLang="ko-KR" sz="2800" dirty="0"/>
              <a:t>, </a:t>
            </a:r>
            <a:r>
              <a:rPr lang="ko-KR" altLang="en-US" sz="2800" dirty="0"/>
              <a:t>연어</a:t>
            </a:r>
            <a:r>
              <a:rPr lang="en-US" altLang="ko-KR" sz="2800" dirty="0"/>
              <a:t>, </a:t>
            </a:r>
            <a:r>
              <a:rPr lang="ko-KR" altLang="en-US" sz="2800" dirty="0"/>
              <a:t>계란 등을 올려 만든 </a:t>
            </a:r>
            <a:r>
              <a:rPr lang="ko-KR" altLang="en-US" sz="2800" dirty="0" err="1"/>
              <a:t>스시입니다</a:t>
            </a:r>
            <a:r>
              <a:rPr lang="en-US" altLang="ko-KR" sz="2800" dirty="0"/>
              <a:t>. </a:t>
            </a:r>
          </a:p>
          <a:p>
            <a:endParaRPr lang="en-US" altLang="ko-KR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1. </a:t>
            </a:r>
            <a:r>
              <a:rPr lang="ko-KR" altLang="en-US" dirty="0">
                <a:latin typeface="Algerian" panose="04020705040A02060702" pitchFamily="82" charset="0"/>
              </a:rPr>
              <a:t>전통음식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>
                <a:latin typeface="Algerian" panose="04020705040A02060702" pitchFamily="82" charset="0"/>
              </a:rPr>
              <a:t>스시</a:t>
            </a:r>
          </a:p>
        </p:txBody>
      </p:sp>
      <p:pic>
        <p:nvPicPr>
          <p:cNvPr id="5124" name="Picture 4" descr="오시즈시">
            <a:extLst>
              <a:ext uri="{FF2B5EF4-FFF2-40B4-BE49-F238E27FC236}">
                <a16:creationId xmlns:a16="http://schemas.microsoft.com/office/drawing/2014/main" id="{76D755C0-F38B-A846-E9F1-3136621A1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19" y="3992699"/>
            <a:ext cx="7029309" cy="360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408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4359" y="3629100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17825"/>
            <a:ext cx="17959378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나가사키 규동</a:t>
            </a:r>
            <a:endParaRPr lang="en-US" altLang="ko-KR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686800" y="3629100"/>
            <a:ext cx="8105234" cy="344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ko-KR" altLang="en-US" sz="2800" dirty="0"/>
              <a:t>나가사키는 일본의 지방 도시로</a:t>
            </a:r>
            <a:r>
              <a:rPr lang="en-US" altLang="ko-KR" sz="2800" dirty="0"/>
              <a:t>, </a:t>
            </a:r>
            <a:r>
              <a:rPr lang="ko-KR" altLang="en-US" sz="2800" dirty="0"/>
              <a:t>독특한 역사와 다양한 음식 문화로 유명합니다</a:t>
            </a:r>
            <a:r>
              <a:rPr lang="en-US" altLang="ko-KR" sz="2800" dirty="0"/>
              <a:t>. </a:t>
            </a:r>
            <a:r>
              <a:rPr lang="ko-KR" altLang="en-US" sz="2800" dirty="0"/>
              <a:t>규동</a:t>
            </a:r>
            <a:r>
              <a:rPr lang="en-US" altLang="ko-KR" sz="2800" dirty="0"/>
              <a:t>(</a:t>
            </a:r>
            <a:r>
              <a:rPr lang="ko-KR" altLang="en-US" sz="2800" dirty="0"/>
              <a:t>소고기 덮밥</a:t>
            </a:r>
            <a:r>
              <a:rPr lang="en-US" altLang="ko-KR" sz="2800" dirty="0"/>
              <a:t>)</a:t>
            </a:r>
            <a:r>
              <a:rPr lang="ko-KR" altLang="en-US" sz="2800" dirty="0"/>
              <a:t>도 나가사키에서 인기 있는 음식 중 하나입니다</a:t>
            </a:r>
            <a:r>
              <a:rPr lang="en-US" altLang="ko-KR" sz="2800" dirty="0"/>
              <a:t>.</a:t>
            </a:r>
          </a:p>
          <a:p>
            <a:r>
              <a:rPr lang="ko-KR" altLang="en-US" sz="2800" dirty="0"/>
              <a:t>현지인들의 추천을 참고하여 지역 맛집을 찾아보세요</a:t>
            </a:r>
            <a:r>
              <a:rPr lang="en-US" altLang="ko-KR" sz="2800" dirty="0"/>
              <a:t>. </a:t>
            </a:r>
            <a:r>
              <a:rPr lang="ko-KR" altLang="en-US" sz="2800" dirty="0"/>
              <a:t>지역 특색을 즐길 수 있는 곳을 발견할 수 있습니다</a:t>
            </a:r>
            <a:r>
              <a:rPr lang="en-US" altLang="ko-KR" sz="2800" dirty="0"/>
              <a:t>.</a:t>
            </a:r>
            <a:r>
              <a:rPr lang="ko-KR" altLang="en-US" sz="2800" dirty="0"/>
              <a:t>나가사키는 다양한 맛집과 음식 문화가 있어서 규동을 맛보면서 도시의 매력을 느끼실 수 있을 것입니다</a:t>
            </a:r>
            <a:r>
              <a:rPr lang="en-US" altLang="ko-KR" sz="28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5. </a:t>
            </a:r>
            <a:r>
              <a:rPr lang="ko-KR" altLang="en-US" dirty="0">
                <a:latin typeface="Algerian" panose="04020705040A02060702" pitchFamily="82" charset="0"/>
              </a:rPr>
              <a:t>전통음식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>
                <a:latin typeface="Algerian" panose="04020705040A02060702" pitchFamily="82" charset="0"/>
              </a:rPr>
              <a:t>규동</a:t>
            </a:r>
          </a:p>
        </p:txBody>
      </p:sp>
      <p:sp>
        <p:nvSpPr>
          <p:cNvPr id="6" name="AutoShape 4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C65B770B-F298-1FA8-D090-62890C5233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10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0844D572-42D0-2AE5-F0ED-EE0E644334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2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1DC553EF-E0E7-47BD-09D0-7C16B0CC11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96400" y="5295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AutoShape 14" descr="일본 규슈｜흑모와규 로스트비프・아리란벳테이｜다자이후점・벳푸점 - KKday">
            <a:extLst>
              <a:ext uri="{FF2B5EF4-FFF2-40B4-BE49-F238E27FC236}">
                <a16:creationId xmlns:a16="http://schemas.microsoft.com/office/drawing/2014/main" id="{F8FDA201-98FB-AB69-1A00-6CB6C76B43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48800" y="5448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267" name="Picture 3" descr="GURUNAVI 일본 레스토랑 가이드 | 일본 요리를 체험 할 수 있습니다.">
            <a:extLst>
              <a:ext uri="{FF2B5EF4-FFF2-40B4-BE49-F238E27FC236}">
                <a16:creationId xmlns:a16="http://schemas.microsoft.com/office/drawing/2014/main" id="{BF282E4A-F88B-1891-1EC4-262271560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038" y="4090870"/>
            <a:ext cx="4581525" cy="344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912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83426" y="3912912"/>
            <a:ext cx="10521147" cy="1514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ja-JP" altLang="en-US" sz="9200" dirty="0">
                <a:solidFill>
                  <a:srgbClr val="000000"/>
                </a:solidFill>
                <a:latin typeface="Montserrat Bold"/>
              </a:rPr>
              <a:t>ありがとうございます</a:t>
            </a:r>
            <a:endParaRPr lang="en-US" sz="9200" dirty="0">
              <a:solidFill>
                <a:srgbClr val="000000"/>
              </a:solidFill>
              <a:latin typeface="Montserrat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424823" y="5600700"/>
            <a:ext cx="5438352" cy="70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24"/>
              </a:lnSpc>
            </a:pPr>
            <a:r>
              <a:rPr lang="ko-KR" altLang="en-US" sz="4232">
                <a:solidFill>
                  <a:srgbClr val="000000"/>
                </a:solidFill>
                <a:ea typeface="윤고딕 Semi-Bold"/>
              </a:rPr>
              <a:t>감사합니다</a:t>
            </a:r>
            <a:endParaRPr lang="en-US" sz="4232" dirty="0">
              <a:solidFill>
                <a:srgbClr val="000000"/>
              </a:solidFill>
              <a:ea typeface="윤고딕 Semi-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232" y="3612691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17825"/>
            <a:ext cx="17959378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후쿠오카 스시</a:t>
            </a:r>
            <a:endParaRPr lang="en-US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839200" y="3850838"/>
            <a:ext cx="8105234" cy="344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ko-KR" altLang="en-US" sz="2800" dirty="0"/>
              <a:t>후쿠오카는 일본의 주요 도시 중 하나로</a:t>
            </a:r>
            <a:r>
              <a:rPr lang="en-US" altLang="ko-KR" sz="2800" dirty="0"/>
              <a:t>, </a:t>
            </a:r>
            <a:r>
              <a:rPr lang="ko-KR" altLang="en-US" sz="2800" dirty="0"/>
              <a:t>맛있는 음식과 함께 유명한 곳입니다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후쿠오카 스시는 지역 특색과 다양한 맛을 가지고 있으며</a:t>
            </a:r>
            <a:r>
              <a:rPr lang="en-US" altLang="ko-KR" sz="2800" dirty="0"/>
              <a:t>, </a:t>
            </a:r>
            <a:r>
              <a:rPr lang="ko-KR" altLang="en-US" sz="2800" dirty="0"/>
              <a:t>다른 지역의 </a:t>
            </a:r>
            <a:r>
              <a:rPr lang="ko-KR" altLang="en-US" sz="2800" dirty="0" err="1"/>
              <a:t>스시와는</a:t>
            </a:r>
            <a:r>
              <a:rPr lang="ko-KR" altLang="en-US" sz="2800" dirty="0"/>
              <a:t> 조금 다른 특징을 가지고 있습니다</a:t>
            </a:r>
            <a:r>
              <a:rPr lang="en-US" altLang="ko-KR" sz="2800" dirty="0"/>
              <a:t>.</a:t>
            </a:r>
            <a:r>
              <a:rPr lang="ko-KR" altLang="en-US" sz="2800" dirty="0"/>
              <a:t> 후쿠오카 스시는 일반적으로 도쿄 스타일보다 더 담백하고 간단한 맛을 가지고 있습니다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소스나 양념의 사용이 더 적으며</a:t>
            </a:r>
            <a:r>
              <a:rPr lang="en-US" altLang="ko-KR" sz="2800" dirty="0"/>
              <a:t>, </a:t>
            </a:r>
            <a:r>
              <a:rPr lang="ko-KR" altLang="en-US" sz="2800" dirty="0"/>
              <a:t>신선한 재료의 맛을 즐기는 것을 중시합니다</a:t>
            </a:r>
            <a:r>
              <a:rPr lang="en-US" altLang="ko-KR" sz="28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1. </a:t>
            </a:r>
            <a:r>
              <a:rPr lang="ko-KR" altLang="en-US" dirty="0">
                <a:latin typeface="Algerian" panose="04020705040A02060702" pitchFamily="82" charset="0"/>
              </a:rPr>
              <a:t>전통음식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>
                <a:latin typeface="Algerian" panose="04020705040A02060702" pitchFamily="82" charset="0"/>
              </a:rPr>
              <a:t>스시</a:t>
            </a:r>
          </a:p>
        </p:txBody>
      </p:sp>
      <p:pic>
        <p:nvPicPr>
          <p:cNvPr id="6148" name="Picture 4" descr="일본 후쿠오카 스시 맛집】현지인이 추천하는 인기 스시집 BEST10! | SeeingJapan">
            <a:extLst>
              <a:ext uri="{FF2B5EF4-FFF2-40B4-BE49-F238E27FC236}">
                <a16:creationId xmlns:a16="http://schemas.microsoft.com/office/drawing/2014/main" id="{EFFB807A-4F87-02D7-F031-DEA98BC61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74" y="3762895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66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232" y="3612691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17825"/>
            <a:ext cx="17959378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교토 스시</a:t>
            </a:r>
            <a:endParaRPr lang="en-US" altLang="ko-KR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686800" y="3857490"/>
            <a:ext cx="8105234" cy="387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ko-KR" altLang="en-US" sz="2800" dirty="0"/>
              <a:t>교토 스시는 교토 지역에서 유명한 </a:t>
            </a:r>
            <a:r>
              <a:rPr lang="ko-KR" altLang="en-US" sz="2800" dirty="0" err="1"/>
              <a:t>스시로</a:t>
            </a:r>
            <a:r>
              <a:rPr lang="en-US" altLang="ko-KR" sz="2800" dirty="0"/>
              <a:t>, </a:t>
            </a:r>
            <a:r>
              <a:rPr lang="ko-KR" altLang="en-US" sz="2800" dirty="0"/>
              <a:t>일본의 전통적인 스시 중 하나입니다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교토는 일본의 역사와 문화가 깊이 뿌리내린 도시로서</a:t>
            </a:r>
            <a:r>
              <a:rPr lang="en-US" altLang="ko-KR" sz="2800" dirty="0"/>
              <a:t>, </a:t>
            </a:r>
            <a:r>
              <a:rPr lang="ko-KR" altLang="en-US" sz="2800" dirty="0"/>
              <a:t>그만큼 다양한 종류의 </a:t>
            </a:r>
            <a:r>
              <a:rPr lang="ko-KR" altLang="en-US" sz="2800" dirty="0" err="1"/>
              <a:t>스시를</a:t>
            </a:r>
            <a:r>
              <a:rPr lang="ko-KR" altLang="en-US" sz="2800" dirty="0"/>
              <a:t> 맛볼 수 있습니다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교토 스시는 신선한 재료와 정교한 조리 기술을 바탕으로 만들어지며</a:t>
            </a:r>
            <a:r>
              <a:rPr lang="en-US" altLang="ko-KR" sz="2800" dirty="0"/>
              <a:t>, </a:t>
            </a:r>
            <a:r>
              <a:rPr lang="ko-KR" altLang="en-US" sz="2800" dirty="0"/>
              <a:t>특유의 맛과 향을 즐길 수 있습니다</a:t>
            </a:r>
            <a:r>
              <a:rPr lang="en-US" altLang="ko-KR" sz="2800" dirty="0"/>
              <a:t>.</a:t>
            </a:r>
            <a:r>
              <a:rPr lang="ko-KR" altLang="en-US" sz="2800" dirty="0"/>
              <a:t> 교토를 방문하면 교토의 다채로운 </a:t>
            </a:r>
            <a:r>
              <a:rPr lang="ko-KR" altLang="en-US" sz="2800" dirty="0" err="1"/>
              <a:t>스시를</a:t>
            </a:r>
            <a:r>
              <a:rPr lang="ko-KR" altLang="en-US" sz="2800" dirty="0"/>
              <a:t> 즐겨보는 것이 좋습니다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신선한 재료와 전통적인 조리 방법으로 만들어진 교토 </a:t>
            </a:r>
            <a:r>
              <a:rPr lang="ko-KR" altLang="en-US" sz="2800" dirty="0" err="1"/>
              <a:t>스시의</a:t>
            </a:r>
            <a:r>
              <a:rPr lang="ko-KR" altLang="en-US" sz="2800" dirty="0"/>
              <a:t> 맛을 경험해보세요</a:t>
            </a:r>
            <a:endParaRPr lang="en-US" altLang="ko-KR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1. </a:t>
            </a:r>
            <a:r>
              <a:rPr lang="ko-KR" altLang="en-US" dirty="0">
                <a:latin typeface="Algerian" panose="04020705040A02060702" pitchFamily="82" charset="0"/>
              </a:rPr>
              <a:t>전통음식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>
                <a:latin typeface="Algerian" panose="04020705040A02060702" pitchFamily="82" charset="0"/>
              </a:rPr>
              <a:t>스시</a:t>
            </a:r>
          </a:p>
        </p:txBody>
      </p:sp>
      <p:pic>
        <p:nvPicPr>
          <p:cNvPr id="17410" name="Picture 2" descr="교토 스시 맛집 Best 10 - Tripadvisor">
            <a:extLst>
              <a:ext uri="{FF2B5EF4-FFF2-40B4-BE49-F238E27FC236}">
                <a16:creationId xmlns:a16="http://schemas.microsoft.com/office/drawing/2014/main" id="{4FBC2FC1-2E87-0918-251C-36218C2C7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624" y="4005782"/>
            <a:ext cx="53721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95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232" y="3612691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17825"/>
            <a:ext cx="17959378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나가사키 스시</a:t>
            </a:r>
            <a:endParaRPr lang="en-US" altLang="ko-KR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763000" y="3967002"/>
            <a:ext cx="8105234" cy="344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ko-KR" altLang="en-US" sz="2800" dirty="0"/>
              <a:t>나가사키 스시는 일본 나가사키 지역의 특산물을 사용하여 만들어지는 </a:t>
            </a:r>
            <a:r>
              <a:rPr lang="ko-KR" altLang="en-US" sz="2800" dirty="0" err="1"/>
              <a:t>스시로</a:t>
            </a:r>
            <a:r>
              <a:rPr lang="en-US" altLang="ko-KR" sz="2800" dirty="0"/>
              <a:t>, </a:t>
            </a:r>
            <a:r>
              <a:rPr lang="ko-KR" altLang="en-US" sz="2800" dirty="0"/>
              <a:t>그 특색은 지역 특산물과 문화적인 영향을 받습니다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나가사키는 바다와 가까운 지역으로</a:t>
            </a:r>
            <a:r>
              <a:rPr lang="en-US" altLang="ko-KR" sz="2800" dirty="0"/>
              <a:t>, </a:t>
            </a:r>
            <a:r>
              <a:rPr lang="ko-KR" altLang="en-US" sz="2800" dirty="0"/>
              <a:t>신선한 해산물이 풍부하며</a:t>
            </a:r>
            <a:r>
              <a:rPr lang="en-US" altLang="ko-KR" sz="2800" dirty="0"/>
              <a:t>, </a:t>
            </a:r>
            <a:r>
              <a:rPr lang="ko-KR" altLang="en-US" sz="2800" dirty="0"/>
              <a:t>이를 활용한 다양한 </a:t>
            </a:r>
            <a:r>
              <a:rPr lang="ko-KR" altLang="en-US" sz="2800" dirty="0" err="1"/>
              <a:t>스시가</a:t>
            </a:r>
            <a:r>
              <a:rPr lang="ko-KR" altLang="en-US" sz="2800" dirty="0"/>
              <a:t> 제공됩니다</a:t>
            </a:r>
            <a:r>
              <a:rPr lang="en-US" altLang="ko-KR" sz="2800" dirty="0"/>
              <a:t>.</a:t>
            </a:r>
            <a:r>
              <a:rPr lang="ko-KR" altLang="en-US" sz="2800" dirty="0"/>
              <a:t> 나가사키의 스시는 지역의 문화와 식문화를 반영하여 만들어집니다</a:t>
            </a:r>
            <a:r>
              <a:rPr lang="en-US" altLang="ko-KR" sz="2800" dirty="0"/>
              <a:t>. </a:t>
            </a:r>
            <a:r>
              <a:rPr lang="ko-KR" altLang="en-US" sz="2800" dirty="0"/>
              <a:t>따라서 현지에서만 맛볼 수 있는 특별한 </a:t>
            </a:r>
            <a:r>
              <a:rPr lang="ko-KR" altLang="en-US" sz="2800" dirty="0" err="1"/>
              <a:t>스시도</a:t>
            </a:r>
            <a:r>
              <a:rPr lang="ko-KR" altLang="en-US" sz="2800" dirty="0"/>
              <a:t> 즐길 수 있습니다</a:t>
            </a:r>
            <a:r>
              <a:rPr lang="en-US" altLang="ko-KR" sz="28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1. </a:t>
            </a:r>
            <a:r>
              <a:rPr lang="ko-KR" altLang="en-US" dirty="0">
                <a:latin typeface="Algerian" panose="04020705040A02060702" pitchFamily="82" charset="0"/>
              </a:rPr>
              <a:t>전통음식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>
                <a:latin typeface="Algerian" panose="04020705040A02060702" pitchFamily="82" charset="0"/>
              </a:rPr>
              <a:t>스시</a:t>
            </a:r>
          </a:p>
        </p:txBody>
      </p:sp>
      <p:pic>
        <p:nvPicPr>
          <p:cNvPr id="18434" name="Picture 2" descr="일본요리 킷스이떼 】&lt;br&gt;“스시바이킹” 호평 개최중! ｜킷스이떼 ｜레스토랑｜레스토랑 &amp; 바｜소식｜호텔 유럽｜하우스텐보스 공식 호텔">
            <a:extLst>
              <a:ext uri="{FF2B5EF4-FFF2-40B4-BE49-F238E27FC236}">
                <a16:creationId xmlns:a16="http://schemas.microsoft.com/office/drawing/2014/main" id="{F37F31C9-F6C3-483C-3405-5281FE460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567" y="4022451"/>
            <a:ext cx="5318213" cy="35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382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90962" y="1638300"/>
            <a:ext cx="10506075" cy="1486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69"/>
              </a:lnSpc>
            </a:pPr>
            <a:r>
              <a:rPr lang="en-US" altLang="ko-KR" sz="9600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2.</a:t>
            </a:r>
            <a:r>
              <a:rPr lang="ko-KR" altLang="en-US" sz="9600" dirty="0" err="1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사시미</a:t>
            </a:r>
            <a:r>
              <a:rPr lang="en-US" altLang="ko-KR" sz="9600" dirty="0">
                <a:solidFill>
                  <a:srgbClr val="000000"/>
                </a:solidFill>
                <a:latin typeface="Algerian" panose="04020705040A02060702" pitchFamily="82" charset="0"/>
                <a:ea typeface="윤고딕"/>
              </a:rPr>
              <a:t>(sashimi)</a:t>
            </a:r>
          </a:p>
          <a:p>
            <a:pPr>
              <a:lnSpc>
                <a:spcPts val="5269"/>
              </a:lnSpc>
            </a:pPr>
            <a:endParaRPr lang="en-US" altLang="ko-KR" sz="9600" dirty="0">
              <a:solidFill>
                <a:srgbClr val="000000"/>
              </a:solidFill>
              <a:latin typeface="Algerian" panose="04020705040A02060702" pitchFamily="82" charset="0"/>
              <a:ea typeface="윤고딕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170B9-3C68-D17A-B4B9-1AA7D407E515}"/>
              </a:ext>
            </a:extLst>
          </p:cNvPr>
          <p:cNvSpPr txBox="1"/>
          <p:nvPr/>
        </p:nvSpPr>
        <p:spPr>
          <a:xfrm>
            <a:off x="5105400" y="4124385"/>
            <a:ext cx="13487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/>
              <a:t>사시미</a:t>
            </a:r>
            <a:r>
              <a:rPr lang="en-US" altLang="ko-KR" sz="2400" dirty="0"/>
              <a:t>(Sashimi)</a:t>
            </a:r>
            <a:r>
              <a:rPr lang="ko-KR" altLang="en-US" sz="2400" dirty="0"/>
              <a:t>는 일본의 전통 음식 중 하나로</a:t>
            </a:r>
            <a:r>
              <a:rPr lang="en-US" altLang="ko-KR" sz="2400" dirty="0"/>
              <a:t>, </a:t>
            </a:r>
            <a:r>
              <a:rPr lang="ko-KR" altLang="en-US" sz="2400" dirty="0"/>
              <a:t>신선한 생선을 얇게 썰어서 간장과 함께 먹는 요리입니다</a:t>
            </a:r>
            <a:r>
              <a:rPr lang="en-US" altLang="ko-KR" sz="2400" dirty="0"/>
              <a:t>. </a:t>
            </a:r>
            <a:r>
              <a:rPr lang="ko-KR" altLang="en-US" sz="2400" dirty="0"/>
              <a:t>사시미는 주로 회</a:t>
            </a:r>
            <a:r>
              <a:rPr lang="en-US" altLang="ko-KR" sz="2400" dirty="0"/>
              <a:t>(</a:t>
            </a:r>
            <a:r>
              <a:rPr lang="ko-KR" altLang="en-US" sz="2400" dirty="0"/>
              <a:t>생선</a:t>
            </a:r>
            <a:r>
              <a:rPr lang="en-US" altLang="ko-KR" sz="2400" dirty="0"/>
              <a:t>)</a:t>
            </a:r>
            <a:r>
              <a:rPr lang="ko-KR" altLang="en-US" sz="2400" dirty="0"/>
              <a:t>를 사용하며</a:t>
            </a:r>
            <a:r>
              <a:rPr lang="en-US" altLang="ko-KR" sz="2400" dirty="0"/>
              <a:t>, </a:t>
            </a:r>
            <a:r>
              <a:rPr lang="ko-KR" altLang="en-US" sz="2400" dirty="0"/>
              <a:t>신선한 재료의 맛을 최대한 살리기 위해 얇게 썰어서 제공됩니다</a:t>
            </a:r>
            <a:r>
              <a:rPr lang="en-US" altLang="ko-KR" sz="2400" dirty="0"/>
              <a:t>. </a:t>
            </a:r>
            <a:r>
              <a:rPr lang="ko-KR" altLang="en-US" sz="2400" dirty="0"/>
              <a:t>사시미는 매우 신선한 회를 사용하여 만들어집니다</a:t>
            </a:r>
            <a:r>
              <a:rPr lang="en-US" altLang="ko-KR" sz="2400" dirty="0"/>
              <a:t>. </a:t>
            </a:r>
            <a:r>
              <a:rPr lang="ko-KR" altLang="en-US" sz="2400" dirty="0"/>
              <a:t>고품질의 회를 선택하여 최상의 맛과 </a:t>
            </a:r>
            <a:r>
              <a:rPr lang="ko-KR" altLang="en-US" sz="2400" dirty="0" err="1"/>
              <a:t>식감을</a:t>
            </a:r>
            <a:r>
              <a:rPr lang="ko-KR" altLang="en-US" sz="2400" dirty="0"/>
              <a:t> 느낄 수 있습니다</a:t>
            </a:r>
            <a:r>
              <a:rPr lang="en-US" altLang="ko-KR" sz="2400" dirty="0"/>
              <a:t>. </a:t>
            </a:r>
            <a:r>
              <a:rPr lang="ko-KR" altLang="en-US" sz="2400" dirty="0"/>
              <a:t>사시미는 다양한 종류의 회를 사용하여 만들어집니다</a:t>
            </a:r>
            <a:r>
              <a:rPr lang="en-US" altLang="ko-KR" sz="2400" dirty="0"/>
              <a:t>. </a:t>
            </a:r>
            <a:r>
              <a:rPr lang="ko-KR" altLang="en-US" sz="2400" dirty="0"/>
              <a:t>대표적으로 연어</a:t>
            </a:r>
            <a:r>
              <a:rPr lang="en-US" altLang="ko-KR" sz="2400" dirty="0"/>
              <a:t>, </a:t>
            </a:r>
            <a:r>
              <a:rPr lang="ko-KR" altLang="en-US" sz="2400" dirty="0"/>
              <a:t>참치</a:t>
            </a:r>
            <a:r>
              <a:rPr lang="en-US" altLang="ko-KR" sz="2400" dirty="0"/>
              <a:t>, </a:t>
            </a:r>
            <a:r>
              <a:rPr lang="ko-KR" altLang="en-US" sz="2400" dirty="0"/>
              <a:t>광어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가쓰오</a:t>
            </a:r>
            <a:r>
              <a:rPr lang="ko-KR" altLang="en-US" sz="2400" dirty="0"/>
              <a:t> 등이 있으며</a:t>
            </a:r>
            <a:r>
              <a:rPr lang="en-US" altLang="ko-KR" sz="2400" dirty="0"/>
              <a:t>, </a:t>
            </a:r>
            <a:r>
              <a:rPr lang="ko-KR" altLang="en-US" sz="2400" dirty="0"/>
              <a:t>계절에 따라 변화할 수도 있습니다</a:t>
            </a:r>
            <a:r>
              <a:rPr lang="en-US" altLang="ko-KR" sz="2400" dirty="0"/>
              <a:t>.</a:t>
            </a:r>
            <a:r>
              <a:rPr lang="ko-KR" altLang="en-US" sz="2400" dirty="0"/>
              <a:t> 사시미는 단백질이 풍부하고 지방이 적은 건강한 음식입니다</a:t>
            </a:r>
            <a:r>
              <a:rPr lang="en-US" altLang="ko-KR" sz="2400" dirty="0"/>
              <a:t>. </a:t>
            </a:r>
            <a:r>
              <a:rPr lang="ko-KR" altLang="en-US" sz="2400" dirty="0"/>
              <a:t>신선한 생선을 사용하여 만들어지기 때문에 영양가가 높습니다</a:t>
            </a:r>
            <a:r>
              <a:rPr lang="en-US" altLang="ko-KR" sz="2400" dirty="0"/>
              <a:t>.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</p:txBody>
      </p:sp>
      <p:pic>
        <p:nvPicPr>
          <p:cNvPr id="9222" name="Picture 6" descr="사시미 세트 (16/24/32/40/48) – Ghost Fresh Mart">
            <a:extLst>
              <a:ext uri="{FF2B5EF4-FFF2-40B4-BE49-F238E27FC236}">
                <a16:creationId xmlns:a16="http://schemas.microsoft.com/office/drawing/2014/main" id="{5D2DA96F-D4CF-58F8-C38E-3CA6C1783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5634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09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232" y="3612691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17825"/>
            <a:ext cx="17959378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도쿄 </a:t>
            </a: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사시미</a:t>
            </a:r>
            <a:endParaRPr lang="en-US" altLang="ko-KR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763000" y="4143717"/>
            <a:ext cx="8105234" cy="301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ko-KR" altLang="en-US" sz="2800" dirty="0"/>
              <a:t>도쿄는 일본의 중심지이자 대도시로서 다양한 </a:t>
            </a:r>
            <a:r>
              <a:rPr lang="ko-KR" altLang="en-US" sz="2800" dirty="0" err="1"/>
              <a:t>사시미</a:t>
            </a:r>
            <a:r>
              <a:rPr lang="ko-KR" altLang="en-US" sz="2800" dirty="0"/>
              <a:t> 경험을 제공하는 곳 중 하나입니다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도쿄에서는 전통적인 </a:t>
            </a:r>
            <a:r>
              <a:rPr lang="ko-KR" altLang="en-US" sz="2800" dirty="0" err="1"/>
              <a:t>사시미</a:t>
            </a:r>
            <a:r>
              <a:rPr lang="ko-KR" altLang="en-US" sz="2800" dirty="0"/>
              <a:t> 가게부터 현대적이고 창의적인 </a:t>
            </a:r>
            <a:r>
              <a:rPr lang="ko-KR" altLang="en-US" sz="2800" dirty="0" err="1"/>
              <a:t>사시미</a:t>
            </a:r>
            <a:r>
              <a:rPr lang="ko-KR" altLang="en-US" sz="2800" dirty="0"/>
              <a:t> 가게까지 다양한 스타일의 사시미를 즐길 수 있습니다</a:t>
            </a:r>
            <a:r>
              <a:rPr lang="en-US" altLang="ko-KR" sz="2800" dirty="0"/>
              <a:t>.</a:t>
            </a:r>
          </a:p>
          <a:p>
            <a:r>
              <a:rPr lang="ko-KR" altLang="en-US" sz="2800" dirty="0"/>
              <a:t>일본의 전통 음식을 경험하고 싶은 이들에게 매우 인기가 있습니다</a:t>
            </a:r>
            <a:r>
              <a:rPr lang="en-US" altLang="ko-KR" sz="28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22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2. </a:t>
            </a:r>
            <a:r>
              <a:rPr lang="ko-KR" altLang="en-US" dirty="0">
                <a:latin typeface="Algerian" panose="04020705040A02060702" pitchFamily="82" charset="0"/>
              </a:rPr>
              <a:t>전통음식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 err="1">
                <a:latin typeface="Algerian" panose="04020705040A02060702" pitchFamily="82" charset="0"/>
              </a:rPr>
              <a:t>사시미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pic>
        <p:nvPicPr>
          <p:cNvPr id="10246" name="Picture 6" descr="도쿄에서 맛있는 사시미를 제공하는 15 이자카야 Discover Oishii Japan -SAVOR JAPAN -Japanese  Restaurant Guide-">
            <a:extLst>
              <a:ext uri="{FF2B5EF4-FFF2-40B4-BE49-F238E27FC236}">
                <a16:creationId xmlns:a16="http://schemas.microsoft.com/office/drawing/2014/main" id="{053B3ED1-3A73-873A-1D02-EEC82118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642" y="3875798"/>
            <a:ext cx="4736064" cy="355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729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232" y="3612691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17825"/>
            <a:ext cx="17959378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오사카 </a:t>
            </a: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사시미</a:t>
            </a:r>
            <a:endParaRPr lang="en-US" altLang="ko-KR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763000" y="4143717"/>
            <a:ext cx="8105234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ko-KR" altLang="en-US" sz="2800" dirty="0"/>
              <a:t>오사카는 일본의 주요 도시 중 하나로</a:t>
            </a:r>
            <a:r>
              <a:rPr lang="en-US" altLang="ko-KR" sz="2800" dirty="0"/>
              <a:t>, </a:t>
            </a:r>
            <a:r>
              <a:rPr lang="ko-KR" altLang="en-US" sz="2800" dirty="0"/>
              <a:t>다양한 맛과 음식으로 유명한 곳입니다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오사카에서는 전통적인 일본의 </a:t>
            </a:r>
            <a:r>
              <a:rPr lang="ko-KR" altLang="en-US" sz="2800" dirty="0" err="1"/>
              <a:t>사시미뿐만</a:t>
            </a:r>
            <a:r>
              <a:rPr lang="ko-KR" altLang="en-US" sz="2800" dirty="0"/>
              <a:t> 아니라 독특한 맛과 스타일의 사시미를 경험할 수 있습니다</a:t>
            </a:r>
            <a:r>
              <a:rPr lang="en-US" altLang="ko-KR" sz="2800" dirty="0"/>
              <a:t>.</a:t>
            </a:r>
            <a:r>
              <a:rPr lang="ko-KR" altLang="en-US" sz="2800" dirty="0"/>
              <a:t>오사카에서는 </a:t>
            </a:r>
            <a:r>
              <a:rPr lang="ko-KR" altLang="en-US" sz="2800" dirty="0" err="1"/>
              <a:t>오야코</a:t>
            </a:r>
            <a:r>
              <a:rPr lang="ko-KR" altLang="en-US" sz="2800" dirty="0"/>
              <a:t> </a:t>
            </a:r>
            <a:r>
              <a:rPr lang="ko-KR" altLang="en-US" sz="2800" dirty="0" err="1"/>
              <a:t>도쿠리라는</a:t>
            </a:r>
            <a:r>
              <a:rPr lang="ko-KR" altLang="en-US" sz="2800" dirty="0"/>
              <a:t> 특별한 사시미가 유명합니다</a:t>
            </a:r>
            <a:r>
              <a:rPr lang="en-US" altLang="ko-KR" sz="2800" dirty="0"/>
              <a:t>. </a:t>
            </a:r>
            <a:r>
              <a:rPr lang="ko-KR" altLang="en-US" sz="2800" dirty="0"/>
              <a:t>이는 새우와 홍합 등의 해산물을 올린 </a:t>
            </a:r>
            <a:r>
              <a:rPr lang="ko-KR" altLang="en-US" sz="2800" dirty="0" err="1"/>
              <a:t>도쿠리</a:t>
            </a:r>
            <a:r>
              <a:rPr lang="en-US" altLang="ko-KR" sz="2800" dirty="0"/>
              <a:t>(</a:t>
            </a:r>
            <a:r>
              <a:rPr lang="ko-KR" altLang="en-US" sz="2800" dirty="0"/>
              <a:t>덮밥</a:t>
            </a:r>
            <a:r>
              <a:rPr lang="en-US" altLang="ko-KR" sz="2800" dirty="0"/>
              <a:t>)</a:t>
            </a:r>
            <a:r>
              <a:rPr lang="ko-KR" altLang="en-US" sz="2800" dirty="0"/>
              <a:t>로</a:t>
            </a:r>
            <a:r>
              <a:rPr lang="en-US" altLang="ko-KR" sz="2800" dirty="0"/>
              <a:t>, </a:t>
            </a:r>
            <a:r>
              <a:rPr lang="ko-KR" altLang="en-US" sz="2800" dirty="0"/>
              <a:t>지역 특색을 살린 맛있는 음식입니다</a:t>
            </a:r>
            <a:r>
              <a:rPr lang="en-US" altLang="ko-KR" sz="2800" dirty="0"/>
              <a:t>.</a:t>
            </a:r>
          </a:p>
          <a:p>
            <a:endParaRPr lang="en-US" altLang="ko-KR" sz="2800" dirty="0"/>
          </a:p>
          <a:p>
            <a:endParaRPr lang="en-US" altLang="ko-KR" sz="2800" dirty="0"/>
          </a:p>
          <a:p>
            <a:endParaRPr lang="en-US" altLang="ko-KR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22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2. </a:t>
            </a:r>
            <a:r>
              <a:rPr lang="ko-KR" altLang="en-US" dirty="0">
                <a:latin typeface="Algerian" panose="04020705040A02060702" pitchFamily="82" charset="0"/>
              </a:rPr>
              <a:t>전통음식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 err="1">
                <a:latin typeface="Algerian" panose="04020705040A02060702" pitchFamily="82" charset="0"/>
              </a:rPr>
              <a:t>사시미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pic>
        <p:nvPicPr>
          <p:cNvPr id="11274" name="Picture 10" descr="돈부리 - 오사카 니혼바시의 천연 마구로동(참치덮밥)을 찾아서! - LIVE JAPAN ( 일본여행·추천명소·지역정보 )">
            <a:extLst>
              <a:ext uri="{FF2B5EF4-FFF2-40B4-BE49-F238E27FC236}">
                <a16:creationId xmlns:a16="http://schemas.microsoft.com/office/drawing/2014/main" id="{F3D1A919-ED03-14AB-AE91-982EA4F4B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636" y="3948328"/>
            <a:ext cx="5172075" cy="369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947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2211</Words>
  <Application>Microsoft Office PowerPoint</Application>
  <PresentationFormat>사용자 지정</PresentationFormat>
  <Paragraphs>110</Paragraphs>
  <Slides>31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7" baseType="lpstr">
      <vt:lpstr>Calibri</vt:lpstr>
      <vt:lpstr>윤고딕 Semi-Bold</vt:lpstr>
      <vt:lpstr>Arial</vt:lpstr>
      <vt:lpstr>Algerian</vt:lpstr>
      <vt:lpstr>Montserrat Bold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오렌지색 심플한 자기소개 포트폴리오 프레젠테이션</dc:title>
  <cp:lastModifiedBy>tod gkr</cp:lastModifiedBy>
  <cp:revision>29</cp:revision>
  <dcterms:created xsi:type="dcterms:W3CDTF">2006-08-16T00:00:00Z</dcterms:created>
  <dcterms:modified xsi:type="dcterms:W3CDTF">2024-05-31T10:01:35Z</dcterms:modified>
  <dc:identifier>DAGGUyJMBUM</dc:identifier>
</cp:coreProperties>
</file>