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19" r:id="rId3"/>
    <p:sldId id="265" r:id="rId4"/>
    <p:sldId id="320" r:id="rId5"/>
    <p:sldId id="266" r:id="rId6"/>
    <p:sldId id="321" r:id="rId7"/>
    <p:sldId id="267" r:id="rId8"/>
    <p:sldId id="322" r:id="rId9"/>
    <p:sldId id="268" r:id="rId10"/>
    <p:sldId id="323" r:id="rId11"/>
    <p:sldId id="269" r:id="rId12"/>
    <p:sldId id="324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008878-8574-A2B8-63C2-DBA9757D9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CA6A3EC-4A63-FF07-00E4-272E2D20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B6EB2D-DAD6-B66A-C8AE-A7952CF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7CE639-EB60-E650-CFE1-E51A0DA5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B9A011-AB2C-C58A-3259-616605F9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97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747AC8-4E4A-7789-FB9A-344B54B0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53442D-53BD-26C6-A638-DFD37CB22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7FC025-6F7F-8FBD-0AE5-2CA72CB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0385D1-19C6-7F0B-6769-44C6562D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FC4E8-2EC9-17A3-FAFC-E25085686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04B35C6-C4E5-02CE-EEF9-C20336573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786328-F25B-88E7-7FA8-55B76B18A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D0854C-0FA2-2F7A-B49C-F80D3E1E6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4CDB47-4DA6-6C7D-5DEC-DE6FF74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306DAD-A073-5F22-4563-A043A8CC8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38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6AC762-67A5-BBA6-2AC9-02E47E88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2199B8-6017-043A-619D-09B6726D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DA1495-E1A4-600A-11A8-47468DC8A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EB04E5-C202-10F9-6A2B-DFD54201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71CD71-96BE-F006-D8AE-1913F273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733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EBDC15-F602-DE6C-88C7-443A6CB0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1E62FB-A307-70F2-28DD-F044EB19B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72463E-A848-667B-1008-50EF5FE0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BAD1F5-1CFC-1A5D-C2D7-780DA533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B4565E-1786-6795-E7C2-341A2CB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71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10DDED-B9CC-26AD-846E-9983603F5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D82437-A95E-6A52-FC5D-6B8C5676A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5BC79F-CA2E-8EC1-1766-93CA1B6C3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B0B6C8-A50A-E122-5771-E1D0D583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2165A6-2D86-6940-F4E0-38021FFE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D70D6B-5F96-0C91-7C4A-2CF8AC3F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464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B455C7-CC37-E8E7-1872-25AFAA9A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29ED77-0085-84C7-6E94-C32FE039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323752-A667-03D3-8E4F-10743D2F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00BF338-67E9-9CDB-3934-44756FC3E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E486ED6-A935-8874-0125-8496DDEB7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294816E-9CBD-1588-E662-C7D884C8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FC1CA61-95CD-813F-E910-CFD70F65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7B755C3-70A1-40E5-F1A9-FCA58181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68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CE7C9E-7F43-3F1A-BEC9-86137DB7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E4619F3-631F-9CA5-B32B-88A01A27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0FAF33-9A16-49C2-55D1-11EC6FB53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723D98F-AE13-7AEB-686A-8AEF246C5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0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E3B49D9-06A9-4396-11C9-73E6C843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2DE1959-FA3B-B8A1-2AFA-6BB73805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59E3AD-BD19-F620-6EAF-EF9BD83E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4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4D4DEE-F3AE-D7EF-16FD-0B117884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D11B5E-4383-8B81-829C-5A871FB6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EE9D551-25B3-98E3-783D-DFED71093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FB022DC-1098-5D34-E190-02E5510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11759B6-3331-E521-0D65-C196716B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67D552-9CD2-5B23-3EB9-AFA175CF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4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AB90A-8DF9-6A9A-F751-7B2DF76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C5253F9-9D02-DDBA-6703-3419D46E2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8D86F9-AC7F-FF16-A123-60DFBAE0A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EEC067A-8470-32E7-AFA8-61691CC7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1EAF7D-D149-D353-C238-8DF0E9DA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FC07929-4D63-25F7-CE64-C5532DC2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575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C8C0FDF-8397-D7A1-6762-13621618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E342E5-E8AE-5F99-ED16-D894E153D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70BC6E-F509-FB8A-6662-5359AEEB9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130E23-4A1D-41C4-8299-8534C506DB0F}" type="datetimeFigureOut">
              <a:rPr lang="ko-KR" altLang="en-US" smtClean="0"/>
              <a:t>2024-12-02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B429EB-65FF-00B0-386A-F2E51EEBF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0EFA47-9818-1AF3-1015-4940E109B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B4355-B31D-4FBC-B345-0B4935620B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33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C3F02BF-6F97-F7A2-CA53-14137C29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 err="1"/>
              <a:t>쓰시마섬의</a:t>
            </a:r>
            <a:r>
              <a:rPr lang="ko-KR" altLang="en-US" sz="4800" dirty="0"/>
              <a:t> 과거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010C4BF-B41E-B471-A4B7-94CEC7598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구석기 시대의 인류 이동</a:t>
            </a:r>
            <a:endParaRPr lang="en-US" altLang="ko-KR" sz="2000" dirty="0"/>
          </a:p>
          <a:p>
            <a:r>
              <a:rPr lang="ko-KR" altLang="en-US" sz="2000" dirty="0"/>
              <a:t>쓰시마의 고립</a:t>
            </a:r>
            <a:endParaRPr lang="en-US" altLang="ko-KR" sz="2000" dirty="0"/>
          </a:p>
          <a:p>
            <a:r>
              <a:rPr lang="ko-KR" altLang="en-US" sz="2000" dirty="0" err="1"/>
              <a:t>조몬</a:t>
            </a:r>
            <a:r>
              <a:rPr lang="ko-KR" altLang="en-US" sz="2000" dirty="0"/>
              <a:t> 문화의 등장</a:t>
            </a:r>
          </a:p>
        </p:txBody>
      </p:sp>
      <p:pic>
        <p:nvPicPr>
          <p:cNvPr id="7" name="그림 6" descr="야외, 페인팅, 하늘, 사람이(가) 표시된 사진&#10;&#10;자동 생성된 설명">
            <a:extLst>
              <a:ext uri="{FF2B5EF4-FFF2-40B4-BE49-F238E27FC236}">
                <a16:creationId xmlns:a16="http://schemas.microsoft.com/office/drawing/2014/main" id="{8CB74C1F-0603-7936-4BA7-9C592D42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060" y="2484255"/>
            <a:ext cx="4855220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B6255-BE39-D961-5808-E7EFB8D0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55ADFCE9-515C-2385-23F2-F0EA40B2E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1334530-B193-04A4-3D0C-B484205A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800" dirty="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8BF1EB2-763E-3522-61CB-A43F22A3C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E646199E-A93C-B1A4-EC0D-2B0742A5D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475F32-FD3B-8BB8-B488-48F1A3101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対馬の軍事的役割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対馬と大和王権の関係</a:t>
            </a:r>
            <a:endParaRPr lang="en-US" altLang="ja-JP" sz="2000" dirty="0"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ダイカ改新以降の変化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4" name="Picture 2" descr="끝나지 않는 대마도 수난사 &lt; 도도한 태평양 &lt; 문화 &lt; 기사본문 - 시사IN">
            <a:extLst>
              <a:ext uri="{FF2B5EF4-FFF2-40B4-BE49-F238E27FC236}">
                <a16:creationId xmlns:a16="http://schemas.microsoft.com/office/drawing/2014/main" id="{2BDDE8B1-CCFE-D00D-6CA3-515DBD102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AEC691E3-C888-74AF-CF08-3BA639F90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4BF855-6FCF-CC18-5941-83E0B162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쓰시마섬의 과거</a:t>
            </a:r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6895B8E-3FC2-B1CC-5B49-B3C4135A8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 dirty="0" err="1"/>
              <a:t>율령제</a:t>
            </a:r>
            <a:r>
              <a:rPr lang="ko-KR" altLang="en-US" sz="2000" dirty="0"/>
              <a:t> 시행</a:t>
            </a:r>
            <a:endParaRPr lang="en-US" altLang="ko-KR" sz="2000" dirty="0"/>
          </a:p>
          <a:p>
            <a:r>
              <a:rPr lang="ko-KR" altLang="en-US" sz="2000" dirty="0"/>
              <a:t>다자이후의 관할</a:t>
            </a:r>
            <a:endParaRPr lang="en-US" altLang="ko-KR" sz="2000" dirty="0"/>
          </a:p>
          <a:p>
            <a:r>
              <a:rPr lang="ko-KR" altLang="en-US" sz="2000" dirty="0"/>
              <a:t>견수사와 </a:t>
            </a:r>
            <a:r>
              <a:rPr lang="ko-KR" altLang="en-US" sz="2000" dirty="0" err="1"/>
              <a:t>견당사</a:t>
            </a:r>
            <a:endParaRPr lang="ko-KR" altLang="en-US" sz="2000" dirty="0"/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견당사 - 위키백과, 우리 모두의 백과사전">
            <a:extLst>
              <a:ext uri="{FF2B5EF4-FFF2-40B4-BE49-F238E27FC236}">
                <a16:creationId xmlns:a16="http://schemas.microsoft.com/office/drawing/2014/main" id="{A83A9F62-9D33-8086-3065-41809AE5F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10796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BF34E2-79E2-21C1-B069-C83C3705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96DDA3D4-D651-83B3-3472-D4ED08FD6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0A709D-7FFC-422F-ED43-0275380F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000" dirty="0"/>
          </a:p>
        </p:txBody>
      </p:sp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8FDC9521-0E34-4A24-EA7C-9AEC4E1C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178" name="Rectangle 7177">
              <a:extLst>
                <a:ext uri="{FF2B5EF4-FFF2-40B4-BE49-F238E27FC236}">
                  <a16:creationId xmlns:a16="http://schemas.microsoft.com/office/drawing/2014/main" id="{6077ECC1-CAB7-3F42-9FA7-15794DB34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Rectangle 7178">
              <a:extLst>
                <a:ext uri="{FF2B5EF4-FFF2-40B4-BE49-F238E27FC236}">
                  <a16:creationId xmlns:a16="http://schemas.microsoft.com/office/drawing/2014/main" id="{9648A38D-7F41-D971-2B42-30D491FA0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BCB0793E-828F-3E49-9AEE-1E26F3ED5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B87834-2DD3-DB46-6EFC-ED5340FB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律令制施行と対馬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太宰府の管轄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遣隋使と遣唐使</a:t>
            </a:r>
            <a:endParaRPr lang="ko-KR" altLang="en-US" sz="2000" dirty="0">
              <a:latin typeface="+mj-lt"/>
            </a:endParaRP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94A7D858-2F19-4792-660C-29DF1E792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AE2D7D76-A05C-3FAF-FDE4-CDC139A00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견당사 - 위키백과, 우리 모두의 백과사전">
            <a:extLst>
              <a:ext uri="{FF2B5EF4-FFF2-40B4-BE49-F238E27FC236}">
                <a16:creationId xmlns:a16="http://schemas.microsoft.com/office/drawing/2014/main" id="{E03A49A1-A0F6-65BB-81AA-FC975F156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10796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16E4E2-A2C3-F9F7-37AE-5FD1B7C7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7FF4BDC-678F-E391-E5B1-4B314C811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6D0B107-CBBE-2601-E376-65FA1BD5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23A71-DB5C-B706-3E6A-062CEAAB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A93C66-2B0E-5E73-066F-97434C273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8A3361-310B-4422-A8B0-102A99E77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旧石器時代の人類移動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対馬の孤立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縄文文化の登場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7" name="그림 6" descr="야외, 페인팅, 하늘, 사람이(가) 표시된 사진&#10;&#10;자동 생성된 설명">
            <a:extLst>
              <a:ext uri="{FF2B5EF4-FFF2-40B4-BE49-F238E27FC236}">
                <a16:creationId xmlns:a16="http://schemas.microsoft.com/office/drawing/2014/main" id="{5E6DA535-CA45-BD11-6405-4F64F6208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060" y="2484255"/>
            <a:ext cx="4855220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F75144E-9F6A-7BD7-9563-1BA7E6427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CC362FD-CC71-B770-C80C-48E4BFE0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 dirty="0" err="1"/>
              <a:t>쓰시마섬의</a:t>
            </a:r>
            <a:r>
              <a:rPr lang="ko-KR" altLang="en-US" sz="4000" dirty="0"/>
              <a:t> 과거</a:t>
            </a:r>
            <a:endParaRPr lang="ko-KR" altLang="en-US" sz="3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BE7B12-3BED-24C6-B2AE-740A3B02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규슈 북부와 벼농사의 발전</a:t>
            </a:r>
            <a:endParaRPr lang="en-US" altLang="ko-KR" sz="2000"/>
          </a:p>
          <a:p>
            <a:r>
              <a:rPr lang="ko-KR" altLang="en-US" sz="2000"/>
              <a:t>쓰시마의 생업</a:t>
            </a:r>
            <a:endParaRPr lang="en-US" altLang="ko-KR" sz="2000"/>
          </a:p>
          <a:p>
            <a:r>
              <a:rPr lang="ko-KR" altLang="en-US" sz="2000"/>
              <a:t>도구와 유물의 출토</a:t>
            </a:r>
            <a:endParaRPr lang="en-US" altLang="ko-KR" sz="2000"/>
          </a:p>
          <a:p>
            <a:r>
              <a:rPr lang="ko-KR" altLang="en-US" sz="2000"/>
              <a:t>야요이 시대의 유물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FD856B1-E83A-7793-B9F8-D2AF2D51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59" r="1597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0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9FA07B-2989-B15E-7321-7BADDB6E9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519F848-F6B9-6570-36E7-7BF12CD84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F1C827-0C95-BCC9-BBB6-625907F5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3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7A8B90-ECC5-9B86-AD00-77907E858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7DF782-7C00-1EB5-672B-3003B00B4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BF2750-2D62-A8EC-520E-22551EAEB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104BF-7689-70C1-79C1-B27F5FB95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5CDC43-D710-1235-E471-825A27E66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九州北部と稲作の発展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対馬の生業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道具と遺物の出土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弥生時代の遺物</a:t>
            </a:r>
            <a:endParaRPr lang="ko-KR" altLang="en-US" sz="20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563BA-37AD-E344-3321-EF759AE7D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B86C89-72BF-2ABD-4FC8-7E8DF398F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906A59D-D6F3-293D-B487-76DBD4AC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59" r="1597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742F7ED-51FD-B225-6079-E93DB380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쓰시마섬의 과거</a:t>
            </a:r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C4DE2D-B00F-C78F-91A0-27B7EA31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교류의 중심지</a:t>
            </a:r>
            <a:endParaRPr lang="en-US" altLang="ko-KR" sz="2000" dirty="0"/>
          </a:p>
          <a:p>
            <a:r>
              <a:rPr lang="en-US" altLang="ko-KR" sz="2000" dirty="0"/>
              <a:t>《</a:t>
            </a:r>
            <a:r>
              <a:rPr lang="ko-KR" altLang="en-US" sz="2000" dirty="0"/>
              <a:t>삼국지</a:t>
            </a:r>
            <a:r>
              <a:rPr lang="en-US" altLang="ko-KR" sz="2000" dirty="0"/>
              <a:t>》</a:t>
            </a:r>
            <a:r>
              <a:rPr lang="ko-KR" altLang="en-US" sz="2000" dirty="0"/>
              <a:t>에 등장</a:t>
            </a:r>
            <a:endParaRPr lang="en-US" altLang="ko-KR" sz="2000" dirty="0"/>
          </a:p>
          <a:p>
            <a:r>
              <a:rPr lang="ko-KR" altLang="en-US" sz="2000" dirty="0"/>
              <a:t>왜국의 </a:t>
            </a:r>
            <a:r>
              <a:rPr lang="ko-KR" altLang="en-US" sz="2000" dirty="0" err="1"/>
              <a:t>일부로서의</a:t>
            </a:r>
            <a:r>
              <a:rPr lang="ko-KR" altLang="en-US" sz="2000" dirty="0"/>
              <a:t> 쓰시마</a:t>
            </a:r>
          </a:p>
        </p:txBody>
      </p:sp>
      <p:pic>
        <p:nvPicPr>
          <p:cNvPr id="3076" name="Picture 4" descr="쓰시마섬 - 위키백과, 우리 모두의 백과사전">
            <a:extLst>
              <a:ext uri="{FF2B5EF4-FFF2-40B4-BE49-F238E27FC236}">
                <a16:creationId xmlns:a16="http://schemas.microsoft.com/office/drawing/2014/main" id="{F905A3EF-86C8-1FE2-FE52-36ACB096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8" r="-1" b="1268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Rectangle 309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0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8461F-DFD4-4C08-351B-E4D5E223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FE2C55A3-8F18-2E2F-1722-6D003604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21CFCBA-737D-3FB4-C78C-D89F79C4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ja-JP" altLang="en-US" sz="48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800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498A535E-A6A3-E699-12E7-CF17B905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A598DB92-8507-3B48-9E64-9DEC76F87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B2484-2984-B7DB-2E4D-B02DCC664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交流の中心地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altLang="ja-JP" sz="2000" b="0" i="0" dirty="0">
                <a:solidFill>
                  <a:srgbClr val="000000"/>
                </a:solidFill>
                <a:effectLst/>
                <a:latin typeface="+mj-lt"/>
              </a:rPr>
              <a:t>『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三国志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+mj-lt"/>
              </a:rPr>
              <a:t>』</a:t>
            </a:r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に登場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倭国の一部としての対馬</a:t>
            </a:r>
            <a:endParaRPr lang="ko-KR" altLang="en-US" sz="2000" dirty="0">
              <a:latin typeface="+mj-lt"/>
            </a:endParaRPr>
          </a:p>
        </p:txBody>
      </p:sp>
      <p:pic>
        <p:nvPicPr>
          <p:cNvPr id="3076" name="Picture 4" descr="쓰시마섬 - 위키백과, 우리 모두의 백과사전">
            <a:extLst>
              <a:ext uri="{FF2B5EF4-FFF2-40B4-BE49-F238E27FC236}">
                <a16:creationId xmlns:a16="http://schemas.microsoft.com/office/drawing/2014/main" id="{6369139B-74AD-A785-146A-D25BEFCBE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8" r="-1" b="12681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Rectangle 3097">
            <a:extLst>
              <a:ext uri="{FF2B5EF4-FFF2-40B4-BE49-F238E27FC236}">
                <a16:creationId xmlns:a16="http://schemas.microsoft.com/office/drawing/2014/main" id="{0E4B1988-0A70-745D-15C4-48C2A8036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6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4C61080-EAFB-0114-34B8-08884456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4000"/>
              <a:t>쓰시마섬의 과거</a:t>
            </a:r>
          </a:p>
        </p:txBody>
      </p:sp>
      <p:grpSp>
        <p:nvGrpSpPr>
          <p:cNvPr id="4115" name="Group 41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41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7" name="Rectangle 41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8C7413-D86B-86DE-A6EC-62815B2B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쓰시마 섬의 수장</a:t>
            </a:r>
            <a:endParaRPr lang="en-US" altLang="ko-KR" sz="2000" dirty="0"/>
          </a:p>
          <a:p>
            <a:r>
              <a:rPr lang="ko-KR" altLang="en-US" sz="2000" dirty="0"/>
              <a:t>고훈 시대와 한반도와의 관계</a:t>
            </a:r>
            <a:endParaRPr lang="en-US" altLang="ko-KR" sz="2000" dirty="0"/>
          </a:p>
        </p:txBody>
      </p:sp>
      <p:sp>
        <p:nvSpPr>
          <p:cNvPr id="4118" name="Rectangle 41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대마도 탐방, 한국에서 훨씬 더 가까운 섬">
            <a:extLst>
              <a:ext uri="{FF2B5EF4-FFF2-40B4-BE49-F238E27FC236}">
                <a16:creationId xmlns:a16="http://schemas.microsoft.com/office/drawing/2014/main" id="{C9AEABC7-645D-E14D-32AF-20288FD66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r="4268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23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DEF96-1DE6-A023-07C9-4D7EFA1A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02">
            <a:extLst>
              <a:ext uri="{FF2B5EF4-FFF2-40B4-BE49-F238E27FC236}">
                <a16:creationId xmlns:a16="http://schemas.microsoft.com/office/drawing/2014/main" id="{3F0B28B2-BCCE-4410-28D7-9D516EC8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0D59C9A-E1A3-3398-F2E3-B7239635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ja-JP" altLang="en-US" sz="4000" b="0" i="0" dirty="0">
                <a:solidFill>
                  <a:srgbClr val="000000"/>
                </a:solidFill>
                <a:effectLst/>
                <a:latin typeface="-apple-system"/>
              </a:rPr>
              <a:t>対馬島の過去</a:t>
            </a:r>
            <a:endParaRPr lang="ko-KR" altLang="en-US" sz="4000" dirty="0"/>
          </a:p>
        </p:txBody>
      </p:sp>
      <p:grpSp>
        <p:nvGrpSpPr>
          <p:cNvPr id="4115" name="Group 4104">
            <a:extLst>
              <a:ext uri="{FF2B5EF4-FFF2-40B4-BE49-F238E27FC236}">
                <a16:creationId xmlns:a16="http://schemas.microsoft.com/office/drawing/2014/main" id="{C25E4BF0-25A7-0AD6-3199-D3358A765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106" name="Rectangle 4105">
              <a:extLst>
                <a:ext uri="{FF2B5EF4-FFF2-40B4-BE49-F238E27FC236}">
                  <a16:creationId xmlns:a16="http://schemas.microsoft.com/office/drawing/2014/main" id="{90EA78BE-2823-05C3-0E4D-77D69B40F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Rectangle 4106">
              <a:extLst>
                <a:ext uri="{FF2B5EF4-FFF2-40B4-BE49-F238E27FC236}">
                  <a16:creationId xmlns:a16="http://schemas.microsoft.com/office/drawing/2014/main" id="{E9F8282D-A48D-78C3-4F1D-CE6D25289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7" name="Rectangle 4108">
            <a:extLst>
              <a:ext uri="{FF2B5EF4-FFF2-40B4-BE49-F238E27FC236}">
                <a16:creationId xmlns:a16="http://schemas.microsoft.com/office/drawing/2014/main" id="{C4C50BB5-8B6A-BEB8-CB4F-0BCC6CCC3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BC4FCB-CD6B-B0FB-EF78-25C279B0E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対馬の首長</a:t>
            </a:r>
            <a:endParaRPr lang="en-US" altLang="ja-JP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ja-JP" altLang="en-US" sz="2000" b="0" i="0" dirty="0">
                <a:solidFill>
                  <a:srgbClr val="000000"/>
                </a:solidFill>
                <a:effectLst/>
                <a:latin typeface="+mj-lt"/>
              </a:rPr>
              <a:t>古墳時代と朝鮮半島との関係</a:t>
            </a:r>
            <a:endParaRPr lang="en-US" altLang="ko-KR" sz="2000" dirty="0">
              <a:latin typeface="+mj-lt"/>
            </a:endParaRPr>
          </a:p>
        </p:txBody>
      </p:sp>
      <p:sp>
        <p:nvSpPr>
          <p:cNvPr id="4118" name="Rectangle 4110">
            <a:extLst>
              <a:ext uri="{FF2B5EF4-FFF2-40B4-BE49-F238E27FC236}">
                <a16:creationId xmlns:a16="http://schemas.microsoft.com/office/drawing/2014/main" id="{A653BED6-70BF-8AAE-D301-20BEBC83E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E524BB79-5188-54CF-3305-6D065E03A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대마도 탐방, 한국에서 훨씬 더 가까운 섬">
            <a:extLst>
              <a:ext uri="{FF2B5EF4-FFF2-40B4-BE49-F238E27FC236}">
                <a16:creationId xmlns:a16="http://schemas.microsoft.com/office/drawing/2014/main" id="{F2F94FE7-303D-B116-3B33-4B2C5CA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4" r="4268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9677592-D098-3DB0-6DC6-22038902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쓰시마섬의 과거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48B89E-1769-EC6E-9E41-38CA8F93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쓰시마의 군사적 역할</a:t>
            </a:r>
            <a:endParaRPr lang="en-US" altLang="ko-KR" sz="2000"/>
          </a:p>
          <a:p>
            <a:r>
              <a:rPr lang="ko-KR" altLang="en-US" sz="2000"/>
              <a:t>쓰시마와 야마토 왕권의 관계</a:t>
            </a:r>
            <a:endParaRPr lang="en-US" altLang="ko-KR" sz="2000"/>
          </a:p>
          <a:p>
            <a:r>
              <a:rPr lang="ko-KR" altLang="en-US" sz="2000"/>
              <a:t>다이카 개신 이후의 변화</a:t>
            </a:r>
          </a:p>
        </p:txBody>
      </p:sp>
      <p:pic>
        <p:nvPicPr>
          <p:cNvPr id="4" name="Picture 2" descr="끝나지 않는 대마도 수난사 &lt; 도도한 태평양 &lt; 문화 &lt; 기사본문 - 시사IN">
            <a:extLst>
              <a:ext uri="{FF2B5EF4-FFF2-40B4-BE49-F238E27FC236}">
                <a16:creationId xmlns:a16="http://schemas.microsoft.com/office/drawing/2014/main" id="{4A982EDA-9F8C-BBBB-64CA-7C509249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2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168</Words>
  <Application>Microsoft Office PowerPoint</Application>
  <PresentationFormat>와이드스크린</PresentationFormat>
  <Paragraphs>48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-apple-system</vt:lpstr>
      <vt:lpstr>맑은 고딕</vt:lpstr>
      <vt:lpstr>Arial</vt:lpstr>
      <vt:lpstr>Office 테마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  <vt:lpstr>쓰시마섬의 과거</vt:lpstr>
      <vt:lpstr>対馬島の過去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JeongWung Kim</dc:creator>
  <cp:lastModifiedBy>JeongWung Kim</cp:lastModifiedBy>
  <cp:revision>14</cp:revision>
  <dcterms:created xsi:type="dcterms:W3CDTF">2024-11-29T04:23:51Z</dcterms:created>
  <dcterms:modified xsi:type="dcterms:W3CDTF">2024-12-02T10:28:31Z</dcterms:modified>
</cp:coreProperties>
</file>