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194" y="-20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40010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88" name="직사각형 187"/>
          <p:cNvSpPr/>
          <p:nvPr/>
        </p:nvSpPr>
        <p:spPr>
          <a:xfrm>
            <a:off x="540821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국어사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552726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정서</a:t>
            </a:r>
            <a:r>
              <a:rPr lang="ko-KR" altLang="en-US" sz="1100" smtClean="0"/>
              <a:t>법</a:t>
            </a:r>
            <a:endParaRPr lang="en-US" altLang="ko-KR" sz="1100" smtClean="0"/>
          </a:p>
        </p:txBody>
      </p:sp>
      <p:sp>
        <p:nvSpPr>
          <p:cNvPr id="193" name="직사각형 192"/>
          <p:cNvSpPr/>
          <p:nvPr/>
        </p:nvSpPr>
        <p:spPr>
          <a:xfrm>
            <a:off x="7560838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국어논술연습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40010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화법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40821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의미구</a:t>
            </a:r>
            <a:r>
              <a:rPr lang="ko-KR" altLang="en-US" sz="1100" smtClean="0"/>
              <a:t>조</a:t>
            </a:r>
            <a:endParaRPr lang="en-US" altLang="ko-KR" sz="1100" smtClean="0"/>
          </a:p>
        </p:txBody>
      </p:sp>
      <p:sp>
        <p:nvSpPr>
          <p:cNvPr id="80" name="직사각형 79"/>
          <p:cNvSpPr/>
          <p:nvPr/>
        </p:nvSpPr>
        <p:spPr>
          <a:xfrm>
            <a:off x="6552726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수행평</a:t>
            </a:r>
            <a:r>
              <a:rPr lang="ko-KR" altLang="en-US" sz="1100" smtClean="0"/>
              <a:t>가</a:t>
            </a:r>
            <a:endParaRPr lang="en-US" altLang="ko-KR" sz="1100" smtClean="0"/>
          </a:p>
        </p:txBody>
      </p:sp>
      <p:sp>
        <p:nvSpPr>
          <p:cNvPr id="81" name="직사각형 80"/>
          <p:cNvSpPr/>
          <p:nvPr/>
        </p:nvSpPr>
        <p:spPr>
          <a:xfrm>
            <a:off x="7560838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86" name="직사각형 85"/>
          <p:cNvSpPr/>
          <p:nvPr/>
        </p:nvSpPr>
        <p:spPr>
          <a:xfrm>
            <a:off x="440010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현장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87" name="직사각형 86"/>
          <p:cNvSpPr/>
          <p:nvPr/>
        </p:nvSpPr>
        <p:spPr>
          <a:xfrm>
            <a:off x="540821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학교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88" name="직사각형 87"/>
          <p:cNvSpPr/>
          <p:nvPr/>
        </p:nvSpPr>
        <p:spPr>
          <a:xfrm>
            <a:off x="6552726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문학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89" name="직사각형 88"/>
          <p:cNvSpPr/>
          <p:nvPr/>
        </p:nvSpPr>
        <p:spPr>
          <a:xfrm>
            <a:off x="7560838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한국어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40010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국문학사</a:t>
            </a:r>
            <a:endParaRPr lang="en-US" altLang="ko-KR" sz="1100" smtClean="0"/>
          </a:p>
        </p:txBody>
      </p:sp>
      <p:sp>
        <p:nvSpPr>
          <p:cNvPr id="96" name="직사각형 95"/>
          <p:cNvSpPr/>
          <p:nvPr/>
        </p:nvSpPr>
        <p:spPr>
          <a:xfrm>
            <a:off x="540821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산문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552726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</a:t>
            </a:r>
            <a:r>
              <a:rPr lang="ko-KR" altLang="en-US" sz="1100" smtClean="0"/>
              <a:t>산문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7560838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비평론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23986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개설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24797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국어음성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과 음운</a:t>
            </a:r>
            <a:endParaRPr lang="en-US" altLang="ko-KR" sz="1100" smtClean="0"/>
          </a:p>
        </p:txBody>
      </p:sp>
      <p:sp>
        <p:nvSpPr>
          <p:cNvPr id="47" name="직사각형 46"/>
          <p:cNvSpPr/>
          <p:nvPr/>
        </p:nvSpPr>
        <p:spPr>
          <a:xfrm>
            <a:off x="223986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언어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48" name="직사각형 47"/>
          <p:cNvSpPr/>
          <p:nvPr/>
        </p:nvSpPr>
        <p:spPr>
          <a:xfrm>
            <a:off x="324797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국어정보처리</a:t>
            </a:r>
            <a:endParaRPr lang="en-US" altLang="ko-KR" sz="1100" smtClean="0"/>
          </a:p>
        </p:txBody>
      </p:sp>
      <p:sp>
        <p:nvSpPr>
          <p:cNvPr id="49" name="직사각형 48"/>
          <p:cNvSpPr/>
          <p:nvPr/>
        </p:nvSpPr>
        <p:spPr>
          <a:xfrm>
            <a:off x="223986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중세어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문법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50" name="직사각형 49"/>
          <p:cNvSpPr/>
          <p:nvPr/>
        </p:nvSpPr>
        <p:spPr>
          <a:xfrm>
            <a:off x="324797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근세국어강독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23986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특수아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국어지</a:t>
            </a:r>
            <a:r>
              <a:rPr lang="ko-KR" altLang="en-US" sz="1100" smtClean="0"/>
              <a:t>도</a:t>
            </a:r>
            <a:endParaRPr lang="en-US" altLang="ko-KR" sz="1100" smtClean="0"/>
          </a:p>
        </p:txBody>
      </p:sp>
      <p:sp>
        <p:nvSpPr>
          <p:cNvPr id="52" name="직사각형 51"/>
          <p:cNvSpPr/>
          <p:nvPr/>
        </p:nvSpPr>
        <p:spPr>
          <a:xfrm>
            <a:off x="324797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소설론</a:t>
            </a:r>
            <a:endParaRPr lang="en-US" altLang="ko-KR" sz="1100" smtClean="0"/>
          </a:p>
        </p:txBody>
      </p:sp>
      <p:sp>
        <p:nvSpPr>
          <p:cNvPr id="53" name="직사각형 52"/>
          <p:cNvSpPr/>
          <p:nvPr/>
        </p:nvSpPr>
        <p:spPr>
          <a:xfrm>
            <a:off x="79623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54" name="직사각형 53"/>
          <p:cNvSpPr/>
          <p:nvPr/>
        </p:nvSpPr>
        <p:spPr>
          <a:xfrm>
            <a:off x="1087735" y="1008212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55" name="직사각형 54"/>
          <p:cNvSpPr/>
          <p:nvPr/>
        </p:nvSpPr>
        <p:spPr>
          <a:xfrm>
            <a:off x="79623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기본영어회화</a:t>
            </a:r>
            <a:endParaRPr lang="en-US" altLang="ko-KR" sz="1100" smtClean="0"/>
          </a:p>
        </p:txBody>
      </p:sp>
      <p:sp>
        <p:nvSpPr>
          <p:cNvPr id="56" name="직사각형 55"/>
          <p:cNvSpPr/>
          <p:nvPr/>
        </p:nvSpPr>
        <p:spPr>
          <a:xfrm>
            <a:off x="1087735" y="1800300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중급영어회화</a:t>
            </a:r>
            <a:endParaRPr lang="en-US" altLang="ko-KR" sz="1100" smtClean="0"/>
          </a:p>
        </p:txBody>
      </p:sp>
      <p:sp>
        <p:nvSpPr>
          <p:cNvPr id="57" name="직사각형 56"/>
          <p:cNvSpPr/>
          <p:nvPr/>
        </p:nvSpPr>
        <p:spPr>
          <a:xfrm>
            <a:off x="79623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글쓰기의 기초와 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실제</a:t>
            </a:r>
            <a:endParaRPr lang="en-US" altLang="ko-KR" sz="1100" smtClean="0"/>
          </a:p>
        </p:txBody>
      </p:sp>
      <p:sp>
        <p:nvSpPr>
          <p:cNvPr id="58" name="직사각형 57"/>
          <p:cNvSpPr/>
          <p:nvPr/>
        </p:nvSpPr>
        <p:spPr>
          <a:xfrm>
            <a:off x="1087735" y="2592388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언어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자료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59" name="직사각형 58"/>
          <p:cNvSpPr/>
          <p:nvPr/>
        </p:nvSpPr>
        <p:spPr>
          <a:xfrm>
            <a:off x="79623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언어학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</a:t>
            </a:r>
            <a:r>
              <a:rPr lang="ko-KR" altLang="en-US" sz="1100" smtClean="0"/>
              <a:t>설</a:t>
            </a:r>
            <a:endParaRPr lang="en-US" altLang="ko-KR" sz="1100" smtClean="0"/>
          </a:p>
        </p:txBody>
      </p:sp>
      <p:sp>
        <p:nvSpPr>
          <p:cNvPr id="60" name="직사각형 59"/>
          <p:cNvSpPr/>
          <p:nvPr/>
        </p:nvSpPr>
        <p:spPr>
          <a:xfrm>
            <a:off x="1087735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</a:t>
            </a:r>
            <a:r>
              <a:rPr lang="ko-KR" altLang="en-US" sz="1100" smtClean="0"/>
              <a:t>설</a:t>
            </a:r>
            <a:endParaRPr lang="en-US" altLang="ko-KR" sz="1100" smtClean="0"/>
          </a:p>
        </p:txBody>
      </p:sp>
      <p:sp>
        <p:nvSpPr>
          <p:cNvPr id="61" name="직사각형 60"/>
          <p:cNvSpPr/>
          <p:nvPr/>
        </p:nvSpPr>
        <p:spPr>
          <a:xfrm>
            <a:off x="440772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현대산문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62" name="직사각형 61"/>
          <p:cNvSpPr/>
          <p:nvPr/>
        </p:nvSpPr>
        <p:spPr>
          <a:xfrm>
            <a:off x="541583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문학</a:t>
            </a:r>
            <a:r>
              <a:rPr lang="ko-KR" altLang="en-US" sz="1100" smtClean="0"/>
              <a:t>사</a:t>
            </a:r>
            <a:endParaRPr lang="en-US" altLang="ko-KR" sz="1100" smtClean="0"/>
          </a:p>
        </p:txBody>
      </p:sp>
      <p:sp>
        <p:nvSpPr>
          <p:cNvPr id="63" name="직사각형 62"/>
          <p:cNvSpPr/>
          <p:nvPr/>
        </p:nvSpPr>
        <p:spPr>
          <a:xfrm>
            <a:off x="6560343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고전희곡론 및 희곡교육론</a:t>
            </a:r>
            <a:endParaRPr lang="en-US" altLang="ko-KR" sz="1100" smtClean="0"/>
          </a:p>
        </p:txBody>
      </p:sp>
      <p:sp>
        <p:nvSpPr>
          <p:cNvPr id="64" name="직사각형 63"/>
          <p:cNvSpPr/>
          <p:nvPr/>
        </p:nvSpPr>
        <p:spPr>
          <a:xfrm>
            <a:off x="7568455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희곡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440772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구비문학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66" name="직사각형 65"/>
          <p:cNvSpPr/>
          <p:nvPr/>
        </p:nvSpPr>
        <p:spPr>
          <a:xfrm>
            <a:off x="541583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560343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표현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568455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고전시가교육론</a:t>
            </a:r>
            <a:endParaRPr lang="en-US" altLang="ko-KR" sz="1100" smtClean="0"/>
          </a:p>
        </p:txBody>
      </p:sp>
      <p:sp>
        <p:nvSpPr>
          <p:cNvPr id="69" name="직사각형 68"/>
          <p:cNvSpPr/>
          <p:nvPr/>
        </p:nvSpPr>
        <p:spPr>
          <a:xfrm>
            <a:off x="440772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국어교육과정 및 평가론</a:t>
            </a:r>
            <a:endParaRPr lang="en-US" altLang="ko-KR" sz="1100" smtClean="0"/>
          </a:p>
        </p:txBody>
      </p:sp>
      <p:sp>
        <p:nvSpPr>
          <p:cNvPr id="70" name="직사각형 69"/>
          <p:cNvSpPr/>
          <p:nvPr/>
        </p:nvSpPr>
        <p:spPr>
          <a:xfrm>
            <a:off x="5415832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국어교육매체론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560343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학습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568455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이해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74" name="직사각형 73"/>
          <p:cNvSpPr/>
          <p:nvPr/>
        </p:nvSpPr>
        <p:spPr>
          <a:xfrm>
            <a:off x="5415832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75" name="직사각형 74"/>
          <p:cNvSpPr/>
          <p:nvPr/>
        </p:nvSpPr>
        <p:spPr>
          <a:xfrm>
            <a:off x="6560343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국어교제연구 및 지도법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24748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국문학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</a:t>
            </a:r>
            <a:r>
              <a:rPr lang="ko-KR" altLang="en-US" sz="1100" smtClean="0"/>
              <a:t>설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25559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고전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시가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2247480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현대문학작가론</a:t>
            </a:r>
            <a:endParaRPr lang="en-US" altLang="ko-KR" sz="1100" smtClean="0"/>
          </a:p>
        </p:txBody>
      </p:sp>
      <p:sp>
        <p:nvSpPr>
          <p:cNvPr id="90" name="직사각형 89"/>
          <p:cNvSpPr/>
          <p:nvPr/>
        </p:nvSpPr>
        <p:spPr>
          <a:xfrm>
            <a:off x="3255592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91" name="직사각형 90"/>
          <p:cNvSpPr/>
          <p:nvPr/>
        </p:nvSpPr>
        <p:spPr>
          <a:xfrm>
            <a:off x="2247480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현대시론</a:t>
            </a:r>
            <a:endParaRPr lang="en-US" altLang="ko-KR" sz="1100" smtClean="0"/>
          </a:p>
        </p:txBody>
      </p:sp>
      <p:sp>
        <p:nvSpPr>
          <p:cNvPr id="93" name="직사각형 92"/>
          <p:cNvSpPr/>
          <p:nvPr/>
        </p:nvSpPr>
        <p:spPr>
          <a:xfrm>
            <a:off x="2247480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한문학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</a:t>
            </a:r>
            <a:r>
              <a:rPr lang="ko-KR" altLang="en-US" sz="1100" smtClean="0"/>
              <a:t>론</a:t>
            </a:r>
            <a:endParaRPr lang="en-US" altLang="ko-KR" sz="1100" smtClean="0"/>
          </a:p>
        </p:txBody>
      </p:sp>
      <p:sp>
        <p:nvSpPr>
          <p:cNvPr id="97" name="직사각형 96"/>
          <p:cNvSpPr/>
          <p:nvPr/>
        </p:nvSpPr>
        <p:spPr>
          <a:xfrm>
            <a:off x="87240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문학개설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1095352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OA</a:t>
            </a:r>
            <a:r>
              <a:rPr lang="ko-KR" altLang="en-US" sz="1100" smtClean="0"/>
              <a:t>실무</a:t>
            </a:r>
            <a:endParaRPr lang="en-US" altLang="ko-KR" sz="1100" smtClean="0"/>
          </a:p>
        </p:txBody>
      </p:sp>
      <p:cxnSp>
        <p:nvCxnSpPr>
          <p:cNvPr id="167" name="직선 연결선 166"/>
          <p:cNvCxnSpPr/>
          <p:nvPr/>
        </p:nvCxnSpPr>
        <p:spPr>
          <a:xfrm>
            <a:off x="0" y="7488932"/>
            <a:ext cx="851217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직사각형 168"/>
          <p:cNvSpPr/>
          <p:nvPr/>
        </p:nvSpPr>
        <p:spPr>
          <a:xfrm>
            <a:off x="1087735" y="7632948"/>
            <a:ext cx="1368152" cy="2880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전공기초교양영역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2599903" y="7632948"/>
            <a:ext cx="1368152" cy="2880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전공교과목영역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4112071" y="7632948"/>
            <a:ext cx="1584176" cy="288032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기본이수교과목영역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5840263" y="7632948"/>
            <a:ext cx="1584176" cy="28803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교직이수교과목영역</a:t>
            </a:r>
            <a:endParaRPr lang="en-US" altLang="ko-KR" sz="11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139</Words>
  <Application>Microsoft Office PowerPoint</Application>
  <PresentationFormat>사용자 지정</PresentationFormat>
  <Paragraphs>108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69</cp:revision>
  <dcterms:created xsi:type="dcterms:W3CDTF">2011-03-08T06:22:35Z</dcterms:created>
  <dcterms:modified xsi:type="dcterms:W3CDTF">2011-06-28T04:46:07Z</dcterms:modified>
</cp:coreProperties>
</file>