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7" r:id="rId5"/>
    <p:sldId id="259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유치원"/>
          <p:cNvSpPr>
            <a:spLocks noChangeArrowheads="1"/>
          </p:cNvSpPr>
          <p:nvPr/>
        </p:nvSpPr>
        <p:spPr bwMode="auto">
          <a:xfrm>
            <a:off x="1071538" y="2857496"/>
            <a:ext cx="1371600" cy="1524000"/>
          </a:xfrm>
          <a:prstGeom prst="roundRect">
            <a:avLst>
              <a:gd name="adj" fmla="val 15403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AutoShape 7" descr="한글교실"/>
          <p:cNvSpPr>
            <a:spLocks noChangeArrowheads="1"/>
          </p:cNvSpPr>
          <p:nvPr/>
        </p:nvSpPr>
        <p:spPr bwMode="auto">
          <a:xfrm>
            <a:off x="2143108" y="2357430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4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AutoShape 8" descr="대모험"/>
          <p:cNvSpPr>
            <a:spLocks noChangeArrowheads="1"/>
          </p:cNvSpPr>
          <p:nvPr/>
        </p:nvSpPr>
        <p:spPr bwMode="auto">
          <a:xfrm>
            <a:off x="3071802" y="271462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5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" name="AutoShape 9" descr="쓰기척척"/>
          <p:cNvSpPr>
            <a:spLocks noChangeArrowheads="1"/>
          </p:cNvSpPr>
          <p:nvPr/>
        </p:nvSpPr>
        <p:spPr bwMode="auto">
          <a:xfrm>
            <a:off x="4500562" y="3143248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6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AutoShape 10" descr="읽기술술"/>
          <p:cNvSpPr>
            <a:spLocks noChangeArrowheads="1"/>
          </p:cNvSpPr>
          <p:nvPr/>
        </p:nvSpPr>
        <p:spPr bwMode="auto">
          <a:xfrm>
            <a:off x="5572132" y="2500306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7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11" descr="엄마랑"/>
          <p:cNvSpPr>
            <a:spLocks noChangeArrowheads="1"/>
          </p:cNvSpPr>
          <p:nvPr/>
        </p:nvSpPr>
        <p:spPr bwMode="auto">
          <a:xfrm>
            <a:off x="6715140" y="307181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8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57620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1928794" y="571480"/>
            <a:ext cx="58272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청각장애아 교육</a:t>
            </a:r>
            <a:endParaRPr lang="ko-KR" altLang="en-U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00430" y="785794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학습 목표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928662" y="2071678"/>
            <a:ext cx="8001056" cy="197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600" b="1" dirty="0" smtClean="0"/>
              <a:t>· 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청각장애아동의 음성신호처리 과정</a:t>
            </a:r>
            <a:endParaRPr kumimoji="1" lang="en-US" altLang="ko-KR" sz="3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에 대하여 안다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600" b="1" dirty="0" smtClean="0"/>
              <a:t>· 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표본화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(sampling)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에 대하여 안다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571604" y="714356"/>
            <a:ext cx="64091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청각장애아동의 음성신호처리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000100" y="1928802"/>
            <a:ext cx="7092975" cy="400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어음변별력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전음성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난청과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감음신경성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난청의 차이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어음변별력의 제한                        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ea typeface="굴림체" pitchFamily="49" charset="-127"/>
              </a:rPr>
              <a:t>–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유모세포의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Hz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와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dB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에 대한 기능                   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ea typeface="굴림체" pitchFamily="49" charset="-127"/>
              </a:rPr>
              <a:t>–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달팽이관 청신경의 기능               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ea typeface="굴림체" pitchFamily="49" charset="-127"/>
              </a:rPr>
              <a:t>–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유모세포의 고저주파수 인지 기능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표본화 비율의 연구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2800" b="1" dirty="0" smtClean="0"/>
              <a:t>·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S/N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비율에 대한 연구</a:t>
            </a:r>
            <a:endParaRPr kumimoji="1" lang="ko-KR" altLang="en-US" sz="2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286116" y="785794"/>
            <a:ext cx="27671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표본화 비율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285852" y="2000240"/>
            <a:ext cx="664847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/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달팽이관의 소리 인지 이론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장소론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연사론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복합론</a:t>
            </a:r>
            <a:endParaRPr kumimoji="1" lang="ko-KR" altLang="en-US" sz="3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/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달팽이관의 유모세포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: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표본화 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endParaRPr kumimoji="1" lang="en-US" altLang="ko-KR" sz="3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2071670" y="857232"/>
            <a:ext cx="48942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표본화의 공학적 접근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214414" y="2071678"/>
            <a:ext cx="6721499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/>
              <a:t>· </a:t>
            </a:r>
            <a:r>
              <a:rPr kumimoji="1" lang="ko-KR" altLang="en-US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공학 </a:t>
            </a:r>
            <a:r>
              <a:rPr kumimoji="1" lang="en-US" altLang="ko-KR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3200" b="1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연사론에</a:t>
            </a:r>
            <a:r>
              <a:rPr kumimoji="1" lang="ko-KR" altLang="en-US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기초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/>
              <a:t>· </a:t>
            </a:r>
            <a:r>
              <a:rPr kumimoji="1" lang="en-US" altLang="ko-KR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2B </a:t>
            </a:r>
            <a:r>
              <a:rPr kumimoji="1" lang="ko-KR" altLang="en-US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조건 만족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/>
              <a:t>· </a:t>
            </a:r>
            <a:r>
              <a:rPr kumimoji="1" lang="ko-KR" altLang="en-US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인체 </a:t>
            </a:r>
            <a:r>
              <a:rPr kumimoji="1" lang="en-US" altLang="ko-KR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 1B(</a:t>
            </a:r>
            <a:r>
              <a:rPr kumimoji="1" lang="ko-KR" altLang="en-US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연사론 </a:t>
            </a:r>
            <a:r>
              <a:rPr kumimoji="1" lang="en-US" altLang="ko-KR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+ </a:t>
            </a:r>
            <a:r>
              <a:rPr kumimoji="1" lang="ko-KR" altLang="en-US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장소론</a:t>
            </a:r>
            <a:r>
              <a:rPr kumimoji="1" lang="en-US" altLang="ko-KR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/>
              <a:t>· </a:t>
            </a:r>
            <a:r>
              <a:rPr kumimoji="1" lang="en-US" altLang="ko-KR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Aliasing </a:t>
            </a:r>
            <a:r>
              <a:rPr kumimoji="1" lang="ko-KR" altLang="en-US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현상 </a:t>
            </a:r>
            <a:r>
              <a:rPr kumimoji="1" lang="en-US" altLang="ko-KR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32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음의 왜곡    </a:t>
            </a:r>
            <a:endParaRPr kumimoji="1" lang="ko-KR" altLang="en-US" sz="3200" b="1" kern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질문하세요</a:t>
            </a:r>
            <a:r>
              <a:rPr lang="en-US" altLang="ko-KR" dirty="0" smtClean="0"/>
              <a:t>^^</a:t>
            </a:r>
            <a:endParaRPr lang="ko-KR" altLang="en-US" dirty="0"/>
          </a:p>
        </p:txBody>
      </p:sp>
      <p:pic>
        <p:nvPicPr>
          <p:cNvPr id="4" name="Picture 4" descr="MCj040426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08" y="1972682"/>
            <a:ext cx="4786346" cy="4385275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2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108</Words>
  <Application>Microsoft Office PowerPoint</Application>
  <PresentationFormat>화면 슬라이드 쇼(4:3)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층</vt:lpstr>
      <vt:lpstr>슬라이드 1</vt:lpstr>
      <vt:lpstr>슬라이드 2</vt:lpstr>
      <vt:lpstr>슬라이드 3</vt:lpstr>
      <vt:lpstr>슬라이드 4</vt:lpstr>
      <vt:lpstr>슬라이드 5</vt:lpstr>
      <vt:lpstr>질문하세요^^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staff</cp:lastModifiedBy>
  <cp:revision>31</cp:revision>
  <dcterms:created xsi:type="dcterms:W3CDTF">2009-06-15T00:59:29Z</dcterms:created>
  <dcterms:modified xsi:type="dcterms:W3CDTF">2009-06-24T01:16:49Z</dcterms:modified>
</cp:coreProperties>
</file>