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8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00430" y="785794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142976" y="2214554"/>
            <a:ext cx="714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 smtClean="0"/>
              <a:t>◈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청각장애와 관련된 용어의 인식      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에 대해 생각한다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ko-KR" altLang="en-US" sz="3600" dirty="0" smtClean="0"/>
              <a:t>◈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dB(</a:t>
            </a:r>
            <a:r>
              <a:rPr lang="en-US" altLang="ko-KR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deci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-Bell)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과 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Hz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용어에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대하여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pPr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en-US" altLang="ko-KR" sz="36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71736" y="928670"/>
            <a:ext cx="44390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 관련 용어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571604" y="2071678"/>
            <a:ext cx="6429420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난청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벙어리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귀머거리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수화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맹아와 농아</a:t>
            </a:r>
            <a:endParaRPr lang="ko-KR" altLang="en-US" sz="36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928926" y="785794"/>
            <a:ext cx="33169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deaf 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와 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Deaf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57224" y="1779687"/>
            <a:ext cx="7000924" cy="457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deaf :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교육과 의료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Deaf :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인종과 문화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농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의학과 문화의 대립</a:t>
            </a:r>
            <a:r>
              <a:rPr lang="ko-KR" altLang="en-US" sz="3600" dirty="0" smtClean="0"/>
              <a:t> </a:t>
            </a:r>
            <a:endParaRPr lang="ko-KR" altLang="en-US" sz="3600" b="1" dirty="0" smtClean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DCDP : DCHP(10:90)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</a:rPr>
              <a:t> -MLU(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수화발달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</a:rPr>
              <a:t> -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교육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(Gallaudet University: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</a:rPr>
              <a:t>         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세계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 유일의 </a:t>
            </a:r>
            <a:r>
              <a:rPr lang="ko-KR" altLang="en-US" sz="3600" b="1" dirty="0" err="1" smtClean="0">
                <a:solidFill>
                  <a:srgbClr val="FFFFFF"/>
                </a:solidFill>
              </a:rPr>
              <a:t>농종합대학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</a:rPr>
              <a:t> -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정서 및 심리적 안정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o-KR" altLang="en-US" sz="3600" b="1" dirty="0" smtClean="0">
                <a:solidFill>
                  <a:srgbClr val="FFFFFF"/>
                </a:solidFill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-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사회경제적 지위</a:t>
            </a:r>
            <a:endParaRPr lang="ko-KR" altLang="en-US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14678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음의 성질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609600" y="1981200"/>
            <a:ext cx="7962928" cy="4419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  <a:miter lim="800000"/>
            <a:headEnd/>
            <a:tailEnd/>
          </a:ln>
          <a:effectLst>
            <a:outerShdw dist="63500" dir="3187806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endParaRPr kumimoji="1" lang="en-US" altLang="ko-KR" sz="3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휴먼신그래픽" pitchFamily="18" charset="-127"/>
              <a:ea typeface="휴먼신그래픽" pitchFamily="18" charset="-127"/>
              <a:cs typeface="+mn-cs"/>
            </a:endParaRP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휴먼신그래픽" pitchFamily="18" charset="-127"/>
                <a:ea typeface="휴먼신그래픽" pitchFamily="18" charset="-127"/>
                <a:cs typeface="+mn-cs"/>
              </a:rPr>
              <a:t>   </a:t>
            </a: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음향학          심리 음향학 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   주파수          고저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(pitch)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   </a:t>
            </a: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강도             강약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(loudness)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   </a:t>
            </a: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시간             장단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(duration or rate)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Tx/>
              <a:buNone/>
              <a:tabLst/>
              <a:defRPr/>
            </a:pP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   </a:t>
            </a: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복합성          음색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/</a:t>
            </a:r>
            <a:r>
              <a:rPr kumimoji="1" lang="ko-KR" altLang="en-US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음질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휴먼신그래픽" pitchFamily="18" charset="-127"/>
                <a:cs typeface="+mn-cs"/>
              </a:rPr>
              <a:t>(timbre/quality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endParaRPr kumimoji="1" lang="en-US" altLang="ko-KR" sz="3200" b="1" i="0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Line 1028"/>
          <p:cNvSpPr>
            <a:spLocks noChangeShapeType="1"/>
          </p:cNvSpPr>
          <p:nvPr/>
        </p:nvSpPr>
        <p:spPr bwMode="auto">
          <a:xfrm>
            <a:off x="1000100" y="2500306"/>
            <a:ext cx="5040313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9" name="Line 1030"/>
          <p:cNvSpPr>
            <a:spLocks noChangeShapeType="1"/>
          </p:cNvSpPr>
          <p:nvPr/>
        </p:nvSpPr>
        <p:spPr bwMode="auto">
          <a:xfrm>
            <a:off x="1000100" y="3143248"/>
            <a:ext cx="5040313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10" name="Line 1033"/>
          <p:cNvSpPr>
            <a:spLocks noChangeShapeType="1"/>
          </p:cNvSpPr>
          <p:nvPr/>
        </p:nvSpPr>
        <p:spPr bwMode="auto">
          <a:xfrm>
            <a:off x="1042988" y="5661025"/>
            <a:ext cx="72009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  <p:sp>
        <p:nvSpPr>
          <p:cNvPr id="11" name="Line 1035"/>
          <p:cNvSpPr>
            <a:spLocks noChangeShapeType="1"/>
          </p:cNvSpPr>
          <p:nvPr/>
        </p:nvSpPr>
        <p:spPr bwMode="auto">
          <a:xfrm>
            <a:off x="2843213" y="2636838"/>
            <a:ext cx="0" cy="3024187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>
            <a:outerShdw dist="81320" dir="3080412" algn="ctr" rotWithShape="0">
              <a:schemeClr val="tx1"/>
            </a:outerShdw>
          </a:effectLst>
        </p:spPr>
        <p:txBody>
          <a:bodyPr anchor="ctr"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6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75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75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86116" y="857232"/>
            <a:ext cx="213391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dB(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음압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)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14348" y="1785926"/>
            <a:ext cx="7786742" cy="457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dB 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상용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Log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함수의 비율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최소가청역치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(threshold) : 0dB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최대가청역치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130dB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보청기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출력음압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130-5dB = 125dB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농과 난청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(90dB) 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60dB 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강의 음성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90dB :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락까페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음악소리</a:t>
            </a:r>
          </a:p>
          <a:p>
            <a:pPr>
              <a:lnSpc>
                <a:spcPct val="90000"/>
              </a:lnSpc>
            </a:pPr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90dB = 0dB ; 60dB = 0dB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857488" y="857232"/>
            <a:ext cx="38058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dB(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음압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의 단위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857224" y="1928802"/>
            <a:ext cx="68580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dB HL</a:t>
            </a: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dB SPL = dB IL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보청기 착용 전과 후의 차이</a:t>
            </a:r>
          </a:p>
          <a:p>
            <a:pPr>
              <a:buFontTx/>
              <a:buNone/>
            </a:pP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70dB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청력손실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--90dB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소리 인지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20dB SL</a:t>
            </a:r>
          </a:p>
          <a:p>
            <a:pPr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유인물 참조</a:t>
            </a:r>
          </a:p>
          <a:p>
            <a:pPr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-0dB + 0dB = 3dB</a:t>
            </a:r>
          </a:p>
          <a:p>
            <a:pPr>
              <a:buFontTx/>
              <a:buNone/>
            </a:pP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-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기계의 소음 계산</a:t>
            </a:r>
            <a:endParaRPr lang="ko-KR" altLang="en-US" sz="3600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643174" y="928670"/>
            <a:ext cx="44855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Hz(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주파수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) = CPS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00100" y="1857364"/>
            <a:ext cx="73581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일초 동안의 진동 회수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: </a:t>
            </a:r>
            <a:r>
              <a:rPr lang="ko-KR" altLang="en-US" sz="3600" b="1" dirty="0" err="1" smtClean="0">
                <a:solidFill>
                  <a:srgbClr val="FFFFFF"/>
                </a:solidFill>
              </a:rPr>
              <a:t>정형파</a:t>
            </a:r>
            <a:endParaRPr lang="ko-KR" altLang="en-US" sz="3600" b="1" dirty="0" smtClean="0">
              <a:solidFill>
                <a:srgbClr val="FFFFFF"/>
              </a:solidFill>
            </a:endParaRP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1000Hz = 1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초에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1000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번의 진동</a:t>
            </a:r>
          </a:p>
          <a:p>
            <a:r>
              <a:rPr lang="en-US" sz="3600" b="1" dirty="0" smtClean="0"/>
              <a:t>·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1msec = 1/1000 sec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가청 주파수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: 20-2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만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Hz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음성 주파수 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: 500-4000Hz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대역</a:t>
            </a:r>
            <a:r>
              <a:rPr lang="en-US" altLang="ko-KR" sz="3600" b="1" dirty="0" smtClean="0">
                <a:solidFill>
                  <a:srgbClr val="FFFFFF"/>
                </a:solidFill>
              </a:rPr>
              <a:t>(wide band) 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주파수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</a:rPr>
              <a:t>음압과</a:t>
            </a:r>
            <a:r>
              <a:rPr lang="ko-KR" altLang="en-US" sz="3600" b="1" dirty="0" smtClean="0">
                <a:solidFill>
                  <a:srgbClr val="FFFFFF"/>
                </a:solidFill>
              </a:rPr>
              <a:t> 주파수는 별개의 단위이다 </a:t>
            </a:r>
            <a:endParaRPr lang="ko-KR" altLang="en-US" sz="32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5984" y="1972682"/>
            <a:ext cx="4143404" cy="3670895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4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289</Words>
  <Application>Microsoft Office PowerPoint</Application>
  <PresentationFormat>화면 슬라이드 쇼(4:3)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질문입니다.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27</cp:revision>
  <dcterms:created xsi:type="dcterms:W3CDTF">2009-06-15T00:59:29Z</dcterms:created>
  <dcterms:modified xsi:type="dcterms:W3CDTF">2009-06-24T01:14:50Z</dcterms:modified>
</cp:coreProperties>
</file>