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0" r:id="rId3"/>
    <p:sldId id="258" r:id="rId4"/>
    <p:sldId id="257" r:id="rId5"/>
    <p:sldId id="259" r:id="rId6"/>
    <p:sldId id="275" r:id="rId7"/>
    <p:sldId id="261" r:id="rId8"/>
    <p:sldId id="262" r:id="rId9"/>
    <p:sldId id="276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2010-03-24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2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28992" y="857232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71538" y="1928802"/>
            <a:ext cx="7286676" cy="421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청각장애아동의 청력손실 정도에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따른 분류를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언어습득전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난청과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언어습득후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난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청에 대하여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귀의 구조에 대하여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전음성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난청과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감음신경성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그리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고 혼합성 난청에 대하여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>
              <a:lnSpc>
                <a:spcPct val="90000"/>
              </a:lnSpc>
              <a:buFontTx/>
              <a:buNone/>
            </a:pPr>
            <a:endParaRPr lang="ko-KR" alt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643042" y="857232"/>
            <a:ext cx="61109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청력손실 정도에 따른 분류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42976" y="2000240"/>
            <a:ext cx="671517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다양한 분류</a:t>
            </a:r>
          </a:p>
          <a:p>
            <a:pPr>
              <a:lnSpc>
                <a:spcPct val="8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WHO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분류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정상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0-25dB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경도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26-40dB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중도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41-55dB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중고도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56-70dB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고도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71-90dB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최고도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91-110dB(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110dB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초과</a:t>
            </a:r>
            <a:endParaRPr lang="ko-KR" altLang="en-US" sz="3600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214546" y="857232"/>
            <a:ext cx="48942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언어습득전과 후 난청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00100" y="1857364"/>
            <a:ext cx="72152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기준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청력손실 시기</a:t>
            </a:r>
            <a:endParaRPr lang="en-US" altLang="ko-K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(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2-3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 기준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언어습득전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난청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2-3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 이전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언어습득후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난청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2-3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 이후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언어교수학습의 차이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 발달의 차이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정서 및 행동발달의 차이 예견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500430" y="928670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귀의 구조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42976" y="2071678"/>
            <a:ext cx="73581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소리의 전달 경로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소리의 특성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외이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중이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내이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청신경 경로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외이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외이도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고막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중이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이소골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추골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침골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등골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내이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달팽이관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청신경유모세포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귀의 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8715436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285852" y="928670"/>
            <a:ext cx="70214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전음성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 난청과 </a:t>
            </a:r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감음신경성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 난청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71538" y="2000240"/>
            <a:ext cx="7358114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손상된 음의 전달 경로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청력손실 정도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보청기 착용효과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음의 쇠약과 왜곡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약물치료효과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수술 효과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어음변별력 및 어음명료도 차이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Tympanometry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검사 결과의 차이</a:t>
            </a:r>
            <a:endParaRPr lang="ko-KR" altLang="en-US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85984" y="928670"/>
            <a:ext cx="47452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혼합성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 난청 외 기타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85786" y="2214554"/>
            <a:ext cx="80010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혼합성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난청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전음성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감음신경성</a:t>
            </a:r>
            <a:endParaRPr lang="ko-KR" altLang="en-US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편측성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난청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두 귀의 청력손실 차이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원인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원인불명과 고열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청각장애의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출현율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0.6%</a:t>
            </a: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(1,000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명당   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명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질문하세요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5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14612" y="2367998"/>
            <a:ext cx="4143404" cy="3704208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257</Words>
  <Application>Microsoft Office PowerPoint</Application>
  <PresentationFormat>화면 슬라이드 쇼(4:3)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층</vt:lpstr>
      <vt:lpstr>슬라이드 1</vt:lpstr>
      <vt:lpstr>슬라이드 2</vt:lpstr>
      <vt:lpstr>슬라이드 3</vt:lpstr>
      <vt:lpstr>슬라이드 4</vt:lpstr>
      <vt:lpstr>슬라이드 5</vt:lpstr>
      <vt:lpstr>귀의 구조</vt:lpstr>
      <vt:lpstr>슬라이드 7</vt:lpstr>
      <vt:lpstr>슬라이드 8</vt:lpstr>
      <vt:lpstr>질문하세요!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sec</cp:lastModifiedBy>
  <cp:revision>25</cp:revision>
  <dcterms:created xsi:type="dcterms:W3CDTF">2009-06-15T00:59:29Z</dcterms:created>
  <dcterms:modified xsi:type="dcterms:W3CDTF">2010-03-24T00:00:14Z</dcterms:modified>
</cp:coreProperties>
</file>