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1" r:id="rId7"/>
    <p:sldId id="262" r:id="rId8"/>
    <p:sldId id="263" r:id="rId9"/>
    <p:sldId id="266" r:id="rId10"/>
    <p:sldId id="270" r:id="rId11"/>
    <p:sldId id="264" r:id="rId12"/>
    <p:sldId id="271" r:id="rId13"/>
    <p:sldId id="277" r:id="rId14"/>
    <p:sldId id="278" r:id="rId15"/>
    <p:sldId id="279" r:id="rId16"/>
    <p:sldId id="269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7F4FF-82AF-4C07-AD42-ED135EAE6617}" type="datetimeFigureOut">
              <a:rPr lang="ko-KR" altLang="en-US" smtClean="0"/>
              <a:pPr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037E6-ABE2-4A84-8206-94CD1C07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fd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2285992"/>
            <a:ext cx="6143074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화면 슬라이드 쇼(4:3)</PresentationFormat>
  <Paragraphs>0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내 컴퓨터</dc:creator>
  <cp:lastModifiedBy>내 컴퓨터</cp:lastModifiedBy>
  <cp:revision>9</cp:revision>
  <dcterms:created xsi:type="dcterms:W3CDTF">2014-10-03T16:57:27Z</dcterms:created>
  <dcterms:modified xsi:type="dcterms:W3CDTF">2014-10-07T16:11:42Z</dcterms:modified>
</cp:coreProperties>
</file>