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4" r:id="rId5"/>
    <p:sldId id="265" r:id="rId6"/>
    <p:sldId id="266" r:id="rId7"/>
    <p:sldId id="267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4F572-DC5B-49C9-905E-3A0F42664FE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85A0AF8-2E74-418E-8C82-3BC4D76D2015}">
      <dgm:prSet phldrT="[텍스트]" custT="1"/>
      <dgm:spPr/>
      <dgm:t>
        <a:bodyPr/>
        <a:lstStyle/>
        <a:p>
          <a:pPr latinLnBrk="1">
            <a:lnSpc>
              <a:spcPct val="90000"/>
            </a:lnSpc>
          </a:pPr>
          <a:r>
            <a:rPr lang="ko-KR" altLang="en-US" sz="3200" dirty="0" smtClean="0">
              <a:latin typeface="안상수2006굵은" pitchFamily="18" charset="-127"/>
              <a:ea typeface="안상수2006굵은" pitchFamily="18" charset="-127"/>
            </a:rPr>
            <a:t>감천문화마을</a:t>
          </a:r>
          <a:endParaRPr lang="en-US" altLang="ko-KR" sz="3200" dirty="0" smtClean="0">
            <a:latin typeface="안상수2006굵은" pitchFamily="18" charset="-127"/>
            <a:ea typeface="안상수2006굵은" pitchFamily="18" charset="-127"/>
          </a:endParaRPr>
        </a:p>
        <a:p>
          <a:pPr latinLnBrk="1">
            <a:lnSpc>
              <a:spcPct val="100000"/>
            </a:lnSpc>
          </a:pPr>
          <a:r>
            <a:rPr lang="ko-KR" altLang="en-US" sz="2800" dirty="0" smtClean="0">
              <a:solidFill>
                <a:schemeClr val="tx1"/>
              </a:solidFill>
              <a:latin typeface="안상수2006굵은" pitchFamily="18" charset="-127"/>
              <a:ea typeface="안상수2006굵은" pitchFamily="18" charset="-127"/>
            </a:rPr>
            <a:t>감천마을 </a:t>
          </a:r>
          <a:r>
            <a:rPr lang="ko-KR" altLang="en-US" sz="2800" dirty="0" err="1" smtClean="0">
              <a:solidFill>
                <a:schemeClr val="tx1"/>
              </a:solidFill>
              <a:latin typeface="안상수2006굵은" pitchFamily="18" charset="-127"/>
              <a:ea typeface="안상수2006굵은" pitchFamily="18" charset="-127"/>
            </a:rPr>
            <a:t>스템프</a:t>
          </a:r>
          <a:r>
            <a:rPr lang="ko-KR" altLang="en-US" sz="2800" dirty="0" smtClean="0">
              <a:solidFill>
                <a:schemeClr val="tx1"/>
              </a:solidFill>
              <a:latin typeface="안상수2006굵은" pitchFamily="18" charset="-127"/>
              <a:ea typeface="안상수2006굵은" pitchFamily="18" charset="-127"/>
            </a:rPr>
            <a:t> 및 조별 미션을 통한 특수교사로서의 협동심 함양</a:t>
          </a:r>
          <a:endParaRPr lang="ko-KR" altLang="en-US" sz="2800" dirty="0">
            <a:solidFill>
              <a:schemeClr val="tx1"/>
            </a:solidFill>
            <a:latin typeface="안상수2006굵은" pitchFamily="18" charset="-127"/>
            <a:ea typeface="안상수2006굵은" pitchFamily="18" charset="-127"/>
          </a:endParaRPr>
        </a:p>
      </dgm:t>
    </dgm:pt>
    <dgm:pt modelId="{8AEBE022-EF0A-4DB5-A472-74CFB47313AC}" type="parTrans" cxnId="{051430AD-F394-4B57-A9FF-1E6BF9870969}">
      <dgm:prSet/>
      <dgm:spPr/>
      <dgm:t>
        <a:bodyPr/>
        <a:lstStyle/>
        <a:p>
          <a:pPr latinLnBrk="1"/>
          <a:endParaRPr lang="ko-KR" altLang="en-US"/>
        </a:p>
      </dgm:t>
    </dgm:pt>
    <dgm:pt modelId="{F4F7E9E0-8E88-4093-BC42-F954FB64DA8A}" type="sibTrans" cxnId="{051430AD-F394-4B57-A9FF-1E6BF9870969}">
      <dgm:prSet/>
      <dgm:spPr/>
      <dgm:t>
        <a:bodyPr/>
        <a:lstStyle/>
        <a:p>
          <a:pPr latinLnBrk="1"/>
          <a:endParaRPr lang="ko-KR" altLang="en-US"/>
        </a:p>
      </dgm:t>
    </dgm:pt>
    <dgm:pt modelId="{5B489172-B169-43B3-84D8-C6682256A090}">
      <dgm:prSet phldrT="[텍스트]" custT="1"/>
      <dgm:spPr/>
      <dgm:t>
        <a:bodyPr/>
        <a:lstStyle/>
        <a:p>
          <a:pPr latinLnBrk="1"/>
          <a:r>
            <a:rPr lang="ko-KR" altLang="en-US" sz="3200" dirty="0" smtClean="0">
              <a:latin typeface="안상수2006굵은" pitchFamily="18" charset="-127"/>
              <a:ea typeface="안상수2006굵은" pitchFamily="18" charset="-127"/>
            </a:rPr>
            <a:t>태종대 </a:t>
          </a:r>
          <a:endParaRPr lang="en-US" altLang="ko-KR" sz="3200" dirty="0" smtClean="0">
            <a:latin typeface="안상수2006굵은" pitchFamily="18" charset="-127"/>
            <a:ea typeface="안상수2006굵은" pitchFamily="18" charset="-127"/>
          </a:endParaRPr>
        </a:p>
        <a:p>
          <a:pPr latinLnBrk="1"/>
          <a:r>
            <a:rPr lang="ko-KR" altLang="en-US" sz="2800" dirty="0" smtClean="0">
              <a:solidFill>
                <a:schemeClr val="tx1"/>
              </a:solidFill>
              <a:latin typeface="안상수2006굵은" pitchFamily="18" charset="-127"/>
              <a:ea typeface="안상수2006굵은" pitchFamily="18" charset="-127"/>
            </a:rPr>
            <a:t>아름다운 자연환경에서      자신의 자아 탐구</a:t>
          </a:r>
          <a:endParaRPr lang="ko-KR" altLang="en-US" sz="2800" dirty="0">
            <a:solidFill>
              <a:schemeClr val="tx1"/>
            </a:solidFill>
            <a:latin typeface="안상수2006굵은" pitchFamily="18" charset="-127"/>
            <a:ea typeface="안상수2006굵은" pitchFamily="18" charset="-127"/>
          </a:endParaRPr>
        </a:p>
      </dgm:t>
    </dgm:pt>
    <dgm:pt modelId="{AC64C806-A953-448C-9ECA-1C3BE41FB7B5}" type="parTrans" cxnId="{23DC1319-34CD-499C-92B9-7450FD252688}">
      <dgm:prSet/>
      <dgm:spPr/>
      <dgm:t>
        <a:bodyPr/>
        <a:lstStyle/>
        <a:p>
          <a:pPr latinLnBrk="1"/>
          <a:endParaRPr lang="ko-KR" altLang="en-US"/>
        </a:p>
      </dgm:t>
    </dgm:pt>
    <dgm:pt modelId="{C4E5BC73-FB10-40E7-AB0A-D59D438F25F3}" type="sibTrans" cxnId="{23DC1319-34CD-499C-92B9-7450FD252688}">
      <dgm:prSet/>
      <dgm:spPr/>
      <dgm:t>
        <a:bodyPr/>
        <a:lstStyle/>
        <a:p>
          <a:pPr latinLnBrk="1"/>
          <a:endParaRPr lang="ko-KR" altLang="en-US"/>
        </a:p>
      </dgm:t>
    </dgm:pt>
    <dgm:pt modelId="{3EA26FF3-8949-40DE-BD26-73C8D42CB3F6}" type="pres">
      <dgm:prSet presAssocID="{0604F572-DC5B-49C9-905E-3A0F42664FE6}" presName="Name0" presStyleCnt="0">
        <dgm:presLayoutVars>
          <dgm:dir/>
          <dgm:resizeHandles val="exact"/>
        </dgm:presLayoutVars>
      </dgm:prSet>
      <dgm:spPr/>
    </dgm:pt>
    <dgm:pt modelId="{849ECFE6-03CB-498D-A22D-70786DA67361}" type="pres">
      <dgm:prSet presAssocID="{0604F572-DC5B-49C9-905E-3A0F42664FE6}" presName="bkgdShp" presStyleLbl="alignAccFollowNode1" presStyleIdx="0" presStyleCnt="1"/>
      <dgm:spPr/>
    </dgm:pt>
    <dgm:pt modelId="{D6B06913-1FFD-418D-845E-A8EB20F3577A}" type="pres">
      <dgm:prSet presAssocID="{0604F572-DC5B-49C9-905E-3A0F42664FE6}" presName="linComp" presStyleCnt="0"/>
      <dgm:spPr/>
    </dgm:pt>
    <dgm:pt modelId="{8E906CDA-DED2-4C77-8208-B649C24C48F7}" type="pres">
      <dgm:prSet presAssocID="{A85A0AF8-2E74-418E-8C82-3BC4D76D2015}" presName="compNode" presStyleCnt="0"/>
      <dgm:spPr/>
    </dgm:pt>
    <dgm:pt modelId="{0F57442C-5E02-4607-AF48-0D59E1CC4DE9}" type="pres">
      <dgm:prSet presAssocID="{A85A0AF8-2E74-418E-8C82-3BC4D76D201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5E4654-791B-4FCA-B7A8-1D5272DC3952}" type="pres">
      <dgm:prSet presAssocID="{A85A0AF8-2E74-418E-8C82-3BC4D76D2015}" presName="invisiNode" presStyleLbl="node1" presStyleIdx="0" presStyleCnt="2"/>
      <dgm:spPr/>
    </dgm:pt>
    <dgm:pt modelId="{250155E5-BEE9-4655-B810-ACFCD33F4683}" type="pres">
      <dgm:prSet presAssocID="{A85A0AF8-2E74-418E-8C82-3BC4D76D2015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D30209-71EA-450F-914D-DF9899A87E11}" type="pres">
      <dgm:prSet presAssocID="{F4F7E9E0-8E88-4093-BC42-F954FB64DA8A}" presName="sibTrans" presStyleLbl="sibTrans2D1" presStyleIdx="0" presStyleCnt="0"/>
      <dgm:spPr/>
    </dgm:pt>
    <dgm:pt modelId="{263E9FF8-8C04-4C84-9C4D-8BA00DDA2834}" type="pres">
      <dgm:prSet presAssocID="{5B489172-B169-43B3-84D8-C6682256A090}" presName="compNode" presStyleCnt="0"/>
      <dgm:spPr/>
    </dgm:pt>
    <dgm:pt modelId="{59158EE3-72B7-4882-AE2B-8A5113F9096A}" type="pres">
      <dgm:prSet presAssocID="{5B489172-B169-43B3-84D8-C6682256A09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2F505B-4CAB-427B-BCA9-51F375BAB666}" type="pres">
      <dgm:prSet presAssocID="{5B489172-B169-43B3-84D8-C6682256A090}" presName="invisiNode" presStyleLbl="node1" presStyleIdx="1" presStyleCnt="2"/>
      <dgm:spPr/>
    </dgm:pt>
    <dgm:pt modelId="{B627D826-4239-4791-940B-8CC62D3578C5}" type="pres">
      <dgm:prSet presAssocID="{5B489172-B169-43B3-84D8-C6682256A090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166EB62-A0CD-491F-9B42-4DF26147D26C}" type="presOf" srcId="{0604F572-DC5B-49C9-905E-3A0F42664FE6}" destId="{3EA26FF3-8949-40DE-BD26-73C8D42CB3F6}" srcOrd="0" destOrd="0" presId="urn:microsoft.com/office/officeart/2005/8/layout/pList2"/>
    <dgm:cxn modelId="{594BD14A-9D3C-4FCD-81B9-104543DAB26F}" type="presOf" srcId="{F4F7E9E0-8E88-4093-BC42-F954FB64DA8A}" destId="{4ED30209-71EA-450F-914D-DF9899A87E11}" srcOrd="0" destOrd="0" presId="urn:microsoft.com/office/officeart/2005/8/layout/pList2"/>
    <dgm:cxn modelId="{BECDCC38-BD71-4E8D-BE42-D728136C03DC}" type="presOf" srcId="{5B489172-B169-43B3-84D8-C6682256A090}" destId="{59158EE3-72B7-4882-AE2B-8A5113F9096A}" srcOrd="0" destOrd="0" presId="urn:microsoft.com/office/officeart/2005/8/layout/pList2"/>
    <dgm:cxn modelId="{051430AD-F394-4B57-A9FF-1E6BF9870969}" srcId="{0604F572-DC5B-49C9-905E-3A0F42664FE6}" destId="{A85A0AF8-2E74-418E-8C82-3BC4D76D2015}" srcOrd="0" destOrd="0" parTransId="{8AEBE022-EF0A-4DB5-A472-74CFB47313AC}" sibTransId="{F4F7E9E0-8E88-4093-BC42-F954FB64DA8A}"/>
    <dgm:cxn modelId="{23DC1319-34CD-499C-92B9-7450FD252688}" srcId="{0604F572-DC5B-49C9-905E-3A0F42664FE6}" destId="{5B489172-B169-43B3-84D8-C6682256A090}" srcOrd="1" destOrd="0" parTransId="{AC64C806-A953-448C-9ECA-1C3BE41FB7B5}" sibTransId="{C4E5BC73-FB10-40E7-AB0A-D59D438F25F3}"/>
    <dgm:cxn modelId="{856A8B5D-0351-46BC-BF6C-E04177EBD1BE}" type="presOf" srcId="{A85A0AF8-2E74-418E-8C82-3BC4D76D2015}" destId="{0F57442C-5E02-4607-AF48-0D59E1CC4DE9}" srcOrd="0" destOrd="0" presId="urn:microsoft.com/office/officeart/2005/8/layout/pList2"/>
    <dgm:cxn modelId="{32B34785-58EE-4B37-BAC6-4E3A004F4348}" type="presParOf" srcId="{3EA26FF3-8949-40DE-BD26-73C8D42CB3F6}" destId="{849ECFE6-03CB-498D-A22D-70786DA67361}" srcOrd="0" destOrd="0" presId="urn:microsoft.com/office/officeart/2005/8/layout/pList2"/>
    <dgm:cxn modelId="{1A50A991-20F2-47DE-84EB-F7B6630DA6E7}" type="presParOf" srcId="{3EA26FF3-8949-40DE-BD26-73C8D42CB3F6}" destId="{D6B06913-1FFD-418D-845E-A8EB20F3577A}" srcOrd="1" destOrd="0" presId="urn:microsoft.com/office/officeart/2005/8/layout/pList2"/>
    <dgm:cxn modelId="{822C6E00-F3B9-4DF9-8855-4F5A48375037}" type="presParOf" srcId="{D6B06913-1FFD-418D-845E-A8EB20F3577A}" destId="{8E906CDA-DED2-4C77-8208-B649C24C48F7}" srcOrd="0" destOrd="0" presId="urn:microsoft.com/office/officeart/2005/8/layout/pList2"/>
    <dgm:cxn modelId="{0E9BF191-2F86-4BB8-BDF1-A5FB36AC7AD9}" type="presParOf" srcId="{8E906CDA-DED2-4C77-8208-B649C24C48F7}" destId="{0F57442C-5E02-4607-AF48-0D59E1CC4DE9}" srcOrd="0" destOrd="0" presId="urn:microsoft.com/office/officeart/2005/8/layout/pList2"/>
    <dgm:cxn modelId="{5032A67F-CBC1-4922-826E-EE8D97E51E41}" type="presParOf" srcId="{8E906CDA-DED2-4C77-8208-B649C24C48F7}" destId="{055E4654-791B-4FCA-B7A8-1D5272DC3952}" srcOrd="1" destOrd="0" presId="urn:microsoft.com/office/officeart/2005/8/layout/pList2"/>
    <dgm:cxn modelId="{51BE6938-6839-493C-A1DB-0CB85BB4CCFD}" type="presParOf" srcId="{8E906CDA-DED2-4C77-8208-B649C24C48F7}" destId="{250155E5-BEE9-4655-B810-ACFCD33F4683}" srcOrd="2" destOrd="0" presId="urn:microsoft.com/office/officeart/2005/8/layout/pList2"/>
    <dgm:cxn modelId="{2FA4210D-0F0A-4DB6-9CE5-64DCCB5440FA}" type="presParOf" srcId="{D6B06913-1FFD-418D-845E-A8EB20F3577A}" destId="{4ED30209-71EA-450F-914D-DF9899A87E11}" srcOrd="1" destOrd="0" presId="urn:microsoft.com/office/officeart/2005/8/layout/pList2"/>
    <dgm:cxn modelId="{FD2D5559-6C54-42FB-927D-9D734755F02E}" type="presParOf" srcId="{D6B06913-1FFD-418D-845E-A8EB20F3577A}" destId="{263E9FF8-8C04-4C84-9C4D-8BA00DDA2834}" srcOrd="2" destOrd="0" presId="urn:microsoft.com/office/officeart/2005/8/layout/pList2"/>
    <dgm:cxn modelId="{44A023B1-6B31-459D-9EC4-ED5D74FD9C8F}" type="presParOf" srcId="{263E9FF8-8C04-4C84-9C4D-8BA00DDA2834}" destId="{59158EE3-72B7-4882-AE2B-8A5113F9096A}" srcOrd="0" destOrd="0" presId="urn:microsoft.com/office/officeart/2005/8/layout/pList2"/>
    <dgm:cxn modelId="{7F0504A9-F760-496F-AFCD-5FB2232F1FDB}" type="presParOf" srcId="{263E9FF8-8C04-4C84-9C4D-8BA00DDA2834}" destId="{492F505B-4CAB-427B-BCA9-51F375BAB666}" srcOrd="1" destOrd="0" presId="urn:microsoft.com/office/officeart/2005/8/layout/pList2"/>
    <dgm:cxn modelId="{F99F98D0-DCB1-4242-9A49-702036857B03}" type="presParOf" srcId="{263E9FF8-8C04-4C84-9C4D-8BA00DDA2834}" destId="{B627D826-4239-4791-940B-8CC62D3578C5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BD79-A349-4211-BAD0-40F76AFB3959}" type="datetimeFigureOut">
              <a:rPr lang="ko-KR" altLang="en-US" smtClean="0"/>
              <a:t>2014-12-18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1878C-1289-46C2-BF2E-25496FBE0BF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B37F-E4C4-4FC4-8C75-5321B9A234AF}" type="datetimeFigureOut">
              <a:rPr lang="ko-KR" altLang="en-US" smtClean="0"/>
              <a:pPr/>
              <a:t>2014-12-18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7E7-E1D4-4178-A54B-3422B3881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6831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B37F-E4C4-4FC4-8C75-5321B9A234AF}" type="datetimeFigureOut">
              <a:rPr lang="ko-KR" altLang="en-US" smtClean="0"/>
              <a:pPr/>
              <a:t>2014-12-18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7E7-E1D4-4178-A54B-3422B3881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3176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B37F-E4C4-4FC4-8C75-5321B9A234AF}" type="datetimeFigureOut">
              <a:rPr lang="ko-KR" altLang="en-US" smtClean="0"/>
              <a:pPr/>
              <a:t>2014-12-18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7E7-E1D4-4178-A54B-3422B3881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891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B37F-E4C4-4FC4-8C75-5321B9A234AF}" type="datetimeFigureOut">
              <a:rPr lang="ko-KR" altLang="en-US" smtClean="0"/>
              <a:pPr/>
              <a:t>2014-12-18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7E7-E1D4-4178-A54B-3422B3881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2696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B37F-E4C4-4FC4-8C75-5321B9A234AF}" type="datetimeFigureOut">
              <a:rPr lang="ko-KR" altLang="en-US" smtClean="0"/>
              <a:pPr/>
              <a:t>2014-12-18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7E7-E1D4-4178-A54B-3422B3881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8919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B37F-E4C4-4FC4-8C75-5321B9A234AF}" type="datetimeFigureOut">
              <a:rPr lang="ko-KR" altLang="en-US" smtClean="0"/>
              <a:pPr/>
              <a:t>2014-12-18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7E7-E1D4-4178-A54B-3422B3881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7103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B37F-E4C4-4FC4-8C75-5321B9A234AF}" type="datetimeFigureOut">
              <a:rPr lang="ko-KR" altLang="en-US" smtClean="0"/>
              <a:pPr/>
              <a:t>2014-12-18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7E7-E1D4-4178-A54B-3422B3881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147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B37F-E4C4-4FC4-8C75-5321B9A234AF}" type="datetimeFigureOut">
              <a:rPr lang="ko-KR" altLang="en-US" smtClean="0"/>
              <a:pPr/>
              <a:t>2014-12-18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7E7-E1D4-4178-A54B-3422B3881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664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B37F-E4C4-4FC4-8C75-5321B9A234AF}" type="datetimeFigureOut">
              <a:rPr lang="ko-KR" altLang="en-US" smtClean="0"/>
              <a:pPr/>
              <a:t>2014-12-18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7E7-E1D4-4178-A54B-3422B3881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7466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B37F-E4C4-4FC4-8C75-5321B9A234AF}" type="datetimeFigureOut">
              <a:rPr lang="ko-KR" altLang="en-US" smtClean="0"/>
              <a:pPr/>
              <a:t>2014-12-18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7E7-E1D4-4178-A54B-3422B3881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4037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B37F-E4C4-4FC4-8C75-5321B9A234AF}" type="datetimeFigureOut">
              <a:rPr lang="ko-KR" altLang="en-US" smtClean="0"/>
              <a:pPr/>
              <a:t>2014-12-18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B7E7-E1D4-4178-A54B-3422B3881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2311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CB37F-E4C4-4FC4-8C75-5321B9A234AF}" type="datetimeFigureOut">
              <a:rPr lang="ko-KR" altLang="en-US" smtClean="0"/>
              <a:pPr/>
              <a:t>2014-12-18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4B7E7-E1D4-4178-A54B-3422B3881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6681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3071802" y="2060848"/>
            <a:ext cx="5635304" cy="1872208"/>
          </a:xfrm>
          <a:prstGeom prst="roundRect">
            <a:avLst>
              <a:gd name="adj" fmla="val 8834"/>
            </a:avLst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2143116"/>
            <a:ext cx="318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함께해요</a:t>
            </a:r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, 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진로캠프</a:t>
            </a:r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!</a:t>
            </a:r>
            <a:endParaRPr lang="ko-KR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안상수2006굵은" pitchFamily="18" charset="-127"/>
              <a:ea typeface="안상수2006굵은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357694"/>
            <a:ext cx="3183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atin typeface="안상수2006굵은" pitchFamily="18" charset="-127"/>
                <a:ea typeface="안상수2006굵은" pitchFamily="18" charset="-127"/>
              </a:rPr>
              <a:t>대구대학교 초등특수교육과</a:t>
            </a:r>
            <a:endParaRPr lang="ko-KR" altLang="en-US" sz="3600" dirty="0">
              <a:latin typeface="안상수2006굵은" pitchFamily="18" charset="-127"/>
              <a:ea typeface="안상수2006굵은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47" y="3071810"/>
            <a:ext cx="5929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gradFill>
                  <a:gsLst>
                    <a:gs pos="0">
                      <a:schemeClr val="tx2"/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-윤고딕340" pitchFamily="18" charset="-127"/>
                <a:ea typeface="-윤고딕340" pitchFamily="18" charset="-127"/>
              </a:rPr>
              <a:t>                                  </a:t>
            </a:r>
            <a:r>
              <a:rPr lang="ko-KR" altLang="en-US" sz="2400" b="1" dirty="0" smtClean="0">
                <a:gradFill>
                  <a:gsLst>
                    <a:gs pos="0">
                      <a:schemeClr val="tx2"/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j-lt"/>
                <a:ea typeface="-윤고딕340" pitchFamily="18" charset="-127"/>
              </a:rPr>
              <a:t>부산일대   </a:t>
            </a:r>
            <a:endParaRPr lang="en-US" altLang="ko-KR" sz="2400" b="1" dirty="0" smtClean="0">
              <a:gradFill>
                <a:gsLst>
                  <a:gs pos="0">
                    <a:schemeClr val="tx2"/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+mj-lt"/>
              <a:ea typeface="-윤고딕340" pitchFamily="18" charset="-127"/>
            </a:endParaRPr>
          </a:p>
          <a:p>
            <a:r>
              <a:rPr lang="en-US" altLang="ko-KR" sz="2400" b="1" dirty="0" smtClean="0">
                <a:gradFill>
                  <a:gsLst>
                    <a:gs pos="0">
                      <a:schemeClr val="tx2"/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j-lt"/>
                <a:ea typeface="-윤고딕340" pitchFamily="18" charset="-127"/>
              </a:rPr>
              <a:t>2014. 12. 19. (</a:t>
            </a:r>
            <a:r>
              <a:rPr lang="ko-KR" altLang="en-US" sz="2400" b="1" dirty="0" smtClean="0">
                <a:gradFill>
                  <a:gsLst>
                    <a:gs pos="0">
                      <a:schemeClr val="tx2"/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j-lt"/>
                <a:ea typeface="-윤고딕340" pitchFamily="18" charset="-127"/>
              </a:rPr>
              <a:t>금</a:t>
            </a:r>
            <a:r>
              <a:rPr lang="en-US" altLang="ko-KR" sz="2400" b="1" dirty="0" smtClean="0">
                <a:gradFill>
                  <a:gsLst>
                    <a:gs pos="0">
                      <a:schemeClr val="tx2"/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j-lt"/>
                <a:ea typeface="-윤고딕340" pitchFamily="18" charset="-127"/>
              </a:rPr>
              <a:t>) -</a:t>
            </a:r>
            <a:r>
              <a:rPr lang="en-US" altLang="ko-KR" sz="2400" b="1" dirty="0" smtClean="0">
                <a:gradFill>
                  <a:gsLst>
                    <a:gs pos="0">
                      <a:schemeClr val="tx2"/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j-lt"/>
                <a:ea typeface="-윤고딕340" pitchFamily="18" charset="-127"/>
              </a:rPr>
              <a:t> 2014. 12. </a:t>
            </a:r>
            <a:r>
              <a:rPr lang="en-US" altLang="ko-KR" sz="2400" b="1" dirty="0" smtClean="0">
                <a:gradFill>
                  <a:gsLst>
                    <a:gs pos="0">
                      <a:schemeClr val="tx2"/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j-lt"/>
                <a:ea typeface="-윤고딕340" pitchFamily="18" charset="-127"/>
              </a:rPr>
              <a:t>20. (</a:t>
            </a:r>
            <a:r>
              <a:rPr lang="ko-KR" altLang="en-US" sz="2400" b="1" dirty="0" smtClean="0">
                <a:gradFill>
                  <a:gsLst>
                    <a:gs pos="0">
                      <a:schemeClr val="tx2"/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j-lt"/>
                <a:ea typeface="-윤고딕340" pitchFamily="18" charset="-127"/>
              </a:rPr>
              <a:t>토</a:t>
            </a:r>
            <a:r>
              <a:rPr lang="en-US" altLang="ko-KR" sz="2400" b="1" dirty="0" smtClean="0">
                <a:gradFill>
                  <a:gsLst>
                    <a:gs pos="0">
                      <a:schemeClr val="tx2"/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+mj-lt"/>
                <a:ea typeface="-윤고딕340" pitchFamily="18" charset="-127"/>
              </a:rPr>
              <a:t>) </a:t>
            </a:r>
            <a:endParaRPr lang="ko-KR" altLang="en-US" sz="2400" b="1" dirty="0">
              <a:gradFill>
                <a:gsLst>
                  <a:gs pos="0">
                    <a:schemeClr val="tx2"/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+mj-lt"/>
              <a:ea typeface="-윤고딕34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732240" y="4869160"/>
            <a:ext cx="2411760" cy="0"/>
          </a:xfrm>
          <a:prstGeom prst="line">
            <a:avLst/>
          </a:prstGeom>
          <a:ln w="22225" cap="rnd" cmpd="dbl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이등변 삼각형 11"/>
          <p:cNvSpPr/>
          <p:nvPr/>
        </p:nvSpPr>
        <p:spPr>
          <a:xfrm>
            <a:off x="0" y="6237312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 rot="10800000">
            <a:off x="8460432" y="0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86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4572000" y="2285992"/>
            <a:ext cx="4176464" cy="1800200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2714620"/>
            <a:ext cx="2470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solidFill>
                  <a:schemeClr val="accent1">
                    <a:lumMod val="75000"/>
                  </a:schemeClr>
                </a:solidFill>
                <a:latin typeface="-윤고딕340" pitchFamily="18" charset="-127"/>
                <a:ea typeface="-윤고딕340" pitchFamily="18" charset="-127"/>
              </a:rPr>
              <a:t>I</a:t>
            </a:r>
            <a:r>
              <a:rPr lang="en-US" altLang="ko-KR" sz="7200" dirty="0" smtClean="0">
                <a:latin typeface="-윤고딕340" pitchFamily="18" charset="-127"/>
                <a:ea typeface="-윤고딕340" pitchFamily="18" charset="-127"/>
              </a:rPr>
              <a:t>ndex</a:t>
            </a:r>
            <a:endParaRPr lang="ko-KR" altLang="en-US" sz="7200" dirty="0"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1214422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일   정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80728"/>
            <a:ext cx="1034515" cy="10345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57290" y="250030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준비물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250469"/>
            <a:ext cx="1034515" cy="10345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0100" y="3786190"/>
            <a:ext cx="374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견학장소 및 숙박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546613"/>
            <a:ext cx="1034515" cy="1034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57290" y="5072074"/>
            <a:ext cx="374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날씨 및 유의사항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97152"/>
            <a:ext cx="1034515" cy="1034515"/>
          </a:xfrm>
          <a:prstGeom prst="rect">
            <a:avLst/>
          </a:prstGeom>
        </p:spPr>
      </p:pic>
      <p:sp>
        <p:nvSpPr>
          <p:cNvPr id="19" name="이등변 삼각형 18"/>
          <p:cNvSpPr/>
          <p:nvPr/>
        </p:nvSpPr>
        <p:spPr>
          <a:xfrm>
            <a:off x="0" y="6237312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이등변 삼각형 19"/>
          <p:cNvSpPr/>
          <p:nvPr/>
        </p:nvSpPr>
        <p:spPr>
          <a:xfrm rot="10800000">
            <a:off x="8460432" y="0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313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이등변 삼각형 18"/>
          <p:cNvSpPr/>
          <p:nvPr/>
        </p:nvSpPr>
        <p:spPr>
          <a:xfrm>
            <a:off x="0" y="6237312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이등변 삼각형 19"/>
          <p:cNvSpPr/>
          <p:nvPr/>
        </p:nvSpPr>
        <p:spPr>
          <a:xfrm rot="10800000">
            <a:off x="8460432" y="0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7584" y="334397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일  정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1499"/>
            <a:ext cx="1034515" cy="1034515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857224" y="1214421"/>
          <a:ext cx="7500990" cy="522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451"/>
                <a:gridCol w="1818317"/>
                <a:gridCol w="3643338"/>
                <a:gridCol w="1285884"/>
              </a:tblGrid>
              <a:tr h="2486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일시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내용</a:t>
                      </a:r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비고</a:t>
                      </a:r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98081"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b="0" dirty="0" smtClean="0"/>
                    </a:p>
                    <a:p>
                      <a:pPr algn="ctr" latinLnBrk="1"/>
                      <a:endParaRPr lang="en-US" altLang="ko-KR" b="0" dirty="0" smtClean="0"/>
                    </a:p>
                    <a:p>
                      <a:pPr algn="ctr" latinLnBrk="1"/>
                      <a:endParaRPr lang="en-US" altLang="ko-KR" b="0" dirty="0" smtClean="0"/>
                    </a:p>
                    <a:p>
                      <a:pPr algn="ctr" latinLnBrk="1"/>
                      <a:r>
                        <a:rPr lang="en-US" altLang="ko-KR" b="0" dirty="0" smtClean="0"/>
                        <a:t>12.</a:t>
                      </a:r>
                      <a:r>
                        <a:rPr lang="en-US" altLang="ko-KR" b="0" baseline="0" dirty="0" smtClean="0"/>
                        <a:t>19</a:t>
                      </a:r>
                      <a:endParaRPr lang="en-US" altLang="ko-KR" b="0" baseline="0" dirty="0" smtClean="0"/>
                    </a:p>
                    <a:p>
                      <a:pPr algn="ctr" latinLnBrk="1"/>
                      <a:r>
                        <a:rPr lang="en-US" altLang="ko-KR" b="0" baseline="0" dirty="0" smtClean="0"/>
                        <a:t>(</a:t>
                      </a:r>
                      <a:r>
                        <a:rPr lang="ko-KR" altLang="en-US" b="0" baseline="0" dirty="0" smtClean="0"/>
                        <a:t>금</a:t>
                      </a:r>
                      <a:r>
                        <a:rPr lang="en-US" altLang="ko-KR" b="0" baseline="0" dirty="0" smtClean="0"/>
                        <a:t>)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gency FB" pitchFamily="34" charset="0"/>
                          <a:ea typeface="휴먼명조"/>
                        </a:rPr>
                        <a:t>15:00-15:30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주차장 집결</a:t>
                      </a:r>
                      <a:endParaRPr lang="ko-KR" altLang="en-US" sz="1800" b="1" dirty="0" smtClean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808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gency FB" pitchFamily="34" charset="0"/>
                          <a:ea typeface="휴먼명조"/>
                        </a:rPr>
                        <a:t>15:30-18:00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부산 도착 </a:t>
                      </a:r>
                      <a:endParaRPr lang="ko-KR" altLang="en-US" sz="1800" b="1" dirty="0" smtClean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409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gency FB" pitchFamily="34" charset="0"/>
                          <a:ea typeface="휴먼명조"/>
                        </a:rPr>
                        <a:t>18:00-22:00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저녁식사 및 진로상담</a:t>
                      </a:r>
                      <a:endParaRPr lang="ko-KR" altLang="en-US" sz="1800" b="1" dirty="0" smtClean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409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22:00 -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숙소 도착 및 취침</a:t>
                      </a:r>
                      <a:endParaRPr lang="ko-KR" altLang="en-US" sz="1800" b="1" dirty="0" smtClean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03204">
                <a:tc rowSpan="5">
                  <a:txBody>
                    <a:bodyPr/>
                    <a:lstStyle/>
                    <a:p>
                      <a:pPr algn="ctr" latinLnBrk="1"/>
                      <a:endParaRPr lang="en-US" altLang="ko-KR" b="0" dirty="0" smtClean="0"/>
                    </a:p>
                    <a:p>
                      <a:pPr algn="ctr" latinLnBrk="1"/>
                      <a:endParaRPr lang="en-US" altLang="ko-KR" b="0" dirty="0" smtClean="0"/>
                    </a:p>
                    <a:p>
                      <a:pPr algn="ctr" latinLnBrk="1"/>
                      <a:endParaRPr lang="en-US" altLang="ko-KR" b="0" dirty="0" smtClean="0"/>
                    </a:p>
                    <a:p>
                      <a:pPr algn="ctr" latinLnBrk="1"/>
                      <a:endParaRPr lang="en-US" altLang="ko-KR" b="0" dirty="0" smtClean="0"/>
                    </a:p>
                    <a:p>
                      <a:pPr algn="ctr" latinLnBrk="1"/>
                      <a:r>
                        <a:rPr lang="en-US" altLang="ko-KR" b="0" dirty="0" smtClean="0"/>
                        <a:t>12.20</a:t>
                      </a:r>
                      <a:endParaRPr lang="en-US" altLang="ko-KR" b="0" dirty="0" smtClean="0"/>
                    </a:p>
                    <a:p>
                      <a:pPr algn="ctr" latinLnBrk="1"/>
                      <a:r>
                        <a:rPr lang="en-US" altLang="ko-KR" b="0" dirty="0" smtClean="0"/>
                        <a:t>(</a:t>
                      </a:r>
                      <a:r>
                        <a:rPr lang="ko-KR" altLang="en-US" b="0" dirty="0" smtClean="0"/>
                        <a:t>토</a:t>
                      </a:r>
                      <a:r>
                        <a:rPr lang="en-US" altLang="ko-KR" b="0" dirty="0" smtClean="0"/>
                        <a:t>)</a:t>
                      </a:r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gency FB" pitchFamily="34" charset="0"/>
                          <a:ea typeface="휴먼명조"/>
                        </a:rPr>
                        <a:t>07:00 - 9:20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조식 및 집결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조식 호텔에서 제공</a:t>
                      </a:r>
                      <a:endParaRPr lang="en-US" altLang="ko-KR" sz="1400" b="1" dirty="0" smtClean="0"/>
                    </a:p>
                    <a:p>
                      <a:pPr latinLnBrk="1"/>
                      <a:r>
                        <a:rPr lang="ko-KR" altLang="en-US" sz="1400" baseline="0" dirty="0" smtClean="0"/>
                        <a:t> </a:t>
                      </a:r>
                      <a:r>
                        <a:rPr lang="en-US" altLang="ko-KR" sz="1400" baseline="0" dirty="0" smtClean="0"/>
                        <a:t>(7:00 – 9:30)</a:t>
                      </a:r>
                      <a:endParaRPr lang="en-US" altLang="ko-K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2933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gency FB" pitchFamily="34" charset="0"/>
                          <a:ea typeface="휴먼명조"/>
                        </a:rPr>
                        <a:t>09:20 - 13:00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감천문화마을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9808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gency FB" pitchFamily="34" charset="0"/>
                          <a:ea typeface="휴먼명조"/>
                        </a:rPr>
                        <a:t>13:00 -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gency FB" pitchFamily="34" charset="0"/>
                          <a:ea typeface="휴먼명조"/>
                        </a:rPr>
                        <a:t>14:30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점심식사</a:t>
                      </a:r>
                      <a:endParaRPr lang="ko-KR" altLang="en-US" sz="1800" b="1" dirty="0" smtClean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9808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gency FB" pitchFamily="34" charset="0"/>
                          <a:ea typeface="휴먼명조"/>
                        </a:rPr>
                        <a:t>14:30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gency FB" pitchFamily="34" charset="0"/>
                          <a:ea typeface="휴먼명조"/>
                        </a:rPr>
                        <a:t>- 18:00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b="1" dirty="0" smtClean="0"/>
                        <a:t>태종대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9808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gency FB" pitchFamily="34" charset="0"/>
                          <a:ea typeface="휴먼명조"/>
                        </a:rPr>
                        <a:t>18:00 - 20:00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b="1" dirty="0" smtClean="0"/>
                        <a:t>학교 도착 및 해산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53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이등변 삼각형 18"/>
          <p:cNvSpPr/>
          <p:nvPr/>
        </p:nvSpPr>
        <p:spPr>
          <a:xfrm>
            <a:off x="0" y="6237312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이등변 삼각형 19"/>
          <p:cNvSpPr/>
          <p:nvPr/>
        </p:nvSpPr>
        <p:spPr>
          <a:xfrm rot="10800000">
            <a:off x="8460432" y="0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7584" y="33439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준비물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1499"/>
            <a:ext cx="1034515" cy="1034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1357298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이력서 및 자기소개서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(</a:t>
            </a: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인쇄 안 해 줌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/</a:t>
            </a: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학과홈페이지 참조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치약</a:t>
            </a: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과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칫솔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(</a:t>
            </a: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호텔에서 제공하지 </a:t>
            </a: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않</a:t>
            </a: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음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) 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개인용품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(</a:t>
            </a: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화장품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, </a:t>
            </a:r>
            <a:r>
              <a:rPr lang="ko-KR" alt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클렌징</a:t>
            </a: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 도구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, </a:t>
            </a:r>
            <a:r>
              <a:rPr lang="ko-KR" alt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핫팩</a:t>
            </a: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 등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)</a:t>
            </a: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 </a:t>
            </a:r>
            <a:endParaRPr lang="en-US" altLang="ko-K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태종대 누비기차 비용 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2,000</a:t>
            </a: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원</a:t>
            </a:r>
            <a:endParaRPr lang="en-US" altLang="ko-K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군것질 등 개인 필요 용돈 약간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우산</a:t>
            </a:r>
            <a:endParaRPr lang="en-US" altLang="ko-K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7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이등변 삼각형 18"/>
          <p:cNvSpPr/>
          <p:nvPr/>
        </p:nvSpPr>
        <p:spPr>
          <a:xfrm>
            <a:off x="0" y="6237312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이등변 삼각형 19"/>
          <p:cNvSpPr/>
          <p:nvPr/>
        </p:nvSpPr>
        <p:spPr>
          <a:xfrm rot="10800000">
            <a:off x="8460432" y="0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7584" y="334397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견 학 장 소 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1499"/>
            <a:ext cx="1034515" cy="1034515"/>
          </a:xfrm>
          <a:prstGeom prst="rect">
            <a:avLst/>
          </a:prstGeom>
        </p:spPr>
      </p:pic>
      <p:graphicFrame>
        <p:nvGraphicFramePr>
          <p:cNvPr id="7" name="다이어그램 6"/>
          <p:cNvGraphicFramePr/>
          <p:nvPr/>
        </p:nvGraphicFramePr>
        <p:xfrm>
          <a:off x="357158" y="1000108"/>
          <a:ext cx="850112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타원형 설명선 11"/>
          <p:cNvSpPr/>
          <p:nvPr/>
        </p:nvSpPr>
        <p:spPr>
          <a:xfrm>
            <a:off x="5929322" y="142852"/>
            <a:ext cx="3071834" cy="1571636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HY센스L" pitchFamily="18" charset="-127"/>
                <a:ea typeface="HY센스L" pitchFamily="18" charset="-127"/>
              </a:rPr>
              <a:t>식당은 비밀이야</a:t>
            </a:r>
            <a:r>
              <a:rPr lang="en-US" altLang="ko-KR" b="1" dirty="0" smtClean="0">
                <a:solidFill>
                  <a:schemeClr val="tx1"/>
                </a:solidFill>
                <a:latin typeface="HY센스L" pitchFamily="18" charset="-127"/>
                <a:ea typeface="HY센스L" pitchFamily="18" charset="-127"/>
              </a:rPr>
              <a:t>!</a:t>
            </a: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HY센스L" pitchFamily="18" charset="-127"/>
                <a:ea typeface="HY센스L" pitchFamily="18" charset="-127"/>
              </a:rPr>
              <a:t>왜냐하면 내가 </a:t>
            </a:r>
            <a:endParaRPr lang="en-US" altLang="ko-KR" b="1" dirty="0" smtClean="0">
              <a:solidFill>
                <a:schemeClr val="tx1"/>
              </a:solidFill>
              <a:latin typeface="HY센스L" pitchFamily="18" charset="-127"/>
              <a:ea typeface="HY센스L" pitchFamily="18" charset="-127"/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HY센스L" pitchFamily="18" charset="-127"/>
                <a:ea typeface="HY센스L" pitchFamily="18" charset="-127"/>
              </a:rPr>
              <a:t>너무 신경 썼거든</a:t>
            </a:r>
            <a:r>
              <a:rPr lang="en-US" altLang="ko-KR" b="1" dirty="0" smtClean="0">
                <a:solidFill>
                  <a:schemeClr val="tx1"/>
                </a:solidFill>
                <a:latin typeface="HY센스L" pitchFamily="18" charset="-127"/>
                <a:ea typeface="HY센스L" pitchFamily="18" charset="-127"/>
              </a:rPr>
              <a:t>?</a:t>
            </a:r>
            <a:endParaRPr lang="ko-KR" altLang="en-US" b="1" dirty="0">
              <a:solidFill>
                <a:schemeClr val="tx1"/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7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이등변 삼각형 18"/>
          <p:cNvSpPr/>
          <p:nvPr/>
        </p:nvSpPr>
        <p:spPr>
          <a:xfrm>
            <a:off x="0" y="6237312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이등변 삼각형 19"/>
          <p:cNvSpPr/>
          <p:nvPr/>
        </p:nvSpPr>
        <p:spPr>
          <a:xfrm rot="10800000">
            <a:off x="8460432" y="0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7584" y="334397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숙</a:t>
            </a:r>
            <a:r>
              <a:rPr lang="ko-KR" alt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박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1499"/>
            <a:ext cx="1034515" cy="1034515"/>
          </a:xfrm>
          <a:prstGeom prst="rect">
            <a:avLst/>
          </a:prstGeom>
        </p:spPr>
      </p:pic>
      <p:pic>
        <p:nvPicPr>
          <p:cNvPr id="1025" name="Picture 1" descr="외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214422"/>
            <a:ext cx="4000528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43438" y="1285860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- </a:t>
            </a:r>
            <a:r>
              <a:rPr lang="ko-KR" alt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토요코인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 호텔 부산역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2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-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엽서M" pitchFamily="18" charset="-127"/>
              <a:ea typeface="HY엽서M" pitchFamily="18" charset="-127"/>
            </a:endParaRPr>
          </a:p>
          <a:p>
            <a:endParaRPr lang="en-US" altLang="ko-K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주소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: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부산광역시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중구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중앙대로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125</a:t>
            </a:r>
          </a:p>
          <a:p>
            <a:pPr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2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인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1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실  기준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(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트윈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)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071810"/>
            <a:ext cx="4629150" cy="351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867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이등변 삼각형 18"/>
          <p:cNvSpPr/>
          <p:nvPr/>
        </p:nvSpPr>
        <p:spPr>
          <a:xfrm>
            <a:off x="0" y="6237312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이등변 삼각형 19"/>
          <p:cNvSpPr/>
          <p:nvPr/>
        </p:nvSpPr>
        <p:spPr>
          <a:xfrm rot="10800000">
            <a:off x="8460432" y="0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7584" y="334397"/>
            <a:ext cx="374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날씨 및 유의사항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1499"/>
            <a:ext cx="1034515" cy="1034515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643050"/>
            <a:ext cx="2257425" cy="1552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643050"/>
            <a:ext cx="1285884" cy="15716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1000100" y="107154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800" b="1" dirty="0" smtClean="0">
                <a:solidFill>
                  <a:schemeClr val="tx2"/>
                </a:solidFill>
                <a:latin typeface="HY엽서M" pitchFamily="18" charset="-127"/>
                <a:ea typeface="HY엽서M" pitchFamily="18" charset="-127"/>
              </a:rPr>
              <a:t>부산 날씨</a:t>
            </a:r>
            <a:endParaRPr lang="ko-KR" altLang="en-US" sz="2800" b="1" dirty="0">
              <a:solidFill>
                <a:schemeClr val="tx2"/>
              </a:solidFill>
              <a:latin typeface="HY엽서M" pitchFamily="18" charset="-127"/>
              <a:ea typeface="HY엽서M" pitchFamily="18" charset="-127"/>
            </a:endParaRPr>
          </a:p>
        </p:txBody>
      </p:sp>
      <p:cxnSp>
        <p:nvCxnSpPr>
          <p:cNvPr id="13" name="직선 연결선 12"/>
          <p:cNvCxnSpPr>
            <a:stCxn id="20482" idx="0"/>
            <a:endCxn id="20482" idx="2"/>
          </p:cNvCxnSpPr>
          <p:nvPr/>
        </p:nvCxnSpPr>
        <p:spPr>
          <a:xfrm rot="16200000" flipH="1">
            <a:off x="1638277" y="2419337"/>
            <a:ext cx="155257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00100" y="3643314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800" b="1" dirty="0" smtClean="0">
                <a:solidFill>
                  <a:schemeClr val="tx2"/>
                </a:solidFill>
                <a:latin typeface="HY엽서M" pitchFamily="18" charset="-127"/>
                <a:ea typeface="HY엽서M" pitchFamily="18" charset="-127"/>
              </a:rPr>
              <a:t>유의사항</a:t>
            </a:r>
            <a:endParaRPr lang="en-US" altLang="ko-KR" sz="2800" b="1" dirty="0" smtClean="0">
              <a:solidFill>
                <a:schemeClr val="tx2"/>
              </a:solidFill>
              <a:latin typeface="HY엽서M" pitchFamily="18" charset="-127"/>
              <a:ea typeface="HY엽서M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b="1" dirty="0" smtClean="0">
              <a:solidFill>
                <a:schemeClr val="tx2"/>
              </a:solidFill>
              <a:latin typeface="HY엽서M" pitchFamily="18" charset="-127"/>
              <a:ea typeface="HY엽서M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b="1" dirty="0" smtClean="0">
                <a:latin typeface="HY엽서M" pitchFamily="18" charset="-127"/>
                <a:ea typeface="HY엽서M" pitchFamily="18" charset="-127"/>
              </a:rPr>
              <a:t>시간 약속 지키기</a:t>
            </a:r>
            <a:r>
              <a:rPr lang="en-US" altLang="ko-KR" sz="2000" b="1" dirty="0" smtClean="0">
                <a:latin typeface="HY엽서M" pitchFamily="18" charset="-127"/>
                <a:ea typeface="HY엽서M" pitchFamily="18" charset="-127"/>
              </a:rPr>
              <a:t>!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b="1" dirty="0" smtClean="0">
                <a:latin typeface="HY엽서M" pitchFamily="18" charset="-127"/>
                <a:ea typeface="HY엽서M" pitchFamily="18" charset="-127"/>
              </a:rPr>
              <a:t>개인행동 해서 일정에 차질 있는 일 만들지 않기</a:t>
            </a:r>
            <a:r>
              <a:rPr lang="en-US" altLang="ko-KR" sz="2000" b="1" dirty="0" smtClean="0">
                <a:latin typeface="HY엽서M" pitchFamily="18" charset="-127"/>
                <a:ea typeface="HY엽서M" pitchFamily="18" charset="-127"/>
              </a:rPr>
              <a:t>!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b="1" dirty="0" smtClean="0">
                <a:latin typeface="HY엽서M" pitchFamily="18" charset="-127"/>
                <a:ea typeface="HY엽서M" pitchFamily="18" charset="-127"/>
              </a:rPr>
              <a:t>바닷바람과 고산지대</a:t>
            </a:r>
            <a:r>
              <a:rPr lang="en-US" altLang="ko-KR" sz="2000" b="1" dirty="0" smtClean="0">
                <a:latin typeface="HY엽서M" pitchFamily="18" charset="-127"/>
                <a:ea typeface="HY엽서M" pitchFamily="18" charset="-127"/>
              </a:rPr>
              <a:t>(?)</a:t>
            </a:r>
            <a:r>
              <a:rPr lang="ko-KR" altLang="en-US" sz="2000" b="1" dirty="0" smtClean="0">
                <a:latin typeface="HY엽서M" pitchFamily="18" charset="-127"/>
                <a:ea typeface="HY엽서M" pitchFamily="18" charset="-127"/>
              </a:rPr>
              <a:t>의 바람에도 끄떡없도록추위 대비하기</a:t>
            </a:r>
            <a:r>
              <a:rPr lang="en-US" altLang="ko-KR" sz="2000" b="1" dirty="0" smtClean="0">
                <a:latin typeface="HY엽서M" pitchFamily="18" charset="-127"/>
                <a:ea typeface="HY엽서M" pitchFamily="18" charset="-127"/>
              </a:rPr>
              <a:t>!</a:t>
            </a:r>
            <a:endParaRPr lang="ko-KR" altLang="en-US" sz="2000" b="1" dirty="0"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7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3995936" y="2060848"/>
            <a:ext cx="4711170" cy="1368151"/>
          </a:xfrm>
          <a:prstGeom prst="roundRect">
            <a:avLst>
              <a:gd name="adj" fmla="val 8834"/>
            </a:avLst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8641" y="2132856"/>
            <a:ext cx="4649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solidFill>
                  <a:srgbClr val="0070C0"/>
                </a:solidFill>
                <a:latin typeface="-윤고딕340" pitchFamily="18" charset="-127"/>
                <a:ea typeface="-윤고딕340" pitchFamily="18" charset="-127"/>
              </a:rPr>
              <a:t>Thank You</a:t>
            </a:r>
            <a:endParaRPr lang="ko-KR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2" name="이등변 삼각형 11"/>
          <p:cNvSpPr/>
          <p:nvPr/>
        </p:nvSpPr>
        <p:spPr>
          <a:xfrm>
            <a:off x="0" y="6237312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 rot="10800000">
            <a:off x="8460432" y="0"/>
            <a:ext cx="683568" cy="620688"/>
          </a:xfrm>
          <a:prstGeom prst="triangle">
            <a:avLst>
              <a:gd name="adj" fmla="val 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7955" y="1559260"/>
            <a:ext cx="1003176" cy="10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16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224</Words>
  <Application>Microsoft Office PowerPoint</Application>
  <PresentationFormat>화면 슬라이드 쇼(4:3)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auney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user</cp:lastModifiedBy>
  <cp:revision>13</cp:revision>
  <dcterms:created xsi:type="dcterms:W3CDTF">2012-04-01T17:29:17Z</dcterms:created>
  <dcterms:modified xsi:type="dcterms:W3CDTF">2014-12-18T07:48:14Z</dcterms:modified>
</cp:coreProperties>
</file>