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60" r:id="rId3"/>
    <p:sldId id="258" r:id="rId4"/>
    <p:sldId id="257" r:id="rId5"/>
    <p:sldId id="275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2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428992" y="857232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00100" y="2143116"/>
            <a:ext cx="75724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사고와 언어의 차이점을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인지와 언어영역의 부분에 대하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여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청각장애아동의 언어적 결함이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사고의 결함에 미치는 원인을 안다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</a:t>
            </a:r>
            <a:endParaRPr lang="en-US" altLang="ko-KR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28860" y="857232"/>
            <a:ext cx="44390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사고와 언어의 차이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428728" y="2214554"/>
            <a:ext cx="61436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·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아베롱의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야생소년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사고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hardware 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언어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software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유아기의 사고와 언어</a:t>
            </a:r>
          </a:p>
          <a:p>
            <a:r>
              <a:rPr lang="en-US" sz="3600" b="1" dirty="0" smtClean="0"/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성인기의 사고와 언어</a:t>
            </a:r>
            <a:endParaRPr lang="ko-KR" altLang="en-US" sz="3600" dirty="0">
              <a:solidFill>
                <a:srgbClr val="FFFFFF"/>
              </a:solidFill>
              <a:latin typeface="HY버들M" pitchFamily="18" charset="-127"/>
              <a:ea typeface="HY버들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571604" y="785794"/>
            <a:ext cx="62600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청각장애아동의 사고와 언어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214414" y="2000240"/>
            <a:ext cx="721523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의사소통의 중요성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부모와의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상호작용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DCDP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DCHP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차이</a:t>
            </a:r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· 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인지발달의 차이 </a:t>
            </a:r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전조작기와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36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구체적조작기의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차별성</a:t>
            </a:r>
            <a:endParaRPr lang="en-US" altLang="ko-KR" sz="3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-</a:t>
            </a:r>
            <a:r>
              <a:rPr lang="ko-KR" altLang="en-US" sz="3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언어적 요인에 원인</a:t>
            </a:r>
            <a:endParaRPr lang="ko-KR" altLang="en-US" sz="3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질문하세요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00232" y="2071678"/>
            <a:ext cx="5000660" cy="4132836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86</Words>
  <Application>Microsoft Office PowerPoint</Application>
  <PresentationFormat>화면 슬라이드 쇼(4:3)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층</vt:lpstr>
      <vt:lpstr>슬라이드 1</vt:lpstr>
      <vt:lpstr>슬라이드 2</vt:lpstr>
      <vt:lpstr>슬라이드 3</vt:lpstr>
      <vt:lpstr>슬라이드 4</vt:lpstr>
      <vt:lpstr>질문하세요!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9</cp:revision>
  <dcterms:created xsi:type="dcterms:W3CDTF">2009-06-15T00:59:29Z</dcterms:created>
  <dcterms:modified xsi:type="dcterms:W3CDTF">2009-06-24T01:17:30Z</dcterms:modified>
</cp:coreProperties>
</file>