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  <p:sldId id="260" r:id="rId3"/>
    <p:sldId id="273" r:id="rId4"/>
    <p:sldId id="275" r:id="rId5"/>
    <p:sldId id="276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4506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4506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44035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6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7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44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44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4404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4404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유치원"/>
          <p:cNvSpPr>
            <a:spLocks noChangeArrowheads="1"/>
          </p:cNvSpPr>
          <p:nvPr/>
        </p:nvSpPr>
        <p:spPr bwMode="auto">
          <a:xfrm>
            <a:off x="1071538" y="2857496"/>
            <a:ext cx="1371600" cy="1524000"/>
          </a:xfrm>
          <a:prstGeom prst="roundRect">
            <a:avLst>
              <a:gd name="adj" fmla="val 15403"/>
            </a:avLst>
          </a:prstGeom>
          <a:blipFill dpi="0" rotWithShape="0">
            <a:blip r:embed="rId2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" name="AutoShape 7" descr="한글교실"/>
          <p:cNvSpPr>
            <a:spLocks noChangeArrowheads="1"/>
          </p:cNvSpPr>
          <p:nvPr/>
        </p:nvSpPr>
        <p:spPr bwMode="auto">
          <a:xfrm>
            <a:off x="2143108" y="2357430"/>
            <a:ext cx="1524000" cy="1524000"/>
          </a:xfrm>
          <a:prstGeom prst="roundRect">
            <a:avLst>
              <a:gd name="adj" fmla="val 15403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7" name="AutoShape 8" descr="대모험"/>
          <p:cNvSpPr>
            <a:spLocks noChangeArrowheads="1"/>
          </p:cNvSpPr>
          <p:nvPr/>
        </p:nvSpPr>
        <p:spPr bwMode="auto">
          <a:xfrm>
            <a:off x="3071802" y="2714620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4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8" name="AutoShape 9" descr="쓰기척척"/>
          <p:cNvSpPr>
            <a:spLocks noChangeArrowheads="1"/>
          </p:cNvSpPr>
          <p:nvPr/>
        </p:nvSpPr>
        <p:spPr bwMode="auto">
          <a:xfrm>
            <a:off x="4500562" y="3143248"/>
            <a:ext cx="1524000" cy="1524000"/>
          </a:xfrm>
          <a:prstGeom prst="roundRect">
            <a:avLst>
              <a:gd name="adj" fmla="val 15403"/>
            </a:avLst>
          </a:prstGeom>
          <a:blipFill dpi="0" rotWithShape="0">
            <a:blip r:embed="rId5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9" name="AutoShape 10" descr="읽기술술"/>
          <p:cNvSpPr>
            <a:spLocks noChangeArrowheads="1"/>
          </p:cNvSpPr>
          <p:nvPr/>
        </p:nvSpPr>
        <p:spPr bwMode="auto">
          <a:xfrm>
            <a:off x="5572132" y="2500306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6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AutoShape 11" descr="엄마랑"/>
          <p:cNvSpPr>
            <a:spLocks noChangeArrowheads="1"/>
          </p:cNvSpPr>
          <p:nvPr/>
        </p:nvSpPr>
        <p:spPr bwMode="auto">
          <a:xfrm>
            <a:off x="6715140" y="3071810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7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3857620" y="50006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ko-KR" altLang="en-US" sz="2400" b="1" dirty="0" smtClean="0"/>
              <a:t>대구대학교 초등특수교육과</a:t>
            </a:r>
          </a:p>
          <a:p>
            <a:pPr algn="r">
              <a:defRPr/>
            </a:pPr>
            <a:endParaRPr lang="ko-KR" altLang="en-US" sz="2400" b="1" dirty="0" smtClean="0"/>
          </a:p>
          <a:p>
            <a:pPr algn="r">
              <a:defRPr/>
            </a:pPr>
            <a:r>
              <a:rPr lang="ko-KR" altLang="en-US" sz="2400" b="1" dirty="0" smtClean="0"/>
              <a:t>최성규</a:t>
            </a:r>
            <a:endParaRPr lang="ko-KR" altLang="en-US" sz="2400" b="1" dirty="0"/>
          </a:p>
        </p:txBody>
      </p:sp>
      <p:sp>
        <p:nvSpPr>
          <p:cNvPr id="16" name="직사각형 15"/>
          <p:cNvSpPr/>
          <p:nvPr/>
        </p:nvSpPr>
        <p:spPr>
          <a:xfrm>
            <a:off x="1928794" y="571480"/>
            <a:ext cx="582723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6000" dirty="0" smtClean="0">
                <a:solidFill>
                  <a:schemeClr val="tx2">
                    <a:lumMod val="90000"/>
                  </a:schemeClr>
                </a:solidFill>
                <a:latin typeface="HY태백B" pitchFamily="18" charset="-127"/>
                <a:ea typeface="HY태백B" pitchFamily="18" charset="-127"/>
              </a:rPr>
              <a:t>청각장애아 교육</a:t>
            </a:r>
            <a:endParaRPr lang="ko-KR" altLang="en-US" sz="6000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428992" y="857232"/>
            <a:ext cx="231185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학습 목표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071538" y="2143116"/>
            <a:ext cx="75724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Erikson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의 인성발달 단계에 대하여 </a:t>
            </a:r>
            <a:endParaRPr lang="en-US" altLang="ko-KR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안다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농아동의 행동문제에 대하여 안다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 </a:t>
            </a:r>
            <a:endParaRPr lang="en-US" altLang="ko-KR" sz="3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1928794" y="714356"/>
            <a:ext cx="549862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청각장애아동의 인성발달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000100" y="2214554"/>
            <a:ext cx="778674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신뢰감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불신감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(0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세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- 18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개월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자율성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수치감과 회의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(18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개월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- 3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세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주도성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죄책감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아동기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근면성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열등감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학령기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정체감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역할혼미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청소년기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친밀감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고립감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청년기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생산성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자기침체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장년기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자아통정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절망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노년기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altLang="ko-K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500298" y="642918"/>
            <a:ext cx="41328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농아동의 행동문제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000100" y="2214554"/>
            <a:ext cx="7215238" cy="1625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연구결과에 대하여 문제점을</a:t>
            </a:r>
            <a:endParaRPr lang="en-US" altLang="ko-KR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분석해 봅시다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(144-146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쪽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).  </a:t>
            </a:r>
            <a:endParaRPr lang="en-US" altLang="ko-KR" sz="3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질문하세요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pic>
        <p:nvPicPr>
          <p:cNvPr id="4" name="Picture 4" descr="MCj04042630000[1]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14480" y="2000240"/>
            <a:ext cx="4643470" cy="3969321"/>
          </a:xfr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층">
  <a:themeElements>
    <a:clrScheme name="층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층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층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층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ppt/theme/themeOverride2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ppt/theme/themeOverride3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104</Words>
  <Application>Microsoft Office PowerPoint</Application>
  <PresentationFormat>화면 슬라이드 쇼(4:3)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층</vt:lpstr>
      <vt:lpstr>슬라이드 1</vt:lpstr>
      <vt:lpstr>슬라이드 2</vt:lpstr>
      <vt:lpstr>슬라이드 3</vt:lpstr>
      <vt:lpstr>슬라이드 4</vt:lpstr>
      <vt:lpstr>질문하세요!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staff</cp:lastModifiedBy>
  <cp:revision>10</cp:revision>
  <dcterms:created xsi:type="dcterms:W3CDTF">2009-06-15T00:59:29Z</dcterms:created>
  <dcterms:modified xsi:type="dcterms:W3CDTF">2009-06-24T01:19:05Z</dcterms:modified>
</cp:coreProperties>
</file>