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8512175" cy="14401800"/>
  <p:notesSz cx="6810375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910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19775-FA13-478B-BE4A-B6C296CADA53}" type="datetimeFigureOut">
              <a:rPr lang="ko-KR" altLang="en-US" smtClean="0"/>
              <a:t>2017-03-07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805CC-A33F-4A85-A734-F6B1035704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1675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7" name="직선 연결선 546"/>
          <p:cNvCxnSpPr>
            <a:stCxn id="393" idx="3"/>
            <a:endCxn id="395" idx="1"/>
          </p:cNvCxnSpPr>
          <p:nvPr/>
        </p:nvCxnSpPr>
        <p:spPr>
          <a:xfrm>
            <a:off x="6272311" y="6650486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1" name="직선 연결선 540"/>
          <p:cNvCxnSpPr>
            <a:stCxn id="378" idx="3"/>
            <a:endCxn id="380" idx="3"/>
          </p:cNvCxnSpPr>
          <p:nvPr/>
        </p:nvCxnSpPr>
        <p:spPr>
          <a:xfrm>
            <a:off x="3103959" y="5066310"/>
            <a:ext cx="21602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직선 연결선 521"/>
          <p:cNvCxnSpPr>
            <a:stCxn id="360" idx="3"/>
            <a:endCxn id="375" idx="3"/>
          </p:cNvCxnSpPr>
          <p:nvPr/>
        </p:nvCxnSpPr>
        <p:spPr>
          <a:xfrm>
            <a:off x="1951831" y="4274222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직선 연결선 497"/>
          <p:cNvCxnSpPr>
            <a:stCxn id="272" idx="3"/>
            <a:endCxn id="106" idx="3"/>
          </p:cNvCxnSpPr>
          <p:nvPr/>
        </p:nvCxnSpPr>
        <p:spPr>
          <a:xfrm>
            <a:off x="1951831" y="1297384"/>
            <a:ext cx="330475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136401" y="1009352"/>
            <a:ext cx="181543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언어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2304256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관광일어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8" name="직사각형 167"/>
          <p:cNvSpPr/>
          <p:nvPr/>
        </p:nvSpPr>
        <p:spPr>
          <a:xfrm>
            <a:off x="145926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128785" y="505296"/>
            <a:ext cx="1823045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r>
              <a:rPr lang="en-US" altLang="ko-KR" sz="1100" smtClean="0"/>
              <a:t>/2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313781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96641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312368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81636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64496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80223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5256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6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3" y="505296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9" name="직사각형 98"/>
          <p:cNvSpPr/>
          <p:nvPr/>
        </p:nvSpPr>
        <p:spPr>
          <a:xfrm>
            <a:off x="3312368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관광일어</a:t>
            </a:r>
            <a:r>
              <a:rPr lang="en-US" altLang="ko-KR" sz="1100" smtClean="0"/>
              <a:t>(2)</a:t>
            </a:r>
          </a:p>
        </p:txBody>
      </p:sp>
      <p:sp>
        <p:nvSpPr>
          <p:cNvPr id="106" name="직사각형 105"/>
          <p:cNvSpPr/>
          <p:nvPr/>
        </p:nvSpPr>
        <p:spPr>
          <a:xfrm>
            <a:off x="4464496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중국어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358" name="직사각형 357"/>
          <p:cNvSpPr/>
          <p:nvPr/>
        </p:nvSpPr>
        <p:spPr>
          <a:xfrm>
            <a:off x="151631" y="180144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관광경영학원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360" name="직사각형 359"/>
          <p:cNvSpPr/>
          <p:nvPr/>
        </p:nvSpPr>
        <p:spPr>
          <a:xfrm>
            <a:off x="151631" y="3986190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서비스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62" name="직사각형 361"/>
          <p:cNvSpPr/>
          <p:nvPr/>
        </p:nvSpPr>
        <p:spPr>
          <a:xfrm>
            <a:off x="151631" y="4778278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지속가능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</p:txBody>
      </p:sp>
      <p:sp>
        <p:nvSpPr>
          <p:cNvPr id="368" name="직사각형 367"/>
          <p:cNvSpPr/>
          <p:nvPr/>
        </p:nvSpPr>
        <p:spPr>
          <a:xfrm>
            <a:off x="3327393" y="31958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정책론</a:t>
            </a:r>
            <a:endParaRPr lang="en-US" altLang="ko-KR" sz="1100" dirty="0" smtClean="0"/>
          </a:p>
        </p:txBody>
      </p:sp>
      <p:sp>
        <p:nvSpPr>
          <p:cNvPr id="369" name="직사각형 368"/>
          <p:cNvSpPr/>
          <p:nvPr/>
        </p:nvSpPr>
        <p:spPr>
          <a:xfrm>
            <a:off x="3319983" y="18014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관광영어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370" name="직사각형 369"/>
          <p:cNvSpPr/>
          <p:nvPr/>
        </p:nvSpPr>
        <p:spPr>
          <a:xfrm>
            <a:off x="4472111" y="18014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관광경영전</a:t>
            </a:r>
            <a:r>
              <a:rPr lang="ko-KR" altLang="en-US" sz="1100" dirty="0"/>
              <a:t>략</a:t>
            </a:r>
            <a:endParaRPr lang="en-US" altLang="ko-KR" sz="1100" dirty="0" smtClean="0"/>
          </a:p>
        </p:txBody>
      </p:sp>
      <p:sp>
        <p:nvSpPr>
          <p:cNvPr id="371" name="직사각형 370"/>
          <p:cNvSpPr/>
          <p:nvPr/>
        </p:nvSpPr>
        <p:spPr>
          <a:xfrm>
            <a:off x="5480223" y="1801440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계획론</a:t>
            </a:r>
            <a:endParaRPr lang="en-US" altLang="ko-KR" sz="1100" dirty="0" smtClean="0"/>
          </a:p>
        </p:txBody>
      </p:sp>
      <p:sp>
        <p:nvSpPr>
          <p:cNvPr id="373" name="직사각형 372"/>
          <p:cNvSpPr/>
          <p:nvPr/>
        </p:nvSpPr>
        <p:spPr>
          <a:xfrm>
            <a:off x="7640463" y="1801440"/>
            <a:ext cx="792088" cy="72008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관광논리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논술</a:t>
            </a:r>
            <a:endParaRPr lang="en-US" altLang="ko-KR" sz="1100" dirty="0" smtClean="0"/>
          </a:p>
        </p:txBody>
      </p:sp>
      <p:sp>
        <p:nvSpPr>
          <p:cNvPr id="374" name="직사각형 373"/>
          <p:cNvSpPr/>
          <p:nvPr/>
        </p:nvSpPr>
        <p:spPr>
          <a:xfrm>
            <a:off x="2311871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375" name="직사각형 374"/>
          <p:cNvSpPr/>
          <p:nvPr/>
        </p:nvSpPr>
        <p:spPr>
          <a:xfrm>
            <a:off x="4472111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/>
              <a:t>상</a:t>
            </a:r>
            <a:r>
              <a:rPr lang="ko-KR" altLang="en-US" sz="1100" dirty="0" err="1" smtClean="0"/>
              <a:t>품론</a:t>
            </a:r>
            <a:endParaRPr lang="en-US" altLang="ko-KR" sz="1100" dirty="0" smtClean="0"/>
          </a:p>
        </p:txBody>
      </p:sp>
      <p:sp>
        <p:nvSpPr>
          <p:cNvPr id="376" name="직사각형 375"/>
          <p:cNvSpPr/>
          <p:nvPr/>
        </p:nvSpPr>
        <p:spPr>
          <a:xfrm>
            <a:off x="5481017" y="39799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호텔관광인적자원관리</a:t>
            </a:r>
            <a:endParaRPr lang="en-US" altLang="ko-KR" sz="1100" dirty="0" smtClean="0"/>
          </a:p>
        </p:txBody>
      </p:sp>
      <p:sp>
        <p:nvSpPr>
          <p:cNvPr id="377" name="직사각형 376"/>
          <p:cNvSpPr/>
          <p:nvPr/>
        </p:nvSpPr>
        <p:spPr>
          <a:xfrm>
            <a:off x="6488335" y="3986190"/>
            <a:ext cx="1008112" cy="64807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외식사업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창업과경영</a:t>
            </a:r>
            <a:endParaRPr lang="en-US" altLang="ko-KR" sz="1100" dirty="0" smtClean="0"/>
          </a:p>
        </p:txBody>
      </p:sp>
      <p:sp>
        <p:nvSpPr>
          <p:cNvPr id="378" name="직사각형 377"/>
          <p:cNvSpPr/>
          <p:nvPr/>
        </p:nvSpPr>
        <p:spPr>
          <a:xfrm>
            <a:off x="2311871" y="477827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자원론</a:t>
            </a:r>
            <a:endParaRPr lang="en-US" altLang="ko-KR" sz="1100" dirty="0" smtClean="0"/>
          </a:p>
        </p:txBody>
      </p:sp>
      <p:sp>
        <p:nvSpPr>
          <p:cNvPr id="379" name="직사각형 378"/>
          <p:cNvSpPr/>
          <p:nvPr/>
        </p:nvSpPr>
        <p:spPr>
          <a:xfrm>
            <a:off x="3319983" y="477827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개발론</a:t>
            </a:r>
            <a:endParaRPr lang="en-US" altLang="ko-KR" sz="1100" smtClean="0"/>
          </a:p>
        </p:txBody>
      </p:sp>
      <p:sp>
        <p:nvSpPr>
          <p:cNvPr id="380" name="직사각형 379"/>
          <p:cNvSpPr/>
          <p:nvPr/>
        </p:nvSpPr>
        <p:spPr>
          <a:xfrm>
            <a:off x="4472111" y="477827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관광론</a:t>
            </a:r>
            <a:endParaRPr lang="en-US" altLang="ko-KR" sz="1100" dirty="0" smtClean="0"/>
          </a:p>
        </p:txBody>
      </p:sp>
      <p:sp>
        <p:nvSpPr>
          <p:cNvPr id="383" name="직사각형 382"/>
          <p:cNvSpPr/>
          <p:nvPr/>
        </p:nvSpPr>
        <p:spPr>
          <a:xfrm>
            <a:off x="7640463" y="87850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호텔관광회</a:t>
            </a:r>
            <a:r>
              <a:rPr lang="ko-KR" altLang="en-US" sz="1100" dirty="0"/>
              <a:t>계</a:t>
            </a:r>
            <a:endParaRPr lang="en-US" altLang="ko-KR" sz="1100" dirty="0" smtClean="0"/>
          </a:p>
        </p:txBody>
      </p:sp>
      <p:sp>
        <p:nvSpPr>
          <p:cNvPr id="385" name="직사각형 384"/>
          <p:cNvSpPr/>
          <p:nvPr/>
        </p:nvSpPr>
        <p:spPr>
          <a:xfrm>
            <a:off x="3319983" y="5570366"/>
            <a:ext cx="792088" cy="127049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휴양학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관리학</a:t>
            </a:r>
            <a:endParaRPr lang="en-US" altLang="ko-KR" sz="1100" dirty="0" smtClean="0"/>
          </a:p>
        </p:txBody>
      </p:sp>
      <p:sp>
        <p:nvSpPr>
          <p:cNvPr id="386" name="직사각형 385"/>
          <p:cNvSpPr/>
          <p:nvPr/>
        </p:nvSpPr>
        <p:spPr>
          <a:xfrm>
            <a:off x="4472111" y="55703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농촌관광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경영론</a:t>
            </a:r>
            <a:endParaRPr lang="en-US" altLang="ko-KR" sz="1100" smtClean="0"/>
          </a:p>
        </p:txBody>
      </p:sp>
      <p:sp>
        <p:nvSpPr>
          <p:cNvPr id="392" name="직사각형 391"/>
          <p:cNvSpPr/>
          <p:nvPr/>
        </p:nvSpPr>
        <p:spPr>
          <a:xfrm>
            <a:off x="4472111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소비자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행동론</a:t>
            </a:r>
            <a:endParaRPr lang="en-US" altLang="ko-KR" sz="1100" dirty="0" smtClean="0"/>
          </a:p>
        </p:txBody>
      </p:sp>
      <p:sp>
        <p:nvSpPr>
          <p:cNvPr id="393" name="직사각형 392"/>
          <p:cNvSpPr/>
          <p:nvPr/>
        </p:nvSpPr>
        <p:spPr>
          <a:xfrm>
            <a:off x="5480223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394" name="직사각형 393"/>
          <p:cNvSpPr/>
          <p:nvPr/>
        </p:nvSpPr>
        <p:spPr>
          <a:xfrm>
            <a:off x="6632351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395" name="직사각형 394"/>
          <p:cNvSpPr/>
          <p:nvPr/>
        </p:nvSpPr>
        <p:spPr>
          <a:xfrm>
            <a:off x="7640463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관광실습</a:t>
            </a:r>
            <a:endParaRPr lang="en-US" altLang="ko-KR" sz="1100" dirty="0" smtClean="0"/>
          </a:p>
        </p:txBody>
      </p:sp>
      <p:sp>
        <p:nvSpPr>
          <p:cNvPr id="482" name="직사각형 481"/>
          <p:cNvSpPr/>
          <p:nvPr/>
        </p:nvSpPr>
        <p:spPr>
          <a:xfrm>
            <a:off x="3319983" y="39861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483" name="직사각형 482"/>
          <p:cNvSpPr/>
          <p:nvPr/>
        </p:nvSpPr>
        <p:spPr>
          <a:xfrm>
            <a:off x="2311871" y="636245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경제론</a:t>
            </a:r>
            <a:endParaRPr lang="en-US" altLang="ko-KR" sz="1100" smtClean="0"/>
          </a:p>
        </p:txBody>
      </p:sp>
      <p:sp>
        <p:nvSpPr>
          <p:cNvPr id="484" name="직사각형 483"/>
          <p:cNvSpPr/>
          <p:nvPr/>
        </p:nvSpPr>
        <p:spPr>
          <a:xfrm>
            <a:off x="2311871" y="715454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항공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경영론</a:t>
            </a:r>
            <a:endParaRPr lang="en-US" altLang="ko-KR" sz="1100" dirty="0" smtClean="0"/>
          </a:p>
        </p:txBody>
      </p:sp>
      <p:sp>
        <p:nvSpPr>
          <p:cNvPr id="487" name="직사각형 486"/>
          <p:cNvSpPr/>
          <p:nvPr/>
        </p:nvSpPr>
        <p:spPr>
          <a:xfrm>
            <a:off x="4472111" y="794663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안내영어</a:t>
            </a:r>
            <a:endParaRPr lang="en-US" altLang="ko-KR" sz="1100" dirty="0" smtClean="0"/>
          </a:p>
        </p:txBody>
      </p:sp>
      <p:sp>
        <p:nvSpPr>
          <p:cNvPr id="489" name="직사각형 488"/>
          <p:cNvSpPr/>
          <p:nvPr/>
        </p:nvSpPr>
        <p:spPr>
          <a:xfrm>
            <a:off x="7640463" y="405819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관광경영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cxnSp>
        <p:nvCxnSpPr>
          <p:cNvPr id="525" name="꺾인 연결선 524"/>
          <p:cNvCxnSpPr>
            <a:stCxn id="374" idx="2"/>
            <a:endCxn id="376" idx="2"/>
          </p:cNvCxnSpPr>
          <p:nvPr/>
        </p:nvCxnSpPr>
        <p:spPr>
          <a:xfrm rot="5400000" flipH="1" flipV="1">
            <a:off x="4289389" y="2974582"/>
            <a:ext cx="6198" cy="3169146"/>
          </a:xfrm>
          <a:prstGeom prst="bentConnector3">
            <a:avLst>
              <a:gd name="adj1" fmla="val -22539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꺾인 연결선 534"/>
          <p:cNvCxnSpPr>
            <a:stCxn id="379" idx="1"/>
            <a:endCxn id="385" idx="1"/>
          </p:cNvCxnSpPr>
          <p:nvPr/>
        </p:nvCxnSpPr>
        <p:spPr>
          <a:xfrm rot="10800000" flipV="1">
            <a:off x="3319983" y="5066309"/>
            <a:ext cx="12700" cy="1139303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8" name="꺾인 연결선 537"/>
          <p:cNvCxnSpPr>
            <a:stCxn id="380" idx="1"/>
            <a:endCxn id="386" idx="1"/>
          </p:cNvCxnSpPr>
          <p:nvPr/>
        </p:nvCxnSpPr>
        <p:spPr>
          <a:xfrm rot="10800000" flipV="1">
            <a:off x="4472111" y="5066310"/>
            <a:ext cx="1588" cy="792088"/>
          </a:xfrm>
          <a:prstGeom prst="bentConnector3">
            <a:avLst>
              <a:gd name="adj1" fmla="val 87972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직사각형 68"/>
          <p:cNvSpPr/>
          <p:nvPr/>
        </p:nvSpPr>
        <p:spPr>
          <a:xfrm>
            <a:off x="5470533" y="2583650"/>
            <a:ext cx="792088" cy="6121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사업론</a:t>
            </a:r>
            <a:endParaRPr lang="en-US" altLang="ko-KR" sz="1100" dirty="0" smtClean="0"/>
          </a:p>
        </p:txBody>
      </p:sp>
      <p:sp>
        <p:nvSpPr>
          <p:cNvPr id="71" name="직사각형 70"/>
          <p:cNvSpPr/>
          <p:nvPr/>
        </p:nvSpPr>
        <p:spPr>
          <a:xfrm>
            <a:off x="6618466" y="183239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관광지리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6624736" y="258365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카지노 사업의 </a:t>
            </a:r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6684979" y="7058024"/>
            <a:ext cx="714380" cy="78581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식음료서비스실무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7640463" y="7154862"/>
            <a:ext cx="805066" cy="79176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호텔관광재무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관리론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151631" y="5570367"/>
            <a:ext cx="180020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여행사원론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2304256" y="18014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관광영어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6" name="직사각형 75"/>
          <p:cNvSpPr/>
          <p:nvPr/>
        </p:nvSpPr>
        <p:spPr>
          <a:xfrm>
            <a:off x="3327393" y="25215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사업론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4472111" y="716399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국제회의산업</a:t>
            </a:r>
            <a:r>
              <a:rPr lang="ko-KR" altLang="en-US" sz="1100" dirty="0" err="1"/>
              <a:t>론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5481017" y="10093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중국어</a:t>
            </a:r>
            <a:r>
              <a:rPr lang="en-US" altLang="ko-KR" sz="1100" dirty="0" smtClean="0"/>
              <a:t>(2)</a:t>
            </a:r>
          </a:p>
        </p:txBody>
      </p:sp>
      <p:cxnSp>
        <p:nvCxnSpPr>
          <p:cNvPr id="8" name="직선 연결선 7"/>
          <p:cNvCxnSpPr>
            <a:stCxn id="106" idx="3"/>
            <a:endCxn id="81" idx="1"/>
          </p:cNvCxnSpPr>
          <p:nvPr/>
        </p:nvCxnSpPr>
        <p:spPr>
          <a:xfrm>
            <a:off x="5256584" y="1297384"/>
            <a:ext cx="2244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직사각형 90"/>
          <p:cNvSpPr/>
          <p:nvPr/>
        </p:nvSpPr>
        <p:spPr>
          <a:xfrm>
            <a:off x="5480223" y="562930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관광론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7640463" y="2611902"/>
            <a:ext cx="792088" cy="58391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관광법규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7640463" y="80649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호텔외식관광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마케팅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7640463" y="3353988"/>
            <a:ext cx="792088" cy="58391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관광경영실무론</a:t>
            </a:r>
            <a:endParaRPr lang="en-US" altLang="ko-KR" sz="1100" dirty="0" smtClean="0"/>
          </a:p>
        </p:txBody>
      </p:sp>
      <p:cxnSp>
        <p:nvCxnSpPr>
          <p:cNvPr id="13" name="꺾인 연결선 12"/>
          <p:cNvCxnSpPr>
            <a:stCxn id="272" idx="3"/>
            <a:endCxn id="74" idx="1"/>
          </p:cNvCxnSpPr>
          <p:nvPr/>
        </p:nvCxnSpPr>
        <p:spPr>
          <a:xfrm>
            <a:off x="1951831" y="1297384"/>
            <a:ext cx="352425" cy="7920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74" idx="3"/>
            <a:endCxn id="369" idx="1"/>
          </p:cNvCxnSpPr>
          <p:nvPr/>
        </p:nvCxnSpPr>
        <p:spPr>
          <a:xfrm>
            <a:off x="3096344" y="2089472"/>
            <a:ext cx="2236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125</Words>
  <Application>Microsoft Office PowerPoint</Application>
  <PresentationFormat>사용자 지정</PresentationFormat>
  <Paragraphs>88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61</cp:revision>
  <cp:lastPrinted>2017-03-06T02:53:48Z</cp:lastPrinted>
  <dcterms:created xsi:type="dcterms:W3CDTF">2011-03-08T06:22:35Z</dcterms:created>
  <dcterms:modified xsi:type="dcterms:W3CDTF">2017-03-07T02:21:13Z</dcterms:modified>
</cp:coreProperties>
</file>