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832" autoAdjust="0"/>
  </p:normalViewPr>
  <p:slideViewPr>
    <p:cSldViewPr>
      <p:cViewPr>
        <p:scale>
          <a:sx n="66" d="100"/>
          <a:sy n="66" d="100"/>
        </p:scale>
        <p:origin x="-126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354F2-13D1-42EC-A30D-70073487583C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58796-1AC1-49E3-825C-7AE32BBA8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85417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03260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7199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15605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AF4C9-A53C-4041-B711-FAA5559FC80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2018-04-03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3DD7C-15F5-49FE-A099-C8E009F15145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직사각형 9"/>
          <p:cNvSpPr/>
          <p:nvPr userDrawn="1"/>
        </p:nvSpPr>
        <p:spPr>
          <a:xfrm>
            <a:off x="13404" y="152550"/>
            <a:ext cx="4390154" cy="6295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7" tIns="45684" rIns="91367" bIns="45684" rtlCol="0" anchor="ctr"/>
          <a:lstStyle/>
          <a:p>
            <a:pPr algn="ctr" defTabSz="913668"/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9" name="Picture 2" descr="C:\Users\Administrator.HANWHALIFE\Desktop\한화생명 디자인 가이드라인 DATA파일\PNG\A_06_0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52014"/>
            <a:ext cx="1154572" cy="497170"/>
          </a:xfrm>
          <a:prstGeom prst="rect">
            <a:avLst/>
          </a:prstGeom>
          <a:solidFill>
            <a:schemeClr val="bg1"/>
          </a:solidFill>
          <a:extLst/>
        </p:spPr>
      </p:pic>
    </p:spTree>
    <p:extLst>
      <p:ext uri="{BB962C8B-B14F-4D97-AF65-F5344CB8AC3E}">
        <p14:creationId xmlns:p14="http://schemas.microsoft.com/office/powerpoint/2010/main" xmlns="" val="425447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6138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7399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55225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2849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88831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5817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02986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504725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B08F-29D6-4C8A-A701-A60EF6EE2A34}" type="datetimeFigureOut">
              <a:rPr lang="ko-KR" altLang="en-US" smtClean="0"/>
              <a:pPr/>
              <a:t>2018-04-03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71384-0036-4EE7-BD4C-A27772ADCF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0598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그림 22" descr="1.jpg"/>
          <p:cNvPicPr>
            <a:picLocks noChangeAspect="1"/>
          </p:cNvPicPr>
          <p:nvPr/>
        </p:nvPicPr>
        <p:blipFill>
          <a:blip r:embed="rId2">
            <a:lum contrast="-20000"/>
          </a:blip>
          <a:srcRect b="952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AutoShape 9" descr="불경기에 대한 이미지 검색결과"/>
          <p:cNvSpPr>
            <a:spLocks noChangeAspect="1" noChangeArrowheads="1"/>
          </p:cNvSpPr>
          <p:nvPr/>
        </p:nvSpPr>
        <p:spPr bwMode="auto">
          <a:xfrm>
            <a:off x="1682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367" tIns="45684" rIns="91367" bIns="45684" numCol="1" anchor="t" anchorCtr="0" compatLnSpc="1">
            <a:prstTxWarp prst="textNoShape">
              <a:avLst/>
            </a:prstTxWarp>
          </a:bodyPr>
          <a:lstStyle/>
          <a:p>
            <a:pPr defTabSz="913668"/>
            <a:endParaRPr lang="ko-KR" altLang="en-US">
              <a:solidFill>
                <a:srgbClr val="343232"/>
              </a:solidFill>
            </a:endParaRPr>
          </a:p>
        </p:txBody>
      </p:sp>
      <p:sp>
        <p:nvSpPr>
          <p:cNvPr id="5" name="AutoShape 11" descr="불경기에 대한 이미지 검색결과"/>
          <p:cNvSpPr>
            <a:spLocks noChangeAspect="1" noChangeArrowheads="1"/>
          </p:cNvSpPr>
          <p:nvPr/>
        </p:nvSpPr>
        <p:spPr bwMode="auto">
          <a:xfrm>
            <a:off x="320675" y="794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367" tIns="45684" rIns="91367" bIns="45684" numCol="1" anchor="t" anchorCtr="0" compatLnSpc="1">
            <a:prstTxWarp prst="textNoShape">
              <a:avLst/>
            </a:prstTxWarp>
          </a:bodyPr>
          <a:lstStyle/>
          <a:p>
            <a:pPr defTabSz="913668"/>
            <a:endParaRPr lang="ko-KR" altLang="en-US">
              <a:solidFill>
                <a:srgbClr val="343232"/>
              </a:solidFill>
            </a:endParaRPr>
          </a:p>
        </p:txBody>
      </p:sp>
      <p:sp>
        <p:nvSpPr>
          <p:cNvPr id="6" name="AutoShape 13" descr="불경기에 대한 이미지 검색결과"/>
          <p:cNvSpPr>
            <a:spLocks noChangeAspect="1" noChangeArrowheads="1"/>
          </p:cNvSpPr>
          <p:nvPr/>
        </p:nvSpPr>
        <p:spPr bwMode="auto">
          <a:xfrm>
            <a:off x="473079" y="16034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367" tIns="45684" rIns="91367" bIns="45684" numCol="1" anchor="t" anchorCtr="0" compatLnSpc="1">
            <a:prstTxWarp prst="textNoShape">
              <a:avLst/>
            </a:prstTxWarp>
          </a:bodyPr>
          <a:lstStyle/>
          <a:p>
            <a:pPr defTabSz="913668"/>
            <a:endParaRPr lang="ko-KR" altLang="en-US">
              <a:solidFill>
                <a:srgbClr val="343232"/>
              </a:solidFill>
            </a:endParaRPr>
          </a:p>
        </p:txBody>
      </p:sp>
      <p:sp>
        <p:nvSpPr>
          <p:cNvPr id="8" name="TextBox 2"/>
          <p:cNvSpPr txBox="1">
            <a:spLocks noChangeArrowheads="1"/>
          </p:cNvSpPr>
          <p:nvPr/>
        </p:nvSpPr>
        <p:spPr bwMode="auto">
          <a:xfrm>
            <a:off x="724916" y="782405"/>
            <a:ext cx="54901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defTabSz="475029" eaLnBrk="1" hangingPunct="1"/>
            <a:r>
              <a:rPr kumimoji="0" lang="en-US" altLang="ko-KR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2018</a:t>
            </a:r>
          </a:p>
          <a:p>
            <a:pPr defTabSz="475029" eaLnBrk="1" hangingPunct="1"/>
            <a:r>
              <a:rPr kumimoji="0" lang="en-US" altLang="ko-KR" sz="24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Hanwha</a:t>
            </a:r>
            <a:r>
              <a:rPr kumimoji="0" lang="en-US" altLang="ko-KR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Life</a:t>
            </a:r>
            <a:r>
              <a:rPr kumimoji="0" lang="ko-KR" altLang="en-US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kumimoji="0" lang="en-US" altLang="ko-KR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Job Seminar</a:t>
            </a:r>
            <a:endParaRPr kumimoji="0" lang="ko-KR" altLang="en-US" sz="24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2072240"/>
            <a:ext cx="5572164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일시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2018. 4. 18(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수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  16:30</a:t>
            </a:r>
          </a:p>
          <a:p>
            <a:pPr>
              <a:lnSpc>
                <a:spcPct val="150000"/>
              </a:lnSpc>
            </a:pP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장소 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ko-KR" altLang="en-US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소테즈호텔즈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더 </a:t>
            </a:r>
            <a:r>
              <a:rPr lang="ko-KR" altLang="en-US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스프라지르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명동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6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 Table</a:t>
            </a:r>
          </a:p>
          <a:p>
            <a:pPr>
              <a:lnSpc>
                <a:spcPct val="150000"/>
              </a:lnSpc>
            </a:pPr>
            <a:endParaRPr lang="en-US" altLang="ko-KR" sz="1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16:30 - 16:40     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인사말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16:40 - 17:20     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프로그램 안내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17:20 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18:30     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성공 사례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18:30 - 19:30     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선배와의 대화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저녁식사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endParaRPr lang="en-US" altLang="ko-KR" sz="16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813682" y="3927478"/>
            <a:ext cx="35004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828196" y="5596184"/>
            <a:ext cx="35004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7516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3811</TotalTime>
  <Words>47</Words>
  <Application>Microsoft Office PowerPoint</Application>
  <PresentationFormat>화면 슬라이드 쇼(4:3)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SAMSUNG</cp:lastModifiedBy>
  <cp:revision>52</cp:revision>
  <dcterms:created xsi:type="dcterms:W3CDTF">2017-10-18T10:13:55Z</dcterms:created>
  <dcterms:modified xsi:type="dcterms:W3CDTF">2018-04-03T08:09:24Z</dcterms:modified>
</cp:coreProperties>
</file>