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06" y="-9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직사각형 151"/>
          <p:cNvSpPr/>
          <p:nvPr/>
        </p:nvSpPr>
        <p:spPr>
          <a:xfrm>
            <a:off x="35421" y="43214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선수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공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58" name="직사각형 157"/>
          <p:cNvSpPr/>
          <p:nvPr/>
        </p:nvSpPr>
        <p:spPr>
          <a:xfrm>
            <a:off x="583679" y="432148"/>
            <a:ext cx="7848872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경영과 컴퓨터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경영학원론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경영통계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(1/2)     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583679" y="144116"/>
            <a:ext cx="44644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smtClean="0"/>
              <a:t>※ </a:t>
            </a:r>
            <a:r>
              <a:rPr lang="ko-KR" altLang="en-US" sz="1100" smtClean="0"/>
              <a:t>□ 내 에서는 수강 순서의 의미가 없음</a:t>
            </a:r>
            <a:r>
              <a:rPr lang="en-US" altLang="ko-KR" sz="1100" smtClean="0"/>
              <a:t>(</a:t>
            </a:r>
            <a:r>
              <a:rPr lang="ko-KR" altLang="en-US" sz="1100" smtClean="0"/>
              <a:t>학년</a:t>
            </a:r>
            <a:r>
              <a:rPr lang="en-US" altLang="ko-KR" sz="1100" smtClean="0"/>
              <a:t>/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)</a:t>
            </a:r>
            <a:r>
              <a:rPr lang="ko-KR" altLang="en-US" sz="1100" smtClean="0"/>
              <a:t>를 의미함</a:t>
            </a:r>
            <a:r>
              <a:rPr lang="en-US" altLang="ko-KR" sz="1100" smtClean="0"/>
              <a:t>.</a:t>
            </a:r>
            <a:endParaRPr lang="ko-KR" altLang="en-US" sz="1100"/>
          </a:p>
        </p:txBody>
      </p:sp>
      <p:sp>
        <p:nvSpPr>
          <p:cNvPr id="410" name="직사각형 409"/>
          <p:cNvSpPr/>
          <p:nvPr/>
        </p:nvSpPr>
        <p:spPr>
          <a:xfrm>
            <a:off x="35421" y="151226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2" name="직사각형 411"/>
          <p:cNvSpPr/>
          <p:nvPr/>
        </p:nvSpPr>
        <p:spPr>
          <a:xfrm>
            <a:off x="3391991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재무분석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5" name="직사각형 414"/>
          <p:cNvSpPr/>
          <p:nvPr/>
        </p:nvSpPr>
        <p:spPr>
          <a:xfrm>
            <a:off x="5264199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국제경영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8" name="직사각형 417"/>
          <p:cNvSpPr/>
          <p:nvPr/>
        </p:nvSpPr>
        <p:spPr>
          <a:xfrm>
            <a:off x="35421" y="2520380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필수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9" name="직사각형 418"/>
          <p:cNvSpPr/>
          <p:nvPr/>
        </p:nvSpPr>
        <p:spPr>
          <a:xfrm>
            <a:off x="583679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마케팅 원론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0" name="직사각형 419"/>
          <p:cNvSpPr/>
          <p:nvPr/>
        </p:nvSpPr>
        <p:spPr>
          <a:xfrm>
            <a:off x="2023839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경영정보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시스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템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2" name="직사각형 421"/>
          <p:cNvSpPr/>
          <p:nvPr/>
        </p:nvSpPr>
        <p:spPr>
          <a:xfrm>
            <a:off x="583679" y="3456484"/>
            <a:ext cx="864096" cy="266429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서비스마케팅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소비자행동론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광고관리론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유통관리론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마케팅조사론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3" name="직사각형 422"/>
          <p:cNvSpPr/>
          <p:nvPr/>
        </p:nvSpPr>
        <p:spPr>
          <a:xfrm>
            <a:off x="1519783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데이터베이스관리론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4" name="직사각형 423"/>
          <p:cNvSpPr/>
          <p:nvPr/>
        </p:nvSpPr>
        <p:spPr>
          <a:xfrm>
            <a:off x="2455887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E-</a:t>
            </a:r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비즈니스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5" name="직사각형 424"/>
          <p:cNvSpPr/>
          <p:nvPr/>
        </p:nvSpPr>
        <p:spPr>
          <a:xfrm>
            <a:off x="1519783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경영정보분석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6" name="직사각형 425"/>
          <p:cNvSpPr/>
          <p:nvPr/>
        </p:nvSpPr>
        <p:spPr>
          <a:xfrm>
            <a:off x="2455887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정보기술전략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7" name="직사각형 426"/>
          <p:cNvSpPr/>
          <p:nvPr/>
        </p:nvSpPr>
        <p:spPr>
          <a:xfrm>
            <a:off x="339199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8" name="직사각형 427"/>
          <p:cNvSpPr/>
          <p:nvPr/>
        </p:nvSpPr>
        <p:spPr>
          <a:xfrm>
            <a:off x="3391991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증권투자론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9" name="직사각형 428"/>
          <p:cNvSpPr/>
          <p:nvPr/>
        </p:nvSpPr>
        <p:spPr>
          <a:xfrm>
            <a:off x="3391991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파생금융상품론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0" name="직사각형 429"/>
          <p:cNvSpPr/>
          <p:nvPr/>
        </p:nvSpPr>
        <p:spPr>
          <a:xfrm>
            <a:off x="3391991" y="5328692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금융기관경영론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1" name="직사각형 430"/>
          <p:cNvSpPr/>
          <p:nvPr/>
        </p:nvSpPr>
        <p:spPr>
          <a:xfrm>
            <a:off x="4328095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2" name="직사각형 431"/>
          <p:cNvSpPr/>
          <p:nvPr/>
        </p:nvSpPr>
        <p:spPr>
          <a:xfrm>
            <a:off x="4328095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3" name="직사각형 432"/>
          <p:cNvSpPr/>
          <p:nvPr/>
        </p:nvSpPr>
        <p:spPr>
          <a:xfrm>
            <a:off x="4328095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원가회계론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4" name="직사각형 433"/>
          <p:cNvSpPr/>
          <p:nvPr/>
        </p:nvSpPr>
        <p:spPr>
          <a:xfrm>
            <a:off x="4328095" y="5328692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회계자료처리론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5" name="직사각형 434"/>
          <p:cNvSpPr/>
          <p:nvPr/>
        </p:nvSpPr>
        <p:spPr>
          <a:xfrm>
            <a:off x="5264199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국제기업환경론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6" name="직사각형 435"/>
          <p:cNvSpPr/>
          <p:nvPr/>
        </p:nvSpPr>
        <p:spPr>
          <a:xfrm>
            <a:off x="6200303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계량경영론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7" name="직사각형 436"/>
          <p:cNvSpPr/>
          <p:nvPr/>
        </p:nvSpPr>
        <p:spPr>
          <a:xfrm>
            <a:off x="6200303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생산경영론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8" name="직사각형 437"/>
          <p:cNvSpPr/>
          <p:nvPr/>
        </p:nvSpPr>
        <p:spPr>
          <a:xfrm>
            <a:off x="6200303" y="3456484"/>
            <a:ext cx="864096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공급사슬경영론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품질경영론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서비스경영론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9" name="직사각형 438"/>
          <p:cNvSpPr/>
          <p:nvPr/>
        </p:nvSpPr>
        <p:spPr>
          <a:xfrm>
            <a:off x="713640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조직행위론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0" name="직사각형 439"/>
          <p:cNvSpPr/>
          <p:nvPr/>
        </p:nvSpPr>
        <p:spPr>
          <a:xfrm>
            <a:off x="7136407" y="3456484"/>
            <a:ext cx="576064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경영조직론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리더십론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1" name="직사각형 440"/>
          <p:cNvSpPr/>
          <p:nvPr/>
        </p:nvSpPr>
        <p:spPr>
          <a:xfrm>
            <a:off x="7784479" y="345648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인적자원관리론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2" name="직사각형 441"/>
          <p:cNvSpPr/>
          <p:nvPr/>
        </p:nvSpPr>
        <p:spPr>
          <a:xfrm>
            <a:off x="7784479" y="489664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노사관계론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3" name="직사각형 442"/>
          <p:cNvSpPr/>
          <p:nvPr/>
        </p:nvSpPr>
        <p:spPr>
          <a:xfrm>
            <a:off x="35421" y="3456484"/>
            <a:ext cx="476250" cy="26642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grpSp>
        <p:nvGrpSpPr>
          <p:cNvPr id="449" name="그룹 448"/>
          <p:cNvGrpSpPr/>
          <p:nvPr/>
        </p:nvGrpSpPr>
        <p:grpSpPr>
          <a:xfrm>
            <a:off x="2383879" y="7560940"/>
            <a:ext cx="4176464" cy="1152128"/>
            <a:chOff x="2383879" y="7920980"/>
            <a:chExt cx="4176464" cy="1152128"/>
          </a:xfrm>
        </p:grpSpPr>
        <p:sp>
          <p:nvSpPr>
            <p:cNvPr id="444" name="직사각형 443"/>
            <p:cNvSpPr/>
            <p:nvPr/>
          </p:nvSpPr>
          <p:spPr>
            <a:xfrm>
              <a:off x="2383879" y="7920980"/>
              <a:ext cx="4176464" cy="432048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1001">
              <a:schemeClr val="lt2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기업윤리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(4/1)   </a:t>
              </a:r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전략경영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(4/2)   </a:t>
              </a:r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의사결정의 심리학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(4/2)</a:t>
              </a:r>
              <a:endParaRPr lang="ko-KR" altLang="en-US" sz="1050" dirty="0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445" name="직사각형 444"/>
            <p:cNvSpPr/>
            <p:nvPr/>
          </p:nvSpPr>
          <p:spPr>
            <a:xfrm>
              <a:off x="2383879" y="8641060"/>
              <a:ext cx="4176464" cy="432048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1001">
              <a:schemeClr val="lt2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경제원론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(1/1) </a:t>
              </a:r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운동과 건강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(1/1) </a:t>
              </a:r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역사의 이해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(1/2) </a:t>
              </a:r>
              <a:r>
                <a:rPr lang="ko-KR" altLang="en-US" sz="1050" smtClean="0">
                  <a:latin typeface="나눔고딕" pitchFamily="50" charset="-127"/>
                  <a:ea typeface="나눔고딕" pitchFamily="50" charset="-127"/>
                </a:rPr>
                <a:t>심리학의 이해</a:t>
              </a:r>
              <a:r>
                <a:rPr lang="en-US" altLang="ko-KR" sz="1050" smtClean="0">
                  <a:latin typeface="나눔고딕" pitchFamily="50" charset="-127"/>
                  <a:ea typeface="나눔고딕" pitchFamily="50" charset="-127"/>
                </a:rPr>
                <a:t>(1/2)</a:t>
              </a:r>
              <a:endParaRPr lang="ko-KR" altLang="en-US" sz="1050" dirty="0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446" name="직사각형 445"/>
            <p:cNvSpPr/>
            <p:nvPr/>
          </p:nvSpPr>
          <p:spPr>
            <a:xfrm>
              <a:off x="3536007" y="8497044"/>
              <a:ext cx="2088232" cy="216024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>
                  <a:latin typeface="나눔고딕" pitchFamily="50" charset="-127"/>
                  <a:ea typeface="나눔고딕" pitchFamily="50" charset="-127"/>
                </a:rPr>
                <a:t>1</a:t>
              </a:r>
              <a:r>
                <a:rPr lang="ko-KR" altLang="en-US" sz="1100" smtClean="0">
                  <a:latin typeface="나눔고딕" pitchFamily="50" charset="-127"/>
                  <a:ea typeface="나눔고딕" pitchFamily="50" charset="-127"/>
                </a:rPr>
                <a:t>학년 필수 기본교양</a:t>
              </a:r>
              <a:endParaRPr lang="ko-KR" altLang="en-US" sz="1100" dirty="0">
                <a:latin typeface="나눔고딕" pitchFamily="50" charset="-127"/>
                <a:ea typeface="나눔고딕" pitchFamily="50" charset="-127"/>
              </a:endParaRPr>
            </a:p>
          </p:txBody>
        </p:sp>
      </p:grpSp>
      <p:sp>
        <p:nvSpPr>
          <p:cNvPr id="447" name="직사각형 446"/>
          <p:cNvSpPr/>
          <p:nvPr/>
        </p:nvSpPr>
        <p:spPr>
          <a:xfrm>
            <a:off x="4832151" y="6120780"/>
            <a:ext cx="151216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smtClean="0">
                <a:latin typeface="나눔고딕" pitchFamily="50" charset="-127"/>
                <a:ea typeface="나눔고딕" pitchFamily="50" charset="-127"/>
              </a:rPr>
              <a:t>졸업시험 </a:t>
            </a:r>
            <a:r>
              <a:rPr lang="en-US" altLang="ko-KR" sz="1050" b="1" smtClean="0">
                <a:latin typeface="나눔고딕" pitchFamily="50" charset="-127"/>
                <a:ea typeface="나눔고딕" pitchFamily="50" charset="-127"/>
              </a:rPr>
              <a:t>5</a:t>
            </a:r>
            <a:r>
              <a:rPr lang="ko-KR" altLang="en-US" sz="1050" b="1" smtClean="0">
                <a:latin typeface="나눔고딕" pitchFamily="50" charset="-127"/>
                <a:ea typeface="나눔고딕" pitchFamily="50" charset="-127"/>
              </a:rPr>
              <a:t>과목</a:t>
            </a:r>
            <a:endParaRPr lang="en-US" altLang="ko-KR" sz="1050" b="1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조직행위론</a:t>
            </a:r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기업재무</a:t>
            </a:r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론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재무관리론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마케팅원론</a:t>
            </a:r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국제경영론</a:t>
            </a:r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경영정보시스템</a:t>
            </a:r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8" name="직사각형 447"/>
          <p:cNvSpPr/>
          <p:nvPr/>
        </p:nvSpPr>
        <p:spPr>
          <a:xfrm>
            <a:off x="6416327" y="6120780"/>
            <a:ext cx="151216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smtClean="0">
                <a:latin typeface="나눔고딕" pitchFamily="50" charset="-127"/>
                <a:ea typeface="나눔고딕" pitchFamily="50" charset="-127"/>
              </a:rPr>
              <a:t>그외 전공선택</a:t>
            </a:r>
            <a:endParaRPr lang="en-US" altLang="ko-KR" sz="1050" b="1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비즈니스커뮤니케이션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(2/1)</a:t>
            </a: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경제학개론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(2/2)</a:t>
            </a: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무역실무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smtClean="0">
                <a:latin typeface="나눔고딕" pitchFamily="50" charset="-127"/>
                <a:ea typeface="나눔고딕" pitchFamily="50" charset="-127"/>
              </a:rPr>
              <a:t>경영학특강</a:t>
            </a:r>
            <a:r>
              <a:rPr lang="en-US" altLang="ko-KR" sz="105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en-US" altLang="ko-KR" sz="1050" smtClean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467" name="꺾인 연결선 466"/>
          <p:cNvCxnSpPr>
            <a:stCxn id="419" idx="0"/>
            <a:endCxn id="439" idx="0"/>
          </p:cNvCxnSpPr>
          <p:nvPr/>
        </p:nvCxnSpPr>
        <p:spPr>
          <a:xfrm rot="5400000" flipH="1" flipV="1">
            <a:off x="4292091" y="-755984"/>
            <a:ext cx="1588" cy="6552728"/>
          </a:xfrm>
          <a:prstGeom prst="bentConnector3">
            <a:avLst>
              <a:gd name="adj1" fmla="val 77575591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직선 화살표 연결선 469"/>
          <p:cNvCxnSpPr/>
          <p:nvPr/>
        </p:nvCxnSpPr>
        <p:spPr>
          <a:xfrm rot="5400000">
            <a:off x="4112071" y="1152228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직선 화살표 연결선 471"/>
          <p:cNvCxnSpPr>
            <a:endCxn id="420" idx="0"/>
          </p:cNvCxnSpPr>
          <p:nvPr/>
        </p:nvCxnSpPr>
        <p:spPr>
          <a:xfrm rot="5400000">
            <a:off x="1843819" y="1908312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" name="직선 화살표 연결선 473"/>
          <p:cNvCxnSpPr>
            <a:endCxn id="412" idx="0"/>
          </p:cNvCxnSpPr>
          <p:nvPr/>
        </p:nvCxnSpPr>
        <p:spPr>
          <a:xfrm rot="5400000">
            <a:off x="3716027" y="1404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직선 화살표 연결선 475"/>
          <p:cNvCxnSpPr>
            <a:stCxn id="412" idx="2"/>
            <a:endCxn id="427" idx="0"/>
          </p:cNvCxnSpPr>
          <p:nvPr/>
        </p:nvCxnSpPr>
        <p:spPr>
          <a:xfrm rot="5400000">
            <a:off x="3608015" y="2304356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직선 화살표 연결선 477"/>
          <p:cNvCxnSpPr>
            <a:endCxn id="431" idx="0"/>
          </p:cNvCxnSpPr>
          <p:nvPr/>
        </p:nvCxnSpPr>
        <p:spPr>
          <a:xfrm rot="5400000">
            <a:off x="4148075" y="1908312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직선 화살표 연결선 479"/>
          <p:cNvCxnSpPr>
            <a:endCxn id="415" idx="0"/>
          </p:cNvCxnSpPr>
          <p:nvPr/>
        </p:nvCxnSpPr>
        <p:spPr>
          <a:xfrm rot="5400000">
            <a:off x="5588235" y="1404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직선 화살표 연결선 481"/>
          <p:cNvCxnSpPr>
            <a:endCxn id="436" idx="0"/>
          </p:cNvCxnSpPr>
          <p:nvPr/>
        </p:nvCxnSpPr>
        <p:spPr>
          <a:xfrm rot="5400000">
            <a:off x="6524339" y="1404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직선 화살표 연결선 483"/>
          <p:cNvCxnSpPr>
            <a:stCxn id="436" idx="2"/>
            <a:endCxn id="437" idx="0"/>
          </p:cNvCxnSpPr>
          <p:nvPr/>
        </p:nvCxnSpPr>
        <p:spPr>
          <a:xfrm rot="5400000">
            <a:off x="6416327" y="2304356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직선 화살표 연결선 485"/>
          <p:cNvCxnSpPr>
            <a:stCxn id="415" idx="2"/>
            <a:endCxn id="435" idx="0"/>
          </p:cNvCxnSpPr>
          <p:nvPr/>
        </p:nvCxnSpPr>
        <p:spPr>
          <a:xfrm rot="5400000">
            <a:off x="5012171" y="2772408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꺾인 연결선 487"/>
          <p:cNvCxnSpPr>
            <a:stCxn id="423" idx="0"/>
            <a:endCxn id="424" idx="0"/>
          </p:cNvCxnSpPr>
          <p:nvPr/>
        </p:nvCxnSpPr>
        <p:spPr>
          <a:xfrm rot="5400000" flipH="1" flipV="1">
            <a:off x="2419883" y="2988432"/>
            <a:ext cx="1588" cy="936104"/>
          </a:xfrm>
          <a:prstGeom prst="bentConnector3">
            <a:avLst>
              <a:gd name="adj1" fmla="val 1039672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직선 연결선 493"/>
          <p:cNvCxnSpPr>
            <a:endCxn id="420" idx="2"/>
          </p:cNvCxnSpPr>
          <p:nvPr/>
        </p:nvCxnSpPr>
        <p:spPr>
          <a:xfrm rot="5400000" flipH="1" flipV="1">
            <a:off x="2347875" y="320445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직선 화살표 연결선 495"/>
          <p:cNvCxnSpPr>
            <a:stCxn id="419" idx="2"/>
            <a:endCxn id="422" idx="0"/>
          </p:cNvCxnSpPr>
          <p:nvPr/>
        </p:nvCxnSpPr>
        <p:spPr>
          <a:xfrm rot="5400000">
            <a:off x="835707" y="327646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직선 화살표 연결선 497"/>
          <p:cNvCxnSpPr>
            <a:stCxn id="423" idx="2"/>
            <a:endCxn id="425" idx="0"/>
          </p:cNvCxnSpPr>
          <p:nvPr/>
        </p:nvCxnSpPr>
        <p:spPr>
          <a:xfrm rot="5400000">
            <a:off x="1771811" y="421256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직선 화살표 연결선 499"/>
          <p:cNvCxnSpPr>
            <a:stCxn id="424" idx="2"/>
            <a:endCxn id="426" idx="0"/>
          </p:cNvCxnSpPr>
          <p:nvPr/>
        </p:nvCxnSpPr>
        <p:spPr>
          <a:xfrm rot="5400000">
            <a:off x="2707915" y="421256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직선 화살표 연결선 501"/>
          <p:cNvCxnSpPr>
            <a:stCxn id="427" idx="2"/>
            <a:endCxn id="428" idx="0"/>
          </p:cNvCxnSpPr>
          <p:nvPr/>
        </p:nvCxnSpPr>
        <p:spPr>
          <a:xfrm rot="5400000">
            <a:off x="3644019" y="327646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직선 화살표 연결선 503"/>
          <p:cNvCxnSpPr>
            <a:stCxn id="428" idx="2"/>
            <a:endCxn id="429" idx="0"/>
          </p:cNvCxnSpPr>
          <p:nvPr/>
        </p:nvCxnSpPr>
        <p:spPr>
          <a:xfrm rot="5400000">
            <a:off x="3644019" y="421256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직선 화살표 연결선 505"/>
          <p:cNvCxnSpPr>
            <a:stCxn id="429" idx="2"/>
            <a:endCxn id="430" idx="0"/>
          </p:cNvCxnSpPr>
          <p:nvPr/>
        </p:nvCxnSpPr>
        <p:spPr>
          <a:xfrm rot="5400000">
            <a:off x="3644019" y="51486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직선 화살표 연결선 507"/>
          <p:cNvCxnSpPr>
            <a:stCxn id="431" idx="2"/>
            <a:endCxn id="432" idx="0"/>
          </p:cNvCxnSpPr>
          <p:nvPr/>
        </p:nvCxnSpPr>
        <p:spPr>
          <a:xfrm rot="5400000">
            <a:off x="4580123" y="327646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직선 화살표 연결선 509"/>
          <p:cNvCxnSpPr>
            <a:stCxn id="432" idx="2"/>
            <a:endCxn id="433" idx="0"/>
          </p:cNvCxnSpPr>
          <p:nvPr/>
        </p:nvCxnSpPr>
        <p:spPr>
          <a:xfrm rot="5400000">
            <a:off x="4580123" y="421256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직선 화살표 연결선 511"/>
          <p:cNvCxnSpPr>
            <a:stCxn id="433" idx="2"/>
            <a:endCxn id="434" idx="0"/>
          </p:cNvCxnSpPr>
          <p:nvPr/>
        </p:nvCxnSpPr>
        <p:spPr>
          <a:xfrm rot="5400000">
            <a:off x="4580123" y="51486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직선 화살표 연결선 513"/>
          <p:cNvCxnSpPr>
            <a:stCxn id="437" idx="2"/>
            <a:endCxn id="438" idx="0"/>
          </p:cNvCxnSpPr>
          <p:nvPr/>
        </p:nvCxnSpPr>
        <p:spPr>
          <a:xfrm rot="5400000">
            <a:off x="6452331" y="327646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직선 화살표 연결선 515"/>
          <p:cNvCxnSpPr/>
          <p:nvPr/>
        </p:nvCxnSpPr>
        <p:spPr>
          <a:xfrm rot="5400000">
            <a:off x="7243625" y="327646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7" name="직선 화살표 연결선 516"/>
          <p:cNvCxnSpPr/>
          <p:nvPr/>
        </p:nvCxnSpPr>
        <p:spPr>
          <a:xfrm rot="5400000">
            <a:off x="7749269" y="327567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직선 화살표 연결선 518"/>
          <p:cNvCxnSpPr>
            <a:stCxn id="441" idx="2"/>
            <a:endCxn id="442" idx="0"/>
          </p:cNvCxnSpPr>
          <p:nvPr/>
        </p:nvCxnSpPr>
        <p:spPr>
          <a:xfrm rot="5400000">
            <a:off x="7856487" y="4680620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Shape 520"/>
          <p:cNvCxnSpPr>
            <a:stCxn id="422" idx="2"/>
          </p:cNvCxnSpPr>
          <p:nvPr/>
        </p:nvCxnSpPr>
        <p:spPr>
          <a:xfrm rot="16200000" flipH="1">
            <a:off x="691691" y="6444816"/>
            <a:ext cx="2016224" cy="1368152"/>
          </a:xfrm>
          <a:prstGeom prst="bentConnector3">
            <a:avLst>
              <a:gd name="adj1" fmla="val 1003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hape 527"/>
          <p:cNvCxnSpPr>
            <a:stCxn id="442" idx="2"/>
          </p:cNvCxnSpPr>
          <p:nvPr/>
        </p:nvCxnSpPr>
        <p:spPr>
          <a:xfrm rot="5400000">
            <a:off x="6200303" y="6264796"/>
            <a:ext cx="2232248" cy="1512168"/>
          </a:xfrm>
          <a:prstGeom prst="bentConnector3">
            <a:avLst>
              <a:gd name="adj1" fmla="val 1000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242</Words>
  <Application>Microsoft Office PowerPoint</Application>
  <PresentationFormat>사용자 지정</PresentationFormat>
  <Paragraphs>70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8</cp:revision>
  <dcterms:created xsi:type="dcterms:W3CDTF">2011-03-08T06:22:35Z</dcterms:created>
  <dcterms:modified xsi:type="dcterms:W3CDTF">2011-04-06T04:52:35Z</dcterms:modified>
</cp:coreProperties>
</file>