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797675" cy="992663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별첨37" id="{BF5CD285-2A1E-44CA-AC23-FEE7DD67683F}">
          <p14:sldIdLst>
            <p14:sldId id="257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CE5C3"/>
    <a:srgbClr val="E7DCAF"/>
    <a:srgbClr val="FFFFFF"/>
    <a:srgbClr val="CDCDCD"/>
    <a:srgbClr val="A9A9AA"/>
    <a:srgbClr val="DCDCDC"/>
    <a:srgbClr val="EBEBEB"/>
    <a:srgbClr val="BEB26C"/>
    <a:srgbClr val="CEC9EE"/>
    <a:srgbClr val="B5B2E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8" autoAdjust="0"/>
    <p:restoredTop sz="94660"/>
  </p:normalViewPr>
  <p:slideViewPr>
    <p:cSldViewPr snapToGrid="0">
      <p:cViewPr varScale="1">
        <p:scale>
          <a:sx n="76" d="100"/>
          <a:sy n="76" d="100"/>
        </p:scale>
        <p:origin x="720" y="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169103-6D19-433E-B6C7-C069E5B7DDBF}" type="datetimeFigureOut">
              <a:rPr lang="ko-KR" altLang="en-US" smtClean="0"/>
              <a:pPr/>
              <a:t>2019-05-27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E300D-1492-43FD-B02E-A5746A89175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260663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169103-6D19-433E-B6C7-C069E5B7DDBF}" type="datetimeFigureOut">
              <a:rPr lang="ko-KR" altLang="en-US" smtClean="0"/>
              <a:pPr/>
              <a:t>2019-05-27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E300D-1492-43FD-B02E-A5746A89175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572327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169103-6D19-433E-B6C7-C069E5B7DDBF}" type="datetimeFigureOut">
              <a:rPr lang="ko-KR" altLang="en-US" smtClean="0"/>
              <a:pPr/>
              <a:t>2019-05-27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E300D-1492-43FD-B02E-A5746A89175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742419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169103-6D19-433E-B6C7-C069E5B7DDBF}" type="datetimeFigureOut">
              <a:rPr lang="ko-KR" altLang="en-US" smtClean="0"/>
              <a:pPr/>
              <a:t>2019-05-27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E300D-1492-43FD-B02E-A5746A89175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892467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169103-6D19-433E-B6C7-C069E5B7DDBF}" type="datetimeFigureOut">
              <a:rPr lang="ko-KR" altLang="en-US" smtClean="0"/>
              <a:pPr/>
              <a:t>2019-05-27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E300D-1492-43FD-B02E-A5746A89175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733122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169103-6D19-433E-B6C7-C069E5B7DDBF}" type="datetimeFigureOut">
              <a:rPr lang="ko-KR" altLang="en-US" smtClean="0"/>
              <a:pPr/>
              <a:t>2019-05-27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E300D-1492-43FD-B02E-A5746A89175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614985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169103-6D19-433E-B6C7-C069E5B7DDBF}" type="datetimeFigureOut">
              <a:rPr lang="ko-KR" altLang="en-US" smtClean="0"/>
              <a:pPr/>
              <a:t>2019-05-27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E300D-1492-43FD-B02E-A5746A89175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027464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169103-6D19-433E-B6C7-C069E5B7DDBF}" type="datetimeFigureOut">
              <a:rPr lang="ko-KR" altLang="en-US" smtClean="0"/>
              <a:pPr/>
              <a:t>2019-05-27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E300D-1492-43FD-B02E-A5746A89175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922395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169103-6D19-433E-B6C7-C069E5B7DDBF}" type="datetimeFigureOut">
              <a:rPr lang="ko-KR" altLang="en-US" smtClean="0"/>
              <a:pPr/>
              <a:t>2019-05-27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E300D-1492-43FD-B02E-A5746A89175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720936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169103-6D19-433E-B6C7-C069E5B7DDBF}" type="datetimeFigureOut">
              <a:rPr lang="ko-KR" altLang="en-US" smtClean="0"/>
              <a:pPr/>
              <a:t>2019-05-27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E300D-1492-43FD-B02E-A5746A89175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376652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169103-6D19-433E-B6C7-C069E5B7DDBF}" type="datetimeFigureOut">
              <a:rPr lang="ko-KR" altLang="en-US" smtClean="0"/>
              <a:pPr/>
              <a:t>2019-05-27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E300D-1492-43FD-B02E-A5746A89175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438957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169103-6D19-433E-B6C7-C069E5B7DDBF}" type="datetimeFigureOut">
              <a:rPr lang="ko-KR" altLang="en-US" smtClean="0"/>
              <a:pPr/>
              <a:t>2019-05-27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1E300D-1492-43FD-B02E-A5746A89175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69086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A9A9AA"/>
            </a:gs>
            <a:gs pos="14000">
              <a:srgbClr val="CDCDCD"/>
            </a:gs>
            <a:gs pos="54000">
              <a:srgbClr val="FFFFFF"/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0" y="246212"/>
            <a:ext cx="12192000" cy="742832"/>
          </a:xfrm>
          <a:prstGeom prst="rect">
            <a:avLst/>
          </a:prstGeom>
          <a:gradFill flip="none" rotWithShape="1">
            <a:gsLst>
              <a:gs pos="26000">
                <a:srgbClr val="EEEEEE"/>
              </a:gs>
              <a:gs pos="0">
                <a:srgbClr val="E5E5E5"/>
              </a:gs>
              <a:gs pos="60000">
                <a:schemeClr val="bg1"/>
              </a:gs>
            </a:gsLst>
            <a:lin ang="16200000" scaled="1"/>
            <a:tileRect/>
          </a:gra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ko-KR" sz="4000" b="1" spc="-150" dirty="0">
                <a:solidFill>
                  <a:schemeClr val="tx1"/>
                </a:solidFill>
                <a:latin typeface="+mj-lt"/>
                <a:ea typeface="바탕체" panose="02030609000101010101" pitchFamily="17" charset="-127"/>
              </a:rPr>
              <a:t> 2019</a:t>
            </a:r>
            <a:r>
              <a:rPr lang="ko-KR" altLang="en-US" sz="4000" b="1" spc="-150" dirty="0">
                <a:solidFill>
                  <a:schemeClr val="tx1"/>
                </a:solidFill>
                <a:latin typeface="+mj-lt"/>
                <a:ea typeface="바탕체" panose="02030609000101010101" pitchFamily="17" charset="-127"/>
              </a:rPr>
              <a:t>년 교과목 이수체계 </a:t>
            </a:r>
            <a:r>
              <a:rPr lang="en-US" altLang="ko-KR" sz="3600" spc="-150" dirty="0">
                <a:solidFill>
                  <a:schemeClr val="tx1"/>
                </a:solidFill>
                <a:latin typeface="+mj-lt"/>
                <a:ea typeface="바탕체" panose="02030609000101010101" pitchFamily="17" charset="-127"/>
              </a:rPr>
              <a:t>/ </a:t>
            </a:r>
            <a:r>
              <a:rPr lang="ko-KR" altLang="en-US" sz="2800" spc="-150" dirty="0">
                <a:solidFill>
                  <a:schemeClr val="tx1"/>
                </a:solidFill>
                <a:latin typeface="+mj-lt"/>
                <a:ea typeface="바탕체" panose="02030609000101010101" pitchFamily="17" charset="-127"/>
              </a:rPr>
              <a:t>전자제어공학전공</a:t>
            </a:r>
            <a:endParaRPr lang="ko-KR" altLang="en-US" sz="4000" spc="-150" dirty="0">
              <a:solidFill>
                <a:schemeClr val="tx1"/>
              </a:solidFill>
              <a:latin typeface="+mj-lt"/>
              <a:ea typeface="바탕체" panose="02030609000101010101" pitchFamily="17" charset="-127"/>
            </a:endParaRPr>
          </a:p>
        </p:txBody>
      </p:sp>
      <p:pic>
        <p:nvPicPr>
          <p:cNvPr id="6" name="그림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22498" y="299441"/>
            <a:ext cx="2184010" cy="642098"/>
          </a:xfrm>
          <a:prstGeom prst="rect">
            <a:avLst/>
          </a:prstGeom>
        </p:spPr>
      </p:pic>
      <p:sp>
        <p:nvSpPr>
          <p:cNvPr id="7" name="모서리가 둥근 직사각형 6"/>
          <p:cNvSpPr/>
          <p:nvPr/>
        </p:nvSpPr>
        <p:spPr>
          <a:xfrm>
            <a:off x="317241" y="1502229"/>
            <a:ext cx="11589267" cy="1222311"/>
          </a:xfrm>
          <a:prstGeom prst="roundRect">
            <a:avLst/>
          </a:prstGeom>
          <a:solidFill>
            <a:srgbClr val="00CC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ko-KR" b="1" spc="-300" dirty="0">
                <a:solidFill>
                  <a:schemeClr val="tx1"/>
                </a:solidFill>
              </a:rPr>
              <a:t> </a:t>
            </a:r>
            <a:r>
              <a:rPr lang="en-US" altLang="ko-KR" b="1" dirty="0">
                <a:solidFill>
                  <a:schemeClr val="tx1"/>
                </a:solidFill>
              </a:rPr>
              <a:t>1</a:t>
            </a:r>
          </a:p>
          <a:p>
            <a:r>
              <a:rPr lang="ko-KR" altLang="en-US" b="1" dirty="0">
                <a:solidFill>
                  <a:schemeClr val="tx1"/>
                </a:solidFill>
              </a:rPr>
              <a:t>학</a:t>
            </a:r>
            <a:endParaRPr lang="en-US" altLang="ko-KR" b="1" dirty="0">
              <a:solidFill>
                <a:schemeClr val="tx1"/>
              </a:solidFill>
            </a:endParaRPr>
          </a:p>
          <a:p>
            <a:r>
              <a:rPr lang="ko-KR" altLang="en-US" b="1" dirty="0">
                <a:solidFill>
                  <a:schemeClr val="tx1"/>
                </a:solidFill>
              </a:rPr>
              <a:t>년</a:t>
            </a:r>
          </a:p>
        </p:txBody>
      </p:sp>
      <p:sp>
        <p:nvSpPr>
          <p:cNvPr id="10" name="모서리가 둥근 직사각형 9"/>
          <p:cNvSpPr/>
          <p:nvPr/>
        </p:nvSpPr>
        <p:spPr>
          <a:xfrm>
            <a:off x="886408" y="1502229"/>
            <a:ext cx="11020100" cy="1222311"/>
          </a:xfrm>
          <a:prstGeom prst="roundRect">
            <a:avLst/>
          </a:prstGeom>
          <a:gradFill flip="none" rotWithShape="1">
            <a:gsLst>
              <a:gs pos="0">
                <a:srgbClr val="C1C1CA"/>
              </a:gs>
              <a:gs pos="53000">
                <a:srgbClr val="DCDCE5"/>
              </a:gs>
              <a:gs pos="100000">
                <a:srgbClr val="E4E4ED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" name="직사각형 7"/>
          <p:cNvSpPr/>
          <p:nvPr/>
        </p:nvSpPr>
        <p:spPr>
          <a:xfrm>
            <a:off x="737118" y="1502229"/>
            <a:ext cx="298580" cy="1222311"/>
          </a:xfrm>
          <a:prstGeom prst="rect">
            <a:avLst/>
          </a:prstGeom>
          <a:solidFill>
            <a:srgbClr val="0066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2400" b="1" dirty="0">
                <a:solidFill>
                  <a:schemeClr val="bg1"/>
                </a:solidFill>
              </a:rPr>
              <a:t>1</a:t>
            </a:r>
          </a:p>
          <a:p>
            <a:pPr algn="ctr"/>
            <a:endParaRPr lang="en-US" altLang="ko-KR" b="1" dirty="0">
              <a:solidFill>
                <a:schemeClr val="bg1"/>
              </a:solidFill>
            </a:endParaRPr>
          </a:p>
          <a:p>
            <a:pPr algn="ctr"/>
            <a:r>
              <a:rPr lang="en-US" altLang="ko-KR" sz="2400" b="1" dirty="0">
                <a:solidFill>
                  <a:schemeClr val="bg1"/>
                </a:solidFill>
              </a:rPr>
              <a:t>2</a:t>
            </a:r>
            <a:endParaRPr lang="ko-KR" altLang="en-US" sz="2400" b="1" dirty="0">
              <a:solidFill>
                <a:schemeClr val="bg1"/>
              </a:solidFill>
            </a:endParaRPr>
          </a:p>
        </p:txBody>
      </p:sp>
      <p:sp>
        <p:nvSpPr>
          <p:cNvPr id="12" name="모서리가 둥근 직사각형 11"/>
          <p:cNvSpPr/>
          <p:nvPr/>
        </p:nvSpPr>
        <p:spPr>
          <a:xfrm>
            <a:off x="1138348" y="1662994"/>
            <a:ext cx="1252178" cy="322944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rgbClr val="B8E3E9"/>
              </a:gs>
              <a:gs pos="100000">
                <a:srgbClr val="A9DDE4"/>
              </a:gs>
            </a:gsLst>
            <a:lin ang="5400000" scaled="1"/>
            <a:tileRect/>
          </a:gradFill>
          <a:ln w="19050">
            <a:solidFill>
              <a:srgbClr val="215D9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46800" rIns="0" rtlCol="0" anchor="ctr"/>
          <a:lstStyle/>
          <a:p>
            <a:pPr algn="ctr">
              <a:lnSpc>
                <a:spcPts val="1000"/>
              </a:lnSpc>
            </a:pPr>
            <a:r>
              <a:rPr lang="en-US" altLang="ko-KR" sz="1200" spc="-150" dirty="0">
                <a:solidFill>
                  <a:schemeClr val="tx1"/>
                </a:solidFill>
              </a:rPr>
              <a:t>DU</a:t>
            </a:r>
            <a:r>
              <a:rPr lang="ko-KR" altLang="en-US" sz="1200" spc="-150" dirty="0">
                <a:solidFill>
                  <a:schemeClr val="tx1"/>
                </a:solidFill>
              </a:rPr>
              <a:t>실용영어</a:t>
            </a:r>
            <a:r>
              <a:rPr lang="en-US" altLang="ko-KR" sz="1200" spc="-150" dirty="0">
                <a:solidFill>
                  <a:schemeClr val="tx1"/>
                </a:solidFill>
              </a:rPr>
              <a:t>(1)</a:t>
            </a:r>
            <a:endParaRPr lang="ko-KR" altLang="en-US" sz="1200" spc="-150" dirty="0">
              <a:solidFill>
                <a:schemeClr val="tx1"/>
              </a:solidFill>
            </a:endParaRPr>
          </a:p>
        </p:txBody>
      </p:sp>
      <p:sp>
        <p:nvSpPr>
          <p:cNvPr id="16" name="모서리가 둥근 직사각형 15"/>
          <p:cNvSpPr/>
          <p:nvPr/>
        </p:nvSpPr>
        <p:spPr>
          <a:xfrm>
            <a:off x="1138348" y="2223442"/>
            <a:ext cx="1252178" cy="322944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rgbClr val="B8E3E9"/>
              </a:gs>
              <a:gs pos="100000">
                <a:srgbClr val="A9DDE4"/>
              </a:gs>
            </a:gsLst>
            <a:lin ang="5400000" scaled="1"/>
            <a:tileRect/>
          </a:gradFill>
          <a:ln w="19050">
            <a:solidFill>
              <a:srgbClr val="215D9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46800" rIns="0" rtlCol="0" anchor="ctr"/>
          <a:lstStyle/>
          <a:p>
            <a:pPr algn="ctr">
              <a:lnSpc>
                <a:spcPts val="1000"/>
              </a:lnSpc>
            </a:pPr>
            <a:r>
              <a:rPr lang="en-US" altLang="ko-KR" sz="1200" spc="-150" dirty="0">
                <a:solidFill>
                  <a:schemeClr val="tx1"/>
                </a:solidFill>
              </a:rPr>
              <a:t>DU</a:t>
            </a:r>
            <a:r>
              <a:rPr lang="ko-KR" altLang="en-US" sz="1200" spc="-150" dirty="0">
                <a:solidFill>
                  <a:schemeClr val="tx1"/>
                </a:solidFill>
              </a:rPr>
              <a:t>실용영어</a:t>
            </a:r>
            <a:r>
              <a:rPr lang="en-US" altLang="ko-KR" sz="1200" spc="-150" dirty="0">
                <a:solidFill>
                  <a:schemeClr val="tx1"/>
                </a:solidFill>
              </a:rPr>
              <a:t>(2)</a:t>
            </a:r>
            <a:endParaRPr lang="ko-KR" altLang="en-US" sz="1200" spc="-150" dirty="0">
              <a:solidFill>
                <a:schemeClr val="tx1"/>
              </a:solidFill>
            </a:endParaRPr>
          </a:p>
        </p:txBody>
      </p:sp>
      <p:sp>
        <p:nvSpPr>
          <p:cNvPr id="39" name="모서리가 둥근 직사각형 38"/>
          <p:cNvSpPr/>
          <p:nvPr/>
        </p:nvSpPr>
        <p:spPr>
          <a:xfrm>
            <a:off x="6423076" y="2222501"/>
            <a:ext cx="1252178" cy="322944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rgbClr val="D3EDC7"/>
              </a:gs>
              <a:gs pos="100000">
                <a:srgbClr val="C2E9B1"/>
              </a:gs>
            </a:gsLst>
            <a:lin ang="5400000" scaled="1"/>
            <a:tileRect/>
          </a:gra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46800" rIns="0" rtlCol="0" anchor="ctr"/>
          <a:lstStyle/>
          <a:p>
            <a:pPr algn="ctr">
              <a:lnSpc>
                <a:spcPts val="1000"/>
              </a:lnSpc>
            </a:pPr>
            <a:r>
              <a:rPr lang="ko-KR" altLang="en-US" sz="1200" spc="-150" dirty="0">
                <a:solidFill>
                  <a:schemeClr val="tx1"/>
                </a:solidFill>
              </a:rPr>
              <a:t>컴퓨터프로그래밍</a:t>
            </a:r>
          </a:p>
        </p:txBody>
      </p:sp>
      <p:sp>
        <p:nvSpPr>
          <p:cNvPr id="41" name="모서리가 둥근 직사각형 40"/>
          <p:cNvSpPr/>
          <p:nvPr/>
        </p:nvSpPr>
        <p:spPr>
          <a:xfrm>
            <a:off x="7719729" y="2222501"/>
            <a:ext cx="1252178" cy="322944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rgbClr val="D3EDC7"/>
              </a:gs>
              <a:gs pos="100000">
                <a:srgbClr val="C2E9B1"/>
              </a:gs>
            </a:gsLst>
            <a:lin ang="5400000" scaled="1"/>
            <a:tileRect/>
          </a:gra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90000" rIns="0" rtlCol="0" anchor="ctr"/>
          <a:lstStyle/>
          <a:p>
            <a:pPr algn="ctr">
              <a:lnSpc>
                <a:spcPts val="1000"/>
              </a:lnSpc>
            </a:pPr>
            <a:r>
              <a:rPr lang="ko-KR" altLang="en-US" sz="1200" spc="-150" dirty="0">
                <a:solidFill>
                  <a:schemeClr val="tx1"/>
                </a:solidFill>
              </a:rPr>
              <a:t>일반물리학 및</a:t>
            </a:r>
            <a:endParaRPr lang="en-US" altLang="ko-KR" sz="1200" spc="-150" dirty="0">
              <a:solidFill>
                <a:schemeClr val="tx1"/>
              </a:solidFill>
            </a:endParaRPr>
          </a:p>
          <a:p>
            <a:pPr algn="ctr">
              <a:lnSpc>
                <a:spcPts val="1000"/>
              </a:lnSpc>
            </a:pPr>
            <a:r>
              <a:rPr lang="ko-KR" altLang="en-US" sz="1200" spc="-150" dirty="0">
                <a:solidFill>
                  <a:schemeClr val="tx1"/>
                </a:solidFill>
              </a:rPr>
              <a:t>실험</a:t>
            </a:r>
          </a:p>
        </p:txBody>
      </p:sp>
      <p:sp>
        <p:nvSpPr>
          <p:cNvPr id="42" name="모서리가 둥근 직사각형 41"/>
          <p:cNvSpPr/>
          <p:nvPr/>
        </p:nvSpPr>
        <p:spPr>
          <a:xfrm>
            <a:off x="7725455" y="1667329"/>
            <a:ext cx="1252178" cy="322944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rgbClr val="D3EDC7"/>
              </a:gs>
              <a:gs pos="100000">
                <a:srgbClr val="C2E9B1"/>
              </a:gs>
            </a:gsLst>
            <a:lin ang="5400000" scaled="1"/>
            <a:tileRect/>
          </a:gra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90000" rIns="0" rtlCol="0" anchor="ctr"/>
          <a:lstStyle/>
          <a:p>
            <a:pPr algn="ctr">
              <a:lnSpc>
                <a:spcPts val="1000"/>
              </a:lnSpc>
            </a:pPr>
            <a:r>
              <a:rPr lang="ko-KR" altLang="en-US" sz="1200" spc="-150" dirty="0">
                <a:solidFill>
                  <a:schemeClr val="tx1"/>
                </a:solidFill>
              </a:rPr>
              <a:t>일반물리학</a:t>
            </a:r>
          </a:p>
        </p:txBody>
      </p:sp>
      <p:sp>
        <p:nvSpPr>
          <p:cNvPr id="44" name="모서리가 둥근 직사각형 43"/>
          <p:cNvSpPr/>
          <p:nvPr/>
        </p:nvSpPr>
        <p:spPr>
          <a:xfrm>
            <a:off x="9007946" y="1667329"/>
            <a:ext cx="1252178" cy="322944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rgbClr val="D3EDC7"/>
              </a:gs>
              <a:gs pos="100000">
                <a:srgbClr val="C2E9B1"/>
              </a:gs>
            </a:gsLst>
            <a:lin ang="5400000" scaled="1"/>
            <a:tileRect/>
          </a:gra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46800" rIns="0" rtlCol="0" anchor="ctr"/>
          <a:lstStyle/>
          <a:p>
            <a:pPr algn="ctr">
              <a:lnSpc>
                <a:spcPts val="1000"/>
              </a:lnSpc>
            </a:pPr>
            <a:r>
              <a:rPr lang="ko-KR" altLang="en-US" sz="1200" spc="-150" dirty="0">
                <a:solidFill>
                  <a:schemeClr val="tx1"/>
                </a:solidFill>
              </a:rPr>
              <a:t>지구과학</a:t>
            </a:r>
            <a:endParaRPr lang="en-US" altLang="ko-KR" sz="1200" spc="-150" dirty="0">
              <a:solidFill>
                <a:schemeClr val="tx1"/>
              </a:solidFill>
            </a:endParaRPr>
          </a:p>
        </p:txBody>
      </p:sp>
      <p:sp>
        <p:nvSpPr>
          <p:cNvPr id="45" name="모서리가 둥근 직사각형 44"/>
          <p:cNvSpPr/>
          <p:nvPr/>
        </p:nvSpPr>
        <p:spPr>
          <a:xfrm>
            <a:off x="10304016" y="2222501"/>
            <a:ext cx="1252178" cy="322944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rgbClr val="D3EDC7"/>
              </a:gs>
              <a:gs pos="100000">
                <a:srgbClr val="C2E9B1"/>
              </a:gs>
            </a:gsLst>
            <a:lin ang="5400000" scaled="1"/>
            <a:tileRect/>
          </a:gra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46800" rIns="0" rtlCol="0" anchor="ctr"/>
          <a:lstStyle/>
          <a:p>
            <a:pPr algn="ctr">
              <a:lnSpc>
                <a:spcPts val="1000"/>
              </a:lnSpc>
            </a:pPr>
            <a:r>
              <a:rPr lang="ko-KR" altLang="en-US" sz="1200" spc="-150" dirty="0">
                <a:solidFill>
                  <a:schemeClr val="tx1"/>
                </a:solidFill>
              </a:rPr>
              <a:t>기초수학</a:t>
            </a:r>
            <a:r>
              <a:rPr lang="en-US" altLang="ko-KR" sz="1200" spc="-150" dirty="0">
                <a:solidFill>
                  <a:schemeClr val="tx1"/>
                </a:solidFill>
              </a:rPr>
              <a:t>(2)</a:t>
            </a:r>
            <a:endParaRPr lang="ko-KR" altLang="en-US" sz="1200" spc="-150" dirty="0">
              <a:solidFill>
                <a:schemeClr val="tx1"/>
              </a:solidFill>
            </a:endParaRPr>
          </a:p>
        </p:txBody>
      </p:sp>
      <p:sp>
        <p:nvSpPr>
          <p:cNvPr id="46" name="모서리가 둥근 직사각형 45"/>
          <p:cNvSpPr/>
          <p:nvPr/>
        </p:nvSpPr>
        <p:spPr>
          <a:xfrm>
            <a:off x="10304016" y="1667329"/>
            <a:ext cx="1252178" cy="322944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rgbClr val="D3EDC7"/>
              </a:gs>
              <a:gs pos="100000">
                <a:srgbClr val="C2E9B1"/>
              </a:gs>
            </a:gsLst>
            <a:lin ang="5400000" scaled="1"/>
            <a:tileRect/>
          </a:gra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46800" rIns="0" rtlCol="0" anchor="ctr"/>
          <a:lstStyle/>
          <a:p>
            <a:pPr algn="ctr">
              <a:lnSpc>
                <a:spcPts val="1000"/>
              </a:lnSpc>
            </a:pPr>
            <a:r>
              <a:rPr lang="ko-KR" altLang="en-US" sz="1200" spc="-150" dirty="0">
                <a:solidFill>
                  <a:schemeClr val="tx1"/>
                </a:solidFill>
              </a:rPr>
              <a:t>기초수학</a:t>
            </a:r>
            <a:r>
              <a:rPr lang="en-US" altLang="ko-KR" sz="1200" spc="-150" dirty="0">
                <a:solidFill>
                  <a:schemeClr val="tx1"/>
                </a:solidFill>
              </a:rPr>
              <a:t>(1)</a:t>
            </a:r>
            <a:endParaRPr lang="ko-KR" altLang="en-US" sz="1200" spc="-150" dirty="0">
              <a:solidFill>
                <a:schemeClr val="tx1"/>
              </a:solidFill>
            </a:endParaRPr>
          </a:p>
        </p:txBody>
      </p:sp>
      <p:sp>
        <p:nvSpPr>
          <p:cNvPr id="47" name="모서리가 둥근 직사각형 46"/>
          <p:cNvSpPr/>
          <p:nvPr/>
        </p:nvSpPr>
        <p:spPr>
          <a:xfrm>
            <a:off x="317241" y="2878489"/>
            <a:ext cx="11589267" cy="1222311"/>
          </a:xfrm>
          <a:prstGeom prst="roundRect">
            <a:avLst/>
          </a:prstGeom>
          <a:solidFill>
            <a:srgbClr val="00CC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ko-KR" b="1" spc="-300" dirty="0">
                <a:solidFill>
                  <a:schemeClr val="tx1"/>
                </a:solidFill>
              </a:rPr>
              <a:t> </a:t>
            </a:r>
            <a:r>
              <a:rPr lang="en-US" altLang="ko-KR" b="1" dirty="0">
                <a:solidFill>
                  <a:schemeClr val="tx1"/>
                </a:solidFill>
              </a:rPr>
              <a:t>2</a:t>
            </a:r>
          </a:p>
          <a:p>
            <a:r>
              <a:rPr lang="ko-KR" altLang="en-US" b="1" dirty="0">
                <a:solidFill>
                  <a:schemeClr val="tx1"/>
                </a:solidFill>
              </a:rPr>
              <a:t>학</a:t>
            </a:r>
            <a:endParaRPr lang="en-US" altLang="ko-KR" b="1" dirty="0">
              <a:solidFill>
                <a:schemeClr val="tx1"/>
              </a:solidFill>
            </a:endParaRPr>
          </a:p>
          <a:p>
            <a:r>
              <a:rPr lang="ko-KR" altLang="en-US" b="1" dirty="0">
                <a:solidFill>
                  <a:schemeClr val="tx1"/>
                </a:solidFill>
              </a:rPr>
              <a:t>년</a:t>
            </a:r>
          </a:p>
        </p:txBody>
      </p:sp>
      <p:sp>
        <p:nvSpPr>
          <p:cNvPr id="48" name="모서리가 둥근 직사각형 47"/>
          <p:cNvSpPr/>
          <p:nvPr/>
        </p:nvSpPr>
        <p:spPr>
          <a:xfrm>
            <a:off x="886408" y="2878489"/>
            <a:ext cx="11020100" cy="1222311"/>
          </a:xfrm>
          <a:prstGeom prst="roundRect">
            <a:avLst/>
          </a:prstGeom>
          <a:gradFill flip="none" rotWithShape="1">
            <a:gsLst>
              <a:gs pos="0">
                <a:srgbClr val="C1C1CA"/>
              </a:gs>
              <a:gs pos="53000">
                <a:srgbClr val="DCDCE5"/>
              </a:gs>
              <a:gs pos="100000">
                <a:srgbClr val="E4E4ED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9" name="직사각형 48"/>
          <p:cNvSpPr/>
          <p:nvPr/>
        </p:nvSpPr>
        <p:spPr>
          <a:xfrm>
            <a:off x="737118" y="2878489"/>
            <a:ext cx="298580" cy="1222311"/>
          </a:xfrm>
          <a:prstGeom prst="rect">
            <a:avLst/>
          </a:prstGeom>
          <a:solidFill>
            <a:srgbClr val="0066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2400" b="1" dirty="0">
                <a:solidFill>
                  <a:schemeClr val="bg1"/>
                </a:solidFill>
              </a:rPr>
              <a:t>1</a:t>
            </a:r>
          </a:p>
          <a:p>
            <a:pPr algn="ctr"/>
            <a:endParaRPr lang="en-US" altLang="ko-KR" b="1" dirty="0">
              <a:solidFill>
                <a:schemeClr val="bg1"/>
              </a:solidFill>
            </a:endParaRPr>
          </a:p>
          <a:p>
            <a:pPr algn="ctr"/>
            <a:r>
              <a:rPr lang="en-US" altLang="ko-KR" sz="2400" b="1" dirty="0">
                <a:solidFill>
                  <a:schemeClr val="bg1"/>
                </a:solidFill>
              </a:rPr>
              <a:t>2</a:t>
            </a:r>
            <a:endParaRPr lang="ko-KR" altLang="en-US" sz="2400" b="1" dirty="0">
              <a:solidFill>
                <a:schemeClr val="bg1"/>
              </a:solidFill>
            </a:endParaRPr>
          </a:p>
        </p:txBody>
      </p:sp>
      <p:sp>
        <p:nvSpPr>
          <p:cNvPr id="50" name="모서리가 둥근 직사각형 49"/>
          <p:cNvSpPr/>
          <p:nvPr/>
        </p:nvSpPr>
        <p:spPr>
          <a:xfrm>
            <a:off x="1138348" y="3077218"/>
            <a:ext cx="1252178" cy="266895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rgbClr val="B8E3E9"/>
              </a:gs>
              <a:gs pos="100000">
                <a:srgbClr val="A9DDE4"/>
              </a:gs>
            </a:gsLst>
            <a:lin ang="5400000" scaled="1"/>
            <a:tileRect/>
          </a:gradFill>
          <a:ln w="19050">
            <a:solidFill>
              <a:srgbClr val="215D9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46800" rIns="0" rtlCol="0" anchor="ctr"/>
          <a:lstStyle/>
          <a:p>
            <a:pPr algn="ctr">
              <a:lnSpc>
                <a:spcPts val="1000"/>
              </a:lnSpc>
            </a:pPr>
            <a:r>
              <a:rPr lang="ko-KR" altLang="en-US" sz="1200" spc="-150" dirty="0">
                <a:solidFill>
                  <a:schemeClr val="tx1"/>
                </a:solidFill>
              </a:rPr>
              <a:t>일본어</a:t>
            </a:r>
          </a:p>
        </p:txBody>
      </p:sp>
      <p:sp>
        <p:nvSpPr>
          <p:cNvPr id="53" name="모서리가 둥근 직사각형 52"/>
          <p:cNvSpPr/>
          <p:nvPr/>
        </p:nvSpPr>
        <p:spPr>
          <a:xfrm>
            <a:off x="1138348" y="3636730"/>
            <a:ext cx="1252178" cy="266895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rgbClr val="B8E3E9"/>
              </a:gs>
              <a:gs pos="100000">
                <a:srgbClr val="A9DDE4"/>
              </a:gs>
            </a:gsLst>
            <a:lin ang="5400000" scaled="1"/>
            <a:tileRect/>
          </a:gradFill>
          <a:ln w="19050">
            <a:solidFill>
              <a:srgbClr val="215D9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46800" rIns="0" rtlCol="0" anchor="ctr"/>
          <a:lstStyle/>
          <a:p>
            <a:pPr algn="ctr">
              <a:lnSpc>
                <a:spcPts val="1000"/>
              </a:lnSpc>
            </a:pPr>
            <a:r>
              <a:rPr lang="ko-KR" altLang="en-US" sz="1200" spc="-150" dirty="0">
                <a:solidFill>
                  <a:schemeClr val="tx1"/>
                </a:solidFill>
              </a:rPr>
              <a:t>공학윤리</a:t>
            </a:r>
          </a:p>
        </p:txBody>
      </p:sp>
      <p:sp>
        <p:nvSpPr>
          <p:cNvPr id="63" name="모서리가 둥근 직사각형 62"/>
          <p:cNvSpPr/>
          <p:nvPr/>
        </p:nvSpPr>
        <p:spPr>
          <a:xfrm>
            <a:off x="10304016" y="3647116"/>
            <a:ext cx="1252178" cy="266895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rgbClr val="D3EDC7"/>
              </a:gs>
              <a:gs pos="100000">
                <a:srgbClr val="C2E9B1"/>
              </a:gs>
            </a:gsLst>
            <a:lin ang="5400000" scaled="1"/>
            <a:tileRect/>
          </a:gra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46800" rIns="0" rtlCol="0" anchor="ctr"/>
          <a:lstStyle/>
          <a:p>
            <a:pPr algn="ctr">
              <a:lnSpc>
                <a:spcPts val="1000"/>
              </a:lnSpc>
            </a:pPr>
            <a:r>
              <a:rPr lang="ko-KR" altLang="en-US" sz="1200" spc="-150" dirty="0">
                <a:solidFill>
                  <a:schemeClr val="tx1"/>
                </a:solidFill>
              </a:rPr>
              <a:t>공업수학</a:t>
            </a:r>
            <a:r>
              <a:rPr lang="en-US" altLang="ko-KR" sz="1200" spc="-150" dirty="0">
                <a:solidFill>
                  <a:schemeClr val="tx1"/>
                </a:solidFill>
              </a:rPr>
              <a:t>(2)</a:t>
            </a:r>
            <a:endParaRPr lang="ko-KR" altLang="en-US" sz="1200" spc="-150" dirty="0">
              <a:solidFill>
                <a:schemeClr val="tx1"/>
              </a:solidFill>
            </a:endParaRPr>
          </a:p>
        </p:txBody>
      </p:sp>
      <p:sp>
        <p:nvSpPr>
          <p:cNvPr id="64" name="모서리가 둥근 직사각형 63"/>
          <p:cNvSpPr/>
          <p:nvPr/>
        </p:nvSpPr>
        <p:spPr>
          <a:xfrm>
            <a:off x="10304141" y="3086402"/>
            <a:ext cx="1252178" cy="266895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rgbClr val="D3EDC7"/>
              </a:gs>
              <a:gs pos="100000">
                <a:srgbClr val="C2E9B1"/>
              </a:gs>
            </a:gsLst>
            <a:lin ang="5400000" scaled="1"/>
            <a:tileRect/>
          </a:gra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46800" rIns="0" rtlCol="0" anchor="ctr"/>
          <a:lstStyle/>
          <a:p>
            <a:pPr algn="ctr">
              <a:lnSpc>
                <a:spcPts val="1000"/>
              </a:lnSpc>
            </a:pPr>
            <a:r>
              <a:rPr lang="ko-KR" altLang="en-US" sz="1200" spc="-150" dirty="0">
                <a:solidFill>
                  <a:schemeClr val="tx1"/>
                </a:solidFill>
              </a:rPr>
              <a:t>공업수학</a:t>
            </a:r>
            <a:r>
              <a:rPr lang="en-US" altLang="ko-KR" sz="1200" spc="-150" dirty="0">
                <a:solidFill>
                  <a:schemeClr val="tx1"/>
                </a:solidFill>
              </a:rPr>
              <a:t>(1)</a:t>
            </a:r>
            <a:endParaRPr lang="ko-KR" altLang="en-US" sz="1200" spc="-150" dirty="0">
              <a:solidFill>
                <a:schemeClr val="tx1"/>
              </a:solidFill>
            </a:endParaRPr>
          </a:p>
        </p:txBody>
      </p:sp>
      <p:sp>
        <p:nvSpPr>
          <p:cNvPr id="65" name="모서리가 둥근 직사각형 64"/>
          <p:cNvSpPr/>
          <p:nvPr/>
        </p:nvSpPr>
        <p:spPr>
          <a:xfrm>
            <a:off x="2481582" y="3076276"/>
            <a:ext cx="1252178" cy="266895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rgbClr val="ECE5C3"/>
              </a:gs>
              <a:gs pos="100000">
                <a:srgbClr val="E7DCAF"/>
              </a:gs>
            </a:gsLst>
            <a:lin ang="5400000" scaled="1"/>
            <a:tileRect/>
          </a:gradFill>
          <a:ln w="19050">
            <a:solidFill>
              <a:srgbClr val="BEB26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46800" rIns="0" rtlCol="0" anchor="ctr"/>
          <a:lstStyle/>
          <a:p>
            <a:pPr algn="ctr">
              <a:lnSpc>
                <a:spcPts val="1000"/>
              </a:lnSpc>
            </a:pPr>
            <a:r>
              <a:rPr lang="ko-KR" altLang="en-US" sz="1200" spc="-150" dirty="0">
                <a:solidFill>
                  <a:schemeClr val="tx1"/>
                </a:solidFill>
              </a:rPr>
              <a:t>기초전자실험</a:t>
            </a:r>
          </a:p>
        </p:txBody>
      </p:sp>
      <p:sp>
        <p:nvSpPr>
          <p:cNvPr id="66" name="모서리가 둥근 직사각형 65"/>
          <p:cNvSpPr/>
          <p:nvPr/>
        </p:nvSpPr>
        <p:spPr>
          <a:xfrm>
            <a:off x="3802713" y="3080946"/>
            <a:ext cx="1252178" cy="266895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rgbClr val="ECE5C3"/>
              </a:gs>
              <a:gs pos="100000">
                <a:srgbClr val="E7DCAF"/>
              </a:gs>
            </a:gsLst>
            <a:lin ang="5400000" scaled="1"/>
            <a:tileRect/>
          </a:gradFill>
          <a:ln w="19050">
            <a:solidFill>
              <a:srgbClr val="BEB26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46800" rIns="0" rtlCol="0" anchor="ctr"/>
          <a:lstStyle/>
          <a:p>
            <a:pPr algn="ctr">
              <a:lnSpc>
                <a:spcPts val="1000"/>
              </a:lnSpc>
            </a:pPr>
            <a:r>
              <a:rPr lang="en-US" altLang="ko-KR" sz="1200" spc="-150" dirty="0">
                <a:solidFill>
                  <a:schemeClr val="tx1"/>
                </a:solidFill>
              </a:rPr>
              <a:t>C</a:t>
            </a:r>
            <a:r>
              <a:rPr lang="ko-KR" altLang="en-US" sz="1200" spc="-150" dirty="0">
                <a:solidFill>
                  <a:schemeClr val="tx1"/>
                </a:solidFill>
              </a:rPr>
              <a:t>언어실습</a:t>
            </a:r>
          </a:p>
        </p:txBody>
      </p:sp>
      <p:sp>
        <p:nvSpPr>
          <p:cNvPr id="67" name="모서리가 둥근 직사각형 66"/>
          <p:cNvSpPr/>
          <p:nvPr/>
        </p:nvSpPr>
        <p:spPr>
          <a:xfrm>
            <a:off x="5090347" y="3076276"/>
            <a:ext cx="1252178" cy="266895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rgbClr val="ECE5C3"/>
              </a:gs>
              <a:gs pos="100000">
                <a:srgbClr val="E7DCAF"/>
              </a:gs>
            </a:gsLst>
            <a:lin ang="5400000" scaled="1"/>
            <a:tileRect/>
          </a:gradFill>
          <a:ln w="19050">
            <a:solidFill>
              <a:srgbClr val="BEB26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46800" rIns="0" rtlCol="0" anchor="ctr"/>
          <a:lstStyle/>
          <a:p>
            <a:pPr algn="ctr">
              <a:lnSpc>
                <a:spcPts val="1000"/>
              </a:lnSpc>
            </a:pPr>
            <a:r>
              <a:rPr lang="ko-KR" altLang="en-US" sz="1200" spc="-150" dirty="0" err="1">
                <a:solidFill>
                  <a:schemeClr val="tx1"/>
                </a:solidFill>
              </a:rPr>
              <a:t>전기자기학</a:t>
            </a:r>
            <a:endParaRPr lang="ko-KR" altLang="en-US" sz="1200" spc="-150" dirty="0">
              <a:solidFill>
                <a:schemeClr val="tx1"/>
              </a:solidFill>
            </a:endParaRPr>
          </a:p>
        </p:txBody>
      </p:sp>
      <p:sp>
        <p:nvSpPr>
          <p:cNvPr id="70" name="모서리가 둥근 직사각형 69"/>
          <p:cNvSpPr/>
          <p:nvPr/>
        </p:nvSpPr>
        <p:spPr>
          <a:xfrm>
            <a:off x="9007488" y="3082692"/>
            <a:ext cx="1252178" cy="266895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rgbClr val="ECE5C3"/>
              </a:gs>
              <a:gs pos="100000">
                <a:srgbClr val="E7DCAF"/>
              </a:gs>
            </a:gsLst>
            <a:lin ang="5400000" scaled="1"/>
            <a:tileRect/>
          </a:gradFill>
          <a:ln w="19050">
            <a:solidFill>
              <a:srgbClr val="BEB26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46800" rIns="0" rtlCol="0" anchor="ctr"/>
          <a:lstStyle/>
          <a:p>
            <a:pPr algn="ctr">
              <a:lnSpc>
                <a:spcPts val="1000"/>
              </a:lnSpc>
            </a:pPr>
            <a:r>
              <a:rPr lang="ko-KR" altLang="en-US" sz="1200" spc="-150" dirty="0">
                <a:solidFill>
                  <a:schemeClr val="tx1"/>
                </a:solidFill>
              </a:rPr>
              <a:t>회로이론</a:t>
            </a:r>
            <a:r>
              <a:rPr lang="en-US" altLang="ko-KR" sz="1200" spc="-150" dirty="0">
                <a:solidFill>
                  <a:schemeClr val="tx1"/>
                </a:solidFill>
              </a:rPr>
              <a:t>(1)</a:t>
            </a:r>
            <a:endParaRPr lang="ko-KR" altLang="en-US" sz="1200" spc="-150" dirty="0">
              <a:solidFill>
                <a:schemeClr val="tx1"/>
              </a:solidFill>
            </a:endParaRPr>
          </a:p>
        </p:txBody>
      </p:sp>
      <p:sp>
        <p:nvSpPr>
          <p:cNvPr id="73" name="모서리가 둥근 직사각형 72"/>
          <p:cNvSpPr/>
          <p:nvPr/>
        </p:nvSpPr>
        <p:spPr>
          <a:xfrm>
            <a:off x="9007363" y="3640769"/>
            <a:ext cx="1252178" cy="266895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rgbClr val="ECE5C3"/>
              </a:gs>
              <a:gs pos="100000">
                <a:srgbClr val="E7DCAF"/>
              </a:gs>
            </a:gsLst>
            <a:lin ang="5400000" scaled="1"/>
            <a:tileRect/>
          </a:gradFill>
          <a:ln w="19050">
            <a:solidFill>
              <a:srgbClr val="BEB26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46800" rIns="0" rtlCol="0" anchor="ctr"/>
          <a:lstStyle/>
          <a:p>
            <a:pPr algn="ctr">
              <a:lnSpc>
                <a:spcPts val="1000"/>
              </a:lnSpc>
            </a:pPr>
            <a:r>
              <a:rPr lang="ko-KR" altLang="en-US" sz="1200" spc="-150" dirty="0">
                <a:solidFill>
                  <a:schemeClr val="tx1"/>
                </a:solidFill>
              </a:rPr>
              <a:t>회로이론</a:t>
            </a:r>
            <a:r>
              <a:rPr lang="en-US" altLang="ko-KR" sz="1200" spc="-150" dirty="0">
                <a:solidFill>
                  <a:schemeClr val="tx1"/>
                </a:solidFill>
              </a:rPr>
              <a:t>(2)</a:t>
            </a:r>
            <a:endParaRPr lang="ko-KR" altLang="en-US" sz="1200" spc="-150" dirty="0">
              <a:solidFill>
                <a:schemeClr val="tx1"/>
              </a:solidFill>
            </a:endParaRPr>
          </a:p>
        </p:txBody>
      </p:sp>
      <p:sp>
        <p:nvSpPr>
          <p:cNvPr id="75" name="모서리가 둥근 직사각형 74"/>
          <p:cNvSpPr/>
          <p:nvPr/>
        </p:nvSpPr>
        <p:spPr>
          <a:xfrm>
            <a:off x="6423076" y="3640770"/>
            <a:ext cx="1252178" cy="266895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rgbClr val="ECE5C3"/>
              </a:gs>
              <a:gs pos="100000">
                <a:srgbClr val="E7DCAF"/>
              </a:gs>
            </a:gsLst>
            <a:lin ang="5400000" scaled="1"/>
            <a:tileRect/>
          </a:gradFill>
          <a:ln w="19050">
            <a:solidFill>
              <a:srgbClr val="BEB26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46800" rIns="0" rtlCol="0" anchor="ctr"/>
          <a:lstStyle/>
          <a:p>
            <a:pPr algn="ctr">
              <a:lnSpc>
                <a:spcPts val="1000"/>
              </a:lnSpc>
            </a:pPr>
            <a:r>
              <a:rPr lang="ko-KR" altLang="en-US" sz="1200" spc="-150" dirty="0">
                <a:solidFill>
                  <a:schemeClr val="tx1"/>
                </a:solidFill>
              </a:rPr>
              <a:t>디지털공학</a:t>
            </a:r>
            <a:r>
              <a:rPr lang="en-US" altLang="ko-KR" sz="1200" spc="-150" dirty="0">
                <a:solidFill>
                  <a:schemeClr val="tx1"/>
                </a:solidFill>
              </a:rPr>
              <a:t>(2)</a:t>
            </a:r>
            <a:endParaRPr lang="ko-KR" altLang="en-US" sz="1200" spc="-150" dirty="0">
              <a:solidFill>
                <a:schemeClr val="tx1"/>
              </a:solidFill>
            </a:endParaRPr>
          </a:p>
        </p:txBody>
      </p:sp>
      <p:sp>
        <p:nvSpPr>
          <p:cNvPr id="76" name="모서리가 둥근 직사각형 75"/>
          <p:cNvSpPr/>
          <p:nvPr/>
        </p:nvSpPr>
        <p:spPr>
          <a:xfrm>
            <a:off x="5090347" y="3640770"/>
            <a:ext cx="1252178" cy="266895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rgbClr val="ECE5C3"/>
              </a:gs>
              <a:gs pos="100000">
                <a:srgbClr val="E7DCAF"/>
              </a:gs>
            </a:gsLst>
            <a:lin ang="5400000" scaled="1"/>
            <a:tileRect/>
          </a:gradFill>
          <a:ln w="19050">
            <a:solidFill>
              <a:srgbClr val="BEB26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46800" rIns="0" rtlCol="0" anchor="ctr"/>
          <a:lstStyle/>
          <a:p>
            <a:pPr algn="ctr">
              <a:lnSpc>
                <a:spcPts val="1000"/>
              </a:lnSpc>
            </a:pPr>
            <a:r>
              <a:rPr lang="ko-KR" altLang="en-US" sz="1200" spc="-150" dirty="0">
                <a:solidFill>
                  <a:schemeClr val="tx1"/>
                </a:solidFill>
              </a:rPr>
              <a:t>전자회로</a:t>
            </a:r>
            <a:r>
              <a:rPr lang="en-US" altLang="ko-KR" sz="1200" spc="-150" dirty="0">
                <a:solidFill>
                  <a:schemeClr val="tx1"/>
                </a:solidFill>
              </a:rPr>
              <a:t>(1)</a:t>
            </a:r>
            <a:endParaRPr lang="ko-KR" altLang="en-US" sz="1200" spc="-150" dirty="0">
              <a:solidFill>
                <a:schemeClr val="tx1"/>
              </a:solidFill>
            </a:endParaRPr>
          </a:p>
        </p:txBody>
      </p:sp>
      <p:sp>
        <p:nvSpPr>
          <p:cNvPr id="77" name="모서리가 둥근 직사각형 76"/>
          <p:cNvSpPr/>
          <p:nvPr/>
        </p:nvSpPr>
        <p:spPr>
          <a:xfrm>
            <a:off x="3446891" y="3640770"/>
            <a:ext cx="1252178" cy="266895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rgbClr val="ECE5C3"/>
              </a:gs>
              <a:gs pos="100000">
                <a:srgbClr val="E7DCAF"/>
              </a:gs>
            </a:gsLst>
            <a:lin ang="5400000" scaled="1"/>
            <a:tileRect/>
          </a:gradFill>
          <a:ln w="19050">
            <a:solidFill>
              <a:srgbClr val="BEB26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46800" rIns="0" rtlCol="0" anchor="ctr"/>
          <a:lstStyle/>
          <a:p>
            <a:pPr algn="ctr">
              <a:lnSpc>
                <a:spcPts val="1000"/>
              </a:lnSpc>
            </a:pPr>
            <a:r>
              <a:rPr lang="ko-KR" altLang="en-US" sz="1200" spc="-150" dirty="0">
                <a:solidFill>
                  <a:schemeClr val="tx1"/>
                </a:solidFill>
              </a:rPr>
              <a:t>디지털공학실험</a:t>
            </a:r>
          </a:p>
        </p:txBody>
      </p:sp>
      <p:sp>
        <p:nvSpPr>
          <p:cNvPr id="78" name="모서리가 둥근 직사각형 77"/>
          <p:cNvSpPr/>
          <p:nvPr/>
        </p:nvSpPr>
        <p:spPr>
          <a:xfrm>
            <a:off x="317241" y="4254749"/>
            <a:ext cx="11589267" cy="1222311"/>
          </a:xfrm>
          <a:prstGeom prst="roundRect">
            <a:avLst/>
          </a:prstGeom>
          <a:solidFill>
            <a:srgbClr val="00CC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ko-KR" b="1" spc="-300" dirty="0">
                <a:solidFill>
                  <a:schemeClr val="tx1"/>
                </a:solidFill>
              </a:rPr>
              <a:t> </a:t>
            </a:r>
            <a:r>
              <a:rPr lang="en-US" altLang="ko-KR" b="1" dirty="0">
                <a:solidFill>
                  <a:schemeClr val="tx1"/>
                </a:solidFill>
              </a:rPr>
              <a:t>3</a:t>
            </a:r>
          </a:p>
          <a:p>
            <a:r>
              <a:rPr lang="ko-KR" altLang="en-US" b="1" dirty="0">
                <a:solidFill>
                  <a:schemeClr val="tx1"/>
                </a:solidFill>
              </a:rPr>
              <a:t>학</a:t>
            </a:r>
            <a:endParaRPr lang="en-US" altLang="ko-KR" b="1" dirty="0">
              <a:solidFill>
                <a:schemeClr val="tx1"/>
              </a:solidFill>
            </a:endParaRPr>
          </a:p>
          <a:p>
            <a:r>
              <a:rPr lang="ko-KR" altLang="en-US" b="1" dirty="0">
                <a:solidFill>
                  <a:schemeClr val="tx1"/>
                </a:solidFill>
              </a:rPr>
              <a:t>년</a:t>
            </a:r>
          </a:p>
        </p:txBody>
      </p:sp>
      <p:sp>
        <p:nvSpPr>
          <p:cNvPr id="79" name="모서리가 둥근 직사각형 78"/>
          <p:cNvSpPr/>
          <p:nvPr/>
        </p:nvSpPr>
        <p:spPr>
          <a:xfrm>
            <a:off x="886408" y="4254749"/>
            <a:ext cx="11020100" cy="1222311"/>
          </a:xfrm>
          <a:prstGeom prst="roundRect">
            <a:avLst/>
          </a:prstGeom>
          <a:gradFill flip="none" rotWithShape="1">
            <a:gsLst>
              <a:gs pos="0">
                <a:srgbClr val="C1C1CA"/>
              </a:gs>
              <a:gs pos="53000">
                <a:srgbClr val="DCDCE5"/>
              </a:gs>
              <a:gs pos="100000">
                <a:srgbClr val="E4E4ED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0" name="직사각형 79"/>
          <p:cNvSpPr/>
          <p:nvPr/>
        </p:nvSpPr>
        <p:spPr>
          <a:xfrm>
            <a:off x="737118" y="4254749"/>
            <a:ext cx="298580" cy="1222311"/>
          </a:xfrm>
          <a:prstGeom prst="rect">
            <a:avLst/>
          </a:prstGeom>
          <a:solidFill>
            <a:srgbClr val="0066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2400" b="1" dirty="0">
                <a:solidFill>
                  <a:schemeClr val="bg1"/>
                </a:solidFill>
              </a:rPr>
              <a:t>1</a:t>
            </a:r>
          </a:p>
          <a:p>
            <a:pPr algn="ctr"/>
            <a:endParaRPr lang="en-US" altLang="ko-KR" b="1" dirty="0">
              <a:solidFill>
                <a:schemeClr val="bg1"/>
              </a:solidFill>
            </a:endParaRPr>
          </a:p>
          <a:p>
            <a:pPr algn="ctr"/>
            <a:r>
              <a:rPr lang="en-US" altLang="ko-KR" sz="2400" b="1" dirty="0">
                <a:solidFill>
                  <a:schemeClr val="bg1"/>
                </a:solidFill>
              </a:rPr>
              <a:t>2</a:t>
            </a:r>
            <a:endParaRPr lang="ko-KR" altLang="en-US" sz="2400" b="1" dirty="0">
              <a:solidFill>
                <a:schemeClr val="bg1"/>
              </a:solidFill>
            </a:endParaRPr>
          </a:p>
        </p:txBody>
      </p:sp>
      <p:sp>
        <p:nvSpPr>
          <p:cNvPr id="96" name="모서리가 둥근 직사각형 95"/>
          <p:cNvSpPr/>
          <p:nvPr/>
        </p:nvSpPr>
        <p:spPr>
          <a:xfrm>
            <a:off x="317241" y="5631009"/>
            <a:ext cx="11589267" cy="1222311"/>
          </a:xfrm>
          <a:prstGeom prst="roundRect">
            <a:avLst/>
          </a:prstGeom>
          <a:solidFill>
            <a:srgbClr val="00CC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ko-KR" b="1" spc="-300" dirty="0">
                <a:solidFill>
                  <a:schemeClr val="tx1"/>
                </a:solidFill>
              </a:rPr>
              <a:t> </a:t>
            </a:r>
            <a:r>
              <a:rPr lang="en-US" altLang="ko-KR" b="1" dirty="0">
                <a:solidFill>
                  <a:schemeClr val="tx1"/>
                </a:solidFill>
              </a:rPr>
              <a:t>4</a:t>
            </a:r>
          </a:p>
          <a:p>
            <a:r>
              <a:rPr lang="ko-KR" altLang="en-US" b="1" dirty="0">
                <a:solidFill>
                  <a:schemeClr val="tx1"/>
                </a:solidFill>
              </a:rPr>
              <a:t>학</a:t>
            </a:r>
            <a:endParaRPr lang="en-US" altLang="ko-KR" b="1" dirty="0">
              <a:solidFill>
                <a:schemeClr val="tx1"/>
              </a:solidFill>
            </a:endParaRPr>
          </a:p>
          <a:p>
            <a:r>
              <a:rPr lang="ko-KR" altLang="en-US" b="1" dirty="0">
                <a:solidFill>
                  <a:schemeClr val="tx1"/>
                </a:solidFill>
              </a:rPr>
              <a:t>년</a:t>
            </a:r>
          </a:p>
        </p:txBody>
      </p:sp>
      <p:sp>
        <p:nvSpPr>
          <p:cNvPr id="97" name="모서리가 둥근 직사각형 96"/>
          <p:cNvSpPr/>
          <p:nvPr/>
        </p:nvSpPr>
        <p:spPr>
          <a:xfrm>
            <a:off x="886408" y="5631009"/>
            <a:ext cx="11020100" cy="1222311"/>
          </a:xfrm>
          <a:prstGeom prst="roundRect">
            <a:avLst/>
          </a:prstGeom>
          <a:gradFill flip="none" rotWithShape="1">
            <a:gsLst>
              <a:gs pos="0">
                <a:srgbClr val="C1C1CA"/>
              </a:gs>
              <a:gs pos="53000">
                <a:srgbClr val="DCDCE5"/>
              </a:gs>
              <a:gs pos="100000">
                <a:srgbClr val="E4E4ED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98" name="직사각형 97"/>
          <p:cNvSpPr/>
          <p:nvPr/>
        </p:nvSpPr>
        <p:spPr>
          <a:xfrm>
            <a:off x="737118" y="5631009"/>
            <a:ext cx="298580" cy="1222311"/>
          </a:xfrm>
          <a:prstGeom prst="rect">
            <a:avLst/>
          </a:prstGeom>
          <a:solidFill>
            <a:srgbClr val="0066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2400" b="1" dirty="0">
                <a:solidFill>
                  <a:schemeClr val="bg1"/>
                </a:solidFill>
              </a:rPr>
              <a:t>1</a:t>
            </a:r>
          </a:p>
          <a:p>
            <a:pPr algn="ctr"/>
            <a:endParaRPr lang="en-US" altLang="ko-KR" b="1" dirty="0">
              <a:solidFill>
                <a:schemeClr val="bg1"/>
              </a:solidFill>
            </a:endParaRPr>
          </a:p>
          <a:p>
            <a:pPr algn="ctr"/>
            <a:r>
              <a:rPr lang="en-US" altLang="ko-KR" sz="2400" b="1" dirty="0">
                <a:solidFill>
                  <a:schemeClr val="bg1"/>
                </a:solidFill>
              </a:rPr>
              <a:t>2</a:t>
            </a:r>
            <a:endParaRPr lang="ko-KR" altLang="en-US" sz="2400" b="1" dirty="0">
              <a:solidFill>
                <a:schemeClr val="bg1"/>
              </a:solidFill>
            </a:endParaRPr>
          </a:p>
        </p:txBody>
      </p:sp>
      <p:cxnSp>
        <p:nvCxnSpPr>
          <p:cNvPr id="114" name="직선 연결선 113"/>
          <p:cNvCxnSpPr>
            <a:stCxn id="7" idx="3"/>
            <a:endCxn id="8" idx="3"/>
          </p:cNvCxnSpPr>
          <p:nvPr/>
        </p:nvCxnSpPr>
        <p:spPr>
          <a:xfrm flipH="1">
            <a:off x="1035698" y="2113385"/>
            <a:ext cx="10870810" cy="0"/>
          </a:xfrm>
          <a:prstGeom prst="line">
            <a:avLst/>
          </a:prstGeom>
          <a:ln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6" name="직선 연결선 115"/>
          <p:cNvCxnSpPr>
            <a:stCxn id="48" idx="3"/>
            <a:endCxn id="49" idx="3"/>
          </p:cNvCxnSpPr>
          <p:nvPr/>
        </p:nvCxnSpPr>
        <p:spPr>
          <a:xfrm flipH="1">
            <a:off x="1035698" y="3489645"/>
            <a:ext cx="10870810" cy="0"/>
          </a:xfrm>
          <a:prstGeom prst="line">
            <a:avLst/>
          </a:prstGeom>
          <a:ln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9" name="직선 연결선 118"/>
          <p:cNvCxnSpPr>
            <a:stCxn id="78" idx="3"/>
            <a:endCxn id="80" idx="3"/>
          </p:cNvCxnSpPr>
          <p:nvPr/>
        </p:nvCxnSpPr>
        <p:spPr>
          <a:xfrm flipH="1">
            <a:off x="1035698" y="4865905"/>
            <a:ext cx="10870810" cy="0"/>
          </a:xfrm>
          <a:prstGeom prst="line">
            <a:avLst/>
          </a:prstGeom>
          <a:ln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2" name="직선 연결선 121"/>
          <p:cNvCxnSpPr>
            <a:stCxn id="97" idx="3"/>
            <a:endCxn id="98" idx="3"/>
          </p:cNvCxnSpPr>
          <p:nvPr/>
        </p:nvCxnSpPr>
        <p:spPr>
          <a:xfrm flipH="1">
            <a:off x="1035698" y="6242165"/>
            <a:ext cx="10870810" cy="0"/>
          </a:xfrm>
          <a:prstGeom prst="line">
            <a:avLst/>
          </a:prstGeom>
          <a:ln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모서리가 둥근 직사각형 30"/>
          <p:cNvSpPr/>
          <p:nvPr/>
        </p:nvSpPr>
        <p:spPr>
          <a:xfrm>
            <a:off x="6396458" y="1152311"/>
            <a:ext cx="1252178" cy="242632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rgbClr val="B8E3E9"/>
              </a:gs>
              <a:gs pos="100000">
                <a:srgbClr val="A9DDE4"/>
              </a:gs>
            </a:gsLst>
            <a:lin ang="5400000" scaled="1"/>
            <a:tileRect/>
          </a:gradFill>
          <a:ln w="19050">
            <a:solidFill>
              <a:srgbClr val="215D9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ko-KR" altLang="en-US" sz="1200" dirty="0">
                <a:solidFill>
                  <a:schemeClr val="tx1"/>
                </a:solidFill>
              </a:rPr>
              <a:t>전문교양</a:t>
            </a:r>
          </a:p>
        </p:txBody>
      </p:sp>
      <p:sp>
        <p:nvSpPr>
          <p:cNvPr id="32" name="모서리가 둥근 직사각형 31"/>
          <p:cNvSpPr/>
          <p:nvPr/>
        </p:nvSpPr>
        <p:spPr>
          <a:xfrm>
            <a:off x="7701691" y="1138317"/>
            <a:ext cx="1252178" cy="242632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rgbClr val="D3EDC7"/>
              </a:gs>
              <a:gs pos="100000">
                <a:srgbClr val="C2E9B1"/>
              </a:gs>
            </a:gsLst>
            <a:lin ang="5400000" scaled="1"/>
            <a:tileRect/>
          </a:gra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altLang="ko-KR" sz="1200" dirty="0">
                <a:solidFill>
                  <a:schemeClr val="tx1"/>
                </a:solidFill>
              </a:rPr>
              <a:t>MSC</a:t>
            </a:r>
            <a:endParaRPr lang="ko-KR" altLang="en-US" sz="1200" dirty="0">
              <a:solidFill>
                <a:schemeClr val="tx1"/>
              </a:solidFill>
            </a:endParaRPr>
          </a:p>
        </p:txBody>
      </p:sp>
      <p:sp>
        <p:nvSpPr>
          <p:cNvPr id="33" name="모서리가 둥근 직사각형 32"/>
          <p:cNvSpPr/>
          <p:nvPr/>
        </p:nvSpPr>
        <p:spPr>
          <a:xfrm>
            <a:off x="8989325" y="1138316"/>
            <a:ext cx="1252178" cy="242632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100000">
                <a:srgbClr val="7030A0"/>
              </a:gs>
              <a:gs pos="100000">
                <a:srgbClr val="B5B2E9"/>
              </a:gs>
            </a:gsLst>
            <a:lin ang="5400000" scaled="1"/>
            <a:tileRect/>
          </a:gradFill>
          <a:ln w="19050">
            <a:solidFill>
              <a:srgbClr val="6E3BA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ko-KR" altLang="en-US" sz="1200" dirty="0">
                <a:solidFill>
                  <a:schemeClr val="tx1"/>
                </a:solidFill>
              </a:rPr>
              <a:t>설계</a:t>
            </a:r>
          </a:p>
        </p:txBody>
      </p:sp>
      <p:sp>
        <p:nvSpPr>
          <p:cNvPr id="34" name="모서리가 둥근 직사각형 33"/>
          <p:cNvSpPr/>
          <p:nvPr/>
        </p:nvSpPr>
        <p:spPr>
          <a:xfrm>
            <a:off x="10276959" y="1136485"/>
            <a:ext cx="1252178" cy="242632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rgbClr val="ECE5C3"/>
              </a:gs>
              <a:gs pos="100000">
                <a:srgbClr val="E7DCAF"/>
              </a:gs>
            </a:gsLst>
            <a:lin ang="5400000" scaled="1"/>
            <a:tileRect/>
          </a:gradFill>
          <a:ln w="19050">
            <a:solidFill>
              <a:srgbClr val="BEB26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ko-KR" altLang="en-US" sz="1200" dirty="0">
                <a:solidFill>
                  <a:schemeClr val="tx1"/>
                </a:solidFill>
              </a:rPr>
              <a:t>전공</a:t>
            </a:r>
          </a:p>
        </p:txBody>
      </p:sp>
      <p:sp>
        <p:nvSpPr>
          <p:cNvPr id="126" name="모서리가 둥근 직사각형 125"/>
          <p:cNvSpPr/>
          <p:nvPr/>
        </p:nvSpPr>
        <p:spPr>
          <a:xfrm>
            <a:off x="1138348" y="4269033"/>
            <a:ext cx="1252178" cy="266895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rgbClr val="B8E3E9"/>
              </a:gs>
              <a:gs pos="100000">
                <a:srgbClr val="A9DDE4"/>
              </a:gs>
            </a:gsLst>
            <a:lin ang="5400000" scaled="1"/>
            <a:tileRect/>
          </a:gradFill>
          <a:ln w="19050">
            <a:solidFill>
              <a:srgbClr val="215D9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46800" rIns="0" rtlCol="0" anchor="ctr"/>
          <a:lstStyle/>
          <a:p>
            <a:pPr algn="ctr">
              <a:lnSpc>
                <a:spcPts val="1000"/>
              </a:lnSpc>
            </a:pPr>
            <a:r>
              <a:rPr lang="ko-KR" altLang="en-US" sz="1200" spc="-150" dirty="0">
                <a:solidFill>
                  <a:schemeClr val="tx1"/>
                </a:solidFill>
              </a:rPr>
              <a:t>과학기술과특허</a:t>
            </a:r>
            <a:endParaRPr lang="en-US" altLang="ko-KR" sz="1200" spc="-150" dirty="0">
              <a:solidFill>
                <a:schemeClr val="tx1"/>
              </a:solidFill>
            </a:endParaRPr>
          </a:p>
        </p:txBody>
      </p:sp>
      <p:sp>
        <p:nvSpPr>
          <p:cNvPr id="129" name="모서리가 둥근 직사각형 128"/>
          <p:cNvSpPr/>
          <p:nvPr/>
        </p:nvSpPr>
        <p:spPr>
          <a:xfrm>
            <a:off x="1138348" y="4572459"/>
            <a:ext cx="1252178" cy="266895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rgbClr val="ECE5C3"/>
              </a:gs>
              <a:gs pos="100000">
                <a:srgbClr val="E7DCAF"/>
              </a:gs>
            </a:gsLst>
            <a:lin ang="5400000" scaled="1"/>
            <a:tileRect/>
          </a:gradFill>
          <a:ln w="19050">
            <a:solidFill>
              <a:srgbClr val="BEB26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46800" rIns="0" rtlCol="0" anchor="ctr"/>
          <a:lstStyle/>
          <a:p>
            <a:pPr algn="ctr">
              <a:lnSpc>
                <a:spcPts val="1000"/>
              </a:lnSpc>
            </a:pPr>
            <a:r>
              <a:rPr lang="ko-KR" altLang="en-US" sz="1200" spc="-150" dirty="0" err="1">
                <a:solidFill>
                  <a:schemeClr val="tx1"/>
                </a:solidFill>
              </a:rPr>
              <a:t>신호및시스템</a:t>
            </a:r>
            <a:endParaRPr lang="ko-KR" altLang="en-US" sz="1200" spc="-150" dirty="0">
              <a:solidFill>
                <a:schemeClr val="tx1"/>
              </a:solidFill>
            </a:endParaRPr>
          </a:p>
        </p:txBody>
      </p:sp>
      <p:sp>
        <p:nvSpPr>
          <p:cNvPr id="131" name="모서리가 둥근 직사각형 130"/>
          <p:cNvSpPr/>
          <p:nvPr/>
        </p:nvSpPr>
        <p:spPr>
          <a:xfrm>
            <a:off x="2461704" y="4586680"/>
            <a:ext cx="1252178" cy="266895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rgbClr val="ECE5C3"/>
              </a:gs>
              <a:gs pos="100000">
                <a:srgbClr val="E7DCAF"/>
              </a:gs>
            </a:gsLst>
            <a:lin ang="5400000" scaled="1"/>
            <a:tileRect/>
          </a:gradFill>
          <a:ln w="19050">
            <a:solidFill>
              <a:srgbClr val="BEB26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46800" rIns="0" rtlCol="0" anchor="ctr"/>
          <a:lstStyle/>
          <a:p>
            <a:pPr algn="ctr">
              <a:lnSpc>
                <a:spcPts val="1000"/>
              </a:lnSpc>
            </a:pPr>
            <a:r>
              <a:rPr lang="ko-KR" altLang="en-US" sz="1200" spc="-150" dirty="0">
                <a:solidFill>
                  <a:schemeClr val="tx1"/>
                </a:solidFill>
              </a:rPr>
              <a:t>전기기기</a:t>
            </a:r>
          </a:p>
        </p:txBody>
      </p:sp>
      <p:sp>
        <p:nvSpPr>
          <p:cNvPr id="132" name="모서리가 둥근 직사각형 131"/>
          <p:cNvSpPr/>
          <p:nvPr/>
        </p:nvSpPr>
        <p:spPr>
          <a:xfrm>
            <a:off x="3762957" y="4287250"/>
            <a:ext cx="1252178" cy="266895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rgbClr val="ECE5C3"/>
              </a:gs>
              <a:gs pos="100000">
                <a:srgbClr val="E7DCAF"/>
              </a:gs>
            </a:gsLst>
            <a:lin ang="5400000" scaled="1"/>
            <a:tileRect/>
          </a:gradFill>
          <a:ln w="19050">
            <a:solidFill>
              <a:srgbClr val="BEB26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46800" rIns="0" rtlCol="0" anchor="ctr"/>
          <a:lstStyle/>
          <a:p>
            <a:pPr algn="ctr">
              <a:lnSpc>
                <a:spcPts val="1000"/>
              </a:lnSpc>
            </a:pPr>
            <a:r>
              <a:rPr lang="ko-KR" altLang="en-US" sz="1200" spc="-150" dirty="0">
                <a:solidFill>
                  <a:schemeClr val="tx1"/>
                </a:solidFill>
              </a:rPr>
              <a:t>전자회로실험</a:t>
            </a:r>
          </a:p>
        </p:txBody>
      </p:sp>
      <p:sp>
        <p:nvSpPr>
          <p:cNvPr id="133" name="모서리가 둥근 직사각형 132"/>
          <p:cNvSpPr/>
          <p:nvPr/>
        </p:nvSpPr>
        <p:spPr>
          <a:xfrm>
            <a:off x="3762957" y="4578699"/>
            <a:ext cx="1252178" cy="266895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rgbClr val="ECE5C3"/>
              </a:gs>
              <a:gs pos="100000">
                <a:srgbClr val="E7DCAF"/>
              </a:gs>
            </a:gsLst>
            <a:lin ang="5400000" scaled="1"/>
            <a:tileRect/>
          </a:gradFill>
          <a:ln w="19050">
            <a:solidFill>
              <a:srgbClr val="BEB26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46800" rIns="0" rtlCol="0" anchor="ctr"/>
          <a:lstStyle/>
          <a:p>
            <a:pPr algn="ctr">
              <a:lnSpc>
                <a:spcPts val="1000"/>
              </a:lnSpc>
            </a:pPr>
            <a:r>
              <a:rPr lang="ko-KR" altLang="en-US" sz="1200" spc="-150" dirty="0">
                <a:solidFill>
                  <a:schemeClr val="tx1"/>
                </a:solidFill>
              </a:rPr>
              <a:t>통신이론</a:t>
            </a:r>
          </a:p>
        </p:txBody>
      </p:sp>
      <p:sp>
        <p:nvSpPr>
          <p:cNvPr id="134" name="모서리가 둥근 직사각형 133"/>
          <p:cNvSpPr/>
          <p:nvPr/>
        </p:nvSpPr>
        <p:spPr>
          <a:xfrm>
            <a:off x="2667001" y="5012179"/>
            <a:ext cx="1143000" cy="355238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rgbClr val="ECE5C3"/>
              </a:gs>
              <a:gs pos="100000">
                <a:srgbClr val="E7DCAF"/>
              </a:gs>
            </a:gsLst>
            <a:lin ang="5400000" scaled="1"/>
            <a:tileRect/>
          </a:gradFill>
          <a:ln w="19050">
            <a:solidFill>
              <a:srgbClr val="BEB26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46800" rIns="0" rtlCol="0" anchor="ctr"/>
          <a:lstStyle/>
          <a:p>
            <a:pPr algn="ctr">
              <a:lnSpc>
                <a:spcPts val="1000"/>
              </a:lnSpc>
            </a:pPr>
            <a:r>
              <a:rPr lang="ko-KR" altLang="en-US" sz="1200" spc="-150" dirty="0">
                <a:solidFill>
                  <a:schemeClr val="tx1"/>
                </a:solidFill>
              </a:rPr>
              <a:t>컴퓨터구조</a:t>
            </a:r>
          </a:p>
        </p:txBody>
      </p:sp>
      <p:sp>
        <p:nvSpPr>
          <p:cNvPr id="135" name="모서리가 둥근 직사각형 134"/>
          <p:cNvSpPr/>
          <p:nvPr/>
        </p:nvSpPr>
        <p:spPr>
          <a:xfrm>
            <a:off x="3924300" y="5026496"/>
            <a:ext cx="1066799" cy="355238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rgbClr val="ECE5C3"/>
              </a:gs>
              <a:gs pos="100000">
                <a:srgbClr val="E7DCAF"/>
              </a:gs>
            </a:gsLst>
            <a:lin ang="5400000" scaled="1"/>
            <a:tileRect/>
          </a:gradFill>
          <a:ln w="19050">
            <a:solidFill>
              <a:srgbClr val="BEB26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46800" rIns="0" rtlCol="0" anchor="ctr"/>
          <a:lstStyle/>
          <a:p>
            <a:pPr algn="ctr">
              <a:lnSpc>
                <a:spcPts val="1000"/>
              </a:lnSpc>
            </a:pPr>
            <a:r>
              <a:rPr lang="ko-KR" altLang="en-US" sz="1200" spc="-150" dirty="0">
                <a:solidFill>
                  <a:schemeClr val="tx1"/>
                </a:solidFill>
              </a:rPr>
              <a:t>센서시스템</a:t>
            </a:r>
          </a:p>
        </p:txBody>
      </p:sp>
      <p:sp>
        <p:nvSpPr>
          <p:cNvPr id="137" name="모서리가 둥근 직사각형 136"/>
          <p:cNvSpPr/>
          <p:nvPr/>
        </p:nvSpPr>
        <p:spPr>
          <a:xfrm>
            <a:off x="6423076" y="4460854"/>
            <a:ext cx="1252178" cy="266895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rgbClr val="ECE5C3"/>
              </a:gs>
              <a:gs pos="100000">
                <a:srgbClr val="E7DCAF"/>
              </a:gs>
            </a:gsLst>
            <a:lin ang="5400000" scaled="1"/>
            <a:tileRect/>
          </a:gradFill>
          <a:ln w="19050">
            <a:solidFill>
              <a:srgbClr val="BEB26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46800" rIns="0" rtlCol="0" anchor="ctr"/>
          <a:lstStyle/>
          <a:p>
            <a:pPr algn="ctr">
              <a:lnSpc>
                <a:spcPts val="1000"/>
              </a:lnSpc>
            </a:pPr>
            <a:r>
              <a:rPr lang="ko-KR" altLang="en-US" sz="1200" spc="-150" dirty="0">
                <a:solidFill>
                  <a:schemeClr val="tx1"/>
                </a:solidFill>
              </a:rPr>
              <a:t>자동제어</a:t>
            </a:r>
            <a:r>
              <a:rPr lang="en-US" altLang="ko-KR" sz="1200" spc="-150" dirty="0">
                <a:solidFill>
                  <a:schemeClr val="tx1"/>
                </a:solidFill>
              </a:rPr>
              <a:t>(1)</a:t>
            </a:r>
            <a:endParaRPr lang="ko-KR" altLang="en-US" sz="1200" spc="-150" dirty="0">
              <a:solidFill>
                <a:schemeClr val="tx1"/>
              </a:solidFill>
            </a:endParaRPr>
          </a:p>
        </p:txBody>
      </p:sp>
      <p:sp>
        <p:nvSpPr>
          <p:cNvPr id="138" name="모서리가 둥근 직사각형 137"/>
          <p:cNvSpPr/>
          <p:nvPr/>
        </p:nvSpPr>
        <p:spPr>
          <a:xfrm>
            <a:off x="5090347" y="5025448"/>
            <a:ext cx="1252178" cy="355238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rgbClr val="ECE5C3"/>
              </a:gs>
              <a:gs pos="100000">
                <a:srgbClr val="E7DCAF"/>
              </a:gs>
            </a:gsLst>
            <a:lin ang="5400000" scaled="1"/>
            <a:tileRect/>
          </a:gradFill>
          <a:ln w="19050">
            <a:solidFill>
              <a:srgbClr val="BEB26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46800" rIns="0" rtlCol="0" anchor="ctr"/>
          <a:lstStyle/>
          <a:p>
            <a:pPr algn="ctr">
              <a:lnSpc>
                <a:spcPts val="1000"/>
              </a:lnSpc>
            </a:pPr>
            <a:r>
              <a:rPr lang="ko-KR" altLang="en-US" sz="1200" spc="-150" dirty="0">
                <a:solidFill>
                  <a:schemeClr val="tx1"/>
                </a:solidFill>
              </a:rPr>
              <a:t>마이크로프로세서</a:t>
            </a:r>
            <a:endParaRPr lang="en-US" altLang="ko-KR" sz="1200" spc="-150" dirty="0">
              <a:solidFill>
                <a:schemeClr val="tx1"/>
              </a:solidFill>
            </a:endParaRPr>
          </a:p>
          <a:p>
            <a:pPr algn="ctr">
              <a:lnSpc>
                <a:spcPts val="1000"/>
              </a:lnSpc>
            </a:pPr>
            <a:r>
              <a:rPr lang="ko-KR" altLang="en-US" sz="1200" spc="-150" dirty="0">
                <a:solidFill>
                  <a:schemeClr val="tx1"/>
                </a:solidFill>
              </a:rPr>
              <a:t>실험</a:t>
            </a:r>
          </a:p>
        </p:txBody>
      </p:sp>
      <p:sp>
        <p:nvSpPr>
          <p:cNvPr id="141" name="모서리가 둥근 직사각형 140"/>
          <p:cNvSpPr/>
          <p:nvPr/>
        </p:nvSpPr>
        <p:spPr>
          <a:xfrm>
            <a:off x="7698310" y="5020279"/>
            <a:ext cx="1252178" cy="355238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rgbClr val="ECE5C3"/>
              </a:gs>
              <a:gs pos="100000">
                <a:srgbClr val="E7DCAF"/>
              </a:gs>
            </a:gsLst>
            <a:lin ang="5400000" scaled="1"/>
            <a:tileRect/>
          </a:gradFill>
          <a:ln w="19050">
            <a:solidFill>
              <a:srgbClr val="BEB26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46800" rIns="0" rtlCol="0" anchor="ctr"/>
          <a:lstStyle/>
          <a:p>
            <a:pPr algn="ctr">
              <a:lnSpc>
                <a:spcPts val="1000"/>
              </a:lnSpc>
            </a:pPr>
            <a:r>
              <a:rPr lang="ko-KR" altLang="en-US" sz="1200" spc="-150" dirty="0" err="1">
                <a:solidFill>
                  <a:schemeClr val="tx1"/>
                </a:solidFill>
              </a:rPr>
              <a:t>소트프웨어분석</a:t>
            </a:r>
            <a:endParaRPr lang="en-US" altLang="ko-KR" sz="1200" spc="-150" dirty="0">
              <a:solidFill>
                <a:schemeClr val="tx1"/>
              </a:solidFill>
            </a:endParaRPr>
          </a:p>
          <a:p>
            <a:pPr algn="ctr">
              <a:lnSpc>
                <a:spcPts val="1000"/>
              </a:lnSpc>
            </a:pPr>
            <a:r>
              <a:rPr lang="ko-KR" altLang="en-US" sz="1200" spc="-150" dirty="0">
                <a:solidFill>
                  <a:schemeClr val="tx1"/>
                </a:solidFill>
              </a:rPr>
              <a:t>설계</a:t>
            </a:r>
          </a:p>
        </p:txBody>
      </p:sp>
      <p:sp>
        <p:nvSpPr>
          <p:cNvPr id="143" name="모서리가 둥근 직사각형 142"/>
          <p:cNvSpPr/>
          <p:nvPr/>
        </p:nvSpPr>
        <p:spPr>
          <a:xfrm>
            <a:off x="9669689" y="4276211"/>
            <a:ext cx="1034858" cy="355238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rgbClr val="ECE5C3"/>
              </a:gs>
              <a:gs pos="100000">
                <a:srgbClr val="E7DCAF"/>
              </a:gs>
            </a:gsLst>
            <a:lin ang="5400000" scaled="1"/>
            <a:tileRect/>
          </a:gradFill>
          <a:ln w="19050">
            <a:solidFill>
              <a:srgbClr val="BEB26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46800" rIns="0" rtlCol="0" anchor="ctr"/>
          <a:lstStyle/>
          <a:p>
            <a:pPr algn="ctr">
              <a:lnSpc>
                <a:spcPts val="1000"/>
              </a:lnSpc>
            </a:pPr>
            <a:r>
              <a:rPr lang="ko-KR" altLang="en-US" sz="1200" spc="-150" dirty="0" err="1">
                <a:solidFill>
                  <a:schemeClr val="tx1"/>
                </a:solidFill>
              </a:rPr>
              <a:t>원도우즈</a:t>
            </a:r>
            <a:endParaRPr lang="en-US" altLang="ko-KR" sz="1200" spc="-150" dirty="0">
              <a:solidFill>
                <a:schemeClr val="tx1"/>
              </a:solidFill>
            </a:endParaRPr>
          </a:p>
          <a:p>
            <a:pPr algn="ctr">
              <a:lnSpc>
                <a:spcPts val="1000"/>
              </a:lnSpc>
            </a:pPr>
            <a:r>
              <a:rPr lang="ko-KR" altLang="en-US" sz="1200" spc="-150" dirty="0">
                <a:solidFill>
                  <a:schemeClr val="tx1"/>
                </a:solidFill>
              </a:rPr>
              <a:t>프로그래밍</a:t>
            </a:r>
          </a:p>
        </p:txBody>
      </p:sp>
      <p:sp>
        <p:nvSpPr>
          <p:cNvPr id="144" name="모서리가 둥근 직사각형 143"/>
          <p:cNvSpPr/>
          <p:nvPr/>
        </p:nvSpPr>
        <p:spPr>
          <a:xfrm>
            <a:off x="9669689" y="4654071"/>
            <a:ext cx="1034858" cy="266895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rgbClr val="ECE5C3"/>
              </a:gs>
              <a:gs pos="100000">
                <a:srgbClr val="E7DCAF"/>
              </a:gs>
            </a:gsLst>
            <a:lin ang="5400000" scaled="1"/>
            <a:tileRect/>
          </a:gradFill>
          <a:ln w="19050">
            <a:solidFill>
              <a:srgbClr val="BEB26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46800" rIns="0" rtlCol="0" anchor="ctr"/>
          <a:lstStyle/>
          <a:p>
            <a:pPr algn="ctr">
              <a:lnSpc>
                <a:spcPts val="1000"/>
              </a:lnSpc>
            </a:pPr>
            <a:r>
              <a:rPr lang="ko-KR" altLang="en-US" sz="1200" spc="-150" dirty="0">
                <a:solidFill>
                  <a:schemeClr val="tx1"/>
                </a:solidFill>
              </a:rPr>
              <a:t>계측공학</a:t>
            </a:r>
          </a:p>
        </p:txBody>
      </p:sp>
      <p:sp>
        <p:nvSpPr>
          <p:cNvPr id="145" name="모서리가 둥근 직사각형 144"/>
          <p:cNvSpPr/>
          <p:nvPr/>
        </p:nvSpPr>
        <p:spPr>
          <a:xfrm>
            <a:off x="11131169" y="4993834"/>
            <a:ext cx="743331" cy="304800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rgbClr val="D3EDC7"/>
              </a:gs>
              <a:gs pos="100000">
                <a:srgbClr val="C2E9B1"/>
              </a:gs>
            </a:gsLst>
            <a:lin ang="5400000" scaled="1"/>
            <a:tileRect/>
          </a:gra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46800" rIns="0" rtlCol="0" anchor="ctr"/>
          <a:lstStyle/>
          <a:p>
            <a:pPr algn="ctr">
              <a:lnSpc>
                <a:spcPts val="1000"/>
              </a:lnSpc>
            </a:pPr>
            <a:r>
              <a:rPr lang="ko-KR" altLang="en-US" sz="1200" spc="-150" dirty="0">
                <a:solidFill>
                  <a:schemeClr val="tx1"/>
                </a:solidFill>
              </a:rPr>
              <a:t>수치해석</a:t>
            </a:r>
          </a:p>
        </p:txBody>
      </p:sp>
      <p:sp>
        <p:nvSpPr>
          <p:cNvPr id="146" name="모서리가 둥근 직사각형 145"/>
          <p:cNvSpPr/>
          <p:nvPr/>
        </p:nvSpPr>
        <p:spPr>
          <a:xfrm>
            <a:off x="1129007" y="5958388"/>
            <a:ext cx="1252178" cy="260798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rgbClr val="ECE5C3"/>
              </a:gs>
              <a:gs pos="100000">
                <a:srgbClr val="E7DCAF"/>
              </a:gs>
            </a:gsLst>
            <a:lin ang="5400000" scaled="1"/>
            <a:tileRect/>
          </a:gradFill>
          <a:ln w="19050">
            <a:solidFill>
              <a:srgbClr val="BEB26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46800" rIns="0" rtlCol="0" anchor="ctr"/>
          <a:lstStyle/>
          <a:p>
            <a:pPr algn="ctr">
              <a:lnSpc>
                <a:spcPts val="1000"/>
              </a:lnSpc>
            </a:pPr>
            <a:r>
              <a:rPr lang="ko-KR" altLang="en-US" sz="1200" spc="-150" dirty="0" err="1">
                <a:solidFill>
                  <a:schemeClr val="tx1"/>
                </a:solidFill>
              </a:rPr>
              <a:t>취업과창업</a:t>
            </a:r>
            <a:endParaRPr lang="ko-KR" altLang="en-US" sz="1200" spc="-150" dirty="0">
              <a:solidFill>
                <a:schemeClr val="tx1"/>
              </a:solidFill>
            </a:endParaRPr>
          </a:p>
        </p:txBody>
      </p:sp>
      <p:sp>
        <p:nvSpPr>
          <p:cNvPr id="147" name="모서리가 둥근 직사각형 146"/>
          <p:cNvSpPr/>
          <p:nvPr/>
        </p:nvSpPr>
        <p:spPr>
          <a:xfrm>
            <a:off x="10370694" y="5807585"/>
            <a:ext cx="1252178" cy="266895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rgbClr val="ECE5C3"/>
              </a:gs>
              <a:gs pos="100000">
                <a:srgbClr val="E7DCAF"/>
              </a:gs>
            </a:gsLst>
            <a:lin ang="5400000" scaled="1"/>
            <a:tileRect/>
          </a:gradFill>
          <a:ln w="19050">
            <a:solidFill>
              <a:srgbClr val="BEB26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46800" rIns="0" rtlCol="0" anchor="ctr"/>
          <a:lstStyle/>
          <a:p>
            <a:pPr algn="ctr">
              <a:lnSpc>
                <a:spcPts val="1000"/>
              </a:lnSpc>
            </a:pPr>
            <a:r>
              <a:rPr lang="ko-KR" altLang="en-US" sz="1200" spc="-150" dirty="0">
                <a:solidFill>
                  <a:schemeClr val="tx1"/>
                </a:solidFill>
              </a:rPr>
              <a:t>스마트 그리드</a:t>
            </a:r>
          </a:p>
        </p:txBody>
      </p:sp>
      <p:sp>
        <p:nvSpPr>
          <p:cNvPr id="148" name="모서리가 둥근 직사각형 147"/>
          <p:cNvSpPr/>
          <p:nvPr/>
        </p:nvSpPr>
        <p:spPr>
          <a:xfrm>
            <a:off x="2481582" y="5809068"/>
            <a:ext cx="1252178" cy="266895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rgbClr val="ECE5C3"/>
              </a:gs>
              <a:gs pos="100000">
                <a:srgbClr val="E7DCAF"/>
              </a:gs>
            </a:gsLst>
            <a:lin ang="5400000" scaled="1"/>
            <a:tileRect/>
          </a:gradFill>
          <a:ln w="19050">
            <a:solidFill>
              <a:srgbClr val="BEB26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46800" rIns="0" rtlCol="0" anchor="ctr"/>
          <a:lstStyle/>
          <a:p>
            <a:pPr algn="ctr">
              <a:lnSpc>
                <a:spcPts val="1000"/>
              </a:lnSpc>
            </a:pPr>
            <a:r>
              <a:rPr lang="ko-KR" altLang="en-US" sz="1200" spc="-150" dirty="0">
                <a:solidFill>
                  <a:schemeClr val="tx1"/>
                </a:solidFill>
              </a:rPr>
              <a:t>산업체현장실습</a:t>
            </a:r>
          </a:p>
        </p:txBody>
      </p:sp>
      <p:sp>
        <p:nvSpPr>
          <p:cNvPr id="150" name="모서리가 둥근 직사각형 149"/>
          <p:cNvSpPr/>
          <p:nvPr/>
        </p:nvSpPr>
        <p:spPr>
          <a:xfrm>
            <a:off x="3796434" y="5809068"/>
            <a:ext cx="1252178" cy="266895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rgbClr val="ECE5C3"/>
              </a:gs>
              <a:gs pos="100000">
                <a:srgbClr val="E7DCAF"/>
              </a:gs>
            </a:gsLst>
            <a:lin ang="5400000" scaled="1"/>
            <a:tileRect/>
          </a:gradFill>
          <a:ln w="19050">
            <a:solidFill>
              <a:srgbClr val="BEB26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46800" rIns="0" rtlCol="0" anchor="ctr"/>
          <a:lstStyle/>
          <a:p>
            <a:pPr algn="ctr">
              <a:lnSpc>
                <a:spcPts val="1000"/>
              </a:lnSpc>
            </a:pPr>
            <a:r>
              <a:rPr lang="ko-KR" altLang="en-US" sz="1200" spc="-150" dirty="0">
                <a:solidFill>
                  <a:schemeClr val="tx1"/>
                </a:solidFill>
              </a:rPr>
              <a:t>로봇공학</a:t>
            </a:r>
          </a:p>
        </p:txBody>
      </p:sp>
      <p:sp>
        <p:nvSpPr>
          <p:cNvPr id="151" name="모서리가 둥근 직사각형 150"/>
          <p:cNvSpPr/>
          <p:nvPr/>
        </p:nvSpPr>
        <p:spPr>
          <a:xfrm>
            <a:off x="3838789" y="6373563"/>
            <a:ext cx="1252178" cy="266895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rgbClr val="ECE5C3"/>
              </a:gs>
              <a:gs pos="100000">
                <a:srgbClr val="E7DCAF"/>
              </a:gs>
            </a:gsLst>
            <a:lin ang="5400000" scaled="1"/>
            <a:tileRect/>
          </a:gradFill>
          <a:ln w="19050">
            <a:solidFill>
              <a:srgbClr val="BEB26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46800" rIns="0" rtlCol="0" anchor="ctr"/>
          <a:lstStyle/>
          <a:p>
            <a:pPr algn="ctr">
              <a:lnSpc>
                <a:spcPts val="1000"/>
              </a:lnSpc>
            </a:pPr>
            <a:r>
              <a:rPr lang="ko-KR" altLang="en-US" sz="1200" spc="-150" dirty="0">
                <a:solidFill>
                  <a:schemeClr val="tx1"/>
                </a:solidFill>
              </a:rPr>
              <a:t>인공지능</a:t>
            </a:r>
          </a:p>
        </p:txBody>
      </p:sp>
      <p:sp>
        <p:nvSpPr>
          <p:cNvPr id="152" name="모서리가 둥근 직사각형 151"/>
          <p:cNvSpPr/>
          <p:nvPr/>
        </p:nvSpPr>
        <p:spPr>
          <a:xfrm>
            <a:off x="5111286" y="5809068"/>
            <a:ext cx="1252178" cy="266895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rgbClr val="ECE5C3"/>
              </a:gs>
              <a:gs pos="100000">
                <a:srgbClr val="E7DCAF"/>
              </a:gs>
            </a:gsLst>
            <a:lin ang="5400000" scaled="1"/>
            <a:tileRect/>
          </a:gradFill>
          <a:ln w="19050">
            <a:solidFill>
              <a:srgbClr val="BEB26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46800" rIns="0" rtlCol="0" anchor="ctr"/>
          <a:lstStyle/>
          <a:p>
            <a:pPr algn="ctr">
              <a:lnSpc>
                <a:spcPts val="1000"/>
              </a:lnSpc>
            </a:pPr>
            <a:r>
              <a:rPr lang="en-US" altLang="ko-KR" sz="1200" dirty="0">
                <a:solidFill>
                  <a:schemeClr val="tx1"/>
                </a:solidFill>
              </a:rPr>
              <a:t>PLC</a:t>
            </a:r>
            <a:r>
              <a:rPr lang="ko-KR" altLang="en-US" sz="1200" spc="-150" dirty="0">
                <a:solidFill>
                  <a:schemeClr val="tx1"/>
                </a:solidFill>
              </a:rPr>
              <a:t>제어</a:t>
            </a:r>
          </a:p>
        </p:txBody>
      </p:sp>
      <p:sp>
        <p:nvSpPr>
          <p:cNvPr id="153" name="모서리가 둥근 직사각형 152"/>
          <p:cNvSpPr/>
          <p:nvPr/>
        </p:nvSpPr>
        <p:spPr>
          <a:xfrm>
            <a:off x="5135442" y="6373563"/>
            <a:ext cx="1252178" cy="266895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rgbClr val="ECE5C3"/>
              </a:gs>
              <a:gs pos="100000">
                <a:srgbClr val="E7DCAF"/>
              </a:gs>
            </a:gsLst>
            <a:lin ang="5400000" scaled="1"/>
            <a:tileRect/>
          </a:gradFill>
          <a:ln w="19050">
            <a:solidFill>
              <a:srgbClr val="BEB26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46800" rIns="0" rtlCol="0" anchor="ctr"/>
          <a:lstStyle/>
          <a:p>
            <a:pPr algn="ctr">
              <a:lnSpc>
                <a:spcPts val="1000"/>
              </a:lnSpc>
            </a:pPr>
            <a:r>
              <a:rPr lang="ko-KR" altLang="en-US" sz="1200" spc="-150" dirty="0">
                <a:solidFill>
                  <a:schemeClr val="tx1"/>
                </a:solidFill>
              </a:rPr>
              <a:t>디지털제어</a:t>
            </a:r>
          </a:p>
        </p:txBody>
      </p:sp>
      <p:sp>
        <p:nvSpPr>
          <p:cNvPr id="156" name="모서리가 둥근 직사각형 155"/>
          <p:cNvSpPr/>
          <p:nvPr/>
        </p:nvSpPr>
        <p:spPr>
          <a:xfrm>
            <a:off x="7740990" y="5807983"/>
            <a:ext cx="1252178" cy="266895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rgbClr val="ECE5C3"/>
              </a:gs>
              <a:gs pos="100000">
                <a:srgbClr val="E7DCAF"/>
              </a:gs>
            </a:gsLst>
            <a:lin ang="5400000" scaled="1"/>
            <a:tileRect/>
          </a:gradFill>
          <a:ln w="19050">
            <a:solidFill>
              <a:srgbClr val="BEB26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46800" rIns="0" rtlCol="0" anchor="ctr"/>
          <a:lstStyle/>
          <a:p>
            <a:pPr algn="ctr">
              <a:lnSpc>
                <a:spcPts val="1000"/>
              </a:lnSpc>
            </a:pPr>
            <a:r>
              <a:rPr lang="ko-KR" altLang="en-US" sz="1200" spc="-150" dirty="0">
                <a:solidFill>
                  <a:schemeClr val="tx1"/>
                </a:solidFill>
              </a:rPr>
              <a:t>계측공학실험</a:t>
            </a:r>
          </a:p>
        </p:txBody>
      </p:sp>
      <p:sp>
        <p:nvSpPr>
          <p:cNvPr id="157" name="모서리가 둥근 직사각형 156"/>
          <p:cNvSpPr/>
          <p:nvPr/>
        </p:nvSpPr>
        <p:spPr>
          <a:xfrm>
            <a:off x="6466110" y="6385178"/>
            <a:ext cx="1252178" cy="266895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rgbClr val="ECE5C3"/>
              </a:gs>
              <a:gs pos="100000">
                <a:srgbClr val="E7DCAF"/>
              </a:gs>
            </a:gsLst>
            <a:lin ang="5400000" scaled="1"/>
            <a:tileRect/>
          </a:gradFill>
          <a:ln w="19050">
            <a:solidFill>
              <a:srgbClr val="BEB26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46800" rIns="0" rtlCol="0" anchor="ctr"/>
          <a:lstStyle/>
          <a:p>
            <a:pPr algn="ctr">
              <a:lnSpc>
                <a:spcPts val="1000"/>
              </a:lnSpc>
            </a:pPr>
            <a:r>
              <a:rPr lang="en-US" altLang="ko-KR" sz="1200" spc="-150" dirty="0">
                <a:solidFill>
                  <a:schemeClr val="tx1"/>
                </a:solidFill>
              </a:rPr>
              <a:t>I O T </a:t>
            </a:r>
            <a:r>
              <a:rPr lang="ko-KR" altLang="en-US" sz="1200" spc="-150" dirty="0">
                <a:solidFill>
                  <a:schemeClr val="tx1"/>
                </a:solidFill>
              </a:rPr>
              <a:t>시스템</a:t>
            </a:r>
          </a:p>
        </p:txBody>
      </p:sp>
      <p:sp>
        <p:nvSpPr>
          <p:cNvPr id="158" name="모서리가 둥근 직사각형 157"/>
          <p:cNvSpPr/>
          <p:nvPr/>
        </p:nvSpPr>
        <p:spPr>
          <a:xfrm>
            <a:off x="7788163" y="6397878"/>
            <a:ext cx="1252178" cy="266895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rgbClr val="ECE5C3"/>
              </a:gs>
              <a:gs pos="100000">
                <a:srgbClr val="E7DCAF"/>
              </a:gs>
            </a:gsLst>
            <a:lin ang="5400000" scaled="1"/>
            <a:tileRect/>
          </a:gradFill>
          <a:ln w="19050">
            <a:solidFill>
              <a:srgbClr val="BEB26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46800" rIns="0" rtlCol="0" anchor="ctr"/>
          <a:lstStyle/>
          <a:p>
            <a:pPr algn="ctr">
              <a:lnSpc>
                <a:spcPts val="1000"/>
              </a:lnSpc>
            </a:pPr>
            <a:r>
              <a:rPr lang="ko-KR" altLang="en-US" sz="1200" spc="-150" dirty="0">
                <a:solidFill>
                  <a:schemeClr val="tx1"/>
                </a:solidFill>
              </a:rPr>
              <a:t>자동제어실험</a:t>
            </a:r>
          </a:p>
        </p:txBody>
      </p:sp>
      <p:sp>
        <p:nvSpPr>
          <p:cNvPr id="159" name="모서리가 둥근 직사각형 158"/>
          <p:cNvSpPr/>
          <p:nvPr/>
        </p:nvSpPr>
        <p:spPr>
          <a:xfrm>
            <a:off x="9097516" y="6397878"/>
            <a:ext cx="1252178" cy="266895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rgbClr val="ECE5C3"/>
              </a:gs>
              <a:gs pos="100000">
                <a:srgbClr val="E7DCAF"/>
              </a:gs>
            </a:gsLst>
            <a:lin ang="5400000" scaled="1"/>
            <a:tileRect/>
          </a:gradFill>
          <a:ln w="19050">
            <a:solidFill>
              <a:srgbClr val="BEB26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46800" rIns="0" rtlCol="0" anchor="ctr"/>
          <a:lstStyle/>
          <a:p>
            <a:pPr algn="ctr">
              <a:lnSpc>
                <a:spcPts val="1000"/>
              </a:lnSpc>
            </a:pPr>
            <a:r>
              <a:rPr lang="ko-KR" altLang="en-US" sz="1200" spc="-150" dirty="0">
                <a:solidFill>
                  <a:schemeClr val="tx1"/>
                </a:solidFill>
              </a:rPr>
              <a:t>현대제어</a:t>
            </a:r>
          </a:p>
        </p:txBody>
      </p:sp>
      <p:cxnSp>
        <p:nvCxnSpPr>
          <p:cNvPr id="1024" name="직선 화살표 연결선 1023"/>
          <p:cNvCxnSpPr>
            <a:stCxn id="42" idx="2"/>
            <a:endCxn id="41" idx="0"/>
          </p:cNvCxnSpPr>
          <p:nvPr/>
        </p:nvCxnSpPr>
        <p:spPr>
          <a:xfrm flipH="1">
            <a:off x="8345818" y="1990273"/>
            <a:ext cx="5726" cy="232228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8" name="직선 화살표 연결선 1027"/>
          <p:cNvCxnSpPr>
            <a:stCxn id="46" idx="2"/>
            <a:endCxn id="45" idx="0"/>
          </p:cNvCxnSpPr>
          <p:nvPr/>
        </p:nvCxnSpPr>
        <p:spPr>
          <a:xfrm>
            <a:off x="10930105" y="1990273"/>
            <a:ext cx="0" cy="232228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1" name="꺾인 연결선 1030"/>
          <p:cNvCxnSpPr>
            <a:endCxn id="70" idx="0"/>
          </p:cNvCxnSpPr>
          <p:nvPr/>
        </p:nvCxnSpPr>
        <p:spPr>
          <a:xfrm rot="16200000" flipH="1">
            <a:off x="7406383" y="855497"/>
            <a:ext cx="537247" cy="3917141"/>
          </a:xfrm>
          <a:prstGeom prst="bentConnector3">
            <a:avLst>
              <a:gd name="adj1" fmla="val 50886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3" name="꺾인 연결선 1032"/>
          <p:cNvCxnSpPr/>
          <p:nvPr/>
        </p:nvCxnSpPr>
        <p:spPr>
          <a:xfrm rot="16200000" flipH="1">
            <a:off x="6756601" y="1505280"/>
            <a:ext cx="540159" cy="2620488"/>
          </a:xfrm>
          <a:prstGeom prst="bentConnector3">
            <a:avLst>
              <a:gd name="adj1" fmla="val 50441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5" name="꺾인 연결선 1034"/>
          <p:cNvCxnSpPr>
            <a:endCxn id="68" idx="0"/>
          </p:cNvCxnSpPr>
          <p:nvPr/>
        </p:nvCxnSpPr>
        <p:spPr>
          <a:xfrm rot="16200000" flipH="1">
            <a:off x="6117385" y="2144495"/>
            <a:ext cx="530830" cy="1332729"/>
          </a:xfrm>
          <a:prstGeom prst="bentConnector3">
            <a:avLst>
              <a:gd name="adj1" fmla="val 51346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0" name="꺾인 연결선 1039"/>
          <p:cNvCxnSpPr>
            <a:stCxn id="68" idx="2"/>
            <a:endCxn id="77" idx="0"/>
          </p:cNvCxnSpPr>
          <p:nvPr/>
        </p:nvCxnSpPr>
        <p:spPr>
          <a:xfrm rot="5400000">
            <a:off x="5412273" y="2003878"/>
            <a:ext cx="297600" cy="2976185"/>
          </a:xfrm>
          <a:prstGeom prst="bentConnector3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2" name="직선 화살표 연결선 1041"/>
          <p:cNvCxnSpPr/>
          <p:nvPr/>
        </p:nvCxnSpPr>
        <p:spPr>
          <a:xfrm>
            <a:off x="7492523" y="3258817"/>
            <a:ext cx="0" cy="381959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8" name="모서리가 둥근 직사각형 67"/>
          <p:cNvSpPr/>
          <p:nvPr/>
        </p:nvSpPr>
        <p:spPr>
          <a:xfrm>
            <a:off x="6423076" y="3076275"/>
            <a:ext cx="1252178" cy="266895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rgbClr val="ECE5C3"/>
              </a:gs>
              <a:gs pos="100000">
                <a:srgbClr val="E7DCAF"/>
              </a:gs>
            </a:gsLst>
            <a:lin ang="5400000" scaled="1"/>
            <a:tileRect/>
          </a:gradFill>
          <a:ln w="19050">
            <a:solidFill>
              <a:srgbClr val="BEB26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46800" rIns="0" rtlCol="0" anchor="ctr"/>
          <a:lstStyle/>
          <a:p>
            <a:pPr algn="ctr">
              <a:lnSpc>
                <a:spcPts val="1000"/>
              </a:lnSpc>
            </a:pPr>
            <a:r>
              <a:rPr lang="ko-KR" altLang="en-US" sz="1200" spc="-150" dirty="0">
                <a:solidFill>
                  <a:schemeClr val="tx1"/>
                </a:solidFill>
              </a:rPr>
              <a:t>디지털공학</a:t>
            </a:r>
            <a:r>
              <a:rPr lang="en-US" altLang="ko-KR" sz="1200" spc="-150" dirty="0">
                <a:solidFill>
                  <a:schemeClr val="tx1"/>
                </a:solidFill>
              </a:rPr>
              <a:t>(1)</a:t>
            </a:r>
            <a:endParaRPr lang="ko-KR" altLang="en-US" sz="1200" spc="-150" dirty="0">
              <a:solidFill>
                <a:schemeClr val="tx1"/>
              </a:solidFill>
            </a:endParaRPr>
          </a:p>
        </p:txBody>
      </p:sp>
      <p:cxnSp>
        <p:nvCxnSpPr>
          <p:cNvPr id="180" name="직선 화살표 연결선 179"/>
          <p:cNvCxnSpPr>
            <a:endCxn id="74" idx="0"/>
          </p:cNvCxnSpPr>
          <p:nvPr/>
        </p:nvCxnSpPr>
        <p:spPr>
          <a:xfrm flipH="1">
            <a:off x="8336487" y="3352499"/>
            <a:ext cx="437" cy="288271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5" name="직선 화살표 연결선 184"/>
          <p:cNvCxnSpPr>
            <a:stCxn id="70" idx="2"/>
            <a:endCxn id="73" idx="0"/>
          </p:cNvCxnSpPr>
          <p:nvPr/>
        </p:nvCxnSpPr>
        <p:spPr>
          <a:xfrm flipH="1">
            <a:off x="9633452" y="3349587"/>
            <a:ext cx="125" cy="291182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8" name="직선 화살표 연결선 187"/>
          <p:cNvCxnSpPr>
            <a:stCxn id="64" idx="2"/>
            <a:endCxn id="63" idx="0"/>
          </p:cNvCxnSpPr>
          <p:nvPr/>
        </p:nvCxnSpPr>
        <p:spPr>
          <a:xfrm flipH="1">
            <a:off x="10930105" y="3353297"/>
            <a:ext cx="125" cy="293819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1" name="꺾인 연결선 1050"/>
          <p:cNvCxnSpPr>
            <a:stCxn id="76" idx="2"/>
          </p:cNvCxnSpPr>
          <p:nvPr/>
        </p:nvCxnSpPr>
        <p:spPr>
          <a:xfrm rot="5400000">
            <a:off x="4257048" y="2827861"/>
            <a:ext cx="379585" cy="2539192"/>
          </a:xfrm>
          <a:prstGeom prst="bentConnector3">
            <a:avLst>
              <a:gd name="adj1" fmla="val 72123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4" name="꺾인 연결선 1053"/>
          <p:cNvCxnSpPr>
            <a:stCxn id="63" idx="2"/>
            <a:endCxn id="137" idx="0"/>
          </p:cNvCxnSpPr>
          <p:nvPr/>
        </p:nvCxnSpPr>
        <p:spPr>
          <a:xfrm rot="5400000">
            <a:off x="8716214" y="2246962"/>
            <a:ext cx="546843" cy="3880940"/>
          </a:xfrm>
          <a:prstGeom prst="bentConnector3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5" name="직선 화살표 연결선 174"/>
          <p:cNvCxnSpPr>
            <a:stCxn id="73" idx="2"/>
          </p:cNvCxnSpPr>
          <p:nvPr/>
        </p:nvCxnSpPr>
        <p:spPr>
          <a:xfrm flipH="1">
            <a:off x="9624433" y="3907664"/>
            <a:ext cx="9019" cy="1100875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93" name="그룹 192"/>
          <p:cNvGrpSpPr/>
          <p:nvPr/>
        </p:nvGrpSpPr>
        <p:grpSpPr>
          <a:xfrm>
            <a:off x="8814643" y="3902995"/>
            <a:ext cx="260621" cy="1088105"/>
            <a:chOff x="8814643" y="3902995"/>
            <a:chExt cx="260621" cy="1088105"/>
          </a:xfrm>
        </p:grpSpPr>
        <p:cxnSp>
          <p:nvCxnSpPr>
            <p:cNvPr id="182" name="직선 연결선 181"/>
            <p:cNvCxnSpPr/>
            <p:nvPr/>
          </p:nvCxnSpPr>
          <p:spPr>
            <a:xfrm>
              <a:off x="8814643" y="3902995"/>
              <a:ext cx="0" cy="494389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4" name="직선 연결선 183"/>
            <p:cNvCxnSpPr/>
            <p:nvPr/>
          </p:nvCxnSpPr>
          <p:spPr>
            <a:xfrm>
              <a:off x="8815388" y="4400550"/>
              <a:ext cx="252412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7" name="직선 연결선 186"/>
            <p:cNvCxnSpPr/>
            <p:nvPr/>
          </p:nvCxnSpPr>
          <p:spPr>
            <a:xfrm>
              <a:off x="9072563" y="4397384"/>
              <a:ext cx="0" cy="390134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3" name="직선 연결선 222"/>
            <p:cNvCxnSpPr/>
            <p:nvPr/>
          </p:nvCxnSpPr>
          <p:spPr>
            <a:xfrm>
              <a:off x="8822852" y="4787518"/>
              <a:ext cx="252412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2" name="직선 화살표 연결선 191"/>
            <p:cNvCxnSpPr/>
            <p:nvPr/>
          </p:nvCxnSpPr>
          <p:spPr>
            <a:xfrm>
              <a:off x="8814643" y="4787518"/>
              <a:ext cx="0" cy="203582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4" name="모서리가 둥근 직사각형 73"/>
          <p:cNvSpPr/>
          <p:nvPr/>
        </p:nvSpPr>
        <p:spPr>
          <a:xfrm>
            <a:off x="7710398" y="3640770"/>
            <a:ext cx="1252178" cy="266895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rgbClr val="ECE5C3"/>
              </a:gs>
              <a:gs pos="100000">
                <a:srgbClr val="E7DCAF"/>
              </a:gs>
            </a:gsLst>
            <a:lin ang="5400000" scaled="1"/>
            <a:tileRect/>
          </a:gradFill>
          <a:ln w="19050">
            <a:solidFill>
              <a:srgbClr val="BEB26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46800" rIns="0" rtlCol="0" anchor="ctr"/>
          <a:lstStyle/>
          <a:p>
            <a:pPr algn="ctr">
              <a:lnSpc>
                <a:spcPts val="1000"/>
              </a:lnSpc>
            </a:pPr>
            <a:r>
              <a:rPr lang="ko-KR" altLang="en-US" sz="1200" spc="-150" dirty="0">
                <a:solidFill>
                  <a:schemeClr val="tx1"/>
                </a:solidFill>
              </a:rPr>
              <a:t>객체지향언어실습</a:t>
            </a:r>
          </a:p>
        </p:txBody>
      </p:sp>
      <p:cxnSp>
        <p:nvCxnSpPr>
          <p:cNvPr id="200" name="직선 화살표 연결선 199"/>
          <p:cNvCxnSpPr>
            <a:stCxn id="137" idx="2"/>
          </p:cNvCxnSpPr>
          <p:nvPr/>
        </p:nvCxnSpPr>
        <p:spPr>
          <a:xfrm>
            <a:off x="7049165" y="4727749"/>
            <a:ext cx="0" cy="28443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2" name="직선 화살표 연결선 201"/>
          <p:cNvCxnSpPr/>
          <p:nvPr/>
        </p:nvCxnSpPr>
        <p:spPr>
          <a:xfrm>
            <a:off x="5716436" y="4702139"/>
            <a:ext cx="0" cy="328293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4" name="직선 화살표 연결선 203"/>
          <p:cNvCxnSpPr/>
          <p:nvPr/>
        </p:nvCxnSpPr>
        <p:spPr>
          <a:xfrm>
            <a:off x="7258250" y="5364419"/>
            <a:ext cx="0" cy="426782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14" name="그룹 213"/>
          <p:cNvGrpSpPr/>
          <p:nvPr/>
        </p:nvGrpSpPr>
        <p:grpSpPr>
          <a:xfrm>
            <a:off x="7455488" y="5363777"/>
            <a:ext cx="2049677" cy="427424"/>
            <a:chOff x="7574756" y="5363777"/>
            <a:chExt cx="2049677" cy="427424"/>
          </a:xfrm>
        </p:grpSpPr>
        <p:cxnSp>
          <p:nvCxnSpPr>
            <p:cNvPr id="208" name="직선 화살표 연결선 207"/>
            <p:cNvCxnSpPr/>
            <p:nvPr/>
          </p:nvCxnSpPr>
          <p:spPr>
            <a:xfrm>
              <a:off x="7574756" y="5557838"/>
              <a:ext cx="0" cy="233363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0" name="직선 연결선 209"/>
            <p:cNvCxnSpPr/>
            <p:nvPr/>
          </p:nvCxnSpPr>
          <p:spPr>
            <a:xfrm>
              <a:off x="7574756" y="5557838"/>
              <a:ext cx="204967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2" name="직선 연결선 211"/>
            <p:cNvCxnSpPr/>
            <p:nvPr/>
          </p:nvCxnSpPr>
          <p:spPr>
            <a:xfrm>
              <a:off x="9624433" y="5363777"/>
              <a:ext cx="0" cy="194061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216" name="꺾인 연결선 215"/>
          <p:cNvCxnSpPr/>
          <p:nvPr/>
        </p:nvCxnSpPr>
        <p:spPr>
          <a:xfrm rot="16200000" flipH="1">
            <a:off x="6173104" y="4914078"/>
            <a:ext cx="422454" cy="1335791"/>
          </a:xfrm>
          <a:prstGeom prst="bentConnector3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모서리가 둥근 직사각형 42"/>
          <p:cNvSpPr/>
          <p:nvPr/>
        </p:nvSpPr>
        <p:spPr>
          <a:xfrm>
            <a:off x="10289266" y="4993834"/>
            <a:ext cx="810534" cy="322944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rgbClr val="D3EDC7"/>
              </a:gs>
              <a:gs pos="100000">
                <a:srgbClr val="C2E9B1"/>
              </a:gs>
            </a:gsLst>
            <a:lin ang="5400000" scaled="1"/>
            <a:tileRect/>
          </a:gra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46800" rIns="0" rtlCol="0" anchor="ctr"/>
          <a:lstStyle/>
          <a:p>
            <a:pPr algn="ctr">
              <a:lnSpc>
                <a:spcPts val="1000"/>
              </a:lnSpc>
            </a:pPr>
            <a:r>
              <a:rPr lang="ko-KR" altLang="en-US" sz="1200" spc="-150" dirty="0">
                <a:solidFill>
                  <a:schemeClr val="tx1"/>
                </a:solidFill>
              </a:rPr>
              <a:t>생물미래학</a:t>
            </a:r>
          </a:p>
        </p:txBody>
      </p:sp>
      <p:cxnSp>
        <p:nvCxnSpPr>
          <p:cNvPr id="117" name="직선 화살표 연결선 116"/>
          <p:cNvCxnSpPr>
            <a:endCxn id="64" idx="0"/>
          </p:cNvCxnSpPr>
          <p:nvPr/>
        </p:nvCxnSpPr>
        <p:spPr>
          <a:xfrm rot="16200000" flipH="1">
            <a:off x="10650618" y="2806789"/>
            <a:ext cx="551843" cy="7382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7" name="꺾인 연결선 126"/>
          <p:cNvCxnSpPr>
            <a:stCxn id="39" idx="2"/>
            <a:endCxn id="66" idx="0"/>
          </p:cNvCxnSpPr>
          <p:nvPr/>
        </p:nvCxnSpPr>
        <p:spPr>
          <a:xfrm rot="5400000">
            <a:off x="5471234" y="1503014"/>
            <a:ext cx="535501" cy="2620363"/>
          </a:xfrm>
          <a:prstGeom prst="bentConnector3">
            <a:avLst>
              <a:gd name="adj1" fmla="val 31027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8" name="모서리가 둥근 직사각형 167"/>
          <p:cNvSpPr/>
          <p:nvPr/>
        </p:nvSpPr>
        <p:spPr>
          <a:xfrm>
            <a:off x="9055842" y="5810656"/>
            <a:ext cx="1252178" cy="266895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rgbClr val="ECE5C3"/>
              </a:gs>
              <a:gs pos="100000">
                <a:srgbClr val="E7DCAF"/>
              </a:gs>
            </a:gsLst>
            <a:lin ang="5400000" scaled="1"/>
            <a:tileRect/>
          </a:gradFill>
          <a:ln w="19050">
            <a:solidFill>
              <a:srgbClr val="BEB26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46800" rIns="0" rtlCol="0" anchor="ctr"/>
          <a:lstStyle/>
          <a:p>
            <a:pPr algn="ctr">
              <a:lnSpc>
                <a:spcPts val="1000"/>
              </a:lnSpc>
            </a:pPr>
            <a:r>
              <a:rPr lang="ko-KR" altLang="en-US" sz="1200" spc="-150" dirty="0" err="1">
                <a:solidFill>
                  <a:schemeClr val="tx1"/>
                </a:solidFill>
              </a:rPr>
              <a:t>임베디드시스템</a:t>
            </a:r>
            <a:endParaRPr lang="ko-KR" altLang="en-US" sz="1200" spc="-150" dirty="0">
              <a:solidFill>
                <a:schemeClr val="tx1"/>
              </a:solidFill>
            </a:endParaRPr>
          </a:p>
        </p:txBody>
      </p:sp>
      <p:sp>
        <p:nvSpPr>
          <p:cNvPr id="171" name="모서리가 둥근 직사각형 170"/>
          <p:cNvSpPr/>
          <p:nvPr/>
        </p:nvSpPr>
        <p:spPr>
          <a:xfrm>
            <a:off x="2461704" y="4281292"/>
            <a:ext cx="1252178" cy="266895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rgbClr val="ECE5C3"/>
              </a:gs>
              <a:gs pos="100000">
                <a:srgbClr val="E7DCAF"/>
              </a:gs>
            </a:gsLst>
            <a:lin ang="5400000" scaled="1"/>
            <a:tileRect/>
          </a:gradFill>
          <a:ln w="19050">
            <a:solidFill>
              <a:srgbClr val="BEB26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46800" rIns="0" rtlCol="0" anchor="ctr"/>
          <a:lstStyle/>
          <a:p>
            <a:pPr algn="ctr">
              <a:lnSpc>
                <a:spcPts val="1000"/>
              </a:lnSpc>
            </a:pPr>
            <a:r>
              <a:rPr lang="ko-KR" altLang="en-US" sz="1200" spc="-150" dirty="0">
                <a:solidFill>
                  <a:schemeClr val="tx1"/>
                </a:solidFill>
              </a:rPr>
              <a:t>전자회로</a:t>
            </a:r>
            <a:r>
              <a:rPr lang="en-US" altLang="ko-KR" sz="1200" spc="-150" dirty="0">
                <a:solidFill>
                  <a:schemeClr val="tx1"/>
                </a:solidFill>
              </a:rPr>
              <a:t>(2)</a:t>
            </a:r>
            <a:endParaRPr lang="ko-KR" altLang="en-US" sz="1200" spc="-150" dirty="0">
              <a:solidFill>
                <a:schemeClr val="tx1"/>
              </a:solidFill>
            </a:endParaRPr>
          </a:p>
        </p:txBody>
      </p:sp>
      <p:sp>
        <p:nvSpPr>
          <p:cNvPr id="17" name="모서리가 둥근 직사각형 16"/>
          <p:cNvSpPr/>
          <p:nvPr/>
        </p:nvSpPr>
        <p:spPr>
          <a:xfrm>
            <a:off x="1138348" y="5036385"/>
            <a:ext cx="1252178" cy="322944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rgbClr val="B8E3E9"/>
              </a:gs>
              <a:gs pos="100000">
                <a:srgbClr val="A9DDE4"/>
              </a:gs>
            </a:gsLst>
            <a:lin ang="5400000" scaled="1"/>
            <a:tileRect/>
          </a:gradFill>
          <a:ln w="19050">
            <a:solidFill>
              <a:srgbClr val="215D9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46800" rIns="0" rtlCol="0" anchor="ctr"/>
          <a:lstStyle/>
          <a:p>
            <a:pPr algn="ctr">
              <a:lnSpc>
                <a:spcPts val="1000"/>
              </a:lnSpc>
            </a:pPr>
            <a:r>
              <a:rPr lang="ko-KR" altLang="en-US" sz="1200" spc="-150" dirty="0">
                <a:solidFill>
                  <a:schemeClr val="tx1"/>
                </a:solidFill>
              </a:rPr>
              <a:t>자연과학명저와</a:t>
            </a:r>
            <a:endParaRPr lang="en-US" altLang="ko-KR" sz="1200" spc="-150" dirty="0">
              <a:solidFill>
                <a:schemeClr val="tx1"/>
              </a:solidFill>
            </a:endParaRPr>
          </a:p>
          <a:p>
            <a:pPr algn="ctr">
              <a:lnSpc>
                <a:spcPts val="1000"/>
              </a:lnSpc>
            </a:pPr>
            <a:r>
              <a:rPr lang="ko-KR" altLang="en-US" sz="1200" spc="-150" dirty="0">
                <a:solidFill>
                  <a:schemeClr val="tx1"/>
                </a:solidFill>
              </a:rPr>
              <a:t>창의적 글쓰기</a:t>
            </a:r>
          </a:p>
        </p:txBody>
      </p:sp>
      <p:cxnSp>
        <p:nvCxnSpPr>
          <p:cNvPr id="5" name="꺾인 연결선 4"/>
          <p:cNvCxnSpPr>
            <a:stCxn id="75" idx="2"/>
          </p:cNvCxnSpPr>
          <p:nvPr/>
        </p:nvCxnSpPr>
        <p:spPr>
          <a:xfrm rot="5400000">
            <a:off x="6489267" y="3540903"/>
            <a:ext cx="193137" cy="926661"/>
          </a:xfrm>
          <a:prstGeom prst="bentConnector2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9" name="직선 화살표 연결선 18"/>
          <p:cNvCxnSpPr/>
          <p:nvPr/>
        </p:nvCxnSpPr>
        <p:spPr>
          <a:xfrm>
            <a:off x="6132443" y="4100800"/>
            <a:ext cx="9940" cy="359305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5" name="모서리가 둥근 직사각형 124"/>
          <p:cNvSpPr/>
          <p:nvPr/>
        </p:nvSpPr>
        <p:spPr>
          <a:xfrm>
            <a:off x="6322578" y="1647229"/>
            <a:ext cx="1252178" cy="354709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rgbClr val="ECE5C3"/>
              </a:gs>
              <a:gs pos="100000">
                <a:srgbClr val="E7DCAF"/>
              </a:gs>
            </a:gsLst>
            <a:lin ang="5400000" scaled="1"/>
            <a:tileRect/>
          </a:gradFill>
          <a:ln w="19050">
            <a:solidFill>
              <a:srgbClr val="BEB26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46800" rIns="0" rtlCol="0" anchor="ctr"/>
          <a:lstStyle/>
          <a:p>
            <a:pPr algn="ctr">
              <a:lnSpc>
                <a:spcPts val="1000"/>
              </a:lnSpc>
            </a:pPr>
            <a:r>
              <a:rPr lang="ko-KR" altLang="en-US" sz="1200" spc="-150" dirty="0">
                <a:solidFill>
                  <a:schemeClr val="tx1"/>
                </a:solidFill>
              </a:rPr>
              <a:t>전기전자일반</a:t>
            </a:r>
          </a:p>
        </p:txBody>
      </p:sp>
      <p:sp>
        <p:nvSpPr>
          <p:cNvPr id="130" name="모서리가 둥근 직사각형 129"/>
          <p:cNvSpPr/>
          <p:nvPr/>
        </p:nvSpPr>
        <p:spPr>
          <a:xfrm>
            <a:off x="10408674" y="6395116"/>
            <a:ext cx="1252178" cy="266895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rgbClr val="ECE5C3"/>
              </a:gs>
              <a:gs pos="100000">
                <a:srgbClr val="E7DCAF"/>
              </a:gs>
            </a:gsLst>
            <a:lin ang="5400000" scaled="1"/>
            <a:tileRect/>
          </a:gradFill>
          <a:ln w="19050">
            <a:solidFill>
              <a:srgbClr val="BEB26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46800" rIns="0" rtlCol="0" anchor="ctr"/>
          <a:lstStyle/>
          <a:p>
            <a:pPr algn="ctr">
              <a:lnSpc>
                <a:spcPts val="1000"/>
              </a:lnSpc>
            </a:pPr>
            <a:r>
              <a:rPr lang="ko-KR" altLang="en-US" sz="1200" spc="-150" dirty="0" err="1">
                <a:solidFill>
                  <a:schemeClr val="tx1"/>
                </a:solidFill>
              </a:rPr>
              <a:t>신에너지공학</a:t>
            </a:r>
            <a:endParaRPr lang="ko-KR" altLang="en-US" sz="1200" spc="-150" dirty="0">
              <a:solidFill>
                <a:schemeClr val="tx1"/>
              </a:solidFill>
            </a:endParaRPr>
          </a:p>
        </p:txBody>
      </p:sp>
      <p:sp>
        <p:nvSpPr>
          <p:cNvPr id="118" name="모서리가 둥근 직사각형 117"/>
          <p:cNvSpPr/>
          <p:nvPr/>
        </p:nvSpPr>
        <p:spPr>
          <a:xfrm>
            <a:off x="7710398" y="3089304"/>
            <a:ext cx="1252178" cy="266895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rgbClr val="D3EDC7"/>
              </a:gs>
              <a:gs pos="100000">
                <a:srgbClr val="C2E9B1"/>
              </a:gs>
            </a:gsLst>
            <a:lin ang="5400000" scaled="1"/>
            <a:tileRect/>
          </a:gra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46800" rIns="0" rtlCol="0" anchor="ctr"/>
          <a:lstStyle/>
          <a:p>
            <a:pPr algn="ctr">
              <a:lnSpc>
                <a:spcPts val="1000"/>
              </a:lnSpc>
            </a:pPr>
            <a:r>
              <a:rPr lang="ko-KR" altLang="en-US" sz="1200" spc="-150" dirty="0">
                <a:solidFill>
                  <a:schemeClr val="tx1"/>
                </a:solidFill>
              </a:rPr>
              <a:t>객체지향언어</a:t>
            </a:r>
          </a:p>
        </p:txBody>
      </p:sp>
      <p:sp>
        <p:nvSpPr>
          <p:cNvPr id="120" name="모서리가 둥근 직사각형 119"/>
          <p:cNvSpPr/>
          <p:nvPr/>
        </p:nvSpPr>
        <p:spPr>
          <a:xfrm>
            <a:off x="5095103" y="2224172"/>
            <a:ext cx="1252178" cy="322945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100000">
                <a:srgbClr val="7030A0"/>
              </a:gs>
              <a:gs pos="100000">
                <a:srgbClr val="B5B2E9"/>
              </a:gs>
            </a:gsLst>
            <a:lin ang="5400000" scaled="1"/>
            <a:tileRect/>
          </a:gradFill>
          <a:ln w="19050">
            <a:solidFill>
              <a:srgbClr val="6E3BA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ko-KR" altLang="en-US" sz="1200" dirty="0">
                <a:solidFill>
                  <a:schemeClr val="tx1"/>
                </a:solidFill>
              </a:rPr>
              <a:t>입문공학설계</a:t>
            </a:r>
          </a:p>
        </p:txBody>
      </p:sp>
      <p:sp>
        <p:nvSpPr>
          <p:cNvPr id="123" name="모서리가 둥근 직사각형 122"/>
          <p:cNvSpPr/>
          <p:nvPr/>
        </p:nvSpPr>
        <p:spPr>
          <a:xfrm>
            <a:off x="5110226" y="4460854"/>
            <a:ext cx="1252178" cy="242632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100000">
                <a:srgbClr val="7030A0"/>
              </a:gs>
              <a:gs pos="100000">
                <a:srgbClr val="B5B2E9"/>
              </a:gs>
            </a:gsLst>
            <a:lin ang="5400000" scaled="1"/>
            <a:tileRect/>
          </a:gradFill>
          <a:ln w="19050">
            <a:solidFill>
              <a:srgbClr val="6E3BA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ko-KR" altLang="en-US" sz="1200" dirty="0">
                <a:solidFill>
                  <a:schemeClr val="tx1"/>
                </a:solidFill>
              </a:rPr>
              <a:t>마이크로프로세서</a:t>
            </a:r>
            <a:endParaRPr lang="en-US" altLang="ko-KR" sz="1200" dirty="0">
              <a:solidFill>
                <a:schemeClr val="tx1"/>
              </a:solidFill>
            </a:endParaRPr>
          </a:p>
        </p:txBody>
      </p:sp>
      <p:sp>
        <p:nvSpPr>
          <p:cNvPr id="124" name="모서리가 둥근 직사각형 123"/>
          <p:cNvSpPr/>
          <p:nvPr/>
        </p:nvSpPr>
        <p:spPr>
          <a:xfrm>
            <a:off x="7717957" y="4460854"/>
            <a:ext cx="1252178" cy="242632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100000">
                <a:srgbClr val="7030A0"/>
              </a:gs>
              <a:gs pos="100000">
                <a:srgbClr val="B5B2E9"/>
              </a:gs>
            </a:gsLst>
            <a:lin ang="5400000" scaled="1"/>
            <a:tileRect/>
          </a:gradFill>
          <a:ln w="19050">
            <a:solidFill>
              <a:srgbClr val="6E3BA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ko-KR" altLang="en-US" sz="1200" dirty="0">
                <a:solidFill>
                  <a:schemeClr val="tx1"/>
                </a:solidFill>
              </a:rPr>
              <a:t>디지털시스템설계</a:t>
            </a:r>
          </a:p>
        </p:txBody>
      </p:sp>
      <p:sp>
        <p:nvSpPr>
          <p:cNvPr id="149" name="모서리가 둥근 직사각형 148"/>
          <p:cNvSpPr/>
          <p:nvPr/>
        </p:nvSpPr>
        <p:spPr>
          <a:xfrm>
            <a:off x="6414870" y="5020279"/>
            <a:ext cx="1252178" cy="355238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100000">
                <a:srgbClr val="7030A0"/>
              </a:gs>
              <a:gs pos="100000">
                <a:srgbClr val="B5B2E9"/>
              </a:gs>
            </a:gsLst>
            <a:lin ang="5400000" scaled="1"/>
            <a:tileRect/>
          </a:gradFill>
          <a:ln w="19050">
            <a:solidFill>
              <a:srgbClr val="6E3BA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ko-KR" altLang="en-US" sz="1200" dirty="0">
                <a:solidFill>
                  <a:schemeClr val="tx1"/>
                </a:solidFill>
              </a:rPr>
              <a:t>자동제어</a:t>
            </a:r>
            <a:r>
              <a:rPr lang="en-US" altLang="ko-KR" sz="1200" dirty="0">
                <a:solidFill>
                  <a:schemeClr val="tx1"/>
                </a:solidFill>
              </a:rPr>
              <a:t>(2)</a:t>
            </a:r>
            <a:endParaRPr lang="ko-KR" altLang="en-US" sz="1200" dirty="0">
              <a:solidFill>
                <a:schemeClr val="tx1"/>
              </a:solidFill>
            </a:endParaRPr>
          </a:p>
        </p:txBody>
      </p:sp>
      <p:sp>
        <p:nvSpPr>
          <p:cNvPr id="155" name="모서리가 둥근 직사각형 154"/>
          <p:cNvSpPr/>
          <p:nvPr/>
        </p:nvSpPr>
        <p:spPr>
          <a:xfrm>
            <a:off x="9007363" y="5020279"/>
            <a:ext cx="1252178" cy="355238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100000">
                <a:srgbClr val="7030A0"/>
              </a:gs>
              <a:gs pos="100000">
                <a:srgbClr val="B5B2E9"/>
              </a:gs>
            </a:gsLst>
            <a:lin ang="5400000" scaled="1"/>
            <a:tileRect/>
          </a:gradFill>
          <a:ln w="19050">
            <a:solidFill>
              <a:srgbClr val="6E3BA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ko-KR" altLang="en-US" sz="1200" dirty="0">
                <a:solidFill>
                  <a:schemeClr val="tx1"/>
                </a:solidFill>
              </a:rPr>
              <a:t>전력전자공학</a:t>
            </a:r>
          </a:p>
        </p:txBody>
      </p:sp>
      <p:sp>
        <p:nvSpPr>
          <p:cNvPr id="160" name="모서리가 둥근 직사각형 159"/>
          <p:cNvSpPr/>
          <p:nvPr/>
        </p:nvSpPr>
        <p:spPr>
          <a:xfrm>
            <a:off x="6423076" y="5828638"/>
            <a:ext cx="1252178" cy="242632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100000">
                <a:srgbClr val="7030A0"/>
              </a:gs>
              <a:gs pos="100000">
                <a:srgbClr val="B5B2E9"/>
              </a:gs>
            </a:gsLst>
            <a:lin ang="5400000" scaled="1"/>
            <a:tileRect/>
          </a:gradFill>
          <a:ln w="19050">
            <a:solidFill>
              <a:srgbClr val="6E3BA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ko-KR" altLang="en-US" sz="1200" dirty="0">
                <a:solidFill>
                  <a:schemeClr val="tx1"/>
                </a:solidFill>
              </a:rPr>
              <a:t>종합설계</a:t>
            </a:r>
          </a:p>
        </p:txBody>
      </p:sp>
    </p:spTree>
    <p:extLst>
      <p:ext uri="{BB962C8B-B14F-4D97-AF65-F5344CB8AC3E}">
        <p14:creationId xmlns:p14="http://schemas.microsoft.com/office/powerpoint/2010/main" val="11163029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889</TotalTime>
  <Words>151</Words>
  <Application>Microsoft Office PowerPoint</Application>
  <PresentationFormat>와이드스크린</PresentationFormat>
  <Paragraphs>93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4" baseType="lpstr">
      <vt:lpstr>맑은 고딕</vt:lpstr>
      <vt:lpstr>Arial</vt:lpstr>
      <vt:lpstr>Office 테마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김동욱</dc:creator>
  <cp:lastModifiedBy>장경운</cp:lastModifiedBy>
  <cp:revision>47</cp:revision>
  <cp:lastPrinted>2017-12-07T01:53:02Z</cp:lastPrinted>
  <dcterms:created xsi:type="dcterms:W3CDTF">2015-08-04T04:25:05Z</dcterms:created>
  <dcterms:modified xsi:type="dcterms:W3CDTF">2019-05-27T00:54:43Z</dcterms:modified>
</cp:coreProperties>
</file>