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19"/>
  </p:notesMasterIdLst>
  <p:sldIdLst>
    <p:sldId id="256" r:id="rId2"/>
    <p:sldId id="340" r:id="rId3"/>
    <p:sldId id="296" r:id="rId4"/>
    <p:sldId id="324" r:id="rId5"/>
    <p:sldId id="326" r:id="rId6"/>
    <p:sldId id="327" r:id="rId7"/>
    <p:sldId id="333" r:id="rId8"/>
    <p:sldId id="335" r:id="rId9"/>
    <p:sldId id="332" r:id="rId10"/>
    <p:sldId id="336" r:id="rId11"/>
    <p:sldId id="337" r:id="rId12"/>
    <p:sldId id="328" r:id="rId13"/>
    <p:sldId id="329" r:id="rId14"/>
    <p:sldId id="331" r:id="rId15"/>
    <p:sldId id="341" r:id="rId16"/>
    <p:sldId id="339" r:id="rId17"/>
    <p:sldId id="290" r:id="rId18"/>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8799B23B-EC83-4686-B30A-512413B5E67A}" styleName="밝은 스타일 3 - 강조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보통 스타일 2 - 강조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보통 스타일 4 - 강조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23" autoAdjust="0"/>
    <p:restoredTop sz="96784" autoAdjust="0"/>
  </p:normalViewPr>
  <p:slideViewPr>
    <p:cSldViewPr>
      <p:cViewPr varScale="1">
        <p:scale>
          <a:sx n="70" d="100"/>
          <a:sy n="70" d="100"/>
        </p:scale>
        <p:origin x="-1044" y="-108"/>
      </p:cViewPr>
      <p:guideLst>
        <p:guide orient="horz" pos="2160"/>
        <p:guide pos="312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95C50B-0AB0-497B-9622-E03903EFE1D7}" type="datetimeFigureOut">
              <a:rPr lang="ko-KR" altLang="en-US" smtClean="0"/>
              <a:pPr/>
              <a:t>2011-12-01</a:t>
            </a:fld>
            <a:endParaRPr lang="ko-KR" altLang="en-US"/>
          </a:p>
        </p:txBody>
      </p:sp>
      <p:sp>
        <p:nvSpPr>
          <p:cNvPr id="4" name="슬라이드 이미지 개체 틀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670DD9-7663-4CCF-A757-501DDC7E4F10}"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7" name="Freeform 6"/>
          <p:cNvSpPr/>
          <p:nvPr/>
        </p:nvSpPr>
        <p:spPr bwMode="gray">
          <a:xfrm>
            <a:off x="-1" y="1335025"/>
            <a:ext cx="9909687" cy="4084204"/>
          </a:xfrm>
          <a:custGeom>
            <a:avLst/>
            <a:gdLst>
              <a:gd name="connsiteX0" fmla="*/ 0 w 9153144"/>
              <a:gd name="connsiteY0" fmla="*/ 265176 h 3200400"/>
              <a:gd name="connsiteX1" fmla="*/ 2651760 w 9153144"/>
              <a:gd name="connsiteY1" fmla="*/ 0 h 3200400"/>
              <a:gd name="connsiteX2" fmla="*/ 6986016 w 9153144"/>
              <a:gd name="connsiteY2" fmla="*/ 758952 h 3200400"/>
              <a:gd name="connsiteX3" fmla="*/ 9153144 w 9153144"/>
              <a:gd name="connsiteY3" fmla="*/ 237744 h 3200400"/>
              <a:gd name="connsiteX4" fmla="*/ 9144000 w 9153144"/>
              <a:gd name="connsiteY4" fmla="*/ 2816352 h 3200400"/>
              <a:gd name="connsiteX5" fmla="*/ 6986016 w 9153144"/>
              <a:gd name="connsiteY5" fmla="*/ 3200400 h 3200400"/>
              <a:gd name="connsiteX6" fmla="*/ 3081528 w 9153144"/>
              <a:gd name="connsiteY6" fmla="*/ 2441448 h 3200400"/>
              <a:gd name="connsiteX7" fmla="*/ 9144 w 9153144"/>
              <a:gd name="connsiteY7" fmla="*/ 3090672 h 3200400"/>
              <a:gd name="connsiteX8" fmla="*/ 0 w 9153144"/>
              <a:gd name="connsiteY8" fmla="*/ 265176 h 3200400"/>
              <a:gd name="connsiteX0" fmla="*/ 0 w 9153144"/>
              <a:gd name="connsiteY0" fmla="*/ 515112 h 3450336"/>
              <a:gd name="connsiteX1" fmla="*/ 2651760 w 9153144"/>
              <a:gd name="connsiteY1" fmla="*/ 249936 h 3450336"/>
              <a:gd name="connsiteX2" fmla="*/ 6986016 w 9153144"/>
              <a:gd name="connsiteY2" fmla="*/ 1008888 h 3450336"/>
              <a:gd name="connsiteX3" fmla="*/ 9153144 w 9153144"/>
              <a:gd name="connsiteY3" fmla="*/ 487680 h 3450336"/>
              <a:gd name="connsiteX4" fmla="*/ 9144000 w 9153144"/>
              <a:gd name="connsiteY4" fmla="*/ 3066288 h 3450336"/>
              <a:gd name="connsiteX5" fmla="*/ 6986016 w 9153144"/>
              <a:gd name="connsiteY5" fmla="*/ 3450336 h 3450336"/>
              <a:gd name="connsiteX6" fmla="*/ 3081528 w 9153144"/>
              <a:gd name="connsiteY6" fmla="*/ 2691384 h 3450336"/>
              <a:gd name="connsiteX7" fmla="*/ 9144 w 9153144"/>
              <a:gd name="connsiteY7" fmla="*/ 3340608 h 3450336"/>
              <a:gd name="connsiteX8" fmla="*/ 0 w 9153144"/>
              <a:gd name="connsiteY8" fmla="*/ 515112 h 3450336"/>
              <a:gd name="connsiteX0" fmla="*/ 0 w 9153144"/>
              <a:gd name="connsiteY0" fmla="*/ 515112 h 3450336"/>
              <a:gd name="connsiteX1" fmla="*/ 2651760 w 9153144"/>
              <a:gd name="connsiteY1" fmla="*/ 249936 h 3450336"/>
              <a:gd name="connsiteX2" fmla="*/ 6986016 w 9153144"/>
              <a:gd name="connsiteY2" fmla="*/ 1008888 h 3450336"/>
              <a:gd name="connsiteX3" fmla="*/ 9153144 w 9153144"/>
              <a:gd name="connsiteY3" fmla="*/ 487680 h 3450336"/>
              <a:gd name="connsiteX4" fmla="*/ 9144000 w 9153144"/>
              <a:gd name="connsiteY4" fmla="*/ 3066288 h 3450336"/>
              <a:gd name="connsiteX5" fmla="*/ 6986016 w 9153144"/>
              <a:gd name="connsiteY5" fmla="*/ 3450336 h 3450336"/>
              <a:gd name="connsiteX6" fmla="*/ 3081528 w 9153144"/>
              <a:gd name="connsiteY6" fmla="*/ 2691384 h 3450336"/>
              <a:gd name="connsiteX7" fmla="*/ 9144 w 9153144"/>
              <a:gd name="connsiteY7" fmla="*/ 3340608 h 3450336"/>
              <a:gd name="connsiteX8" fmla="*/ 0 w 9153144"/>
              <a:gd name="connsiteY8" fmla="*/ 515112 h 3450336"/>
              <a:gd name="connsiteX0" fmla="*/ 0 w 9153144"/>
              <a:gd name="connsiteY0" fmla="*/ 515112 h 3560064"/>
              <a:gd name="connsiteX1" fmla="*/ 2651760 w 9153144"/>
              <a:gd name="connsiteY1" fmla="*/ 249936 h 3560064"/>
              <a:gd name="connsiteX2" fmla="*/ 6986016 w 9153144"/>
              <a:gd name="connsiteY2" fmla="*/ 1008888 h 3560064"/>
              <a:gd name="connsiteX3" fmla="*/ 9153144 w 9153144"/>
              <a:gd name="connsiteY3" fmla="*/ 487680 h 3560064"/>
              <a:gd name="connsiteX4" fmla="*/ 9144000 w 9153144"/>
              <a:gd name="connsiteY4" fmla="*/ 3066288 h 3560064"/>
              <a:gd name="connsiteX5" fmla="*/ 6986016 w 9153144"/>
              <a:gd name="connsiteY5" fmla="*/ 3450336 h 3560064"/>
              <a:gd name="connsiteX6" fmla="*/ 3081528 w 9153144"/>
              <a:gd name="connsiteY6" fmla="*/ 2691384 h 3560064"/>
              <a:gd name="connsiteX7" fmla="*/ 9144 w 9153144"/>
              <a:gd name="connsiteY7" fmla="*/ 3340608 h 3560064"/>
              <a:gd name="connsiteX8" fmla="*/ 0 w 9153144"/>
              <a:gd name="connsiteY8" fmla="*/ 515112 h 3560064"/>
              <a:gd name="connsiteX0" fmla="*/ 0 w 9153144"/>
              <a:gd name="connsiteY0" fmla="*/ 515112 h 3703320"/>
              <a:gd name="connsiteX1" fmla="*/ 2651760 w 9153144"/>
              <a:gd name="connsiteY1" fmla="*/ 249936 h 3703320"/>
              <a:gd name="connsiteX2" fmla="*/ 6986016 w 9153144"/>
              <a:gd name="connsiteY2" fmla="*/ 1008888 h 3703320"/>
              <a:gd name="connsiteX3" fmla="*/ 9153144 w 9153144"/>
              <a:gd name="connsiteY3" fmla="*/ 487680 h 3703320"/>
              <a:gd name="connsiteX4" fmla="*/ 9144000 w 9153144"/>
              <a:gd name="connsiteY4" fmla="*/ 3066288 h 3703320"/>
              <a:gd name="connsiteX5" fmla="*/ 6986016 w 9153144"/>
              <a:gd name="connsiteY5" fmla="*/ 3450336 h 3703320"/>
              <a:gd name="connsiteX6" fmla="*/ 3081528 w 9153144"/>
              <a:gd name="connsiteY6" fmla="*/ 2691384 h 3703320"/>
              <a:gd name="connsiteX7" fmla="*/ 9144 w 9153144"/>
              <a:gd name="connsiteY7" fmla="*/ 3340608 h 3703320"/>
              <a:gd name="connsiteX8" fmla="*/ 0 w 9153144"/>
              <a:gd name="connsiteY8" fmla="*/ 515112 h 3703320"/>
              <a:gd name="connsiteX0" fmla="*/ 0 w 9153144"/>
              <a:gd name="connsiteY0" fmla="*/ 370332 h 3558540"/>
              <a:gd name="connsiteX1" fmla="*/ 2651760 w 9153144"/>
              <a:gd name="connsiteY1" fmla="*/ 105156 h 3558540"/>
              <a:gd name="connsiteX2" fmla="*/ 6986016 w 9153144"/>
              <a:gd name="connsiteY2" fmla="*/ 864108 h 3558540"/>
              <a:gd name="connsiteX3" fmla="*/ 9153144 w 9153144"/>
              <a:gd name="connsiteY3" fmla="*/ 342900 h 3558540"/>
              <a:gd name="connsiteX4" fmla="*/ 9144000 w 9153144"/>
              <a:gd name="connsiteY4" fmla="*/ 2921508 h 3558540"/>
              <a:gd name="connsiteX5" fmla="*/ 6986016 w 9153144"/>
              <a:gd name="connsiteY5" fmla="*/ 3305556 h 3558540"/>
              <a:gd name="connsiteX6" fmla="*/ 3081528 w 9153144"/>
              <a:gd name="connsiteY6" fmla="*/ 2546604 h 3558540"/>
              <a:gd name="connsiteX7" fmla="*/ 9144 w 9153144"/>
              <a:gd name="connsiteY7" fmla="*/ 3195828 h 3558540"/>
              <a:gd name="connsiteX8" fmla="*/ 0 w 9153144"/>
              <a:gd name="connsiteY8" fmla="*/ 370332 h 3558540"/>
              <a:gd name="connsiteX0" fmla="*/ 0 w 9153144"/>
              <a:gd name="connsiteY0" fmla="*/ 347472 h 3535680"/>
              <a:gd name="connsiteX1" fmla="*/ 2651760 w 9153144"/>
              <a:gd name="connsiteY1" fmla="*/ 82296 h 3535680"/>
              <a:gd name="connsiteX2" fmla="*/ 6986016 w 9153144"/>
              <a:gd name="connsiteY2" fmla="*/ 841248 h 3535680"/>
              <a:gd name="connsiteX3" fmla="*/ 9153144 w 9153144"/>
              <a:gd name="connsiteY3" fmla="*/ 320040 h 3535680"/>
              <a:gd name="connsiteX4" fmla="*/ 9144000 w 9153144"/>
              <a:gd name="connsiteY4" fmla="*/ 2898648 h 3535680"/>
              <a:gd name="connsiteX5" fmla="*/ 6986016 w 9153144"/>
              <a:gd name="connsiteY5" fmla="*/ 3282696 h 3535680"/>
              <a:gd name="connsiteX6" fmla="*/ 3081528 w 9153144"/>
              <a:gd name="connsiteY6" fmla="*/ 2523744 h 3535680"/>
              <a:gd name="connsiteX7" fmla="*/ 9144 w 9153144"/>
              <a:gd name="connsiteY7" fmla="*/ 3172968 h 3535680"/>
              <a:gd name="connsiteX8" fmla="*/ 0 w 9153144"/>
              <a:gd name="connsiteY8" fmla="*/ 347472 h 3535680"/>
              <a:gd name="connsiteX0" fmla="*/ 0 w 9153144"/>
              <a:gd name="connsiteY0" fmla="*/ 310896 h 3499104"/>
              <a:gd name="connsiteX1" fmla="*/ 2651760 w 9153144"/>
              <a:gd name="connsiteY1" fmla="*/ 45720 h 3499104"/>
              <a:gd name="connsiteX2" fmla="*/ 6986016 w 9153144"/>
              <a:gd name="connsiteY2" fmla="*/ 804672 h 3499104"/>
              <a:gd name="connsiteX3" fmla="*/ 9153144 w 9153144"/>
              <a:gd name="connsiteY3" fmla="*/ 283464 h 3499104"/>
              <a:gd name="connsiteX4" fmla="*/ 9144000 w 9153144"/>
              <a:gd name="connsiteY4" fmla="*/ 2862072 h 3499104"/>
              <a:gd name="connsiteX5" fmla="*/ 6986016 w 9153144"/>
              <a:gd name="connsiteY5" fmla="*/ 3246120 h 3499104"/>
              <a:gd name="connsiteX6" fmla="*/ 3081528 w 9153144"/>
              <a:gd name="connsiteY6" fmla="*/ 2487168 h 3499104"/>
              <a:gd name="connsiteX7" fmla="*/ 9144 w 9153144"/>
              <a:gd name="connsiteY7" fmla="*/ 3136392 h 3499104"/>
              <a:gd name="connsiteX8" fmla="*/ 0 w 9153144"/>
              <a:gd name="connsiteY8" fmla="*/ 310896 h 3499104"/>
              <a:gd name="connsiteX0" fmla="*/ 0 w 9153144"/>
              <a:gd name="connsiteY0" fmla="*/ 310896 h 3499104"/>
              <a:gd name="connsiteX1" fmla="*/ 2651760 w 9153144"/>
              <a:gd name="connsiteY1" fmla="*/ 45720 h 3499104"/>
              <a:gd name="connsiteX2" fmla="*/ 6986016 w 9153144"/>
              <a:gd name="connsiteY2" fmla="*/ 804672 h 3499104"/>
              <a:gd name="connsiteX3" fmla="*/ 9153144 w 9153144"/>
              <a:gd name="connsiteY3" fmla="*/ 283464 h 3499104"/>
              <a:gd name="connsiteX4" fmla="*/ 9144000 w 9153144"/>
              <a:gd name="connsiteY4" fmla="*/ 2862072 h 3499104"/>
              <a:gd name="connsiteX5" fmla="*/ 6986016 w 9153144"/>
              <a:gd name="connsiteY5" fmla="*/ 3246120 h 3499104"/>
              <a:gd name="connsiteX6" fmla="*/ 3081528 w 9153144"/>
              <a:gd name="connsiteY6" fmla="*/ 2487168 h 3499104"/>
              <a:gd name="connsiteX7" fmla="*/ 9144 w 9153144"/>
              <a:gd name="connsiteY7" fmla="*/ 3136392 h 3499104"/>
              <a:gd name="connsiteX8" fmla="*/ 0 w 9153144"/>
              <a:gd name="connsiteY8" fmla="*/ 310896 h 3499104"/>
              <a:gd name="connsiteX0" fmla="*/ 0 w 9153144"/>
              <a:gd name="connsiteY0" fmla="*/ 310896 h 3308604"/>
              <a:gd name="connsiteX1" fmla="*/ 2651760 w 9153144"/>
              <a:gd name="connsiteY1" fmla="*/ 45720 h 3308604"/>
              <a:gd name="connsiteX2" fmla="*/ 6986016 w 9153144"/>
              <a:gd name="connsiteY2" fmla="*/ 804672 h 3308604"/>
              <a:gd name="connsiteX3" fmla="*/ 9153144 w 9153144"/>
              <a:gd name="connsiteY3" fmla="*/ 283464 h 3308604"/>
              <a:gd name="connsiteX4" fmla="*/ 9144000 w 9153144"/>
              <a:gd name="connsiteY4" fmla="*/ 2862072 h 3308604"/>
              <a:gd name="connsiteX5" fmla="*/ 6986016 w 9153144"/>
              <a:gd name="connsiteY5" fmla="*/ 3246120 h 3308604"/>
              <a:gd name="connsiteX6" fmla="*/ 3081528 w 9153144"/>
              <a:gd name="connsiteY6" fmla="*/ 2487168 h 3308604"/>
              <a:gd name="connsiteX7" fmla="*/ 9144 w 9153144"/>
              <a:gd name="connsiteY7" fmla="*/ 3136392 h 3308604"/>
              <a:gd name="connsiteX8" fmla="*/ 0 w 9153144"/>
              <a:gd name="connsiteY8" fmla="*/ 310896 h 3308604"/>
              <a:gd name="connsiteX0" fmla="*/ 0 w 9153144"/>
              <a:gd name="connsiteY0" fmla="*/ 310896 h 3308604"/>
              <a:gd name="connsiteX1" fmla="*/ 2651760 w 9153144"/>
              <a:gd name="connsiteY1" fmla="*/ 45720 h 3308604"/>
              <a:gd name="connsiteX2" fmla="*/ 6986016 w 9153144"/>
              <a:gd name="connsiteY2" fmla="*/ 804672 h 3308604"/>
              <a:gd name="connsiteX3" fmla="*/ 9153144 w 9153144"/>
              <a:gd name="connsiteY3" fmla="*/ 283464 h 3308604"/>
              <a:gd name="connsiteX4" fmla="*/ 9144000 w 9153144"/>
              <a:gd name="connsiteY4" fmla="*/ 2862072 h 3308604"/>
              <a:gd name="connsiteX5" fmla="*/ 6986016 w 9153144"/>
              <a:gd name="connsiteY5" fmla="*/ 3246120 h 3308604"/>
              <a:gd name="connsiteX6" fmla="*/ 3081528 w 9153144"/>
              <a:gd name="connsiteY6" fmla="*/ 2487168 h 3308604"/>
              <a:gd name="connsiteX7" fmla="*/ 9144 w 9153144"/>
              <a:gd name="connsiteY7" fmla="*/ 3136392 h 3308604"/>
              <a:gd name="connsiteX8" fmla="*/ 0 w 9153144"/>
              <a:gd name="connsiteY8" fmla="*/ 310896 h 3308604"/>
              <a:gd name="connsiteX0" fmla="*/ 0 w 9153144"/>
              <a:gd name="connsiteY0" fmla="*/ 310896 h 3306064"/>
              <a:gd name="connsiteX1" fmla="*/ 2651760 w 9153144"/>
              <a:gd name="connsiteY1" fmla="*/ 45720 h 3306064"/>
              <a:gd name="connsiteX2" fmla="*/ 6986016 w 9153144"/>
              <a:gd name="connsiteY2" fmla="*/ 804672 h 3306064"/>
              <a:gd name="connsiteX3" fmla="*/ 9153144 w 9153144"/>
              <a:gd name="connsiteY3" fmla="*/ 283464 h 3306064"/>
              <a:gd name="connsiteX4" fmla="*/ 9144000 w 9153144"/>
              <a:gd name="connsiteY4" fmla="*/ 2862072 h 3306064"/>
              <a:gd name="connsiteX5" fmla="*/ 6986016 w 9153144"/>
              <a:gd name="connsiteY5" fmla="*/ 3246120 h 3306064"/>
              <a:gd name="connsiteX6" fmla="*/ 3169920 w 9153144"/>
              <a:gd name="connsiteY6" fmla="*/ 2502408 h 3306064"/>
              <a:gd name="connsiteX7" fmla="*/ 9144 w 9153144"/>
              <a:gd name="connsiteY7" fmla="*/ 3136392 h 3306064"/>
              <a:gd name="connsiteX8" fmla="*/ 0 w 9153144"/>
              <a:gd name="connsiteY8" fmla="*/ 310896 h 3306064"/>
              <a:gd name="connsiteX0" fmla="*/ 0 w 9153144"/>
              <a:gd name="connsiteY0" fmla="*/ 310896 h 3309112"/>
              <a:gd name="connsiteX1" fmla="*/ 2651760 w 9153144"/>
              <a:gd name="connsiteY1" fmla="*/ 45720 h 3309112"/>
              <a:gd name="connsiteX2" fmla="*/ 6986016 w 9153144"/>
              <a:gd name="connsiteY2" fmla="*/ 804672 h 3309112"/>
              <a:gd name="connsiteX3" fmla="*/ 9153144 w 9153144"/>
              <a:gd name="connsiteY3" fmla="*/ 283464 h 3309112"/>
              <a:gd name="connsiteX4" fmla="*/ 9144000 w 9153144"/>
              <a:gd name="connsiteY4" fmla="*/ 2862072 h 3309112"/>
              <a:gd name="connsiteX5" fmla="*/ 6986016 w 9153144"/>
              <a:gd name="connsiteY5" fmla="*/ 3246120 h 3309112"/>
              <a:gd name="connsiteX6" fmla="*/ 3270504 w 9153144"/>
              <a:gd name="connsiteY6" fmla="*/ 2484120 h 3309112"/>
              <a:gd name="connsiteX7" fmla="*/ 9144 w 9153144"/>
              <a:gd name="connsiteY7" fmla="*/ 3136392 h 3309112"/>
              <a:gd name="connsiteX8" fmla="*/ 0 w 9153144"/>
              <a:gd name="connsiteY8" fmla="*/ 310896 h 3309112"/>
              <a:gd name="connsiteX0" fmla="*/ 0 w 9153144"/>
              <a:gd name="connsiteY0" fmla="*/ 310896 h 3309112"/>
              <a:gd name="connsiteX1" fmla="*/ 2651760 w 9153144"/>
              <a:gd name="connsiteY1" fmla="*/ 45720 h 3309112"/>
              <a:gd name="connsiteX2" fmla="*/ 6986016 w 9153144"/>
              <a:gd name="connsiteY2" fmla="*/ 804672 h 3309112"/>
              <a:gd name="connsiteX3" fmla="*/ 9153144 w 9153144"/>
              <a:gd name="connsiteY3" fmla="*/ 283464 h 3309112"/>
              <a:gd name="connsiteX4" fmla="*/ 9144000 w 9153144"/>
              <a:gd name="connsiteY4" fmla="*/ 2862072 h 3309112"/>
              <a:gd name="connsiteX5" fmla="*/ 6986016 w 9153144"/>
              <a:gd name="connsiteY5" fmla="*/ 3246120 h 3309112"/>
              <a:gd name="connsiteX6" fmla="*/ 3270504 w 9153144"/>
              <a:gd name="connsiteY6" fmla="*/ 2484120 h 3309112"/>
              <a:gd name="connsiteX7" fmla="*/ 9144 w 9153144"/>
              <a:gd name="connsiteY7" fmla="*/ 3136392 h 3309112"/>
              <a:gd name="connsiteX8" fmla="*/ 0 w 9153144"/>
              <a:gd name="connsiteY8" fmla="*/ 310896 h 3309112"/>
              <a:gd name="connsiteX0" fmla="*/ 0 w 9153144"/>
              <a:gd name="connsiteY0" fmla="*/ 310896 h 3309112"/>
              <a:gd name="connsiteX1" fmla="*/ 2651760 w 9153144"/>
              <a:gd name="connsiteY1" fmla="*/ 45720 h 3309112"/>
              <a:gd name="connsiteX2" fmla="*/ 6986016 w 9153144"/>
              <a:gd name="connsiteY2" fmla="*/ 804672 h 3309112"/>
              <a:gd name="connsiteX3" fmla="*/ 9153144 w 9153144"/>
              <a:gd name="connsiteY3" fmla="*/ 283464 h 3309112"/>
              <a:gd name="connsiteX4" fmla="*/ 9144000 w 9153144"/>
              <a:gd name="connsiteY4" fmla="*/ 2862072 h 3309112"/>
              <a:gd name="connsiteX5" fmla="*/ 6986016 w 9153144"/>
              <a:gd name="connsiteY5" fmla="*/ 3246120 h 3309112"/>
              <a:gd name="connsiteX6" fmla="*/ 3270504 w 9153144"/>
              <a:gd name="connsiteY6" fmla="*/ 2484120 h 3309112"/>
              <a:gd name="connsiteX7" fmla="*/ 9144 w 9153144"/>
              <a:gd name="connsiteY7" fmla="*/ 3136392 h 3309112"/>
              <a:gd name="connsiteX8" fmla="*/ 0 w 9153144"/>
              <a:gd name="connsiteY8" fmla="*/ 310896 h 3309112"/>
              <a:gd name="connsiteX0" fmla="*/ 0 w 9153144"/>
              <a:gd name="connsiteY0" fmla="*/ 310896 h 3309112"/>
              <a:gd name="connsiteX1" fmla="*/ 2651760 w 9153144"/>
              <a:gd name="connsiteY1" fmla="*/ 45720 h 3309112"/>
              <a:gd name="connsiteX2" fmla="*/ 6986016 w 9153144"/>
              <a:gd name="connsiteY2" fmla="*/ 804672 h 3309112"/>
              <a:gd name="connsiteX3" fmla="*/ 9153144 w 9153144"/>
              <a:gd name="connsiteY3" fmla="*/ 283464 h 3309112"/>
              <a:gd name="connsiteX4" fmla="*/ 9144000 w 9153144"/>
              <a:gd name="connsiteY4" fmla="*/ 2862072 h 3309112"/>
              <a:gd name="connsiteX5" fmla="*/ 6986016 w 9153144"/>
              <a:gd name="connsiteY5" fmla="*/ 3246120 h 3309112"/>
              <a:gd name="connsiteX6" fmla="*/ 3270504 w 9153144"/>
              <a:gd name="connsiteY6" fmla="*/ 2484120 h 3309112"/>
              <a:gd name="connsiteX7" fmla="*/ 9144 w 9153144"/>
              <a:gd name="connsiteY7" fmla="*/ 3136392 h 3309112"/>
              <a:gd name="connsiteX8" fmla="*/ 0 w 9153144"/>
              <a:gd name="connsiteY8" fmla="*/ 310896 h 3309112"/>
              <a:gd name="connsiteX0" fmla="*/ 0 w 9162288"/>
              <a:gd name="connsiteY0" fmla="*/ 290693 h 3357044"/>
              <a:gd name="connsiteX1" fmla="*/ 2660904 w 9162288"/>
              <a:gd name="connsiteY1" fmla="*/ 93652 h 3357044"/>
              <a:gd name="connsiteX2" fmla="*/ 6995160 w 9162288"/>
              <a:gd name="connsiteY2" fmla="*/ 852604 h 3357044"/>
              <a:gd name="connsiteX3" fmla="*/ 9162288 w 9162288"/>
              <a:gd name="connsiteY3" fmla="*/ 331396 h 3357044"/>
              <a:gd name="connsiteX4" fmla="*/ 9153144 w 9162288"/>
              <a:gd name="connsiteY4" fmla="*/ 2910004 h 3357044"/>
              <a:gd name="connsiteX5" fmla="*/ 6995160 w 9162288"/>
              <a:gd name="connsiteY5" fmla="*/ 3294052 h 3357044"/>
              <a:gd name="connsiteX6" fmla="*/ 3279648 w 9162288"/>
              <a:gd name="connsiteY6" fmla="*/ 2532052 h 3357044"/>
              <a:gd name="connsiteX7" fmla="*/ 18288 w 9162288"/>
              <a:gd name="connsiteY7" fmla="*/ 3184324 h 3357044"/>
              <a:gd name="connsiteX8" fmla="*/ 0 w 9162288"/>
              <a:gd name="connsiteY8" fmla="*/ 290693 h 3357044"/>
              <a:gd name="connsiteX0" fmla="*/ 0 w 9162288"/>
              <a:gd name="connsiteY0" fmla="*/ 290693 h 3357044"/>
              <a:gd name="connsiteX1" fmla="*/ 2660904 w 9162288"/>
              <a:gd name="connsiteY1" fmla="*/ 93652 h 3357044"/>
              <a:gd name="connsiteX2" fmla="*/ 6995160 w 9162288"/>
              <a:gd name="connsiteY2" fmla="*/ 852604 h 3357044"/>
              <a:gd name="connsiteX3" fmla="*/ 9162288 w 9162288"/>
              <a:gd name="connsiteY3" fmla="*/ 379091 h 3357044"/>
              <a:gd name="connsiteX4" fmla="*/ 9153144 w 9162288"/>
              <a:gd name="connsiteY4" fmla="*/ 2910004 h 3357044"/>
              <a:gd name="connsiteX5" fmla="*/ 6995160 w 9162288"/>
              <a:gd name="connsiteY5" fmla="*/ 3294052 h 3357044"/>
              <a:gd name="connsiteX6" fmla="*/ 3279648 w 9162288"/>
              <a:gd name="connsiteY6" fmla="*/ 2532052 h 3357044"/>
              <a:gd name="connsiteX7" fmla="*/ 18288 w 9162288"/>
              <a:gd name="connsiteY7" fmla="*/ 3184324 h 3357044"/>
              <a:gd name="connsiteX8" fmla="*/ 0 w 9162288"/>
              <a:gd name="connsiteY8" fmla="*/ 290693 h 3357044"/>
              <a:gd name="connsiteX0" fmla="*/ 0 w 9162288"/>
              <a:gd name="connsiteY0" fmla="*/ 299777 h 3366128"/>
              <a:gd name="connsiteX1" fmla="*/ 2660904 w 9162288"/>
              <a:gd name="connsiteY1" fmla="*/ 102736 h 3366128"/>
              <a:gd name="connsiteX2" fmla="*/ 6595872 w 9162288"/>
              <a:gd name="connsiteY2" fmla="*/ 916196 h 3366128"/>
              <a:gd name="connsiteX3" fmla="*/ 9162288 w 9162288"/>
              <a:gd name="connsiteY3" fmla="*/ 388175 h 3366128"/>
              <a:gd name="connsiteX4" fmla="*/ 9153144 w 9162288"/>
              <a:gd name="connsiteY4" fmla="*/ 2919088 h 3366128"/>
              <a:gd name="connsiteX5" fmla="*/ 6995160 w 9162288"/>
              <a:gd name="connsiteY5" fmla="*/ 3303136 h 3366128"/>
              <a:gd name="connsiteX6" fmla="*/ 3279648 w 9162288"/>
              <a:gd name="connsiteY6" fmla="*/ 2541136 h 3366128"/>
              <a:gd name="connsiteX7" fmla="*/ 18288 w 9162288"/>
              <a:gd name="connsiteY7" fmla="*/ 3193408 h 3366128"/>
              <a:gd name="connsiteX8" fmla="*/ 0 w 9162288"/>
              <a:gd name="connsiteY8" fmla="*/ 299777 h 3366128"/>
              <a:gd name="connsiteX0" fmla="*/ 0 w 9162288"/>
              <a:gd name="connsiteY0" fmla="*/ 181676 h 3248027"/>
              <a:gd name="connsiteX1" fmla="*/ 2727960 w 9162288"/>
              <a:gd name="connsiteY1" fmla="*/ 102736 h 3248027"/>
              <a:gd name="connsiteX2" fmla="*/ 6595872 w 9162288"/>
              <a:gd name="connsiteY2" fmla="*/ 798095 h 3248027"/>
              <a:gd name="connsiteX3" fmla="*/ 9162288 w 9162288"/>
              <a:gd name="connsiteY3" fmla="*/ 270074 h 3248027"/>
              <a:gd name="connsiteX4" fmla="*/ 9153144 w 9162288"/>
              <a:gd name="connsiteY4" fmla="*/ 2800987 h 3248027"/>
              <a:gd name="connsiteX5" fmla="*/ 6995160 w 9162288"/>
              <a:gd name="connsiteY5" fmla="*/ 3185035 h 3248027"/>
              <a:gd name="connsiteX6" fmla="*/ 3279648 w 9162288"/>
              <a:gd name="connsiteY6" fmla="*/ 2423035 h 3248027"/>
              <a:gd name="connsiteX7" fmla="*/ 18288 w 9162288"/>
              <a:gd name="connsiteY7" fmla="*/ 3075307 h 3248027"/>
              <a:gd name="connsiteX8" fmla="*/ 0 w 9162288"/>
              <a:gd name="connsiteY8" fmla="*/ 181676 h 3248027"/>
              <a:gd name="connsiteX0" fmla="*/ 0 w 9162288"/>
              <a:gd name="connsiteY0" fmla="*/ 155448 h 3221799"/>
              <a:gd name="connsiteX1" fmla="*/ 2727960 w 9162288"/>
              <a:gd name="connsiteY1" fmla="*/ 76508 h 3221799"/>
              <a:gd name="connsiteX2" fmla="*/ 6595872 w 9162288"/>
              <a:gd name="connsiteY2" fmla="*/ 771867 h 3221799"/>
              <a:gd name="connsiteX3" fmla="*/ 9162288 w 9162288"/>
              <a:gd name="connsiteY3" fmla="*/ 243846 h 3221799"/>
              <a:gd name="connsiteX4" fmla="*/ 9153144 w 9162288"/>
              <a:gd name="connsiteY4" fmla="*/ 2774759 h 3221799"/>
              <a:gd name="connsiteX5" fmla="*/ 6995160 w 9162288"/>
              <a:gd name="connsiteY5" fmla="*/ 3158807 h 3221799"/>
              <a:gd name="connsiteX6" fmla="*/ 3279648 w 9162288"/>
              <a:gd name="connsiteY6" fmla="*/ 2396807 h 3221799"/>
              <a:gd name="connsiteX7" fmla="*/ 18288 w 9162288"/>
              <a:gd name="connsiteY7" fmla="*/ 3049079 h 3221799"/>
              <a:gd name="connsiteX8" fmla="*/ 0 w 9162288"/>
              <a:gd name="connsiteY8" fmla="*/ 155448 h 3221799"/>
              <a:gd name="connsiteX0" fmla="*/ 0 w 9162288"/>
              <a:gd name="connsiteY0" fmla="*/ 121380 h 3187731"/>
              <a:gd name="connsiteX1" fmla="*/ 2727960 w 9162288"/>
              <a:gd name="connsiteY1" fmla="*/ 42440 h 3187731"/>
              <a:gd name="connsiteX2" fmla="*/ 6595872 w 9162288"/>
              <a:gd name="connsiteY2" fmla="*/ 737799 h 3187731"/>
              <a:gd name="connsiteX3" fmla="*/ 9162288 w 9162288"/>
              <a:gd name="connsiteY3" fmla="*/ 209778 h 3187731"/>
              <a:gd name="connsiteX4" fmla="*/ 9153144 w 9162288"/>
              <a:gd name="connsiteY4" fmla="*/ 2740691 h 3187731"/>
              <a:gd name="connsiteX5" fmla="*/ 6995160 w 9162288"/>
              <a:gd name="connsiteY5" fmla="*/ 3124739 h 3187731"/>
              <a:gd name="connsiteX6" fmla="*/ 3279648 w 9162288"/>
              <a:gd name="connsiteY6" fmla="*/ 2362739 h 3187731"/>
              <a:gd name="connsiteX7" fmla="*/ 18288 w 9162288"/>
              <a:gd name="connsiteY7" fmla="*/ 3015011 h 3187731"/>
              <a:gd name="connsiteX8" fmla="*/ 0 w 9162288"/>
              <a:gd name="connsiteY8" fmla="*/ 121380 h 3187731"/>
              <a:gd name="connsiteX0" fmla="*/ 0 w 9162288"/>
              <a:gd name="connsiteY0" fmla="*/ 121380 h 3187731"/>
              <a:gd name="connsiteX1" fmla="*/ 2727960 w 9162288"/>
              <a:gd name="connsiteY1" fmla="*/ 42440 h 3187731"/>
              <a:gd name="connsiteX2" fmla="*/ 6595872 w 9162288"/>
              <a:gd name="connsiteY2" fmla="*/ 737799 h 3187731"/>
              <a:gd name="connsiteX3" fmla="*/ 9162288 w 9162288"/>
              <a:gd name="connsiteY3" fmla="*/ 209778 h 3187731"/>
              <a:gd name="connsiteX4" fmla="*/ 9153144 w 9162288"/>
              <a:gd name="connsiteY4" fmla="*/ 2740691 h 3187731"/>
              <a:gd name="connsiteX5" fmla="*/ 6995160 w 9162288"/>
              <a:gd name="connsiteY5" fmla="*/ 3124739 h 3187731"/>
              <a:gd name="connsiteX6" fmla="*/ 3279648 w 9162288"/>
              <a:gd name="connsiteY6" fmla="*/ 2362739 h 3187731"/>
              <a:gd name="connsiteX7" fmla="*/ 18288 w 9162288"/>
              <a:gd name="connsiteY7" fmla="*/ 3015011 h 3187731"/>
              <a:gd name="connsiteX8" fmla="*/ 0 w 9162288"/>
              <a:gd name="connsiteY8" fmla="*/ 121380 h 3187731"/>
              <a:gd name="connsiteX0" fmla="*/ 0 w 9162288"/>
              <a:gd name="connsiteY0" fmla="*/ 158964 h 3225315"/>
              <a:gd name="connsiteX1" fmla="*/ 2727960 w 9162288"/>
              <a:gd name="connsiteY1" fmla="*/ 80024 h 3225315"/>
              <a:gd name="connsiteX2" fmla="*/ 6595872 w 9162288"/>
              <a:gd name="connsiteY2" fmla="*/ 775383 h 3225315"/>
              <a:gd name="connsiteX3" fmla="*/ 9162288 w 9162288"/>
              <a:gd name="connsiteY3" fmla="*/ 247362 h 3225315"/>
              <a:gd name="connsiteX4" fmla="*/ 9153144 w 9162288"/>
              <a:gd name="connsiteY4" fmla="*/ 2778275 h 3225315"/>
              <a:gd name="connsiteX5" fmla="*/ 6995160 w 9162288"/>
              <a:gd name="connsiteY5" fmla="*/ 3162323 h 3225315"/>
              <a:gd name="connsiteX6" fmla="*/ 3279648 w 9162288"/>
              <a:gd name="connsiteY6" fmla="*/ 2400323 h 3225315"/>
              <a:gd name="connsiteX7" fmla="*/ 18288 w 9162288"/>
              <a:gd name="connsiteY7" fmla="*/ 3052595 h 3225315"/>
              <a:gd name="connsiteX8" fmla="*/ 0 w 9162288"/>
              <a:gd name="connsiteY8" fmla="*/ 158964 h 3225315"/>
              <a:gd name="connsiteX0" fmla="*/ 0 w 9162288"/>
              <a:gd name="connsiteY0" fmla="*/ 158964 h 3225315"/>
              <a:gd name="connsiteX1" fmla="*/ 2727960 w 9162288"/>
              <a:gd name="connsiteY1" fmla="*/ 80024 h 3225315"/>
              <a:gd name="connsiteX2" fmla="*/ 6595872 w 9162288"/>
              <a:gd name="connsiteY2" fmla="*/ 775383 h 3225315"/>
              <a:gd name="connsiteX3" fmla="*/ 9162288 w 9162288"/>
              <a:gd name="connsiteY3" fmla="*/ 247362 h 3225315"/>
              <a:gd name="connsiteX4" fmla="*/ 9153144 w 9162288"/>
              <a:gd name="connsiteY4" fmla="*/ 2778275 h 3225315"/>
              <a:gd name="connsiteX5" fmla="*/ 6995160 w 9162288"/>
              <a:gd name="connsiteY5" fmla="*/ 3162323 h 3225315"/>
              <a:gd name="connsiteX6" fmla="*/ 3279648 w 9162288"/>
              <a:gd name="connsiteY6" fmla="*/ 2400323 h 3225315"/>
              <a:gd name="connsiteX7" fmla="*/ 18288 w 9162288"/>
              <a:gd name="connsiteY7" fmla="*/ 3052595 h 3225315"/>
              <a:gd name="connsiteX8" fmla="*/ 0 w 9162288"/>
              <a:gd name="connsiteY8" fmla="*/ 158964 h 3225315"/>
              <a:gd name="connsiteX0" fmla="*/ 0 w 9162288"/>
              <a:gd name="connsiteY0" fmla="*/ 140794 h 3207145"/>
              <a:gd name="connsiteX1" fmla="*/ 2828544 w 9162288"/>
              <a:gd name="connsiteY1" fmla="*/ 80024 h 3207145"/>
              <a:gd name="connsiteX2" fmla="*/ 6595872 w 9162288"/>
              <a:gd name="connsiteY2" fmla="*/ 757213 h 3207145"/>
              <a:gd name="connsiteX3" fmla="*/ 9162288 w 9162288"/>
              <a:gd name="connsiteY3" fmla="*/ 229192 h 3207145"/>
              <a:gd name="connsiteX4" fmla="*/ 9153144 w 9162288"/>
              <a:gd name="connsiteY4" fmla="*/ 2760105 h 3207145"/>
              <a:gd name="connsiteX5" fmla="*/ 6995160 w 9162288"/>
              <a:gd name="connsiteY5" fmla="*/ 3144153 h 3207145"/>
              <a:gd name="connsiteX6" fmla="*/ 3279648 w 9162288"/>
              <a:gd name="connsiteY6" fmla="*/ 2382153 h 3207145"/>
              <a:gd name="connsiteX7" fmla="*/ 18288 w 9162288"/>
              <a:gd name="connsiteY7" fmla="*/ 3034425 h 3207145"/>
              <a:gd name="connsiteX8" fmla="*/ 0 w 9162288"/>
              <a:gd name="connsiteY8" fmla="*/ 140794 h 3207145"/>
              <a:gd name="connsiteX0" fmla="*/ 0 w 9162288"/>
              <a:gd name="connsiteY0" fmla="*/ 140794 h 3207145"/>
              <a:gd name="connsiteX1" fmla="*/ 2828544 w 9162288"/>
              <a:gd name="connsiteY1" fmla="*/ 80024 h 3207145"/>
              <a:gd name="connsiteX2" fmla="*/ 6595872 w 9162288"/>
              <a:gd name="connsiteY2" fmla="*/ 757213 h 3207145"/>
              <a:gd name="connsiteX3" fmla="*/ 9162288 w 9162288"/>
              <a:gd name="connsiteY3" fmla="*/ 229192 h 3207145"/>
              <a:gd name="connsiteX4" fmla="*/ 9153144 w 9162288"/>
              <a:gd name="connsiteY4" fmla="*/ 2760105 h 3207145"/>
              <a:gd name="connsiteX5" fmla="*/ 6995160 w 9162288"/>
              <a:gd name="connsiteY5" fmla="*/ 3144153 h 3207145"/>
              <a:gd name="connsiteX6" fmla="*/ 3279648 w 9162288"/>
              <a:gd name="connsiteY6" fmla="*/ 2382153 h 3207145"/>
              <a:gd name="connsiteX7" fmla="*/ 18288 w 9162288"/>
              <a:gd name="connsiteY7" fmla="*/ 3034425 h 3207145"/>
              <a:gd name="connsiteX8" fmla="*/ 0 w 9162288"/>
              <a:gd name="connsiteY8" fmla="*/ 140794 h 3207145"/>
              <a:gd name="connsiteX0" fmla="*/ 0 w 9162288"/>
              <a:gd name="connsiteY0" fmla="*/ 140794 h 3040521"/>
              <a:gd name="connsiteX1" fmla="*/ 2828544 w 9162288"/>
              <a:gd name="connsiteY1" fmla="*/ 80024 h 3040521"/>
              <a:gd name="connsiteX2" fmla="*/ 6595872 w 9162288"/>
              <a:gd name="connsiteY2" fmla="*/ 757213 h 3040521"/>
              <a:gd name="connsiteX3" fmla="*/ 9162288 w 9162288"/>
              <a:gd name="connsiteY3" fmla="*/ 229192 h 3040521"/>
              <a:gd name="connsiteX4" fmla="*/ 9153144 w 9162288"/>
              <a:gd name="connsiteY4" fmla="*/ 2760105 h 3040521"/>
              <a:gd name="connsiteX5" fmla="*/ 6690360 w 9162288"/>
              <a:gd name="connsiteY5" fmla="*/ 2746696 h 3040521"/>
              <a:gd name="connsiteX6" fmla="*/ 3279648 w 9162288"/>
              <a:gd name="connsiteY6" fmla="*/ 2382153 h 3040521"/>
              <a:gd name="connsiteX7" fmla="*/ 18288 w 9162288"/>
              <a:gd name="connsiteY7" fmla="*/ 3034425 h 3040521"/>
              <a:gd name="connsiteX8" fmla="*/ 0 w 9162288"/>
              <a:gd name="connsiteY8" fmla="*/ 140794 h 3040521"/>
              <a:gd name="connsiteX0" fmla="*/ 0 w 9162288"/>
              <a:gd name="connsiteY0" fmla="*/ 140794 h 3040521"/>
              <a:gd name="connsiteX1" fmla="*/ 2828544 w 9162288"/>
              <a:gd name="connsiteY1" fmla="*/ 80024 h 3040521"/>
              <a:gd name="connsiteX2" fmla="*/ 6595872 w 9162288"/>
              <a:gd name="connsiteY2" fmla="*/ 757213 h 3040521"/>
              <a:gd name="connsiteX3" fmla="*/ 9162288 w 9162288"/>
              <a:gd name="connsiteY3" fmla="*/ 229192 h 3040521"/>
              <a:gd name="connsiteX4" fmla="*/ 9153144 w 9162288"/>
              <a:gd name="connsiteY4" fmla="*/ 2760105 h 3040521"/>
              <a:gd name="connsiteX5" fmla="*/ 6690360 w 9162288"/>
              <a:gd name="connsiteY5" fmla="*/ 2746696 h 3040521"/>
              <a:gd name="connsiteX6" fmla="*/ 2865120 w 9162288"/>
              <a:gd name="connsiteY6" fmla="*/ 2307204 h 3040521"/>
              <a:gd name="connsiteX7" fmla="*/ 18288 w 9162288"/>
              <a:gd name="connsiteY7" fmla="*/ 3034425 h 3040521"/>
              <a:gd name="connsiteX8" fmla="*/ 0 w 9162288"/>
              <a:gd name="connsiteY8" fmla="*/ 140794 h 3040521"/>
              <a:gd name="connsiteX0" fmla="*/ 0 w 9162288"/>
              <a:gd name="connsiteY0" fmla="*/ 140794 h 3040521"/>
              <a:gd name="connsiteX1" fmla="*/ 2828544 w 9162288"/>
              <a:gd name="connsiteY1" fmla="*/ 80024 h 3040521"/>
              <a:gd name="connsiteX2" fmla="*/ 6595872 w 9162288"/>
              <a:gd name="connsiteY2" fmla="*/ 757213 h 3040521"/>
              <a:gd name="connsiteX3" fmla="*/ 9162288 w 9162288"/>
              <a:gd name="connsiteY3" fmla="*/ 229192 h 3040521"/>
              <a:gd name="connsiteX4" fmla="*/ 9153144 w 9162288"/>
              <a:gd name="connsiteY4" fmla="*/ 2760105 h 3040521"/>
              <a:gd name="connsiteX5" fmla="*/ 6690360 w 9162288"/>
              <a:gd name="connsiteY5" fmla="*/ 2746696 h 3040521"/>
              <a:gd name="connsiteX6" fmla="*/ 2865120 w 9162288"/>
              <a:gd name="connsiteY6" fmla="*/ 2307204 h 3040521"/>
              <a:gd name="connsiteX7" fmla="*/ 18288 w 9162288"/>
              <a:gd name="connsiteY7" fmla="*/ 3034425 h 3040521"/>
              <a:gd name="connsiteX8" fmla="*/ 0 w 9162288"/>
              <a:gd name="connsiteY8" fmla="*/ 140794 h 3040521"/>
              <a:gd name="connsiteX0" fmla="*/ 0 w 9162288"/>
              <a:gd name="connsiteY0" fmla="*/ 140794 h 3034425"/>
              <a:gd name="connsiteX1" fmla="*/ 2828544 w 9162288"/>
              <a:gd name="connsiteY1" fmla="*/ 80024 h 3034425"/>
              <a:gd name="connsiteX2" fmla="*/ 6595872 w 9162288"/>
              <a:gd name="connsiteY2" fmla="*/ 757213 h 3034425"/>
              <a:gd name="connsiteX3" fmla="*/ 9162288 w 9162288"/>
              <a:gd name="connsiteY3" fmla="*/ 229192 h 3034425"/>
              <a:gd name="connsiteX4" fmla="*/ 9153144 w 9162288"/>
              <a:gd name="connsiteY4" fmla="*/ 2760105 h 3034425"/>
              <a:gd name="connsiteX5" fmla="*/ 6690360 w 9162288"/>
              <a:gd name="connsiteY5" fmla="*/ 2746696 h 3034425"/>
              <a:gd name="connsiteX6" fmla="*/ 2865120 w 9162288"/>
              <a:gd name="connsiteY6" fmla="*/ 2307204 h 3034425"/>
              <a:gd name="connsiteX7" fmla="*/ 18288 w 9162288"/>
              <a:gd name="connsiteY7" fmla="*/ 3034425 h 3034425"/>
              <a:gd name="connsiteX8" fmla="*/ 0 w 9162288"/>
              <a:gd name="connsiteY8" fmla="*/ 140794 h 3034425"/>
              <a:gd name="connsiteX0" fmla="*/ 0 w 9162288"/>
              <a:gd name="connsiteY0" fmla="*/ 140794 h 3034425"/>
              <a:gd name="connsiteX1" fmla="*/ 2828544 w 9162288"/>
              <a:gd name="connsiteY1" fmla="*/ 80024 h 3034425"/>
              <a:gd name="connsiteX2" fmla="*/ 6595872 w 9162288"/>
              <a:gd name="connsiteY2" fmla="*/ 757213 h 3034425"/>
              <a:gd name="connsiteX3" fmla="*/ 9162288 w 9162288"/>
              <a:gd name="connsiteY3" fmla="*/ 229192 h 3034425"/>
              <a:gd name="connsiteX4" fmla="*/ 9153144 w 9162288"/>
              <a:gd name="connsiteY4" fmla="*/ 2760105 h 3034425"/>
              <a:gd name="connsiteX5" fmla="*/ 6690360 w 9162288"/>
              <a:gd name="connsiteY5" fmla="*/ 2746696 h 3034425"/>
              <a:gd name="connsiteX6" fmla="*/ 2865120 w 9162288"/>
              <a:gd name="connsiteY6" fmla="*/ 2307204 h 3034425"/>
              <a:gd name="connsiteX7" fmla="*/ 18288 w 9162288"/>
              <a:gd name="connsiteY7" fmla="*/ 3034425 h 3034425"/>
              <a:gd name="connsiteX8" fmla="*/ 0 w 9162288"/>
              <a:gd name="connsiteY8" fmla="*/ 140794 h 3034425"/>
              <a:gd name="connsiteX0" fmla="*/ 0 w 9162288"/>
              <a:gd name="connsiteY0" fmla="*/ 140794 h 3034425"/>
              <a:gd name="connsiteX1" fmla="*/ 2828544 w 9162288"/>
              <a:gd name="connsiteY1" fmla="*/ 80024 h 3034425"/>
              <a:gd name="connsiteX2" fmla="*/ 6595872 w 9162288"/>
              <a:gd name="connsiteY2" fmla="*/ 757213 h 3034425"/>
              <a:gd name="connsiteX3" fmla="*/ 9162288 w 9162288"/>
              <a:gd name="connsiteY3" fmla="*/ 229192 h 3034425"/>
              <a:gd name="connsiteX4" fmla="*/ 9153144 w 9162288"/>
              <a:gd name="connsiteY4" fmla="*/ 2760105 h 3034425"/>
              <a:gd name="connsiteX5" fmla="*/ 6690360 w 9162288"/>
              <a:gd name="connsiteY5" fmla="*/ 2746696 h 3034425"/>
              <a:gd name="connsiteX6" fmla="*/ 2865120 w 9162288"/>
              <a:gd name="connsiteY6" fmla="*/ 2307204 h 3034425"/>
              <a:gd name="connsiteX7" fmla="*/ 18288 w 9162288"/>
              <a:gd name="connsiteY7" fmla="*/ 3034425 h 3034425"/>
              <a:gd name="connsiteX8" fmla="*/ 0 w 9162288"/>
              <a:gd name="connsiteY8" fmla="*/ 140794 h 3034425"/>
              <a:gd name="connsiteX0" fmla="*/ 0 w 9162288"/>
              <a:gd name="connsiteY0" fmla="*/ 140794 h 3043297"/>
              <a:gd name="connsiteX1" fmla="*/ 2828544 w 9162288"/>
              <a:gd name="connsiteY1" fmla="*/ 80024 h 3043297"/>
              <a:gd name="connsiteX2" fmla="*/ 6595872 w 9162288"/>
              <a:gd name="connsiteY2" fmla="*/ 757213 h 3043297"/>
              <a:gd name="connsiteX3" fmla="*/ 9162288 w 9162288"/>
              <a:gd name="connsiteY3" fmla="*/ 229192 h 3043297"/>
              <a:gd name="connsiteX4" fmla="*/ 9153144 w 9162288"/>
              <a:gd name="connsiteY4" fmla="*/ 2760105 h 3043297"/>
              <a:gd name="connsiteX5" fmla="*/ 6690360 w 9162288"/>
              <a:gd name="connsiteY5" fmla="*/ 2746696 h 3043297"/>
              <a:gd name="connsiteX6" fmla="*/ 2865120 w 9162288"/>
              <a:gd name="connsiteY6" fmla="*/ 2307204 h 3043297"/>
              <a:gd name="connsiteX7" fmla="*/ 1619 w 9162288"/>
              <a:gd name="connsiteY7" fmla="*/ 3043297 h 3043297"/>
              <a:gd name="connsiteX8" fmla="*/ 0 w 9162288"/>
              <a:gd name="connsiteY8" fmla="*/ 140794 h 3043297"/>
              <a:gd name="connsiteX0" fmla="*/ 0 w 9153144"/>
              <a:gd name="connsiteY0" fmla="*/ 140794 h 3043297"/>
              <a:gd name="connsiteX1" fmla="*/ 2828544 w 9153144"/>
              <a:gd name="connsiteY1" fmla="*/ 80024 h 3043297"/>
              <a:gd name="connsiteX2" fmla="*/ 6595872 w 9153144"/>
              <a:gd name="connsiteY2" fmla="*/ 757213 h 3043297"/>
              <a:gd name="connsiteX3" fmla="*/ 9144533 w 9153144"/>
              <a:gd name="connsiteY3" fmla="*/ 230295 h 3043297"/>
              <a:gd name="connsiteX4" fmla="*/ 9153144 w 9153144"/>
              <a:gd name="connsiteY4" fmla="*/ 2760105 h 3043297"/>
              <a:gd name="connsiteX5" fmla="*/ 6690360 w 9153144"/>
              <a:gd name="connsiteY5" fmla="*/ 2746696 h 3043297"/>
              <a:gd name="connsiteX6" fmla="*/ 2865120 w 9153144"/>
              <a:gd name="connsiteY6" fmla="*/ 2307204 h 3043297"/>
              <a:gd name="connsiteX7" fmla="*/ 1619 w 9153144"/>
              <a:gd name="connsiteY7" fmla="*/ 3043297 h 3043297"/>
              <a:gd name="connsiteX8" fmla="*/ 0 w 9153144"/>
              <a:gd name="connsiteY8" fmla="*/ 140794 h 3043297"/>
              <a:gd name="connsiteX0" fmla="*/ 0 w 9147403"/>
              <a:gd name="connsiteY0" fmla="*/ 140794 h 3043297"/>
              <a:gd name="connsiteX1" fmla="*/ 2828544 w 9147403"/>
              <a:gd name="connsiteY1" fmla="*/ 80024 h 3043297"/>
              <a:gd name="connsiteX2" fmla="*/ 6595872 w 9147403"/>
              <a:gd name="connsiteY2" fmla="*/ 757213 h 3043297"/>
              <a:gd name="connsiteX3" fmla="*/ 9144533 w 9147403"/>
              <a:gd name="connsiteY3" fmla="*/ 230295 h 3043297"/>
              <a:gd name="connsiteX4" fmla="*/ 9141307 w 9147403"/>
              <a:gd name="connsiteY4" fmla="*/ 2761208 h 3043297"/>
              <a:gd name="connsiteX5" fmla="*/ 6690360 w 9147403"/>
              <a:gd name="connsiteY5" fmla="*/ 2746696 h 3043297"/>
              <a:gd name="connsiteX6" fmla="*/ 2865120 w 9147403"/>
              <a:gd name="connsiteY6" fmla="*/ 2307204 h 3043297"/>
              <a:gd name="connsiteX7" fmla="*/ 1619 w 9147403"/>
              <a:gd name="connsiteY7" fmla="*/ 3043297 h 3043297"/>
              <a:gd name="connsiteX8" fmla="*/ 0 w 9147403"/>
              <a:gd name="connsiteY8" fmla="*/ 140794 h 3043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7403" h="3043297">
                <a:moveTo>
                  <a:pt x="0" y="140794"/>
                </a:moveTo>
                <a:cubicBezTo>
                  <a:pt x="784860" y="19414"/>
                  <a:pt x="1778000" y="0"/>
                  <a:pt x="2828544" y="80024"/>
                </a:cubicBezTo>
                <a:cubicBezTo>
                  <a:pt x="3879088" y="160048"/>
                  <a:pt x="5543207" y="732168"/>
                  <a:pt x="6595872" y="757213"/>
                </a:cubicBezTo>
                <a:cubicBezTo>
                  <a:pt x="7648537" y="782258"/>
                  <a:pt x="8376437" y="535486"/>
                  <a:pt x="9144533" y="230295"/>
                </a:cubicBezTo>
                <a:cubicBezTo>
                  <a:pt x="9147403" y="1073565"/>
                  <a:pt x="9138437" y="1917938"/>
                  <a:pt x="9141307" y="2761208"/>
                </a:cubicBezTo>
                <a:cubicBezTo>
                  <a:pt x="8237575" y="2914438"/>
                  <a:pt x="7736391" y="2822363"/>
                  <a:pt x="6690360" y="2746696"/>
                </a:cubicBezTo>
                <a:cubicBezTo>
                  <a:pt x="5644329" y="2671029"/>
                  <a:pt x="3979910" y="2257771"/>
                  <a:pt x="2865120" y="2307204"/>
                </a:cubicBezTo>
                <a:cubicBezTo>
                  <a:pt x="1750330" y="2356637"/>
                  <a:pt x="734663" y="2709091"/>
                  <a:pt x="1619" y="3043297"/>
                </a:cubicBezTo>
                <a:cubicBezTo>
                  <a:pt x="1079" y="2075796"/>
                  <a:pt x="540" y="1108295"/>
                  <a:pt x="0" y="140794"/>
                </a:cubicBezTo>
                <a:close/>
              </a:path>
            </a:pathLst>
          </a:custGeom>
          <a:solidFill>
            <a:srgbClr val="40C6D8">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bwMode="invGray">
          <a:xfrm>
            <a:off x="-413" y="1728216"/>
            <a:ext cx="9906701" cy="3309112"/>
          </a:xfrm>
          <a:custGeom>
            <a:avLst/>
            <a:gdLst>
              <a:gd name="connsiteX0" fmla="*/ 0 w 9153144"/>
              <a:gd name="connsiteY0" fmla="*/ 265176 h 3200400"/>
              <a:gd name="connsiteX1" fmla="*/ 2651760 w 9153144"/>
              <a:gd name="connsiteY1" fmla="*/ 0 h 3200400"/>
              <a:gd name="connsiteX2" fmla="*/ 6986016 w 9153144"/>
              <a:gd name="connsiteY2" fmla="*/ 758952 h 3200400"/>
              <a:gd name="connsiteX3" fmla="*/ 9153144 w 9153144"/>
              <a:gd name="connsiteY3" fmla="*/ 237744 h 3200400"/>
              <a:gd name="connsiteX4" fmla="*/ 9144000 w 9153144"/>
              <a:gd name="connsiteY4" fmla="*/ 2816352 h 3200400"/>
              <a:gd name="connsiteX5" fmla="*/ 6986016 w 9153144"/>
              <a:gd name="connsiteY5" fmla="*/ 3200400 h 3200400"/>
              <a:gd name="connsiteX6" fmla="*/ 3081528 w 9153144"/>
              <a:gd name="connsiteY6" fmla="*/ 2441448 h 3200400"/>
              <a:gd name="connsiteX7" fmla="*/ 9144 w 9153144"/>
              <a:gd name="connsiteY7" fmla="*/ 3090672 h 3200400"/>
              <a:gd name="connsiteX8" fmla="*/ 0 w 9153144"/>
              <a:gd name="connsiteY8" fmla="*/ 265176 h 3200400"/>
              <a:gd name="connsiteX0" fmla="*/ 0 w 9153144"/>
              <a:gd name="connsiteY0" fmla="*/ 515112 h 3450336"/>
              <a:gd name="connsiteX1" fmla="*/ 2651760 w 9153144"/>
              <a:gd name="connsiteY1" fmla="*/ 249936 h 3450336"/>
              <a:gd name="connsiteX2" fmla="*/ 6986016 w 9153144"/>
              <a:gd name="connsiteY2" fmla="*/ 1008888 h 3450336"/>
              <a:gd name="connsiteX3" fmla="*/ 9153144 w 9153144"/>
              <a:gd name="connsiteY3" fmla="*/ 487680 h 3450336"/>
              <a:gd name="connsiteX4" fmla="*/ 9144000 w 9153144"/>
              <a:gd name="connsiteY4" fmla="*/ 3066288 h 3450336"/>
              <a:gd name="connsiteX5" fmla="*/ 6986016 w 9153144"/>
              <a:gd name="connsiteY5" fmla="*/ 3450336 h 3450336"/>
              <a:gd name="connsiteX6" fmla="*/ 3081528 w 9153144"/>
              <a:gd name="connsiteY6" fmla="*/ 2691384 h 3450336"/>
              <a:gd name="connsiteX7" fmla="*/ 9144 w 9153144"/>
              <a:gd name="connsiteY7" fmla="*/ 3340608 h 3450336"/>
              <a:gd name="connsiteX8" fmla="*/ 0 w 9153144"/>
              <a:gd name="connsiteY8" fmla="*/ 515112 h 3450336"/>
              <a:gd name="connsiteX0" fmla="*/ 0 w 9153144"/>
              <a:gd name="connsiteY0" fmla="*/ 515112 h 3450336"/>
              <a:gd name="connsiteX1" fmla="*/ 2651760 w 9153144"/>
              <a:gd name="connsiteY1" fmla="*/ 249936 h 3450336"/>
              <a:gd name="connsiteX2" fmla="*/ 6986016 w 9153144"/>
              <a:gd name="connsiteY2" fmla="*/ 1008888 h 3450336"/>
              <a:gd name="connsiteX3" fmla="*/ 9153144 w 9153144"/>
              <a:gd name="connsiteY3" fmla="*/ 487680 h 3450336"/>
              <a:gd name="connsiteX4" fmla="*/ 9144000 w 9153144"/>
              <a:gd name="connsiteY4" fmla="*/ 3066288 h 3450336"/>
              <a:gd name="connsiteX5" fmla="*/ 6986016 w 9153144"/>
              <a:gd name="connsiteY5" fmla="*/ 3450336 h 3450336"/>
              <a:gd name="connsiteX6" fmla="*/ 3081528 w 9153144"/>
              <a:gd name="connsiteY6" fmla="*/ 2691384 h 3450336"/>
              <a:gd name="connsiteX7" fmla="*/ 9144 w 9153144"/>
              <a:gd name="connsiteY7" fmla="*/ 3340608 h 3450336"/>
              <a:gd name="connsiteX8" fmla="*/ 0 w 9153144"/>
              <a:gd name="connsiteY8" fmla="*/ 515112 h 3450336"/>
              <a:gd name="connsiteX0" fmla="*/ 0 w 9153144"/>
              <a:gd name="connsiteY0" fmla="*/ 515112 h 3560064"/>
              <a:gd name="connsiteX1" fmla="*/ 2651760 w 9153144"/>
              <a:gd name="connsiteY1" fmla="*/ 249936 h 3560064"/>
              <a:gd name="connsiteX2" fmla="*/ 6986016 w 9153144"/>
              <a:gd name="connsiteY2" fmla="*/ 1008888 h 3560064"/>
              <a:gd name="connsiteX3" fmla="*/ 9153144 w 9153144"/>
              <a:gd name="connsiteY3" fmla="*/ 487680 h 3560064"/>
              <a:gd name="connsiteX4" fmla="*/ 9144000 w 9153144"/>
              <a:gd name="connsiteY4" fmla="*/ 3066288 h 3560064"/>
              <a:gd name="connsiteX5" fmla="*/ 6986016 w 9153144"/>
              <a:gd name="connsiteY5" fmla="*/ 3450336 h 3560064"/>
              <a:gd name="connsiteX6" fmla="*/ 3081528 w 9153144"/>
              <a:gd name="connsiteY6" fmla="*/ 2691384 h 3560064"/>
              <a:gd name="connsiteX7" fmla="*/ 9144 w 9153144"/>
              <a:gd name="connsiteY7" fmla="*/ 3340608 h 3560064"/>
              <a:gd name="connsiteX8" fmla="*/ 0 w 9153144"/>
              <a:gd name="connsiteY8" fmla="*/ 515112 h 3560064"/>
              <a:gd name="connsiteX0" fmla="*/ 0 w 9153144"/>
              <a:gd name="connsiteY0" fmla="*/ 515112 h 3703320"/>
              <a:gd name="connsiteX1" fmla="*/ 2651760 w 9153144"/>
              <a:gd name="connsiteY1" fmla="*/ 249936 h 3703320"/>
              <a:gd name="connsiteX2" fmla="*/ 6986016 w 9153144"/>
              <a:gd name="connsiteY2" fmla="*/ 1008888 h 3703320"/>
              <a:gd name="connsiteX3" fmla="*/ 9153144 w 9153144"/>
              <a:gd name="connsiteY3" fmla="*/ 487680 h 3703320"/>
              <a:gd name="connsiteX4" fmla="*/ 9144000 w 9153144"/>
              <a:gd name="connsiteY4" fmla="*/ 3066288 h 3703320"/>
              <a:gd name="connsiteX5" fmla="*/ 6986016 w 9153144"/>
              <a:gd name="connsiteY5" fmla="*/ 3450336 h 3703320"/>
              <a:gd name="connsiteX6" fmla="*/ 3081528 w 9153144"/>
              <a:gd name="connsiteY6" fmla="*/ 2691384 h 3703320"/>
              <a:gd name="connsiteX7" fmla="*/ 9144 w 9153144"/>
              <a:gd name="connsiteY7" fmla="*/ 3340608 h 3703320"/>
              <a:gd name="connsiteX8" fmla="*/ 0 w 9153144"/>
              <a:gd name="connsiteY8" fmla="*/ 515112 h 3703320"/>
              <a:gd name="connsiteX0" fmla="*/ 0 w 9153144"/>
              <a:gd name="connsiteY0" fmla="*/ 370332 h 3558540"/>
              <a:gd name="connsiteX1" fmla="*/ 2651760 w 9153144"/>
              <a:gd name="connsiteY1" fmla="*/ 105156 h 3558540"/>
              <a:gd name="connsiteX2" fmla="*/ 6986016 w 9153144"/>
              <a:gd name="connsiteY2" fmla="*/ 864108 h 3558540"/>
              <a:gd name="connsiteX3" fmla="*/ 9153144 w 9153144"/>
              <a:gd name="connsiteY3" fmla="*/ 342900 h 3558540"/>
              <a:gd name="connsiteX4" fmla="*/ 9144000 w 9153144"/>
              <a:gd name="connsiteY4" fmla="*/ 2921508 h 3558540"/>
              <a:gd name="connsiteX5" fmla="*/ 6986016 w 9153144"/>
              <a:gd name="connsiteY5" fmla="*/ 3305556 h 3558540"/>
              <a:gd name="connsiteX6" fmla="*/ 3081528 w 9153144"/>
              <a:gd name="connsiteY6" fmla="*/ 2546604 h 3558540"/>
              <a:gd name="connsiteX7" fmla="*/ 9144 w 9153144"/>
              <a:gd name="connsiteY7" fmla="*/ 3195828 h 3558540"/>
              <a:gd name="connsiteX8" fmla="*/ 0 w 9153144"/>
              <a:gd name="connsiteY8" fmla="*/ 370332 h 3558540"/>
              <a:gd name="connsiteX0" fmla="*/ 0 w 9153144"/>
              <a:gd name="connsiteY0" fmla="*/ 347472 h 3535680"/>
              <a:gd name="connsiteX1" fmla="*/ 2651760 w 9153144"/>
              <a:gd name="connsiteY1" fmla="*/ 82296 h 3535680"/>
              <a:gd name="connsiteX2" fmla="*/ 6986016 w 9153144"/>
              <a:gd name="connsiteY2" fmla="*/ 841248 h 3535680"/>
              <a:gd name="connsiteX3" fmla="*/ 9153144 w 9153144"/>
              <a:gd name="connsiteY3" fmla="*/ 320040 h 3535680"/>
              <a:gd name="connsiteX4" fmla="*/ 9144000 w 9153144"/>
              <a:gd name="connsiteY4" fmla="*/ 2898648 h 3535680"/>
              <a:gd name="connsiteX5" fmla="*/ 6986016 w 9153144"/>
              <a:gd name="connsiteY5" fmla="*/ 3282696 h 3535680"/>
              <a:gd name="connsiteX6" fmla="*/ 3081528 w 9153144"/>
              <a:gd name="connsiteY6" fmla="*/ 2523744 h 3535680"/>
              <a:gd name="connsiteX7" fmla="*/ 9144 w 9153144"/>
              <a:gd name="connsiteY7" fmla="*/ 3172968 h 3535680"/>
              <a:gd name="connsiteX8" fmla="*/ 0 w 9153144"/>
              <a:gd name="connsiteY8" fmla="*/ 347472 h 3535680"/>
              <a:gd name="connsiteX0" fmla="*/ 0 w 9153144"/>
              <a:gd name="connsiteY0" fmla="*/ 310896 h 3499104"/>
              <a:gd name="connsiteX1" fmla="*/ 2651760 w 9153144"/>
              <a:gd name="connsiteY1" fmla="*/ 45720 h 3499104"/>
              <a:gd name="connsiteX2" fmla="*/ 6986016 w 9153144"/>
              <a:gd name="connsiteY2" fmla="*/ 804672 h 3499104"/>
              <a:gd name="connsiteX3" fmla="*/ 9153144 w 9153144"/>
              <a:gd name="connsiteY3" fmla="*/ 283464 h 3499104"/>
              <a:gd name="connsiteX4" fmla="*/ 9144000 w 9153144"/>
              <a:gd name="connsiteY4" fmla="*/ 2862072 h 3499104"/>
              <a:gd name="connsiteX5" fmla="*/ 6986016 w 9153144"/>
              <a:gd name="connsiteY5" fmla="*/ 3246120 h 3499104"/>
              <a:gd name="connsiteX6" fmla="*/ 3081528 w 9153144"/>
              <a:gd name="connsiteY6" fmla="*/ 2487168 h 3499104"/>
              <a:gd name="connsiteX7" fmla="*/ 9144 w 9153144"/>
              <a:gd name="connsiteY7" fmla="*/ 3136392 h 3499104"/>
              <a:gd name="connsiteX8" fmla="*/ 0 w 9153144"/>
              <a:gd name="connsiteY8" fmla="*/ 310896 h 3499104"/>
              <a:gd name="connsiteX0" fmla="*/ 0 w 9153144"/>
              <a:gd name="connsiteY0" fmla="*/ 310896 h 3499104"/>
              <a:gd name="connsiteX1" fmla="*/ 2651760 w 9153144"/>
              <a:gd name="connsiteY1" fmla="*/ 45720 h 3499104"/>
              <a:gd name="connsiteX2" fmla="*/ 6986016 w 9153144"/>
              <a:gd name="connsiteY2" fmla="*/ 804672 h 3499104"/>
              <a:gd name="connsiteX3" fmla="*/ 9153144 w 9153144"/>
              <a:gd name="connsiteY3" fmla="*/ 283464 h 3499104"/>
              <a:gd name="connsiteX4" fmla="*/ 9144000 w 9153144"/>
              <a:gd name="connsiteY4" fmla="*/ 2862072 h 3499104"/>
              <a:gd name="connsiteX5" fmla="*/ 6986016 w 9153144"/>
              <a:gd name="connsiteY5" fmla="*/ 3246120 h 3499104"/>
              <a:gd name="connsiteX6" fmla="*/ 3081528 w 9153144"/>
              <a:gd name="connsiteY6" fmla="*/ 2487168 h 3499104"/>
              <a:gd name="connsiteX7" fmla="*/ 9144 w 9153144"/>
              <a:gd name="connsiteY7" fmla="*/ 3136392 h 3499104"/>
              <a:gd name="connsiteX8" fmla="*/ 0 w 9153144"/>
              <a:gd name="connsiteY8" fmla="*/ 310896 h 3499104"/>
              <a:gd name="connsiteX0" fmla="*/ 0 w 9153144"/>
              <a:gd name="connsiteY0" fmla="*/ 310896 h 3308604"/>
              <a:gd name="connsiteX1" fmla="*/ 2651760 w 9153144"/>
              <a:gd name="connsiteY1" fmla="*/ 45720 h 3308604"/>
              <a:gd name="connsiteX2" fmla="*/ 6986016 w 9153144"/>
              <a:gd name="connsiteY2" fmla="*/ 804672 h 3308604"/>
              <a:gd name="connsiteX3" fmla="*/ 9153144 w 9153144"/>
              <a:gd name="connsiteY3" fmla="*/ 283464 h 3308604"/>
              <a:gd name="connsiteX4" fmla="*/ 9144000 w 9153144"/>
              <a:gd name="connsiteY4" fmla="*/ 2862072 h 3308604"/>
              <a:gd name="connsiteX5" fmla="*/ 6986016 w 9153144"/>
              <a:gd name="connsiteY5" fmla="*/ 3246120 h 3308604"/>
              <a:gd name="connsiteX6" fmla="*/ 3081528 w 9153144"/>
              <a:gd name="connsiteY6" fmla="*/ 2487168 h 3308604"/>
              <a:gd name="connsiteX7" fmla="*/ 9144 w 9153144"/>
              <a:gd name="connsiteY7" fmla="*/ 3136392 h 3308604"/>
              <a:gd name="connsiteX8" fmla="*/ 0 w 9153144"/>
              <a:gd name="connsiteY8" fmla="*/ 310896 h 3308604"/>
              <a:gd name="connsiteX0" fmla="*/ 0 w 9153144"/>
              <a:gd name="connsiteY0" fmla="*/ 310896 h 3308604"/>
              <a:gd name="connsiteX1" fmla="*/ 2651760 w 9153144"/>
              <a:gd name="connsiteY1" fmla="*/ 45720 h 3308604"/>
              <a:gd name="connsiteX2" fmla="*/ 6986016 w 9153144"/>
              <a:gd name="connsiteY2" fmla="*/ 804672 h 3308604"/>
              <a:gd name="connsiteX3" fmla="*/ 9153144 w 9153144"/>
              <a:gd name="connsiteY3" fmla="*/ 283464 h 3308604"/>
              <a:gd name="connsiteX4" fmla="*/ 9144000 w 9153144"/>
              <a:gd name="connsiteY4" fmla="*/ 2862072 h 3308604"/>
              <a:gd name="connsiteX5" fmla="*/ 6986016 w 9153144"/>
              <a:gd name="connsiteY5" fmla="*/ 3246120 h 3308604"/>
              <a:gd name="connsiteX6" fmla="*/ 3081528 w 9153144"/>
              <a:gd name="connsiteY6" fmla="*/ 2487168 h 3308604"/>
              <a:gd name="connsiteX7" fmla="*/ 9144 w 9153144"/>
              <a:gd name="connsiteY7" fmla="*/ 3136392 h 3308604"/>
              <a:gd name="connsiteX8" fmla="*/ 0 w 9153144"/>
              <a:gd name="connsiteY8" fmla="*/ 310896 h 3308604"/>
              <a:gd name="connsiteX0" fmla="*/ 0 w 9153144"/>
              <a:gd name="connsiteY0" fmla="*/ 310896 h 3306064"/>
              <a:gd name="connsiteX1" fmla="*/ 2651760 w 9153144"/>
              <a:gd name="connsiteY1" fmla="*/ 45720 h 3306064"/>
              <a:gd name="connsiteX2" fmla="*/ 6986016 w 9153144"/>
              <a:gd name="connsiteY2" fmla="*/ 804672 h 3306064"/>
              <a:gd name="connsiteX3" fmla="*/ 9153144 w 9153144"/>
              <a:gd name="connsiteY3" fmla="*/ 283464 h 3306064"/>
              <a:gd name="connsiteX4" fmla="*/ 9144000 w 9153144"/>
              <a:gd name="connsiteY4" fmla="*/ 2862072 h 3306064"/>
              <a:gd name="connsiteX5" fmla="*/ 6986016 w 9153144"/>
              <a:gd name="connsiteY5" fmla="*/ 3246120 h 3306064"/>
              <a:gd name="connsiteX6" fmla="*/ 3169920 w 9153144"/>
              <a:gd name="connsiteY6" fmla="*/ 2502408 h 3306064"/>
              <a:gd name="connsiteX7" fmla="*/ 9144 w 9153144"/>
              <a:gd name="connsiteY7" fmla="*/ 3136392 h 3306064"/>
              <a:gd name="connsiteX8" fmla="*/ 0 w 9153144"/>
              <a:gd name="connsiteY8" fmla="*/ 310896 h 3306064"/>
              <a:gd name="connsiteX0" fmla="*/ 0 w 9153144"/>
              <a:gd name="connsiteY0" fmla="*/ 310896 h 3309112"/>
              <a:gd name="connsiteX1" fmla="*/ 2651760 w 9153144"/>
              <a:gd name="connsiteY1" fmla="*/ 45720 h 3309112"/>
              <a:gd name="connsiteX2" fmla="*/ 6986016 w 9153144"/>
              <a:gd name="connsiteY2" fmla="*/ 804672 h 3309112"/>
              <a:gd name="connsiteX3" fmla="*/ 9153144 w 9153144"/>
              <a:gd name="connsiteY3" fmla="*/ 283464 h 3309112"/>
              <a:gd name="connsiteX4" fmla="*/ 9144000 w 9153144"/>
              <a:gd name="connsiteY4" fmla="*/ 2862072 h 3309112"/>
              <a:gd name="connsiteX5" fmla="*/ 6986016 w 9153144"/>
              <a:gd name="connsiteY5" fmla="*/ 3246120 h 3309112"/>
              <a:gd name="connsiteX6" fmla="*/ 3270504 w 9153144"/>
              <a:gd name="connsiteY6" fmla="*/ 2484120 h 3309112"/>
              <a:gd name="connsiteX7" fmla="*/ 9144 w 9153144"/>
              <a:gd name="connsiteY7" fmla="*/ 3136392 h 3309112"/>
              <a:gd name="connsiteX8" fmla="*/ 0 w 9153144"/>
              <a:gd name="connsiteY8" fmla="*/ 310896 h 3309112"/>
              <a:gd name="connsiteX0" fmla="*/ 0 w 9153144"/>
              <a:gd name="connsiteY0" fmla="*/ 310896 h 3309112"/>
              <a:gd name="connsiteX1" fmla="*/ 2651760 w 9153144"/>
              <a:gd name="connsiteY1" fmla="*/ 45720 h 3309112"/>
              <a:gd name="connsiteX2" fmla="*/ 6986016 w 9153144"/>
              <a:gd name="connsiteY2" fmla="*/ 804672 h 3309112"/>
              <a:gd name="connsiteX3" fmla="*/ 9153144 w 9153144"/>
              <a:gd name="connsiteY3" fmla="*/ 283464 h 3309112"/>
              <a:gd name="connsiteX4" fmla="*/ 9144000 w 9153144"/>
              <a:gd name="connsiteY4" fmla="*/ 2862072 h 3309112"/>
              <a:gd name="connsiteX5" fmla="*/ 6986016 w 9153144"/>
              <a:gd name="connsiteY5" fmla="*/ 3246120 h 3309112"/>
              <a:gd name="connsiteX6" fmla="*/ 3270504 w 9153144"/>
              <a:gd name="connsiteY6" fmla="*/ 2484120 h 3309112"/>
              <a:gd name="connsiteX7" fmla="*/ 9144 w 9153144"/>
              <a:gd name="connsiteY7" fmla="*/ 3136392 h 3309112"/>
              <a:gd name="connsiteX8" fmla="*/ 0 w 9153144"/>
              <a:gd name="connsiteY8" fmla="*/ 310896 h 3309112"/>
              <a:gd name="connsiteX0" fmla="*/ 0 w 9153144"/>
              <a:gd name="connsiteY0" fmla="*/ 310896 h 3309112"/>
              <a:gd name="connsiteX1" fmla="*/ 2651760 w 9153144"/>
              <a:gd name="connsiteY1" fmla="*/ 45720 h 3309112"/>
              <a:gd name="connsiteX2" fmla="*/ 6986016 w 9153144"/>
              <a:gd name="connsiteY2" fmla="*/ 804672 h 3309112"/>
              <a:gd name="connsiteX3" fmla="*/ 9153144 w 9153144"/>
              <a:gd name="connsiteY3" fmla="*/ 283464 h 3309112"/>
              <a:gd name="connsiteX4" fmla="*/ 9144000 w 9153144"/>
              <a:gd name="connsiteY4" fmla="*/ 2862072 h 3309112"/>
              <a:gd name="connsiteX5" fmla="*/ 6986016 w 9153144"/>
              <a:gd name="connsiteY5" fmla="*/ 3246120 h 3309112"/>
              <a:gd name="connsiteX6" fmla="*/ 3270504 w 9153144"/>
              <a:gd name="connsiteY6" fmla="*/ 2484120 h 3309112"/>
              <a:gd name="connsiteX7" fmla="*/ 9144 w 9153144"/>
              <a:gd name="connsiteY7" fmla="*/ 3136392 h 3309112"/>
              <a:gd name="connsiteX8" fmla="*/ 0 w 9153144"/>
              <a:gd name="connsiteY8" fmla="*/ 310896 h 3309112"/>
              <a:gd name="connsiteX0" fmla="*/ 0 w 9153144"/>
              <a:gd name="connsiteY0" fmla="*/ 310896 h 3309112"/>
              <a:gd name="connsiteX1" fmla="*/ 2651760 w 9153144"/>
              <a:gd name="connsiteY1" fmla="*/ 45720 h 3309112"/>
              <a:gd name="connsiteX2" fmla="*/ 6986016 w 9153144"/>
              <a:gd name="connsiteY2" fmla="*/ 804672 h 3309112"/>
              <a:gd name="connsiteX3" fmla="*/ 9153144 w 9153144"/>
              <a:gd name="connsiteY3" fmla="*/ 283464 h 3309112"/>
              <a:gd name="connsiteX4" fmla="*/ 9144000 w 9153144"/>
              <a:gd name="connsiteY4" fmla="*/ 2862072 h 3309112"/>
              <a:gd name="connsiteX5" fmla="*/ 6986016 w 9153144"/>
              <a:gd name="connsiteY5" fmla="*/ 3246120 h 3309112"/>
              <a:gd name="connsiteX6" fmla="*/ 3270504 w 9153144"/>
              <a:gd name="connsiteY6" fmla="*/ 2484120 h 3309112"/>
              <a:gd name="connsiteX7" fmla="*/ 9144 w 9153144"/>
              <a:gd name="connsiteY7" fmla="*/ 3136392 h 3309112"/>
              <a:gd name="connsiteX8" fmla="*/ 0 w 9153144"/>
              <a:gd name="connsiteY8" fmla="*/ 310896 h 3309112"/>
              <a:gd name="connsiteX0" fmla="*/ 0 w 9153144"/>
              <a:gd name="connsiteY0" fmla="*/ 310896 h 3309112"/>
              <a:gd name="connsiteX1" fmla="*/ 2651760 w 9153144"/>
              <a:gd name="connsiteY1" fmla="*/ 45720 h 3309112"/>
              <a:gd name="connsiteX2" fmla="*/ 6986016 w 9153144"/>
              <a:gd name="connsiteY2" fmla="*/ 804672 h 3309112"/>
              <a:gd name="connsiteX3" fmla="*/ 9153144 w 9153144"/>
              <a:gd name="connsiteY3" fmla="*/ 283464 h 3309112"/>
              <a:gd name="connsiteX4" fmla="*/ 9144000 w 9153144"/>
              <a:gd name="connsiteY4" fmla="*/ 2862072 h 3309112"/>
              <a:gd name="connsiteX5" fmla="*/ 6986016 w 9153144"/>
              <a:gd name="connsiteY5" fmla="*/ 3246120 h 3309112"/>
              <a:gd name="connsiteX6" fmla="*/ 3270504 w 9153144"/>
              <a:gd name="connsiteY6" fmla="*/ 2484120 h 3309112"/>
              <a:gd name="connsiteX7" fmla="*/ 9144 w 9153144"/>
              <a:gd name="connsiteY7" fmla="*/ 3136392 h 3309112"/>
              <a:gd name="connsiteX8" fmla="*/ 0 w 9153144"/>
              <a:gd name="connsiteY8" fmla="*/ 310896 h 3309112"/>
              <a:gd name="connsiteX0" fmla="*/ 381 w 9153525"/>
              <a:gd name="connsiteY0" fmla="*/ 310896 h 3309112"/>
              <a:gd name="connsiteX1" fmla="*/ 2652141 w 9153525"/>
              <a:gd name="connsiteY1" fmla="*/ 45720 h 3309112"/>
              <a:gd name="connsiteX2" fmla="*/ 6986397 w 9153525"/>
              <a:gd name="connsiteY2" fmla="*/ 804672 h 3309112"/>
              <a:gd name="connsiteX3" fmla="*/ 9153525 w 9153525"/>
              <a:gd name="connsiteY3" fmla="*/ 283464 h 3309112"/>
              <a:gd name="connsiteX4" fmla="*/ 9144381 w 9153525"/>
              <a:gd name="connsiteY4" fmla="*/ 2862072 h 3309112"/>
              <a:gd name="connsiteX5" fmla="*/ 6986397 w 9153525"/>
              <a:gd name="connsiteY5" fmla="*/ 3246120 h 3309112"/>
              <a:gd name="connsiteX6" fmla="*/ 3270885 w 9153525"/>
              <a:gd name="connsiteY6" fmla="*/ 2484120 h 3309112"/>
              <a:gd name="connsiteX7" fmla="*/ 0 w 9153525"/>
              <a:gd name="connsiteY7" fmla="*/ 3143536 h 3309112"/>
              <a:gd name="connsiteX8" fmla="*/ 381 w 9153525"/>
              <a:gd name="connsiteY8" fmla="*/ 310896 h 3309112"/>
              <a:gd name="connsiteX0" fmla="*/ 381 w 9144647"/>
              <a:gd name="connsiteY0" fmla="*/ 310896 h 3309112"/>
              <a:gd name="connsiteX1" fmla="*/ 2652141 w 9144647"/>
              <a:gd name="connsiteY1" fmla="*/ 45720 h 3309112"/>
              <a:gd name="connsiteX2" fmla="*/ 6986397 w 9144647"/>
              <a:gd name="connsiteY2" fmla="*/ 804672 h 3309112"/>
              <a:gd name="connsiteX3" fmla="*/ 9144647 w 9144647"/>
              <a:gd name="connsiteY3" fmla="*/ 290862 h 3309112"/>
              <a:gd name="connsiteX4" fmla="*/ 9144381 w 9144647"/>
              <a:gd name="connsiteY4" fmla="*/ 2862072 h 3309112"/>
              <a:gd name="connsiteX5" fmla="*/ 6986397 w 9144647"/>
              <a:gd name="connsiteY5" fmla="*/ 3246120 h 3309112"/>
              <a:gd name="connsiteX6" fmla="*/ 3270885 w 9144647"/>
              <a:gd name="connsiteY6" fmla="*/ 2484120 h 3309112"/>
              <a:gd name="connsiteX7" fmla="*/ 0 w 9144647"/>
              <a:gd name="connsiteY7" fmla="*/ 3143536 h 3309112"/>
              <a:gd name="connsiteX8" fmla="*/ 381 w 9144647"/>
              <a:gd name="connsiteY8" fmla="*/ 310896 h 3309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4647" h="3309112">
                <a:moveTo>
                  <a:pt x="381" y="310896"/>
                </a:moveTo>
                <a:cubicBezTo>
                  <a:pt x="779145" y="155448"/>
                  <a:pt x="1484757" y="0"/>
                  <a:pt x="2652141" y="45720"/>
                </a:cubicBezTo>
                <a:cubicBezTo>
                  <a:pt x="3819525" y="91440"/>
                  <a:pt x="5904313" y="763815"/>
                  <a:pt x="6986397" y="804672"/>
                </a:cubicBezTo>
                <a:cubicBezTo>
                  <a:pt x="8068481" y="845529"/>
                  <a:pt x="8437511" y="566706"/>
                  <a:pt x="9144647" y="290862"/>
                </a:cubicBezTo>
                <a:cubicBezTo>
                  <a:pt x="9144558" y="1147932"/>
                  <a:pt x="9144470" y="2005002"/>
                  <a:pt x="9144381" y="2862072"/>
                </a:cubicBezTo>
                <a:cubicBezTo>
                  <a:pt x="8450961" y="3142488"/>
                  <a:pt x="7965313" y="3309112"/>
                  <a:pt x="6986397" y="3246120"/>
                </a:cubicBezTo>
                <a:cubicBezTo>
                  <a:pt x="6007481" y="3183128"/>
                  <a:pt x="4435284" y="2501217"/>
                  <a:pt x="3270885" y="2484120"/>
                </a:cubicBezTo>
                <a:cubicBezTo>
                  <a:pt x="2106486" y="2467023"/>
                  <a:pt x="830580" y="2857024"/>
                  <a:pt x="0" y="3143536"/>
                </a:cubicBezTo>
                <a:lnTo>
                  <a:pt x="381" y="31089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bwMode="gray">
          <a:xfrm>
            <a:off x="8340852" y="1298448"/>
            <a:ext cx="1069848" cy="987552"/>
          </a:xfrm>
          <a:prstGeom prst="ellipse">
            <a:avLst/>
          </a:prstGeom>
          <a:gradFill flip="none" rotWithShape="1">
            <a:gsLst>
              <a:gs pos="0">
                <a:schemeClr val="accent1">
                  <a:lumMod val="20000"/>
                  <a:lumOff val="80000"/>
                  <a:alpha val="90000"/>
                </a:schemeClr>
              </a:gs>
              <a:gs pos="76000">
                <a:schemeClr val="accent1">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bwMode="gray">
          <a:xfrm>
            <a:off x="7597902" y="1929384"/>
            <a:ext cx="554736" cy="512064"/>
          </a:xfrm>
          <a:prstGeom prst="ellipse">
            <a:avLst/>
          </a:prstGeom>
          <a:gradFill flip="none" rotWithShape="1">
            <a:gsLst>
              <a:gs pos="0">
                <a:schemeClr val="accent4">
                  <a:lumMod val="20000"/>
                  <a:lumOff val="80000"/>
                  <a:alpha val="90000"/>
                </a:schemeClr>
              </a:gs>
              <a:gs pos="76000">
                <a:schemeClr val="accent4">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bwMode="gray">
          <a:xfrm>
            <a:off x="742950" y="4114800"/>
            <a:ext cx="1317498" cy="1216152"/>
          </a:xfrm>
          <a:prstGeom prst="ellipse">
            <a:avLst/>
          </a:prstGeom>
          <a:gradFill flip="none" rotWithShape="1">
            <a:gsLst>
              <a:gs pos="0">
                <a:schemeClr val="accent3">
                  <a:lumMod val="20000"/>
                  <a:lumOff val="80000"/>
                </a:schemeClr>
              </a:gs>
              <a:gs pos="100000">
                <a:schemeClr val="accent3">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bwMode="gray">
          <a:xfrm>
            <a:off x="673608" y="2212847"/>
            <a:ext cx="8588502" cy="2203704"/>
          </a:xfrm>
        </p:spPr>
        <p:txBody>
          <a:bodyPr vert="horz" lIns="91440" tIns="45720" rIns="91440" bIns="45720" rtlCol="0" anchor="ctr">
            <a:normAutofit/>
            <a:scene3d>
              <a:camera prst="orthographicFront"/>
              <a:lightRig rig="glow" dir="t">
                <a:rot lat="0" lon="0" rev="5400000"/>
              </a:lightRig>
            </a:scene3d>
            <a:sp3d extrusionH="57150" contourW="12700">
              <a:bevelT w="25400" h="25400"/>
              <a:contourClr>
                <a:schemeClr val="accent1">
                  <a:lumMod val="20000"/>
                  <a:lumOff val="80000"/>
                </a:schemeClr>
              </a:contourClr>
            </a:sp3d>
          </a:bodyPr>
          <a:lstStyle>
            <a:lvl1pPr algn="ctr" defTabSz="914400" rtl="0" eaLnBrk="1" latinLnBrk="0" hangingPunct="1">
              <a:spcBef>
                <a:spcPct val="0"/>
              </a:spcBef>
              <a:buNone/>
              <a:defRPr lang="en-US" sz="4800" b="1" kern="1200" smtClean="0">
                <a:ln w="6350">
                  <a:solidFill>
                    <a:schemeClr val="accent1">
                      <a:lumMod val="20000"/>
                      <a:lumOff val="80000"/>
                    </a:schemeClr>
                  </a:solidFill>
                </a:ln>
                <a:gradFill flip="none" rotWithShape="1">
                  <a:gsLst>
                    <a:gs pos="0">
                      <a:schemeClr val="accent1">
                        <a:lumMod val="20000"/>
                        <a:lumOff val="80000"/>
                      </a:schemeClr>
                    </a:gs>
                    <a:gs pos="48000">
                      <a:schemeClr val="accent1">
                        <a:lumMod val="60000"/>
                        <a:lumOff val="40000"/>
                      </a:schemeClr>
                    </a:gs>
                    <a:gs pos="57000">
                      <a:schemeClr val="accent1">
                        <a:lumMod val="20000"/>
                        <a:lumOff val="80000"/>
                      </a:schemeClr>
                    </a:gs>
                    <a:gs pos="100000">
                      <a:schemeClr val="accent1">
                        <a:lumMod val="20000"/>
                        <a:lumOff val="80000"/>
                      </a:schemeClr>
                    </a:gs>
                  </a:gsLst>
                  <a:lin ang="5400000" scaled="1"/>
                  <a:tileRect/>
                </a:gradFill>
                <a:effectLst>
                  <a:outerShdw blurRad="80010" dist="40640" dir="5040000" algn="tl">
                    <a:srgbClr val="000000">
                      <a:alpha val="30000"/>
                    </a:srgbClr>
                  </a:outerShdw>
                </a:effectLst>
                <a:latin typeface="+mj-lt"/>
                <a:ea typeface="+mj-ea"/>
                <a:cs typeface="+mj-cs"/>
              </a:defRPr>
            </a:lvl1pPr>
          </a:lstStyle>
          <a:p>
            <a:r>
              <a:rPr lang="ko-KR" altLang="en-US" smtClean="0"/>
              <a:t>마스터 제목 스타일 편집</a:t>
            </a:r>
            <a:endParaRPr lang="en-US"/>
          </a:p>
        </p:txBody>
      </p:sp>
      <p:sp>
        <p:nvSpPr>
          <p:cNvPr id="3" name="Subtitle 2"/>
          <p:cNvSpPr>
            <a:spLocks noGrp="1"/>
          </p:cNvSpPr>
          <p:nvPr>
            <p:ph type="subTitle" idx="1"/>
          </p:nvPr>
        </p:nvSpPr>
        <p:spPr>
          <a:xfrm>
            <a:off x="990600" y="5486400"/>
            <a:ext cx="6934200" cy="667512"/>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5"/>
              </a:buClr>
              <a:buSzPct val="85000"/>
              <a:buFont typeface="Wingdings" pitchFamily="2" charset="2"/>
              <a:buNone/>
              <a:defRPr lang="en-US" sz="2000" i="1" kern="1200" smtClean="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en-US"/>
          </a:p>
        </p:txBody>
      </p:sp>
      <p:sp>
        <p:nvSpPr>
          <p:cNvPr id="4" name="Date Placeholder 3"/>
          <p:cNvSpPr>
            <a:spLocks noGrp="1"/>
          </p:cNvSpPr>
          <p:nvPr>
            <p:ph type="dt" sz="half" idx="10"/>
          </p:nvPr>
        </p:nvSpPr>
        <p:spPr/>
        <p:txBody>
          <a:bodyPr/>
          <a:lstStyle/>
          <a:p>
            <a:fld id="{B32DEA46-37AA-4C8A-8D92-2E9D007BB8B5}" type="datetime1">
              <a:rPr lang="en-US" altLang="ko-KR" smtClean="0"/>
              <a:pPr/>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3BBF41-8CCE-4738-9EBA-EB32408ABD7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제목 및 세로 텍스트">
    <p:spTree>
      <p:nvGrpSpPr>
        <p:cNvPr id="1" name=""/>
        <p:cNvGrpSpPr/>
        <p:nvPr/>
      </p:nvGrpSpPr>
      <p:grpSpPr>
        <a:xfrm>
          <a:off x="0" y="0"/>
          <a:ext cx="0" cy="0"/>
          <a:chOff x="0" y="0"/>
          <a:chExt cx="0" cy="0"/>
        </a:xfrm>
      </p:grpSpPr>
      <p:sp>
        <p:nvSpPr>
          <p:cNvPr id="8" name="Freeform 7"/>
          <p:cNvSpPr/>
          <p:nvPr/>
        </p:nvSpPr>
        <p:spPr bwMode="gray">
          <a:xfrm>
            <a:off x="0" y="1"/>
            <a:ext cx="9913172" cy="1281822"/>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1284 h 1862136"/>
              <a:gd name="connsiteX1" fmla="*/ 0 w 9153196"/>
              <a:gd name="connsiteY1" fmla="*/ 1862136 h 1862136"/>
              <a:gd name="connsiteX2" fmla="*/ 2980996 w 9153196"/>
              <a:gd name="connsiteY2" fmla="*/ 96012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6108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610884 h 1862136"/>
              <a:gd name="connsiteX0" fmla="*/ 52 w 9153196"/>
              <a:gd name="connsiteY0" fmla="*/ 1284 h 1252536"/>
              <a:gd name="connsiteX1" fmla="*/ 0 w 9153196"/>
              <a:gd name="connsiteY1" fmla="*/ 1252536 h 1252536"/>
              <a:gd name="connsiteX2" fmla="*/ 2999284 w 9153196"/>
              <a:gd name="connsiteY2" fmla="*/ 441960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79374"/>
              <a:gd name="connsiteX1" fmla="*/ 0 w 9153196"/>
              <a:gd name="connsiteY1" fmla="*/ 1252536 h 1279374"/>
              <a:gd name="connsiteX2" fmla="*/ 3620429 w 9153196"/>
              <a:gd name="connsiteY2" fmla="*/ 483524 h 1279374"/>
              <a:gd name="connsiteX3" fmla="*/ 9144052 w 9153196"/>
              <a:gd name="connsiteY3" fmla="*/ 877824 h 1279374"/>
              <a:gd name="connsiteX4" fmla="*/ 9153196 w 9153196"/>
              <a:gd name="connsiteY4" fmla="*/ 0 h 1279374"/>
              <a:gd name="connsiteX5" fmla="*/ 52 w 9153196"/>
              <a:gd name="connsiteY5" fmla="*/ 1284 h 1279374"/>
              <a:gd name="connsiteX0" fmla="*/ 52 w 9150620"/>
              <a:gd name="connsiteY0" fmla="*/ 1284 h 1279374"/>
              <a:gd name="connsiteX1" fmla="*/ 0 w 9150620"/>
              <a:gd name="connsiteY1" fmla="*/ 1252536 h 1279374"/>
              <a:gd name="connsiteX2" fmla="*/ 3620429 w 9150620"/>
              <a:gd name="connsiteY2" fmla="*/ 48352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340282"/>
              <a:gd name="connsiteX1" fmla="*/ 0 w 9150620"/>
              <a:gd name="connsiteY1" fmla="*/ 1252536 h 1340282"/>
              <a:gd name="connsiteX2" fmla="*/ 3622738 w 9150620"/>
              <a:gd name="connsiteY2" fmla="*/ 425264 h 1340282"/>
              <a:gd name="connsiteX3" fmla="*/ 9144052 w 9150620"/>
              <a:gd name="connsiteY3" fmla="*/ 877824 h 1340282"/>
              <a:gd name="connsiteX4" fmla="*/ 9150620 w 9150620"/>
              <a:gd name="connsiteY4" fmla="*/ 0 h 1340282"/>
              <a:gd name="connsiteX5" fmla="*/ 52 w 9150620"/>
              <a:gd name="connsiteY5" fmla="*/ 1284 h 1340282"/>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620" h="1470041">
                <a:moveTo>
                  <a:pt x="52" y="1284"/>
                </a:moveTo>
                <a:cubicBezTo>
                  <a:pt x="35" y="491948"/>
                  <a:pt x="17" y="761872"/>
                  <a:pt x="0" y="1252536"/>
                </a:cubicBezTo>
                <a:cubicBezTo>
                  <a:pt x="304800" y="1097088"/>
                  <a:pt x="1803165" y="328826"/>
                  <a:pt x="3622738" y="425264"/>
                </a:cubicBezTo>
                <a:cubicBezTo>
                  <a:pt x="5442311" y="521702"/>
                  <a:pt x="6970396" y="1470041"/>
                  <a:pt x="9144052" y="877824"/>
                </a:cubicBezTo>
                <a:cubicBezTo>
                  <a:pt x="9146241" y="585216"/>
                  <a:pt x="9148431" y="292608"/>
                  <a:pt x="9150620" y="0"/>
                </a:cubicBezTo>
                <a:lnTo>
                  <a:pt x="52" y="1284"/>
                </a:ln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bwMode="invGray">
          <a:xfrm>
            <a:off x="-56" y="-1972"/>
            <a:ext cx="9906056" cy="1094171"/>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763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763284 h 1481136"/>
              <a:gd name="connsiteX0" fmla="*/ 52 w 9153196"/>
              <a:gd name="connsiteY0" fmla="*/ 1284 h 719136"/>
              <a:gd name="connsiteX1" fmla="*/ 0 w 9153196"/>
              <a:gd name="connsiteY1" fmla="*/ 719136 h 719136"/>
              <a:gd name="connsiteX2" fmla="*/ 2980996 w 9153196"/>
              <a:gd name="connsiteY2" fmla="*/ 198120 h 719136"/>
              <a:gd name="connsiteX3" fmla="*/ 6739180 w 9153196"/>
              <a:gd name="connsiteY3" fmla="*/ 554736 h 719136"/>
              <a:gd name="connsiteX4" fmla="*/ 9144052 w 9153196"/>
              <a:gd name="connsiteY4" fmla="*/ 344424 h 719136"/>
              <a:gd name="connsiteX5" fmla="*/ 9153196 w 9153196"/>
              <a:gd name="connsiteY5" fmla="*/ 0 h 719136"/>
              <a:gd name="connsiteX6" fmla="*/ 52 w 9153196"/>
              <a:gd name="connsiteY6" fmla="*/ 1284 h 719136"/>
              <a:gd name="connsiteX0" fmla="*/ 17 w 9162305"/>
              <a:gd name="connsiteY0" fmla="*/ 0 h 775764"/>
              <a:gd name="connsiteX1" fmla="*/ 9109 w 9162305"/>
              <a:gd name="connsiteY1" fmla="*/ 775764 h 775764"/>
              <a:gd name="connsiteX2" fmla="*/ 2990105 w 9162305"/>
              <a:gd name="connsiteY2" fmla="*/ 254748 h 775764"/>
              <a:gd name="connsiteX3" fmla="*/ 6748289 w 9162305"/>
              <a:gd name="connsiteY3" fmla="*/ 611364 h 775764"/>
              <a:gd name="connsiteX4" fmla="*/ 9153161 w 9162305"/>
              <a:gd name="connsiteY4" fmla="*/ 401052 h 775764"/>
              <a:gd name="connsiteX5" fmla="*/ 9162305 w 9162305"/>
              <a:gd name="connsiteY5" fmla="*/ 56628 h 775764"/>
              <a:gd name="connsiteX6" fmla="*/ 17 w 9162305"/>
              <a:gd name="connsiteY6" fmla="*/ 0 h 775764"/>
              <a:gd name="connsiteX0" fmla="*/ 17 w 9162305"/>
              <a:gd name="connsiteY0" fmla="*/ 0 h 821484"/>
              <a:gd name="connsiteX1" fmla="*/ 9109 w 9162305"/>
              <a:gd name="connsiteY1" fmla="*/ 821484 h 821484"/>
              <a:gd name="connsiteX2" fmla="*/ 2990105 w 9162305"/>
              <a:gd name="connsiteY2" fmla="*/ 300468 h 821484"/>
              <a:gd name="connsiteX3" fmla="*/ 6748289 w 9162305"/>
              <a:gd name="connsiteY3" fmla="*/ 657084 h 821484"/>
              <a:gd name="connsiteX4" fmla="*/ 9153161 w 9162305"/>
              <a:gd name="connsiteY4" fmla="*/ 446772 h 821484"/>
              <a:gd name="connsiteX5" fmla="*/ 9162305 w 9162305"/>
              <a:gd name="connsiteY5" fmla="*/ 102348 h 821484"/>
              <a:gd name="connsiteX6" fmla="*/ 17 w 9162305"/>
              <a:gd name="connsiteY6" fmla="*/ 0 h 821484"/>
              <a:gd name="connsiteX0" fmla="*/ 17 w 9162305"/>
              <a:gd name="connsiteY0" fmla="*/ 0 h 848916"/>
              <a:gd name="connsiteX1" fmla="*/ 9109 w 9162305"/>
              <a:gd name="connsiteY1" fmla="*/ 848916 h 848916"/>
              <a:gd name="connsiteX2" fmla="*/ 2990105 w 9162305"/>
              <a:gd name="connsiteY2" fmla="*/ 327900 h 848916"/>
              <a:gd name="connsiteX3" fmla="*/ 6748289 w 9162305"/>
              <a:gd name="connsiteY3" fmla="*/ 684516 h 848916"/>
              <a:gd name="connsiteX4" fmla="*/ 9153161 w 9162305"/>
              <a:gd name="connsiteY4" fmla="*/ 474204 h 848916"/>
              <a:gd name="connsiteX5" fmla="*/ 9162305 w 9162305"/>
              <a:gd name="connsiteY5" fmla="*/ 129780 h 848916"/>
              <a:gd name="connsiteX6" fmla="*/ 17 w 9162305"/>
              <a:gd name="connsiteY6" fmla="*/ 0 h 848916"/>
              <a:gd name="connsiteX0" fmla="*/ 17 w 9171449"/>
              <a:gd name="connsiteY0" fmla="*/ 0 h 864156"/>
              <a:gd name="connsiteX1" fmla="*/ 18253 w 9171449"/>
              <a:gd name="connsiteY1" fmla="*/ 864156 h 864156"/>
              <a:gd name="connsiteX2" fmla="*/ 2999249 w 9171449"/>
              <a:gd name="connsiteY2" fmla="*/ 343140 h 864156"/>
              <a:gd name="connsiteX3" fmla="*/ 6757433 w 9171449"/>
              <a:gd name="connsiteY3" fmla="*/ 699756 h 864156"/>
              <a:gd name="connsiteX4" fmla="*/ 9162305 w 9171449"/>
              <a:gd name="connsiteY4" fmla="*/ 489444 h 864156"/>
              <a:gd name="connsiteX5" fmla="*/ 9171449 w 9171449"/>
              <a:gd name="connsiteY5" fmla="*/ 145020 h 864156"/>
              <a:gd name="connsiteX6" fmla="*/ 17 w 9171449"/>
              <a:gd name="connsiteY6" fmla="*/ 0 h 864156"/>
              <a:gd name="connsiteX0" fmla="*/ 17 w 9189737"/>
              <a:gd name="connsiteY0" fmla="*/ 0 h 952548"/>
              <a:gd name="connsiteX1" fmla="*/ 36541 w 9189737"/>
              <a:gd name="connsiteY1" fmla="*/ 952548 h 952548"/>
              <a:gd name="connsiteX2" fmla="*/ 3017537 w 9189737"/>
              <a:gd name="connsiteY2" fmla="*/ 431532 h 952548"/>
              <a:gd name="connsiteX3" fmla="*/ 6775721 w 9189737"/>
              <a:gd name="connsiteY3" fmla="*/ 788148 h 952548"/>
              <a:gd name="connsiteX4" fmla="*/ 9180593 w 9189737"/>
              <a:gd name="connsiteY4" fmla="*/ 577836 h 952548"/>
              <a:gd name="connsiteX5" fmla="*/ 9189737 w 9189737"/>
              <a:gd name="connsiteY5" fmla="*/ 233412 h 952548"/>
              <a:gd name="connsiteX6" fmla="*/ 17 w 9189737"/>
              <a:gd name="connsiteY6" fmla="*/ 0 h 952548"/>
              <a:gd name="connsiteX0" fmla="*/ 17 w 9171449"/>
              <a:gd name="connsiteY0" fmla="*/ 0 h 909876"/>
              <a:gd name="connsiteX1" fmla="*/ 18253 w 9171449"/>
              <a:gd name="connsiteY1" fmla="*/ 909876 h 909876"/>
              <a:gd name="connsiteX2" fmla="*/ 2999249 w 9171449"/>
              <a:gd name="connsiteY2" fmla="*/ 388860 h 909876"/>
              <a:gd name="connsiteX3" fmla="*/ 6757433 w 9171449"/>
              <a:gd name="connsiteY3" fmla="*/ 745476 h 909876"/>
              <a:gd name="connsiteX4" fmla="*/ 9162305 w 9171449"/>
              <a:gd name="connsiteY4" fmla="*/ 535164 h 909876"/>
              <a:gd name="connsiteX5" fmla="*/ 9171449 w 9171449"/>
              <a:gd name="connsiteY5" fmla="*/ 190740 h 909876"/>
              <a:gd name="connsiteX6" fmla="*/ 17 w 9171449"/>
              <a:gd name="connsiteY6" fmla="*/ 0 h 909876"/>
              <a:gd name="connsiteX0" fmla="*/ 17 w 9180593"/>
              <a:gd name="connsiteY0" fmla="*/ 13476 h 923352"/>
              <a:gd name="connsiteX1" fmla="*/ 18253 w 9180593"/>
              <a:gd name="connsiteY1" fmla="*/ 923352 h 923352"/>
              <a:gd name="connsiteX2" fmla="*/ 2999249 w 9180593"/>
              <a:gd name="connsiteY2" fmla="*/ 402336 h 923352"/>
              <a:gd name="connsiteX3" fmla="*/ 6757433 w 9180593"/>
              <a:gd name="connsiteY3" fmla="*/ 758952 h 923352"/>
              <a:gd name="connsiteX4" fmla="*/ 9162305 w 9180593"/>
              <a:gd name="connsiteY4" fmla="*/ 548640 h 923352"/>
              <a:gd name="connsiteX5" fmla="*/ 9180593 w 9180593"/>
              <a:gd name="connsiteY5" fmla="*/ 0 h 923352"/>
              <a:gd name="connsiteX6" fmla="*/ 17 w 9180593"/>
              <a:gd name="connsiteY6" fmla="*/ 13476 h 923352"/>
              <a:gd name="connsiteX0" fmla="*/ 17 w 9189737"/>
              <a:gd name="connsiteY0" fmla="*/ 0 h 909876"/>
              <a:gd name="connsiteX1" fmla="*/ 18253 w 9189737"/>
              <a:gd name="connsiteY1" fmla="*/ 909876 h 909876"/>
              <a:gd name="connsiteX2" fmla="*/ 2999249 w 9189737"/>
              <a:gd name="connsiteY2" fmla="*/ 388860 h 909876"/>
              <a:gd name="connsiteX3" fmla="*/ 6757433 w 9189737"/>
              <a:gd name="connsiteY3" fmla="*/ 745476 h 909876"/>
              <a:gd name="connsiteX4" fmla="*/ 9162305 w 9189737"/>
              <a:gd name="connsiteY4" fmla="*/ 535164 h 909876"/>
              <a:gd name="connsiteX5" fmla="*/ 9189737 w 9189737"/>
              <a:gd name="connsiteY5" fmla="*/ 10908 h 909876"/>
              <a:gd name="connsiteX6" fmla="*/ 17 w 9189737"/>
              <a:gd name="connsiteY6" fmla="*/ 0 h 909876"/>
              <a:gd name="connsiteX0" fmla="*/ 0 w 9189720"/>
              <a:gd name="connsiteY0" fmla="*/ 0 h 909876"/>
              <a:gd name="connsiteX1" fmla="*/ 18236 w 9189720"/>
              <a:gd name="connsiteY1" fmla="*/ 909876 h 909876"/>
              <a:gd name="connsiteX2" fmla="*/ 2999232 w 9189720"/>
              <a:gd name="connsiteY2" fmla="*/ 388860 h 909876"/>
              <a:gd name="connsiteX3" fmla="*/ 6757416 w 9189720"/>
              <a:gd name="connsiteY3" fmla="*/ 745476 h 909876"/>
              <a:gd name="connsiteX4" fmla="*/ 9162288 w 9189720"/>
              <a:gd name="connsiteY4" fmla="*/ 535164 h 909876"/>
              <a:gd name="connsiteX5" fmla="*/ 9189720 w 9189720"/>
              <a:gd name="connsiteY5" fmla="*/ 10908 h 909876"/>
              <a:gd name="connsiteX6" fmla="*/ 0 w 9189720"/>
              <a:gd name="connsiteY6" fmla="*/ 0 h 909876"/>
              <a:gd name="connsiteX0" fmla="*/ 0 w 9162288"/>
              <a:gd name="connsiteY0" fmla="*/ 1971 h 911847"/>
              <a:gd name="connsiteX1" fmla="*/ 18236 w 9162288"/>
              <a:gd name="connsiteY1" fmla="*/ 911847 h 911847"/>
              <a:gd name="connsiteX2" fmla="*/ 2999232 w 9162288"/>
              <a:gd name="connsiteY2" fmla="*/ 390831 h 911847"/>
              <a:gd name="connsiteX3" fmla="*/ 6757416 w 9162288"/>
              <a:gd name="connsiteY3" fmla="*/ 747447 h 911847"/>
              <a:gd name="connsiteX4" fmla="*/ 9162288 w 9162288"/>
              <a:gd name="connsiteY4" fmla="*/ 537135 h 911847"/>
              <a:gd name="connsiteX5" fmla="*/ 9161386 w 9162288"/>
              <a:gd name="connsiteY5" fmla="*/ 0 h 911847"/>
              <a:gd name="connsiteX6" fmla="*/ 0 w 9162288"/>
              <a:gd name="connsiteY6" fmla="*/ 1971 h 911847"/>
              <a:gd name="connsiteX0" fmla="*/ 20401 w 9144052"/>
              <a:gd name="connsiteY0" fmla="*/ 32880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0401 w 9144052"/>
              <a:gd name="connsiteY6" fmla="*/ 32880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911847"/>
              <a:gd name="connsiteX1" fmla="*/ 0 w 9144052"/>
              <a:gd name="connsiteY1" fmla="*/ 911847 h 911847"/>
              <a:gd name="connsiteX2" fmla="*/ 3361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1193400"/>
              <a:gd name="connsiteX1" fmla="*/ 0 w 9144052"/>
              <a:gd name="connsiteY1" fmla="*/ 911847 h 1193400"/>
              <a:gd name="connsiteX2" fmla="*/ 3361996 w 9144052"/>
              <a:gd name="connsiteY2" fmla="*/ 390831 h 1193400"/>
              <a:gd name="connsiteX3" fmla="*/ 9144052 w 9144052"/>
              <a:gd name="connsiteY3" fmla="*/ 537135 h 1193400"/>
              <a:gd name="connsiteX4" fmla="*/ 9143150 w 9144052"/>
              <a:gd name="connsiteY4" fmla="*/ 0 h 1193400"/>
              <a:gd name="connsiteX5" fmla="*/ 2371 w 9144052"/>
              <a:gd name="connsiteY5" fmla="*/ 1971 h 1193400"/>
              <a:gd name="connsiteX0" fmla="*/ 2371 w 9144052"/>
              <a:gd name="connsiteY0" fmla="*/ 1971 h 1125725"/>
              <a:gd name="connsiteX1" fmla="*/ 0 w 9144052"/>
              <a:gd name="connsiteY1" fmla="*/ 911847 h 1125725"/>
              <a:gd name="connsiteX2" fmla="*/ 3361996 w 9144052"/>
              <a:gd name="connsiteY2" fmla="*/ 390831 h 1125725"/>
              <a:gd name="connsiteX3" fmla="*/ 9144052 w 9144052"/>
              <a:gd name="connsiteY3" fmla="*/ 537135 h 1125725"/>
              <a:gd name="connsiteX4" fmla="*/ 9143150 w 9144052"/>
              <a:gd name="connsiteY4" fmla="*/ 0 h 1125725"/>
              <a:gd name="connsiteX5" fmla="*/ 2371 w 9144052"/>
              <a:gd name="connsiteY5" fmla="*/ 1971 h 1125725"/>
              <a:gd name="connsiteX0" fmla="*/ 2371 w 9144052"/>
              <a:gd name="connsiteY0" fmla="*/ 1971 h 1244834"/>
              <a:gd name="connsiteX1" fmla="*/ 0 w 9144052"/>
              <a:gd name="connsiteY1" fmla="*/ 911847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863120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435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1149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52" h="1282732">
                <a:moveTo>
                  <a:pt x="2371" y="1971"/>
                </a:moveTo>
                <a:cubicBezTo>
                  <a:pt x="1581" y="305263"/>
                  <a:pt x="790" y="446133"/>
                  <a:pt x="0" y="749425"/>
                </a:cubicBezTo>
                <a:cubicBezTo>
                  <a:pt x="414528" y="587881"/>
                  <a:pt x="1394642" y="355830"/>
                  <a:pt x="3114923" y="315034"/>
                </a:cubicBezTo>
                <a:cubicBezTo>
                  <a:pt x="4835204" y="274238"/>
                  <a:pt x="7500499" y="1282732"/>
                  <a:pt x="9144052" y="537135"/>
                </a:cubicBezTo>
                <a:cubicBezTo>
                  <a:pt x="9143751" y="358090"/>
                  <a:pt x="9143451" y="179045"/>
                  <a:pt x="9143150" y="0"/>
                </a:cubicBezTo>
                <a:lnTo>
                  <a:pt x="2371" y="197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bwMode="gray">
          <a:xfrm>
            <a:off x="8746998" y="384048"/>
            <a:ext cx="822198" cy="758952"/>
          </a:xfrm>
          <a:prstGeom prst="ellipse">
            <a:avLst/>
          </a:prstGeom>
          <a:gradFill flip="none" rotWithShape="1">
            <a:gsLst>
              <a:gs pos="0">
                <a:schemeClr val="accent1">
                  <a:lumMod val="20000"/>
                  <a:lumOff val="80000"/>
                  <a:alpha val="90000"/>
                </a:schemeClr>
              </a:gs>
              <a:gs pos="76000">
                <a:schemeClr val="accent1">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bwMode="gray">
          <a:xfrm>
            <a:off x="8122920" y="429768"/>
            <a:ext cx="416052" cy="384048"/>
          </a:xfrm>
          <a:prstGeom prst="ellipse">
            <a:avLst/>
          </a:prstGeom>
          <a:gradFill flip="none" rotWithShape="1">
            <a:gsLst>
              <a:gs pos="0">
                <a:schemeClr val="accent4">
                  <a:lumMod val="20000"/>
                  <a:lumOff val="80000"/>
                  <a:alpha val="90000"/>
                </a:schemeClr>
              </a:gs>
              <a:gs pos="76000">
                <a:schemeClr val="accent4">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bwMode="gray">
          <a:xfrm>
            <a:off x="227838" y="210312"/>
            <a:ext cx="901446" cy="832104"/>
          </a:xfrm>
          <a:prstGeom prst="ellipse">
            <a:avLst/>
          </a:prstGeom>
          <a:gradFill flip="none" rotWithShape="1">
            <a:gsLst>
              <a:gs pos="0">
                <a:schemeClr val="accent3">
                  <a:lumMod val="20000"/>
                  <a:lumOff val="80000"/>
                </a:schemeClr>
              </a:gs>
              <a:gs pos="100000">
                <a:schemeClr val="accent3">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black">
          <a:xfrm>
            <a:off x="495300" y="649224"/>
            <a:ext cx="8915400" cy="996696"/>
          </a:xfrm>
        </p:spPr>
        <p:txBody>
          <a:bodyPr/>
          <a:lstStyle>
            <a:lvl1pPr>
              <a:defRPr>
                <a:solidFill>
                  <a:schemeClr val="tx2"/>
                </a:solidFill>
              </a:defRPr>
            </a:lvl1pPr>
          </a:lstStyle>
          <a:p>
            <a:r>
              <a:rPr lang="ko-KR" altLang="en-US" smtClean="0"/>
              <a:t>마스터 제목 스타일 편집</a:t>
            </a:r>
            <a:endParaRPr lang="en-US"/>
          </a:p>
        </p:txBody>
      </p:sp>
      <p:sp>
        <p:nvSpPr>
          <p:cNvPr id="3" name="Vertical Text Placeholder 2"/>
          <p:cNvSpPr>
            <a:spLocks noGrp="1"/>
          </p:cNvSpPr>
          <p:nvPr>
            <p:ph type="body" orient="vert" idx="1"/>
          </p:nvPr>
        </p:nvSpPr>
        <p:spPr>
          <a:xfrm>
            <a:off x="495300" y="1828800"/>
            <a:ext cx="8915400" cy="4526280"/>
          </a:xfrm>
          <a:prstGeom prst="rect">
            <a:avLst/>
          </a:prstGeo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Date Placeholder 3"/>
          <p:cNvSpPr>
            <a:spLocks noGrp="1"/>
          </p:cNvSpPr>
          <p:nvPr>
            <p:ph type="dt" sz="half" idx="10"/>
          </p:nvPr>
        </p:nvSpPr>
        <p:spPr/>
        <p:txBody>
          <a:bodyPr/>
          <a:lstStyle/>
          <a:p>
            <a:fld id="{0F971BAC-25DB-455C-9CCA-A5019691F697}" type="datetime1">
              <a:rPr lang="en-US" altLang="ko-KR" smtClean="0"/>
              <a:pPr/>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3BBF41-8CCE-4738-9EBA-EB32408ABD7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8" name="Freeform 7"/>
          <p:cNvSpPr/>
          <p:nvPr/>
        </p:nvSpPr>
        <p:spPr bwMode="gray">
          <a:xfrm flipV="1">
            <a:off x="0" y="5590646"/>
            <a:ext cx="9913172" cy="1281822"/>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1284 h 1862136"/>
              <a:gd name="connsiteX1" fmla="*/ 0 w 9153196"/>
              <a:gd name="connsiteY1" fmla="*/ 1862136 h 1862136"/>
              <a:gd name="connsiteX2" fmla="*/ 2980996 w 9153196"/>
              <a:gd name="connsiteY2" fmla="*/ 96012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6108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610884 h 1862136"/>
              <a:gd name="connsiteX0" fmla="*/ 52 w 9153196"/>
              <a:gd name="connsiteY0" fmla="*/ 1284 h 1252536"/>
              <a:gd name="connsiteX1" fmla="*/ 0 w 9153196"/>
              <a:gd name="connsiteY1" fmla="*/ 1252536 h 1252536"/>
              <a:gd name="connsiteX2" fmla="*/ 2999284 w 9153196"/>
              <a:gd name="connsiteY2" fmla="*/ 441960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79374"/>
              <a:gd name="connsiteX1" fmla="*/ 0 w 9153196"/>
              <a:gd name="connsiteY1" fmla="*/ 1252536 h 1279374"/>
              <a:gd name="connsiteX2" fmla="*/ 3620429 w 9153196"/>
              <a:gd name="connsiteY2" fmla="*/ 483524 h 1279374"/>
              <a:gd name="connsiteX3" fmla="*/ 9144052 w 9153196"/>
              <a:gd name="connsiteY3" fmla="*/ 877824 h 1279374"/>
              <a:gd name="connsiteX4" fmla="*/ 9153196 w 9153196"/>
              <a:gd name="connsiteY4" fmla="*/ 0 h 1279374"/>
              <a:gd name="connsiteX5" fmla="*/ 52 w 9153196"/>
              <a:gd name="connsiteY5" fmla="*/ 1284 h 1279374"/>
              <a:gd name="connsiteX0" fmla="*/ 52 w 9150620"/>
              <a:gd name="connsiteY0" fmla="*/ 1284 h 1279374"/>
              <a:gd name="connsiteX1" fmla="*/ 0 w 9150620"/>
              <a:gd name="connsiteY1" fmla="*/ 1252536 h 1279374"/>
              <a:gd name="connsiteX2" fmla="*/ 3620429 w 9150620"/>
              <a:gd name="connsiteY2" fmla="*/ 48352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340282"/>
              <a:gd name="connsiteX1" fmla="*/ 0 w 9150620"/>
              <a:gd name="connsiteY1" fmla="*/ 1252536 h 1340282"/>
              <a:gd name="connsiteX2" fmla="*/ 3622738 w 9150620"/>
              <a:gd name="connsiteY2" fmla="*/ 425264 h 1340282"/>
              <a:gd name="connsiteX3" fmla="*/ 9144052 w 9150620"/>
              <a:gd name="connsiteY3" fmla="*/ 877824 h 1340282"/>
              <a:gd name="connsiteX4" fmla="*/ 9150620 w 9150620"/>
              <a:gd name="connsiteY4" fmla="*/ 0 h 1340282"/>
              <a:gd name="connsiteX5" fmla="*/ 52 w 9150620"/>
              <a:gd name="connsiteY5" fmla="*/ 1284 h 1340282"/>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620" h="1470041">
                <a:moveTo>
                  <a:pt x="52" y="1284"/>
                </a:moveTo>
                <a:cubicBezTo>
                  <a:pt x="35" y="491948"/>
                  <a:pt x="17" y="761872"/>
                  <a:pt x="0" y="1252536"/>
                </a:cubicBezTo>
                <a:cubicBezTo>
                  <a:pt x="304800" y="1097088"/>
                  <a:pt x="1803165" y="328826"/>
                  <a:pt x="3622738" y="425264"/>
                </a:cubicBezTo>
                <a:cubicBezTo>
                  <a:pt x="5442311" y="521702"/>
                  <a:pt x="6970396" y="1470041"/>
                  <a:pt x="9144052" y="877824"/>
                </a:cubicBezTo>
                <a:cubicBezTo>
                  <a:pt x="9146241" y="585216"/>
                  <a:pt x="9148431" y="292608"/>
                  <a:pt x="9150620" y="0"/>
                </a:cubicBezTo>
                <a:lnTo>
                  <a:pt x="52" y="1284"/>
                </a:ln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bwMode="invGray">
          <a:xfrm flipV="1">
            <a:off x="-56" y="5780271"/>
            <a:ext cx="9906056" cy="1094171"/>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763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763284 h 1481136"/>
              <a:gd name="connsiteX0" fmla="*/ 52 w 9153196"/>
              <a:gd name="connsiteY0" fmla="*/ 1284 h 719136"/>
              <a:gd name="connsiteX1" fmla="*/ 0 w 9153196"/>
              <a:gd name="connsiteY1" fmla="*/ 719136 h 719136"/>
              <a:gd name="connsiteX2" fmla="*/ 2980996 w 9153196"/>
              <a:gd name="connsiteY2" fmla="*/ 198120 h 719136"/>
              <a:gd name="connsiteX3" fmla="*/ 6739180 w 9153196"/>
              <a:gd name="connsiteY3" fmla="*/ 554736 h 719136"/>
              <a:gd name="connsiteX4" fmla="*/ 9144052 w 9153196"/>
              <a:gd name="connsiteY4" fmla="*/ 344424 h 719136"/>
              <a:gd name="connsiteX5" fmla="*/ 9153196 w 9153196"/>
              <a:gd name="connsiteY5" fmla="*/ 0 h 719136"/>
              <a:gd name="connsiteX6" fmla="*/ 52 w 9153196"/>
              <a:gd name="connsiteY6" fmla="*/ 1284 h 719136"/>
              <a:gd name="connsiteX0" fmla="*/ 17 w 9162305"/>
              <a:gd name="connsiteY0" fmla="*/ 0 h 775764"/>
              <a:gd name="connsiteX1" fmla="*/ 9109 w 9162305"/>
              <a:gd name="connsiteY1" fmla="*/ 775764 h 775764"/>
              <a:gd name="connsiteX2" fmla="*/ 2990105 w 9162305"/>
              <a:gd name="connsiteY2" fmla="*/ 254748 h 775764"/>
              <a:gd name="connsiteX3" fmla="*/ 6748289 w 9162305"/>
              <a:gd name="connsiteY3" fmla="*/ 611364 h 775764"/>
              <a:gd name="connsiteX4" fmla="*/ 9153161 w 9162305"/>
              <a:gd name="connsiteY4" fmla="*/ 401052 h 775764"/>
              <a:gd name="connsiteX5" fmla="*/ 9162305 w 9162305"/>
              <a:gd name="connsiteY5" fmla="*/ 56628 h 775764"/>
              <a:gd name="connsiteX6" fmla="*/ 17 w 9162305"/>
              <a:gd name="connsiteY6" fmla="*/ 0 h 775764"/>
              <a:gd name="connsiteX0" fmla="*/ 17 w 9162305"/>
              <a:gd name="connsiteY0" fmla="*/ 0 h 821484"/>
              <a:gd name="connsiteX1" fmla="*/ 9109 w 9162305"/>
              <a:gd name="connsiteY1" fmla="*/ 821484 h 821484"/>
              <a:gd name="connsiteX2" fmla="*/ 2990105 w 9162305"/>
              <a:gd name="connsiteY2" fmla="*/ 300468 h 821484"/>
              <a:gd name="connsiteX3" fmla="*/ 6748289 w 9162305"/>
              <a:gd name="connsiteY3" fmla="*/ 657084 h 821484"/>
              <a:gd name="connsiteX4" fmla="*/ 9153161 w 9162305"/>
              <a:gd name="connsiteY4" fmla="*/ 446772 h 821484"/>
              <a:gd name="connsiteX5" fmla="*/ 9162305 w 9162305"/>
              <a:gd name="connsiteY5" fmla="*/ 102348 h 821484"/>
              <a:gd name="connsiteX6" fmla="*/ 17 w 9162305"/>
              <a:gd name="connsiteY6" fmla="*/ 0 h 821484"/>
              <a:gd name="connsiteX0" fmla="*/ 17 w 9162305"/>
              <a:gd name="connsiteY0" fmla="*/ 0 h 848916"/>
              <a:gd name="connsiteX1" fmla="*/ 9109 w 9162305"/>
              <a:gd name="connsiteY1" fmla="*/ 848916 h 848916"/>
              <a:gd name="connsiteX2" fmla="*/ 2990105 w 9162305"/>
              <a:gd name="connsiteY2" fmla="*/ 327900 h 848916"/>
              <a:gd name="connsiteX3" fmla="*/ 6748289 w 9162305"/>
              <a:gd name="connsiteY3" fmla="*/ 684516 h 848916"/>
              <a:gd name="connsiteX4" fmla="*/ 9153161 w 9162305"/>
              <a:gd name="connsiteY4" fmla="*/ 474204 h 848916"/>
              <a:gd name="connsiteX5" fmla="*/ 9162305 w 9162305"/>
              <a:gd name="connsiteY5" fmla="*/ 129780 h 848916"/>
              <a:gd name="connsiteX6" fmla="*/ 17 w 9162305"/>
              <a:gd name="connsiteY6" fmla="*/ 0 h 848916"/>
              <a:gd name="connsiteX0" fmla="*/ 17 w 9171449"/>
              <a:gd name="connsiteY0" fmla="*/ 0 h 864156"/>
              <a:gd name="connsiteX1" fmla="*/ 18253 w 9171449"/>
              <a:gd name="connsiteY1" fmla="*/ 864156 h 864156"/>
              <a:gd name="connsiteX2" fmla="*/ 2999249 w 9171449"/>
              <a:gd name="connsiteY2" fmla="*/ 343140 h 864156"/>
              <a:gd name="connsiteX3" fmla="*/ 6757433 w 9171449"/>
              <a:gd name="connsiteY3" fmla="*/ 699756 h 864156"/>
              <a:gd name="connsiteX4" fmla="*/ 9162305 w 9171449"/>
              <a:gd name="connsiteY4" fmla="*/ 489444 h 864156"/>
              <a:gd name="connsiteX5" fmla="*/ 9171449 w 9171449"/>
              <a:gd name="connsiteY5" fmla="*/ 145020 h 864156"/>
              <a:gd name="connsiteX6" fmla="*/ 17 w 9171449"/>
              <a:gd name="connsiteY6" fmla="*/ 0 h 864156"/>
              <a:gd name="connsiteX0" fmla="*/ 17 w 9189737"/>
              <a:gd name="connsiteY0" fmla="*/ 0 h 952548"/>
              <a:gd name="connsiteX1" fmla="*/ 36541 w 9189737"/>
              <a:gd name="connsiteY1" fmla="*/ 952548 h 952548"/>
              <a:gd name="connsiteX2" fmla="*/ 3017537 w 9189737"/>
              <a:gd name="connsiteY2" fmla="*/ 431532 h 952548"/>
              <a:gd name="connsiteX3" fmla="*/ 6775721 w 9189737"/>
              <a:gd name="connsiteY3" fmla="*/ 788148 h 952548"/>
              <a:gd name="connsiteX4" fmla="*/ 9180593 w 9189737"/>
              <a:gd name="connsiteY4" fmla="*/ 577836 h 952548"/>
              <a:gd name="connsiteX5" fmla="*/ 9189737 w 9189737"/>
              <a:gd name="connsiteY5" fmla="*/ 233412 h 952548"/>
              <a:gd name="connsiteX6" fmla="*/ 17 w 9189737"/>
              <a:gd name="connsiteY6" fmla="*/ 0 h 952548"/>
              <a:gd name="connsiteX0" fmla="*/ 17 w 9171449"/>
              <a:gd name="connsiteY0" fmla="*/ 0 h 909876"/>
              <a:gd name="connsiteX1" fmla="*/ 18253 w 9171449"/>
              <a:gd name="connsiteY1" fmla="*/ 909876 h 909876"/>
              <a:gd name="connsiteX2" fmla="*/ 2999249 w 9171449"/>
              <a:gd name="connsiteY2" fmla="*/ 388860 h 909876"/>
              <a:gd name="connsiteX3" fmla="*/ 6757433 w 9171449"/>
              <a:gd name="connsiteY3" fmla="*/ 745476 h 909876"/>
              <a:gd name="connsiteX4" fmla="*/ 9162305 w 9171449"/>
              <a:gd name="connsiteY4" fmla="*/ 535164 h 909876"/>
              <a:gd name="connsiteX5" fmla="*/ 9171449 w 9171449"/>
              <a:gd name="connsiteY5" fmla="*/ 190740 h 909876"/>
              <a:gd name="connsiteX6" fmla="*/ 17 w 9171449"/>
              <a:gd name="connsiteY6" fmla="*/ 0 h 909876"/>
              <a:gd name="connsiteX0" fmla="*/ 17 w 9180593"/>
              <a:gd name="connsiteY0" fmla="*/ 13476 h 923352"/>
              <a:gd name="connsiteX1" fmla="*/ 18253 w 9180593"/>
              <a:gd name="connsiteY1" fmla="*/ 923352 h 923352"/>
              <a:gd name="connsiteX2" fmla="*/ 2999249 w 9180593"/>
              <a:gd name="connsiteY2" fmla="*/ 402336 h 923352"/>
              <a:gd name="connsiteX3" fmla="*/ 6757433 w 9180593"/>
              <a:gd name="connsiteY3" fmla="*/ 758952 h 923352"/>
              <a:gd name="connsiteX4" fmla="*/ 9162305 w 9180593"/>
              <a:gd name="connsiteY4" fmla="*/ 548640 h 923352"/>
              <a:gd name="connsiteX5" fmla="*/ 9180593 w 9180593"/>
              <a:gd name="connsiteY5" fmla="*/ 0 h 923352"/>
              <a:gd name="connsiteX6" fmla="*/ 17 w 9180593"/>
              <a:gd name="connsiteY6" fmla="*/ 13476 h 923352"/>
              <a:gd name="connsiteX0" fmla="*/ 17 w 9189737"/>
              <a:gd name="connsiteY0" fmla="*/ 0 h 909876"/>
              <a:gd name="connsiteX1" fmla="*/ 18253 w 9189737"/>
              <a:gd name="connsiteY1" fmla="*/ 909876 h 909876"/>
              <a:gd name="connsiteX2" fmla="*/ 2999249 w 9189737"/>
              <a:gd name="connsiteY2" fmla="*/ 388860 h 909876"/>
              <a:gd name="connsiteX3" fmla="*/ 6757433 w 9189737"/>
              <a:gd name="connsiteY3" fmla="*/ 745476 h 909876"/>
              <a:gd name="connsiteX4" fmla="*/ 9162305 w 9189737"/>
              <a:gd name="connsiteY4" fmla="*/ 535164 h 909876"/>
              <a:gd name="connsiteX5" fmla="*/ 9189737 w 9189737"/>
              <a:gd name="connsiteY5" fmla="*/ 10908 h 909876"/>
              <a:gd name="connsiteX6" fmla="*/ 17 w 9189737"/>
              <a:gd name="connsiteY6" fmla="*/ 0 h 909876"/>
              <a:gd name="connsiteX0" fmla="*/ 0 w 9189720"/>
              <a:gd name="connsiteY0" fmla="*/ 0 h 909876"/>
              <a:gd name="connsiteX1" fmla="*/ 18236 w 9189720"/>
              <a:gd name="connsiteY1" fmla="*/ 909876 h 909876"/>
              <a:gd name="connsiteX2" fmla="*/ 2999232 w 9189720"/>
              <a:gd name="connsiteY2" fmla="*/ 388860 h 909876"/>
              <a:gd name="connsiteX3" fmla="*/ 6757416 w 9189720"/>
              <a:gd name="connsiteY3" fmla="*/ 745476 h 909876"/>
              <a:gd name="connsiteX4" fmla="*/ 9162288 w 9189720"/>
              <a:gd name="connsiteY4" fmla="*/ 535164 h 909876"/>
              <a:gd name="connsiteX5" fmla="*/ 9189720 w 9189720"/>
              <a:gd name="connsiteY5" fmla="*/ 10908 h 909876"/>
              <a:gd name="connsiteX6" fmla="*/ 0 w 9189720"/>
              <a:gd name="connsiteY6" fmla="*/ 0 h 909876"/>
              <a:gd name="connsiteX0" fmla="*/ 0 w 9162288"/>
              <a:gd name="connsiteY0" fmla="*/ 1971 h 911847"/>
              <a:gd name="connsiteX1" fmla="*/ 18236 w 9162288"/>
              <a:gd name="connsiteY1" fmla="*/ 911847 h 911847"/>
              <a:gd name="connsiteX2" fmla="*/ 2999232 w 9162288"/>
              <a:gd name="connsiteY2" fmla="*/ 390831 h 911847"/>
              <a:gd name="connsiteX3" fmla="*/ 6757416 w 9162288"/>
              <a:gd name="connsiteY3" fmla="*/ 747447 h 911847"/>
              <a:gd name="connsiteX4" fmla="*/ 9162288 w 9162288"/>
              <a:gd name="connsiteY4" fmla="*/ 537135 h 911847"/>
              <a:gd name="connsiteX5" fmla="*/ 9161386 w 9162288"/>
              <a:gd name="connsiteY5" fmla="*/ 0 h 911847"/>
              <a:gd name="connsiteX6" fmla="*/ 0 w 9162288"/>
              <a:gd name="connsiteY6" fmla="*/ 1971 h 911847"/>
              <a:gd name="connsiteX0" fmla="*/ 20401 w 9144052"/>
              <a:gd name="connsiteY0" fmla="*/ 32880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0401 w 9144052"/>
              <a:gd name="connsiteY6" fmla="*/ 32880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911847"/>
              <a:gd name="connsiteX1" fmla="*/ 0 w 9144052"/>
              <a:gd name="connsiteY1" fmla="*/ 911847 h 911847"/>
              <a:gd name="connsiteX2" fmla="*/ 3361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1193400"/>
              <a:gd name="connsiteX1" fmla="*/ 0 w 9144052"/>
              <a:gd name="connsiteY1" fmla="*/ 911847 h 1193400"/>
              <a:gd name="connsiteX2" fmla="*/ 3361996 w 9144052"/>
              <a:gd name="connsiteY2" fmla="*/ 390831 h 1193400"/>
              <a:gd name="connsiteX3" fmla="*/ 9144052 w 9144052"/>
              <a:gd name="connsiteY3" fmla="*/ 537135 h 1193400"/>
              <a:gd name="connsiteX4" fmla="*/ 9143150 w 9144052"/>
              <a:gd name="connsiteY4" fmla="*/ 0 h 1193400"/>
              <a:gd name="connsiteX5" fmla="*/ 2371 w 9144052"/>
              <a:gd name="connsiteY5" fmla="*/ 1971 h 1193400"/>
              <a:gd name="connsiteX0" fmla="*/ 2371 w 9144052"/>
              <a:gd name="connsiteY0" fmla="*/ 1971 h 1125725"/>
              <a:gd name="connsiteX1" fmla="*/ 0 w 9144052"/>
              <a:gd name="connsiteY1" fmla="*/ 911847 h 1125725"/>
              <a:gd name="connsiteX2" fmla="*/ 3361996 w 9144052"/>
              <a:gd name="connsiteY2" fmla="*/ 390831 h 1125725"/>
              <a:gd name="connsiteX3" fmla="*/ 9144052 w 9144052"/>
              <a:gd name="connsiteY3" fmla="*/ 537135 h 1125725"/>
              <a:gd name="connsiteX4" fmla="*/ 9143150 w 9144052"/>
              <a:gd name="connsiteY4" fmla="*/ 0 h 1125725"/>
              <a:gd name="connsiteX5" fmla="*/ 2371 w 9144052"/>
              <a:gd name="connsiteY5" fmla="*/ 1971 h 1125725"/>
              <a:gd name="connsiteX0" fmla="*/ 2371 w 9144052"/>
              <a:gd name="connsiteY0" fmla="*/ 1971 h 1244834"/>
              <a:gd name="connsiteX1" fmla="*/ 0 w 9144052"/>
              <a:gd name="connsiteY1" fmla="*/ 911847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863120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435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1149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52" h="1282732">
                <a:moveTo>
                  <a:pt x="2371" y="1971"/>
                </a:moveTo>
                <a:cubicBezTo>
                  <a:pt x="1581" y="305263"/>
                  <a:pt x="790" y="446133"/>
                  <a:pt x="0" y="749425"/>
                </a:cubicBezTo>
                <a:cubicBezTo>
                  <a:pt x="414528" y="587881"/>
                  <a:pt x="1394642" y="355830"/>
                  <a:pt x="3114923" y="315034"/>
                </a:cubicBezTo>
                <a:cubicBezTo>
                  <a:pt x="4835204" y="274238"/>
                  <a:pt x="7500499" y="1282732"/>
                  <a:pt x="9144052" y="537135"/>
                </a:cubicBezTo>
                <a:cubicBezTo>
                  <a:pt x="9143751" y="358090"/>
                  <a:pt x="9143451" y="179045"/>
                  <a:pt x="9143150" y="0"/>
                </a:cubicBezTo>
                <a:lnTo>
                  <a:pt x="2371" y="197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bwMode="gray">
          <a:xfrm>
            <a:off x="8826246" y="5641848"/>
            <a:ext cx="822198" cy="758952"/>
          </a:xfrm>
          <a:prstGeom prst="ellipse">
            <a:avLst/>
          </a:prstGeom>
          <a:gradFill flip="none" rotWithShape="1">
            <a:gsLst>
              <a:gs pos="0">
                <a:schemeClr val="accent1">
                  <a:lumMod val="20000"/>
                  <a:lumOff val="80000"/>
                  <a:alpha val="90000"/>
                </a:schemeClr>
              </a:gs>
              <a:gs pos="76000">
                <a:schemeClr val="accent1">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bwMode="gray">
          <a:xfrm>
            <a:off x="9361170" y="5212080"/>
            <a:ext cx="416052" cy="384048"/>
          </a:xfrm>
          <a:prstGeom prst="ellipse">
            <a:avLst/>
          </a:prstGeom>
          <a:gradFill flip="none" rotWithShape="1">
            <a:gsLst>
              <a:gs pos="0">
                <a:schemeClr val="accent4">
                  <a:lumMod val="20000"/>
                  <a:lumOff val="80000"/>
                  <a:alpha val="90000"/>
                </a:schemeClr>
              </a:gs>
              <a:gs pos="76000">
                <a:schemeClr val="accent4">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bwMode="gray">
          <a:xfrm>
            <a:off x="307086" y="5641848"/>
            <a:ext cx="901446" cy="832104"/>
          </a:xfrm>
          <a:prstGeom prst="ellipse">
            <a:avLst/>
          </a:prstGeom>
          <a:gradFill flip="none" rotWithShape="1">
            <a:gsLst>
              <a:gs pos="0">
                <a:schemeClr val="accent3">
                  <a:lumMod val="20000"/>
                  <a:lumOff val="80000"/>
                </a:schemeClr>
              </a:gs>
              <a:gs pos="100000">
                <a:schemeClr val="accent3">
                  <a:alpha val="54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bwMode="black">
          <a:xfrm>
            <a:off x="7508748" y="274638"/>
            <a:ext cx="1901952" cy="5669280"/>
          </a:xfrm>
        </p:spPr>
        <p:txBody>
          <a:bodyPr vert="eaVert"/>
          <a:lstStyle>
            <a:lvl1pPr algn="l">
              <a:defRPr>
                <a:solidFill>
                  <a:schemeClr val="tx2"/>
                </a:solidFill>
              </a:defRPr>
            </a:lvl1pPr>
          </a:lstStyle>
          <a:p>
            <a:r>
              <a:rPr lang="ko-KR" altLang="en-US" smtClean="0"/>
              <a:t>마스터 제목 스타일 편집</a:t>
            </a:r>
            <a:endParaRPr lang="en-US"/>
          </a:p>
        </p:txBody>
      </p:sp>
      <p:sp>
        <p:nvSpPr>
          <p:cNvPr id="3" name="Vertical Text Placeholder 2"/>
          <p:cNvSpPr>
            <a:spLocks noGrp="1"/>
          </p:cNvSpPr>
          <p:nvPr>
            <p:ph type="body" orient="vert" idx="1"/>
          </p:nvPr>
        </p:nvSpPr>
        <p:spPr>
          <a:xfrm>
            <a:off x="495300" y="274638"/>
            <a:ext cx="6854952" cy="5696712"/>
          </a:xfrm>
          <a:prstGeom prst="rect">
            <a:avLst/>
          </a:prstGeo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Date Placeholder 3"/>
          <p:cNvSpPr>
            <a:spLocks noGrp="1"/>
          </p:cNvSpPr>
          <p:nvPr>
            <p:ph type="dt" sz="half" idx="10"/>
          </p:nvPr>
        </p:nvSpPr>
        <p:spPr bwMode="white"/>
        <p:txBody>
          <a:bodyPr/>
          <a:lstStyle>
            <a:lvl1pPr>
              <a:defRPr>
                <a:solidFill>
                  <a:srgbClr val="FFFFFF"/>
                </a:solidFill>
              </a:defRPr>
            </a:lvl1pPr>
          </a:lstStyle>
          <a:p>
            <a:fld id="{608CF0AC-2364-4491-9A6D-089EFE410262}" type="datetime1">
              <a:rPr lang="en-US" altLang="ko-KR" smtClean="0"/>
              <a:pPr/>
              <a:t>12/1/2011</a:t>
            </a:fld>
            <a:endParaRPr lang="en-US"/>
          </a:p>
        </p:txBody>
      </p:sp>
      <p:sp>
        <p:nvSpPr>
          <p:cNvPr id="5" name="Footer Placeholder 4"/>
          <p:cNvSpPr>
            <a:spLocks noGrp="1"/>
          </p:cNvSpPr>
          <p:nvPr>
            <p:ph type="ftr" sz="quarter" idx="11"/>
          </p:nvPr>
        </p:nvSpPr>
        <p:spPr bwMode="white"/>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bwMode="white"/>
        <p:txBody>
          <a:bodyPr/>
          <a:lstStyle>
            <a:lvl1pPr>
              <a:defRPr>
                <a:solidFill>
                  <a:srgbClr val="FFFFFF"/>
                </a:solidFill>
              </a:defRPr>
            </a:lvl1pPr>
          </a:lstStyle>
          <a:p>
            <a:fld id="{3F3BBF41-8CCE-4738-9EBA-EB32408ABD7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3" name="Content Placeholder 2"/>
          <p:cNvSpPr>
            <a:spLocks noGrp="1"/>
          </p:cNvSpPr>
          <p:nvPr>
            <p:ph idx="1"/>
          </p:nvPr>
        </p:nvSpPr>
        <p:spPr bwMode="gray">
          <a:xfrm>
            <a:off x="495300" y="1801368"/>
            <a:ext cx="8915400" cy="4526280"/>
          </a:xfrm>
          <a:prstGeom prst="rect">
            <a:avLst/>
          </a:prstGeo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Date Placeholder 3"/>
          <p:cNvSpPr>
            <a:spLocks noGrp="1"/>
          </p:cNvSpPr>
          <p:nvPr>
            <p:ph type="dt" sz="half" idx="10"/>
          </p:nvPr>
        </p:nvSpPr>
        <p:spPr/>
        <p:txBody>
          <a:bodyPr/>
          <a:lstStyle/>
          <a:p>
            <a:fld id="{17437A9A-C620-4C91-B758-73B7377E5DB3}" type="datetime1">
              <a:rPr lang="en-US" altLang="ko-KR" smtClean="0"/>
              <a:pPr/>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3BBF41-8CCE-4738-9EBA-EB32408ABD77}" type="slidenum">
              <a:rPr lang="en-US" smtClean="0"/>
              <a:pPr/>
              <a:t>‹#›</a:t>
            </a:fld>
            <a:endParaRPr lang="en-US"/>
          </a:p>
        </p:txBody>
      </p:sp>
      <p:sp>
        <p:nvSpPr>
          <p:cNvPr id="7" name="Oval 6"/>
          <p:cNvSpPr/>
          <p:nvPr/>
        </p:nvSpPr>
        <p:spPr bwMode="gray">
          <a:xfrm>
            <a:off x="8846058" y="667512"/>
            <a:ext cx="822198" cy="758952"/>
          </a:xfrm>
          <a:prstGeom prst="ellipse">
            <a:avLst/>
          </a:prstGeom>
          <a:gradFill flip="none" rotWithShape="1">
            <a:gsLst>
              <a:gs pos="0">
                <a:schemeClr val="accent1">
                  <a:lumMod val="20000"/>
                  <a:lumOff val="80000"/>
                  <a:alpha val="90000"/>
                </a:schemeClr>
              </a:gs>
              <a:gs pos="76000">
                <a:schemeClr val="accent1">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bwMode="gray">
          <a:xfrm>
            <a:off x="8538972" y="1353312"/>
            <a:ext cx="416052" cy="384048"/>
          </a:xfrm>
          <a:prstGeom prst="ellipse">
            <a:avLst/>
          </a:prstGeom>
          <a:gradFill flip="none" rotWithShape="1">
            <a:gsLst>
              <a:gs pos="0">
                <a:schemeClr val="accent4">
                  <a:lumMod val="20000"/>
                  <a:lumOff val="80000"/>
                  <a:alpha val="90000"/>
                </a:schemeClr>
              </a:gs>
              <a:gs pos="76000">
                <a:schemeClr val="accent4">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bwMode="gray">
          <a:xfrm>
            <a:off x="307086" y="786384"/>
            <a:ext cx="1079754" cy="996696"/>
          </a:xfrm>
          <a:prstGeom prst="ellipse">
            <a:avLst/>
          </a:prstGeom>
          <a:gradFill flip="none" rotWithShape="1">
            <a:gsLst>
              <a:gs pos="0">
                <a:schemeClr val="accent3">
                  <a:lumMod val="20000"/>
                  <a:lumOff val="80000"/>
                </a:schemeClr>
              </a:gs>
              <a:gs pos="100000">
                <a:schemeClr val="accent3">
                  <a:alpha val="54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gray"/>
        <p:txBody>
          <a:bodyPr vert="horz" lIns="91440" tIns="45720" rIns="91440" bIns="45720" rtlCol="0" anchor="ctr">
            <a:noAutofit/>
            <a:scene3d>
              <a:camera prst="orthographicFront"/>
              <a:lightRig rig="glow" dir="t">
                <a:rot lat="0" lon="0" rev="5400000"/>
              </a:lightRig>
            </a:scene3d>
            <a:sp3d extrusionH="57150" contourW="12700">
              <a:bevelT w="25400" h="25400"/>
              <a:contourClr>
                <a:schemeClr val="accent1">
                  <a:lumMod val="20000"/>
                  <a:lumOff val="80000"/>
                </a:schemeClr>
              </a:contourClr>
            </a:sp3d>
          </a:bodyPr>
          <a:lstStyle>
            <a:lvl1pPr algn="ctr" defTabSz="914400" rtl="0" eaLnBrk="1" latinLnBrk="0" hangingPunct="1">
              <a:spcBef>
                <a:spcPct val="0"/>
              </a:spcBef>
              <a:buNone/>
              <a:defRPr lang="en-US" sz="3600" b="1" kern="1200" smtClean="0">
                <a:ln w="6350">
                  <a:solidFill>
                    <a:schemeClr val="accent1">
                      <a:lumMod val="20000"/>
                      <a:lumOff val="80000"/>
                    </a:schemeClr>
                  </a:solidFill>
                </a:ln>
                <a:gradFill flip="none" rotWithShape="1">
                  <a:gsLst>
                    <a:gs pos="0">
                      <a:schemeClr val="accent1">
                        <a:lumMod val="20000"/>
                        <a:lumOff val="80000"/>
                      </a:schemeClr>
                    </a:gs>
                    <a:gs pos="48000">
                      <a:schemeClr val="accent1">
                        <a:lumMod val="60000"/>
                        <a:lumOff val="40000"/>
                      </a:schemeClr>
                    </a:gs>
                    <a:gs pos="57000">
                      <a:schemeClr val="accent1">
                        <a:lumMod val="20000"/>
                        <a:lumOff val="80000"/>
                      </a:schemeClr>
                    </a:gs>
                    <a:gs pos="100000">
                      <a:schemeClr val="accent1">
                        <a:lumMod val="20000"/>
                        <a:lumOff val="80000"/>
                      </a:schemeClr>
                    </a:gs>
                  </a:gsLst>
                  <a:lin ang="5400000" scaled="1"/>
                  <a:tileRect/>
                </a:gradFill>
                <a:effectLst>
                  <a:outerShdw blurRad="80010" dist="40640" dir="5040000" algn="tl">
                    <a:srgbClr val="000000">
                      <a:alpha val="30000"/>
                    </a:srgbClr>
                  </a:outerShdw>
                </a:effectLst>
                <a:latin typeface="+mj-lt"/>
                <a:ea typeface="+mj-ea"/>
                <a:cs typeface="+mj-cs"/>
              </a:defRPr>
            </a:lvl1pPr>
          </a:lstStyle>
          <a:p>
            <a:r>
              <a:rPr lang="ko-KR" altLang="en-US" smtClean="0"/>
              <a:t>마스터 제목 스타일 편집</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spTree>
      <p:nvGrpSpPr>
        <p:cNvPr id="1" name=""/>
        <p:cNvGrpSpPr/>
        <p:nvPr/>
      </p:nvGrpSpPr>
      <p:grpSpPr>
        <a:xfrm>
          <a:off x="0" y="0"/>
          <a:ext cx="0" cy="0"/>
          <a:chOff x="0" y="0"/>
          <a:chExt cx="0" cy="0"/>
        </a:xfrm>
      </p:grpSpPr>
      <p:sp>
        <p:nvSpPr>
          <p:cNvPr id="11" name="Freeform 10"/>
          <p:cNvSpPr/>
          <p:nvPr/>
        </p:nvSpPr>
        <p:spPr bwMode="gray">
          <a:xfrm>
            <a:off x="0" y="426720"/>
            <a:ext cx="9906000" cy="4526280"/>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0 h 4756452"/>
              <a:gd name="connsiteX1" fmla="*/ 0 w 9153196"/>
              <a:gd name="connsiteY1" fmla="*/ 4756452 h 4756452"/>
              <a:gd name="connsiteX2" fmla="*/ 2980996 w 9153196"/>
              <a:gd name="connsiteY2" fmla="*/ 4235436 h 4756452"/>
              <a:gd name="connsiteX3" fmla="*/ 6739180 w 9153196"/>
              <a:gd name="connsiteY3" fmla="*/ 4592052 h 4756452"/>
              <a:gd name="connsiteX4" fmla="*/ 9144052 w 9153196"/>
              <a:gd name="connsiteY4" fmla="*/ 4381740 h 4756452"/>
              <a:gd name="connsiteX5" fmla="*/ 9153196 w 9153196"/>
              <a:gd name="connsiteY5" fmla="*/ 3275316 h 4756452"/>
              <a:gd name="connsiteX6" fmla="*/ 52 w 9153196"/>
              <a:gd name="connsiteY6" fmla="*/ 0 h 4756452"/>
              <a:gd name="connsiteX0" fmla="*/ 52 w 9153196"/>
              <a:gd name="connsiteY0" fmla="*/ 1284 h 4757736"/>
              <a:gd name="connsiteX1" fmla="*/ 0 w 9153196"/>
              <a:gd name="connsiteY1" fmla="*/ 4757736 h 4757736"/>
              <a:gd name="connsiteX2" fmla="*/ 2980996 w 9153196"/>
              <a:gd name="connsiteY2" fmla="*/ 4236720 h 4757736"/>
              <a:gd name="connsiteX3" fmla="*/ 6739180 w 9153196"/>
              <a:gd name="connsiteY3" fmla="*/ 4593336 h 4757736"/>
              <a:gd name="connsiteX4" fmla="*/ 9144052 w 9153196"/>
              <a:gd name="connsiteY4" fmla="*/ 4383024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0996 w 9153196"/>
              <a:gd name="connsiteY2" fmla="*/ 4236720 h 4757736"/>
              <a:gd name="connsiteX3" fmla="*/ 6739180 w 9153196"/>
              <a:gd name="connsiteY3" fmla="*/ 4593336 h 4757736"/>
              <a:gd name="connsiteX4" fmla="*/ 9149297 w 9153196"/>
              <a:gd name="connsiteY4" fmla="*/ 438368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0996 w 9153196"/>
              <a:gd name="connsiteY2" fmla="*/ 4236720 h 4757736"/>
              <a:gd name="connsiteX3" fmla="*/ 6739180 w 9153196"/>
              <a:gd name="connsiteY3" fmla="*/ 4593336 h 4757736"/>
              <a:gd name="connsiteX4" fmla="*/ 9149297 w 9153196"/>
              <a:gd name="connsiteY4" fmla="*/ 438368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0996 w 9153196"/>
              <a:gd name="connsiteY2" fmla="*/ 4236720 h 4757736"/>
              <a:gd name="connsiteX3" fmla="*/ 6739180 w 9153196"/>
              <a:gd name="connsiteY3" fmla="*/ 4593336 h 4757736"/>
              <a:gd name="connsiteX4" fmla="*/ 9149297 w 9153196"/>
              <a:gd name="connsiteY4" fmla="*/ 438368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0996 w 9153196"/>
              <a:gd name="connsiteY2" fmla="*/ 3996431 h 4757736"/>
              <a:gd name="connsiteX3" fmla="*/ 6739180 w 9153196"/>
              <a:gd name="connsiteY3" fmla="*/ 4593336 h 4757736"/>
              <a:gd name="connsiteX4" fmla="*/ 9149297 w 9153196"/>
              <a:gd name="connsiteY4" fmla="*/ 438368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3307 w 9153196"/>
              <a:gd name="connsiteY2" fmla="*/ 3938179 h 4757736"/>
              <a:gd name="connsiteX3" fmla="*/ 6739180 w 9153196"/>
              <a:gd name="connsiteY3" fmla="*/ 4593336 h 4757736"/>
              <a:gd name="connsiteX4" fmla="*/ 9149297 w 9153196"/>
              <a:gd name="connsiteY4" fmla="*/ 438368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3307 w 9153196"/>
              <a:gd name="connsiteY2" fmla="*/ 3938179 h 4757736"/>
              <a:gd name="connsiteX3" fmla="*/ 6766917 w 9153196"/>
              <a:gd name="connsiteY3" fmla="*/ 4518094 h 4757736"/>
              <a:gd name="connsiteX4" fmla="*/ 9149297 w 9153196"/>
              <a:gd name="connsiteY4" fmla="*/ 438368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3307 w 9153196"/>
              <a:gd name="connsiteY2" fmla="*/ 3938179 h 4757736"/>
              <a:gd name="connsiteX3" fmla="*/ 6766918 w 9153196"/>
              <a:gd name="connsiteY3" fmla="*/ 4459842 h 4757736"/>
              <a:gd name="connsiteX4" fmla="*/ 9149297 w 9153196"/>
              <a:gd name="connsiteY4" fmla="*/ 438368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3307 w 9153196"/>
              <a:gd name="connsiteY2" fmla="*/ 3938179 h 4757736"/>
              <a:gd name="connsiteX3" fmla="*/ 6766918 w 9153196"/>
              <a:gd name="connsiteY3" fmla="*/ 4459842 h 4757736"/>
              <a:gd name="connsiteX4" fmla="*/ 9149297 w 9153196"/>
              <a:gd name="connsiteY4" fmla="*/ 438368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3307 w 9153196"/>
              <a:gd name="connsiteY2" fmla="*/ 3938179 h 4757736"/>
              <a:gd name="connsiteX3" fmla="*/ 6766918 w 9153196"/>
              <a:gd name="connsiteY3" fmla="*/ 4459842 h 4757736"/>
              <a:gd name="connsiteX4" fmla="*/ 9149297 w 9153196"/>
              <a:gd name="connsiteY4" fmla="*/ 4383685 h 4757736"/>
              <a:gd name="connsiteX5" fmla="*/ 9153196 w 9153196"/>
              <a:gd name="connsiteY5" fmla="*/ 0 h 4757736"/>
              <a:gd name="connsiteX6" fmla="*/ 52 w 9153196"/>
              <a:gd name="connsiteY6" fmla="*/ 1284 h 4757736"/>
              <a:gd name="connsiteX0" fmla="*/ 52 w 9153196"/>
              <a:gd name="connsiteY0" fmla="*/ 1284 h 4808828"/>
              <a:gd name="connsiteX1" fmla="*/ 0 w 9153196"/>
              <a:gd name="connsiteY1" fmla="*/ 4757736 h 4808828"/>
              <a:gd name="connsiteX2" fmla="*/ 2983307 w 9153196"/>
              <a:gd name="connsiteY2" fmla="*/ 3938179 h 4808828"/>
              <a:gd name="connsiteX3" fmla="*/ 6766918 w 9153196"/>
              <a:gd name="connsiteY3" fmla="*/ 4459842 h 4808828"/>
              <a:gd name="connsiteX4" fmla="*/ 9149297 w 9153196"/>
              <a:gd name="connsiteY4" fmla="*/ 4461355 h 4808828"/>
              <a:gd name="connsiteX5" fmla="*/ 9153196 w 9153196"/>
              <a:gd name="connsiteY5" fmla="*/ 0 h 4808828"/>
              <a:gd name="connsiteX6" fmla="*/ 52 w 9153196"/>
              <a:gd name="connsiteY6" fmla="*/ 1284 h 4808828"/>
              <a:gd name="connsiteX0" fmla="*/ 52 w 9153196"/>
              <a:gd name="connsiteY0" fmla="*/ 1284 h 4757736"/>
              <a:gd name="connsiteX1" fmla="*/ 0 w 9153196"/>
              <a:gd name="connsiteY1" fmla="*/ 4757736 h 4757736"/>
              <a:gd name="connsiteX2" fmla="*/ 2983307 w 9153196"/>
              <a:gd name="connsiteY2" fmla="*/ 3938179 h 4757736"/>
              <a:gd name="connsiteX3" fmla="*/ 6766918 w 9153196"/>
              <a:gd name="connsiteY3" fmla="*/ 4459842 h 4757736"/>
              <a:gd name="connsiteX4" fmla="*/ 9149297 w 9153196"/>
              <a:gd name="connsiteY4" fmla="*/ 446135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3307 w 9153196"/>
              <a:gd name="connsiteY2" fmla="*/ 3938179 h 4757736"/>
              <a:gd name="connsiteX3" fmla="*/ 6766918 w 9153196"/>
              <a:gd name="connsiteY3" fmla="*/ 4459842 h 4757736"/>
              <a:gd name="connsiteX4" fmla="*/ 9149297 w 9153196"/>
              <a:gd name="connsiteY4" fmla="*/ 446135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3307 w 9153196"/>
              <a:gd name="connsiteY2" fmla="*/ 3938179 h 4757736"/>
              <a:gd name="connsiteX3" fmla="*/ 6766918 w 9153196"/>
              <a:gd name="connsiteY3" fmla="*/ 4459842 h 4757736"/>
              <a:gd name="connsiteX4" fmla="*/ 9149297 w 9153196"/>
              <a:gd name="connsiteY4" fmla="*/ 446135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3115058 w 9153196"/>
              <a:gd name="connsiteY2" fmla="*/ 3911480 h 4757736"/>
              <a:gd name="connsiteX3" fmla="*/ 6766918 w 9153196"/>
              <a:gd name="connsiteY3" fmla="*/ 4459842 h 4757736"/>
              <a:gd name="connsiteX4" fmla="*/ 9149297 w 9153196"/>
              <a:gd name="connsiteY4" fmla="*/ 446135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3115058 w 9153196"/>
              <a:gd name="connsiteY2" fmla="*/ 3911480 h 4757736"/>
              <a:gd name="connsiteX3" fmla="*/ 6736870 w 9153196"/>
              <a:gd name="connsiteY3" fmla="*/ 4428289 h 4757736"/>
              <a:gd name="connsiteX4" fmla="*/ 9149297 w 9153196"/>
              <a:gd name="connsiteY4" fmla="*/ 446135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3115058 w 9153196"/>
              <a:gd name="connsiteY2" fmla="*/ 3911480 h 4757736"/>
              <a:gd name="connsiteX3" fmla="*/ 6736870 w 9153196"/>
              <a:gd name="connsiteY3" fmla="*/ 4428289 h 4757736"/>
              <a:gd name="connsiteX4" fmla="*/ 9149297 w 9153196"/>
              <a:gd name="connsiteY4" fmla="*/ 446135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3115058 w 9153196"/>
              <a:gd name="connsiteY2" fmla="*/ 3911480 h 4757736"/>
              <a:gd name="connsiteX3" fmla="*/ 6736870 w 9153196"/>
              <a:gd name="connsiteY3" fmla="*/ 4428289 h 4757736"/>
              <a:gd name="connsiteX4" fmla="*/ 9149297 w 9153196"/>
              <a:gd name="connsiteY4" fmla="*/ 446135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3115058 w 9153196"/>
              <a:gd name="connsiteY2" fmla="*/ 3911480 h 4757736"/>
              <a:gd name="connsiteX3" fmla="*/ 6736870 w 9153196"/>
              <a:gd name="connsiteY3" fmla="*/ 4428289 h 4757736"/>
              <a:gd name="connsiteX4" fmla="*/ 9149297 w 9153196"/>
              <a:gd name="connsiteY4" fmla="*/ 446135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3115058 w 9153196"/>
              <a:gd name="connsiteY2" fmla="*/ 3911480 h 4757736"/>
              <a:gd name="connsiteX3" fmla="*/ 6736870 w 9153196"/>
              <a:gd name="connsiteY3" fmla="*/ 4428289 h 4757736"/>
              <a:gd name="connsiteX4" fmla="*/ 9149297 w 9153196"/>
              <a:gd name="connsiteY4" fmla="*/ 4461355 h 4757736"/>
              <a:gd name="connsiteX5" fmla="*/ 9153196 w 9153196"/>
              <a:gd name="connsiteY5" fmla="*/ 0 h 4757736"/>
              <a:gd name="connsiteX6" fmla="*/ 52 w 9153196"/>
              <a:gd name="connsiteY6" fmla="*/ 1284 h 4757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53196" h="4757736">
                <a:moveTo>
                  <a:pt x="52" y="1284"/>
                </a:moveTo>
                <a:cubicBezTo>
                  <a:pt x="35" y="491948"/>
                  <a:pt x="17" y="4267072"/>
                  <a:pt x="0" y="4757736"/>
                </a:cubicBezTo>
                <a:cubicBezTo>
                  <a:pt x="402972" y="4559785"/>
                  <a:pt x="1992246" y="3966388"/>
                  <a:pt x="3115058" y="3911480"/>
                </a:cubicBezTo>
                <a:cubicBezTo>
                  <a:pt x="4237870" y="3856572"/>
                  <a:pt x="5939190" y="4331788"/>
                  <a:pt x="6736870" y="4428289"/>
                </a:cubicBezTo>
                <a:cubicBezTo>
                  <a:pt x="7534550" y="4524790"/>
                  <a:pt x="8253185" y="4658343"/>
                  <a:pt x="9149297" y="4461355"/>
                </a:cubicBezTo>
                <a:cubicBezTo>
                  <a:pt x="9150597" y="3000127"/>
                  <a:pt x="9151896" y="1461228"/>
                  <a:pt x="9153196" y="0"/>
                </a:cubicBezTo>
                <a:lnTo>
                  <a:pt x="52" y="1284"/>
                </a:ln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bwMode="invGray">
          <a:xfrm>
            <a:off x="-56" y="0"/>
            <a:ext cx="9906000" cy="4526280"/>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0 h 4756452"/>
              <a:gd name="connsiteX1" fmla="*/ 0 w 9153196"/>
              <a:gd name="connsiteY1" fmla="*/ 4756452 h 4756452"/>
              <a:gd name="connsiteX2" fmla="*/ 2980996 w 9153196"/>
              <a:gd name="connsiteY2" fmla="*/ 4235436 h 4756452"/>
              <a:gd name="connsiteX3" fmla="*/ 6739180 w 9153196"/>
              <a:gd name="connsiteY3" fmla="*/ 4592052 h 4756452"/>
              <a:gd name="connsiteX4" fmla="*/ 9144052 w 9153196"/>
              <a:gd name="connsiteY4" fmla="*/ 4381740 h 4756452"/>
              <a:gd name="connsiteX5" fmla="*/ 9153196 w 9153196"/>
              <a:gd name="connsiteY5" fmla="*/ 3275316 h 4756452"/>
              <a:gd name="connsiteX6" fmla="*/ 52 w 9153196"/>
              <a:gd name="connsiteY6" fmla="*/ 0 h 4756452"/>
              <a:gd name="connsiteX0" fmla="*/ 52 w 9153196"/>
              <a:gd name="connsiteY0" fmla="*/ 1284 h 4757736"/>
              <a:gd name="connsiteX1" fmla="*/ 0 w 9153196"/>
              <a:gd name="connsiteY1" fmla="*/ 4757736 h 4757736"/>
              <a:gd name="connsiteX2" fmla="*/ 2980996 w 9153196"/>
              <a:gd name="connsiteY2" fmla="*/ 4236720 h 4757736"/>
              <a:gd name="connsiteX3" fmla="*/ 6739180 w 9153196"/>
              <a:gd name="connsiteY3" fmla="*/ 4593336 h 4757736"/>
              <a:gd name="connsiteX4" fmla="*/ 9144052 w 9153196"/>
              <a:gd name="connsiteY4" fmla="*/ 4383024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0996 w 9153196"/>
              <a:gd name="connsiteY2" fmla="*/ 4236720 h 4757736"/>
              <a:gd name="connsiteX3" fmla="*/ 6739180 w 9153196"/>
              <a:gd name="connsiteY3" fmla="*/ 4593336 h 4757736"/>
              <a:gd name="connsiteX4" fmla="*/ 9149297 w 9153196"/>
              <a:gd name="connsiteY4" fmla="*/ 438368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0996 w 9153196"/>
              <a:gd name="connsiteY2" fmla="*/ 4236720 h 4757736"/>
              <a:gd name="connsiteX3" fmla="*/ 6739180 w 9153196"/>
              <a:gd name="connsiteY3" fmla="*/ 4593336 h 4757736"/>
              <a:gd name="connsiteX4" fmla="*/ 9149297 w 9153196"/>
              <a:gd name="connsiteY4" fmla="*/ 4383685 h 4757736"/>
              <a:gd name="connsiteX5" fmla="*/ 9153196 w 9153196"/>
              <a:gd name="connsiteY5" fmla="*/ 0 h 4757736"/>
              <a:gd name="connsiteX6" fmla="*/ 52 w 9153196"/>
              <a:gd name="connsiteY6" fmla="*/ 1284 h 4757736"/>
              <a:gd name="connsiteX0" fmla="*/ 52 w 9153196"/>
              <a:gd name="connsiteY0" fmla="*/ 1284 h 4757736"/>
              <a:gd name="connsiteX1" fmla="*/ 0 w 9153196"/>
              <a:gd name="connsiteY1" fmla="*/ 4757736 h 4757736"/>
              <a:gd name="connsiteX2" fmla="*/ 2980996 w 9153196"/>
              <a:gd name="connsiteY2" fmla="*/ 4236720 h 4757736"/>
              <a:gd name="connsiteX3" fmla="*/ 6739180 w 9153196"/>
              <a:gd name="connsiteY3" fmla="*/ 4593336 h 4757736"/>
              <a:gd name="connsiteX4" fmla="*/ 9149297 w 9153196"/>
              <a:gd name="connsiteY4" fmla="*/ 4383685 h 4757736"/>
              <a:gd name="connsiteX5" fmla="*/ 9153196 w 9153196"/>
              <a:gd name="connsiteY5" fmla="*/ 0 h 4757736"/>
              <a:gd name="connsiteX6" fmla="*/ 52 w 9153196"/>
              <a:gd name="connsiteY6" fmla="*/ 1284 h 4757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53196" h="4757736">
                <a:moveTo>
                  <a:pt x="52" y="1284"/>
                </a:moveTo>
                <a:cubicBezTo>
                  <a:pt x="35" y="491948"/>
                  <a:pt x="17" y="4267072"/>
                  <a:pt x="0" y="4757736"/>
                </a:cubicBezTo>
                <a:cubicBezTo>
                  <a:pt x="414528" y="4596192"/>
                  <a:pt x="1857799" y="4264120"/>
                  <a:pt x="2980996" y="4236720"/>
                </a:cubicBezTo>
                <a:cubicBezTo>
                  <a:pt x="4104193" y="4209320"/>
                  <a:pt x="5900665" y="4503309"/>
                  <a:pt x="6739180" y="4593336"/>
                </a:cubicBezTo>
                <a:cubicBezTo>
                  <a:pt x="7577695" y="4683363"/>
                  <a:pt x="8253185" y="4731157"/>
                  <a:pt x="9149297" y="4383685"/>
                </a:cubicBezTo>
                <a:cubicBezTo>
                  <a:pt x="9150597" y="2922457"/>
                  <a:pt x="9151896" y="1461228"/>
                  <a:pt x="9153196" y="0"/>
                </a:cubicBezTo>
                <a:lnTo>
                  <a:pt x="52" y="1284"/>
                </a:lnTo>
                <a:close/>
              </a:path>
            </a:pathLst>
          </a:custGeom>
          <a:gradFill>
            <a:gsLst>
              <a:gs pos="0">
                <a:schemeClr val="accent1">
                  <a:lumMod val="75000"/>
                  <a:alpha val="69000"/>
                </a:schemeClr>
              </a:gs>
              <a:gs pos="100000">
                <a:schemeClr val="accent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bwMode="gray">
          <a:xfrm>
            <a:off x="8737092" y="3849624"/>
            <a:ext cx="822198" cy="758952"/>
          </a:xfrm>
          <a:prstGeom prst="ellipse">
            <a:avLst/>
          </a:prstGeom>
          <a:gradFill flip="none" rotWithShape="1">
            <a:gsLst>
              <a:gs pos="0">
                <a:schemeClr val="accent1">
                  <a:lumMod val="20000"/>
                  <a:lumOff val="80000"/>
                  <a:alpha val="90000"/>
                </a:schemeClr>
              </a:gs>
              <a:gs pos="76000">
                <a:schemeClr val="accent1">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bwMode="gray">
          <a:xfrm>
            <a:off x="8439912" y="4535424"/>
            <a:ext cx="416052" cy="384048"/>
          </a:xfrm>
          <a:prstGeom prst="ellipse">
            <a:avLst/>
          </a:prstGeom>
          <a:gradFill flip="none" rotWithShape="1">
            <a:gsLst>
              <a:gs pos="0">
                <a:schemeClr val="accent4">
                  <a:lumMod val="20000"/>
                  <a:lumOff val="80000"/>
                  <a:alpha val="90000"/>
                </a:schemeClr>
              </a:gs>
              <a:gs pos="76000">
                <a:schemeClr val="accent4">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bwMode="gray">
          <a:xfrm>
            <a:off x="326898" y="3840480"/>
            <a:ext cx="1079754" cy="996696"/>
          </a:xfrm>
          <a:prstGeom prst="ellipse">
            <a:avLst/>
          </a:prstGeom>
          <a:gradFill flip="none" rotWithShape="1">
            <a:gsLst>
              <a:gs pos="0">
                <a:schemeClr val="accent3">
                  <a:lumMod val="20000"/>
                  <a:lumOff val="80000"/>
                </a:schemeClr>
              </a:gs>
              <a:gs pos="100000">
                <a:schemeClr val="accent3">
                  <a:alpha val="54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black">
          <a:xfrm>
            <a:off x="1238250" y="5129785"/>
            <a:ext cx="7895082" cy="1362075"/>
          </a:xfrm>
        </p:spPr>
        <p:txBody>
          <a:bodyPr vert="horz" lIns="91440" tIns="45720" rIns="91440" bIns="45720" rtlCol="0" anchor="t">
            <a:normAutofit/>
          </a:bodyPr>
          <a:lstStyle>
            <a:lvl1pPr algn="l" defTabSz="914400" rtl="0" eaLnBrk="1" latinLnBrk="0" hangingPunct="1">
              <a:spcBef>
                <a:spcPct val="0"/>
              </a:spcBef>
              <a:buNone/>
              <a:defRPr lang="en-US" sz="4000" b="1" kern="1200" cap="all" smtClean="0">
                <a:solidFill>
                  <a:schemeClr val="tx2"/>
                </a:solidFill>
                <a:latin typeface="+mj-lt"/>
                <a:ea typeface="+mj-ea"/>
                <a:cs typeface="+mj-cs"/>
              </a:defRPr>
            </a:lvl1pPr>
          </a:lstStyle>
          <a:p>
            <a:r>
              <a:rPr lang="ko-KR" altLang="en-US" smtClean="0"/>
              <a:t>마스터 제목 스타일 편집</a:t>
            </a:r>
            <a:endParaRPr lang="en-US"/>
          </a:p>
        </p:txBody>
      </p:sp>
      <p:sp>
        <p:nvSpPr>
          <p:cNvPr id="3" name="Text Placeholder 2"/>
          <p:cNvSpPr>
            <a:spLocks noGrp="1"/>
          </p:cNvSpPr>
          <p:nvPr>
            <p:ph type="body" idx="1"/>
          </p:nvPr>
        </p:nvSpPr>
        <p:spPr bwMode="black">
          <a:xfrm>
            <a:off x="1238250" y="4425696"/>
            <a:ext cx="7895082" cy="713232"/>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Date Placeholder 3"/>
          <p:cNvSpPr>
            <a:spLocks noGrp="1"/>
          </p:cNvSpPr>
          <p:nvPr>
            <p:ph type="dt" sz="half" idx="10"/>
          </p:nvPr>
        </p:nvSpPr>
        <p:spPr/>
        <p:txBody>
          <a:bodyPr/>
          <a:lstStyle/>
          <a:p>
            <a:fld id="{FCD892BC-8CC3-4945-858A-043C902C6DE3}" type="datetime1">
              <a:rPr lang="en-US" altLang="ko-KR" smtClean="0"/>
              <a:pPr/>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3BBF41-8CCE-4738-9EBA-EB32408ABD7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콘텐츠 2개">
    <p:spTree>
      <p:nvGrpSpPr>
        <p:cNvPr id="1" name=""/>
        <p:cNvGrpSpPr/>
        <p:nvPr/>
      </p:nvGrpSpPr>
      <p:grpSpPr>
        <a:xfrm>
          <a:off x="0" y="0"/>
          <a:ext cx="0" cy="0"/>
          <a:chOff x="0" y="0"/>
          <a:chExt cx="0" cy="0"/>
        </a:xfrm>
      </p:grpSpPr>
      <p:sp>
        <p:nvSpPr>
          <p:cNvPr id="8" name="Freeform 7"/>
          <p:cNvSpPr/>
          <p:nvPr/>
        </p:nvSpPr>
        <p:spPr bwMode="gray">
          <a:xfrm>
            <a:off x="0" y="0"/>
            <a:ext cx="9906000" cy="1929384"/>
          </a:xfrm>
          <a:custGeom>
            <a:avLst/>
            <a:gdLst>
              <a:gd name="connsiteX0" fmla="*/ 0 w 9144000"/>
              <a:gd name="connsiteY0" fmla="*/ 256032 h 1929384"/>
              <a:gd name="connsiteX1" fmla="*/ 0 w 9144000"/>
              <a:gd name="connsiteY1" fmla="*/ 1929384 h 1929384"/>
              <a:gd name="connsiteX2" fmla="*/ 2971800 w 9144000"/>
              <a:gd name="connsiteY2" fmla="*/ 1307592 h 1929384"/>
              <a:gd name="connsiteX3" fmla="*/ 9134856 w 9144000"/>
              <a:gd name="connsiteY3" fmla="*/ 1609344 h 1929384"/>
              <a:gd name="connsiteX4" fmla="*/ 9144000 w 9144000"/>
              <a:gd name="connsiteY4" fmla="*/ 0 h 1929384"/>
              <a:gd name="connsiteX5" fmla="*/ 8503920 w 9144000"/>
              <a:gd name="connsiteY5" fmla="*/ 0 h 1929384"/>
              <a:gd name="connsiteX6" fmla="*/ 3858768 w 9144000"/>
              <a:gd name="connsiteY6" fmla="*/ 320040 h 1929384"/>
              <a:gd name="connsiteX7" fmla="*/ 0 w 9144000"/>
              <a:gd name="connsiteY7" fmla="*/ 256032 h 1929384"/>
              <a:gd name="connsiteX0" fmla="*/ 0 w 9144000"/>
              <a:gd name="connsiteY0" fmla="*/ 256032 h 2104644"/>
              <a:gd name="connsiteX1" fmla="*/ 0 w 9144000"/>
              <a:gd name="connsiteY1" fmla="*/ 1929384 h 2104644"/>
              <a:gd name="connsiteX2" fmla="*/ 2971800 w 9144000"/>
              <a:gd name="connsiteY2" fmla="*/ 1307592 h 2104644"/>
              <a:gd name="connsiteX3" fmla="*/ 9134856 w 9144000"/>
              <a:gd name="connsiteY3" fmla="*/ 1609344 h 2104644"/>
              <a:gd name="connsiteX4" fmla="*/ 9144000 w 9144000"/>
              <a:gd name="connsiteY4" fmla="*/ 0 h 2104644"/>
              <a:gd name="connsiteX5" fmla="*/ 8503920 w 9144000"/>
              <a:gd name="connsiteY5" fmla="*/ 0 h 2104644"/>
              <a:gd name="connsiteX6" fmla="*/ 3858768 w 9144000"/>
              <a:gd name="connsiteY6" fmla="*/ 320040 h 2104644"/>
              <a:gd name="connsiteX7" fmla="*/ 0 w 9144000"/>
              <a:gd name="connsiteY7" fmla="*/ 256032 h 2104644"/>
              <a:gd name="connsiteX0" fmla="*/ 0 w 9144000"/>
              <a:gd name="connsiteY0" fmla="*/ 256032 h 1929384"/>
              <a:gd name="connsiteX1" fmla="*/ 0 w 9144000"/>
              <a:gd name="connsiteY1" fmla="*/ 1929384 h 1929384"/>
              <a:gd name="connsiteX2" fmla="*/ 2971800 w 9144000"/>
              <a:gd name="connsiteY2" fmla="*/ 1307592 h 1929384"/>
              <a:gd name="connsiteX3" fmla="*/ 9134856 w 9144000"/>
              <a:gd name="connsiteY3" fmla="*/ 1609344 h 1929384"/>
              <a:gd name="connsiteX4" fmla="*/ 9144000 w 9144000"/>
              <a:gd name="connsiteY4" fmla="*/ 0 h 1929384"/>
              <a:gd name="connsiteX5" fmla="*/ 8503920 w 9144000"/>
              <a:gd name="connsiteY5" fmla="*/ 0 h 1929384"/>
              <a:gd name="connsiteX6" fmla="*/ 3858768 w 9144000"/>
              <a:gd name="connsiteY6" fmla="*/ 320040 h 1929384"/>
              <a:gd name="connsiteX7" fmla="*/ 0 w 9144000"/>
              <a:gd name="connsiteY7" fmla="*/ 256032 h 1929384"/>
              <a:gd name="connsiteX0" fmla="*/ 0 w 9144000"/>
              <a:gd name="connsiteY0" fmla="*/ 256032 h 1929384"/>
              <a:gd name="connsiteX1" fmla="*/ 0 w 9144000"/>
              <a:gd name="connsiteY1" fmla="*/ 1929384 h 1929384"/>
              <a:gd name="connsiteX2" fmla="*/ 2971800 w 9144000"/>
              <a:gd name="connsiteY2" fmla="*/ 1307592 h 1929384"/>
              <a:gd name="connsiteX3" fmla="*/ 9134856 w 9144000"/>
              <a:gd name="connsiteY3" fmla="*/ 1609344 h 1929384"/>
              <a:gd name="connsiteX4" fmla="*/ 9144000 w 9144000"/>
              <a:gd name="connsiteY4" fmla="*/ 0 h 1929384"/>
              <a:gd name="connsiteX5" fmla="*/ 8503920 w 9144000"/>
              <a:gd name="connsiteY5" fmla="*/ 0 h 1929384"/>
              <a:gd name="connsiteX6" fmla="*/ 3858768 w 9144000"/>
              <a:gd name="connsiteY6" fmla="*/ 320040 h 1929384"/>
              <a:gd name="connsiteX7" fmla="*/ 0 w 9144000"/>
              <a:gd name="connsiteY7" fmla="*/ 256032 h 1929384"/>
              <a:gd name="connsiteX0" fmla="*/ 0 w 9144000"/>
              <a:gd name="connsiteY0" fmla="*/ 256032 h 1929384"/>
              <a:gd name="connsiteX1" fmla="*/ 0 w 9144000"/>
              <a:gd name="connsiteY1" fmla="*/ 1929384 h 1929384"/>
              <a:gd name="connsiteX2" fmla="*/ 2971800 w 9144000"/>
              <a:gd name="connsiteY2" fmla="*/ 1307592 h 1929384"/>
              <a:gd name="connsiteX3" fmla="*/ 9134856 w 9144000"/>
              <a:gd name="connsiteY3" fmla="*/ 1609344 h 1929384"/>
              <a:gd name="connsiteX4" fmla="*/ 9144000 w 9144000"/>
              <a:gd name="connsiteY4" fmla="*/ 0 h 1929384"/>
              <a:gd name="connsiteX5" fmla="*/ 8503920 w 9144000"/>
              <a:gd name="connsiteY5" fmla="*/ 0 h 1929384"/>
              <a:gd name="connsiteX6" fmla="*/ 3858768 w 9144000"/>
              <a:gd name="connsiteY6" fmla="*/ 320040 h 1929384"/>
              <a:gd name="connsiteX7" fmla="*/ 0 w 9144000"/>
              <a:gd name="connsiteY7" fmla="*/ 256032 h 1929384"/>
              <a:gd name="connsiteX0" fmla="*/ 0 w 9144000"/>
              <a:gd name="connsiteY0" fmla="*/ 256032 h 1929384"/>
              <a:gd name="connsiteX1" fmla="*/ 0 w 9144000"/>
              <a:gd name="connsiteY1" fmla="*/ 1929384 h 1929384"/>
              <a:gd name="connsiteX2" fmla="*/ 2971800 w 9144000"/>
              <a:gd name="connsiteY2" fmla="*/ 1307592 h 1929384"/>
              <a:gd name="connsiteX3" fmla="*/ 9134856 w 9144000"/>
              <a:gd name="connsiteY3" fmla="*/ 1609344 h 1929384"/>
              <a:gd name="connsiteX4" fmla="*/ 9144000 w 9144000"/>
              <a:gd name="connsiteY4" fmla="*/ 0 h 1929384"/>
              <a:gd name="connsiteX5" fmla="*/ 8503920 w 9144000"/>
              <a:gd name="connsiteY5" fmla="*/ 0 h 1929384"/>
              <a:gd name="connsiteX6" fmla="*/ 3858768 w 9144000"/>
              <a:gd name="connsiteY6" fmla="*/ 320040 h 1929384"/>
              <a:gd name="connsiteX7" fmla="*/ 0 w 9144000"/>
              <a:gd name="connsiteY7" fmla="*/ 256032 h 1929384"/>
              <a:gd name="connsiteX0" fmla="*/ 0 w 9144000"/>
              <a:gd name="connsiteY0" fmla="*/ 256032 h 1929384"/>
              <a:gd name="connsiteX1" fmla="*/ 0 w 9144000"/>
              <a:gd name="connsiteY1" fmla="*/ 1929384 h 1929384"/>
              <a:gd name="connsiteX2" fmla="*/ 2971800 w 9144000"/>
              <a:gd name="connsiteY2" fmla="*/ 1307592 h 1929384"/>
              <a:gd name="connsiteX3" fmla="*/ 9134856 w 9144000"/>
              <a:gd name="connsiteY3" fmla="*/ 1609344 h 1929384"/>
              <a:gd name="connsiteX4" fmla="*/ 9144000 w 9144000"/>
              <a:gd name="connsiteY4" fmla="*/ 0 h 1929384"/>
              <a:gd name="connsiteX5" fmla="*/ 8503920 w 9144000"/>
              <a:gd name="connsiteY5" fmla="*/ 0 h 1929384"/>
              <a:gd name="connsiteX6" fmla="*/ 3858768 w 9144000"/>
              <a:gd name="connsiteY6" fmla="*/ 320040 h 1929384"/>
              <a:gd name="connsiteX7" fmla="*/ 0 w 9144000"/>
              <a:gd name="connsiteY7" fmla="*/ 256032 h 1929384"/>
              <a:gd name="connsiteX0" fmla="*/ 0 w 9144000"/>
              <a:gd name="connsiteY0" fmla="*/ 256032 h 1929384"/>
              <a:gd name="connsiteX1" fmla="*/ 0 w 9144000"/>
              <a:gd name="connsiteY1" fmla="*/ 1929384 h 1929384"/>
              <a:gd name="connsiteX2" fmla="*/ 2971800 w 9144000"/>
              <a:gd name="connsiteY2" fmla="*/ 1307592 h 1929384"/>
              <a:gd name="connsiteX3" fmla="*/ 9134856 w 9144000"/>
              <a:gd name="connsiteY3" fmla="*/ 1609344 h 1929384"/>
              <a:gd name="connsiteX4" fmla="*/ 9144000 w 9144000"/>
              <a:gd name="connsiteY4" fmla="*/ 0 h 1929384"/>
              <a:gd name="connsiteX5" fmla="*/ 8503920 w 9144000"/>
              <a:gd name="connsiteY5" fmla="*/ 0 h 1929384"/>
              <a:gd name="connsiteX6" fmla="*/ 3858768 w 9144000"/>
              <a:gd name="connsiteY6" fmla="*/ 320040 h 1929384"/>
              <a:gd name="connsiteX7" fmla="*/ 0 w 9144000"/>
              <a:gd name="connsiteY7" fmla="*/ 256032 h 1929384"/>
              <a:gd name="connsiteX0" fmla="*/ 0 w 9144000"/>
              <a:gd name="connsiteY0" fmla="*/ 256032 h 1929384"/>
              <a:gd name="connsiteX1" fmla="*/ 0 w 9144000"/>
              <a:gd name="connsiteY1" fmla="*/ 1929384 h 1929384"/>
              <a:gd name="connsiteX2" fmla="*/ 2971800 w 9144000"/>
              <a:gd name="connsiteY2" fmla="*/ 1307592 h 1929384"/>
              <a:gd name="connsiteX3" fmla="*/ 9134856 w 9144000"/>
              <a:gd name="connsiteY3" fmla="*/ 1609344 h 1929384"/>
              <a:gd name="connsiteX4" fmla="*/ 9144000 w 9144000"/>
              <a:gd name="connsiteY4" fmla="*/ 0 h 1929384"/>
              <a:gd name="connsiteX5" fmla="*/ 8503920 w 9144000"/>
              <a:gd name="connsiteY5" fmla="*/ 0 h 1929384"/>
              <a:gd name="connsiteX6" fmla="*/ 3858768 w 9144000"/>
              <a:gd name="connsiteY6" fmla="*/ 320040 h 1929384"/>
              <a:gd name="connsiteX7" fmla="*/ 0 w 9144000"/>
              <a:gd name="connsiteY7" fmla="*/ 256032 h 1929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4000" h="1929384">
                <a:moveTo>
                  <a:pt x="0" y="256032"/>
                </a:moveTo>
                <a:lnTo>
                  <a:pt x="0" y="1929384"/>
                </a:lnTo>
                <a:cubicBezTo>
                  <a:pt x="574548" y="1726692"/>
                  <a:pt x="1449324" y="1360932"/>
                  <a:pt x="2971800" y="1307592"/>
                </a:cubicBezTo>
                <a:cubicBezTo>
                  <a:pt x="4494276" y="1254252"/>
                  <a:pt x="7606284" y="1872996"/>
                  <a:pt x="9134856" y="1609344"/>
                </a:cubicBezTo>
                <a:lnTo>
                  <a:pt x="9144000" y="0"/>
                </a:lnTo>
                <a:lnTo>
                  <a:pt x="8503920" y="0"/>
                </a:lnTo>
                <a:cubicBezTo>
                  <a:pt x="7543800" y="844296"/>
                  <a:pt x="5111496" y="420624"/>
                  <a:pt x="3858768" y="320040"/>
                </a:cubicBezTo>
                <a:cubicBezTo>
                  <a:pt x="2606040" y="219456"/>
                  <a:pt x="1435608" y="76200"/>
                  <a:pt x="0" y="256032"/>
                </a:cubicBezTo>
                <a:close/>
              </a:path>
            </a:pathLst>
          </a:custGeom>
          <a:solidFill>
            <a:srgbClr val="40C6D8">
              <a:alpha val="4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bwMode="invGray">
          <a:xfrm>
            <a:off x="-413" y="228600"/>
            <a:ext cx="9906413" cy="1409700"/>
          </a:xfrm>
          <a:custGeom>
            <a:avLst/>
            <a:gdLst>
              <a:gd name="connsiteX0" fmla="*/ 0 w 9144000"/>
              <a:gd name="connsiteY0" fmla="*/ 393192 h 1344168"/>
              <a:gd name="connsiteX1" fmla="*/ 4544568 w 9144000"/>
              <a:gd name="connsiteY1" fmla="*/ 201168 h 1344168"/>
              <a:gd name="connsiteX2" fmla="*/ 9144000 w 9144000"/>
              <a:gd name="connsiteY2" fmla="*/ 0 h 1344168"/>
              <a:gd name="connsiteX3" fmla="*/ 9144000 w 9144000"/>
              <a:gd name="connsiteY3" fmla="*/ 1042416 h 1344168"/>
              <a:gd name="connsiteX4" fmla="*/ 4407408 w 9144000"/>
              <a:gd name="connsiteY4" fmla="*/ 978408 h 1344168"/>
              <a:gd name="connsiteX5" fmla="*/ 9144 w 9144000"/>
              <a:gd name="connsiteY5" fmla="*/ 1344168 h 1344168"/>
              <a:gd name="connsiteX6" fmla="*/ 0 w 9144000"/>
              <a:gd name="connsiteY6" fmla="*/ 393192 h 1344168"/>
              <a:gd name="connsiteX0" fmla="*/ 0 w 9144000"/>
              <a:gd name="connsiteY0" fmla="*/ 426720 h 1377696"/>
              <a:gd name="connsiteX1" fmla="*/ 4544568 w 9144000"/>
              <a:gd name="connsiteY1" fmla="*/ 234696 h 1377696"/>
              <a:gd name="connsiteX2" fmla="*/ 9144000 w 9144000"/>
              <a:gd name="connsiteY2" fmla="*/ 33528 h 1377696"/>
              <a:gd name="connsiteX3" fmla="*/ 9144000 w 9144000"/>
              <a:gd name="connsiteY3" fmla="*/ 1075944 h 1377696"/>
              <a:gd name="connsiteX4" fmla="*/ 4407408 w 9144000"/>
              <a:gd name="connsiteY4" fmla="*/ 1011936 h 1377696"/>
              <a:gd name="connsiteX5" fmla="*/ 9144 w 9144000"/>
              <a:gd name="connsiteY5" fmla="*/ 1377696 h 1377696"/>
              <a:gd name="connsiteX6" fmla="*/ 0 w 9144000"/>
              <a:gd name="connsiteY6" fmla="*/ 426720 h 1377696"/>
              <a:gd name="connsiteX0" fmla="*/ 0 w 9144000"/>
              <a:gd name="connsiteY0" fmla="*/ 426720 h 1377696"/>
              <a:gd name="connsiteX1" fmla="*/ 4544568 w 9144000"/>
              <a:gd name="connsiteY1" fmla="*/ 234696 h 1377696"/>
              <a:gd name="connsiteX2" fmla="*/ 9144000 w 9144000"/>
              <a:gd name="connsiteY2" fmla="*/ 33528 h 1377696"/>
              <a:gd name="connsiteX3" fmla="*/ 9144000 w 9144000"/>
              <a:gd name="connsiteY3" fmla="*/ 1075944 h 1377696"/>
              <a:gd name="connsiteX4" fmla="*/ 4407408 w 9144000"/>
              <a:gd name="connsiteY4" fmla="*/ 1011936 h 1377696"/>
              <a:gd name="connsiteX5" fmla="*/ 9144 w 9144000"/>
              <a:gd name="connsiteY5" fmla="*/ 1377696 h 1377696"/>
              <a:gd name="connsiteX6" fmla="*/ 0 w 9144000"/>
              <a:gd name="connsiteY6" fmla="*/ 426720 h 1377696"/>
              <a:gd name="connsiteX0" fmla="*/ 0 w 9144000"/>
              <a:gd name="connsiteY0" fmla="*/ 426720 h 1377696"/>
              <a:gd name="connsiteX1" fmla="*/ 4544568 w 9144000"/>
              <a:gd name="connsiteY1" fmla="*/ 234696 h 1377696"/>
              <a:gd name="connsiteX2" fmla="*/ 9144000 w 9144000"/>
              <a:gd name="connsiteY2" fmla="*/ 33528 h 1377696"/>
              <a:gd name="connsiteX3" fmla="*/ 9144000 w 9144000"/>
              <a:gd name="connsiteY3" fmla="*/ 1075944 h 1377696"/>
              <a:gd name="connsiteX4" fmla="*/ 4407408 w 9144000"/>
              <a:gd name="connsiteY4" fmla="*/ 1011936 h 1377696"/>
              <a:gd name="connsiteX5" fmla="*/ 9144 w 9144000"/>
              <a:gd name="connsiteY5" fmla="*/ 1377696 h 1377696"/>
              <a:gd name="connsiteX6" fmla="*/ 0 w 9144000"/>
              <a:gd name="connsiteY6" fmla="*/ 426720 h 1377696"/>
              <a:gd name="connsiteX0" fmla="*/ 0 w 9144000"/>
              <a:gd name="connsiteY0" fmla="*/ 426720 h 1377696"/>
              <a:gd name="connsiteX1" fmla="*/ 4544568 w 9144000"/>
              <a:gd name="connsiteY1" fmla="*/ 234696 h 1377696"/>
              <a:gd name="connsiteX2" fmla="*/ 9144000 w 9144000"/>
              <a:gd name="connsiteY2" fmla="*/ 33528 h 1377696"/>
              <a:gd name="connsiteX3" fmla="*/ 9144000 w 9144000"/>
              <a:gd name="connsiteY3" fmla="*/ 1075944 h 1377696"/>
              <a:gd name="connsiteX4" fmla="*/ 4407408 w 9144000"/>
              <a:gd name="connsiteY4" fmla="*/ 1011936 h 1377696"/>
              <a:gd name="connsiteX5" fmla="*/ 9144 w 9144000"/>
              <a:gd name="connsiteY5" fmla="*/ 1377696 h 1377696"/>
              <a:gd name="connsiteX6" fmla="*/ 0 w 9144000"/>
              <a:gd name="connsiteY6" fmla="*/ 426720 h 1377696"/>
              <a:gd name="connsiteX0" fmla="*/ 0 w 9144000"/>
              <a:gd name="connsiteY0" fmla="*/ 426720 h 1475232"/>
              <a:gd name="connsiteX1" fmla="*/ 4544568 w 9144000"/>
              <a:gd name="connsiteY1" fmla="*/ 234696 h 1475232"/>
              <a:gd name="connsiteX2" fmla="*/ 9144000 w 9144000"/>
              <a:gd name="connsiteY2" fmla="*/ 33528 h 1475232"/>
              <a:gd name="connsiteX3" fmla="*/ 9144000 w 9144000"/>
              <a:gd name="connsiteY3" fmla="*/ 1075944 h 1475232"/>
              <a:gd name="connsiteX4" fmla="*/ 4407408 w 9144000"/>
              <a:gd name="connsiteY4" fmla="*/ 1011936 h 1475232"/>
              <a:gd name="connsiteX5" fmla="*/ 9144 w 9144000"/>
              <a:gd name="connsiteY5" fmla="*/ 1377696 h 1475232"/>
              <a:gd name="connsiteX6" fmla="*/ 0 w 9144000"/>
              <a:gd name="connsiteY6" fmla="*/ 426720 h 1475232"/>
              <a:gd name="connsiteX0" fmla="*/ 0 w 9144000"/>
              <a:gd name="connsiteY0" fmla="*/ 426720 h 1475232"/>
              <a:gd name="connsiteX1" fmla="*/ 4544568 w 9144000"/>
              <a:gd name="connsiteY1" fmla="*/ 234696 h 1475232"/>
              <a:gd name="connsiteX2" fmla="*/ 9144000 w 9144000"/>
              <a:gd name="connsiteY2" fmla="*/ 33528 h 1475232"/>
              <a:gd name="connsiteX3" fmla="*/ 9144000 w 9144000"/>
              <a:gd name="connsiteY3" fmla="*/ 1075944 h 1475232"/>
              <a:gd name="connsiteX4" fmla="*/ 4407408 w 9144000"/>
              <a:gd name="connsiteY4" fmla="*/ 1011936 h 1475232"/>
              <a:gd name="connsiteX5" fmla="*/ 9144 w 9144000"/>
              <a:gd name="connsiteY5" fmla="*/ 1377696 h 1475232"/>
              <a:gd name="connsiteX6" fmla="*/ 0 w 9144000"/>
              <a:gd name="connsiteY6" fmla="*/ 426720 h 1475232"/>
              <a:gd name="connsiteX0" fmla="*/ 0 w 9144000"/>
              <a:gd name="connsiteY0" fmla="*/ 426720 h 1377696"/>
              <a:gd name="connsiteX1" fmla="*/ 4544568 w 9144000"/>
              <a:gd name="connsiteY1" fmla="*/ 234696 h 1377696"/>
              <a:gd name="connsiteX2" fmla="*/ 9144000 w 9144000"/>
              <a:gd name="connsiteY2" fmla="*/ 33528 h 1377696"/>
              <a:gd name="connsiteX3" fmla="*/ 9144000 w 9144000"/>
              <a:gd name="connsiteY3" fmla="*/ 1075944 h 1377696"/>
              <a:gd name="connsiteX4" fmla="*/ 4407408 w 9144000"/>
              <a:gd name="connsiteY4" fmla="*/ 1011936 h 1377696"/>
              <a:gd name="connsiteX5" fmla="*/ 9144 w 9144000"/>
              <a:gd name="connsiteY5" fmla="*/ 1377696 h 1377696"/>
              <a:gd name="connsiteX6" fmla="*/ 0 w 9144000"/>
              <a:gd name="connsiteY6" fmla="*/ 426720 h 1377696"/>
              <a:gd name="connsiteX0" fmla="*/ 0 w 9144000"/>
              <a:gd name="connsiteY0" fmla="*/ 426720 h 1409700"/>
              <a:gd name="connsiteX1" fmla="*/ 4544568 w 9144000"/>
              <a:gd name="connsiteY1" fmla="*/ 234696 h 1409700"/>
              <a:gd name="connsiteX2" fmla="*/ 9144000 w 9144000"/>
              <a:gd name="connsiteY2" fmla="*/ 33528 h 1409700"/>
              <a:gd name="connsiteX3" fmla="*/ 9144000 w 9144000"/>
              <a:gd name="connsiteY3" fmla="*/ 1075944 h 1409700"/>
              <a:gd name="connsiteX4" fmla="*/ 4407408 w 9144000"/>
              <a:gd name="connsiteY4" fmla="*/ 1011936 h 1409700"/>
              <a:gd name="connsiteX5" fmla="*/ 9144 w 9144000"/>
              <a:gd name="connsiteY5" fmla="*/ 1377696 h 1409700"/>
              <a:gd name="connsiteX6" fmla="*/ 0 w 9144000"/>
              <a:gd name="connsiteY6" fmla="*/ 426720 h 1409700"/>
              <a:gd name="connsiteX0" fmla="*/ 381 w 9144381"/>
              <a:gd name="connsiteY0" fmla="*/ 426720 h 1409700"/>
              <a:gd name="connsiteX1" fmla="*/ 4544949 w 9144381"/>
              <a:gd name="connsiteY1" fmla="*/ 234696 h 1409700"/>
              <a:gd name="connsiteX2" fmla="*/ 9144381 w 9144381"/>
              <a:gd name="connsiteY2" fmla="*/ 33528 h 1409700"/>
              <a:gd name="connsiteX3" fmla="*/ 9144381 w 9144381"/>
              <a:gd name="connsiteY3" fmla="*/ 1075944 h 1409700"/>
              <a:gd name="connsiteX4" fmla="*/ 4407789 w 9144381"/>
              <a:gd name="connsiteY4" fmla="*/ 1011936 h 1409700"/>
              <a:gd name="connsiteX5" fmla="*/ 0 w 9144381"/>
              <a:gd name="connsiteY5" fmla="*/ 1384071 h 1409700"/>
              <a:gd name="connsiteX6" fmla="*/ 381 w 9144381"/>
              <a:gd name="connsiteY6" fmla="*/ 426720 h 1409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381" h="1409700">
                <a:moveTo>
                  <a:pt x="381" y="426720"/>
                </a:moveTo>
                <a:cubicBezTo>
                  <a:pt x="1664589" y="0"/>
                  <a:pt x="3036189" y="134112"/>
                  <a:pt x="4544949" y="234696"/>
                </a:cubicBezTo>
                <a:cubicBezTo>
                  <a:pt x="6053709" y="335280"/>
                  <a:pt x="8239125" y="509016"/>
                  <a:pt x="9144381" y="33528"/>
                </a:cubicBezTo>
                <a:lnTo>
                  <a:pt x="9144381" y="1075944"/>
                </a:lnTo>
                <a:cubicBezTo>
                  <a:pt x="8004429" y="1409700"/>
                  <a:pt x="5931852" y="960582"/>
                  <a:pt x="4407789" y="1011936"/>
                </a:cubicBezTo>
                <a:cubicBezTo>
                  <a:pt x="2883726" y="1063290"/>
                  <a:pt x="1237488" y="1109751"/>
                  <a:pt x="0" y="1384071"/>
                </a:cubicBezTo>
                <a:lnTo>
                  <a:pt x="381" y="426720"/>
                </a:lnTo>
                <a:close/>
              </a:path>
            </a:pathLst>
          </a:cu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bwMode="gray">
          <a:xfrm>
            <a:off x="9004554" y="100584"/>
            <a:ext cx="663702" cy="612648"/>
          </a:xfrm>
          <a:prstGeom prst="ellipse">
            <a:avLst/>
          </a:prstGeom>
          <a:gradFill flip="none" rotWithShape="1">
            <a:gsLst>
              <a:gs pos="0">
                <a:schemeClr val="accent1">
                  <a:lumMod val="20000"/>
                  <a:lumOff val="80000"/>
                  <a:alpha val="90000"/>
                </a:schemeClr>
              </a:gs>
              <a:gs pos="76000">
                <a:schemeClr val="accent1">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bwMode="gray">
          <a:xfrm>
            <a:off x="8192262" y="173736"/>
            <a:ext cx="396240" cy="365760"/>
          </a:xfrm>
          <a:prstGeom prst="ellipse">
            <a:avLst/>
          </a:prstGeom>
          <a:gradFill flip="none" rotWithShape="1">
            <a:gsLst>
              <a:gs pos="0">
                <a:schemeClr val="accent4">
                  <a:lumMod val="20000"/>
                  <a:lumOff val="80000"/>
                  <a:alpha val="90000"/>
                </a:schemeClr>
              </a:gs>
              <a:gs pos="76000">
                <a:schemeClr val="accent4">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bwMode="gray">
          <a:xfrm>
            <a:off x="227838" y="932688"/>
            <a:ext cx="1079754" cy="996696"/>
          </a:xfrm>
          <a:prstGeom prst="ellipse">
            <a:avLst/>
          </a:prstGeom>
          <a:gradFill flip="none" rotWithShape="1">
            <a:gsLst>
              <a:gs pos="0">
                <a:schemeClr val="accent3">
                  <a:lumMod val="20000"/>
                  <a:lumOff val="80000"/>
                </a:schemeClr>
              </a:gs>
              <a:gs pos="100000">
                <a:schemeClr val="accent3">
                  <a:alpha val="54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95300" y="228600"/>
            <a:ext cx="8915400" cy="1143000"/>
          </a:xfrm>
        </p:spPr>
        <p:txBody>
          <a:bodyPr/>
          <a:lstStyle/>
          <a:p>
            <a:r>
              <a:rPr lang="ko-KR" altLang="en-US" smtClean="0"/>
              <a:t>마스터 제목 스타일 편집</a:t>
            </a:r>
            <a:endParaRPr lang="en-US"/>
          </a:p>
        </p:txBody>
      </p:sp>
      <p:sp>
        <p:nvSpPr>
          <p:cNvPr id="3" name="Content Placeholder 2"/>
          <p:cNvSpPr>
            <a:spLocks noGrp="1"/>
          </p:cNvSpPr>
          <p:nvPr>
            <p:ph sz="half" idx="1"/>
          </p:nvPr>
        </p:nvSpPr>
        <p:spPr>
          <a:xfrm>
            <a:off x="495300" y="1874520"/>
            <a:ext cx="437515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Content Placeholder 3"/>
          <p:cNvSpPr>
            <a:spLocks noGrp="1"/>
          </p:cNvSpPr>
          <p:nvPr>
            <p:ph sz="half" idx="2"/>
          </p:nvPr>
        </p:nvSpPr>
        <p:spPr>
          <a:xfrm>
            <a:off x="5035550" y="1874520"/>
            <a:ext cx="437515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5" name="Date Placeholder 4"/>
          <p:cNvSpPr>
            <a:spLocks noGrp="1"/>
          </p:cNvSpPr>
          <p:nvPr>
            <p:ph type="dt" sz="half" idx="10"/>
          </p:nvPr>
        </p:nvSpPr>
        <p:spPr/>
        <p:txBody>
          <a:bodyPr/>
          <a:lstStyle/>
          <a:p>
            <a:fld id="{D0142152-01BF-4009-86D2-3B811566BF77}" type="datetime1">
              <a:rPr lang="en-US" altLang="ko-KR" smtClean="0"/>
              <a:pPr/>
              <a:t>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3BBF41-8CCE-4738-9EBA-EB32408ABD7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95300" y="2624328"/>
            <a:ext cx="4376870" cy="369417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6" name="Content Placeholder 5"/>
          <p:cNvSpPr>
            <a:spLocks noGrp="1"/>
          </p:cNvSpPr>
          <p:nvPr>
            <p:ph sz="quarter" idx="4"/>
          </p:nvPr>
        </p:nvSpPr>
        <p:spPr>
          <a:xfrm>
            <a:off x="5032111" y="2624328"/>
            <a:ext cx="4378590" cy="369417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7" name="Date Placeholder 6"/>
          <p:cNvSpPr>
            <a:spLocks noGrp="1"/>
          </p:cNvSpPr>
          <p:nvPr>
            <p:ph type="dt" sz="half" idx="10"/>
          </p:nvPr>
        </p:nvSpPr>
        <p:spPr/>
        <p:txBody>
          <a:bodyPr/>
          <a:lstStyle/>
          <a:p>
            <a:fld id="{86BC1239-246E-4E7B-96B5-9FCA755A5B71}" type="datetime1">
              <a:rPr lang="en-US" altLang="ko-KR" smtClean="0"/>
              <a:pPr/>
              <a:t>12/1/2011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3BBF41-8CCE-4738-9EBA-EB32408ABD77}" type="slidenum">
              <a:rPr lang="en-US" smtClean="0"/>
              <a:pPr/>
              <a:t>‹#›</a:t>
            </a:fld>
            <a:endParaRPr lang="en-US"/>
          </a:p>
        </p:txBody>
      </p:sp>
      <p:sp>
        <p:nvSpPr>
          <p:cNvPr id="10" name="Oval 9"/>
          <p:cNvSpPr/>
          <p:nvPr/>
        </p:nvSpPr>
        <p:spPr bwMode="gray">
          <a:xfrm>
            <a:off x="8915400" y="1005840"/>
            <a:ext cx="663702" cy="612648"/>
          </a:xfrm>
          <a:prstGeom prst="ellipse">
            <a:avLst/>
          </a:prstGeom>
          <a:gradFill flip="none" rotWithShape="1">
            <a:gsLst>
              <a:gs pos="0">
                <a:schemeClr val="accent1">
                  <a:lumMod val="20000"/>
                  <a:lumOff val="80000"/>
                  <a:alpha val="90000"/>
                </a:schemeClr>
              </a:gs>
              <a:gs pos="76000">
                <a:schemeClr val="accent1">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bwMode="gray">
          <a:xfrm>
            <a:off x="8340852" y="969264"/>
            <a:ext cx="416052" cy="384048"/>
          </a:xfrm>
          <a:prstGeom prst="ellipse">
            <a:avLst/>
          </a:prstGeom>
          <a:gradFill flip="none" rotWithShape="1">
            <a:gsLst>
              <a:gs pos="0">
                <a:schemeClr val="accent4">
                  <a:lumMod val="20000"/>
                  <a:lumOff val="80000"/>
                  <a:alpha val="90000"/>
                </a:schemeClr>
              </a:gs>
              <a:gs pos="76000">
                <a:schemeClr val="accent4">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bwMode="gray">
          <a:xfrm>
            <a:off x="307086" y="786384"/>
            <a:ext cx="1079754" cy="996696"/>
          </a:xfrm>
          <a:prstGeom prst="ellipse">
            <a:avLst/>
          </a:prstGeom>
          <a:gradFill flip="none" rotWithShape="1">
            <a:gsLst>
              <a:gs pos="0">
                <a:schemeClr val="accent3">
                  <a:lumMod val="20000"/>
                  <a:lumOff val="80000"/>
                </a:schemeClr>
              </a:gs>
              <a:gs pos="100000">
                <a:schemeClr val="accent3">
                  <a:alpha val="54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a:lvl1pPr>
          </a:lstStyle>
          <a:p>
            <a:r>
              <a:rPr lang="ko-KR" altLang="en-US" smtClean="0"/>
              <a:t>마스터 제목 스타일 편집</a:t>
            </a:r>
            <a:endParaRPr lang="en-US"/>
          </a:p>
        </p:txBody>
      </p:sp>
      <p:sp>
        <p:nvSpPr>
          <p:cNvPr id="3" name="Text Placeholder 2"/>
          <p:cNvSpPr>
            <a:spLocks noGrp="1"/>
          </p:cNvSpPr>
          <p:nvPr>
            <p:ph type="body" idx="1"/>
          </p:nvPr>
        </p:nvSpPr>
        <p:spPr bwMode="black">
          <a:xfrm>
            <a:off x="495300" y="1874520"/>
            <a:ext cx="4376870" cy="639762"/>
          </a:xfrm>
          <a:prstGeom prst="rect">
            <a:avLst/>
          </a:prstGeom>
        </p:spPr>
        <p:txBody>
          <a:bodyPr anchor="b"/>
          <a:lstStyle>
            <a:lvl1pPr marL="0" indent="0" algn="ctr">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5" name="Text Placeholder 4"/>
          <p:cNvSpPr>
            <a:spLocks noGrp="1"/>
          </p:cNvSpPr>
          <p:nvPr>
            <p:ph type="body" sz="quarter" idx="3"/>
          </p:nvPr>
        </p:nvSpPr>
        <p:spPr bwMode="black">
          <a:xfrm>
            <a:off x="5032111" y="1874520"/>
            <a:ext cx="4378590" cy="639762"/>
          </a:xfrm>
          <a:prstGeom prst="rect">
            <a:avLst/>
          </a:prstGeom>
        </p:spPr>
        <p:txBody>
          <a:bodyPr anchor="b"/>
          <a:lstStyle>
            <a:lvl1pPr marL="0" indent="0" algn="ctr">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제목만">
    <p:spTree>
      <p:nvGrpSpPr>
        <p:cNvPr id="1" name=""/>
        <p:cNvGrpSpPr/>
        <p:nvPr/>
      </p:nvGrpSpPr>
      <p:grpSpPr>
        <a:xfrm>
          <a:off x="0" y="0"/>
          <a:ext cx="0" cy="0"/>
          <a:chOff x="0" y="0"/>
          <a:chExt cx="0" cy="0"/>
        </a:xfrm>
      </p:grpSpPr>
      <p:sp>
        <p:nvSpPr>
          <p:cNvPr id="10" name="Freeform 9"/>
          <p:cNvSpPr/>
          <p:nvPr/>
        </p:nvSpPr>
        <p:spPr bwMode="gray">
          <a:xfrm>
            <a:off x="0" y="1"/>
            <a:ext cx="9913172" cy="1281822"/>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1284 h 1862136"/>
              <a:gd name="connsiteX1" fmla="*/ 0 w 9153196"/>
              <a:gd name="connsiteY1" fmla="*/ 1862136 h 1862136"/>
              <a:gd name="connsiteX2" fmla="*/ 2980996 w 9153196"/>
              <a:gd name="connsiteY2" fmla="*/ 96012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6108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610884 h 1862136"/>
              <a:gd name="connsiteX0" fmla="*/ 52 w 9153196"/>
              <a:gd name="connsiteY0" fmla="*/ 1284 h 1252536"/>
              <a:gd name="connsiteX1" fmla="*/ 0 w 9153196"/>
              <a:gd name="connsiteY1" fmla="*/ 1252536 h 1252536"/>
              <a:gd name="connsiteX2" fmla="*/ 2999284 w 9153196"/>
              <a:gd name="connsiteY2" fmla="*/ 441960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79374"/>
              <a:gd name="connsiteX1" fmla="*/ 0 w 9153196"/>
              <a:gd name="connsiteY1" fmla="*/ 1252536 h 1279374"/>
              <a:gd name="connsiteX2" fmla="*/ 3620429 w 9153196"/>
              <a:gd name="connsiteY2" fmla="*/ 483524 h 1279374"/>
              <a:gd name="connsiteX3" fmla="*/ 9144052 w 9153196"/>
              <a:gd name="connsiteY3" fmla="*/ 877824 h 1279374"/>
              <a:gd name="connsiteX4" fmla="*/ 9153196 w 9153196"/>
              <a:gd name="connsiteY4" fmla="*/ 0 h 1279374"/>
              <a:gd name="connsiteX5" fmla="*/ 52 w 9153196"/>
              <a:gd name="connsiteY5" fmla="*/ 1284 h 1279374"/>
              <a:gd name="connsiteX0" fmla="*/ 52 w 9150620"/>
              <a:gd name="connsiteY0" fmla="*/ 1284 h 1279374"/>
              <a:gd name="connsiteX1" fmla="*/ 0 w 9150620"/>
              <a:gd name="connsiteY1" fmla="*/ 1252536 h 1279374"/>
              <a:gd name="connsiteX2" fmla="*/ 3620429 w 9150620"/>
              <a:gd name="connsiteY2" fmla="*/ 48352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340282"/>
              <a:gd name="connsiteX1" fmla="*/ 0 w 9150620"/>
              <a:gd name="connsiteY1" fmla="*/ 1252536 h 1340282"/>
              <a:gd name="connsiteX2" fmla="*/ 3622738 w 9150620"/>
              <a:gd name="connsiteY2" fmla="*/ 425264 h 1340282"/>
              <a:gd name="connsiteX3" fmla="*/ 9144052 w 9150620"/>
              <a:gd name="connsiteY3" fmla="*/ 877824 h 1340282"/>
              <a:gd name="connsiteX4" fmla="*/ 9150620 w 9150620"/>
              <a:gd name="connsiteY4" fmla="*/ 0 h 1340282"/>
              <a:gd name="connsiteX5" fmla="*/ 52 w 9150620"/>
              <a:gd name="connsiteY5" fmla="*/ 1284 h 1340282"/>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620" h="1470041">
                <a:moveTo>
                  <a:pt x="52" y="1284"/>
                </a:moveTo>
                <a:cubicBezTo>
                  <a:pt x="35" y="491948"/>
                  <a:pt x="17" y="761872"/>
                  <a:pt x="0" y="1252536"/>
                </a:cubicBezTo>
                <a:cubicBezTo>
                  <a:pt x="304800" y="1097088"/>
                  <a:pt x="1803165" y="328826"/>
                  <a:pt x="3622738" y="425264"/>
                </a:cubicBezTo>
                <a:cubicBezTo>
                  <a:pt x="5442311" y="521702"/>
                  <a:pt x="6970396" y="1470041"/>
                  <a:pt x="9144052" y="877824"/>
                </a:cubicBezTo>
                <a:cubicBezTo>
                  <a:pt x="9146241" y="585216"/>
                  <a:pt x="9148431" y="292608"/>
                  <a:pt x="9150620" y="0"/>
                </a:cubicBezTo>
                <a:lnTo>
                  <a:pt x="52" y="1284"/>
                </a:ln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1EC32719-A96E-4C4A-ABD3-334EAB53D32A}" type="datetime1">
              <a:rPr lang="en-US" altLang="ko-KR" smtClean="0"/>
              <a:pPr/>
              <a:t>12/1/2011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3BBF41-8CCE-4738-9EBA-EB32408ABD77}" type="slidenum">
              <a:rPr lang="en-US" smtClean="0"/>
              <a:pPr/>
              <a:t>‹#›</a:t>
            </a:fld>
            <a:endParaRPr lang="en-US"/>
          </a:p>
        </p:txBody>
      </p:sp>
      <p:sp>
        <p:nvSpPr>
          <p:cNvPr id="6" name="Freeform 5"/>
          <p:cNvSpPr/>
          <p:nvPr/>
        </p:nvSpPr>
        <p:spPr bwMode="invGray">
          <a:xfrm>
            <a:off x="-56" y="-1972"/>
            <a:ext cx="9906056" cy="1094171"/>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763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763284 h 1481136"/>
              <a:gd name="connsiteX0" fmla="*/ 52 w 9153196"/>
              <a:gd name="connsiteY0" fmla="*/ 1284 h 719136"/>
              <a:gd name="connsiteX1" fmla="*/ 0 w 9153196"/>
              <a:gd name="connsiteY1" fmla="*/ 719136 h 719136"/>
              <a:gd name="connsiteX2" fmla="*/ 2980996 w 9153196"/>
              <a:gd name="connsiteY2" fmla="*/ 198120 h 719136"/>
              <a:gd name="connsiteX3" fmla="*/ 6739180 w 9153196"/>
              <a:gd name="connsiteY3" fmla="*/ 554736 h 719136"/>
              <a:gd name="connsiteX4" fmla="*/ 9144052 w 9153196"/>
              <a:gd name="connsiteY4" fmla="*/ 344424 h 719136"/>
              <a:gd name="connsiteX5" fmla="*/ 9153196 w 9153196"/>
              <a:gd name="connsiteY5" fmla="*/ 0 h 719136"/>
              <a:gd name="connsiteX6" fmla="*/ 52 w 9153196"/>
              <a:gd name="connsiteY6" fmla="*/ 1284 h 719136"/>
              <a:gd name="connsiteX0" fmla="*/ 17 w 9162305"/>
              <a:gd name="connsiteY0" fmla="*/ 0 h 775764"/>
              <a:gd name="connsiteX1" fmla="*/ 9109 w 9162305"/>
              <a:gd name="connsiteY1" fmla="*/ 775764 h 775764"/>
              <a:gd name="connsiteX2" fmla="*/ 2990105 w 9162305"/>
              <a:gd name="connsiteY2" fmla="*/ 254748 h 775764"/>
              <a:gd name="connsiteX3" fmla="*/ 6748289 w 9162305"/>
              <a:gd name="connsiteY3" fmla="*/ 611364 h 775764"/>
              <a:gd name="connsiteX4" fmla="*/ 9153161 w 9162305"/>
              <a:gd name="connsiteY4" fmla="*/ 401052 h 775764"/>
              <a:gd name="connsiteX5" fmla="*/ 9162305 w 9162305"/>
              <a:gd name="connsiteY5" fmla="*/ 56628 h 775764"/>
              <a:gd name="connsiteX6" fmla="*/ 17 w 9162305"/>
              <a:gd name="connsiteY6" fmla="*/ 0 h 775764"/>
              <a:gd name="connsiteX0" fmla="*/ 17 w 9162305"/>
              <a:gd name="connsiteY0" fmla="*/ 0 h 821484"/>
              <a:gd name="connsiteX1" fmla="*/ 9109 w 9162305"/>
              <a:gd name="connsiteY1" fmla="*/ 821484 h 821484"/>
              <a:gd name="connsiteX2" fmla="*/ 2990105 w 9162305"/>
              <a:gd name="connsiteY2" fmla="*/ 300468 h 821484"/>
              <a:gd name="connsiteX3" fmla="*/ 6748289 w 9162305"/>
              <a:gd name="connsiteY3" fmla="*/ 657084 h 821484"/>
              <a:gd name="connsiteX4" fmla="*/ 9153161 w 9162305"/>
              <a:gd name="connsiteY4" fmla="*/ 446772 h 821484"/>
              <a:gd name="connsiteX5" fmla="*/ 9162305 w 9162305"/>
              <a:gd name="connsiteY5" fmla="*/ 102348 h 821484"/>
              <a:gd name="connsiteX6" fmla="*/ 17 w 9162305"/>
              <a:gd name="connsiteY6" fmla="*/ 0 h 821484"/>
              <a:gd name="connsiteX0" fmla="*/ 17 w 9162305"/>
              <a:gd name="connsiteY0" fmla="*/ 0 h 848916"/>
              <a:gd name="connsiteX1" fmla="*/ 9109 w 9162305"/>
              <a:gd name="connsiteY1" fmla="*/ 848916 h 848916"/>
              <a:gd name="connsiteX2" fmla="*/ 2990105 w 9162305"/>
              <a:gd name="connsiteY2" fmla="*/ 327900 h 848916"/>
              <a:gd name="connsiteX3" fmla="*/ 6748289 w 9162305"/>
              <a:gd name="connsiteY3" fmla="*/ 684516 h 848916"/>
              <a:gd name="connsiteX4" fmla="*/ 9153161 w 9162305"/>
              <a:gd name="connsiteY4" fmla="*/ 474204 h 848916"/>
              <a:gd name="connsiteX5" fmla="*/ 9162305 w 9162305"/>
              <a:gd name="connsiteY5" fmla="*/ 129780 h 848916"/>
              <a:gd name="connsiteX6" fmla="*/ 17 w 9162305"/>
              <a:gd name="connsiteY6" fmla="*/ 0 h 848916"/>
              <a:gd name="connsiteX0" fmla="*/ 17 w 9171449"/>
              <a:gd name="connsiteY0" fmla="*/ 0 h 864156"/>
              <a:gd name="connsiteX1" fmla="*/ 18253 w 9171449"/>
              <a:gd name="connsiteY1" fmla="*/ 864156 h 864156"/>
              <a:gd name="connsiteX2" fmla="*/ 2999249 w 9171449"/>
              <a:gd name="connsiteY2" fmla="*/ 343140 h 864156"/>
              <a:gd name="connsiteX3" fmla="*/ 6757433 w 9171449"/>
              <a:gd name="connsiteY3" fmla="*/ 699756 h 864156"/>
              <a:gd name="connsiteX4" fmla="*/ 9162305 w 9171449"/>
              <a:gd name="connsiteY4" fmla="*/ 489444 h 864156"/>
              <a:gd name="connsiteX5" fmla="*/ 9171449 w 9171449"/>
              <a:gd name="connsiteY5" fmla="*/ 145020 h 864156"/>
              <a:gd name="connsiteX6" fmla="*/ 17 w 9171449"/>
              <a:gd name="connsiteY6" fmla="*/ 0 h 864156"/>
              <a:gd name="connsiteX0" fmla="*/ 17 w 9189737"/>
              <a:gd name="connsiteY0" fmla="*/ 0 h 952548"/>
              <a:gd name="connsiteX1" fmla="*/ 36541 w 9189737"/>
              <a:gd name="connsiteY1" fmla="*/ 952548 h 952548"/>
              <a:gd name="connsiteX2" fmla="*/ 3017537 w 9189737"/>
              <a:gd name="connsiteY2" fmla="*/ 431532 h 952548"/>
              <a:gd name="connsiteX3" fmla="*/ 6775721 w 9189737"/>
              <a:gd name="connsiteY3" fmla="*/ 788148 h 952548"/>
              <a:gd name="connsiteX4" fmla="*/ 9180593 w 9189737"/>
              <a:gd name="connsiteY4" fmla="*/ 577836 h 952548"/>
              <a:gd name="connsiteX5" fmla="*/ 9189737 w 9189737"/>
              <a:gd name="connsiteY5" fmla="*/ 233412 h 952548"/>
              <a:gd name="connsiteX6" fmla="*/ 17 w 9189737"/>
              <a:gd name="connsiteY6" fmla="*/ 0 h 952548"/>
              <a:gd name="connsiteX0" fmla="*/ 17 w 9171449"/>
              <a:gd name="connsiteY0" fmla="*/ 0 h 909876"/>
              <a:gd name="connsiteX1" fmla="*/ 18253 w 9171449"/>
              <a:gd name="connsiteY1" fmla="*/ 909876 h 909876"/>
              <a:gd name="connsiteX2" fmla="*/ 2999249 w 9171449"/>
              <a:gd name="connsiteY2" fmla="*/ 388860 h 909876"/>
              <a:gd name="connsiteX3" fmla="*/ 6757433 w 9171449"/>
              <a:gd name="connsiteY3" fmla="*/ 745476 h 909876"/>
              <a:gd name="connsiteX4" fmla="*/ 9162305 w 9171449"/>
              <a:gd name="connsiteY4" fmla="*/ 535164 h 909876"/>
              <a:gd name="connsiteX5" fmla="*/ 9171449 w 9171449"/>
              <a:gd name="connsiteY5" fmla="*/ 190740 h 909876"/>
              <a:gd name="connsiteX6" fmla="*/ 17 w 9171449"/>
              <a:gd name="connsiteY6" fmla="*/ 0 h 909876"/>
              <a:gd name="connsiteX0" fmla="*/ 17 w 9180593"/>
              <a:gd name="connsiteY0" fmla="*/ 13476 h 923352"/>
              <a:gd name="connsiteX1" fmla="*/ 18253 w 9180593"/>
              <a:gd name="connsiteY1" fmla="*/ 923352 h 923352"/>
              <a:gd name="connsiteX2" fmla="*/ 2999249 w 9180593"/>
              <a:gd name="connsiteY2" fmla="*/ 402336 h 923352"/>
              <a:gd name="connsiteX3" fmla="*/ 6757433 w 9180593"/>
              <a:gd name="connsiteY3" fmla="*/ 758952 h 923352"/>
              <a:gd name="connsiteX4" fmla="*/ 9162305 w 9180593"/>
              <a:gd name="connsiteY4" fmla="*/ 548640 h 923352"/>
              <a:gd name="connsiteX5" fmla="*/ 9180593 w 9180593"/>
              <a:gd name="connsiteY5" fmla="*/ 0 h 923352"/>
              <a:gd name="connsiteX6" fmla="*/ 17 w 9180593"/>
              <a:gd name="connsiteY6" fmla="*/ 13476 h 923352"/>
              <a:gd name="connsiteX0" fmla="*/ 17 w 9189737"/>
              <a:gd name="connsiteY0" fmla="*/ 0 h 909876"/>
              <a:gd name="connsiteX1" fmla="*/ 18253 w 9189737"/>
              <a:gd name="connsiteY1" fmla="*/ 909876 h 909876"/>
              <a:gd name="connsiteX2" fmla="*/ 2999249 w 9189737"/>
              <a:gd name="connsiteY2" fmla="*/ 388860 h 909876"/>
              <a:gd name="connsiteX3" fmla="*/ 6757433 w 9189737"/>
              <a:gd name="connsiteY3" fmla="*/ 745476 h 909876"/>
              <a:gd name="connsiteX4" fmla="*/ 9162305 w 9189737"/>
              <a:gd name="connsiteY4" fmla="*/ 535164 h 909876"/>
              <a:gd name="connsiteX5" fmla="*/ 9189737 w 9189737"/>
              <a:gd name="connsiteY5" fmla="*/ 10908 h 909876"/>
              <a:gd name="connsiteX6" fmla="*/ 17 w 9189737"/>
              <a:gd name="connsiteY6" fmla="*/ 0 h 909876"/>
              <a:gd name="connsiteX0" fmla="*/ 0 w 9189720"/>
              <a:gd name="connsiteY0" fmla="*/ 0 h 909876"/>
              <a:gd name="connsiteX1" fmla="*/ 18236 w 9189720"/>
              <a:gd name="connsiteY1" fmla="*/ 909876 h 909876"/>
              <a:gd name="connsiteX2" fmla="*/ 2999232 w 9189720"/>
              <a:gd name="connsiteY2" fmla="*/ 388860 h 909876"/>
              <a:gd name="connsiteX3" fmla="*/ 6757416 w 9189720"/>
              <a:gd name="connsiteY3" fmla="*/ 745476 h 909876"/>
              <a:gd name="connsiteX4" fmla="*/ 9162288 w 9189720"/>
              <a:gd name="connsiteY4" fmla="*/ 535164 h 909876"/>
              <a:gd name="connsiteX5" fmla="*/ 9189720 w 9189720"/>
              <a:gd name="connsiteY5" fmla="*/ 10908 h 909876"/>
              <a:gd name="connsiteX6" fmla="*/ 0 w 9189720"/>
              <a:gd name="connsiteY6" fmla="*/ 0 h 909876"/>
              <a:gd name="connsiteX0" fmla="*/ 0 w 9162288"/>
              <a:gd name="connsiteY0" fmla="*/ 1971 h 911847"/>
              <a:gd name="connsiteX1" fmla="*/ 18236 w 9162288"/>
              <a:gd name="connsiteY1" fmla="*/ 911847 h 911847"/>
              <a:gd name="connsiteX2" fmla="*/ 2999232 w 9162288"/>
              <a:gd name="connsiteY2" fmla="*/ 390831 h 911847"/>
              <a:gd name="connsiteX3" fmla="*/ 6757416 w 9162288"/>
              <a:gd name="connsiteY3" fmla="*/ 747447 h 911847"/>
              <a:gd name="connsiteX4" fmla="*/ 9162288 w 9162288"/>
              <a:gd name="connsiteY4" fmla="*/ 537135 h 911847"/>
              <a:gd name="connsiteX5" fmla="*/ 9161386 w 9162288"/>
              <a:gd name="connsiteY5" fmla="*/ 0 h 911847"/>
              <a:gd name="connsiteX6" fmla="*/ 0 w 9162288"/>
              <a:gd name="connsiteY6" fmla="*/ 1971 h 911847"/>
              <a:gd name="connsiteX0" fmla="*/ 20401 w 9144052"/>
              <a:gd name="connsiteY0" fmla="*/ 32880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0401 w 9144052"/>
              <a:gd name="connsiteY6" fmla="*/ 32880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911847"/>
              <a:gd name="connsiteX1" fmla="*/ 0 w 9144052"/>
              <a:gd name="connsiteY1" fmla="*/ 911847 h 911847"/>
              <a:gd name="connsiteX2" fmla="*/ 3361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1193400"/>
              <a:gd name="connsiteX1" fmla="*/ 0 w 9144052"/>
              <a:gd name="connsiteY1" fmla="*/ 911847 h 1193400"/>
              <a:gd name="connsiteX2" fmla="*/ 3361996 w 9144052"/>
              <a:gd name="connsiteY2" fmla="*/ 390831 h 1193400"/>
              <a:gd name="connsiteX3" fmla="*/ 9144052 w 9144052"/>
              <a:gd name="connsiteY3" fmla="*/ 537135 h 1193400"/>
              <a:gd name="connsiteX4" fmla="*/ 9143150 w 9144052"/>
              <a:gd name="connsiteY4" fmla="*/ 0 h 1193400"/>
              <a:gd name="connsiteX5" fmla="*/ 2371 w 9144052"/>
              <a:gd name="connsiteY5" fmla="*/ 1971 h 1193400"/>
              <a:gd name="connsiteX0" fmla="*/ 2371 w 9144052"/>
              <a:gd name="connsiteY0" fmla="*/ 1971 h 1125725"/>
              <a:gd name="connsiteX1" fmla="*/ 0 w 9144052"/>
              <a:gd name="connsiteY1" fmla="*/ 911847 h 1125725"/>
              <a:gd name="connsiteX2" fmla="*/ 3361996 w 9144052"/>
              <a:gd name="connsiteY2" fmla="*/ 390831 h 1125725"/>
              <a:gd name="connsiteX3" fmla="*/ 9144052 w 9144052"/>
              <a:gd name="connsiteY3" fmla="*/ 537135 h 1125725"/>
              <a:gd name="connsiteX4" fmla="*/ 9143150 w 9144052"/>
              <a:gd name="connsiteY4" fmla="*/ 0 h 1125725"/>
              <a:gd name="connsiteX5" fmla="*/ 2371 w 9144052"/>
              <a:gd name="connsiteY5" fmla="*/ 1971 h 1125725"/>
              <a:gd name="connsiteX0" fmla="*/ 2371 w 9144052"/>
              <a:gd name="connsiteY0" fmla="*/ 1971 h 1244834"/>
              <a:gd name="connsiteX1" fmla="*/ 0 w 9144052"/>
              <a:gd name="connsiteY1" fmla="*/ 911847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863120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435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1149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52" h="1282732">
                <a:moveTo>
                  <a:pt x="2371" y="1971"/>
                </a:moveTo>
                <a:cubicBezTo>
                  <a:pt x="1581" y="305263"/>
                  <a:pt x="790" y="446133"/>
                  <a:pt x="0" y="749425"/>
                </a:cubicBezTo>
                <a:cubicBezTo>
                  <a:pt x="414528" y="587881"/>
                  <a:pt x="1394642" y="355830"/>
                  <a:pt x="3114923" y="315034"/>
                </a:cubicBezTo>
                <a:cubicBezTo>
                  <a:pt x="4835204" y="274238"/>
                  <a:pt x="7500499" y="1282732"/>
                  <a:pt x="9144052" y="537135"/>
                </a:cubicBezTo>
                <a:cubicBezTo>
                  <a:pt x="9143751" y="358090"/>
                  <a:pt x="9143451" y="179045"/>
                  <a:pt x="9143150" y="0"/>
                </a:cubicBezTo>
                <a:lnTo>
                  <a:pt x="2371" y="197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bwMode="gray">
          <a:xfrm>
            <a:off x="8746998" y="384048"/>
            <a:ext cx="822198" cy="758952"/>
          </a:xfrm>
          <a:prstGeom prst="ellipse">
            <a:avLst/>
          </a:prstGeom>
          <a:gradFill flip="none" rotWithShape="1">
            <a:gsLst>
              <a:gs pos="0">
                <a:schemeClr val="accent1">
                  <a:lumMod val="20000"/>
                  <a:lumOff val="80000"/>
                  <a:alpha val="90000"/>
                </a:schemeClr>
              </a:gs>
              <a:gs pos="76000">
                <a:schemeClr val="accent1">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bwMode="gray">
          <a:xfrm>
            <a:off x="8122920" y="429768"/>
            <a:ext cx="416052" cy="384048"/>
          </a:xfrm>
          <a:prstGeom prst="ellipse">
            <a:avLst/>
          </a:prstGeom>
          <a:gradFill flip="none" rotWithShape="1">
            <a:gsLst>
              <a:gs pos="0">
                <a:schemeClr val="accent4">
                  <a:lumMod val="20000"/>
                  <a:lumOff val="80000"/>
                  <a:alpha val="90000"/>
                </a:schemeClr>
              </a:gs>
              <a:gs pos="76000">
                <a:schemeClr val="accent4">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bwMode="gray">
          <a:xfrm>
            <a:off x="227838" y="210312"/>
            <a:ext cx="901446" cy="832104"/>
          </a:xfrm>
          <a:prstGeom prst="ellipse">
            <a:avLst/>
          </a:prstGeom>
          <a:gradFill flip="none" rotWithShape="1">
            <a:gsLst>
              <a:gs pos="0">
                <a:schemeClr val="accent3">
                  <a:lumMod val="20000"/>
                  <a:lumOff val="80000"/>
                </a:schemeClr>
              </a:gs>
              <a:gs pos="100000">
                <a:schemeClr val="accent3">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black">
          <a:xfrm>
            <a:off x="525018" y="813816"/>
            <a:ext cx="8915400" cy="1143000"/>
          </a:xfrm>
        </p:spPr>
        <p:txBody>
          <a:bodyPr vert="horz" lIns="91440" tIns="45720" rIns="91440" bIns="45720" rtlCol="0" anchor="t">
            <a:normAutofit/>
          </a:bodyPr>
          <a:lstStyle>
            <a:lvl1pPr algn="ctr" defTabSz="914400" rtl="0" eaLnBrk="1" latinLnBrk="0" hangingPunct="1">
              <a:spcBef>
                <a:spcPct val="0"/>
              </a:spcBef>
              <a:buNone/>
              <a:defRPr lang="en-US" sz="3600" b="1" kern="1200" smtClean="0">
                <a:solidFill>
                  <a:schemeClr val="tx2"/>
                </a:solidFill>
                <a:latin typeface="+mj-lt"/>
                <a:ea typeface="+mj-ea"/>
                <a:cs typeface="+mj-cs"/>
              </a:defRPr>
            </a:lvl1pPr>
          </a:lstStyle>
          <a:p>
            <a:r>
              <a:rPr lang="ko-KR" altLang="en-US" smtClean="0"/>
              <a:t>마스터 제목 스타일 편집</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982382-5745-4D8B-9A75-6192F3378635}" type="datetime1">
              <a:rPr lang="en-US" altLang="ko-KR" smtClean="0"/>
              <a:pPr/>
              <a:t>12/1/2011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3BBF41-8CCE-4738-9EBA-EB32408ABD77}" type="slidenum">
              <a:rPr lang="en-US" smtClean="0"/>
              <a:pPr/>
              <a:t>‹#›</a:t>
            </a:fld>
            <a:endParaRPr lang="en-US"/>
          </a:p>
        </p:txBody>
      </p:sp>
      <p:grpSp>
        <p:nvGrpSpPr>
          <p:cNvPr id="5" name="Group 4"/>
          <p:cNvGrpSpPr/>
          <p:nvPr/>
        </p:nvGrpSpPr>
        <p:grpSpPr bwMode="invGray">
          <a:xfrm>
            <a:off x="-56" y="-1972"/>
            <a:ext cx="9913228" cy="1283795"/>
            <a:chOff x="-52" y="-1972"/>
            <a:chExt cx="9150672" cy="1283795"/>
          </a:xfrm>
        </p:grpSpPr>
        <p:sp>
          <p:nvSpPr>
            <p:cNvPr id="6" name="Freeform 5"/>
            <p:cNvSpPr/>
            <p:nvPr userDrawn="1"/>
          </p:nvSpPr>
          <p:spPr bwMode="invGray">
            <a:xfrm>
              <a:off x="0" y="1"/>
              <a:ext cx="9150620" cy="1281822"/>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1284 h 1862136"/>
                <a:gd name="connsiteX1" fmla="*/ 0 w 9153196"/>
                <a:gd name="connsiteY1" fmla="*/ 1862136 h 1862136"/>
                <a:gd name="connsiteX2" fmla="*/ 2980996 w 9153196"/>
                <a:gd name="connsiteY2" fmla="*/ 96012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6108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610884 h 1862136"/>
                <a:gd name="connsiteX0" fmla="*/ 52 w 9153196"/>
                <a:gd name="connsiteY0" fmla="*/ 1284 h 1252536"/>
                <a:gd name="connsiteX1" fmla="*/ 0 w 9153196"/>
                <a:gd name="connsiteY1" fmla="*/ 1252536 h 1252536"/>
                <a:gd name="connsiteX2" fmla="*/ 2999284 w 9153196"/>
                <a:gd name="connsiteY2" fmla="*/ 441960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79374"/>
                <a:gd name="connsiteX1" fmla="*/ 0 w 9153196"/>
                <a:gd name="connsiteY1" fmla="*/ 1252536 h 1279374"/>
                <a:gd name="connsiteX2" fmla="*/ 3620429 w 9153196"/>
                <a:gd name="connsiteY2" fmla="*/ 483524 h 1279374"/>
                <a:gd name="connsiteX3" fmla="*/ 9144052 w 9153196"/>
                <a:gd name="connsiteY3" fmla="*/ 877824 h 1279374"/>
                <a:gd name="connsiteX4" fmla="*/ 9153196 w 9153196"/>
                <a:gd name="connsiteY4" fmla="*/ 0 h 1279374"/>
                <a:gd name="connsiteX5" fmla="*/ 52 w 9153196"/>
                <a:gd name="connsiteY5" fmla="*/ 1284 h 1279374"/>
                <a:gd name="connsiteX0" fmla="*/ 52 w 9150620"/>
                <a:gd name="connsiteY0" fmla="*/ 1284 h 1279374"/>
                <a:gd name="connsiteX1" fmla="*/ 0 w 9150620"/>
                <a:gd name="connsiteY1" fmla="*/ 1252536 h 1279374"/>
                <a:gd name="connsiteX2" fmla="*/ 3620429 w 9150620"/>
                <a:gd name="connsiteY2" fmla="*/ 48352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340282"/>
                <a:gd name="connsiteX1" fmla="*/ 0 w 9150620"/>
                <a:gd name="connsiteY1" fmla="*/ 1252536 h 1340282"/>
                <a:gd name="connsiteX2" fmla="*/ 3622738 w 9150620"/>
                <a:gd name="connsiteY2" fmla="*/ 425264 h 1340282"/>
                <a:gd name="connsiteX3" fmla="*/ 9144052 w 9150620"/>
                <a:gd name="connsiteY3" fmla="*/ 877824 h 1340282"/>
                <a:gd name="connsiteX4" fmla="*/ 9150620 w 9150620"/>
                <a:gd name="connsiteY4" fmla="*/ 0 h 1340282"/>
                <a:gd name="connsiteX5" fmla="*/ 52 w 9150620"/>
                <a:gd name="connsiteY5" fmla="*/ 1284 h 1340282"/>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620" h="1470041">
                  <a:moveTo>
                    <a:pt x="52" y="1284"/>
                  </a:moveTo>
                  <a:cubicBezTo>
                    <a:pt x="35" y="491948"/>
                    <a:pt x="17" y="761872"/>
                    <a:pt x="0" y="1252536"/>
                  </a:cubicBezTo>
                  <a:cubicBezTo>
                    <a:pt x="304800" y="1097088"/>
                    <a:pt x="1803165" y="328826"/>
                    <a:pt x="3622738" y="425264"/>
                  </a:cubicBezTo>
                  <a:cubicBezTo>
                    <a:pt x="5442311" y="521702"/>
                    <a:pt x="6970396" y="1470041"/>
                    <a:pt x="9144052" y="877824"/>
                  </a:cubicBezTo>
                  <a:cubicBezTo>
                    <a:pt x="9146241" y="585216"/>
                    <a:pt x="9148431" y="292608"/>
                    <a:pt x="9150620" y="0"/>
                  </a:cubicBezTo>
                  <a:lnTo>
                    <a:pt x="52" y="1284"/>
                  </a:ln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userDrawn="1"/>
          </p:nvSpPr>
          <p:spPr bwMode="invGray">
            <a:xfrm>
              <a:off x="-52" y="-1972"/>
              <a:ext cx="9144052" cy="1094171"/>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763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763284 h 1481136"/>
                <a:gd name="connsiteX0" fmla="*/ 52 w 9153196"/>
                <a:gd name="connsiteY0" fmla="*/ 1284 h 719136"/>
                <a:gd name="connsiteX1" fmla="*/ 0 w 9153196"/>
                <a:gd name="connsiteY1" fmla="*/ 719136 h 719136"/>
                <a:gd name="connsiteX2" fmla="*/ 2980996 w 9153196"/>
                <a:gd name="connsiteY2" fmla="*/ 198120 h 719136"/>
                <a:gd name="connsiteX3" fmla="*/ 6739180 w 9153196"/>
                <a:gd name="connsiteY3" fmla="*/ 554736 h 719136"/>
                <a:gd name="connsiteX4" fmla="*/ 9144052 w 9153196"/>
                <a:gd name="connsiteY4" fmla="*/ 344424 h 719136"/>
                <a:gd name="connsiteX5" fmla="*/ 9153196 w 9153196"/>
                <a:gd name="connsiteY5" fmla="*/ 0 h 719136"/>
                <a:gd name="connsiteX6" fmla="*/ 52 w 9153196"/>
                <a:gd name="connsiteY6" fmla="*/ 1284 h 719136"/>
                <a:gd name="connsiteX0" fmla="*/ 17 w 9162305"/>
                <a:gd name="connsiteY0" fmla="*/ 0 h 775764"/>
                <a:gd name="connsiteX1" fmla="*/ 9109 w 9162305"/>
                <a:gd name="connsiteY1" fmla="*/ 775764 h 775764"/>
                <a:gd name="connsiteX2" fmla="*/ 2990105 w 9162305"/>
                <a:gd name="connsiteY2" fmla="*/ 254748 h 775764"/>
                <a:gd name="connsiteX3" fmla="*/ 6748289 w 9162305"/>
                <a:gd name="connsiteY3" fmla="*/ 611364 h 775764"/>
                <a:gd name="connsiteX4" fmla="*/ 9153161 w 9162305"/>
                <a:gd name="connsiteY4" fmla="*/ 401052 h 775764"/>
                <a:gd name="connsiteX5" fmla="*/ 9162305 w 9162305"/>
                <a:gd name="connsiteY5" fmla="*/ 56628 h 775764"/>
                <a:gd name="connsiteX6" fmla="*/ 17 w 9162305"/>
                <a:gd name="connsiteY6" fmla="*/ 0 h 775764"/>
                <a:gd name="connsiteX0" fmla="*/ 17 w 9162305"/>
                <a:gd name="connsiteY0" fmla="*/ 0 h 821484"/>
                <a:gd name="connsiteX1" fmla="*/ 9109 w 9162305"/>
                <a:gd name="connsiteY1" fmla="*/ 821484 h 821484"/>
                <a:gd name="connsiteX2" fmla="*/ 2990105 w 9162305"/>
                <a:gd name="connsiteY2" fmla="*/ 300468 h 821484"/>
                <a:gd name="connsiteX3" fmla="*/ 6748289 w 9162305"/>
                <a:gd name="connsiteY3" fmla="*/ 657084 h 821484"/>
                <a:gd name="connsiteX4" fmla="*/ 9153161 w 9162305"/>
                <a:gd name="connsiteY4" fmla="*/ 446772 h 821484"/>
                <a:gd name="connsiteX5" fmla="*/ 9162305 w 9162305"/>
                <a:gd name="connsiteY5" fmla="*/ 102348 h 821484"/>
                <a:gd name="connsiteX6" fmla="*/ 17 w 9162305"/>
                <a:gd name="connsiteY6" fmla="*/ 0 h 821484"/>
                <a:gd name="connsiteX0" fmla="*/ 17 w 9162305"/>
                <a:gd name="connsiteY0" fmla="*/ 0 h 848916"/>
                <a:gd name="connsiteX1" fmla="*/ 9109 w 9162305"/>
                <a:gd name="connsiteY1" fmla="*/ 848916 h 848916"/>
                <a:gd name="connsiteX2" fmla="*/ 2990105 w 9162305"/>
                <a:gd name="connsiteY2" fmla="*/ 327900 h 848916"/>
                <a:gd name="connsiteX3" fmla="*/ 6748289 w 9162305"/>
                <a:gd name="connsiteY3" fmla="*/ 684516 h 848916"/>
                <a:gd name="connsiteX4" fmla="*/ 9153161 w 9162305"/>
                <a:gd name="connsiteY4" fmla="*/ 474204 h 848916"/>
                <a:gd name="connsiteX5" fmla="*/ 9162305 w 9162305"/>
                <a:gd name="connsiteY5" fmla="*/ 129780 h 848916"/>
                <a:gd name="connsiteX6" fmla="*/ 17 w 9162305"/>
                <a:gd name="connsiteY6" fmla="*/ 0 h 848916"/>
                <a:gd name="connsiteX0" fmla="*/ 17 w 9171449"/>
                <a:gd name="connsiteY0" fmla="*/ 0 h 864156"/>
                <a:gd name="connsiteX1" fmla="*/ 18253 w 9171449"/>
                <a:gd name="connsiteY1" fmla="*/ 864156 h 864156"/>
                <a:gd name="connsiteX2" fmla="*/ 2999249 w 9171449"/>
                <a:gd name="connsiteY2" fmla="*/ 343140 h 864156"/>
                <a:gd name="connsiteX3" fmla="*/ 6757433 w 9171449"/>
                <a:gd name="connsiteY3" fmla="*/ 699756 h 864156"/>
                <a:gd name="connsiteX4" fmla="*/ 9162305 w 9171449"/>
                <a:gd name="connsiteY4" fmla="*/ 489444 h 864156"/>
                <a:gd name="connsiteX5" fmla="*/ 9171449 w 9171449"/>
                <a:gd name="connsiteY5" fmla="*/ 145020 h 864156"/>
                <a:gd name="connsiteX6" fmla="*/ 17 w 9171449"/>
                <a:gd name="connsiteY6" fmla="*/ 0 h 864156"/>
                <a:gd name="connsiteX0" fmla="*/ 17 w 9189737"/>
                <a:gd name="connsiteY0" fmla="*/ 0 h 952548"/>
                <a:gd name="connsiteX1" fmla="*/ 36541 w 9189737"/>
                <a:gd name="connsiteY1" fmla="*/ 952548 h 952548"/>
                <a:gd name="connsiteX2" fmla="*/ 3017537 w 9189737"/>
                <a:gd name="connsiteY2" fmla="*/ 431532 h 952548"/>
                <a:gd name="connsiteX3" fmla="*/ 6775721 w 9189737"/>
                <a:gd name="connsiteY3" fmla="*/ 788148 h 952548"/>
                <a:gd name="connsiteX4" fmla="*/ 9180593 w 9189737"/>
                <a:gd name="connsiteY4" fmla="*/ 577836 h 952548"/>
                <a:gd name="connsiteX5" fmla="*/ 9189737 w 9189737"/>
                <a:gd name="connsiteY5" fmla="*/ 233412 h 952548"/>
                <a:gd name="connsiteX6" fmla="*/ 17 w 9189737"/>
                <a:gd name="connsiteY6" fmla="*/ 0 h 952548"/>
                <a:gd name="connsiteX0" fmla="*/ 17 w 9171449"/>
                <a:gd name="connsiteY0" fmla="*/ 0 h 909876"/>
                <a:gd name="connsiteX1" fmla="*/ 18253 w 9171449"/>
                <a:gd name="connsiteY1" fmla="*/ 909876 h 909876"/>
                <a:gd name="connsiteX2" fmla="*/ 2999249 w 9171449"/>
                <a:gd name="connsiteY2" fmla="*/ 388860 h 909876"/>
                <a:gd name="connsiteX3" fmla="*/ 6757433 w 9171449"/>
                <a:gd name="connsiteY3" fmla="*/ 745476 h 909876"/>
                <a:gd name="connsiteX4" fmla="*/ 9162305 w 9171449"/>
                <a:gd name="connsiteY4" fmla="*/ 535164 h 909876"/>
                <a:gd name="connsiteX5" fmla="*/ 9171449 w 9171449"/>
                <a:gd name="connsiteY5" fmla="*/ 190740 h 909876"/>
                <a:gd name="connsiteX6" fmla="*/ 17 w 9171449"/>
                <a:gd name="connsiteY6" fmla="*/ 0 h 909876"/>
                <a:gd name="connsiteX0" fmla="*/ 17 w 9180593"/>
                <a:gd name="connsiteY0" fmla="*/ 13476 h 923352"/>
                <a:gd name="connsiteX1" fmla="*/ 18253 w 9180593"/>
                <a:gd name="connsiteY1" fmla="*/ 923352 h 923352"/>
                <a:gd name="connsiteX2" fmla="*/ 2999249 w 9180593"/>
                <a:gd name="connsiteY2" fmla="*/ 402336 h 923352"/>
                <a:gd name="connsiteX3" fmla="*/ 6757433 w 9180593"/>
                <a:gd name="connsiteY3" fmla="*/ 758952 h 923352"/>
                <a:gd name="connsiteX4" fmla="*/ 9162305 w 9180593"/>
                <a:gd name="connsiteY4" fmla="*/ 548640 h 923352"/>
                <a:gd name="connsiteX5" fmla="*/ 9180593 w 9180593"/>
                <a:gd name="connsiteY5" fmla="*/ 0 h 923352"/>
                <a:gd name="connsiteX6" fmla="*/ 17 w 9180593"/>
                <a:gd name="connsiteY6" fmla="*/ 13476 h 923352"/>
                <a:gd name="connsiteX0" fmla="*/ 17 w 9189737"/>
                <a:gd name="connsiteY0" fmla="*/ 0 h 909876"/>
                <a:gd name="connsiteX1" fmla="*/ 18253 w 9189737"/>
                <a:gd name="connsiteY1" fmla="*/ 909876 h 909876"/>
                <a:gd name="connsiteX2" fmla="*/ 2999249 w 9189737"/>
                <a:gd name="connsiteY2" fmla="*/ 388860 h 909876"/>
                <a:gd name="connsiteX3" fmla="*/ 6757433 w 9189737"/>
                <a:gd name="connsiteY3" fmla="*/ 745476 h 909876"/>
                <a:gd name="connsiteX4" fmla="*/ 9162305 w 9189737"/>
                <a:gd name="connsiteY4" fmla="*/ 535164 h 909876"/>
                <a:gd name="connsiteX5" fmla="*/ 9189737 w 9189737"/>
                <a:gd name="connsiteY5" fmla="*/ 10908 h 909876"/>
                <a:gd name="connsiteX6" fmla="*/ 17 w 9189737"/>
                <a:gd name="connsiteY6" fmla="*/ 0 h 909876"/>
                <a:gd name="connsiteX0" fmla="*/ 0 w 9189720"/>
                <a:gd name="connsiteY0" fmla="*/ 0 h 909876"/>
                <a:gd name="connsiteX1" fmla="*/ 18236 w 9189720"/>
                <a:gd name="connsiteY1" fmla="*/ 909876 h 909876"/>
                <a:gd name="connsiteX2" fmla="*/ 2999232 w 9189720"/>
                <a:gd name="connsiteY2" fmla="*/ 388860 h 909876"/>
                <a:gd name="connsiteX3" fmla="*/ 6757416 w 9189720"/>
                <a:gd name="connsiteY3" fmla="*/ 745476 h 909876"/>
                <a:gd name="connsiteX4" fmla="*/ 9162288 w 9189720"/>
                <a:gd name="connsiteY4" fmla="*/ 535164 h 909876"/>
                <a:gd name="connsiteX5" fmla="*/ 9189720 w 9189720"/>
                <a:gd name="connsiteY5" fmla="*/ 10908 h 909876"/>
                <a:gd name="connsiteX6" fmla="*/ 0 w 9189720"/>
                <a:gd name="connsiteY6" fmla="*/ 0 h 909876"/>
                <a:gd name="connsiteX0" fmla="*/ 0 w 9162288"/>
                <a:gd name="connsiteY0" fmla="*/ 1971 h 911847"/>
                <a:gd name="connsiteX1" fmla="*/ 18236 w 9162288"/>
                <a:gd name="connsiteY1" fmla="*/ 911847 h 911847"/>
                <a:gd name="connsiteX2" fmla="*/ 2999232 w 9162288"/>
                <a:gd name="connsiteY2" fmla="*/ 390831 h 911847"/>
                <a:gd name="connsiteX3" fmla="*/ 6757416 w 9162288"/>
                <a:gd name="connsiteY3" fmla="*/ 747447 h 911847"/>
                <a:gd name="connsiteX4" fmla="*/ 9162288 w 9162288"/>
                <a:gd name="connsiteY4" fmla="*/ 537135 h 911847"/>
                <a:gd name="connsiteX5" fmla="*/ 9161386 w 9162288"/>
                <a:gd name="connsiteY5" fmla="*/ 0 h 911847"/>
                <a:gd name="connsiteX6" fmla="*/ 0 w 9162288"/>
                <a:gd name="connsiteY6" fmla="*/ 1971 h 911847"/>
                <a:gd name="connsiteX0" fmla="*/ 20401 w 9144052"/>
                <a:gd name="connsiteY0" fmla="*/ 32880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0401 w 9144052"/>
                <a:gd name="connsiteY6" fmla="*/ 32880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911847"/>
                <a:gd name="connsiteX1" fmla="*/ 0 w 9144052"/>
                <a:gd name="connsiteY1" fmla="*/ 911847 h 911847"/>
                <a:gd name="connsiteX2" fmla="*/ 3361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1193400"/>
                <a:gd name="connsiteX1" fmla="*/ 0 w 9144052"/>
                <a:gd name="connsiteY1" fmla="*/ 911847 h 1193400"/>
                <a:gd name="connsiteX2" fmla="*/ 3361996 w 9144052"/>
                <a:gd name="connsiteY2" fmla="*/ 390831 h 1193400"/>
                <a:gd name="connsiteX3" fmla="*/ 9144052 w 9144052"/>
                <a:gd name="connsiteY3" fmla="*/ 537135 h 1193400"/>
                <a:gd name="connsiteX4" fmla="*/ 9143150 w 9144052"/>
                <a:gd name="connsiteY4" fmla="*/ 0 h 1193400"/>
                <a:gd name="connsiteX5" fmla="*/ 2371 w 9144052"/>
                <a:gd name="connsiteY5" fmla="*/ 1971 h 1193400"/>
                <a:gd name="connsiteX0" fmla="*/ 2371 w 9144052"/>
                <a:gd name="connsiteY0" fmla="*/ 1971 h 1125725"/>
                <a:gd name="connsiteX1" fmla="*/ 0 w 9144052"/>
                <a:gd name="connsiteY1" fmla="*/ 911847 h 1125725"/>
                <a:gd name="connsiteX2" fmla="*/ 3361996 w 9144052"/>
                <a:gd name="connsiteY2" fmla="*/ 390831 h 1125725"/>
                <a:gd name="connsiteX3" fmla="*/ 9144052 w 9144052"/>
                <a:gd name="connsiteY3" fmla="*/ 537135 h 1125725"/>
                <a:gd name="connsiteX4" fmla="*/ 9143150 w 9144052"/>
                <a:gd name="connsiteY4" fmla="*/ 0 h 1125725"/>
                <a:gd name="connsiteX5" fmla="*/ 2371 w 9144052"/>
                <a:gd name="connsiteY5" fmla="*/ 1971 h 1125725"/>
                <a:gd name="connsiteX0" fmla="*/ 2371 w 9144052"/>
                <a:gd name="connsiteY0" fmla="*/ 1971 h 1244834"/>
                <a:gd name="connsiteX1" fmla="*/ 0 w 9144052"/>
                <a:gd name="connsiteY1" fmla="*/ 911847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863120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435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1149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52" h="1282732">
                  <a:moveTo>
                    <a:pt x="2371" y="1971"/>
                  </a:moveTo>
                  <a:cubicBezTo>
                    <a:pt x="1581" y="305263"/>
                    <a:pt x="790" y="446133"/>
                    <a:pt x="0" y="749425"/>
                  </a:cubicBezTo>
                  <a:cubicBezTo>
                    <a:pt x="414528" y="587881"/>
                    <a:pt x="1394642" y="355830"/>
                    <a:pt x="3114923" y="315034"/>
                  </a:cubicBezTo>
                  <a:cubicBezTo>
                    <a:pt x="4835204" y="274238"/>
                    <a:pt x="7500499" y="1282732"/>
                    <a:pt x="9144052" y="537135"/>
                  </a:cubicBezTo>
                  <a:cubicBezTo>
                    <a:pt x="9143751" y="358090"/>
                    <a:pt x="9143451" y="179045"/>
                    <a:pt x="9143150" y="0"/>
                  </a:cubicBezTo>
                  <a:lnTo>
                    <a:pt x="2371" y="197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Oval 7"/>
          <p:cNvSpPr/>
          <p:nvPr/>
        </p:nvSpPr>
        <p:spPr bwMode="gray">
          <a:xfrm>
            <a:off x="8746998" y="384048"/>
            <a:ext cx="822198" cy="758952"/>
          </a:xfrm>
          <a:prstGeom prst="ellipse">
            <a:avLst/>
          </a:prstGeom>
          <a:gradFill flip="none" rotWithShape="1">
            <a:gsLst>
              <a:gs pos="0">
                <a:schemeClr val="accent1">
                  <a:lumMod val="20000"/>
                  <a:lumOff val="80000"/>
                  <a:alpha val="90000"/>
                </a:schemeClr>
              </a:gs>
              <a:gs pos="76000">
                <a:schemeClr val="accent1">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bwMode="gray">
          <a:xfrm>
            <a:off x="8122920" y="429768"/>
            <a:ext cx="416052" cy="384048"/>
          </a:xfrm>
          <a:prstGeom prst="ellipse">
            <a:avLst/>
          </a:prstGeom>
          <a:gradFill flip="none" rotWithShape="1">
            <a:gsLst>
              <a:gs pos="0">
                <a:schemeClr val="accent4">
                  <a:lumMod val="20000"/>
                  <a:lumOff val="80000"/>
                  <a:alpha val="90000"/>
                </a:schemeClr>
              </a:gs>
              <a:gs pos="76000">
                <a:schemeClr val="accent4">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bwMode="gray">
          <a:xfrm>
            <a:off x="227838" y="210312"/>
            <a:ext cx="901446" cy="832104"/>
          </a:xfrm>
          <a:prstGeom prst="ellipse">
            <a:avLst/>
          </a:prstGeom>
          <a:gradFill flip="none" rotWithShape="1">
            <a:gsLst>
              <a:gs pos="0">
                <a:schemeClr val="accent3">
                  <a:lumMod val="20000"/>
                  <a:lumOff val="80000"/>
                </a:schemeClr>
              </a:gs>
              <a:gs pos="100000">
                <a:schemeClr val="accent3">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grpSp>
        <p:nvGrpSpPr>
          <p:cNvPr id="8" name="Group 7"/>
          <p:cNvGrpSpPr/>
          <p:nvPr/>
        </p:nvGrpSpPr>
        <p:grpSpPr bwMode="invGray">
          <a:xfrm rot="16200000">
            <a:off x="-2847638" y="2841692"/>
            <a:ext cx="6891618" cy="1196340"/>
            <a:chOff x="-18448" y="-1967"/>
            <a:chExt cx="9176991" cy="1292024"/>
          </a:xfrm>
        </p:grpSpPr>
        <p:sp>
          <p:nvSpPr>
            <p:cNvPr id="9" name="Freeform 8"/>
            <p:cNvSpPr/>
            <p:nvPr userDrawn="1"/>
          </p:nvSpPr>
          <p:spPr bwMode="invGray">
            <a:xfrm>
              <a:off x="-18448" y="5"/>
              <a:ext cx="9176991" cy="1290052"/>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1284 h 1862136"/>
                <a:gd name="connsiteX1" fmla="*/ 0 w 9153196"/>
                <a:gd name="connsiteY1" fmla="*/ 1862136 h 1862136"/>
                <a:gd name="connsiteX2" fmla="*/ 2980996 w 9153196"/>
                <a:gd name="connsiteY2" fmla="*/ 96012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6108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610884 h 1862136"/>
                <a:gd name="connsiteX0" fmla="*/ 52 w 9153196"/>
                <a:gd name="connsiteY0" fmla="*/ 1284 h 1252536"/>
                <a:gd name="connsiteX1" fmla="*/ 0 w 9153196"/>
                <a:gd name="connsiteY1" fmla="*/ 1252536 h 1252536"/>
                <a:gd name="connsiteX2" fmla="*/ 2999284 w 9153196"/>
                <a:gd name="connsiteY2" fmla="*/ 441960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79374"/>
                <a:gd name="connsiteX1" fmla="*/ 0 w 9153196"/>
                <a:gd name="connsiteY1" fmla="*/ 1252536 h 1279374"/>
                <a:gd name="connsiteX2" fmla="*/ 3620429 w 9153196"/>
                <a:gd name="connsiteY2" fmla="*/ 483524 h 1279374"/>
                <a:gd name="connsiteX3" fmla="*/ 9144052 w 9153196"/>
                <a:gd name="connsiteY3" fmla="*/ 877824 h 1279374"/>
                <a:gd name="connsiteX4" fmla="*/ 9153196 w 9153196"/>
                <a:gd name="connsiteY4" fmla="*/ 0 h 1279374"/>
                <a:gd name="connsiteX5" fmla="*/ 52 w 9153196"/>
                <a:gd name="connsiteY5" fmla="*/ 1284 h 1279374"/>
                <a:gd name="connsiteX0" fmla="*/ 52 w 9150620"/>
                <a:gd name="connsiteY0" fmla="*/ 1284 h 1279374"/>
                <a:gd name="connsiteX1" fmla="*/ 0 w 9150620"/>
                <a:gd name="connsiteY1" fmla="*/ 1252536 h 1279374"/>
                <a:gd name="connsiteX2" fmla="*/ 3620429 w 9150620"/>
                <a:gd name="connsiteY2" fmla="*/ 48352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340282"/>
                <a:gd name="connsiteX1" fmla="*/ 0 w 9150620"/>
                <a:gd name="connsiteY1" fmla="*/ 1252536 h 1340282"/>
                <a:gd name="connsiteX2" fmla="*/ 3622738 w 9150620"/>
                <a:gd name="connsiteY2" fmla="*/ 425264 h 1340282"/>
                <a:gd name="connsiteX3" fmla="*/ 9144052 w 9150620"/>
                <a:gd name="connsiteY3" fmla="*/ 877824 h 1340282"/>
                <a:gd name="connsiteX4" fmla="*/ 9150620 w 9150620"/>
                <a:gd name="connsiteY4" fmla="*/ 0 h 1340282"/>
                <a:gd name="connsiteX5" fmla="*/ 52 w 9150620"/>
                <a:gd name="connsiteY5" fmla="*/ 1284 h 1340282"/>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 name="connsiteX0" fmla="*/ 18502 w 9169070"/>
                <a:gd name="connsiteY0" fmla="*/ 1284 h 1489619"/>
                <a:gd name="connsiteX1" fmla="*/ 0 w 9169070"/>
                <a:gd name="connsiteY1" fmla="*/ 1489619 h 1489619"/>
                <a:gd name="connsiteX2" fmla="*/ 3641188 w 9169070"/>
                <a:gd name="connsiteY2" fmla="*/ 425264 h 1489619"/>
                <a:gd name="connsiteX3" fmla="*/ 9162502 w 9169070"/>
                <a:gd name="connsiteY3" fmla="*/ 877824 h 1489619"/>
                <a:gd name="connsiteX4" fmla="*/ 9169070 w 9169070"/>
                <a:gd name="connsiteY4" fmla="*/ 0 h 1489619"/>
                <a:gd name="connsiteX5" fmla="*/ 18502 w 9169070"/>
                <a:gd name="connsiteY5" fmla="*/ 1284 h 1489619"/>
                <a:gd name="connsiteX0" fmla="*/ 18502 w 9169070"/>
                <a:gd name="connsiteY0" fmla="*/ 1284 h 1654092"/>
                <a:gd name="connsiteX1" fmla="*/ 0 w 9169070"/>
                <a:gd name="connsiteY1" fmla="*/ 1489619 h 1654092"/>
                <a:gd name="connsiteX2" fmla="*/ 3641188 w 9169070"/>
                <a:gd name="connsiteY2" fmla="*/ 425264 h 1654092"/>
                <a:gd name="connsiteX3" fmla="*/ 9137904 w 9169070"/>
                <a:gd name="connsiteY3" fmla="*/ 1061874 h 1654092"/>
                <a:gd name="connsiteX4" fmla="*/ 9169070 w 9169070"/>
                <a:gd name="connsiteY4" fmla="*/ 0 h 1654092"/>
                <a:gd name="connsiteX5" fmla="*/ 18502 w 9169070"/>
                <a:gd name="connsiteY5" fmla="*/ 1284 h 1654092"/>
                <a:gd name="connsiteX0" fmla="*/ 18502 w 9176990"/>
                <a:gd name="connsiteY0" fmla="*/ 1284 h 1654092"/>
                <a:gd name="connsiteX1" fmla="*/ 0 w 9176990"/>
                <a:gd name="connsiteY1" fmla="*/ 1489619 h 1654092"/>
                <a:gd name="connsiteX2" fmla="*/ 3641188 w 9176990"/>
                <a:gd name="connsiteY2" fmla="*/ 425264 h 1654092"/>
                <a:gd name="connsiteX3" fmla="*/ 9174801 w 9176990"/>
                <a:gd name="connsiteY3" fmla="*/ 1061875 h 1654092"/>
                <a:gd name="connsiteX4" fmla="*/ 9169070 w 9176990"/>
                <a:gd name="connsiteY4" fmla="*/ 0 h 1654092"/>
                <a:gd name="connsiteX5" fmla="*/ 18502 w 9176990"/>
                <a:gd name="connsiteY5" fmla="*/ 1284 h 1654092"/>
                <a:gd name="connsiteX0" fmla="*/ 18502 w 9176990"/>
                <a:gd name="connsiteY0" fmla="*/ 1284 h 1654092"/>
                <a:gd name="connsiteX1" fmla="*/ 0 w 9176990"/>
                <a:gd name="connsiteY1" fmla="*/ 1489619 h 1654092"/>
                <a:gd name="connsiteX2" fmla="*/ 3687310 w 9176990"/>
                <a:gd name="connsiteY2" fmla="*/ 649870 h 1654092"/>
                <a:gd name="connsiteX3" fmla="*/ 9174801 w 9176990"/>
                <a:gd name="connsiteY3" fmla="*/ 1061875 h 1654092"/>
                <a:gd name="connsiteX4" fmla="*/ 9169070 w 9176990"/>
                <a:gd name="connsiteY4" fmla="*/ 0 h 1654092"/>
                <a:gd name="connsiteX5" fmla="*/ 18502 w 9176990"/>
                <a:gd name="connsiteY5" fmla="*/ 1284 h 1654092"/>
                <a:gd name="connsiteX0" fmla="*/ 18502 w 9176990"/>
                <a:gd name="connsiteY0" fmla="*/ 1284 h 1654092"/>
                <a:gd name="connsiteX1" fmla="*/ 0 w 9176990"/>
                <a:gd name="connsiteY1" fmla="*/ 1489619 h 1654092"/>
                <a:gd name="connsiteX2" fmla="*/ 3200119 w 9176990"/>
                <a:gd name="connsiteY2" fmla="*/ 555828 h 1654092"/>
                <a:gd name="connsiteX3" fmla="*/ 9174801 w 9176990"/>
                <a:gd name="connsiteY3" fmla="*/ 1061875 h 1654092"/>
                <a:gd name="connsiteX4" fmla="*/ 9169070 w 9176990"/>
                <a:gd name="connsiteY4" fmla="*/ 0 h 1654092"/>
                <a:gd name="connsiteX5" fmla="*/ 18502 w 9176990"/>
                <a:gd name="connsiteY5" fmla="*/ 1284 h 1654092"/>
                <a:gd name="connsiteX0" fmla="*/ 18502 w 9176990"/>
                <a:gd name="connsiteY0" fmla="*/ 1284 h 1654092"/>
                <a:gd name="connsiteX1" fmla="*/ 0 w 9176990"/>
                <a:gd name="connsiteY1" fmla="*/ 1489619 h 1654092"/>
                <a:gd name="connsiteX2" fmla="*/ 3209344 w 9176990"/>
                <a:gd name="connsiteY2" fmla="*/ 515274 h 1654092"/>
                <a:gd name="connsiteX3" fmla="*/ 9174801 w 9176990"/>
                <a:gd name="connsiteY3" fmla="*/ 1061875 h 1654092"/>
                <a:gd name="connsiteX4" fmla="*/ 9169070 w 9176990"/>
                <a:gd name="connsiteY4" fmla="*/ 0 h 1654092"/>
                <a:gd name="connsiteX5" fmla="*/ 18502 w 9176990"/>
                <a:gd name="connsiteY5" fmla="*/ 1284 h 1654092"/>
                <a:gd name="connsiteX0" fmla="*/ 18502 w 9176990"/>
                <a:gd name="connsiteY0" fmla="*/ 1284 h 1489619"/>
                <a:gd name="connsiteX1" fmla="*/ 0 w 9176990"/>
                <a:gd name="connsiteY1" fmla="*/ 1489619 h 1489619"/>
                <a:gd name="connsiteX2" fmla="*/ 3209344 w 9176990"/>
                <a:gd name="connsiteY2" fmla="*/ 515274 h 1489619"/>
                <a:gd name="connsiteX3" fmla="*/ 6795308 w 9176990"/>
                <a:gd name="connsiteY3" fmla="*/ 1145702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1030952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1030952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1030952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1030952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98104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98104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98104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98104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267623 w 9176990"/>
                <a:gd name="connsiteY3" fmla="*/ 86629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267623 w 9176990"/>
                <a:gd name="connsiteY3" fmla="*/ 86629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307596 w 9176990"/>
                <a:gd name="connsiteY3" fmla="*/ 941158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307596 w 9176990"/>
                <a:gd name="connsiteY3" fmla="*/ 941158 h 1489619"/>
                <a:gd name="connsiteX4" fmla="*/ 9174801 w 9176990"/>
                <a:gd name="connsiteY4" fmla="*/ 1061875 h 1489619"/>
                <a:gd name="connsiteX5" fmla="*/ 9169070 w 9176990"/>
                <a:gd name="connsiteY5" fmla="*/ 0 h 1489619"/>
                <a:gd name="connsiteX6" fmla="*/ 18502 w 9176990"/>
                <a:gd name="connsiteY6" fmla="*/ 1284 h 1489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6990" h="1489619">
                  <a:moveTo>
                    <a:pt x="18502" y="1284"/>
                  </a:moveTo>
                  <a:cubicBezTo>
                    <a:pt x="18485" y="491948"/>
                    <a:pt x="17" y="998955"/>
                    <a:pt x="0" y="1489619"/>
                  </a:cubicBezTo>
                  <a:cubicBezTo>
                    <a:pt x="304800" y="1334171"/>
                    <a:pt x="2076793" y="572593"/>
                    <a:pt x="3209344" y="515274"/>
                  </a:cubicBezTo>
                  <a:cubicBezTo>
                    <a:pt x="4341895" y="457955"/>
                    <a:pt x="5743827" y="772070"/>
                    <a:pt x="6307596" y="941158"/>
                  </a:cubicBezTo>
                  <a:cubicBezTo>
                    <a:pt x="6871365" y="1110246"/>
                    <a:pt x="8191884" y="1377605"/>
                    <a:pt x="9174801" y="1061875"/>
                  </a:cubicBezTo>
                  <a:cubicBezTo>
                    <a:pt x="9176990" y="769267"/>
                    <a:pt x="9166881" y="292608"/>
                    <a:pt x="9169070" y="0"/>
                  </a:cubicBezTo>
                  <a:lnTo>
                    <a:pt x="18502" y="1284"/>
                  </a:ln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bwMode="invGray">
            <a:xfrm>
              <a:off x="1533" y="-1967"/>
              <a:ext cx="9149091" cy="1266391"/>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763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763284 h 1481136"/>
                <a:gd name="connsiteX0" fmla="*/ 52 w 9153196"/>
                <a:gd name="connsiteY0" fmla="*/ 1284 h 719136"/>
                <a:gd name="connsiteX1" fmla="*/ 0 w 9153196"/>
                <a:gd name="connsiteY1" fmla="*/ 719136 h 719136"/>
                <a:gd name="connsiteX2" fmla="*/ 2980996 w 9153196"/>
                <a:gd name="connsiteY2" fmla="*/ 198120 h 719136"/>
                <a:gd name="connsiteX3" fmla="*/ 6739180 w 9153196"/>
                <a:gd name="connsiteY3" fmla="*/ 554736 h 719136"/>
                <a:gd name="connsiteX4" fmla="*/ 9144052 w 9153196"/>
                <a:gd name="connsiteY4" fmla="*/ 344424 h 719136"/>
                <a:gd name="connsiteX5" fmla="*/ 9153196 w 9153196"/>
                <a:gd name="connsiteY5" fmla="*/ 0 h 719136"/>
                <a:gd name="connsiteX6" fmla="*/ 52 w 9153196"/>
                <a:gd name="connsiteY6" fmla="*/ 1284 h 719136"/>
                <a:gd name="connsiteX0" fmla="*/ 17 w 9162305"/>
                <a:gd name="connsiteY0" fmla="*/ 0 h 775764"/>
                <a:gd name="connsiteX1" fmla="*/ 9109 w 9162305"/>
                <a:gd name="connsiteY1" fmla="*/ 775764 h 775764"/>
                <a:gd name="connsiteX2" fmla="*/ 2990105 w 9162305"/>
                <a:gd name="connsiteY2" fmla="*/ 254748 h 775764"/>
                <a:gd name="connsiteX3" fmla="*/ 6748289 w 9162305"/>
                <a:gd name="connsiteY3" fmla="*/ 611364 h 775764"/>
                <a:gd name="connsiteX4" fmla="*/ 9153161 w 9162305"/>
                <a:gd name="connsiteY4" fmla="*/ 401052 h 775764"/>
                <a:gd name="connsiteX5" fmla="*/ 9162305 w 9162305"/>
                <a:gd name="connsiteY5" fmla="*/ 56628 h 775764"/>
                <a:gd name="connsiteX6" fmla="*/ 17 w 9162305"/>
                <a:gd name="connsiteY6" fmla="*/ 0 h 775764"/>
                <a:gd name="connsiteX0" fmla="*/ 17 w 9162305"/>
                <a:gd name="connsiteY0" fmla="*/ 0 h 821484"/>
                <a:gd name="connsiteX1" fmla="*/ 9109 w 9162305"/>
                <a:gd name="connsiteY1" fmla="*/ 821484 h 821484"/>
                <a:gd name="connsiteX2" fmla="*/ 2990105 w 9162305"/>
                <a:gd name="connsiteY2" fmla="*/ 300468 h 821484"/>
                <a:gd name="connsiteX3" fmla="*/ 6748289 w 9162305"/>
                <a:gd name="connsiteY3" fmla="*/ 657084 h 821484"/>
                <a:gd name="connsiteX4" fmla="*/ 9153161 w 9162305"/>
                <a:gd name="connsiteY4" fmla="*/ 446772 h 821484"/>
                <a:gd name="connsiteX5" fmla="*/ 9162305 w 9162305"/>
                <a:gd name="connsiteY5" fmla="*/ 102348 h 821484"/>
                <a:gd name="connsiteX6" fmla="*/ 17 w 9162305"/>
                <a:gd name="connsiteY6" fmla="*/ 0 h 821484"/>
                <a:gd name="connsiteX0" fmla="*/ 17 w 9162305"/>
                <a:gd name="connsiteY0" fmla="*/ 0 h 848916"/>
                <a:gd name="connsiteX1" fmla="*/ 9109 w 9162305"/>
                <a:gd name="connsiteY1" fmla="*/ 848916 h 848916"/>
                <a:gd name="connsiteX2" fmla="*/ 2990105 w 9162305"/>
                <a:gd name="connsiteY2" fmla="*/ 327900 h 848916"/>
                <a:gd name="connsiteX3" fmla="*/ 6748289 w 9162305"/>
                <a:gd name="connsiteY3" fmla="*/ 684516 h 848916"/>
                <a:gd name="connsiteX4" fmla="*/ 9153161 w 9162305"/>
                <a:gd name="connsiteY4" fmla="*/ 474204 h 848916"/>
                <a:gd name="connsiteX5" fmla="*/ 9162305 w 9162305"/>
                <a:gd name="connsiteY5" fmla="*/ 129780 h 848916"/>
                <a:gd name="connsiteX6" fmla="*/ 17 w 9162305"/>
                <a:gd name="connsiteY6" fmla="*/ 0 h 848916"/>
                <a:gd name="connsiteX0" fmla="*/ 17 w 9171449"/>
                <a:gd name="connsiteY0" fmla="*/ 0 h 864156"/>
                <a:gd name="connsiteX1" fmla="*/ 18253 w 9171449"/>
                <a:gd name="connsiteY1" fmla="*/ 864156 h 864156"/>
                <a:gd name="connsiteX2" fmla="*/ 2999249 w 9171449"/>
                <a:gd name="connsiteY2" fmla="*/ 343140 h 864156"/>
                <a:gd name="connsiteX3" fmla="*/ 6757433 w 9171449"/>
                <a:gd name="connsiteY3" fmla="*/ 699756 h 864156"/>
                <a:gd name="connsiteX4" fmla="*/ 9162305 w 9171449"/>
                <a:gd name="connsiteY4" fmla="*/ 489444 h 864156"/>
                <a:gd name="connsiteX5" fmla="*/ 9171449 w 9171449"/>
                <a:gd name="connsiteY5" fmla="*/ 145020 h 864156"/>
                <a:gd name="connsiteX6" fmla="*/ 17 w 9171449"/>
                <a:gd name="connsiteY6" fmla="*/ 0 h 864156"/>
                <a:gd name="connsiteX0" fmla="*/ 17 w 9189737"/>
                <a:gd name="connsiteY0" fmla="*/ 0 h 952548"/>
                <a:gd name="connsiteX1" fmla="*/ 36541 w 9189737"/>
                <a:gd name="connsiteY1" fmla="*/ 952548 h 952548"/>
                <a:gd name="connsiteX2" fmla="*/ 3017537 w 9189737"/>
                <a:gd name="connsiteY2" fmla="*/ 431532 h 952548"/>
                <a:gd name="connsiteX3" fmla="*/ 6775721 w 9189737"/>
                <a:gd name="connsiteY3" fmla="*/ 788148 h 952548"/>
                <a:gd name="connsiteX4" fmla="*/ 9180593 w 9189737"/>
                <a:gd name="connsiteY4" fmla="*/ 577836 h 952548"/>
                <a:gd name="connsiteX5" fmla="*/ 9189737 w 9189737"/>
                <a:gd name="connsiteY5" fmla="*/ 233412 h 952548"/>
                <a:gd name="connsiteX6" fmla="*/ 17 w 9189737"/>
                <a:gd name="connsiteY6" fmla="*/ 0 h 952548"/>
                <a:gd name="connsiteX0" fmla="*/ 17 w 9171449"/>
                <a:gd name="connsiteY0" fmla="*/ 0 h 909876"/>
                <a:gd name="connsiteX1" fmla="*/ 18253 w 9171449"/>
                <a:gd name="connsiteY1" fmla="*/ 909876 h 909876"/>
                <a:gd name="connsiteX2" fmla="*/ 2999249 w 9171449"/>
                <a:gd name="connsiteY2" fmla="*/ 388860 h 909876"/>
                <a:gd name="connsiteX3" fmla="*/ 6757433 w 9171449"/>
                <a:gd name="connsiteY3" fmla="*/ 745476 h 909876"/>
                <a:gd name="connsiteX4" fmla="*/ 9162305 w 9171449"/>
                <a:gd name="connsiteY4" fmla="*/ 535164 h 909876"/>
                <a:gd name="connsiteX5" fmla="*/ 9171449 w 9171449"/>
                <a:gd name="connsiteY5" fmla="*/ 190740 h 909876"/>
                <a:gd name="connsiteX6" fmla="*/ 17 w 9171449"/>
                <a:gd name="connsiteY6" fmla="*/ 0 h 909876"/>
                <a:gd name="connsiteX0" fmla="*/ 17 w 9180593"/>
                <a:gd name="connsiteY0" fmla="*/ 13476 h 923352"/>
                <a:gd name="connsiteX1" fmla="*/ 18253 w 9180593"/>
                <a:gd name="connsiteY1" fmla="*/ 923352 h 923352"/>
                <a:gd name="connsiteX2" fmla="*/ 2999249 w 9180593"/>
                <a:gd name="connsiteY2" fmla="*/ 402336 h 923352"/>
                <a:gd name="connsiteX3" fmla="*/ 6757433 w 9180593"/>
                <a:gd name="connsiteY3" fmla="*/ 758952 h 923352"/>
                <a:gd name="connsiteX4" fmla="*/ 9162305 w 9180593"/>
                <a:gd name="connsiteY4" fmla="*/ 548640 h 923352"/>
                <a:gd name="connsiteX5" fmla="*/ 9180593 w 9180593"/>
                <a:gd name="connsiteY5" fmla="*/ 0 h 923352"/>
                <a:gd name="connsiteX6" fmla="*/ 17 w 9180593"/>
                <a:gd name="connsiteY6" fmla="*/ 13476 h 923352"/>
                <a:gd name="connsiteX0" fmla="*/ 17 w 9189737"/>
                <a:gd name="connsiteY0" fmla="*/ 0 h 909876"/>
                <a:gd name="connsiteX1" fmla="*/ 18253 w 9189737"/>
                <a:gd name="connsiteY1" fmla="*/ 909876 h 909876"/>
                <a:gd name="connsiteX2" fmla="*/ 2999249 w 9189737"/>
                <a:gd name="connsiteY2" fmla="*/ 388860 h 909876"/>
                <a:gd name="connsiteX3" fmla="*/ 6757433 w 9189737"/>
                <a:gd name="connsiteY3" fmla="*/ 745476 h 909876"/>
                <a:gd name="connsiteX4" fmla="*/ 9162305 w 9189737"/>
                <a:gd name="connsiteY4" fmla="*/ 535164 h 909876"/>
                <a:gd name="connsiteX5" fmla="*/ 9189737 w 9189737"/>
                <a:gd name="connsiteY5" fmla="*/ 10908 h 909876"/>
                <a:gd name="connsiteX6" fmla="*/ 17 w 9189737"/>
                <a:gd name="connsiteY6" fmla="*/ 0 h 909876"/>
                <a:gd name="connsiteX0" fmla="*/ 0 w 9189720"/>
                <a:gd name="connsiteY0" fmla="*/ 0 h 909876"/>
                <a:gd name="connsiteX1" fmla="*/ 18236 w 9189720"/>
                <a:gd name="connsiteY1" fmla="*/ 909876 h 909876"/>
                <a:gd name="connsiteX2" fmla="*/ 2999232 w 9189720"/>
                <a:gd name="connsiteY2" fmla="*/ 388860 h 909876"/>
                <a:gd name="connsiteX3" fmla="*/ 6757416 w 9189720"/>
                <a:gd name="connsiteY3" fmla="*/ 745476 h 909876"/>
                <a:gd name="connsiteX4" fmla="*/ 9162288 w 9189720"/>
                <a:gd name="connsiteY4" fmla="*/ 535164 h 909876"/>
                <a:gd name="connsiteX5" fmla="*/ 9189720 w 9189720"/>
                <a:gd name="connsiteY5" fmla="*/ 10908 h 909876"/>
                <a:gd name="connsiteX6" fmla="*/ 0 w 9189720"/>
                <a:gd name="connsiteY6" fmla="*/ 0 h 909876"/>
                <a:gd name="connsiteX0" fmla="*/ 0 w 9162288"/>
                <a:gd name="connsiteY0" fmla="*/ 1971 h 911847"/>
                <a:gd name="connsiteX1" fmla="*/ 18236 w 9162288"/>
                <a:gd name="connsiteY1" fmla="*/ 911847 h 911847"/>
                <a:gd name="connsiteX2" fmla="*/ 2999232 w 9162288"/>
                <a:gd name="connsiteY2" fmla="*/ 390831 h 911847"/>
                <a:gd name="connsiteX3" fmla="*/ 6757416 w 9162288"/>
                <a:gd name="connsiteY3" fmla="*/ 747447 h 911847"/>
                <a:gd name="connsiteX4" fmla="*/ 9162288 w 9162288"/>
                <a:gd name="connsiteY4" fmla="*/ 537135 h 911847"/>
                <a:gd name="connsiteX5" fmla="*/ 9161386 w 9162288"/>
                <a:gd name="connsiteY5" fmla="*/ 0 h 911847"/>
                <a:gd name="connsiteX6" fmla="*/ 0 w 9162288"/>
                <a:gd name="connsiteY6" fmla="*/ 1971 h 911847"/>
                <a:gd name="connsiteX0" fmla="*/ 20401 w 9144052"/>
                <a:gd name="connsiteY0" fmla="*/ 32880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0401 w 9144052"/>
                <a:gd name="connsiteY6" fmla="*/ 32880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911847"/>
                <a:gd name="connsiteX1" fmla="*/ 0 w 9144052"/>
                <a:gd name="connsiteY1" fmla="*/ 911847 h 911847"/>
                <a:gd name="connsiteX2" fmla="*/ 3361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1193400"/>
                <a:gd name="connsiteX1" fmla="*/ 0 w 9144052"/>
                <a:gd name="connsiteY1" fmla="*/ 911847 h 1193400"/>
                <a:gd name="connsiteX2" fmla="*/ 3361996 w 9144052"/>
                <a:gd name="connsiteY2" fmla="*/ 390831 h 1193400"/>
                <a:gd name="connsiteX3" fmla="*/ 9144052 w 9144052"/>
                <a:gd name="connsiteY3" fmla="*/ 537135 h 1193400"/>
                <a:gd name="connsiteX4" fmla="*/ 9143150 w 9144052"/>
                <a:gd name="connsiteY4" fmla="*/ 0 h 1193400"/>
                <a:gd name="connsiteX5" fmla="*/ 2371 w 9144052"/>
                <a:gd name="connsiteY5" fmla="*/ 1971 h 1193400"/>
                <a:gd name="connsiteX0" fmla="*/ 2371 w 9144052"/>
                <a:gd name="connsiteY0" fmla="*/ 1971 h 1125725"/>
                <a:gd name="connsiteX1" fmla="*/ 0 w 9144052"/>
                <a:gd name="connsiteY1" fmla="*/ 911847 h 1125725"/>
                <a:gd name="connsiteX2" fmla="*/ 3361996 w 9144052"/>
                <a:gd name="connsiteY2" fmla="*/ 390831 h 1125725"/>
                <a:gd name="connsiteX3" fmla="*/ 9144052 w 9144052"/>
                <a:gd name="connsiteY3" fmla="*/ 537135 h 1125725"/>
                <a:gd name="connsiteX4" fmla="*/ 9143150 w 9144052"/>
                <a:gd name="connsiteY4" fmla="*/ 0 h 1125725"/>
                <a:gd name="connsiteX5" fmla="*/ 2371 w 9144052"/>
                <a:gd name="connsiteY5" fmla="*/ 1971 h 1125725"/>
                <a:gd name="connsiteX0" fmla="*/ 2371 w 9144052"/>
                <a:gd name="connsiteY0" fmla="*/ 1971 h 1244834"/>
                <a:gd name="connsiteX1" fmla="*/ 0 w 9144052"/>
                <a:gd name="connsiteY1" fmla="*/ 911847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863120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435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1149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570664"/>
                <a:gd name="connsiteX1" fmla="*/ 0 w 9144052"/>
                <a:gd name="connsiteY1" fmla="*/ 749425 h 1570664"/>
                <a:gd name="connsiteX2" fmla="*/ 3114923 w 9144052"/>
                <a:gd name="connsiteY2" fmla="*/ 315034 h 1570664"/>
                <a:gd name="connsiteX3" fmla="*/ 9144052 w 9144052"/>
                <a:gd name="connsiteY3" fmla="*/ 825067 h 1570664"/>
                <a:gd name="connsiteX4" fmla="*/ 9143150 w 9144052"/>
                <a:gd name="connsiteY4" fmla="*/ 0 h 1570664"/>
                <a:gd name="connsiteX5" fmla="*/ 2371 w 9144052"/>
                <a:gd name="connsiteY5" fmla="*/ 1971 h 1570664"/>
                <a:gd name="connsiteX0" fmla="*/ 2371 w 9144052"/>
                <a:gd name="connsiteY0" fmla="*/ 1971 h 1986563"/>
                <a:gd name="connsiteX1" fmla="*/ 0 w 9144052"/>
                <a:gd name="connsiteY1" fmla="*/ 749425 h 1986563"/>
                <a:gd name="connsiteX2" fmla="*/ 3114923 w 9144052"/>
                <a:gd name="connsiteY2" fmla="*/ 315034 h 1986563"/>
                <a:gd name="connsiteX3" fmla="*/ 9144052 w 9144052"/>
                <a:gd name="connsiteY3" fmla="*/ 825067 h 1986563"/>
                <a:gd name="connsiteX4" fmla="*/ 9143150 w 9144052"/>
                <a:gd name="connsiteY4" fmla="*/ 0 h 1986563"/>
                <a:gd name="connsiteX5" fmla="*/ 2371 w 9144052"/>
                <a:gd name="connsiteY5" fmla="*/ 1971 h 1986563"/>
                <a:gd name="connsiteX0" fmla="*/ 2371 w 9144052"/>
                <a:gd name="connsiteY0" fmla="*/ 1971 h 1910577"/>
                <a:gd name="connsiteX1" fmla="*/ 0 w 9144052"/>
                <a:gd name="connsiteY1" fmla="*/ 749425 h 1910577"/>
                <a:gd name="connsiteX2" fmla="*/ 3114923 w 9144052"/>
                <a:gd name="connsiteY2" fmla="*/ 315034 h 1910577"/>
                <a:gd name="connsiteX3" fmla="*/ 9144052 w 9144052"/>
                <a:gd name="connsiteY3" fmla="*/ 825067 h 1910577"/>
                <a:gd name="connsiteX4" fmla="*/ 9143150 w 9144052"/>
                <a:gd name="connsiteY4" fmla="*/ 0 h 1910577"/>
                <a:gd name="connsiteX5" fmla="*/ 2371 w 9144052"/>
                <a:gd name="connsiteY5" fmla="*/ 1971 h 1910577"/>
                <a:gd name="connsiteX0" fmla="*/ 790 w 9142471"/>
                <a:gd name="connsiteY0" fmla="*/ 1971 h 1910577"/>
                <a:gd name="connsiteX1" fmla="*/ 4568 w 9142471"/>
                <a:gd name="connsiteY1" fmla="*/ 1141332 h 1910577"/>
                <a:gd name="connsiteX2" fmla="*/ 3113342 w 9142471"/>
                <a:gd name="connsiteY2" fmla="*/ 315034 h 1910577"/>
                <a:gd name="connsiteX3" fmla="*/ 9142471 w 9142471"/>
                <a:gd name="connsiteY3" fmla="*/ 825067 h 1910577"/>
                <a:gd name="connsiteX4" fmla="*/ 9141569 w 9142471"/>
                <a:gd name="connsiteY4" fmla="*/ 0 h 1910577"/>
                <a:gd name="connsiteX5" fmla="*/ 790 w 9142471"/>
                <a:gd name="connsiteY5" fmla="*/ 1971 h 1910577"/>
                <a:gd name="connsiteX0" fmla="*/ 790 w 9142471"/>
                <a:gd name="connsiteY0" fmla="*/ 1971 h 1910577"/>
                <a:gd name="connsiteX1" fmla="*/ 4568 w 9142471"/>
                <a:gd name="connsiteY1" fmla="*/ 1141332 h 1910577"/>
                <a:gd name="connsiteX2" fmla="*/ 3162539 w 9142471"/>
                <a:gd name="connsiteY2" fmla="*/ 482994 h 1910577"/>
                <a:gd name="connsiteX3" fmla="*/ 9142471 w 9142471"/>
                <a:gd name="connsiteY3" fmla="*/ 825067 h 1910577"/>
                <a:gd name="connsiteX4" fmla="*/ 9141569 w 9142471"/>
                <a:gd name="connsiteY4" fmla="*/ 0 h 1910577"/>
                <a:gd name="connsiteX5" fmla="*/ 790 w 9142471"/>
                <a:gd name="connsiteY5" fmla="*/ 1971 h 1910577"/>
                <a:gd name="connsiteX0" fmla="*/ 790 w 9142471"/>
                <a:gd name="connsiteY0" fmla="*/ 1971 h 1742614"/>
                <a:gd name="connsiteX1" fmla="*/ 4568 w 9142471"/>
                <a:gd name="connsiteY1" fmla="*/ 1141332 h 1742614"/>
                <a:gd name="connsiteX2" fmla="*/ 3162539 w 9142471"/>
                <a:gd name="connsiteY2" fmla="*/ 482994 h 1742614"/>
                <a:gd name="connsiteX3" fmla="*/ 9142471 w 9142471"/>
                <a:gd name="connsiteY3" fmla="*/ 825067 h 1742614"/>
                <a:gd name="connsiteX4" fmla="*/ 9141569 w 9142471"/>
                <a:gd name="connsiteY4" fmla="*/ 0 h 1742614"/>
                <a:gd name="connsiteX5" fmla="*/ 790 w 9142471"/>
                <a:gd name="connsiteY5" fmla="*/ 1971 h 1742614"/>
                <a:gd name="connsiteX0" fmla="*/ 790 w 9142471"/>
                <a:gd name="connsiteY0" fmla="*/ 1971 h 1850587"/>
                <a:gd name="connsiteX1" fmla="*/ 4568 w 9142471"/>
                <a:gd name="connsiteY1" fmla="*/ 1141332 h 1850587"/>
                <a:gd name="connsiteX2" fmla="*/ 3162539 w 9142471"/>
                <a:gd name="connsiteY2" fmla="*/ 482994 h 1850587"/>
                <a:gd name="connsiteX3" fmla="*/ 9142471 w 9142471"/>
                <a:gd name="connsiteY3" fmla="*/ 825067 h 1850587"/>
                <a:gd name="connsiteX4" fmla="*/ 9141569 w 9142471"/>
                <a:gd name="connsiteY4" fmla="*/ 0 h 1850587"/>
                <a:gd name="connsiteX5" fmla="*/ 790 w 9142471"/>
                <a:gd name="connsiteY5" fmla="*/ 1971 h 1850587"/>
                <a:gd name="connsiteX0" fmla="*/ 790 w 9142471"/>
                <a:gd name="connsiteY0" fmla="*/ 1971 h 1850587"/>
                <a:gd name="connsiteX1" fmla="*/ 4568 w 9142471"/>
                <a:gd name="connsiteY1" fmla="*/ 1141332 h 1850587"/>
                <a:gd name="connsiteX2" fmla="*/ 3162539 w 9142471"/>
                <a:gd name="connsiteY2" fmla="*/ 482994 h 1850587"/>
                <a:gd name="connsiteX3" fmla="*/ 9142471 w 9142471"/>
                <a:gd name="connsiteY3" fmla="*/ 825067 h 1850587"/>
                <a:gd name="connsiteX4" fmla="*/ 9141569 w 9142471"/>
                <a:gd name="connsiteY4" fmla="*/ 0 h 1850587"/>
                <a:gd name="connsiteX5" fmla="*/ 790 w 9142471"/>
                <a:gd name="connsiteY5" fmla="*/ 1971 h 1850587"/>
                <a:gd name="connsiteX0" fmla="*/ 790 w 9142471"/>
                <a:gd name="connsiteY0" fmla="*/ 1971 h 1538662"/>
                <a:gd name="connsiteX1" fmla="*/ 4568 w 9142471"/>
                <a:gd name="connsiteY1" fmla="*/ 1141332 h 1538662"/>
                <a:gd name="connsiteX2" fmla="*/ 3162539 w 9142471"/>
                <a:gd name="connsiteY2" fmla="*/ 482994 h 1538662"/>
                <a:gd name="connsiteX3" fmla="*/ 9142471 w 9142471"/>
                <a:gd name="connsiteY3" fmla="*/ 825067 h 1538662"/>
                <a:gd name="connsiteX4" fmla="*/ 9141569 w 9142471"/>
                <a:gd name="connsiteY4" fmla="*/ 0 h 1538662"/>
                <a:gd name="connsiteX5" fmla="*/ 790 w 9142471"/>
                <a:gd name="connsiteY5" fmla="*/ 1971 h 1538662"/>
                <a:gd name="connsiteX0" fmla="*/ 790 w 9142471"/>
                <a:gd name="connsiteY0" fmla="*/ 1971 h 1874582"/>
                <a:gd name="connsiteX1" fmla="*/ 4568 w 9142471"/>
                <a:gd name="connsiteY1" fmla="*/ 1141332 h 1874582"/>
                <a:gd name="connsiteX2" fmla="*/ 3162539 w 9142471"/>
                <a:gd name="connsiteY2" fmla="*/ 482994 h 1874582"/>
                <a:gd name="connsiteX3" fmla="*/ 9142471 w 9142471"/>
                <a:gd name="connsiteY3" fmla="*/ 825067 h 1874582"/>
                <a:gd name="connsiteX4" fmla="*/ 9141569 w 9142471"/>
                <a:gd name="connsiteY4" fmla="*/ 0 h 1874582"/>
                <a:gd name="connsiteX5" fmla="*/ 790 w 9142471"/>
                <a:gd name="connsiteY5" fmla="*/ 1971 h 1874582"/>
                <a:gd name="connsiteX0" fmla="*/ 790 w 9142471"/>
                <a:gd name="connsiteY0" fmla="*/ 1971 h 1874582"/>
                <a:gd name="connsiteX1" fmla="*/ 4568 w 9142471"/>
                <a:gd name="connsiteY1" fmla="*/ 1141332 h 1874582"/>
                <a:gd name="connsiteX2" fmla="*/ 3162539 w 9142471"/>
                <a:gd name="connsiteY2" fmla="*/ 482994 h 1874582"/>
                <a:gd name="connsiteX3" fmla="*/ 9142471 w 9142471"/>
                <a:gd name="connsiteY3" fmla="*/ 825067 h 1874582"/>
                <a:gd name="connsiteX4" fmla="*/ 9141569 w 9142471"/>
                <a:gd name="connsiteY4" fmla="*/ 0 h 1874582"/>
                <a:gd name="connsiteX5" fmla="*/ 790 w 9142471"/>
                <a:gd name="connsiteY5" fmla="*/ 1971 h 1874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2471" h="1874582">
                  <a:moveTo>
                    <a:pt x="790" y="1971"/>
                  </a:moveTo>
                  <a:cubicBezTo>
                    <a:pt x="0" y="305263"/>
                    <a:pt x="5358" y="838040"/>
                    <a:pt x="4568" y="1141332"/>
                  </a:cubicBezTo>
                  <a:cubicBezTo>
                    <a:pt x="419096" y="979788"/>
                    <a:pt x="1492070" y="639683"/>
                    <a:pt x="3162539" y="482994"/>
                  </a:cubicBezTo>
                  <a:cubicBezTo>
                    <a:pt x="4833008" y="326305"/>
                    <a:pt x="7747892" y="1874582"/>
                    <a:pt x="9142471" y="825067"/>
                  </a:cubicBezTo>
                  <a:cubicBezTo>
                    <a:pt x="9142170" y="646022"/>
                    <a:pt x="9141870" y="179045"/>
                    <a:pt x="9141569" y="0"/>
                  </a:cubicBezTo>
                  <a:lnTo>
                    <a:pt x="790" y="197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bwMode="black">
          <a:xfrm>
            <a:off x="980693" y="273050"/>
            <a:ext cx="8430006" cy="950976"/>
          </a:xfrm>
        </p:spPr>
        <p:txBody>
          <a:bodyPr vert="horz" lIns="91440" tIns="45720" rIns="91440" bIns="45720" rtlCol="0" anchor="b">
            <a:normAutofit/>
          </a:bodyPr>
          <a:lstStyle>
            <a:lvl1pPr algn="l" defTabSz="914400" rtl="0" eaLnBrk="1" latinLnBrk="0" hangingPunct="1">
              <a:spcBef>
                <a:spcPct val="0"/>
              </a:spcBef>
              <a:buNone/>
              <a:defRPr lang="en-US" sz="2400" b="1" kern="1200" smtClean="0">
                <a:solidFill>
                  <a:schemeClr val="tx2"/>
                </a:solidFill>
                <a:latin typeface="+mj-lt"/>
                <a:ea typeface="+mj-ea"/>
                <a:cs typeface="+mj-cs"/>
              </a:defRPr>
            </a:lvl1pPr>
          </a:lstStyle>
          <a:p>
            <a:r>
              <a:rPr lang="ko-KR" altLang="en-US" smtClean="0"/>
              <a:t>마스터 제목 스타일 편집</a:t>
            </a:r>
            <a:endParaRPr lang="en-US"/>
          </a:p>
        </p:txBody>
      </p:sp>
      <p:sp>
        <p:nvSpPr>
          <p:cNvPr id="3" name="Content Placeholder 2"/>
          <p:cNvSpPr>
            <a:spLocks noGrp="1"/>
          </p:cNvSpPr>
          <p:nvPr>
            <p:ph idx="1"/>
          </p:nvPr>
        </p:nvSpPr>
        <p:spPr>
          <a:xfrm>
            <a:off x="3873246" y="1371600"/>
            <a:ext cx="5537729" cy="475488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Text Placeholder 3"/>
          <p:cNvSpPr>
            <a:spLocks noGrp="1"/>
          </p:cNvSpPr>
          <p:nvPr>
            <p:ph type="body" sz="half" idx="2"/>
          </p:nvPr>
        </p:nvSpPr>
        <p:spPr>
          <a:xfrm>
            <a:off x="970788" y="1362456"/>
            <a:ext cx="2783586" cy="476402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Date Placeholder 4"/>
          <p:cNvSpPr>
            <a:spLocks noGrp="1"/>
          </p:cNvSpPr>
          <p:nvPr>
            <p:ph type="dt" sz="half" idx="10"/>
          </p:nvPr>
        </p:nvSpPr>
        <p:spPr>
          <a:xfrm>
            <a:off x="990600" y="6537960"/>
            <a:ext cx="2311400" cy="246888"/>
          </a:xfrm>
        </p:spPr>
        <p:txBody>
          <a:bodyPr/>
          <a:lstStyle/>
          <a:p>
            <a:fld id="{92F4CF61-3A54-4A88-BE63-CE26506F9C92}" type="datetime1">
              <a:rPr lang="en-US" altLang="ko-KR" smtClean="0"/>
              <a:pPr/>
              <a:t>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3BBF41-8CCE-4738-9EBA-EB32408ABD7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5695950" y="987552"/>
            <a:ext cx="4041648" cy="795528"/>
          </a:xfrm>
        </p:spPr>
        <p:txBody>
          <a:bodyPr anchor="b"/>
          <a:lstStyle>
            <a:lvl1pPr algn="l">
              <a:defRPr sz="2000" b="1">
                <a:solidFill>
                  <a:schemeClr val="tx2"/>
                </a:solidFill>
              </a:defRPr>
            </a:lvl1pPr>
          </a:lstStyle>
          <a:p>
            <a:r>
              <a:rPr lang="ko-KR" altLang="en-US" smtClean="0"/>
              <a:t>마스터 제목 스타일 편집</a:t>
            </a:r>
            <a:endParaRPr lang="en-US"/>
          </a:p>
        </p:txBody>
      </p:sp>
      <p:sp>
        <p:nvSpPr>
          <p:cNvPr id="3" name="Picture Placeholder 2"/>
          <p:cNvSpPr>
            <a:spLocks noGrp="1"/>
          </p:cNvSpPr>
          <p:nvPr>
            <p:ph type="pic" idx="1"/>
          </p:nvPr>
        </p:nvSpPr>
        <p:spPr bwMode="gray">
          <a:xfrm>
            <a:off x="574548" y="1216152"/>
            <a:ext cx="5032248" cy="4645152"/>
          </a:xfrm>
          <a:prstGeom prst="ellipse">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smtClean="0"/>
              <a:t>그림을 추가하려면 아이콘을 클릭하십시오</a:t>
            </a:r>
            <a:endParaRPr lang="en-US"/>
          </a:p>
        </p:txBody>
      </p:sp>
      <p:sp>
        <p:nvSpPr>
          <p:cNvPr id="4" name="Text Placeholder 3"/>
          <p:cNvSpPr>
            <a:spLocks noGrp="1"/>
          </p:cNvSpPr>
          <p:nvPr>
            <p:ph type="body" sz="half" idx="2"/>
          </p:nvPr>
        </p:nvSpPr>
        <p:spPr>
          <a:xfrm>
            <a:off x="5715762" y="1901952"/>
            <a:ext cx="4021836" cy="175564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Date Placeholder 4"/>
          <p:cNvSpPr>
            <a:spLocks noGrp="1"/>
          </p:cNvSpPr>
          <p:nvPr>
            <p:ph type="dt" sz="half" idx="10"/>
          </p:nvPr>
        </p:nvSpPr>
        <p:spPr>
          <a:xfrm>
            <a:off x="990600" y="6537960"/>
            <a:ext cx="2311400" cy="246888"/>
          </a:xfrm>
        </p:spPr>
        <p:txBody>
          <a:bodyPr/>
          <a:lstStyle/>
          <a:p>
            <a:fld id="{B8AAB26C-D21A-40C0-A610-709B48A5CC64}" type="datetime1">
              <a:rPr lang="en-US" altLang="ko-KR" smtClean="0"/>
              <a:pPr/>
              <a:t>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3BBF41-8CCE-4738-9EBA-EB32408ABD77}" type="slidenum">
              <a:rPr lang="en-US" smtClean="0"/>
              <a:pPr/>
              <a:t>‹#›</a:t>
            </a:fld>
            <a:endParaRPr lang="en-US"/>
          </a:p>
        </p:txBody>
      </p:sp>
      <p:grpSp>
        <p:nvGrpSpPr>
          <p:cNvPr id="8" name="Group 7"/>
          <p:cNvGrpSpPr/>
          <p:nvPr/>
        </p:nvGrpSpPr>
        <p:grpSpPr bwMode="invGray">
          <a:xfrm rot="16200000">
            <a:off x="-2847638" y="2841692"/>
            <a:ext cx="6891618" cy="1196340"/>
            <a:chOff x="-18448" y="-1967"/>
            <a:chExt cx="9176991" cy="1292024"/>
          </a:xfrm>
        </p:grpSpPr>
        <p:sp>
          <p:nvSpPr>
            <p:cNvPr id="9" name="Freeform 8"/>
            <p:cNvSpPr/>
            <p:nvPr userDrawn="1"/>
          </p:nvSpPr>
          <p:spPr bwMode="invGray">
            <a:xfrm>
              <a:off x="-18448" y="5"/>
              <a:ext cx="9176991" cy="1290052"/>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1284 h 1862136"/>
                <a:gd name="connsiteX1" fmla="*/ 0 w 9153196"/>
                <a:gd name="connsiteY1" fmla="*/ 1862136 h 1862136"/>
                <a:gd name="connsiteX2" fmla="*/ 2980996 w 9153196"/>
                <a:gd name="connsiteY2" fmla="*/ 96012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6108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610884 h 1862136"/>
                <a:gd name="connsiteX0" fmla="*/ 52 w 9153196"/>
                <a:gd name="connsiteY0" fmla="*/ 1284 h 1252536"/>
                <a:gd name="connsiteX1" fmla="*/ 0 w 9153196"/>
                <a:gd name="connsiteY1" fmla="*/ 1252536 h 1252536"/>
                <a:gd name="connsiteX2" fmla="*/ 2999284 w 9153196"/>
                <a:gd name="connsiteY2" fmla="*/ 441960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0108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6281980 w 9153196"/>
                <a:gd name="connsiteY3" fmla="*/ 859536 h 1252536"/>
                <a:gd name="connsiteX4" fmla="*/ 9144052 w 9153196"/>
                <a:gd name="connsiteY4" fmla="*/ 877824 h 1252536"/>
                <a:gd name="connsiteX5" fmla="*/ 9153196 w 9153196"/>
                <a:gd name="connsiteY5" fmla="*/ 0 h 1252536"/>
                <a:gd name="connsiteX6" fmla="*/ 52 w 9153196"/>
                <a:gd name="connsiteY6"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52536"/>
                <a:gd name="connsiteX1" fmla="*/ 0 w 9153196"/>
                <a:gd name="connsiteY1" fmla="*/ 1252536 h 1252536"/>
                <a:gd name="connsiteX2" fmla="*/ 3620429 w 9153196"/>
                <a:gd name="connsiteY2" fmla="*/ 483524 h 1252536"/>
                <a:gd name="connsiteX3" fmla="*/ 9144052 w 9153196"/>
                <a:gd name="connsiteY3" fmla="*/ 877824 h 1252536"/>
                <a:gd name="connsiteX4" fmla="*/ 9153196 w 9153196"/>
                <a:gd name="connsiteY4" fmla="*/ 0 h 1252536"/>
                <a:gd name="connsiteX5" fmla="*/ 52 w 9153196"/>
                <a:gd name="connsiteY5" fmla="*/ 1284 h 1252536"/>
                <a:gd name="connsiteX0" fmla="*/ 52 w 9153196"/>
                <a:gd name="connsiteY0" fmla="*/ 1284 h 1279374"/>
                <a:gd name="connsiteX1" fmla="*/ 0 w 9153196"/>
                <a:gd name="connsiteY1" fmla="*/ 1252536 h 1279374"/>
                <a:gd name="connsiteX2" fmla="*/ 3620429 w 9153196"/>
                <a:gd name="connsiteY2" fmla="*/ 483524 h 1279374"/>
                <a:gd name="connsiteX3" fmla="*/ 9144052 w 9153196"/>
                <a:gd name="connsiteY3" fmla="*/ 877824 h 1279374"/>
                <a:gd name="connsiteX4" fmla="*/ 9153196 w 9153196"/>
                <a:gd name="connsiteY4" fmla="*/ 0 h 1279374"/>
                <a:gd name="connsiteX5" fmla="*/ 52 w 9153196"/>
                <a:gd name="connsiteY5" fmla="*/ 1284 h 1279374"/>
                <a:gd name="connsiteX0" fmla="*/ 52 w 9150620"/>
                <a:gd name="connsiteY0" fmla="*/ 1284 h 1279374"/>
                <a:gd name="connsiteX1" fmla="*/ 0 w 9150620"/>
                <a:gd name="connsiteY1" fmla="*/ 1252536 h 1279374"/>
                <a:gd name="connsiteX2" fmla="*/ 3620429 w 9150620"/>
                <a:gd name="connsiteY2" fmla="*/ 48352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41211 w 9150620"/>
                <a:gd name="connsiteY2" fmla="*/ 459690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79374"/>
                <a:gd name="connsiteX1" fmla="*/ 0 w 9150620"/>
                <a:gd name="connsiteY1" fmla="*/ 1252536 h 1279374"/>
                <a:gd name="connsiteX2" fmla="*/ 3622738 w 9150620"/>
                <a:gd name="connsiteY2" fmla="*/ 425264 h 1279374"/>
                <a:gd name="connsiteX3" fmla="*/ 9144052 w 9150620"/>
                <a:gd name="connsiteY3" fmla="*/ 877824 h 1279374"/>
                <a:gd name="connsiteX4" fmla="*/ 9150620 w 9150620"/>
                <a:gd name="connsiteY4" fmla="*/ 0 h 1279374"/>
                <a:gd name="connsiteX5" fmla="*/ 52 w 9150620"/>
                <a:gd name="connsiteY5" fmla="*/ 1284 h 1279374"/>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252536"/>
                <a:gd name="connsiteX1" fmla="*/ 0 w 9150620"/>
                <a:gd name="connsiteY1" fmla="*/ 1252536 h 1252536"/>
                <a:gd name="connsiteX2" fmla="*/ 3622738 w 9150620"/>
                <a:gd name="connsiteY2" fmla="*/ 425264 h 1252536"/>
                <a:gd name="connsiteX3" fmla="*/ 9144052 w 9150620"/>
                <a:gd name="connsiteY3" fmla="*/ 877824 h 1252536"/>
                <a:gd name="connsiteX4" fmla="*/ 9150620 w 9150620"/>
                <a:gd name="connsiteY4" fmla="*/ 0 h 1252536"/>
                <a:gd name="connsiteX5" fmla="*/ 52 w 9150620"/>
                <a:gd name="connsiteY5" fmla="*/ 1284 h 1252536"/>
                <a:gd name="connsiteX0" fmla="*/ 52 w 9150620"/>
                <a:gd name="connsiteY0" fmla="*/ 1284 h 1340282"/>
                <a:gd name="connsiteX1" fmla="*/ 0 w 9150620"/>
                <a:gd name="connsiteY1" fmla="*/ 1252536 h 1340282"/>
                <a:gd name="connsiteX2" fmla="*/ 3622738 w 9150620"/>
                <a:gd name="connsiteY2" fmla="*/ 425264 h 1340282"/>
                <a:gd name="connsiteX3" fmla="*/ 9144052 w 9150620"/>
                <a:gd name="connsiteY3" fmla="*/ 877824 h 1340282"/>
                <a:gd name="connsiteX4" fmla="*/ 9150620 w 9150620"/>
                <a:gd name="connsiteY4" fmla="*/ 0 h 1340282"/>
                <a:gd name="connsiteX5" fmla="*/ 52 w 9150620"/>
                <a:gd name="connsiteY5" fmla="*/ 1284 h 1340282"/>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 name="connsiteX0" fmla="*/ 52 w 9150620"/>
                <a:gd name="connsiteY0" fmla="*/ 1284 h 1470041"/>
                <a:gd name="connsiteX1" fmla="*/ 0 w 9150620"/>
                <a:gd name="connsiteY1" fmla="*/ 1252536 h 1470041"/>
                <a:gd name="connsiteX2" fmla="*/ 3622738 w 9150620"/>
                <a:gd name="connsiteY2" fmla="*/ 425264 h 1470041"/>
                <a:gd name="connsiteX3" fmla="*/ 9144052 w 9150620"/>
                <a:gd name="connsiteY3" fmla="*/ 877824 h 1470041"/>
                <a:gd name="connsiteX4" fmla="*/ 9150620 w 9150620"/>
                <a:gd name="connsiteY4" fmla="*/ 0 h 1470041"/>
                <a:gd name="connsiteX5" fmla="*/ 52 w 9150620"/>
                <a:gd name="connsiteY5" fmla="*/ 1284 h 1470041"/>
                <a:gd name="connsiteX0" fmla="*/ 18502 w 9169070"/>
                <a:gd name="connsiteY0" fmla="*/ 1284 h 1489619"/>
                <a:gd name="connsiteX1" fmla="*/ 0 w 9169070"/>
                <a:gd name="connsiteY1" fmla="*/ 1489619 h 1489619"/>
                <a:gd name="connsiteX2" fmla="*/ 3641188 w 9169070"/>
                <a:gd name="connsiteY2" fmla="*/ 425264 h 1489619"/>
                <a:gd name="connsiteX3" fmla="*/ 9162502 w 9169070"/>
                <a:gd name="connsiteY3" fmla="*/ 877824 h 1489619"/>
                <a:gd name="connsiteX4" fmla="*/ 9169070 w 9169070"/>
                <a:gd name="connsiteY4" fmla="*/ 0 h 1489619"/>
                <a:gd name="connsiteX5" fmla="*/ 18502 w 9169070"/>
                <a:gd name="connsiteY5" fmla="*/ 1284 h 1489619"/>
                <a:gd name="connsiteX0" fmla="*/ 18502 w 9169070"/>
                <a:gd name="connsiteY0" fmla="*/ 1284 h 1654092"/>
                <a:gd name="connsiteX1" fmla="*/ 0 w 9169070"/>
                <a:gd name="connsiteY1" fmla="*/ 1489619 h 1654092"/>
                <a:gd name="connsiteX2" fmla="*/ 3641188 w 9169070"/>
                <a:gd name="connsiteY2" fmla="*/ 425264 h 1654092"/>
                <a:gd name="connsiteX3" fmla="*/ 9137904 w 9169070"/>
                <a:gd name="connsiteY3" fmla="*/ 1061874 h 1654092"/>
                <a:gd name="connsiteX4" fmla="*/ 9169070 w 9169070"/>
                <a:gd name="connsiteY4" fmla="*/ 0 h 1654092"/>
                <a:gd name="connsiteX5" fmla="*/ 18502 w 9169070"/>
                <a:gd name="connsiteY5" fmla="*/ 1284 h 1654092"/>
                <a:gd name="connsiteX0" fmla="*/ 18502 w 9176990"/>
                <a:gd name="connsiteY0" fmla="*/ 1284 h 1654092"/>
                <a:gd name="connsiteX1" fmla="*/ 0 w 9176990"/>
                <a:gd name="connsiteY1" fmla="*/ 1489619 h 1654092"/>
                <a:gd name="connsiteX2" fmla="*/ 3641188 w 9176990"/>
                <a:gd name="connsiteY2" fmla="*/ 425264 h 1654092"/>
                <a:gd name="connsiteX3" fmla="*/ 9174801 w 9176990"/>
                <a:gd name="connsiteY3" fmla="*/ 1061875 h 1654092"/>
                <a:gd name="connsiteX4" fmla="*/ 9169070 w 9176990"/>
                <a:gd name="connsiteY4" fmla="*/ 0 h 1654092"/>
                <a:gd name="connsiteX5" fmla="*/ 18502 w 9176990"/>
                <a:gd name="connsiteY5" fmla="*/ 1284 h 1654092"/>
                <a:gd name="connsiteX0" fmla="*/ 18502 w 9176990"/>
                <a:gd name="connsiteY0" fmla="*/ 1284 h 1654092"/>
                <a:gd name="connsiteX1" fmla="*/ 0 w 9176990"/>
                <a:gd name="connsiteY1" fmla="*/ 1489619 h 1654092"/>
                <a:gd name="connsiteX2" fmla="*/ 3687310 w 9176990"/>
                <a:gd name="connsiteY2" fmla="*/ 649870 h 1654092"/>
                <a:gd name="connsiteX3" fmla="*/ 9174801 w 9176990"/>
                <a:gd name="connsiteY3" fmla="*/ 1061875 h 1654092"/>
                <a:gd name="connsiteX4" fmla="*/ 9169070 w 9176990"/>
                <a:gd name="connsiteY4" fmla="*/ 0 h 1654092"/>
                <a:gd name="connsiteX5" fmla="*/ 18502 w 9176990"/>
                <a:gd name="connsiteY5" fmla="*/ 1284 h 1654092"/>
                <a:gd name="connsiteX0" fmla="*/ 18502 w 9176990"/>
                <a:gd name="connsiteY0" fmla="*/ 1284 h 1654092"/>
                <a:gd name="connsiteX1" fmla="*/ 0 w 9176990"/>
                <a:gd name="connsiteY1" fmla="*/ 1489619 h 1654092"/>
                <a:gd name="connsiteX2" fmla="*/ 3200119 w 9176990"/>
                <a:gd name="connsiteY2" fmla="*/ 555828 h 1654092"/>
                <a:gd name="connsiteX3" fmla="*/ 9174801 w 9176990"/>
                <a:gd name="connsiteY3" fmla="*/ 1061875 h 1654092"/>
                <a:gd name="connsiteX4" fmla="*/ 9169070 w 9176990"/>
                <a:gd name="connsiteY4" fmla="*/ 0 h 1654092"/>
                <a:gd name="connsiteX5" fmla="*/ 18502 w 9176990"/>
                <a:gd name="connsiteY5" fmla="*/ 1284 h 1654092"/>
                <a:gd name="connsiteX0" fmla="*/ 18502 w 9176990"/>
                <a:gd name="connsiteY0" fmla="*/ 1284 h 1654092"/>
                <a:gd name="connsiteX1" fmla="*/ 0 w 9176990"/>
                <a:gd name="connsiteY1" fmla="*/ 1489619 h 1654092"/>
                <a:gd name="connsiteX2" fmla="*/ 3209344 w 9176990"/>
                <a:gd name="connsiteY2" fmla="*/ 515274 h 1654092"/>
                <a:gd name="connsiteX3" fmla="*/ 9174801 w 9176990"/>
                <a:gd name="connsiteY3" fmla="*/ 1061875 h 1654092"/>
                <a:gd name="connsiteX4" fmla="*/ 9169070 w 9176990"/>
                <a:gd name="connsiteY4" fmla="*/ 0 h 1654092"/>
                <a:gd name="connsiteX5" fmla="*/ 18502 w 9176990"/>
                <a:gd name="connsiteY5" fmla="*/ 1284 h 1654092"/>
                <a:gd name="connsiteX0" fmla="*/ 18502 w 9176990"/>
                <a:gd name="connsiteY0" fmla="*/ 1284 h 1489619"/>
                <a:gd name="connsiteX1" fmla="*/ 0 w 9176990"/>
                <a:gd name="connsiteY1" fmla="*/ 1489619 h 1489619"/>
                <a:gd name="connsiteX2" fmla="*/ 3209344 w 9176990"/>
                <a:gd name="connsiteY2" fmla="*/ 515274 h 1489619"/>
                <a:gd name="connsiteX3" fmla="*/ 6795308 w 9176990"/>
                <a:gd name="connsiteY3" fmla="*/ 1145702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1030952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1030952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1030952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1030952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98104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98104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98104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734404 w 9176990"/>
                <a:gd name="connsiteY3" fmla="*/ 98104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267623 w 9176990"/>
                <a:gd name="connsiteY3" fmla="*/ 86629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267623 w 9176990"/>
                <a:gd name="connsiteY3" fmla="*/ 866290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307596 w 9176990"/>
                <a:gd name="connsiteY3" fmla="*/ 941158 h 1489619"/>
                <a:gd name="connsiteX4" fmla="*/ 9174801 w 9176990"/>
                <a:gd name="connsiteY4" fmla="*/ 1061875 h 1489619"/>
                <a:gd name="connsiteX5" fmla="*/ 9169070 w 9176990"/>
                <a:gd name="connsiteY5" fmla="*/ 0 h 1489619"/>
                <a:gd name="connsiteX6" fmla="*/ 18502 w 9176990"/>
                <a:gd name="connsiteY6" fmla="*/ 1284 h 1489619"/>
                <a:gd name="connsiteX0" fmla="*/ 18502 w 9176990"/>
                <a:gd name="connsiteY0" fmla="*/ 1284 h 1489619"/>
                <a:gd name="connsiteX1" fmla="*/ 0 w 9176990"/>
                <a:gd name="connsiteY1" fmla="*/ 1489619 h 1489619"/>
                <a:gd name="connsiteX2" fmla="*/ 3209344 w 9176990"/>
                <a:gd name="connsiteY2" fmla="*/ 515274 h 1489619"/>
                <a:gd name="connsiteX3" fmla="*/ 6307596 w 9176990"/>
                <a:gd name="connsiteY3" fmla="*/ 941158 h 1489619"/>
                <a:gd name="connsiteX4" fmla="*/ 9174801 w 9176990"/>
                <a:gd name="connsiteY4" fmla="*/ 1061875 h 1489619"/>
                <a:gd name="connsiteX5" fmla="*/ 9169070 w 9176990"/>
                <a:gd name="connsiteY5" fmla="*/ 0 h 1489619"/>
                <a:gd name="connsiteX6" fmla="*/ 18502 w 9176990"/>
                <a:gd name="connsiteY6" fmla="*/ 1284 h 1489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6990" h="1489619">
                  <a:moveTo>
                    <a:pt x="18502" y="1284"/>
                  </a:moveTo>
                  <a:cubicBezTo>
                    <a:pt x="18485" y="491948"/>
                    <a:pt x="17" y="998955"/>
                    <a:pt x="0" y="1489619"/>
                  </a:cubicBezTo>
                  <a:cubicBezTo>
                    <a:pt x="304800" y="1334171"/>
                    <a:pt x="2076793" y="572593"/>
                    <a:pt x="3209344" y="515274"/>
                  </a:cubicBezTo>
                  <a:cubicBezTo>
                    <a:pt x="4341895" y="457955"/>
                    <a:pt x="5743827" y="772070"/>
                    <a:pt x="6307596" y="941158"/>
                  </a:cubicBezTo>
                  <a:cubicBezTo>
                    <a:pt x="6871365" y="1110246"/>
                    <a:pt x="8191884" y="1377605"/>
                    <a:pt x="9174801" y="1061875"/>
                  </a:cubicBezTo>
                  <a:cubicBezTo>
                    <a:pt x="9176990" y="769267"/>
                    <a:pt x="9166881" y="292608"/>
                    <a:pt x="9169070" y="0"/>
                  </a:cubicBezTo>
                  <a:lnTo>
                    <a:pt x="18502" y="1284"/>
                  </a:ln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bwMode="invGray">
            <a:xfrm>
              <a:off x="1533" y="-1967"/>
              <a:ext cx="9149091" cy="1266391"/>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763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763284 h 1481136"/>
                <a:gd name="connsiteX0" fmla="*/ 52 w 9153196"/>
                <a:gd name="connsiteY0" fmla="*/ 1284 h 719136"/>
                <a:gd name="connsiteX1" fmla="*/ 0 w 9153196"/>
                <a:gd name="connsiteY1" fmla="*/ 719136 h 719136"/>
                <a:gd name="connsiteX2" fmla="*/ 2980996 w 9153196"/>
                <a:gd name="connsiteY2" fmla="*/ 198120 h 719136"/>
                <a:gd name="connsiteX3" fmla="*/ 6739180 w 9153196"/>
                <a:gd name="connsiteY3" fmla="*/ 554736 h 719136"/>
                <a:gd name="connsiteX4" fmla="*/ 9144052 w 9153196"/>
                <a:gd name="connsiteY4" fmla="*/ 344424 h 719136"/>
                <a:gd name="connsiteX5" fmla="*/ 9153196 w 9153196"/>
                <a:gd name="connsiteY5" fmla="*/ 0 h 719136"/>
                <a:gd name="connsiteX6" fmla="*/ 52 w 9153196"/>
                <a:gd name="connsiteY6" fmla="*/ 1284 h 719136"/>
                <a:gd name="connsiteX0" fmla="*/ 17 w 9162305"/>
                <a:gd name="connsiteY0" fmla="*/ 0 h 775764"/>
                <a:gd name="connsiteX1" fmla="*/ 9109 w 9162305"/>
                <a:gd name="connsiteY1" fmla="*/ 775764 h 775764"/>
                <a:gd name="connsiteX2" fmla="*/ 2990105 w 9162305"/>
                <a:gd name="connsiteY2" fmla="*/ 254748 h 775764"/>
                <a:gd name="connsiteX3" fmla="*/ 6748289 w 9162305"/>
                <a:gd name="connsiteY3" fmla="*/ 611364 h 775764"/>
                <a:gd name="connsiteX4" fmla="*/ 9153161 w 9162305"/>
                <a:gd name="connsiteY4" fmla="*/ 401052 h 775764"/>
                <a:gd name="connsiteX5" fmla="*/ 9162305 w 9162305"/>
                <a:gd name="connsiteY5" fmla="*/ 56628 h 775764"/>
                <a:gd name="connsiteX6" fmla="*/ 17 w 9162305"/>
                <a:gd name="connsiteY6" fmla="*/ 0 h 775764"/>
                <a:gd name="connsiteX0" fmla="*/ 17 w 9162305"/>
                <a:gd name="connsiteY0" fmla="*/ 0 h 821484"/>
                <a:gd name="connsiteX1" fmla="*/ 9109 w 9162305"/>
                <a:gd name="connsiteY1" fmla="*/ 821484 h 821484"/>
                <a:gd name="connsiteX2" fmla="*/ 2990105 w 9162305"/>
                <a:gd name="connsiteY2" fmla="*/ 300468 h 821484"/>
                <a:gd name="connsiteX3" fmla="*/ 6748289 w 9162305"/>
                <a:gd name="connsiteY3" fmla="*/ 657084 h 821484"/>
                <a:gd name="connsiteX4" fmla="*/ 9153161 w 9162305"/>
                <a:gd name="connsiteY4" fmla="*/ 446772 h 821484"/>
                <a:gd name="connsiteX5" fmla="*/ 9162305 w 9162305"/>
                <a:gd name="connsiteY5" fmla="*/ 102348 h 821484"/>
                <a:gd name="connsiteX6" fmla="*/ 17 w 9162305"/>
                <a:gd name="connsiteY6" fmla="*/ 0 h 821484"/>
                <a:gd name="connsiteX0" fmla="*/ 17 w 9162305"/>
                <a:gd name="connsiteY0" fmla="*/ 0 h 848916"/>
                <a:gd name="connsiteX1" fmla="*/ 9109 w 9162305"/>
                <a:gd name="connsiteY1" fmla="*/ 848916 h 848916"/>
                <a:gd name="connsiteX2" fmla="*/ 2990105 w 9162305"/>
                <a:gd name="connsiteY2" fmla="*/ 327900 h 848916"/>
                <a:gd name="connsiteX3" fmla="*/ 6748289 w 9162305"/>
                <a:gd name="connsiteY3" fmla="*/ 684516 h 848916"/>
                <a:gd name="connsiteX4" fmla="*/ 9153161 w 9162305"/>
                <a:gd name="connsiteY4" fmla="*/ 474204 h 848916"/>
                <a:gd name="connsiteX5" fmla="*/ 9162305 w 9162305"/>
                <a:gd name="connsiteY5" fmla="*/ 129780 h 848916"/>
                <a:gd name="connsiteX6" fmla="*/ 17 w 9162305"/>
                <a:gd name="connsiteY6" fmla="*/ 0 h 848916"/>
                <a:gd name="connsiteX0" fmla="*/ 17 w 9171449"/>
                <a:gd name="connsiteY0" fmla="*/ 0 h 864156"/>
                <a:gd name="connsiteX1" fmla="*/ 18253 w 9171449"/>
                <a:gd name="connsiteY1" fmla="*/ 864156 h 864156"/>
                <a:gd name="connsiteX2" fmla="*/ 2999249 w 9171449"/>
                <a:gd name="connsiteY2" fmla="*/ 343140 h 864156"/>
                <a:gd name="connsiteX3" fmla="*/ 6757433 w 9171449"/>
                <a:gd name="connsiteY3" fmla="*/ 699756 h 864156"/>
                <a:gd name="connsiteX4" fmla="*/ 9162305 w 9171449"/>
                <a:gd name="connsiteY4" fmla="*/ 489444 h 864156"/>
                <a:gd name="connsiteX5" fmla="*/ 9171449 w 9171449"/>
                <a:gd name="connsiteY5" fmla="*/ 145020 h 864156"/>
                <a:gd name="connsiteX6" fmla="*/ 17 w 9171449"/>
                <a:gd name="connsiteY6" fmla="*/ 0 h 864156"/>
                <a:gd name="connsiteX0" fmla="*/ 17 w 9189737"/>
                <a:gd name="connsiteY0" fmla="*/ 0 h 952548"/>
                <a:gd name="connsiteX1" fmla="*/ 36541 w 9189737"/>
                <a:gd name="connsiteY1" fmla="*/ 952548 h 952548"/>
                <a:gd name="connsiteX2" fmla="*/ 3017537 w 9189737"/>
                <a:gd name="connsiteY2" fmla="*/ 431532 h 952548"/>
                <a:gd name="connsiteX3" fmla="*/ 6775721 w 9189737"/>
                <a:gd name="connsiteY3" fmla="*/ 788148 h 952548"/>
                <a:gd name="connsiteX4" fmla="*/ 9180593 w 9189737"/>
                <a:gd name="connsiteY4" fmla="*/ 577836 h 952548"/>
                <a:gd name="connsiteX5" fmla="*/ 9189737 w 9189737"/>
                <a:gd name="connsiteY5" fmla="*/ 233412 h 952548"/>
                <a:gd name="connsiteX6" fmla="*/ 17 w 9189737"/>
                <a:gd name="connsiteY6" fmla="*/ 0 h 952548"/>
                <a:gd name="connsiteX0" fmla="*/ 17 w 9171449"/>
                <a:gd name="connsiteY0" fmla="*/ 0 h 909876"/>
                <a:gd name="connsiteX1" fmla="*/ 18253 w 9171449"/>
                <a:gd name="connsiteY1" fmla="*/ 909876 h 909876"/>
                <a:gd name="connsiteX2" fmla="*/ 2999249 w 9171449"/>
                <a:gd name="connsiteY2" fmla="*/ 388860 h 909876"/>
                <a:gd name="connsiteX3" fmla="*/ 6757433 w 9171449"/>
                <a:gd name="connsiteY3" fmla="*/ 745476 h 909876"/>
                <a:gd name="connsiteX4" fmla="*/ 9162305 w 9171449"/>
                <a:gd name="connsiteY4" fmla="*/ 535164 h 909876"/>
                <a:gd name="connsiteX5" fmla="*/ 9171449 w 9171449"/>
                <a:gd name="connsiteY5" fmla="*/ 190740 h 909876"/>
                <a:gd name="connsiteX6" fmla="*/ 17 w 9171449"/>
                <a:gd name="connsiteY6" fmla="*/ 0 h 909876"/>
                <a:gd name="connsiteX0" fmla="*/ 17 w 9180593"/>
                <a:gd name="connsiteY0" fmla="*/ 13476 h 923352"/>
                <a:gd name="connsiteX1" fmla="*/ 18253 w 9180593"/>
                <a:gd name="connsiteY1" fmla="*/ 923352 h 923352"/>
                <a:gd name="connsiteX2" fmla="*/ 2999249 w 9180593"/>
                <a:gd name="connsiteY2" fmla="*/ 402336 h 923352"/>
                <a:gd name="connsiteX3" fmla="*/ 6757433 w 9180593"/>
                <a:gd name="connsiteY3" fmla="*/ 758952 h 923352"/>
                <a:gd name="connsiteX4" fmla="*/ 9162305 w 9180593"/>
                <a:gd name="connsiteY4" fmla="*/ 548640 h 923352"/>
                <a:gd name="connsiteX5" fmla="*/ 9180593 w 9180593"/>
                <a:gd name="connsiteY5" fmla="*/ 0 h 923352"/>
                <a:gd name="connsiteX6" fmla="*/ 17 w 9180593"/>
                <a:gd name="connsiteY6" fmla="*/ 13476 h 923352"/>
                <a:gd name="connsiteX0" fmla="*/ 17 w 9189737"/>
                <a:gd name="connsiteY0" fmla="*/ 0 h 909876"/>
                <a:gd name="connsiteX1" fmla="*/ 18253 w 9189737"/>
                <a:gd name="connsiteY1" fmla="*/ 909876 h 909876"/>
                <a:gd name="connsiteX2" fmla="*/ 2999249 w 9189737"/>
                <a:gd name="connsiteY2" fmla="*/ 388860 h 909876"/>
                <a:gd name="connsiteX3" fmla="*/ 6757433 w 9189737"/>
                <a:gd name="connsiteY3" fmla="*/ 745476 h 909876"/>
                <a:gd name="connsiteX4" fmla="*/ 9162305 w 9189737"/>
                <a:gd name="connsiteY4" fmla="*/ 535164 h 909876"/>
                <a:gd name="connsiteX5" fmla="*/ 9189737 w 9189737"/>
                <a:gd name="connsiteY5" fmla="*/ 10908 h 909876"/>
                <a:gd name="connsiteX6" fmla="*/ 17 w 9189737"/>
                <a:gd name="connsiteY6" fmla="*/ 0 h 909876"/>
                <a:gd name="connsiteX0" fmla="*/ 0 w 9189720"/>
                <a:gd name="connsiteY0" fmla="*/ 0 h 909876"/>
                <a:gd name="connsiteX1" fmla="*/ 18236 w 9189720"/>
                <a:gd name="connsiteY1" fmla="*/ 909876 h 909876"/>
                <a:gd name="connsiteX2" fmla="*/ 2999232 w 9189720"/>
                <a:gd name="connsiteY2" fmla="*/ 388860 h 909876"/>
                <a:gd name="connsiteX3" fmla="*/ 6757416 w 9189720"/>
                <a:gd name="connsiteY3" fmla="*/ 745476 h 909876"/>
                <a:gd name="connsiteX4" fmla="*/ 9162288 w 9189720"/>
                <a:gd name="connsiteY4" fmla="*/ 535164 h 909876"/>
                <a:gd name="connsiteX5" fmla="*/ 9189720 w 9189720"/>
                <a:gd name="connsiteY5" fmla="*/ 10908 h 909876"/>
                <a:gd name="connsiteX6" fmla="*/ 0 w 9189720"/>
                <a:gd name="connsiteY6" fmla="*/ 0 h 909876"/>
                <a:gd name="connsiteX0" fmla="*/ 0 w 9162288"/>
                <a:gd name="connsiteY0" fmla="*/ 1971 h 911847"/>
                <a:gd name="connsiteX1" fmla="*/ 18236 w 9162288"/>
                <a:gd name="connsiteY1" fmla="*/ 911847 h 911847"/>
                <a:gd name="connsiteX2" fmla="*/ 2999232 w 9162288"/>
                <a:gd name="connsiteY2" fmla="*/ 390831 h 911847"/>
                <a:gd name="connsiteX3" fmla="*/ 6757416 w 9162288"/>
                <a:gd name="connsiteY3" fmla="*/ 747447 h 911847"/>
                <a:gd name="connsiteX4" fmla="*/ 9162288 w 9162288"/>
                <a:gd name="connsiteY4" fmla="*/ 537135 h 911847"/>
                <a:gd name="connsiteX5" fmla="*/ 9161386 w 9162288"/>
                <a:gd name="connsiteY5" fmla="*/ 0 h 911847"/>
                <a:gd name="connsiteX6" fmla="*/ 0 w 9162288"/>
                <a:gd name="connsiteY6" fmla="*/ 1971 h 911847"/>
                <a:gd name="connsiteX0" fmla="*/ 20401 w 9144052"/>
                <a:gd name="connsiteY0" fmla="*/ 32880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0401 w 9144052"/>
                <a:gd name="connsiteY6" fmla="*/ 32880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6739180 w 9144052"/>
                <a:gd name="connsiteY3" fmla="*/ 747447 h 911847"/>
                <a:gd name="connsiteX4" fmla="*/ 9144052 w 9144052"/>
                <a:gd name="connsiteY4" fmla="*/ 537135 h 911847"/>
                <a:gd name="connsiteX5" fmla="*/ 9143150 w 9144052"/>
                <a:gd name="connsiteY5" fmla="*/ 0 h 911847"/>
                <a:gd name="connsiteX6" fmla="*/ 2371 w 9144052"/>
                <a:gd name="connsiteY6" fmla="*/ 1971 h 911847"/>
                <a:gd name="connsiteX0" fmla="*/ 2371 w 9144052"/>
                <a:gd name="connsiteY0" fmla="*/ 1971 h 911847"/>
                <a:gd name="connsiteX1" fmla="*/ 0 w 9144052"/>
                <a:gd name="connsiteY1" fmla="*/ 911847 h 911847"/>
                <a:gd name="connsiteX2" fmla="*/ 2980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911847"/>
                <a:gd name="connsiteX1" fmla="*/ 0 w 9144052"/>
                <a:gd name="connsiteY1" fmla="*/ 911847 h 911847"/>
                <a:gd name="connsiteX2" fmla="*/ 3361996 w 9144052"/>
                <a:gd name="connsiteY2" fmla="*/ 390831 h 911847"/>
                <a:gd name="connsiteX3" fmla="*/ 9144052 w 9144052"/>
                <a:gd name="connsiteY3" fmla="*/ 537135 h 911847"/>
                <a:gd name="connsiteX4" fmla="*/ 9143150 w 9144052"/>
                <a:gd name="connsiteY4" fmla="*/ 0 h 911847"/>
                <a:gd name="connsiteX5" fmla="*/ 2371 w 9144052"/>
                <a:gd name="connsiteY5" fmla="*/ 1971 h 911847"/>
                <a:gd name="connsiteX0" fmla="*/ 2371 w 9144052"/>
                <a:gd name="connsiteY0" fmla="*/ 1971 h 1193400"/>
                <a:gd name="connsiteX1" fmla="*/ 0 w 9144052"/>
                <a:gd name="connsiteY1" fmla="*/ 911847 h 1193400"/>
                <a:gd name="connsiteX2" fmla="*/ 3361996 w 9144052"/>
                <a:gd name="connsiteY2" fmla="*/ 390831 h 1193400"/>
                <a:gd name="connsiteX3" fmla="*/ 9144052 w 9144052"/>
                <a:gd name="connsiteY3" fmla="*/ 537135 h 1193400"/>
                <a:gd name="connsiteX4" fmla="*/ 9143150 w 9144052"/>
                <a:gd name="connsiteY4" fmla="*/ 0 h 1193400"/>
                <a:gd name="connsiteX5" fmla="*/ 2371 w 9144052"/>
                <a:gd name="connsiteY5" fmla="*/ 1971 h 1193400"/>
                <a:gd name="connsiteX0" fmla="*/ 2371 w 9144052"/>
                <a:gd name="connsiteY0" fmla="*/ 1971 h 1125725"/>
                <a:gd name="connsiteX1" fmla="*/ 0 w 9144052"/>
                <a:gd name="connsiteY1" fmla="*/ 911847 h 1125725"/>
                <a:gd name="connsiteX2" fmla="*/ 3361996 w 9144052"/>
                <a:gd name="connsiteY2" fmla="*/ 390831 h 1125725"/>
                <a:gd name="connsiteX3" fmla="*/ 9144052 w 9144052"/>
                <a:gd name="connsiteY3" fmla="*/ 537135 h 1125725"/>
                <a:gd name="connsiteX4" fmla="*/ 9143150 w 9144052"/>
                <a:gd name="connsiteY4" fmla="*/ 0 h 1125725"/>
                <a:gd name="connsiteX5" fmla="*/ 2371 w 9144052"/>
                <a:gd name="connsiteY5" fmla="*/ 1971 h 1125725"/>
                <a:gd name="connsiteX0" fmla="*/ 2371 w 9144052"/>
                <a:gd name="connsiteY0" fmla="*/ 1971 h 1244834"/>
                <a:gd name="connsiteX1" fmla="*/ 0 w 9144052"/>
                <a:gd name="connsiteY1" fmla="*/ 911847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863120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61996 w 9144052"/>
                <a:gd name="connsiteY2" fmla="*/ 390831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3435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44834"/>
                <a:gd name="connsiteX1" fmla="*/ 0 w 9144052"/>
                <a:gd name="connsiteY1" fmla="*/ 749425 h 1244834"/>
                <a:gd name="connsiteX2" fmla="*/ 3114923 w 9144052"/>
                <a:gd name="connsiteY2" fmla="*/ 315034 h 1244834"/>
                <a:gd name="connsiteX3" fmla="*/ 9144052 w 9144052"/>
                <a:gd name="connsiteY3" fmla="*/ 537135 h 1244834"/>
                <a:gd name="connsiteX4" fmla="*/ 9143150 w 9144052"/>
                <a:gd name="connsiteY4" fmla="*/ 0 h 1244834"/>
                <a:gd name="connsiteX5" fmla="*/ 2371 w 9144052"/>
                <a:gd name="connsiteY5" fmla="*/ 1971 h 1244834"/>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282732"/>
                <a:gd name="connsiteX1" fmla="*/ 0 w 9144052"/>
                <a:gd name="connsiteY1" fmla="*/ 749425 h 1282732"/>
                <a:gd name="connsiteX2" fmla="*/ 3114923 w 9144052"/>
                <a:gd name="connsiteY2" fmla="*/ 315034 h 1282732"/>
                <a:gd name="connsiteX3" fmla="*/ 9144052 w 9144052"/>
                <a:gd name="connsiteY3" fmla="*/ 537135 h 1282732"/>
                <a:gd name="connsiteX4" fmla="*/ 9143150 w 9144052"/>
                <a:gd name="connsiteY4" fmla="*/ 0 h 1282732"/>
                <a:gd name="connsiteX5" fmla="*/ 2371 w 9144052"/>
                <a:gd name="connsiteY5" fmla="*/ 1971 h 1282732"/>
                <a:gd name="connsiteX0" fmla="*/ 2371 w 9144052"/>
                <a:gd name="connsiteY0" fmla="*/ 1971 h 1570664"/>
                <a:gd name="connsiteX1" fmla="*/ 0 w 9144052"/>
                <a:gd name="connsiteY1" fmla="*/ 749425 h 1570664"/>
                <a:gd name="connsiteX2" fmla="*/ 3114923 w 9144052"/>
                <a:gd name="connsiteY2" fmla="*/ 315034 h 1570664"/>
                <a:gd name="connsiteX3" fmla="*/ 9144052 w 9144052"/>
                <a:gd name="connsiteY3" fmla="*/ 825067 h 1570664"/>
                <a:gd name="connsiteX4" fmla="*/ 9143150 w 9144052"/>
                <a:gd name="connsiteY4" fmla="*/ 0 h 1570664"/>
                <a:gd name="connsiteX5" fmla="*/ 2371 w 9144052"/>
                <a:gd name="connsiteY5" fmla="*/ 1971 h 1570664"/>
                <a:gd name="connsiteX0" fmla="*/ 2371 w 9144052"/>
                <a:gd name="connsiteY0" fmla="*/ 1971 h 1986563"/>
                <a:gd name="connsiteX1" fmla="*/ 0 w 9144052"/>
                <a:gd name="connsiteY1" fmla="*/ 749425 h 1986563"/>
                <a:gd name="connsiteX2" fmla="*/ 3114923 w 9144052"/>
                <a:gd name="connsiteY2" fmla="*/ 315034 h 1986563"/>
                <a:gd name="connsiteX3" fmla="*/ 9144052 w 9144052"/>
                <a:gd name="connsiteY3" fmla="*/ 825067 h 1986563"/>
                <a:gd name="connsiteX4" fmla="*/ 9143150 w 9144052"/>
                <a:gd name="connsiteY4" fmla="*/ 0 h 1986563"/>
                <a:gd name="connsiteX5" fmla="*/ 2371 w 9144052"/>
                <a:gd name="connsiteY5" fmla="*/ 1971 h 1986563"/>
                <a:gd name="connsiteX0" fmla="*/ 2371 w 9144052"/>
                <a:gd name="connsiteY0" fmla="*/ 1971 h 1910577"/>
                <a:gd name="connsiteX1" fmla="*/ 0 w 9144052"/>
                <a:gd name="connsiteY1" fmla="*/ 749425 h 1910577"/>
                <a:gd name="connsiteX2" fmla="*/ 3114923 w 9144052"/>
                <a:gd name="connsiteY2" fmla="*/ 315034 h 1910577"/>
                <a:gd name="connsiteX3" fmla="*/ 9144052 w 9144052"/>
                <a:gd name="connsiteY3" fmla="*/ 825067 h 1910577"/>
                <a:gd name="connsiteX4" fmla="*/ 9143150 w 9144052"/>
                <a:gd name="connsiteY4" fmla="*/ 0 h 1910577"/>
                <a:gd name="connsiteX5" fmla="*/ 2371 w 9144052"/>
                <a:gd name="connsiteY5" fmla="*/ 1971 h 1910577"/>
                <a:gd name="connsiteX0" fmla="*/ 790 w 9142471"/>
                <a:gd name="connsiteY0" fmla="*/ 1971 h 1910577"/>
                <a:gd name="connsiteX1" fmla="*/ 4568 w 9142471"/>
                <a:gd name="connsiteY1" fmla="*/ 1141332 h 1910577"/>
                <a:gd name="connsiteX2" fmla="*/ 3113342 w 9142471"/>
                <a:gd name="connsiteY2" fmla="*/ 315034 h 1910577"/>
                <a:gd name="connsiteX3" fmla="*/ 9142471 w 9142471"/>
                <a:gd name="connsiteY3" fmla="*/ 825067 h 1910577"/>
                <a:gd name="connsiteX4" fmla="*/ 9141569 w 9142471"/>
                <a:gd name="connsiteY4" fmla="*/ 0 h 1910577"/>
                <a:gd name="connsiteX5" fmla="*/ 790 w 9142471"/>
                <a:gd name="connsiteY5" fmla="*/ 1971 h 1910577"/>
                <a:gd name="connsiteX0" fmla="*/ 790 w 9142471"/>
                <a:gd name="connsiteY0" fmla="*/ 1971 h 1910577"/>
                <a:gd name="connsiteX1" fmla="*/ 4568 w 9142471"/>
                <a:gd name="connsiteY1" fmla="*/ 1141332 h 1910577"/>
                <a:gd name="connsiteX2" fmla="*/ 3162539 w 9142471"/>
                <a:gd name="connsiteY2" fmla="*/ 482994 h 1910577"/>
                <a:gd name="connsiteX3" fmla="*/ 9142471 w 9142471"/>
                <a:gd name="connsiteY3" fmla="*/ 825067 h 1910577"/>
                <a:gd name="connsiteX4" fmla="*/ 9141569 w 9142471"/>
                <a:gd name="connsiteY4" fmla="*/ 0 h 1910577"/>
                <a:gd name="connsiteX5" fmla="*/ 790 w 9142471"/>
                <a:gd name="connsiteY5" fmla="*/ 1971 h 1910577"/>
                <a:gd name="connsiteX0" fmla="*/ 790 w 9142471"/>
                <a:gd name="connsiteY0" fmla="*/ 1971 h 1742614"/>
                <a:gd name="connsiteX1" fmla="*/ 4568 w 9142471"/>
                <a:gd name="connsiteY1" fmla="*/ 1141332 h 1742614"/>
                <a:gd name="connsiteX2" fmla="*/ 3162539 w 9142471"/>
                <a:gd name="connsiteY2" fmla="*/ 482994 h 1742614"/>
                <a:gd name="connsiteX3" fmla="*/ 9142471 w 9142471"/>
                <a:gd name="connsiteY3" fmla="*/ 825067 h 1742614"/>
                <a:gd name="connsiteX4" fmla="*/ 9141569 w 9142471"/>
                <a:gd name="connsiteY4" fmla="*/ 0 h 1742614"/>
                <a:gd name="connsiteX5" fmla="*/ 790 w 9142471"/>
                <a:gd name="connsiteY5" fmla="*/ 1971 h 1742614"/>
                <a:gd name="connsiteX0" fmla="*/ 790 w 9142471"/>
                <a:gd name="connsiteY0" fmla="*/ 1971 h 1850587"/>
                <a:gd name="connsiteX1" fmla="*/ 4568 w 9142471"/>
                <a:gd name="connsiteY1" fmla="*/ 1141332 h 1850587"/>
                <a:gd name="connsiteX2" fmla="*/ 3162539 w 9142471"/>
                <a:gd name="connsiteY2" fmla="*/ 482994 h 1850587"/>
                <a:gd name="connsiteX3" fmla="*/ 9142471 w 9142471"/>
                <a:gd name="connsiteY3" fmla="*/ 825067 h 1850587"/>
                <a:gd name="connsiteX4" fmla="*/ 9141569 w 9142471"/>
                <a:gd name="connsiteY4" fmla="*/ 0 h 1850587"/>
                <a:gd name="connsiteX5" fmla="*/ 790 w 9142471"/>
                <a:gd name="connsiteY5" fmla="*/ 1971 h 1850587"/>
                <a:gd name="connsiteX0" fmla="*/ 790 w 9142471"/>
                <a:gd name="connsiteY0" fmla="*/ 1971 h 1850587"/>
                <a:gd name="connsiteX1" fmla="*/ 4568 w 9142471"/>
                <a:gd name="connsiteY1" fmla="*/ 1141332 h 1850587"/>
                <a:gd name="connsiteX2" fmla="*/ 3162539 w 9142471"/>
                <a:gd name="connsiteY2" fmla="*/ 482994 h 1850587"/>
                <a:gd name="connsiteX3" fmla="*/ 9142471 w 9142471"/>
                <a:gd name="connsiteY3" fmla="*/ 825067 h 1850587"/>
                <a:gd name="connsiteX4" fmla="*/ 9141569 w 9142471"/>
                <a:gd name="connsiteY4" fmla="*/ 0 h 1850587"/>
                <a:gd name="connsiteX5" fmla="*/ 790 w 9142471"/>
                <a:gd name="connsiteY5" fmla="*/ 1971 h 1850587"/>
                <a:gd name="connsiteX0" fmla="*/ 790 w 9142471"/>
                <a:gd name="connsiteY0" fmla="*/ 1971 h 1538662"/>
                <a:gd name="connsiteX1" fmla="*/ 4568 w 9142471"/>
                <a:gd name="connsiteY1" fmla="*/ 1141332 h 1538662"/>
                <a:gd name="connsiteX2" fmla="*/ 3162539 w 9142471"/>
                <a:gd name="connsiteY2" fmla="*/ 482994 h 1538662"/>
                <a:gd name="connsiteX3" fmla="*/ 9142471 w 9142471"/>
                <a:gd name="connsiteY3" fmla="*/ 825067 h 1538662"/>
                <a:gd name="connsiteX4" fmla="*/ 9141569 w 9142471"/>
                <a:gd name="connsiteY4" fmla="*/ 0 h 1538662"/>
                <a:gd name="connsiteX5" fmla="*/ 790 w 9142471"/>
                <a:gd name="connsiteY5" fmla="*/ 1971 h 1538662"/>
                <a:gd name="connsiteX0" fmla="*/ 790 w 9142471"/>
                <a:gd name="connsiteY0" fmla="*/ 1971 h 1874582"/>
                <a:gd name="connsiteX1" fmla="*/ 4568 w 9142471"/>
                <a:gd name="connsiteY1" fmla="*/ 1141332 h 1874582"/>
                <a:gd name="connsiteX2" fmla="*/ 3162539 w 9142471"/>
                <a:gd name="connsiteY2" fmla="*/ 482994 h 1874582"/>
                <a:gd name="connsiteX3" fmla="*/ 9142471 w 9142471"/>
                <a:gd name="connsiteY3" fmla="*/ 825067 h 1874582"/>
                <a:gd name="connsiteX4" fmla="*/ 9141569 w 9142471"/>
                <a:gd name="connsiteY4" fmla="*/ 0 h 1874582"/>
                <a:gd name="connsiteX5" fmla="*/ 790 w 9142471"/>
                <a:gd name="connsiteY5" fmla="*/ 1971 h 1874582"/>
                <a:gd name="connsiteX0" fmla="*/ 790 w 9142471"/>
                <a:gd name="connsiteY0" fmla="*/ 1971 h 1874582"/>
                <a:gd name="connsiteX1" fmla="*/ 4568 w 9142471"/>
                <a:gd name="connsiteY1" fmla="*/ 1141332 h 1874582"/>
                <a:gd name="connsiteX2" fmla="*/ 3162539 w 9142471"/>
                <a:gd name="connsiteY2" fmla="*/ 482994 h 1874582"/>
                <a:gd name="connsiteX3" fmla="*/ 9142471 w 9142471"/>
                <a:gd name="connsiteY3" fmla="*/ 825067 h 1874582"/>
                <a:gd name="connsiteX4" fmla="*/ 9141569 w 9142471"/>
                <a:gd name="connsiteY4" fmla="*/ 0 h 1874582"/>
                <a:gd name="connsiteX5" fmla="*/ 790 w 9142471"/>
                <a:gd name="connsiteY5" fmla="*/ 1971 h 1874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2471" h="1874582">
                  <a:moveTo>
                    <a:pt x="790" y="1971"/>
                  </a:moveTo>
                  <a:cubicBezTo>
                    <a:pt x="0" y="305263"/>
                    <a:pt x="5358" y="838040"/>
                    <a:pt x="4568" y="1141332"/>
                  </a:cubicBezTo>
                  <a:cubicBezTo>
                    <a:pt x="419096" y="979788"/>
                    <a:pt x="1492070" y="639683"/>
                    <a:pt x="3162539" y="482994"/>
                  </a:cubicBezTo>
                  <a:cubicBezTo>
                    <a:pt x="4833008" y="326305"/>
                    <a:pt x="7747892" y="1874582"/>
                    <a:pt x="9142471" y="825067"/>
                  </a:cubicBezTo>
                  <a:cubicBezTo>
                    <a:pt x="9142170" y="646022"/>
                    <a:pt x="9141870" y="179045"/>
                    <a:pt x="9141569" y="0"/>
                  </a:cubicBezTo>
                  <a:lnTo>
                    <a:pt x="790" y="197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Oval 10"/>
          <p:cNvSpPr/>
          <p:nvPr/>
        </p:nvSpPr>
        <p:spPr bwMode="gray">
          <a:xfrm>
            <a:off x="7429500" y="3886200"/>
            <a:ext cx="822198" cy="758952"/>
          </a:xfrm>
          <a:prstGeom prst="ellipse">
            <a:avLst/>
          </a:prstGeom>
          <a:gradFill flip="none" rotWithShape="1">
            <a:gsLst>
              <a:gs pos="0">
                <a:schemeClr val="accent1">
                  <a:lumMod val="20000"/>
                  <a:lumOff val="80000"/>
                  <a:alpha val="90000"/>
                </a:schemeClr>
              </a:gs>
              <a:gs pos="76000">
                <a:schemeClr val="accent1">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bwMode="gray">
          <a:xfrm>
            <a:off x="6270498" y="4572000"/>
            <a:ext cx="416052" cy="384048"/>
          </a:xfrm>
          <a:prstGeom prst="ellipse">
            <a:avLst/>
          </a:prstGeom>
          <a:gradFill flip="none" rotWithShape="1">
            <a:gsLst>
              <a:gs pos="0">
                <a:schemeClr val="accent4">
                  <a:lumMod val="20000"/>
                  <a:lumOff val="80000"/>
                  <a:alpha val="90000"/>
                </a:schemeClr>
              </a:gs>
              <a:gs pos="76000">
                <a:schemeClr val="accent4">
                  <a:alpha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bwMode="gray">
          <a:xfrm>
            <a:off x="1317498" y="384048"/>
            <a:ext cx="792480" cy="731520"/>
          </a:xfrm>
          <a:prstGeom prst="ellipse">
            <a:avLst/>
          </a:prstGeom>
          <a:gradFill flip="none" rotWithShape="1">
            <a:gsLst>
              <a:gs pos="0">
                <a:schemeClr val="accent3">
                  <a:lumMod val="20000"/>
                  <a:lumOff val="80000"/>
                </a:schemeClr>
              </a:gs>
              <a:gs pos="100000">
                <a:schemeClr val="accent3">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bwMode="gray">
          <a:xfrm>
            <a:off x="0" y="0"/>
            <a:ext cx="9915962" cy="1862136"/>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 name="connsiteX0" fmla="*/ 52 w 9153196"/>
              <a:gd name="connsiteY0" fmla="*/ 1284 h 1862136"/>
              <a:gd name="connsiteX1" fmla="*/ 0 w 9153196"/>
              <a:gd name="connsiteY1" fmla="*/ 1862136 h 1862136"/>
              <a:gd name="connsiteX2" fmla="*/ 2980996 w 9153196"/>
              <a:gd name="connsiteY2" fmla="*/ 96012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106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739180 w 9153196"/>
              <a:gd name="connsiteY3" fmla="*/ 13167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 name="connsiteX0" fmla="*/ 52 w 9153196"/>
              <a:gd name="connsiteY0" fmla="*/ 1284 h 1862136"/>
              <a:gd name="connsiteX1" fmla="*/ 0 w 9153196"/>
              <a:gd name="connsiteY1" fmla="*/ 1862136 h 1862136"/>
              <a:gd name="connsiteX2" fmla="*/ 2999284 w 9153196"/>
              <a:gd name="connsiteY2" fmla="*/ 1051560 h 1862136"/>
              <a:gd name="connsiteX3" fmla="*/ 6281980 w 9153196"/>
              <a:gd name="connsiteY3" fmla="*/ 1469136 h 1862136"/>
              <a:gd name="connsiteX4" fmla="*/ 9144052 w 9153196"/>
              <a:gd name="connsiteY4" fmla="*/ 1487424 h 1862136"/>
              <a:gd name="connsiteX5" fmla="*/ 9153196 w 9153196"/>
              <a:gd name="connsiteY5" fmla="*/ 0 h 1862136"/>
              <a:gd name="connsiteX6" fmla="*/ 52 w 9153196"/>
              <a:gd name="connsiteY6" fmla="*/ 1284 h 1862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53196" h="1862136">
                <a:moveTo>
                  <a:pt x="52" y="1284"/>
                </a:moveTo>
                <a:cubicBezTo>
                  <a:pt x="35" y="491948"/>
                  <a:pt x="17" y="1371472"/>
                  <a:pt x="0" y="1862136"/>
                </a:cubicBezTo>
                <a:cubicBezTo>
                  <a:pt x="304800" y="1706688"/>
                  <a:pt x="1952287" y="1117060"/>
                  <a:pt x="2999284" y="1051560"/>
                </a:cubicBezTo>
                <a:cubicBezTo>
                  <a:pt x="4046281" y="986060"/>
                  <a:pt x="5541316" y="1353820"/>
                  <a:pt x="6281980" y="1469136"/>
                </a:cubicBezTo>
                <a:cubicBezTo>
                  <a:pt x="7022644" y="1584452"/>
                  <a:pt x="8247940" y="1834896"/>
                  <a:pt x="9144052" y="1487424"/>
                </a:cubicBezTo>
                <a:lnTo>
                  <a:pt x="9153196" y="0"/>
                </a:lnTo>
                <a:lnTo>
                  <a:pt x="52" y="1284"/>
                </a:ln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bwMode="invGray">
          <a:xfrm>
            <a:off x="-56" y="0"/>
            <a:ext cx="9915962" cy="1481136"/>
          </a:xfrm>
          <a:custGeom>
            <a:avLst/>
            <a:gdLst>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630680"/>
              <a:gd name="connsiteX1" fmla="*/ 18288 w 9153144"/>
              <a:gd name="connsiteY1" fmla="*/ 1472184 h 1630680"/>
              <a:gd name="connsiteX2" fmla="*/ 2980944 w 9153144"/>
              <a:gd name="connsiteY2" fmla="*/ 960120 h 1630680"/>
              <a:gd name="connsiteX3" fmla="*/ 7114032 w 9153144"/>
              <a:gd name="connsiteY3" fmla="*/ 1353312 h 1630680"/>
              <a:gd name="connsiteX4" fmla="*/ 9144000 w 9153144"/>
              <a:gd name="connsiteY4" fmla="*/ 1106424 h 1630680"/>
              <a:gd name="connsiteX5" fmla="*/ 9153144 w 9153144"/>
              <a:gd name="connsiteY5" fmla="*/ 0 h 1630680"/>
              <a:gd name="connsiteX6" fmla="*/ 0 w 9153144"/>
              <a:gd name="connsiteY6" fmla="*/ 9144 h 1630680"/>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7114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3032 w 9153144"/>
              <a:gd name="connsiteY3" fmla="*/ 1353312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0 w 9153144"/>
              <a:gd name="connsiteY0" fmla="*/ 9144 h 1472184"/>
              <a:gd name="connsiteX1" fmla="*/ 18288 w 9153144"/>
              <a:gd name="connsiteY1" fmla="*/ 1472184 h 1472184"/>
              <a:gd name="connsiteX2" fmla="*/ 2980944 w 9153144"/>
              <a:gd name="connsiteY2" fmla="*/ 960120 h 1472184"/>
              <a:gd name="connsiteX3" fmla="*/ 6739128 w 9153144"/>
              <a:gd name="connsiteY3" fmla="*/ 1316736 h 1472184"/>
              <a:gd name="connsiteX4" fmla="*/ 9144000 w 9153144"/>
              <a:gd name="connsiteY4" fmla="*/ 1106424 h 1472184"/>
              <a:gd name="connsiteX5" fmla="*/ 9153144 w 9153144"/>
              <a:gd name="connsiteY5" fmla="*/ 0 h 1472184"/>
              <a:gd name="connsiteX6" fmla="*/ 0 w 9153144"/>
              <a:gd name="connsiteY6" fmla="*/ 9144 h 1472184"/>
              <a:gd name="connsiteX0" fmla="*/ 52 w 9153196"/>
              <a:gd name="connsiteY0" fmla="*/ 914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9144 h 1481136"/>
              <a:gd name="connsiteX0" fmla="*/ 52 w 9153196"/>
              <a:gd name="connsiteY0" fmla="*/ 1284 h 1481136"/>
              <a:gd name="connsiteX1" fmla="*/ 0 w 9153196"/>
              <a:gd name="connsiteY1" fmla="*/ 1481136 h 1481136"/>
              <a:gd name="connsiteX2" fmla="*/ 2980996 w 9153196"/>
              <a:gd name="connsiteY2" fmla="*/ 960120 h 1481136"/>
              <a:gd name="connsiteX3" fmla="*/ 6739180 w 9153196"/>
              <a:gd name="connsiteY3" fmla="*/ 1316736 h 1481136"/>
              <a:gd name="connsiteX4" fmla="*/ 9144052 w 9153196"/>
              <a:gd name="connsiteY4" fmla="*/ 1106424 h 1481136"/>
              <a:gd name="connsiteX5" fmla="*/ 9153196 w 9153196"/>
              <a:gd name="connsiteY5" fmla="*/ 0 h 1481136"/>
              <a:gd name="connsiteX6" fmla="*/ 52 w 9153196"/>
              <a:gd name="connsiteY6" fmla="*/ 1284 h 1481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53196" h="1481136">
                <a:moveTo>
                  <a:pt x="52" y="1284"/>
                </a:moveTo>
                <a:cubicBezTo>
                  <a:pt x="35" y="491948"/>
                  <a:pt x="17" y="990472"/>
                  <a:pt x="0" y="1481136"/>
                </a:cubicBezTo>
                <a:cubicBezTo>
                  <a:pt x="414528" y="1319592"/>
                  <a:pt x="1857799" y="987520"/>
                  <a:pt x="2980996" y="960120"/>
                </a:cubicBezTo>
                <a:cubicBezTo>
                  <a:pt x="4104193" y="932720"/>
                  <a:pt x="6019852" y="1271016"/>
                  <a:pt x="6739180" y="1316736"/>
                </a:cubicBezTo>
                <a:cubicBezTo>
                  <a:pt x="7458508" y="1362456"/>
                  <a:pt x="8247940" y="1453896"/>
                  <a:pt x="9144052" y="1106424"/>
                </a:cubicBezTo>
                <a:lnTo>
                  <a:pt x="9153196" y="0"/>
                </a:lnTo>
                <a:lnTo>
                  <a:pt x="52" y="1284"/>
                </a:lnTo>
                <a:close/>
              </a:path>
            </a:pathLst>
          </a:custGeom>
          <a:gradFill>
            <a:gsLst>
              <a:gs pos="0">
                <a:schemeClr val="accent1">
                  <a:lumMod val="75000"/>
                  <a:alpha val="69000"/>
                </a:schemeClr>
              </a:gs>
              <a:gs pos="100000">
                <a:schemeClr val="accent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bwMode="white">
          <a:xfrm>
            <a:off x="495300" y="0"/>
            <a:ext cx="8915400" cy="1143000"/>
          </a:xfrm>
          <a:prstGeom prst="rect">
            <a:avLst/>
          </a:prstGeom>
        </p:spPr>
        <p:txBody>
          <a:bodyPr vert="horz" lIns="91440" tIns="45720" rIns="91440" bIns="45720" rtlCol="0" anchor="ctr">
            <a:normAutofit/>
          </a:bodyPr>
          <a:lstStyle/>
          <a:p>
            <a:r>
              <a:rPr lang="ko-KR" altLang="en-US" smtClean="0"/>
              <a:t>마스터 제목 스타일 편집</a:t>
            </a:r>
            <a:endParaRPr lang="en-US"/>
          </a:p>
        </p:txBody>
      </p:sp>
      <p:sp>
        <p:nvSpPr>
          <p:cNvPr id="4" name="Date Placeholder 3"/>
          <p:cNvSpPr>
            <a:spLocks noGrp="1"/>
          </p:cNvSpPr>
          <p:nvPr>
            <p:ph type="dt" sz="half" idx="2"/>
          </p:nvPr>
        </p:nvSpPr>
        <p:spPr>
          <a:xfrm>
            <a:off x="495300" y="6537960"/>
            <a:ext cx="2311400" cy="246888"/>
          </a:xfrm>
          <a:prstGeom prst="rect">
            <a:avLst/>
          </a:prstGeom>
        </p:spPr>
        <p:txBody>
          <a:bodyPr vert="horz" lIns="91440" tIns="45720" rIns="91440" bIns="45720" rtlCol="0" anchor="ctr"/>
          <a:lstStyle>
            <a:lvl1pPr algn="l">
              <a:defRPr sz="1200">
                <a:solidFill>
                  <a:schemeClr val="tx1">
                    <a:tint val="75000"/>
                  </a:schemeClr>
                </a:solidFill>
              </a:defRPr>
            </a:lvl1pPr>
          </a:lstStyle>
          <a:p>
            <a:fld id="{B9E41070-5398-49A8-896C-525639683D93}" type="datetime1">
              <a:rPr lang="en-US" altLang="ko-KR" smtClean="0"/>
              <a:pPr/>
              <a:t>12/1/2011</a:t>
            </a:fld>
            <a:endParaRPr lang="en-US"/>
          </a:p>
        </p:txBody>
      </p:sp>
      <p:sp>
        <p:nvSpPr>
          <p:cNvPr id="5" name="Footer Placeholder 4"/>
          <p:cNvSpPr>
            <a:spLocks noGrp="1"/>
          </p:cNvSpPr>
          <p:nvPr>
            <p:ph type="ftr" sz="quarter" idx="3"/>
          </p:nvPr>
        </p:nvSpPr>
        <p:spPr>
          <a:xfrm>
            <a:off x="3384550" y="6537960"/>
            <a:ext cx="3136900" cy="24688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537960"/>
            <a:ext cx="2311400" cy="246888"/>
          </a:xfrm>
          <a:prstGeom prst="rect">
            <a:avLst/>
          </a:prstGeom>
        </p:spPr>
        <p:txBody>
          <a:bodyPr vert="horz" lIns="91440" tIns="45720" rIns="91440" bIns="45720" rtlCol="0" anchor="ctr"/>
          <a:lstStyle>
            <a:lvl1pPr algn="r">
              <a:defRPr sz="1200">
                <a:solidFill>
                  <a:schemeClr val="tx1">
                    <a:tint val="75000"/>
                  </a:schemeClr>
                </a:solidFill>
              </a:defRPr>
            </a:lvl1pPr>
          </a:lstStyle>
          <a:p>
            <a:fld id="{3F3BBF41-8CCE-4738-9EBA-EB32408ABD77}" type="slidenum">
              <a:rPr lang="en-US" smtClean="0"/>
              <a:pPr/>
              <a:t>‹#›</a:t>
            </a:fld>
            <a:endParaRPr lang="en-US"/>
          </a:p>
        </p:txBody>
      </p:sp>
      <p:sp>
        <p:nvSpPr>
          <p:cNvPr id="9" name="Text Placeholder 8"/>
          <p:cNvSpPr>
            <a:spLocks noGrp="1"/>
          </p:cNvSpPr>
          <p:nvPr>
            <p:ph type="body" idx="1"/>
          </p:nvPr>
        </p:nvSpPr>
        <p:spPr bwMode="gray">
          <a:xfrm>
            <a:off x="495300" y="1600201"/>
            <a:ext cx="89154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1" hangingPunct="1">
        <a:spcBef>
          <a:spcPct val="0"/>
        </a:spcBef>
        <a:buNone/>
        <a:defRPr lang="en-US" sz="3600" b="1" kern="1200" smtClean="0">
          <a:solidFill>
            <a:schemeClr val="bg1"/>
          </a:solidFill>
          <a:latin typeface="+mj-lt"/>
          <a:ea typeface="+mj-ea"/>
          <a:cs typeface="+mj-cs"/>
        </a:defRPr>
      </a:lvl1pPr>
      <a:lvl2pPr eaLnBrk="1" latinLnBrk="1" hangingPunct="1">
        <a:defRPr>
          <a:solidFill>
            <a:schemeClr val="tx2"/>
          </a:solidFill>
        </a:defRPr>
      </a:lvl2pPr>
      <a:lvl3pPr eaLnBrk="1" latinLnBrk="1" hangingPunct="1">
        <a:defRPr>
          <a:solidFill>
            <a:schemeClr val="tx2"/>
          </a:solidFill>
        </a:defRPr>
      </a:lvl3pPr>
      <a:lvl4pPr eaLnBrk="1" latinLnBrk="1" hangingPunct="1">
        <a:defRPr>
          <a:solidFill>
            <a:schemeClr val="tx2"/>
          </a:solidFill>
        </a:defRPr>
      </a:lvl4pPr>
      <a:lvl5pPr eaLnBrk="1" latinLnBrk="1" hangingPunct="1">
        <a:defRPr>
          <a:solidFill>
            <a:schemeClr val="tx2"/>
          </a:solidFill>
        </a:defRPr>
      </a:lvl5pPr>
      <a:lvl6pPr eaLnBrk="1" latinLnBrk="1" hangingPunct="1">
        <a:defRPr>
          <a:solidFill>
            <a:schemeClr val="tx2"/>
          </a:solidFill>
        </a:defRPr>
      </a:lvl6pPr>
      <a:lvl7pPr eaLnBrk="1" latinLnBrk="1" hangingPunct="1">
        <a:defRPr>
          <a:solidFill>
            <a:schemeClr val="tx2"/>
          </a:solidFill>
        </a:defRPr>
      </a:lvl7pPr>
      <a:lvl8pPr eaLnBrk="1" latinLnBrk="1" hangingPunct="1">
        <a:defRPr>
          <a:solidFill>
            <a:schemeClr val="tx2"/>
          </a:solidFill>
        </a:defRPr>
      </a:lvl8pPr>
      <a:lvl9pPr eaLnBrk="1" latinLnBrk="1" hangingPunct="1">
        <a:defRPr>
          <a:solidFill>
            <a:schemeClr val="tx2"/>
          </a:solidFill>
        </a:defRPr>
      </a:lvl9pPr>
    </p:titleStyle>
    <p:bodyStyle>
      <a:lvl1pPr marL="342900" indent="-342900" algn="l" defTabSz="914400" rtl="0" eaLnBrk="1" latinLnBrk="1" hangingPunct="1">
        <a:spcBef>
          <a:spcPct val="20000"/>
        </a:spcBef>
        <a:buClr>
          <a:schemeClr val="accent5"/>
        </a:buClr>
        <a:buSzPct val="85000"/>
        <a:buFont typeface="Wingdings" pitchFamily="2" charset="2"/>
        <a:buChar char="¢"/>
        <a:defRPr lang="en-US" sz="3200" kern="1200" smtClean="0">
          <a:solidFill>
            <a:schemeClr val="tx1"/>
          </a:solidFill>
          <a:latin typeface="+mn-lt"/>
          <a:ea typeface="+mn-ea"/>
          <a:cs typeface="+mn-cs"/>
        </a:defRPr>
      </a:lvl1pPr>
      <a:lvl2pPr marL="742950" indent="-285750" algn="l" defTabSz="914400" rtl="0" eaLnBrk="1" latinLnBrk="1" hangingPunct="1">
        <a:spcBef>
          <a:spcPct val="20000"/>
        </a:spcBef>
        <a:buClr>
          <a:schemeClr val="accent4"/>
        </a:buClr>
        <a:buSzPct val="85000"/>
        <a:buFont typeface="Wingdings" pitchFamily="2" charset="2"/>
        <a:buChar char="¤"/>
        <a:defRPr lang="en-US" sz="2800" kern="1200" smtClean="0">
          <a:solidFill>
            <a:schemeClr val="tx1"/>
          </a:solidFill>
          <a:latin typeface="+mn-lt"/>
          <a:ea typeface="+mn-ea"/>
          <a:cs typeface="+mn-cs"/>
        </a:defRPr>
      </a:lvl2pPr>
      <a:lvl3pPr marL="1143000" indent="-228600" algn="l" defTabSz="914400" rtl="0" eaLnBrk="1" latinLnBrk="1" hangingPunct="1">
        <a:spcBef>
          <a:spcPct val="20000"/>
        </a:spcBef>
        <a:buClr>
          <a:schemeClr val="accent3"/>
        </a:buClr>
        <a:buSzPct val="85000"/>
        <a:buFont typeface="Wingdings" pitchFamily="2" charset="2"/>
        <a:buChar char="¤"/>
        <a:defRPr lang="en-US" sz="2400" kern="1200" smtClean="0">
          <a:solidFill>
            <a:schemeClr val="tx1"/>
          </a:solidFill>
          <a:latin typeface="+mn-lt"/>
          <a:ea typeface="+mn-ea"/>
          <a:cs typeface="+mn-cs"/>
        </a:defRPr>
      </a:lvl3pPr>
      <a:lvl4pPr marL="1600200" indent="-228600" algn="l" defTabSz="914400" rtl="0" eaLnBrk="1" latinLnBrk="1" hangingPunct="1">
        <a:spcBef>
          <a:spcPct val="20000"/>
        </a:spcBef>
        <a:buClr>
          <a:schemeClr val="accent2"/>
        </a:buClr>
        <a:buSzPct val="85000"/>
        <a:buFont typeface="Wingdings" pitchFamily="2" charset="2"/>
        <a:buChar char="¤"/>
        <a:defRPr lang="en-US" sz="2000" kern="1200" smtClean="0">
          <a:solidFill>
            <a:schemeClr val="tx1"/>
          </a:solidFill>
          <a:latin typeface="+mn-lt"/>
          <a:ea typeface="+mn-ea"/>
          <a:cs typeface="+mn-cs"/>
        </a:defRPr>
      </a:lvl4pPr>
      <a:lvl5pPr marL="2057400" indent="-228600" algn="l" defTabSz="914400" rtl="0" eaLnBrk="1" latinLnBrk="1" hangingPunct="1">
        <a:spcBef>
          <a:spcPct val="20000"/>
        </a:spcBef>
        <a:buClr>
          <a:schemeClr val="accent6"/>
        </a:buClr>
        <a:buSzPct val="85000"/>
        <a:buFont typeface="Wingdings" pitchFamily="2" charset="2"/>
        <a:buChar char="¤"/>
        <a:defRPr lang="en-US" sz="2000" kern="1200" smtClean="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ya1210@gmail.com" TargetMode="External"/><Relationship Id="rId2" Type="http://schemas.openxmlformats.org/officeDocument/2006/relationships/hyperlink" Target="mailto:mapplus@gmail.com" TargetMode="External"/><Relationship Id="rId1" Type="http://schemas.openxmlformats.org/officeDocument/2006/relationships/slideLayout" Target="../slideLayouts/slideLayout1.xml"/><Relationship Id="rId4" Type="http://schemas.openxmlformats.org/officeDocument/2006/relationships/hyperlink" Target="http://onspatial.com/" TargetMode="External"/></Relationships>
</file>

<file path=ppt/slides/_rels/slide10.xml.rels><?xml version="1.0" encoding="UTF-8" standalone="yes"?>
<Relationships xmlns="http://schemas.openxmlformats.org/package/2006/relationships"><Relationship Id="rId2" Type="http://schemas.openxmlformats.org/officeDocument/2006/relationships/hyperlink" Target="http://www.onspatial.com/2010/03/arcgisnaming-output-rasters.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onspatial.com/2010/03/arcgisnaming-output-rasters.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onspatial.com/2009/12/arcgisfield-calculator-%ED%99%9C%EC%9A%A9.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gisdeveloper.co.kr/611?category=2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onspatial.com/2010/08/%EC%88%98%EC%B9%98%EC%A7%80%EB%8F%84-ver20ngi-%ED%8F%AC%EB%A7%B7%EC%9D%98-%EB%B3%80%ED%99%98-%EB%B0%8F-%ED%99%9C%EC%9A%A9-2.html" TargetMode="External"/><Relationship Id="rId2" Type="http://schemas.openxmlformats.org/officeDocument/2006/relationships/hyperlink" Target="http://www.onspatial.com/2011/05/ver20ngi-plugin-for-arcgis-10.html"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www.onspatial.com/2010/03/%EC%88%98%EC%B9%98%EC%A7%80%EB%8F%84-ver20ngi-%ED%8F%AC%EB%A7%B7%EC%9D%98-%EB%B3%80%ED%99%98-%EB%B0%8F-%ED%99%9C%EC%9A%A9-1.html"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www.biz-gis.com/" TargetMode="External"/><Relationship Id="rId3" Type="http://schemas.openxmlformats.org/officeDocument/2006/relationships/hyperlink" Target="http://forums.arcgis.com/" TargetMode="External"/><Relationship Id="rId7" Type="http://schemas.openxmlformats.org/officeDocument/2006/relationships/hyperlink" Target="http://cafe.naver.com/gisdev" TargetMode="External"/><Relationship Id="rId2" Type="http://schemas.openxmlformats.org/officeDocument/2006/relationships/hyperlink" Target="http://support.esri.com/en/" TargetMode="External"/><Relationship Id="rId1" Type="http://schemas.openxmlformats.org/officeDocument/2006/relationships/slideLayout" Target="../slideLayouts/slideLayout2.xml"/><Relationship Id="rId6" Type="http://schemas.openxmlformats.org/officeDocument/2006/relationships/hyperlink" Target="http://www.ngis.go.kr/egis" TargetMode="External"/><Relationship Id="rId5" Type="http://schemas.openxmlformats.org/officeDocument/2006/relationships/hyperlink" Target="http://support.sundosoft.com/" TargetMode="External"/><Relationship Id="rId4" Type="http://schemas.openxmlformats.org/officeDocument/2006/relationships/hyperlink" Target="http://gis.stackexchange.com/" TargetMode="External"/><Relationship Id="rId9" Type="http://schemas.openxmlformats.org/officeDocument/2006/relationships/hyperlink" Target="http://www.onspatial.com/"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onspatial.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esri.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help.arcgis.com/en/arcgisdesktop/10.0/help/index.html#/Geoprocessing_considerations_for_shapefile_output/002t0000000m000000/"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help.arcgis.com/en/arcgisdesktop/10.0/help/index.html#/Geoprocessing_considerations_for_shapefile_output/002t0000000m00000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normAutofit/>
          </a:bodyPr>
          <a:lstStyle/>
          <a:p>
            <a:pPr algn="ctr"/>
            <a:r>
              <a:rPr lang="en-US" altLang="ko-KR" dirty="0" smtClean="0"/>
              <a:t>ArcGIS </a:t>
            </a:r>
            <a:r>
              <a:rPr lang="ko-KR" altLang="en-US" dirty="0" err="1" smtClean="0"/>
              <a:t>사용팁</a:t>
            </a:r>
            <a:r>
              <a:rPr lang="en-US" altLang="ko-KR" dirty="0" smtClean="0"/>
              <a:t/>
            </a:r>
            <a:br>
              <a:rPr lang="en-US" altLang="ko-KR" dirty="0" smtClean="0"/>
            </a:br>
            <a:r>
              <a:rPr lang="en-US" altLang="ko-KR" dirty="0" smtClean="0"/>
              <a:t>- </a:t>
            </a:r>
            <a:r>
              <a:rPr lang="ko-KR" altLang="en-US" dirty="0" smtClean="0"/>
              <a:t>이것만은 알아두자</a:t>
            </a:r>
            <a:endParaRPr lang="ko-KR" altLang="en-US" dirty="0"/>
          </a:p>
        </p:txBody>
      </p:sp>
      <p:sp>
        <p:nvSpPr>
          <p:cNvPr id="3" name="부제목 2"/>
          <p:cNvSpPr>
            <a:spLocks noGrp="1"/>
          </p:cNvSpPr>
          <p:nvPr>
            <p:ph type="subTitle" idx="1"/>
          </p:nvPr>
        </p:nvSpPr>
        <p:spPr>
          <a:xfrm>
            <a:off x="0" y="4509120"/>
            <a:ext cx="9906000" cy="1517298"/>
          </a:xfrm>
        </p:spPr>
        <p:txBody>
          <a:bodyPr>
            <a:noAutofit/>
          </a:bodyPr>
          <a:lstStyle/>
          <a:p>
            <a:pPr algn="ctr"/>
            <a:r>
              <a:rPr lang="en-US" altLang="ko-KR" dirty="0" smtClean="0">
                <a:latin typeface="+mj-ea"/>
                <a:ea typeface="+mj-ea"/>
              </a:rPr>
              <a:t>2011.12.02</a:t>
            </a:r>
          </a:p>
          <a:p>
            <a:pPr algn="ctr"/>
            <a:r>
              <a:rPr lang="ko-KR" altLang="en-US" dirty="0" err="1" smtClean="0">
                <a:latin typeface="+mj-ea"/>
                <a:ea typeface="+mj-ea"/>
              </a:rPr>
              <a:t>이민파</a:t>
            </a:r>
            <a:r>
              <a:rPr lang="en-US" altLang="ko-KR" dirty="0" smtClean="0">
                <a:latin typeface="+mj-ea"/>
                <a:ea typeface="+mj-ea"/>
              </a:rPr>
              <a:t>, </a:t>
            </a:r>
            <a:r>
              <a:rPr lang="ko-KR" altLang="en-US" dirty="0" smtClean="0">
                <a:latin typeface="+mj-ea"/>
                <a:ea typeface="+mj-ea"/>
              </a:rPr>
              <a:t>박주용</a:t>
            </a:r>
            <a:endParaRPr lang="en-US" altLang="ko-KR" dirty="0" smtClean="0">
              <a:latin typeface="+mj-ea"/>
              <a:ea typeface="+mj-ea"/>
            </a:endParaRPr>
          </a:p>
          <a:p>
            <a:pPr algn="ctr"/>
            <a:r>
              <a:rPr lang="en-US" altLang="ko-KR" dirty="0" smtClean="0">
                <a:latin typeface="+mj-ea"/>
                <a:ea typeface="+mj-ea"/>
                <a:hlinkClick r:id="rId2"/>
              </a:rPr>
              <a:t>mapplus@gmail.com</a:t>
            </a:r>
            <a:r>
              <a:rPr lang="en-US" altLang="ko-KR" dirty="0">
                <a:latin typeface="+mj-ea"/>
                <a:ea typeface="+mj-ea"/>
              </a:rPr>
              <a:t>, </a:t>
            </a:r>
            <a:r>
              <a:rPr lang="en-US" altLang="ko-KR" dirty="0" smtClean="0">
                <a:latin typeface="+mj-ea"/>
                <a:ea typeface="+mj-ea"/>
                <a:hlinkClick r:id="rId3"/>
              </a:rPr>
              <a:t>jya1210@gmail.com</a:t>
            </a:r>
            <a:endParaRPr lang="en-US" altLang="ko-KR" dirty="0" smtClean="0">
              <a:latin typeface="+mj-ea"/>
              <a:ea typeface="+mj-ea"/>
            </a:endParaRPr>
          </a:p>
          <a:p>
            <a:pPr algn="ctr"/>
            <a:r>
              <a:rPr lang="en-US" altLang="ko-KR" dirty="0" smtClean="0">
                <a:latin typeface="+mj-ea"/>
                <a:ea typeface="+mj-ea"/>
              </a:rPr>
              <a:t>Team Blog: </a:t>
            </a:r>
            <a:r>
              <a:rPr lang="en-US" altLang="ko-KR" dirty="0" smtClean="0">
                <a:latin typeface="+mj-ea"/>
                <a:ea typeface="+mj-ea"/>
                <a:hlinkClick r:id="rId4"/>
              </a:rPr>
              <a:t>http://onspatial.com</a:t>
            </a:r>
            <a:endParaRPr lang="ko-KR" altLang="en-US" dirty="0">
              <a:latin typeface="+mj-ea"/>
              <a:ea typeface="+mj-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Raster </a:t>
            </a:r>
            <a:r>
              <a:rPr lang="ko-KR" altLang="en-US" dirty="0" smtClean="0"/>
              <a:t>명명규칙</a:t>
            </a:r>
            <a:r>
              <a:rPr lang="en-US" altLang="ko-KR" dirty="0" smtClean="0"/>
              <a:t>1 </a:t>
            </a:r>
            <a:endParaRPr lang="ko-KR" altLang="en-US" dirty="0"/>
          </a:p>
        </p:txBody>
      </p:sp>
      <p:sp>
        <p:nvSpPr>
          <p:cNvPr id="3" name="내용 개체 틀 2"/>
          <p:cNvSpPr>
            <a:spLocks noGrp="1"/>
          </p:cNvSpPr>
          <p:nvPr>
            <p:ph idx="1"/>
          </p:nvPr>
        </p:nvSpPr>
        <p:spPr/>
        <p:txBody>
          <a:bodyPr>
            <a:noAutofit/>
          </a:bodyPr>
          <a:lstStyle/>
          <a:p>
            <a:r>
              <a:rPr lang="ko-KR" altLang="en-US" sz="1800" dirty="0" smtClean="0"/>
              <a:t>문제를 </a:t>
            </a:r>
            <a:r>
              <a:rPr lang="ko-KR" altLang="en-US" sz="1800" dirty="0"/>
              <a:t>피하기 위해 영문 캐릭터 셋을 사용하는 것이 좋으며 다음의 문자열 사용이 가능합니다</a:t>
            </a:r>
            <a:r>
              <a:rPr lang="en-US" altLang="ko-KR" sz="1800" dirty="0"/>
              <a:t>. </a:t>
            </a:r>
            <a:r>
              <a:rPr lang="ko-KR" altLang="en-US" sz="1800" dirty="0"/>
              <a:t>한글 이름 역시 사용가능하기는 하나 되도록 피하시는 것이 좋습니다</a:t>
            </a:r>
            <a:r>
              <a:rPr lang="en-US" altLang="ko-KR" sz="1800" dirty="0" smtClean="0"/>
              <a:t>.</a:t>
            </a:r>
            <a:r>
              <a:rPr lang="en-US" altLang="ko-KR" sz="1800" dirty="0"/>
              <a:t/>
            </a:r>
            <a:br>
              <a:rPr lang="en-US" altLang="ko-KR" sz="1800" dirty="0"/>
            </a:br>
            <a:r>
              <a:rPr lang="en-US" altLang="ko-KR" sz="1800" dirty="0"/>
              <a:t> : alphabet (A to Z, a to z</a:t>
            </a:r>
            <a:r>
              <a:rPr lang="en-US" altLang="ko-KR" sz="1800" dirty="0" smtClean="0"/>
              <a:t>), digits </a:t>
            </a:r>
            <a:r>
              <a:rPr lang="en-US" altLang="ko-KR" sz="1800" dirty="0"/>
              <a:t>(0 to 9</a:t>
            </a:r>
            <a:r>
              <a:rPr lang="en-US" altLang="ko-KR" sz="1800" dirty="0" smtClean="0"/>
              <a:t>), underscores </a:t>
            </a:r>
            <a:r>
              <a:rPr lang="en-US" altLang="ko-KR" sz="1800" dirty="0"/>
              <a:t>('_') </a:t>
            </a:r>
            <a:r>
              <a:rPr lang="en-US" altLang="ko-KR" sz="1800" dirty="0" smtClean="0"/>
              <a:t>, hyphens </a:t>
            </a:r>
            <a:r>
              <a:rPr lang="en-US" altLang="ko-KR" sz="1800" dirty="0"/>
              <a:t>('-') </a:t>
            </a:r>
            <a:r>
              <a:rPr lang="ko-KR" altLang="en-US" sz="1800" dirty="0"/>
              <a:t>및 </a:t>
            </a:r>
            <a:r>
              <a:rPr lang="en-US" altLang="ko-KR" sz="1800" dirty="0"/>
              <a:t>plus ('+') </a:t>
            </a:r>
            <a:r>
              <a:rPr lang="ko-KR" altLang="en-US" sz="1800" dirty="0" smtClean="0"/>
              <a:t>심볼</a:t>
            </a:r>
            <a:endParaRPr lang="en-US" altLang="ko-KR" sz="1800" dirty="0" smtClean="0"/>
          </a:p>
          <a:p>
            <a:r>
              <a:rPr lang="ko-KR" altLang="en-US" sz="1800" dirty="0" smtClean="0"/>
              <a:t>명시적으로 </a:t>
            </a:r>
            <a:r>
              <a:rPr lang="ko-KR" altLang="en-US" sz="1800" dirty="0"/>
              <a:t>사용할 수 없는 특수 문자들</a:t>
            </a:r>
            <a:r>
              <a:rPr lang="en-US" altLang="ko-KR" sz="1800" dirty="0"/>
              <a:t>:</a:t>
            </a:r>
            <a:r>
              <a:rPr lang="ko-KR" altLang="en-US" sz="1800" dirty="0"/>
              <a:t/>
            </a:r>
            <a:br>
              <a:rPr lang="ko-KR" altLang="en-US" sz="1800" dirty="0"/>
            </a:br>
            <a:r>
              <a:rPr lang="ko-KR" altLang="en-US" sz="1800" dirty="0"/>
              <a:t> </a:t>
            </a:r>
            <a:r>
              <a:rPr lang="en-US" altLang="ko-KR" sz="1800" dirty="0"/>
              <a:t>: ( (open parenthesis) ) (close parenthesis)</a:t>
            </a:r>
            <a:r>
              <a:rPr lang="ko-KR" altLang="en-US" sz="1800" dirty="0"/>
              <a:t/>
            </a:r>
            <a:br>
              <a:rPr lang="ko-KR" altLang="en-US" sz="1800" dirty="0"/>
            </a:br>
            <a:r>
              <a:rPr lang="ko-KR" altLang="en-US" sz="1800" dirty="0"/>
              <a:t> </a:t>
            </a:r>
            <a:r>
              <a:rPr lang="en-US" altLang="ko-KR" sz="1800" dirty="0"/>
              <a:t>: { (open brace) } (close brace)</a:t>
            </a:r>
            <a:r>
              <a:rPr lang="ko-KR" altLang="en-US" sz="1800" dirty="0"/>
              <a:t/>
            </a:r>
            <a:br>
              <a:rPr lang="ko-KR" altLang="en-US" sz="1800" dirty="0"/>
            </a:br>
            <a:r>
              <a:rPr lang="ko-KR" altLang="en-US" sz="1800" dirty="0"/>
              <a:t> </a:t>
            </a:r>
            <a:r>
              <a:rPr lang="en-US" altLang="ko-KR" sz="1800" dirty="0"/>
              <a:t>:  [ (open bracket) ] (close bracket)</a:t>
            </a:r>
            <a:r>
              <a:rPr lang="ko-KR" altLang="en-US" sz="1800" dirty="0"/>
              <a:t/>
            </a:r>
            <a:br>
              <a:rPr lang="ko-KR" altLang="en-US" sz="1800" dirty="0"/>
            </a:br>
            <a:r>
              <a:rPr lang="ko-KR" altLang="en-US" sz="1800" dirty="0"/>
              <a:t> </a:t>
            </a:r>
            <a:r>
              <a:rPr lang="en-US" altLang="ko-KR" sz="1800" dirty="0"/>
              <a:t>: \ (backslash) ~ (tilde)</a:t>
            </a:r>
            <a:r>
              <a:rPr lang="ko-KR" altLang="en-US" sz="1800" dirty="0"/>
              <a:t/>
            </a:r>
            <a:br>
              <a:rPr lang="ko-KR" altLang="en-US" sz="1800" dirty="0"/>
            </a:br>
            <a:r>
              <a:rPr lang="ko-KR" altLang="en-US" sz="1800" dirty="0"/>
              <a:t> </a:t>
            </a:r>
            <a:r>
              <a:rPr lang="en-US" altLang="ko-KR" sz="1800" dirty="0"/>
              <a:t>: ' (single quote) " (double quote)</a:t>
            </a:r>
            <a:r>
              <a:rPr lang="ko-KR" altLang="en-US" sz="1800" dirty="0"/>
              <a:t/>
            </a:r>
            <a:br>
              <a:rPr lang="ko-KR" altLang="en-US" sz="1800" dirty="0"/>
            </a:br>
            <a:r>
              <a:rPr lang="ko-KR" altLang="en-US" sz="1800" dirty="0"/>
              <a:t> </a:t>
            </a:r>
            <a:r>
              <a:rPr lang="en-US" altLang="ko-KR" sz="1800" dirty="0"/>
              <a:t>: (comma) ' ' (space</a:t>
            </a:r>
            <a:r>
              <a:rPr lang="en-US" altLang="ko-KR" sz="1800" dirty="0" smtClean="0"/>
              <a:t>)</a:t>
            </a:r>
          </a:p>
          <a:p>
            <a:r>
              <a:rPr lang="en-US" altLang="ko-KR" sz="1800" dirty="0" smtClean="0"/>
              <a:t>'con</a:t>
            </a:r>
            <a:r>
              <a:rPr lang="en-US" altLang="ko-KR" sz="1800" dirty="0"/>
              <a:t>' </a:t>
            </a:r>
            <a:r>
              <a:rPr lang="ko-KR" altLang="en-US" sz="1800" dirty="0"/>
              <a:t>문자열은 사용하면 안됩니다</a:t>
            </a:r>
            <a:r>
              <a:rPr lang="en-US" altLang="ko-KR" sz="1800" dirty="0"/>
              <a:t>. </a:t>
            </a:r>
            <a:r>
              <a:rPr lang="ko-KR" altLang="en-US" sz="1800" dirty="0"/>
              <a:t>이유는 </a:t>
            </a:r>
            <a:r>
              <a:rPr lang="en-US" altLang="ko-KR" sz="1800" dirty="0"/>
              <a:t>Raster Map Algebra</a:t>
            </a:r>
            <a:r>
              <a:rPr lang="ko-KR" altLang="en-US" sz="1800" dirty="0"/>
              <a:t>에 </a:t>
            </a:r>
            <a:r>
              <a:rPr lang="en-US" altLang="ko-KR" sz="1800" dirty="0"/>
              <a:t>Con </a:t>
            </a:r>
            <a:r>
              <a:rPr lang="ko-KR" altLang="en-US" sz="1800" dirty="0"/>
              <a:t>함수가 </a:t>
            </a:r>
            <a:r>
              <a:rPr lang="ko-KR" altLang="en-US" sz="1800" dirty="0" err="1" smtClean="0"/>
              <a:t>예약어</a:t>
            </a:r>
            <a:endParaRPr lang="en-US" altLang="ko-KR" sz="1800" dirty="0" smtClean="0"/>
          </a:p>
          <a:p>
            <a:r>
              <a:rPr lang="ko-KR" altLang="en-US" sz="1800" dirty="0" smtClean="0"/>
              <a:t>일반적으로 </a:t>
            </a:r>
            <a:r>
              <a:rPr lang="ko-KR" altLang="en-US" sz="1800" dirty="0" err="1"/>
              <a:t>래스터</a:t>
            </a:r>
            <a:r>
              <a:rPr lang="ko-KR" altLang="en-US" sz="1800" dirty="0"/>
              <a:t> 이름의 첫 </a:t>
            </a:r>
            <a:r>
              <a:rPr lang="ko-KR" altLang="en-US" sz="1800" dirty="0" smtClean="0"/>
              <a:t>글자는 </a:t>
            </a:r>
            <a:r>
              <a:rPr lang="ko-KR" altLang="en-US" sz="1800" dirty="0"/>
              <a:t>숫자나 심볼보다 문자열로 시작하는 것이 좋습니다</a:t>
            </a:r>
            <a:r>
              <a:rPr lang="en-US" altLang="ko-KR" sz="1800" dirty="0"/>
              <a:t>.</a:t>
            </a:r>
            <a:endParaRPr lang="ko-KR" altLang="en-US" sz="1800" dirty="0"/>
          </a:p>
        </p:txBody>
      </p:sp>
      <p:sp>
        <p:nvSpPr>
          <p:cNvPr id="5" name="슬라이드 번호 개체 틀 4"/>
          <p:cNvSpPr>
            <a:spLocks noGrp="1"/>
          </p:cNvSpPr>
          <p:nvPr>
            <p:ph type="sldNum" sz="quarter" idx="12"/>
          </p:nvPr>
        </p:nvSpPr>
        <p:spPr/>
        <p:txBody>
          <a:bodyPr/>
          <a:lstStyle/>
          <a:p>
            <a:fld id="{3F3BBF41-8CCE-4738-9EBA-EB32408ABD77}" type="slidenum">
              <a:rPr lang="en-US" smtClean="0"/>
              <a:pPr/>
              <a:t>10</a:t>
            </a:fld>
            <a:endParaRPr lang="en-US"/>
          </a:p>
        </p:txBody>
      </p:sp>
      <p:sp>
        <p:nvSpPr>
          <p:cNvPr id="6" name="직사각형 5"/>
          <p:cNvSpPr/>
          <p:nvPr/>
        </p:nvSpPr>
        <p:spPr>
          <a:xfrm>
            <a:off x="272480" y="6309320"/>
            <a:ext cx="4631396" cy="369332"/>
          </a:xfrm>
          <a:prstGeom prst="rect">
            <a:avLst/>
          </a:prstGeom>
        </p:spPr>
        <p:txBody>
          <a:bodyPr wrap="none">
            <a:spAutoFit/>
          </a:bodyPr>
          <a:lstStyle/>
          <a:p>
            <a:r>
              <a:rPr lang="en-US" altLang="ko-KR" u="sng" dirty="0" smtClean="0">
                <a:hlinkClick r:id="rId2"/>
              </a:rPr>
              <a:t>On Spatial: [ArcGIS]Naming Output Rasters</a:t>
            </a:r>
            <a:endParaRPr lang="en-US" altLang="ko-KR" u="sn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Raster </a:t>
            </a:r>
            <a:r>
              <a:rPr lang="ko-KR" altLang="en-US" dirty="0" smtClean="0"/>
              <a:t>명명규칙 </a:t>
            </a:r>
            <a:r>
              <a:rPr lang="en-US" altLang="ko-KR" dirty="0" smtClean="0"/>
              <a:t>2</a:t>
            </a:r>
            <a:endParaRPr lang="ko-KR" altLang="en-US" dirty="0"/>
          </a:p>
        </p:txBody>
      </p:sp>
      <p:sp>
        <p:nvSpPr>
          <p:cNvPr id="3" name="내용 개체 틀 2"/>
          <p:cNvSpPr>
            <a:spLocks noGrp="1"/>
          </p:cNvSpPr>
          <p:nvPr>
            <p:ph idx="1"/>
          </p:nvPr>
        </p:nvSpPr>
        <p:spPr/>
        <p:txBody>
          <a:bodyPr>
            <a:noAutofit/>
          </a:bodyPr>
          <a:lstStyle/>
          <a:p>
            <a:r>
              <a:rPr lang="en-US" altLang="ko-KR" sz="2400" b="1" dirty="0" smtClean="0"/>
              <a:t>ESRI </a:t>
            </a:r>
            <a:r>
              <a:rPr lang="en-US" altLang="ko-KR" sz="2400" b="1" dirty="0"/>
              <a:t>Grid format </a:t>
            </a:r>
            <a:r>
              <a:rPr lang="ko-KR" altLang="en-US" sz="2400" b="1" dirty="0"/>
              <a:t>명명규칙</a:t>
            </a:r>
            <a:r>
              <a:rPr lang="ko-KR" altLang="en-US" sz="2400" dirty="0"/>
              <a:t/>
            </a:r>
            <a:br>
              <a:rPr lang="ko-KR" altLang="en-US" sz="2400" dirty="0"/>
            </a:br>
            <a:r>
              <a:rPr lang="en-US" altLang="ko-KR" sz="2400" dirty="0"/>
              <a:t>ESRI GRID format </a:t>
            </a:r>
            <a:r>
              <a:rPr lang="ko-KR" altLang="en-US" sz="2400" dirty="0" err="1"/>
              <a:t>래스터는</a:t>
            </a:r>
            <a:r>
              <a:rPr lang="ko-KR" altLang="en-US" sz="2400" dirty="0"/>
              <a:t> 다음의 제약사항이 더 있습니다</a:t>
            </a:r>
            <a:r>
              <a:rPr lang="en-US" altLang="ko-KR" sz="2400" dirty="0"/>
              <a:t>:</a:t>
            </a:r>
            <a:r>
              <a:rPr lang="ko-KR" altLang="en-US" sz="2400" dirty="0"/>
              <a:t/>
            </a:r>
            <a:br>
              <a:rPr lang="ko-KR" altLang="en-US" sz="2400" dirty="0"/>
            </a:br>
            <a:r>
              <a:rPr lang="en-US" altLang="ko-KR" sz="2400" dirty="0"/>
              <a:t>– </a:t>
            </a:r>
            <a:r>
              <a:rPr lang="ko-KR" altLang="en-US" sz="2400" dirty="0"/>
              <a:t>최대 </a:t>
            </a:r>
            <a:r>
              <a:rPr lang="en-US" altLang="ko-KR" sz="2400" b="1" dirty="0">
                <a:solidFill>
                  <a:srgbClr val="FF0000"/>
                </a:solidFill>
              </a:rPr>
              <a:t>13</a:t>
            </a:r>
            <a:r>
              <a:rPr lang="en-US" altLang="ko-KR" sz="2400" dirty="0"/>
              <a:t> characters</a:t>
            </a:r>
            <a:r>
              <a:rPr lang="ko-KR" altLang="en-US" sz="2400" dirty="0"/>
              <a:t>까지만 가능</a:t>
            </a:r>
            <a:br>
              <a:rPr lang="ko-KR" altLang="en-US" sz="2400" dirty="0"/>
            </a:br>
            <a:r>
              <a:rPr lang="en-US" altLang="ko-KR" sz="2400" dirty="0"/>
              <a:t>– </a:t>
            </a:r>
            <a:r>
              <a:rPr lang="ko-KR" altLang="en-US" sz="2400" dirty="0"/>
              <a:t>숫자로 시작할 수 없음</a:t>
            </a:r>
            <a:br>
              <a:rPr lang="ko-KR" altLang="en-US" sz="2400" dirty="0"/>
            </a:br>
            <a:r>
              <a:rPr lang="en-US" altLang="ko-KR" sz="2400" dirty="0"/>
              <a:t>– </a:t>
            </a:r>
            <a:r>
              <a:rPr lang="ko-KR" altLang="en-US" sz="2400" dirty="0"/>
              <a:t>공백</a:t>
            </a:r>
            <a:r>
              <a:rPr lang="en-US" altLang="ko-KR" sz="2400" dirty="0"/>
              <a:t>(space)</a:t>
            </a:r>
            <a:r>
              <a:rPr lang="ko-KR" altLang="en-US" sz="2400" dirty="0"/>
              <a:t>을 사용할 수 없음</a:t>
            </a:r>
            <a:br>
              <a:rPr lang="ko-KR" altLang="en-US" sz="2400" dirty="0"/>
            </a:br>
            <a:r>
              <a:rPr lang="en-US" altLang="ko-KR" sz="2400" dirty="0"/>
              <a:t>– </a:t>
            </a:r>
            <a:r>
              <a:rPr lang="ko-KR" altLang="en-US" sz="2400" dirty="0"/>
              <a:t>특수문자는 밑줄</a:t>
            </a:r>
            <a:r>
              <a:rPr lang="en-US" altLang="ko-KR" sz="2400" dirty="0"/>
              <a:t>(underscore, '_') </a:t>
            </a:r>
            <a:r>
              <a:rPr lang="ko-KR" altLang="en-US" sz="2400" dirty="0"/>
              <a:t>외는 사용할 수 없음</a:t>
            </a:r>
            <a:br>
              <a:rPr lang="ko-KR" altLang="en-US" sz="2400" dirty="0"/>
            </a:br>
            <a:r>
              <a:rPr lang="en-US" altLang="ko-KR" sz="2400" dirty="0"/>
              <a:t>– GRID Stack</a:t>
            </a:r>
            <a:r>
              <a:rPr lang="ko-KR" altLang="en-US" sz="2400" dirty="0"/>
              <a:t>의 경우는 최대 </a:t>
            </a:r>
            <a:r>
              <a:rPr lang="en-US" altLang="ko-KR" sz="2400" dirty="0"/>
              <a:t>9</a:t>
            </a:r>
            <a:r>
              <a:rPr lang="ko-KR" altLang="en-US" sz="2400" dirty="0"/>
              <a:t> </a:t>
            </a:r>
            <a:r>
              <a:rPr lang="en-US" altLang="ko-KR" sz="2400" dirty="0"/>
              <a:t>characters</a:t>
            </a:r>
            <a:r>
              <a:rPr lang="ko-KR" altLang="en-US" sz="2400" dirty="0"/>
              <a:t>까지만 가능</a:t>
            </a:r>
          </a:p>
        </p:txBody>
      </p:sp>
      <p:sp>
        <p:nvSpPr>
          <p:cNvPr id="5" name="슬라이드 번호 개체 틀 4"/>
          <p:cNvSpPr>
            <a:spLocks noGrp="1"/>
          </p:cNvSpPr>
          <p:nvPr>
            <p:ph type="sldNum" sz="quarter" idx="12"/>
          </p:nvPr>
        </p:nvSpPr>
        <p:spPr/>
        <p:txBody>
          <a:bodyPr/>
          <a:lstStyle/>
          <a:p>
            <a:fld id="{3F3BBF41-8CCE-4738-9EBA-EB32408ABD77}" type="slidenum">
              <a:rPr lang="en-US" smtClean="0"/>
              <a:pPr/>
              <a:t>11</a:t>
            </a:fld>
            <a:endParaRPr lang="en-US"/>
          </a:p>
        </p:txBody>
      </p:sp>
      <p:sp>
        <p:nvSpPr>
          <p:cNvPr id="6" name="직사각형 5"/>
          <p:cNvSpPr/>
          <p:nvPr/>
        </p:nvSpPr>
        <p:spPr>
          <a:xfrm>
            <a:off x="272480" y="6309320"/>
            <a:ext cx="4631396" cy="369332"/>
          </a:xfrm>
          <a:prstGeom prst="rect">
            <a:avLst/>
          </a:prstGeom>
        </p:spPr>
        <p:txBody>
          <a:bodyPr wrap="none">
            <a:spAutoFit/>
          </a:bodyPr>
          <a:lstStyle/>
          <a:p>
            <a:r>
              <a:rPr lang="en-US" altLang="ko-KR" u="sng" dirty="0" smtClean="0">
                <a:hlinkClick r:id="rId2"/>
              </a:rPr>
              <a:t>On Spatial: [ArcGIS]Naming Output Rasters</a:t>
            </a:r>
            <a:endParaRPr lang="en-US" altLang="ko-KR" u="sng"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ko-KR" altLang="en-US" dirty="0" err="1" smtClean="0"/>
              <a:t>폴리곤</a:t>
            </a:r>
            <a:r>
              <a:rPr lang="ko-KR" altLang="en-US" dirty="0" smtClean="0"/>
              <a:t> 데이터 면적 관리</a:t>
            </a:r>
            <a:endParaRPr lang="ko-KR" altLang="en-US" dirty="0"/>
          </a:p>
        </p:txBody>
      </p:sp>
      <p:sp>
        <p:nvSpPr>
          <p:cNvPr id="3" name="내용 개체 틀 2"/>
          <p:cNvSpPr>
            <a:spLocks noGrp="1"/>
          </p:cNvSpPr>
          <p:nvPr>
            <p:ph idx="1"/>
          </p:nvPr>
        </p:nvSpPr>
        <p:spPr/>
        <p:txBody>
          <a:bodyPr>
            <a:normAutofit fontScale="92500" lnSpcReduction="20000"/>
          </a:bodyPr>
          <a:lstStyle/>
          <a:p>
            <a:r>
              <a:rPr lang="en-US" altLang="ko-KR" dirty="0" smtClean="0"/>
              <a:t>Shapefile</a:t>
            </a:r>
            <a:r>
              <a:rPr lang="ko-KR" altLang="en-US" dirty="0" smtClean="0"/>
              <a:t>을 사용하는 경우</a:t>
            </a:r>
            <a:endParaRPr lang="en-US" altLang="ko-KR" dirty="0" smtClean="0"/>
          </a:p>
          <a:p>
            <a:pPr>
              <a:buNone/>
            </a:pPr>
            <a:r>
              <a:rPr lang="en-US" altLang="ko-KR" dirty="0" smtClean="0"/>
              <a:t> - Geometry Calculator</a:t>
            </a:r>
          </a:p>
          <a:p>
            <a:pPr>
              <a:buNone/>
            </a:pPr>
            <a:r>
              <a:rPr lang="en-US" altLang="ko-KR" dirty="0" smtClean="0"/>
              <a:t> - Calculator </a:t>
            </a:r>
            <a:r>
              <a:rPr lang="en-US" altLang="ko-KR" sz="3000" dirty="0" smtClean="0">
                <a:latin typeface="+mn-ea"/>
              </a:rPr>
              <a:t>VBA - </a:t>
            </a:r>
            <a:r>
              <a:rPr lang="en-US" altLang="ko-KR" sz="3000" u="sng" dirty="0" smtClean="0">
                <a:latin typeface="+mn-ea"/>
                <a:hlinkClick r:id="rId2"/>
              </a:rPr>
              <a:t>[</a:t>
            </a:r>
            <a:r>
              <a:rPr lang="en-US" altLang="ko-KR" sz="3000" u="sng" dirty="0">
                <a:latin typeface="+mn-ea"/>
                <a:hlinkClick r:id="rId2"/>
              </a:rPr>
              <a:t>ArcGIS]</a:t>
            </a:r>
            <a:r>
              <a:rPr lang="en-US" altLang="ko-KR" sz="3000" b="1" u="sng" dirty="0">
                <a:latin typeface="+mn-ea"/>
                <a:hlinkClick r:id="rId2"/>
              </a:rPr>
              <a:t>Field Calculator</a:t>
            </a:r>
            <a:r>
              <a:rPr lang="en-US" altLang="ko-KR" sz="3000" u="sng" dirty="0">
                <a:latin typeface="+mn-ea"/>
                <a:hlinkClick r:id="rId2"/>
              </a:rPr>
              <a:t> </a:t>
            </a:r>
            <a:r>
              <a:rPr lang="ko-KR" altLang="en-US" sz="3000" u="sng" dirty="0" smtClean="0">
                <a:latin typeface="+mn-ea"/>
                <a:hlinkClick r:id="rId2"/>
              </a:rPr>
              <a:t>활용</a:t>
            </a:r>
            <a:endParaRPr lang="en-US" altLang="ko-KR" sz="3000" dirty="0" smtClean="0">
              <a:latin typeface="+mn-ea"/>
            </a:endParaRPr>
          </a:p>
          <a:p>
            <a:endParaRPr lang="en-US" altLang="ko-KR" dirty="0" smtClean="0"/>
          </a:p>
          <a:p>
            <a:r>
              <a:rPr lang="en-US" altLang="ko-KR" dirty="0" smtClean="0"/>
              <a:t>Personal GeoDatabase, File GeoDatabase</a:t>
            </a:r>
            <a:r>
              <a:rPr lang="ko-KR" altLang="en-US" dirty="0" smtClean="0"/>
              <a:t>를 사용하는 경우</a:t>
            </a:r>
            <a:endParaRPr lang="en-US" altLang="ko-KR" dirty="0" smtClean="0"/>
          </a:p>
          <a:p>
            <a:pPr>
              <a:buNone/>
            </a:pPr>
            <a:r>
              <a:rPr lang="en-US" altLang="ko-KR" dirty="0" smtClean="0"/>
              <a:t> - </a:t>
            </a:r>
            <a:r>
              <a:rPr lang="en-US" altLang="ko-KR" dirty="0" err="1" smtClean="0"/>
              <a:t>Shape_Area</a:t>
            </a:r>
            <a:r>
              <a:rPr lang="en-US" altLang="ko-KR" dirty="0" smtClean="0"/>
              <a:t>(</a:t>
            </a:r>
            <a:r>
              <a:rPr lang="ko-KR" altLang="en-US" dirty="0" smtClean="0"/>
              <a:t>면적</a:t>
            </a:r>
            <a:r>
              <a:rPr lang="en-US" altLang="ko-KR" dirty="0" smtClean="0"/>
              <a:t>), </a:t>
            </a:r>
            <a:r>
              <a:rPr lang="en-US" altLang="ko-KR" dirty="0" err="1" smtClean="0"/>
              <a:t>Shape_Length</a:t>
            </a:r>
            <a:r>
              <a:rPr lang="en-US" altLang="ko-KR" dirty="0" smtClean="0"/>
              <a:t>(</a:t>
            </a:r>
            <a:r>
              <a:rPr lang="ko-KR" altLang="en-US" dirty="0" smtClean="0"/>
              <a:t>둘레</a:t>
            </a:r>
            <a:r>
              <a:rPr lang="en-US" altLang="ko-KR" dirty="0" smtClean="0"/>
              <a:t>/</a:t>
            </a:r>
            <a:r>
              <a:rPr lang="ko-KR" altLang="en-US" dirty="0" smtClean="0"/>
              <a:t>길이</a:t>
            </a:r>
            <a:r>
              <a:rPr lang="en-US" altLang="ko-KR" dirty="0" smtClean="0"/>
              <a:t>)</a:t>
            </a:r>
            <a:r>
              <a:rPr lang="ko-KR" altLang="en-US" dirty="0" smtClean="0"/>
              <a:t>가 자동 관리됨</a:t>
            </a:r>
            <a:endParaRPr lang="en-US" altLang="ko-KR" dirty="0" smtClean="0"/>
          </a:p>
          <a:p>
            <a:pPr>
              <a:buNone/>
            </a:pPr>
            <a:endParaRPr lang="en-US" altLang="ko-KR" dirty="0" smtClean="0"/>
          </a:p>
          <a:p>
            <a:pPr>
              <a:buNone/>
            </a:pPr>
            <a:r>
              <a:rPr lang="en-US" altLang="ko-KR" dirty="0" smtClean="0">
                <a:sym typeface="Wingdings" pitchFamily="2" charset="2"/>
              </a:rPr>
              <a:t> GeoDatabase</a:t>
            </a:r>
            <a:r>
              <a:rPr lang="ko-KR" altLang="en-US" dirty="0" smtClean="0">
                <a:sym typeface="Wingdings" pitchFamily="2" charset="2"/>
              </a:rPr>
              <a:t>를 사용하는 것이 좋음</a:t>
            </a:r>
            <a:endParaRPr lang="ko-KR" altLang="en-US" dirty="0"/>
          </a:p>
        </p:txBody>
      </p:sp>
      <p:sp>
        <p:nvSpPr>
          <p:cNvPr id="5" name="슬라이드 번호 개체 틀 4"/>
          <p:cNvSpPr>
            <a:spLocks noGrp="1"/>
          </p:cNvSpPr>
          <p:nvPr>
            <p:ph type="sldNum" sz="quarter" idx="12"/>
          </p:nvPr>
        </p:nvSpPr>
        <p:spPr/>
        <p:txBody>
          <a:bodyPr/>
          <a:lstStyle/>
          <a:p>
            <a:fld id="{3F3BBF41-8CCE-4738-9EBA-EB32408ABD77}"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ko-KR" altLang="en-US" dirty="0" smtClean="0"/>
              <a:t>프로젝트의 저장 및 관리</a:t>
            </a:r>
            <a:endParaRPr lang="ko-KR" altLang="en-US" dirty="0"/>
          </a:p>
        </p:txBody>
      </p:sp>
      <p:sp>
        <p:nvSpPr>
          <p:cNvPr id="3" name="내용 개체 틀 2"/>
          <p:cNvSpPr>
            <a:spLocks noGrp="1"/>
          </p:cNvSpPr>
          <p:nvPr>
            <p:ph idx="1"/>
          </p:nvPr>
        </p:nvSpPr>
        <p:spPr>
          <a:xfrm>
            <a:off x="495300" y="1961946"/>
            <a:ext cx="8915400" cy="2259142"/>
          </a:xfrm>
        </p:spPr>
        <p:txBody>
          <a:bodyPr>
            <a:normAutofit fontScale="62500" lnSpcReduction="20000"/>
          </a:bodyPr>
          <a:lstStyle/>
          <a:p>
            <a:r>
              <a:rPr kumimoji="1" lang="en-US" altLang="ko-KR" dirty="0" smtClean="0">
                <a:latin typeface="맑은 고딕" pitchFamily="50" charset="-127"/>
                <a:ea typeface="맑은 고딕" pitchFamily="50" charset="-127"/>
                <a:cs typeface="Times New Roman" pitchFamily="18" charset="0"/>
              </a:rPr>
              <a:t>joined data</a:t>
            </a:r>
            <a:r>
              <a:rPr kumimoji="1" lang="ko-KR" altLang="en-US" dirty="0" smtClean="0">
                <a:latin typeface="맑은 고딕" pitchFamily="50" charset="-127"/>
                <a:ea typeface="맑은 고딕" pitchFamily="50" charset="-127"/>
                <a:cs typeface="Times New Roman" pitchFamily="18" charset="0"/>
              </a:rPr>
              <a:t>가 속해있는 </a:t>
            </a:r>
            <a:r>
              <a:rPr kumimoji="1" lang="en-US" altLang="ko-KR" dirty="0" err="1" smtClean="0">
                <a:latin typeface="맑은 고딕" pitchFamily="50" charset="-127"/>
                <a:ea typeface="맑은 고딕" pitchFamily="50" charset="-127"/>
                <a:cs typeface="Times New Roman" pitchFamily="18" charset="0"/>
              </a:rPr>
              <a:t>gis</a:t>
            </a:r>
            <a:r>
              <a:rPr kumimoji="1" lang="en-US" altLang="ko-KR" dirty="0" smtClean="0">
                <a:latin typeface="맑은 고딕" pitchFamily="50" charset="-127"/>
                <a:ea typeface="맑은 고딕" pitchFamily="50" charset="-127"/>
                <a:cs typeface="Times New Roman" pitchFamily="18" charset="0"/>
              </a:rPr>
              <a:t> </a:t>
            </a:r>
            <a:r>
              <a:rPr kumimoji="1" lang="ko-KR" altLang="en-US" dirty="0" smtClean="0">
                <a:latin typeface="맑은 고딕" pitchFamily="50" charset="-127"/>
                <a:ea typeface="맑은 고딕" pitchFamily="50" charset="-127"/>
                <a:cs typeface="Times New Roman" pitchFamily="18" charset="0"/>
              </a:rPr>
              <a:t>파일의 경우</a:t>
            </a:r>
            <a:r>
              <a:rPr kumimoji="1" lang="en-US" altLang="ko-KR" dirty="0" smtClean="0">
                <a:latin typeface="맑은 고딕" pitchFamily="50" charset="-127"/>
                <a:ea typeface="맑은 고딕" pitchFamily="50" charset="-127"/>
                <a:cs typeface="Times New Roman" pitchFamily="18" charset="0"/>
              </a:rPr>
              <a:t>, </a:t>
            </a:r>
            <a:r>
              <a:rPr kumimoji="1" lang="ko-KR" altLang="en-US" dirty="0" smtClean="0">
                <a:latin typeface="맑은 고딕" pitchFamily="50" charset="-127"/>
                <a:ea typeface="맑은 고딕" pitchFamily="50" charset="-127"/>
                <a:cs typeface="Times New Roman" pitchFamily="18" charset="0"/>
              </a:rPr>
              <a:t>파일을 다시 열 때 마다 </a:t>
            </a:r>
            <a:r>
              <a:rPr kumimoji="1" lang="ko-KR" altLang="en-US" dirty="0" err="1" smtClean="0">
                <a:latin typeface="맑은 고딕" pitchFamily="50" charset="-127"/>
                <a:ea typeface="맑은 고딕" pitchFamily="50" charset="-127"/>
                <a:cs typeface="Times New Roman" pitchFamily="18" charset="0"/>
              </a:rPr>
              <a:t>쉐이프</a:t>
            </a:r>
            <a:r>
              <a:rPr kumimoji="1" lang="ko-KR" altLang="en-US" dirty="0" smtClean="0">
                <a:latin typeface="맑은 고딕" pitchFamily="50" charset="-127"/>
                <a:ea typeface="맑은 고딕" pitchFamily="50" charset="-127"/>
                <a:cs typeface="Times New Roman" pitchFamily="18" charset="0"/>
              </a:rPr>
              <a:t> 파일과 </a:t>
            </a:r>
            <a:r>
              <a:rPr kumimoji="1" lang="en-US" altLang="ko-KR" dirty="0" smtClean="0">
                <a:latin typeface="맑은 고딕" pitchFamily="50" charset="-127"/>
                <a:ea typeface="맑은 고딕" pitchFamily="50" charset="-127"/>
                <a:cs typeface="Times New Roman" pitchFamily="18" charset="0"/>
              </a:rPr>
              <a:t>join</a:t>
            </a:r>
            <a:r>
              <a:rPr kumimoji="1" lang="ko-KR" altLang="en-US" dirty="0" smtClean="0">
                <a:latin typeface="맑은 고딕" pitchFamily="50" charset="-127"/>
                <a:ea typeface="맑은 고딕" pitchFamily="50" charset="-127"/>
                <a:cs typeface="Times New Roman" pitchFamily="18" charset="0"/>
              </a:rPr>
              <a:t>했던 엑셀 파일에 종종 경로 오류가 발생하는데</a:t>
            </a:r>
            <a:r>
              <a:rPr kumimoji="1" lang="en-US" altLang="ko-KR" dirty="0" smtClean="0">
                <a:latin typeface="맑은 고딕" pitchFamily="50" charset="-127"/>
                <a:ea typeface="맑은 고딕" pitchFamily="50" charset="-127"/>
                <a:cs typeface="Times New Roman" pitchFamily="18" charset="0"/>
              </a:rPr>
              <a:t>, </a:t>
            </a:r>
            <a:r>
              <a:rPr kumimoji="1" lang="ko-KR" altLang="en-US" dirty="0" smtClean="0">
                <a:latin typeface="맑은 고딕" pitchFamily="50" charset="-127"/>
                <a:ea typeface="맑은 고딕" pitchFamily="50" charset="-127"/>
                <a:cs typeface="Times New Roman" pitchFamily="18" charset="0"/>
              </a:rPr>
              <a:t>이때 파일 경로를 다시 잡아주어도 지도상에 조인된 데이터의 </a:t>
            </a:r>
            <a:r>
              <a:rPr kumimoji="1" lang="ko-KR" altLang="en-US" dirty="0" err="1" smtClean="0">
                <a:latin typeface="맑은 고딕" pitchFamily="50" charset="-127"/>
                <a:ea typeface="맑은 고딕" pitchFamily="50" charset="-127"/>
                <a:cs typeface="Times New Roman" pitchFamily="18" charset="0"/>
              </a:rPr>
              <a:t>쉐이프가</a:t>
            </a:r>
            <a:r>
              <a:rPr kumimoji="1" lang="ko-KR" altLang="en-US" dirty="0" smtClean="0">
                <a:latin typeface="맑은 고딕" pitchFamily="50" charset="-127"/>
                <a:ea typeface="맑은 고딕" pitchFamily="50" charset="-127"/>
                <a:cs typeface="Times New Roman" pitchFamily="18" charset="0"/>
              </a:rPr>
              <a:t> 표기되지 않을 때가 있어서</a:t>
            </a:r>
            <a:endParaRPr kumimoji="1" lang="en-US" altLang="ko-KR" dirty="0" smtClean="0">
              <a:latin typeface="맑은 고딕" pitchFamily="50" charset="-127"/>
              <a:ea typeface="맑은 고딕" pitchFamily="50" charset="-127"/>
              <a:cs typeface="Times New Roman" pitchFamily="18" charset="0"/>
            </a:endParaRPr>
          </a:p>
          <a:p>
            <a:r>
              <a:rPr kumimoji="1" lang="ko-KR" altLang="en-US" dirty="0" err="1" smtClean="0">
                <a:latin typeface="맑은 고딕" pitchFamily="50" charset="-127"/>
                <a:ea typeface="맑은 고딕" pitchFamily="50" charset="-127"/>
                <a:cs typeface="Times New Roman" pitchFamily="18" charset="0"/>
              </a:rPr>
              <a:t>얼마전에</a:t>
            </a:r>
            <a:r>
              <a:rPr kumimoji="1" lang="ko-KR" altLang="en-US" dirty="0" smtClean="0">
                <a:latin typeface="맑은 고딕" pitchFamily="50" charset="-127"/>
                <a:ea typeface="맑은 고딕" pitchFamily="50" charset="-127"/>
                <a:cs typeface="Times New Roman" pitchFamily="18" charset="0"/>
              </a:rPr>
              <a:t> 작업했던 지도파일들의 소스 및 데이터파일을 </a:t>
            </a:r>
            <a:r>
              <a:rPr kumimoji="1" lang="en-US" altLang="ko-KR" dirty="0" smtClean="0">
                <a:latin typeface="맑은 고딕" pitchFamily="50" charset="-127"/>
                <a:ea typeface="맑은 고딕" pitchFamily="50" charset="-127"/>
                <a:cs typeface="Times New Roman" pitchFamily="18" charset="0"/>
              </a:rPr>
              <a:t>D </a:t>
            </a:r>
            <a:r>
              <a:rPr kumimoji="1" lang="ko-KR" altLang="en-US" dirty="0" smtClean="0">
                <a:latin typeface="맑은 고딕" pitchFamily="50" charset="-127"/>
                <a:ea typeface="맑은 고딕" pitchFamily="50" charset="-127"/>
                <a:cs typeface="Times New Roman" pitchFamily="18" charset="0"/>
              </a:rPr>
              <a:t>드라이브 하의 폴더에 정리한 후</a:t>
            </a:r>
            <a:r>
              <a:rPr kumimoji="1" lang="en-US" altLang="ko-KR" dirty="0" smtClean="0">
                <a:latin typeface="맑은 고딕" pitchFamily="50" charset="-127"/>
                <a:ea typeface="맑은 고딕" pitchFamily="50" charset="-127"/>
                <a:cs typeface="Times New Roman" pitchFamily="18" charset="0"/>
              </a:rPr>
              <a:t>, </a:t>
            </a:r>
            <a:r>
              <a:rPr kumimoji="1" lang="ko-KR" altLang="en-US" dirty="0" smtClean="0">
                <a:latin typeface="맑은 고딕" pitchFamily="50" charset="-127"/>
                <a:ea typeface="맑은 고딕" pitchFamily="50" charset="-127"/>
                <a:cs typeface="Times New Roman" pitchFamily="18" charset="0"/>
              </a:rPr>
              <a:t>다시 </a:t>
            </a:r>
            <a:r>
              <a:rPr kumimoji="1" lang="en-US" altLang="ko-KR" dirty="0" smtClean="0">
                <a:latin typeface="맑은 고딕" pitchFamily="50" charset="-127"/>
                <a:ea typeface="맑은 고딕" pitchFamily="50" charset="-127"/>
                <a:cs typeface="Times New Roman" pitchFamily="18" charset="0"/>
              </a:rPr>
              <a:t>ArcGIS </a:t>
            </a:r>
            <a:r>
              <a:rPr kumimoji="1" lang="ko-KR" altLang="en-US" dirty="0" smtClean="0">
                <a:latin typeface="맑은 고딕" pitchFamily="50" charset="-127"/>
                <a:ea typeface="맑은 고딕" pitchFamily="50" charset="-127"/>
                <a:cs typeface="Times New Roman" pitchFamily="18" charset="0"/>
              </a:rPr>
              <a:t>상에 </a:t>
            </a:r>
            <a:r>
              <a:rPr kumimoji="1" lang="ko-KR" altLang="en-US" dirty="0" err="1" smtClean="0">
                <a:latin typeface="맑은 고딕" pitchFamily="50" charset="-127"/>
                <a:ea typeface="맑은 고딕" pitchFamily="50" charset="-127"/>
                <a:cs typeface="Times New Roman" pitchFamily="18" charset="0"/>
              </a:rPr>
              <a:t>불러들었을</a:t>
            </a:r>
            <a:r>
              <a:rPr kumimoji="1" lang="ko-KR" altLang="en-US" dirty="0" smtClean="0">
                <a:latin typeface="맑은 고딕" pitchFamily="50" charset="-127"/>
                <a:ea typeface="맑은 고딕" pitchFamily="50" charset="-127"/>
                <a:cs typeface="Times New Roman" pitchFamily="18" charset="0"/>
              </a:rPr>
              <a:t> 때 해당 </a:t>
            </a:r>
            <a:r>
              <a:rPr kumimoji="1" lang="ko-KR" altLang="en-US" dirty="0" err="1" smtClean="0">
                <a:latin typeface="맑은 고딕" pitchFamily="50" charset="-127"/>
                <a:ea typeface="맑은 고딕" pitchFamily="50" charset="-127"/>
                <a:cs typeface="Times New Roman" pitchFamily="18" charset="0"/>
              </a:rPr>
              <a:t>쉐이프</a:t>
            </a:r>
            <a:r>
              <a:rPr kumimoji="1" lang="ko-KR" altLang="en-US" dirty="0" smtClean="0">
                <a:latin typeface="맑은 고딕" pitchFamily="50" charset="-127"/>
                <a:ea typeface="맑은 고딕" pitchFamily="50" charset="-127"/>
                <a:cs typeface="Times New Roman" pitchFamily="18" charset="0"/>
              </a:rPr>
              <a:t> 파일의 라벨이 표시되지 않은 경우가 있었는데</a:t>
            </a:r>
            <a:r>
              <a:rPr kumimoji="1" lang="en-US" altLang="ko-KR" dirty="0" smtClean="0">
                <a:latin typeface="맑은 고딕" pitchFamily="50" charset="-127"/>
                <a:ea typeface="맑은 고딕" pitchFamily="50" charset="-127"/>
                <a:cs typeface="Times New Roman" pitchFamily="18" charset="0"/>
              </a:rPr>
              <a:t>, </a:t>
            </a:r>
            <a:r>
              <a:rPr kumimoji="1" lang="ko-KR" altLang="en-US" dirty="0" smtClean="0">
                <a:latin typeface="맑은 고딕" pitchFamily="50" charset="-127"/>
                <a:ea typeface="맑은 고딕" pitchFamily="50" charset="-127"/>
                <a:cs typeface="Times New Roman" pitchFamily="18" charset="0"/>
              </a:rPr>
              <a:t>이러한 라벨을 다시 표시해 주려면 어떻게 </a:t>
            </a:r>
            <a:r>
              <a:rPr kumimoji="1" lang="ko-KR" altLang="en-US" dirty="0" err="1" smtClean="0">
                <a:latin typeface="맑은 고딕" pitchFamily="50" charset="-127"/>
                <a:ea typeface="맑은 고딕" pitchFamily="50" charset="-127"/>
                <a:cs typeface="Times New Roman" pitchFamily="18" charset="0"/>
              </a:rPr>
              <a:t>해야하는지</a:t>
            </a:r>
            <a:endParaRPr lang="en-US" altLang="ko-KR" dirty="0" smtClean="0">
              <a:hlinkClick r:id="rId2"/>
            </a:endParaRPr>
          </a:p>
        </p:txBody>
      </p:sp>
      <p:sp>
        <p:nvSpPr>
          <p:cNvPr id="4" name="슬라이드 번호 개체 틀 3"/>
          <p:cNvSpPr>
            <a:spLocks noGrp="1"/>
          </p:cNvSpPr>
          <p:nvPr>
            <p:ph type="sldNum" sz="quarter" idx="12"/>
          </p:nvPr>
        </p:nvSpPr>
        <p:spPr/>
        <p:txBody>
          <a:bodyPr/>
          <a:lstStyle/>
          <a:p>
            <a:fld id="{3F3BBF41-8CCE-4738-9EBA-EB32408ABD77}" type="slidenum">
              <a:rPr lang="en-US" smtClean="0"/>
              <a:pPr/>
              <a:t>13</a:t>
            </a:fld>
            <a:endParaRPr lang="en-US"/>
          </a:p>
        </p:txBody>
      </p:sp>
      <p:sp>
        <p:nvSpPr>
          <p:cNvPr id="5" name="내용 개체 틀 2"/>
          <p:cNvSpPr txBox="1">
            <a:spLocks/>
          </p:cNvSpPr>
          <p:nvPr/>
        </p:nvSpPr>
        <p:spPr bwMode="gray">
          <a:xfrm>
            <a:off x="526288" y="4986282"/>
            <a:ext cx="8915400" cy="139504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1" hangingPunct="1">
              <a:lnSpc>
                <a:spcPct val="100000"/>
              </a:lnSpc>
              <a:spcBef>
                <a:spcPct val="20000"/>
              </a:spcBef>
              <a:spcAft>
                <a:spcPts val="0"/>
              </a:spcAft>
              <a:buClr>
                <a:schemeClr val="tx2"/>
              </a:buClr>
              <a:buSzPct val="90000"/>
              <a:buFont typeface="Wingdings 3" pitchFamily="18" charset="2"/>
              <a:buChar char=""/>
              <a:tabLst/>
              <a:defRPr/>
            </a:pPr>
            <a:r>
              <a:rPr kumimoji="1" lang="ko-KR" altLang="en-US" sz="3200" dirty="0" smtClean="0">
                <a:latin typeface="맑은 고딕" pitchFamily="50" charset="-127"/>
                <a:ea typeface="맑은 고딕" pitchFamily="50" charset="-127"/>
                <a:cs typeface="Times New Roman" pitchFamily="18" charset="0"/>
              </a:rPr>
              <a:t>상대경로를 사용할 것</a:t>
            </a:r>
            <a:endParaRPr kumimoji="1" lang="en-US" altLang="ko-KR" sz="3200" dirty="0" smtClean="0">
              <a:latin typeface="맑은 고딕" pitchFamily="50" charset="-127"/>
              <a:ea typeface="맑은 고딕" pitchFamily="50" charset="-127"/>
              <a:cs typeface="Times New Roman" pitchFamily="18" charset="0"/>
            </a:endParaRPr>
          </a:p>
          <a:p>
            <a:pPr marL="342900" marR="0" lvl="0" indent="-342900" algn="l" defTabSz="914400" rtl="0" eaLnBrk="1" fontAlgn="auto" latinLnBrk="1" hangingPunct="1">
              <a:lnSpc>
                <a:spcPct val="100000"/>
              </a:lnSpc>
              <a:spcBef>
                <a:spcPct val="20000"/>
              </a:spcBef>
              <a:spcAft>
                <a:spcPts val="0"/>
              </a:spcAft>
              <a:buClr>
                <a:schemeClr val="tx2"/>
              </a:buClr>
              <a:buSzPct val="90000"/>
              <a:buFont typeface="Wingdings 3" pitchFamily="18" charset="2"/>
              <a:buChar char=""/>
              <a:tabLst/>
              <a:defRPr/>
            </a:pPr>
            <a:r>
              <a:rPr kumimoji="1" lang="en-US" altLang="ko-KR" sz="3200" dirty="0" smtClean="0">
                <a:latin typeface="맑은 고딕" pitchFamily="50" charset="-127"/>
                <a:ea typeface="맑은 고딕" pitchFamily="50" charset="-127"/>
                <a:cs typeface="Times New Roman" pitchFamily="18" charset="0"/>
              </a:rPr>
              <a:t> </a:t>
            </a:r>
            <a:r>
              <a:rPr kumimoji="1" lang="en-US" altLang="ko-KR" sz="3200" dirty="0" smtClean="0">
                <a:latin typeface="맑은 고딕" pitchFamily="50" charset="-127"/>
                <a:ea typeface="맑은 고딕" pitchFamily="50" charset="-127"/>
                <a:cs typeface="Times New Roman" pitchFamily="18" charset="0"/>
                <a:sym typeface="Wingdings" pitchFamily="2" charset="2"/>
              </a:rPr>
              <a:t>Files  Map Document Properties…</a:t>
            </a:r>
            <a:endParaRPr kumimoji="1" lang="en-US" altLang="ko-KR" sz="3200" dirty="0" smtClean="0">
              <a:latin typeface="맑은 고딕" pitchFamily="50" charset="-127"/>
              <a:ea typeface="맑은 고딕" pitchFamily="50" charset="-127"/>
              <a:cs typeface="Times New Roman" pitchFamily="18" charset="0"/>
            </a:endParaRPr>
          </a:p>
          <a:p>
            <a:pPr marL="342900" marR="0" lvl="0" indent="-342900" algn="l" defTabSz="914400" rtl="0" eaLnBrk="1" fontAlgn="auto" latinLnBrk="1" hangingPunct="1">
              <a:lnSpc>
                <a:spcPct val="100000"/>
              </a:lnSpc>
              <a:spcBef>
                <a:spcPct val="20000"/>
              </a:spcBef>
              <a:spcAft>
                <a:spcPts val="0"/>
              </a:spcAft>
              <a:buClr>
                <a:schemeClr val="tx2"/>
              </a:buClr>
              <a:buSzPct val="90000"/>
              <a:buFont typeface="Wingdings 3" pitchFamily="18" charset="2"/>
              <a:buChar char=""/>
              <a:tabLst/>
              <a:defRPr/>
            </a:pPr>
            <a:r>
              <a:rPr kumimoji="1" lang="en-US" altLang="ko-KR" sz="3200" b="0" i="0" u="none" strike="noStrike" kern="1200" cap="none" spc="0" normalizeH="0" baseline="0" noProof="0" dirty="0" smtClean="0">
                <a:ln>
                  <a:noFill/>
                </a:ln>
                <a:solidFill>
                  <a:schemeClr val="tx1"/>
                </a:solidFill>
                <a:effectLst/>
                <a:uLnTx/>
                <a:uFillTx/>
                <a:latin typeface="맑은 고딕" pitchFamily="50" charset="-127"/>
                <a:ea typeface="맑은 고딕" pitchFamily="50" charset="-127"/>
                <a:cs typeface="Times New Roman" pitchFamily="18" charset="0"/>
              </a:rPr>
              <a:t>ArcGIS</a:t>
            </a:r>
            <a:r>
              <a:rPr kumimoji="1" lang="ko-KR" altLang="en-US" sz="3200" b="0" i="0" u="none" strike="noStrike" kern="1200" cap="none" spc="0" normalizeH="0" baseline="0" noProof="0" dirty="0" smtClean="0">
                <a:ln>
                  <a:noFill/>
                </a:ln>
                <a:solidFill>
                  <a:schemeClr val="tx1"/>
                </a:solidFill>
                <a:effectLst/>
                <a:uLnTx/>
                <a:uFillTx/>
                <a:latin typeface="맑은 고딕" pitchFamily="50" charset="-127"/>
                <a:ea typeface="맑은 고딕" pitchFamily="50" charset="-127"/>
                <a:cs typeface="Times New Roman" pitchFamily="18" charset="0"/>
              </a:rPr>
              <a:t>에서 관리가 용이한 포맷을 사용할 것</a:t>
            </a:r>
            <a:endParaRPr kumimoji="0" lang="en-US" altLang="ko-KR" sz="3200" b="0" i="0" u="none" strike="noStrike" kern="1200" cap="none" spc="0" normalizeH="0" baseline="0" noProof="0" dirty="0" smtClean="0">
              <a:ln>
                <a:noFill/>
              </a:ln>
              <a:solidFill>
                <a:schemeClr val="tx1"/>
              </a:solidFill>
              <a:effectLst/>
              <a:uLnTx/>
              <a:uFillTx/>
              <a:latin typeface="+mn-lt"/>
              <a:ea typeface="+mn-ea"/>
              <a:cs typeface="+mn-cs"/>
              <a:hlinkClick r:id="rId2"/>
            </a:endParaRPr>
          </a:p>
        </p:txBody>
      </p:sp>
      <p:sp>
        <p:nvSpPr>
          <p:cNvPr id="6" name="아래쪽 화살표 5"/>
          <p:cNvSpPr/>
          <p:nvPr/>
        </p:nvSpPr>
        <p:spPr>
          <a:xfrm>
            <a:off x="4290805" y="4439962"/>
            <a:ext cx="1238259" cy="357190"/>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ko-KR"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0" y="1377110"/>
            <a:ext cx="8769424" cy="5480890"/>
          </a:xfrm>
          <a:prstGeom prst="rect">
            <a:avLst/>
          </a:prstGeom>
          <a:noFill/>
          <a:ln w="9525">
            <a:noFill/>
            <a:miter lim="800000"/>
            <a:headEnd/>
            <a:tailEnd/>
          </a:ln>
        </p:spPr>
      </p:pic>
      <p:sp>
        <p:nvSpPr>
          <p:cNvPr id="2" name="제목 1"/>
          <p:cNvSpPr>
            <a:spLocks noGrp="1"/>
          </p:cNvSpPr>
          <p:nvPr>
            <p:ph type="title"/>
          </p:nvPr>
        </p:nvSpPr>
        <p:spPr/>
        <p:txBody>
          <a:bodyPr>
            <a:normAutofit/>
          </a:bodyPr>
          <a:lstStyle/>
          <a:p>
            <a:r>
              <a:rPr lang="en-US" altLang="ko-KR" dirty="0" smtClean="0"/>
              <a:t>ArcMap Document: </a:t>
            </a:r>
            <a:r>
              <a:rPr lang="ko-KR" altLang="en-US" dirty="0" smtClean="0"/>
              <a:t>상대경로 저장</a:t>
            </a:r>
            <a:endParaRPr lang="ko-KR" altLang="en-US" dirty="0"/>
          </a:p>
        </p:txBody>
      </p:sp>
      <p:sp>
        <p:nvSpPr>
          <p:cNvPr id="4" name="슬라이드 번호 개체 틀 3"/>
          <p:cNvSpPr>
            <a:spLocks noGrp="1"/>
          </p:cNvSpPr>
          <p:nvPr>
            <p:ph type="sldNum" sz="quarter" idx="12"/>
          </p:nvPr>
        </p:nvSpPr>
        <p:spPr/>
        <p:txBody>
          <a:bodyPr/>
          <a:lstStyle/>
          <a:p>
            <a:fld id="{3F3BBF41-8CCE-4738-9EBA-EB32408ABD77}" type="slidenum">
              <a:rPr lang="en-US" smtClean="0"/>
              <a:pPr/>
              <a:t>14</a:t>
            </a:fld>
            <a:endParaRPr lang="en-US"/>
          </a:p>
        </p:txBody>
      </p:sp>
      <p:sp>
        <p:nvSpPr>
          <p:cNvPr id="10" name="직사각형 9"/>
          <p:cNvSpPr/>
          <p:nvPr/>
        </p:nvSpPr>
        <p:spPr>
          <a:xfrm>
            <a:off x="0" y="3789040"/>
            <a:ext cx="1760561" cy="18245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1" name="직선 화살표 연결선 10"/>
          <p:cNvCxnSpPr>
            <a:stCxn id="10" idx="3"/>
            <a:endCxn id="1026" idx="1"/>
          </p:cNvCxnSpPr>
          <p:nvPr/>
        </p:nvCxnSpPr>
        <p:spPr>
          <a:xfrm flipV="1">
            <a:off x="1760561" y="3861048"/>
            <a:ext cx="2822145" cy="19222"/>
          </a:xfrm>
          <a:prstGeom prst="straightConnector1">
            <a:avLst/>
          </a:prstGeom>
          <a:ln>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8" name="그룹 17"/>
          <p:cNvGrpSpPr/>
          <p:nvPr/>
        </p:nvGrpSpPr>
        <p:grpSpPr>
          <a:xfrm>
            <a:off x="4582706" y="1340768"/>
            <a:ext cx="3898686" cy="5040560"/>
            <a:chOff x="3728864" y="1340768"/>
            <a:chExt cx="3898686" cy="5040560"/>
          </a:xfrm>
        </p:grpSpPr>
        <p:pic>
          <p:nvPicPr>
            <p:cNvPr id="1026" name="Picture 2"/>
            <p:cNvPicPr>
              <a:picLocks noChangeAspect="1" noChangeArrowheads="1"/>
            </p:cNvPicPr>
            <p:nvPr/>
          </p:nvPicPr>
          <p:blipFill>
            <a:blip r:embed="rId3" cstate="print"/>
            <a:srcRect/>
            <a:stretch>
              <a:fillRect/>
            </a:stretch>
          </p:blipFill>
          <p:spPr bwMode="auto">
            <a:xfrm>
              <a:off x="3728864" y="1340768"/>
              <a:ext cx="3898686" cy="5040560"/>
            </a:xfrm>
            <a:prstGeom prst="rect">
              <a:avLst/>
            </a:prstGeom>
            <a:noFill/>
            <a:ln w="9525">
              <a:noFill/>
              <a:miter lim="800000"/>
              <a:headEnd/>
              <a:tailEnd/>
            </a:ln>
          </p:spPr>
        </p:pic>
        <p:sp>
          <p:nvSpPr>
            <p:cNvPr id="16" name="직사각형 15"/>
            <p:cNvSpPr/>
            <p:nvPr/>
          </p:nvSpPr>
          <p:spPr>
            <a:xfrm>
              <a:off x="3944888" y="5517232"/>
              <a:ext cx="2674276" cy="2011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ko-KR" altLang="en-US" dirty="0" smtClean="0"/>
              <a:t>수치지도 </a:t>
            </a:r>
            <a:r>
              <a:rPr lang="en-US" altLang="ko-KR" dirty="0" smtClean="0"/>
              <a:t>NGI </a:t>
            </a:r>
            <a:r>
              <a:rPr lang="ko-KR" altLang="en-US" dirty="0" smtClean="0"/>
              <a:t>포맷 변환</a:t>
            </a:r>
            <a:endParaRPr lang="ko-KR" altLang="en-US" dirty="0"/>
          </a:p>
        </p:txBody>
      </p:sp>
      <p:sp>
        <p:nvSpPr>
          <p:cNvPr id="4" name="슬라이드 번호 개체 틀 3"/>
          <p:cNvSpPr>
            <a:spLocks noGrp="1"/>
          </p:cNvSpPr>
          <p:nvPr>
            <p:ph type="sldNum" sz="quarter" idx="12"/>
          </p:nvPr>
        </p:nvSpPr>
        <p:spPr/>
        <p:txBody>
          <a:bodyPr/>
          <a:lstStyle/>
          <a:p>
            <a:fld id="{3F3BBF41-8CCE-4738-9EBA-EB32408ABD77}" type="slidenum">
              <a:rPr lang="en-US" smtClean="0"/>
              <a:pPr/>
              <a:t>15</a:t>
            </a:fld>
            <a:endParaRPr lang="en-US"/>
          </a:p>
        </p:txBody>
      </p:sp>
      <p:sp>
        <p:nvSpPr>
          <p:cNvPr id="7" name="내용 개체 틀 6"/>
          <p:cNvSpPr>
            <a:spLocks noGrp="1"/>
          </p:cNvSpPr>
          <p:nvPr>
            <p:ph idx="1"/>
          </p:nvPr>
        </p:nvSpPr>
        <p:spPr/>
        <p:txBody>
          <a:bodyPr>
            <a:normAutofit/>
          </a:bodyPr>
          <a:lstStyle/>
          <a:p>
            <a:r>
              <a:rPr lang="ko-KR" altLang="en-US" sz="2400" dirty="0">
                <a:hlinkClick r:id="rId2"/>
              </a:rPr>
              <a:t>수치지도 </a:t>
            </a:r>
            <a:r>
              <a:rPr lang="en-US" altLang="ko-KR" sz="2400" dirty="0">
                <a:hlinkClick r:id="rId2"/>
              </a:rPr>
              <a:t>Ver.2.0(NGI </a:t>
            </a:r>
            <a:r>
              <a:rPr lang="ko-KR" altLang="en-US" sz="2400" dirty="0">
                <a:hlinkClick r:id="rId2"/>
              </a:rPr>
              <a:t>포맷</a:t>
            </a:r>
            <a:r>
              <a:rPr lang="en-US" altLang="ko-KR" sz="2400" dirty="0">
                <a:hlinkClick r:id="rId2"/>
              </a:rPr>
              <a:t>) </a:t>
            </a:r>
            <a:r>
              <a:rPr lang="en-US" altLang="ko-KR" sz="2400" dirty="0" err="1">
                <a:hlinkClick r:id="rId2"/>
              </a:rPr>
              <a:t>Plugin</a:t>
            </a:r>
            <a:r>
              <a:rPr lang="en-US" altLang="ko-KR" sz="2400" dirty="0">
                <a:hlinkClick r:id="rId2"/>
              </a:rPr>
              <a:t> for ArcGIS 10</a:t>
            </a:r>
            <a:endParaRPr lang="en-US" altLang="ko-KR" sz="2400" dirty="0">
              <a:hlinkClick r:id="rId3"/>
            </a:endParaRPr>
          </a:p>
          <a:p>
            <a:r>
              <a:rPr lang="ko-KR" altLang="en-US" sz="2400" dirty="0">
                <a:hlinkClick r:id="rId4"/>
              </a:rPr>
              <a:t>수치지도 </a:t>
            </a:r>
            <a:r>
              <a:rPr lang="en-US" altLang="ko-KR" sz="2400" dirty="0">
                <a:hlinkClick r:id="rId4"/>
              </a:rPr>
              <a:t>Ver.2.0(NGI </a:t>
            </a:r>
            <a:r>
              <a:rPr lang="ko-KR" altLang="en-US" sz="2400" dirty="0">
                <a:hlinkClick r:id="rId4"/>
              </a:rPr>
              <a:t>포맷</a:t>
            </a:r>
            <a:r>
              <a:rPr lang="en-US" altLang="ko-KR" sz="2400" dirty="0">
                <a:hlinkClick r:id="rId4"/>
              </a:rPr>
              <a:t>)</a:t>
            </a:r>
            <a:r>
              <a:rPr lang="ko-KR" altLang="en-US" sz="2400" dirty="0">
                <a:hlinkClick r:id="rId4"/>
              </a:rPr>
              <a:t>의 변환 및 활용 </a:t>
            </a:r>
            <a:r>
              <a:rPr lang="en-US" altLang="ko-KR" sz="2400" dirty="0">
                <a:hlinkClick r:id="rId4"/>
              </a:rPr>
              <a:t>1</a:t>
            </a:r>
            <a:endParaRPr lang="en-US" altLang="ko-KR" sz="2400" dirty="0">
              <a:hlinkClick r:id="rId3"/>
            </a:endParaRPr>
          </a:p>
          <a:p>
            <a:r>
              <a:rPr lang="ko-KR" altLang="en-US" sz="2400" dirty="0" smtClean="0">
                <a:hlinkClick r:id="rId3"/>
              </a:rPr>
              <a:t>수치지도 </a:t>
            </a:r>
            <a:r>
              <a:rPr lang="en-US" altLang="ko-KR" sz="2400" dirty="0">
                <a:hlinkClick r:id="rId3"/>
              </a:rPr>
              <a:t>Ver.2.0(NGI </a:t>
            </a:r>
            <a:r>
              <a:rPr lang="ko-KR" altLang="en-US" sz="2400" dirty="0">
                <a:hlinkClick r:id="rId3"/>
              </a:rPr>
              <a:t>포맷</a:t>
            </a:r>
            <a:r>
              <a:rPr lang="en-US" altLang="ko-KR" sz="2400" dirty="0">
                <a:hlinkClick r:id="rId3"/>
              </a:rPr>
              <a:t>)</a:t>
            </a:r>
            <a:r>
              <a:rPr lang="ko-KR" altLang="en-US" sz="2400" dirty="0">
                <a:hlinkClick r:id="rId3"/>
              </a:rPr>
              <a:t>의 변환 및 활용 </a:t>
            </a:r>
            <a:r>
              <a:rPr lang="en-US" altLang="ko-KR" sz="2400" dirty="0" smtClean="0">
                <a:hlinkClick r:id="rId3"/>
              </a:rPr>
              <a:t>2</a:t>
            </a:r>
            <a:endParaRPr lang="en-US" altLang="ko-KR" sz="2400" dirty="0" smtClean="0"/>
          </a:p>
          <a:p>
            <a:r>
              <a:rPr lang="ko-KR" altLang="en-US" sz="2400" dirty="0"/>
              <a:t>수치지도</a:t>
            </a:r>
            <a:r>
              <a:rPr lang="en-US" altLang="ko-KR" sz="2400" dirty="0" smtClean="0"/>
              <a:t>V2.0 </a:t>
            </a:r>
            <a:r>
              <a:rPr lang="ko-KR" altLang="en-US" sz="2400" dirty="0" smtClean="0"/>
              <a:t>샘플폴더 참조</a:t>
            </a:r>
            <a:endParaRPr lang="en-US" altLang="ko-KR" sz="2400" dirty="0" smtClean="0"/>
          </a:p>
          <a:p>
            <a:endParaRPr lang="ko-KR" altLang="en-US" sz="2400" dirty="0"/>
          </a:p>
        </p:txBody>
      </p:sp>
      <p:pic>
        <p:nvPicPr>
          <p:cNvPr id="2050" name="Picture 2" descr="http://ss.textcube.com/blog/3/30800/attach/Xc3WKYE1ER.png"/>
          <p:cNvPicPr>
            <a:picLocks noChangeAspect="1" noChangeArrowheads="1"/>
          </p:cNvPicPr>
          <p:nvPr/>
        </p:nvPicPr>
        <p:blipFill>
          <a:blip r:embed="rId5" cstate="print"/>
          <a:srcRect/>
          <a:stretch>
            <a:fillRect/>
          </a:stretch>
        </p:blipFill>
        <p:spPr bwMode="auto">
          <a:xfrm>
            <a:off x="450376" y="3665494"/>
            <a:ext cx="4430616" cy="3038137"/>
          </a:xfrm>
          <a:prstGeom prst="rect">
            <a:avLst/>
          </a:prstGeom>
          <a:noFill/>
        </p:spPr>
      </p:pic>
      <p:pic>
        <p:nvPicPr>
          <p:cNvPr id="2052" name="Picture 4" descr="http://ss.textcube.com/blog/3/30800/attach/XLIkyzjpRh.png"/>
          <p:cNvPicPr>
            <a:picLocks noChangeAspect="1" noChangeArrowheads="1"/>
          </p:cNvPicPr>
          <p:nvPr/>
        </p:nvPicPr>
        <p:blipFill>
          <a:blip r:embed="rId6" cstate="print"/>
          <a:srcRect/>
          <a:stretch>
            <a:fillRect/>
          </a:stretch>
        </p:blipFill>
        <p:spPr bwMode="auto">
          <a:xfrm>
            <a:off x="4953000" y="3665494"/>
            <a:ext cx="4368421" cy="3075874"/>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dirty="0" smtClean="0"/>
              <a:t>Global</a:t>
            </a:r>
            <a:endParaRPr lang="en-US" altLang="ko-KR" dirty="0" smtClean="0">
              <a:hlinkClick r:id="rId2"/>
            </a:endParaRPr>
          </a:p>
          <a:p>
            <a:pPr lvl="1">
              <a:buNone/>
            </a:pPr>
            <a:r>
              <a:rPr lang="en-US" altLang="ko-KR" dirty="0" smtClean="0">
                <a:hlinkClick r:id="rId2"/>
              </a:rPr>
              <a:t>http</a:t>
            </a:r>
            <a:r>
              <a:rPr lang="en-US" altLang="ko-KR" dirty="0">
                <a:hlinkClick r:id="rId2"/>
              </a:rPr>
              <a:t>://support.esri.com/en</a:t>
            </a:r>
            <a:r>
              <a:rPr lang="en-US" altLang="ko-KR" dirty="0" smtClean="0">
                <a:hlinkClick r:id="rId2"/>
              </a:rPr>
              <a:t>/</a:t>
            </a:r>
            <a:endParaRPr lang="en-US" altLang="ko-KR" dirty="0" smtClean="0"/>
          </a:p>
          <a:p>
            <a:pPr lvl="1">
              <a:buNone/>
            </a:pPr>
            <a:r>
              <a:rPr lang="en-US" altLang="ko-KR" dirty="0">
                <a:hlinkClick r:id="rId3"/>
              </a:rPr>
              <a:t>http://forums.arcgis.com</a:t>
            </a:r>
            <a:r>
              <a:rPr lang="en-US" altLang="ko-KR" dirty="0" smtClean="0">
                <a:hlinkClick r:id="rId3"/>
              </a:rPr>
              <a:t>/</a:t>
            </a:r>
            <a:endParaRPr lang="en-US" altLang="ko-KR" dirty="0"/>
          </a:p>
          <a:p>
            <a:pPr lvl="1">
              <a:buNone/>
            </a:pPr>
            <a:r>
              <a:rPr lang="en-US" altLang="ko-KR" dirty="0">
                <a:hlinkClick r:id="rId4"/>
              </a:rPr>
              <a:t>http://gis.stackexchange.com/</a:t>
            </a:r>
            <a:endParaRPr lang="ko-KR" altLang="en-US" dirty="0"/>
          </a:p>
          <a:p>
            <a:r>
              <a:rPr lang="en-US" altLang="ko-KR" dirty="0" smtClean="0"/>
              <a:t>Korea</a:t>
            </a:r>
            <a:endParaRPr lang="en-US" altLang="ko-KR" dirty="0">
              <a:hlinkClick r:id="rId5"/>
            </a:endParaRPr>
          </a:p>
          <a:p>
            <a:pPr lvl="1">
              <a:buNone/>
            </a:pPr>
            <a:r>
              <a:rPr lang="en-US" altLang="ko-KR" dirty="0">
                <a:hlinkClick r:id="rId5"/>
              </a:rPr>
              <a:t>http://support.sundosoft.com</a:t>
            </a:r>
            <a:r>
              <a:rPr lang="en-US" altLang="ko-KR" dirty="0" smtClean="0">
                <a:hlinkClick r:id="rId5"/>
              </a:rPr>
              <a:t>/</a:t>
            </a:r>
            <a:endParaRPr lang="en-US" altLang="ko-KR" dirty="0" smtClean="0"/>
          </a:p>
          <a:p>
            <a:pPr lvl="1">
              <a:buNone/>
            </a:pPr>
            <a:r>
              <a:rPr lang="en-US" altLang="ko-KR" dirty="0">
                <a:hlinkClick r:id="rId6"/>
              </a:rPr>
              <a:t>http://www.ngis.go.kr/egis</a:t>
            </a:r>
            <a:endParaRPr lang="en-US" altLang="ko-KR" dirty="0" smtClean="0"/>
          </a:p>
          <a:p>
            <a:pPr lvl="1">
              <a:buNone/>
            </a:pPr>
            <a:r>
              <a:rPr lang="en-US" altLang="ko-KR" dirty="0">
                <a:hlinkClick r:id="rId7"/>
              </a:rPr>
              <a:t>http://</a:t>
            </a:r>
            <a:r>
              <a:rPr lang="en-US" altLang="ko-KR" dirty="0" smtClean="0">
                <a:hlinkClick r:id="rId7"/>
              </a:rPr>
              <a:t>cafe.naver.com/gisdev</a:t>
            </a:r>
            <a:endParaRPr lang="en-US" altLang="ko-KR" dirty="0" smtClean="0"/>
          </a:p>
          <a:p>
            <a:pPr lvl="1">
              <a:buNone/>
            </a:pPr>
            <a:r>
              <a:rPr lang="en-US" altLang="ko-KR" dirty="0">
                <a:hlinkClick r:id="rId8"/>
              </a:rPr>
              <a:t>http://www.biz-gis.com</a:t>
            </a:r>
            <a:r>
              <a:rPr lang="en-US" altLang="ko-KR" dirty="0" smtClean="0">
                <a:hlinkClick r:id="rId8"/>
              </a:rPr>
              <a:t>/</a:t>
            </a:r>
            <a:endParaRPr lang="en-US" altLang="ko-KR" dirty="0"/>
          </a:p>
          <a:p>
            <a:pPr lvl="1">
              <a:buNone/>
            </a:pPr>
            <a:r>
              <a:rPr lang="en-US" altLang="ko-KR" dirty="0">
                <a:hlinkClick r:id="rId9"/>
              </a:rPr>
              <a:t>http</a:t>
            </a:r>
            <a:r>
              <a:rPr lang="en-US" altLang="ko-KR" dirty="0" smtClean="0">
                <a:hlinkClick r:id="rId9"/>
              </a:rPr>
              <a:t>://onspatial.com/</a:t>
            </a:r>
            <a:endParaRPr lang="ko-KR" altLang="en-US" dirty="0"/>
          </a:p>
        </p:txBody>
      </p:sp>
      <p:sp>
        <p:nvSpPr>
          <p:cNvPr id="3" name="슬라이드 번호 개체 틀 2"/>
          <p:cNvSpPr>
            <a:spLocks noGrp="1"/>
          </p:cNvSpPr>
          <p:nvPr>
            <p:ph type="sldNum" sz="quarter" idx="12"/>
          </p:nvPr>
        </p:nvSpPr>
        <p:spPr/>
        <p:txBody>
          <a:bodyPr/>
          <a:lstStyle/>
          <a:p>
            <a:fld id="{3F3BBF41-8CCE-4738-9EBA-EB32408ABD77}" type="slidenum">
              <a:rPr lang="en-US" smtClean="0"/>
              <a:pPr/>
              <a:t>16</a:t>
            </a:fld>
            <a:endParaRPr lang="en-US"/>
          </a:p>
        </p:txBody>
      </p:sp>
      <p:sp>
        <p:nvSpPr>
          <p:cNvPr id="4" name="제목 3"/>
          <p:cNvSpPr>
            <a:spLocks noGrp="1"/>
          </p:cNvSpPr>
          <p:nvPr>
            <p:ph type="title"/>
          </p:nvPr>
        </p:nvSpPr>
        <p:spPr/>
        <p:txBody>
          <a:bodyPr/>
          <a:lstStyle/>
          <a:p>
            <a:r>
              <a:rPr lang="en-US" altLang="ko-KR" dirty="0" smtClean="0"/>
              <a:t>ArcGIS Reference</a:t>
            </a:r>
            <a:endParaRPr lang="ko-KR"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슬라이드 번호 개체 틀 3"/>
          <p:cNvSpPr>
            <a:spLocks noGrp="1"/>
          </p:cNvSpPr>
          <p:nvPr>
            <p:ph type="sldNum" sz="quarter" idx="12"/>
          </p:nvPr>
        </p:nvSpPr>
        <p:spPr/>
        <p:txBody>
          <a:bodyPr/>
          <a:lstStyle/>
          <a:p>
            <a:fld id="{3F3BBF41-8CCE-4738-9EBA-EB32408ABD77}" type="slidenum">
              <a:rPr lang="en-US" smtClean="0"/>
              <a:pPr/>
              <a:t>17</a:t>
            </a:fld>
            <a:endParaRPr lang="en-US"/>
          </a:p>
        </p:txBody>
      </p:sp>
      <p:sp>
        <p:nvSpPr>
          <p:cNvPr id="5" name="직사각형 4"/>
          <p:cNvSpPr/>
          <p:nvPr/>
        </p:nvSpPr>
        <p:spPr>
          <a:xfrm>
            <a:off x="1424608" y="2636912"/>
            <a:ext cx="6912768" cy="1152128"/>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ko-KR" sz="4000" dirty="0" smtClean="0">
                <a:latin typeface="+mj-ea"/>
                <a:ea typeface="+mj-ea"/>
              </a:rPr>
              <a:t>Q&amp;A</a:t>
            </a:r>
            <a:endParaRPr lang="ko-KR" altLang="en-US" sz="4000" dirty="0">
              <a:latin typeface="+mj-ea"/>
              <a:ea typeface="+mj-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5775688" y="3429000"/>
            <a:ext cx="4073856" cy="2808312"/>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
        <p:nvSpPr>
          <p:cNvPr id="3" name="내용 개체 틀 2"/>
          <p:cNvSpPr>
            <a:spLocks noGrp="1"/>
          </p:cNvSpPr>
          <p:nvPr>
            <p:ph idx="1"/>
          </p:nvPr>
        </p:nvSpPr>
        <p:spPr/>
        <p:txBody>
          <a:bodyPr>
            <a:normAutofit/>
          </a:bodyPr>
          <a:lstStyle/>
          <a:p>
            <a:r>
              <a:rPr lang="en-US" altLang="ko-KR" dirty="0" smtClean="0"/>
              <a:t>Team Blog : </a:t>
            </a:r>
            <a:r>
              <a:rPr lang="en-US" altLang="ko-KR" dirty="0" smtClean="0">
                <a:hlinkClick r:id="rId3"/>
              </a:rPr>
              <a:t>http://onspatial.com</a:t>
            </a:r>
            <a:endParaRPr lang="en-US" altLang="ko-KR" dirty="0" smtClean="0"/>
          </a:p>
          <a:p>
            <a:r>
              <a:rPr lang="en-US" altLang="ko-KR" dirty="0" err="1" smtClean="0"/>
              <a:t>OpenSource</a:t>
            </a:r>
            <a:r>
              <a:rPr lang="ko-KR" altLang="en-US" dirty="0" smtClean="0"/>
              <a:t>를 이용한 </a:t>
            </a:r>
            <a:r>
              <a:rPr lang="en-US" altLang="ko-KR" dirty="0" smtClean="0"/>
              <a:t>KOPSS </a:t>
            </a:r>
            <a:r>
              <a:rPr lang="en-US" altLang="ko-KR" dirty="0" err="1" smtClean="0"/>
              <a:t>OpenAPI</a:t>
            </a:r>
            <a:r>
              <a:rPr lang="en-US" altLang="ko-KR" dirty="0" smtClean="0"/>
              <a:t> </a:t>
            </a:r>
            <a:r>
              <a:rPr lang="ko-KR" altLang="en-US" dirty="0" smtClean="0"/>
              <a:t>구현</a:t>
            </a:r>
            <a:endParaRPr lang="en-US" altLang="ko-KR" dirty="0" smtClean="0"/>
          </a:p>
          <a:p>
            <a:r>
              <a:rPr lang="en-US" altLang="ko-KR" dirty="0" err="1" smtClean="0"/>
              <a:t>OSGeo</a:t>
            </a:r>
            <a:r>
              <a:rPr lang="en-US" altLang="ko-KR" dirty="0" smtClean="0"/>
              <a:t> Korean Chapter </a:t>
            </a:r>
            <a:r>
              <a:rPr lang="ko-KR" altLang="en-US" dirty="0" smtClean="0"/>
              <a:t>멤버</a:t>
            </a:r>
            <a:endParaRPr lang="en-US" altLang="ko-KR" dirty="0" smtClean="0"/>
          </a:p>
        </p:txBody>
      </p:sp>
      <p:sp>
        <p:nvSpPr>
          <p:cNvPr id="4" name="슬라이드 번호 개체 틀 3"/>
          <p:cNvSpPr>
            <a:spLocks noGrp="1"/>
          </p:cNvSpPr>
          <p:nvPr>
            <p:ph type="sldNum" sz="quarter" idx="12"/>
          </p:nvPr>
        </p:nvSpPr>
        <p:spPr/>
        <p:txBody>
          <a:bodyPr/>
          <a:lstStyle/>
          <a:p>
            <a:fld id="{3F3BBF41-8CCE-4738-9EBA-EB32408ABD77}" type="slidenum">
              <a:rPr lang="en-US" smtClean="0"/>
              <a:pPr/>
              <a:t>2</a:t>
            </a:fld>
            <a:endParaRPr lang="en-US"/>
          </a:p>
        </p:txBody>
      </p:sp>
      <p:sp>
        <p:nvSpPr>
          <p:cNvPr id="2" name="제목 1"/>
          <p:cNvSpPr>
            <a:spLocks noGrp="1"/>
          </p:cNvSpPr>
          <p:nvPr>
            <p:ph type="title"/>
          </p:nvPr>
        </p:nvSpPr>
        <p:spPr/>
        <p:txBody>
          <a:bodyPr/>
          <a:lstStyle/>
          <a:p>
            <a:r>
              <a:rPr lang="ko-KR" altLang="en-US" dirty="0" smtClean="0"/>
              <a:t>소</a:t>
            </a:r>
            <a:r>
              <a:rPr lang="ko-KR" altLang="en-US" dirty="0"/>
              <a:t>개</a:t>
            </a:r>
            <a:endParaRPr lang="ko-KR" altLang="en-US"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p:txBody>
          <a:bodyPr>
            <a:normAutofit fontScale="92500" lnSpcReduction="10000"/>
          </a:bodyPr>
          <a:lstStyle/>
          <a:p>
            <a:r>
              <a:rPr lang="en-US" altLang="ko-KR" dirty="0"/>
              <a:t>Table vs. </a:t>
            </a:r>
            <a:r>
              <a:rPr lang="en-US" altLang="ko-KR" dirty="0" err="1" smtClean="0"/>
              <a:t>FeatureClass</a:t>
            </a:r>
            <a:endParaRPr lang="en-US" altLang="ko-KR" dirty="0" smtClean="0"/>
          </a:p>
          <a:p>
            <a:r>
              <a:rPr lang="en-US" altLang="ko-KR" dirty="0"/>
              <a:t>ArcGIS</a:t>
            </a:r>
            <a:r>
              <a:rPr lang="ko-KR" altLang="en-US" dirty="0"/>
              <a:t>에서 데이터 </a:t>
            </a:r>
            <a:r>
              <a:rPr lang="ko-KR" altLang="en-US" dirty="0" smtClean="0"/>
              <a:t>관리</a:t>
            </a:r>
            <a:endParaRPr lang="en-US" altLang="ko-KR" dirty="0" smtClean="0"/>
          </a:p>
          <a:p>
            <a:r>
              <a:rPr lang="en-US" altLang="ko-KR" dirty="0"/>
              <a:t>Shapefile</a:t>
            </a:r>
            <a:r>
              <a:rPr lang="ko-KR" altLang="en-US" dirty="0"/>
              <a:t>의</a:t>
            </a:r>
            <a:r>
              <a:rPr lang="en-US" altLang="ko-KR" dirty="0"/>
              <a:t> </a:t>
            </a:r>
            <a:r>
              <a:rPr lang="ko-KR" altLang="en-US" dirty="0"/>
              <a:t>편집 및 </a:t>
            </a:r>
            <a:r>
              <a:rPr lang="ko-KR" altLang="en-US" dirty="0" smtClean="0"/>
              <a:t>관리</a:t>
            </a:r>
            <a:endParaRPr lang="en-US" altLang="ko-KR" dirty="0" smtClean="0"/>
          </a:p>
          <a:p>
            <a:r>
              <a:rPr lang="en-US" altLang="ko-KR" dirty="0"/>
              <a:t>Shapefile </a:t>
            </a:r>
            <a:r>
              <a:rPr lang="ko-KR" altLang="en-US" dirty="0" smtClean="0"/>
              <a:t>제약사항</a:t>
            </a:r>
            <a:endParaRPr lang="en-US" altLang="ko-KR" dirty="0" smtClean="0"/>
          </a:p>
          <a:p>
            <a:r>
              <a:rPr lang="en-US" altLang="ko-KR" dirty="0" err="1"/>
              <a:t>FeatureClass</a:t>
            </a:r>
            <a:r>
              <a:rPr lang="en-US" altLang="ko-KR" dirty="0"/>
              <a:t> </a:t>
            </a:r>
            <a:r>
              <a:rPr lang="ko-KR" altLang="en-US" dirty="0"/>
              <a:t>및 </a:t>
            </a:r>
            <a:r>
              <a:rPr lang="en-US" altLang="ko-KR" dirty="0"/>
              <a:t>Field </a:t>
            </a:r>
            <a:r>
              <a:rPr lang="ko-KR" altLang="en-US" dirty="0" smtClean="0"/>
              <a:t>명명규칙</a:t>
            </a:r>
            <a:endParaRPr lang="en-US" altLang="ko-KR" dirty="0" smtClean="0"/>
          </a:p>
          <a:p>
            <a:r>
              <a:rPr lang="en-US" altLang="ko-KR" dirty="0"/>
              <a:t>Raster </a:t>
            </a:r>
            <a:r>
              <a:rPr lang="ko-KR" altLang="en-US" dirty="0" smtClean="0"/>
              <a:t>명명규칙</a:t>
            </a:r>
            <a:endParaRPr lang="en-US" altLang="ko-KR" dirty="0" smtClean="0"/>
          </a:p>
          <a:p>
            <a:r>
              <a:rPr lang="ko-KR" altLang="en-US" dirty="0"/>
              <a:t>폴리곤 데이터 면적 관리</a:t>
            </a:r>
          </a:p>
          <a:p>
            <a:r>
              <a:rPr lang="ko-KR" altLang="en-US" dirty="0"/>
              <a:t>프로젝트의 저장 및 관리</a:t>
            </a:r>
          </a:p>
          <a:p>
            <a:r>
              <a:rPr lang="en-US" altLang="ko-KR" dirty="0"/>
              <a:t>ArcGIS Reference</a:t>
            </a:r>
            <a:endParaRPr lang="en-US" altLang="ko-KR" dirty="0" smtClean="0"/>
          </a:p>
        </p:txBody>
      </p:sp>
      <p:sp>
        <p:nvSpPr>
          <p:cNvPr id="4" name="슬라이드 번호 개체 틀 3"/>
          <p:cNvSpPr>
            <a:spLocks noGrp="1"/>
          </p:cNvSpPr>
          <p:nvPr>
            <p:ph type="sldNum" sz="quarter" idx="12"/>
          </p:nvPr>
        </p:nvSpPr>
        <p:spPr/>
        <p:txBody>
          <a:bodyPr/>
          <a:lstStyle/>
          <a:p>
            <a:fld id="{3F3BBF41-8CCE-4738-9EBA-EB32408ABD77}" type="slidenum">
              <a:rPr lang="en-US" smtClean="0"/>
              <a:pPr/>
              <a:t>3</a:t>
            </a:fld>
            <a:endParaRPr lang="en-US"/>
          </a:p>
        </p:txBody>
      </p:sp>
      <p:sp>
        <p:nvSpPr>
          <p:cNvPr id="2" name="제목 1"/>
          <p:cNvSpPr>
            <a:spLocks noGrp="1"/>
          </p:cNvSpPr>
          <p:nvPr>
            <p:ph type="title"/>
          </p:nvPr>
        </p:nvSpPr>
        <p:spPr/>
        <p:txBody>
          <a:bodyPr/>
          <a:lstStyle/>
          <a:p>
            <a:r>
              <a:rPr lang="ko-KR" altLang="en-US" b="1" dirty="0" smtClean="0"/>
              <a:t>순서</a:t>
            </a:r>
            <a:endParaRPr lang="ko-KR" altLang="en-US" i="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Table vs. </a:t>
            </a:r>
            <a:r>
              <a:rPr lang="en-US" altLang="ko-KR" dirty="0" err="1" smtClean="0"/>
              <a:t>FeatureClass</a:t>
            </a:r>
            <a:endParaRPr lang="ko-KR" altLang="en-US" dirty="0"/>
          </a:p>
        </p:txBody>
      </p:sp>
      <p:sp>
        <p:nvSpPr>
          <p:cNvPr id="3" name="내용 개체 틀 2"/>
          <p:cNvSpPr>
            <a:spLocks noGrp="1"/>
          </p:cNvSpPr>
          <p:nvPr>
            <p:ph idx="1"/>
          </p:nvPr>
        </p:nvSpPr>
        <p:spPr/>
        <p:txBody>
          <a:bodyPr>
            <a:normAutofit fontScale="62500" lnSpcReduction="20000"/>
          </a:bodyPr>
          <a:lstStyle/>
          <a:p>
            <a:r>
              <a:rPr lang="en-US" altLang="ko-KR" dirty="0" smtClean="0"/>
              <a:t>Table</a:t>
            </a:r>
          </a:p>
          <a:p>
            <a:pPr>
              <a:buNone/>
            </a:pPr>
            <a:r>
              <a:rPr lang="en-US" altLang="ko-KR" dirty="0" smtClean="0"/>
              <a:t> - </a:t>
            </a:r>
            <a:r>
              <a:rPr lang="ko-KR" altLang="en-US" dirty="0" smtClean="0"/>
              <a:t>공간</a:t>
            </a:r>
            <a:r>
              <a:rPr lang="en-US" altLang="ko-KR" dirty="0" smtClean="0"/>
              <a:t>(Shape, </a:t>
            </a:r>
            <a:r>
              <a:rPr lang="en-US" altLang="ko-KR" dirty="0" err="1" smtClean="0"/>
              <a:t>Geoemtry</a:t>
            </a:r>
            <a:r>
              <a:rPr lang="en-US" altLang="ko-KR" dirty="0" smtClean="0"/>
              <a:t>)</a:t>
            </a:r>
            <a:r>
              <a:rPr lang="ko-KR" altLang="en-US" dirty="0" smtClean="0"/>
              <a:t> 필드가 없는 속성으로만 이루어진 데이터</a:t>
            </a:r>
            <a:endParaRPr lang="en-US" altLang="ko-KR" dirty="0" smtClean="0"/>
          </a:p>
          <a:p>
            <a:pPr>
              <a:buNone/>
            </a:pPr>
            <a:r>
              <a:rPr lang="en-US" altLang="ko-KR" dirty="0" smtClean="0"/>
              <a:t> - </a:t>
            </a:r>
            <a:r>
              <a:rPr lang="ko-KR" altLang="en-US" dirty="0" smtClean="0"/>
              <a:t>단일 테이블로 구성됨</a:t>
            </a:r>
            <a:endParaRPr lang="en-US" altLang="ko-KR" dirty="0" smtClean="0"/>
          </a:p>
          <a:p>
            <a:pPr>
              <a:buNone/>
            </a:pPr>
            <a:r>
              <a:rPr lang="en-US" altLang="ko-KR" dirty="0"/>
              <a:t> </a:t>
            </a:r>
            <a:r>
              <a:rPr lang="en-US" altLang="ko-KR" dirty="0" smtClean="0"/>
              <a:t>- Row</a:t>
            </a:r>
          </a:p>
          <a:p>
            <a:endParaRPr lang="en-US" altLang="ko-KR" dirty="0" smtClean="0"/>
          </a:p>
          <a:p>
            <a:r>
              <a:rPr lang="en-US" altLang="ko-KR" dirty="0" err="1" smtClean="0"/>
              <a:t>FeatureClass</a:t>
            </a:r>
            <a:endParaRPr lang="en-US" altLang="ko-KR" dirty="0" smtClean="0"/>
          </a:p>
          <a:p>
            <a:pPr>
              <a:buNone/>
            </a:pPr>
            <a:r>
              <a:rPr lang="en-US" altLang="ko-KR" dirty="0" smtClean="0"/>
              <a:t> - </a:t>
            </a:r>
            <a:r>
              <a:rPr lang="ko-KR" altLang="en-US" dirty="0" smtClean="0"/>
              <a:t>속성테이블과 공간정보가 포함된 데이터</a:t>
            </a:r>
            <a:endParaRPr lang="en-US" altLang="ko-KR" dirty="0" smtClean="0"/>
          </a:p>
          <a:p>
            <a:pPr>
              <a:buNone/>
            </a:pPr>
            <a:r>
              <a:rPr lang="en-US" altLang="ko-KR" dirty="0" smtClean="0"/>
              <a:t> - </a:t>
            </a:r>
            <a:r>
              <a:rPr lang="ko-KR" altLang="en-US" dirty="0" smtClean="0"/>
              <a:t>구조가 다소 복잡함</a:t>
            </a:r>
            <a:endParaRPr lang="en-US" altLang="ko-KR" dirty="0" smtClean="0"/>
          </a:p>
          <a:p>
            <a:pPr>
              <a:buNone/>
            </a:pPr>
            <a:r>
              <a:rPr lang="en-US" altLang="ko-KR" dirty="0" smtClean="0"/>
              <a:t> - </a:t>
            </a:r>
            <a:r>
              <a:rPr lang="ko-KR" altLang="en-US" dirty="0" smtClean="0"/>
              <a:t>단일 </a:t>
            </a:r>
            <a:r>
              <a:rPr lang="en-US" altLang="ko-KR" dirty="0" err="1" smtClean="0"/>
              <a:t>shapefile</a:t>
            </a:r>
            <a:r>
              <a:rPr lang="ko-KR" altLang="en-US" dirty="0" smtClean="0"/>
              <a:t>도 피쳐클래스임</a:t>
            </a:r>
            <a:endParaRPr lang="en-US" altLang="ko-KR" dirty="0" smtClean="0"/>
          </a:p>
          <a:p>
            <a:pPr>
              <a:buNone/>
            </a:pPr>
            <a:r>
              <a:rPr lang="en-US" altLang="ko-KR" dirty="0" smtClean="0"/>
              <a:t> - </a:t>
            </a:r>
            <a:r>
              <a:rPr lang="en-US" altLang="ko-KR" dirty="0" err="1" smtClean="0"/>
              <a:t>shapefile</a:t>
            </a:r>
            <a:r>
              <a:rPr lang="ko-KR" altLang="en-US" dirty="0" smtClean="0"/>
              <a:t>을 담고 있는 폴더는 워크스페이스</a:t>
            </a:r>
            <a:r>
              <a:rPr lang="en-US" altLang="ko-KR" dirty="0" smtClean="0"/>
              <a:t>(Workspace)</a:t>
            </a:r>
            <a:r>
              <a:rPr lang="ko-KR" altLang="en-US" dirty="0" smtClean="0"/>
              <a:t>가 됨</a:t>
            </a:r>
            <a:endParaRPr lang="en-US" altLang="ko-KR" dirty="0" smtClean="0"/>
          </a:p>
          <a:p>
            <a:pPr>
              <a:buNone/>
            </a:pPr>
            <a:r>
              <a:rPr lang="en-US" altLang="ko-KR" dirty="0" smtClean="0"/>
              <a:t> - Feature = Shape</a:t>
            </a:r>
            <a:r>
              <a:rPr lang="ko-KR" altLang="en-US" dirty="0" smtClean="0"/>
              <a:t>을 가진 </a:t>
            </a:r>
            <a:r>
              <a:rPr lang="en-US" altLang="ko-KR" dirty="0" smtClean="0"/>
              <a:t>Row</a:t>
            </a:r>
          </a:p>
          <a:p>
            <a:pPr>
              <a:buNone/>
            </a:pPr>
            <a:endParaRPr lang="en-US" altLang="ko-KR" dirty="0" smtClean="0"/>
          </a:p>
          <a:p>
            <a:r>
              <a:rPr lang="en-US" altLang="ko-KR" dirty="0" smtClean="0"/>
              <a:t>Layer</a:t>
            </a:r>
          </a:p>
          <a:p>
            <a:pPr>
              <a:buNone/>
            </a:pPr>
            <a:r>
              <a:rPr lang="en-US" altLang="ko-KR" dirty="0" smtClean="0"/>
              <a:t> - </a:t>
            </a:r>
            <a:r>
              <a:rPr lang="en-US" altLang="ko-KR" dirty="0" err="1" smtClean="0"/>
              <a:t>FeatureClass</a:t>
            </a:r>
            <a:r>
              <a:rPr lang="en-US" altLang="ko-KR" dirty="0" smtClean="0"/>
              <a:t>, Raster, TIN </a:t>
            </a:r>
            <a:r>
              <a:rPr lang="ko-KR" altLang="en-US" dirty="0" smtClean="0"/>
              <a:t>등이 지도에 추가되어 </a:t>
            </a:r>
            <a:r>
              <a:rPr lang="ko-KR" altLang="en-US" dirty="0" err="1" smtClean="0"/>
              <a:t>렌더러</a:t>
            </a:r>
            <a:r>
              <a:rPr lang="en-US" altLang="ko-KR" dirty="0" smtClean="0"/>
              <a:t>(</a:t>
            </a:r>
            <a:r>
              <a:rPr lang="ko-KR" altLang="en-US" dirty="0" smtClean="0"/>
              <a:t>심볼</a:t>
            </a:r>
            <a:r>
              <a:rPr lang="en-US" altLang="ko-KR" dirty="0" smtClean="0"/>
              <a:t>)</a:t>
            </a:r>
            <a:r>
              <a:rPr lang="ko-KR" altLang="en-US" dirty="0" smtClean="0"/>
              <a:t>를 가질 때</a:t>
            </a:r>
            <a:endParaRPr lang="ko-KR" altLang="en-US" dirty="0"/>
          </a:p>
        </p:txBody>
      </p:sp>
      <p:sp>
        <p:nvSpPr>
          <p:cNvPr id="5" name="슬라이드 번호 개체 틀 4"/>
          <p:cNvSpPr>
            <a:spLocks noGrp="1"/>
          </p:cNvSpPr>
          <p:nvPr>
            <p:ph type="sldNum" sz="quarter" idx="12"/>
          </p:nvPr>
        </p:nvSpPr>
        <p:spPr/>
        <p:txBody>
          <a:bodyPr/>
          <a:lstStyle/>
          <a:p>
            <a:fld id="{3F3BBF41-8CCE-4738-9EBA-EB32408ABD77}"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ArcGIS</a:t>
            </a:r>
            <a:r>
              <a:rPr lang="ko-KR" altLang="en-US" dirty="0" smtClean="0"/>
              <a:t>에서 데이터 관리</a:t>
            </a:r>
            <a:endParaRPr lang="ko-KR" altLang="en-US" dirty="0"/>
          </a:p>
        </p:txBody>
      </p:sp>
      <p:sp>
        <p:nvSpPr>
          <p:cNvPr id="3" name="내용 개체 틀 2"/>
          <p:cNvSpPr>
            <a:spLocks noGrp="1"/>
          </p:cNvSpPr>
          <p:nvPr>
            <p:ph idx="1"/>
          </p:nvPr>
        </p:nvSpPr>
        <p:spPr/>
        <p:txBody>
          <a:bodyPr>
            <a:normAutofit fontScale="70000" lnSpcReduction="20000"/>
          </a:bodyPr>
          <a:lstStyle/>
          <a:p>
            <a:r>
              <a:rPr lang="ko-KR" altLang="en-US" dirty="0" smtClean="0"/>
              <a:t>파일 기반 관리 </a:t>
            </a:r>
            <a:r>
              <a:rPr lang="en-US" altLang="ko-KR" dirty="0" smtClean="0"/>
              <a:t>– Personal, Workgroup</a:t>
            </a:r>
          </a:p>
          <a:p>
            <a:pPr>
              <a:buNone/>
            </a:pPr>
            <a:r>
              <a:rPr lang="en-US" altLang="ko-KR" dirty="0" smtClean="0"/>
              <a:t> - Shapefile</a:t>
            </a:r>
          </a:p>
          <a:p>
            <a:pPr>
              <a:buNone/>
            </a:pPr>
            <a:r>
              <a:rPr lang="en-US" altLang="ko-KR" dirty="0" smtClean="0"/>
              <a:t> - Personal GeoDatabase </a:t>
            </a:r>
          </a:p>
          <a:p>
            <a:pPr>
              <a:buNone/>
            </a:pPr>
            <a:r>
              <a:rPr lang="en-US" altLang="ko-KR" dirty="0"/>
              <a:t> </a:t>
            </a:r>
            <a:r>
              <a:rPr lang="en-US" altLang="ko-KR" dirty="0" smtClean="0"/>
              <a:t> : MDB(Access JET Database), </a:t>
            </a:r>
            <a:r>
              <a:rPr lang="ko-KR" altLang="en-US" dirty="0" smtClean="0"/>
              <a:t>사용자에게 친숙하나 용량제한</a:t>
            </a:r>
            <a:r>
              <a:rPr lang="en-US" altLang="ko-KR" dirty="0" smtClean="0"/>
              <a:t>(2GB)</a:t>
            </a:r>
          </a:p>
          <a:p>
            <a:pPr>
              <a:buNone/>
            </a:pPr>
            <a:r>
              <a:rPr lang="en-US" altLang="ko-KR" dirty="0" smtClean="0"/>
              <a:t> - File GeoDatabase – SQL </a:t>
            </a:r>
            <a:r>
              <a:rPr lang="ko-KR" altLang="en-US" dirty="0" smtClean="0"/>
              <a:t>지원하지 않으나 용량제한 없음</a:t>
            </a:r>
            <a:endParaRPr lang="en-US" altLang="ko-KR" dirty="0" smtClean="0"/>
          </a:p>
          <a:p>
            <a:pPr>
              <a:buNone/>
            </a:pPr>
            <a:r>
              <a:rPr lang="ko-KR" altLang="en-US" dirty="0" smtClean="0"/>
              <a:t> </a:t>
            </a:r>
            <a:r>
              <a:rPr lang="en-US" altLang="ko-KR" dirty="0" smtClean="0"/>
              <a:t>- </a:t>
            </a:r>
            <a:r>
              <a:rPr lang="ko-KR" altLang="en-US" dirty="0" smtClean="0"/>
              <a:t>기타 </a:t>
            </a:r>
            <a:r>
              <a:rPr lang="en-US" altLang="ko-KR" dirty="0" smtClean="0"/>
              <a:t>Coverage, Cad, Grid, TIN ….</a:t>
            </a:r>
          </a:p>
          <a:p>
            <a:pPr>
              <a:buNone/>
            </a:pPr>
            <a:endParaRPr lang="en-US" altLang="ko-KR" dirty="0" smtClean="0"/>
          </a:p>
          <a:p>
            <a:r>
              <a:rPr lang="en-US" altLang="ko-KR" dirty="0" smtClean="0"/>
              <a:t>DBMS </a:t>
            </a:r>
            <a:r>
              <a:rPr lang="ko-KR" altLang="en-US" dirty="0" smtClean="0"/>
              <a:t>기반 관리 </a:t>
            </a:r>
            <a:r>
              <a:rPr lang="en-US" altLang="ko-KR" dirty="0" smtClean="0"/>
              <a:t>- Enterprise</a:t>
            </a:r>
          </a:p>
          <a:p>
            <a:pPr>
              <a:buNone/>
            </a:pPr>
            <a:r>
              <a:rPr lang="en-US" altLang="ko-KR" dirty="0" smtClean="0"/>
              <a:t> - ArcGIS Server ArcSDE + </a:t>
            </a:r>
            <a:r>
              <a:rPr lang="ko-KR" altLang="en-US" dirty="0" smtClean="0"/>
              <a:t>상용</a:t>
            </a:r>
            <a:r>
              <a:rPr lang="en-US" altLang="ko-KR" dirty="0" smtClean="0"/>
              <a:t>RDBMS(Oracle, Microsoft SQL-Server, IBM DB2, Informix, PostgreSQL)</a:t>
            </a:r>
          </a:p>
          <a:p>
            <a:pPr>
              <a:buNone/>
            </a:pPr>
            <a:r>
              <a:rPr lang="en-US" altLang="ko-KR" dirty="0" smtClean="0"/>
              <a:t> - </a:t>
            </a:r>
            <a:r>
              <a:rPr lang="ko-KR" altLang="en-US" dirty="0" smtClean="0"/>
              <a:t>엔터프라이즈 환경의 멀티 유저 편집 및 관리</a:t>
            </a:r>
            <a:endParaRPr lang="en-US" altLang="ko-KR" dirty="0" smtClean="0"/>
          </a:p>
          <a:p>
            <a:pPr>
              <a:buNone/>
            </a:pPr>
            <a:r>
              <a:rPr lang="en-US" altLang="ko-KR" dirty="0" smtClean="0"/>
              <a:t> - </a:t>
            </a:r>
            <a:r>
              <a:rPr lang="ko-KR" altLang="en-US" dirty="0" smtClean="0"/>
              <a:t>안정성</a:t>
            </a:r>
            <a:endParaRPr lang="ko-KR" altLang="en-US" dirty="0"/>
          </a:p>
        </p:txBody>
      </p:sp>
      <p:sp>
        <p:nvSpPr>
          <p:cNvPr id="5" name="슬라이드 번호 개체 틀 4"/>
          <p:cNvSpPr>
            <a:spLocks noGrp="1"/>
          </p:cNvSpPr>
          <p:nvPr>
            <p:ph type="sldNum" sz="quarter" idx="12"/>
          </p:nvPr>
        </p:nvSpPr>
        <p:spPr/>
        <p:txBody>
          <a:bodyPr/>
          <a:lstStyle/>
          <a:p>
            <a:fld id="{3F3BBF41-8CCE-4738-9EBA-EB32408ABD77}"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Shapefile</a:t>
            </a:r>
            <a:r>
              <a:rPr lang="ko-KR" altLang="en-US" dirty="0" smtClean="0"/>
              <a:t>의</a:t>
            </a:r>
            <a:r>
              <a:rPr lang="en-US" altLang="ko-KR" dirty="0" smtClean="0"/>
              <a:t> </a:t>
            </a:r>
            <a:r>
              <a:rPr lang="ko-KR" altLang="en-US" dirty="0" smtClean="0"/>
              <a:t>편집 및 관리</a:t>
            </a:r>
            <a:endParaRPr lang="ko-KR" altLang="en-US" dirty="0"/>
          </a:p>
        </p:txBody>
      </p:sp>
      <p:sp>
        <p:nvSpPr>
          <p:cNvPr id="3" name="내용 개체 틀 2"/>
          <p:cNvSpPr>
            <a:spLocks noGrp="1"/>
          </p:cNvSpPr>
          <p:nvPr>
            <p:ph idx="1"/>
          </p:nvPr>
        </p:nvSpPr>
        <p:spPr/>
        <p:txBody>
          <a:bodyPr>
            <a:normAutofit fontScale="77500" lnSpcReduction="20000"/>
          </a:bodyPr>
          <a:lstStyle/>
          <a:p>
            <a:r>
              <a:rPr lang="en-US" altLang="ko-KR" dirty="0" smtClean="0"/>
              <a:t>Shapefile</a:t>
            </a:r>
            <a:r>
              <a:rPr lang="ko-KR" altLang="en-US" dirty="0" smtClean="0"/>
              <a:t>이란</a:t>
            </a:r>
            <a:endParaRPr lang="en-US" altLang="ko-KR" dirty="0" smtClean="0"/>
          </a:p>
          <a:p>
            <a:pPr>
              <a:buNone/>
            </a:pPr>
            <a:r>
              <a:rPr lang="en-US" altLang="ko-KR" sz="3100" dirty="0" smtClean="0"/>
              <a:t> - ESRI(</a:t>
            </a:r>
            <a:r>
              <a:rPr lang="en-US" altLang="ko-KR" sz="3100" dirty="0" smtClean="0">
                <a:hlinkClick r:id="rId2"/>
              </a:rPr>
              <a:t>http://www.esri.com</a:t>
            </a:r>
            <a:r>
              <a:rPr lang="en-US" altLang="ko-KR" sz="3100" dirty="0" smtClean="0"/>
              <a:t>)</a:t>
            </a:r>
            <a:r>
              <a:rPr lang="ko-KR" altLang="en-US" sz="3100" dirty="0" smtClean="0"/>
              <a:t>에서 정의한 데이터  교환포맷으로 산업표준으로 사용됨</a:t>
            </a:r>
            <a:endParaRPr lang="en-US" altLang="ko-KR" sz="3100" dirty="0" smtClean="0"/>
          </a:p>
          <a:p>
            <a:pPr>
              <a:buNone/>
            </a:pPr>
            <a:r>
              <a:rPr lang="en-US" altLang="ko-KR" sz="3100" dirty="0" smtClean="0"/>
              <a:t> - *.shp, *.shx, *.dbf 3</a:t>
            </a:r>
            <a:r>
              <a:rPr lang="ko-KR" altLang="en-US" sz="3100" dirty="0" smtClean="0"/>
              <a:t>개의 파일이 기본이며 좌표정의를 위해 </a:t>
            </a:r>
            <a:r>
              <a:rPr lang="en-US" altLang="ko-KR" sz="3100" dirty="0" smtClean="0"/>
              <a:t>*.prj, </a:t>
            </a:r>
            <a:r>
              <a:rPr lang="ko-KR" altLang="en-US" sz="3100" dirty="0" smtClean="0"/>
              <a:t>기타 공간</a:t>
            </a:r>
            <a:r>
              <a:rPr lang="en-US" altLang="ko-KR" sz="3100" dirty="0" smtClean="0"/>
              <a:t>/</a:t>
            </a:r>
            <a:r>
              <a:rPr lang="ko-KR" altLang="en-US" sz="3100" dirty="0" smtClean="0"/>
              <a:t>속성 인덱싱을 위해 </a:t>
            </a:r>
            <a:r>
              <a:rPr lang="en-US" altLang="ko-KR" sz="3100" dirty="0" smtClean="0"/>
              <a:t>*.sbn </a:t>
            </a:r>
            <a:r>
              <a:rPr lang="ko-KR" altLang="en-US" sz="3100" dirty="0" smtClean="0"/>
              <a:t>등의 파일이 추가됨</a:t>
            </a:r>
            <a:endParaRPr lang="en-US" altLang="ko-KR" sz="3100" dirty="0" smtClean="0"/>
          </a:p>
          <a:p>
            <a:pPr>
              <a:buNone/>
            </a:pPr>
            <a:r>
              <a:rPr lang="ko-KR" altLang="en-US" sz="3100" dirty="0" smtClean="0"/>
              <a:t> </a:t>
            </a:r>
            <a:r>
              <a:rPr lang="en-US" altLang="ko-KR" sz="3100" dirty="0" smtClean="0"/>
              <a:t>- </a:t>
            </a:r>
            <a:r>
              <a:rPr lang="ko-KR" altLang="en-US" sz="3100" dirty="0" smtClean="0"/>
              <a:t>제약사항이 많으나 단순한 포맷이기 때문에 거의 대부분의 </a:t>
            </a:r>
            <a:r>
              <a:rPr lang="en-US" altLang="ko-KR" sz="3100" dirty="0" smtClean="0"/>
              <a:t>GIS </a:t>
            </a:r>
            <a:r>
              <a:rPr lang="ko-KR" altLang="en-US" sz="3100" dirty="0" smtClean="0"/>
              <a:t>소프트웨어가 지원함</a:t>
            </a:r>
            <a:endParaRPr lang="en-US" altLang="ko-KR" sz="3100" dirty="0" smtClean="0"/>
          </a:p>
          <a:p>
            <a:pPr>
              <a:buNone/>
            </a:pPr>
            <a:r>
              <a:rPr lang="ko-KR" altLang="en-US" sz="3100" dirty="0" smtClean="0"/>
              <a:t> </a:t>
            </a:r>
            <a:r>
              <a:rPr lang="en-US" altLang="ko-KR" sz="3100" dirty="0" smtClean="0"/>
              <a:t>- </a:t>
            </a:r>
            <a:r>
              <a:rPr lang="ko-KR" altLang="en-US" sz="3100" dirty="0" smtClean="0"/>
              <a:t>파일 크기는 지원 </a:t>
            </a:r>
            <a:r>
              <a:rPr lang="en-US" altLang="ko-KR" sz="3100" dirty="0" smtClean="0"/>
              <a:t>OS(32</a:t>
            </a:r>
            <a:r>
              <a:rPr lang="ko-KR" altLang="en-US" sz="3100" dirty="0" smtClean="0"/>
              <a:t>비트의 경우 약 </a:t>
            </a:r>
            <a:r>
              <a:rPr lang="en-US" altLang="ko-KR" sz="3100" dirty="0" smtClean="0"/>
              <a:t>2GB)</a:t>
            </a:r>
            <a:r>
              <a:rPr lang="ko-KR" altLang="en-US" sz="3100" dirty="0" smtClean="0"/>
              <a:t>에 따르 다름</a:t>
            </a:r>
            <a:endParaRPr lang="en-US" altLang="ko-KR" sz="3100" dirty="0" smtClean="0"/>
          </a:p>
          <a:p>
            <a:pPr>
              <a:buNone/>
            </a:pPr>
            <a:r>
              <a:rPr lang="en-US" altLang="ko-KR" sz="3100" dirty="0" smtClean="0"/>
              <a:t> - *.dbf</a:t>
            </a:r>
            <a:r>
              <a:rPr lang="ko-KR" altLang="en-US" sz="3100" dirty="0" smtClean="0"/>
              <a:t>파일은 속성테이블로 필드 길이는 </a:t>
            </a:r>
            <a:r>
              <a:rPr lang="en-US" altLang="ko-KR" sz="3100" dirty="0" smtClean="0"/>
              <a:t>10</a:t>
            </a:r>
            <a:r>
              <a:rPr lang="ko-KR" altLang="en-US" sz="3100" dirty="0" smtClean="0"/>
              <a:t>바이트를 넘지 못함</a:t>
            </a:r>
            <a:endParaRPr lang="en-US" altLang="ko-KR" sz="3100" dirty="0" smtClean="0"/>
          </a:p>
          <a:p>
            <a:pPr>
              <a:buNone/>
            </a:pPr>
            <a:r>
              <a:rPr lang="en-US" altLang="ko-KR" sz="3100" dirty="0" smtClean="0"/>
              <a:t> - Shapefile</a:t>
            </a:r>
            <a:r>
              <a:rPr lang="ko-KR" altLang="en-US" sz="3100" dirty="0" smtClean="0"/>
              <a:t>의 피쳐 유형은 다양하게 지원하나 일반적으로 </a:t>
            </a:r>
            <a:r>
              <a:rPr lang="en-US" altLang="ko-KR" sz="3100" dirty="0" smtClean="0"/>
              <a:t>Point, </a:t>
            </a:r>
            <a:r>
              <a:rPr lang="en-US" altLang="ko-KR" sz="3100" dirty="0" err="1" smtClean="0"/>
              <a:t>MultiPoint</a:t>
            </a:r>
            <a:r>
              <a:rPr lang="en-US" altLang="ko-KR" sz="3100" dirty="0" smtClean="0"/>
              <a:t>, </a:t>
            </a:r>
            <a:r>
              <a:rPr lang="en-US" altLang="ko-KR" sz="3100" dirty="0" err="1" smtClean="0"/>
              <a:t>Polyline</a:t>
            </a:r>
            <a:r>
              <a:rPr lang="en-US" altLang="ko-KR" sz="3100" dirty="0" smtClean="0"/>
              <a:t>, Polygon, </a:t>
            </a:r>
            <a:r>
              <a:rPr lang="en-US" altLang="ko-KR" sz="3100" dirty="0" err="1" smtClean="0"/>
              <a:t>MultiPatch</a:t>
            </a:r>
            <a:r>
              <a:rPr lang="ko-KR" altLang="en-US" sz="3100" dirty="0" smtClean="0"/>
              <a:t>를 사용함</a:t>
            </a:r>
            <a:endParaRPr lang="ko-KR" altLang="en-US" sz="3100" dirty="0"/>
          </a:p>
        </p:txBody>
      </p:sp>
      <p:sp>
        <p:nvSpPr>
          <p:cNvPr id="5" name="슬라이드 번호 개체 틀 4"/>
          <p:cNvSpPr>
            <a:spLocks noGrp="1"/>
          </p:cNvSpPr>
          <p:nvPr>
            <p:ph type="sldNum" sz="quarter" idx="12"/>
          </p:nvPr>
        </p:nvSpPr>
        <p:spPr/>
        <p:txBody>
          <a:bodyPr/>
          <a:lstStyle/>
          <a:p>
            <a:fld id="{3F3BBF41-8CCE-4738-9EBA-EB32408ABD77}"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Shapefile </a:t>
            </a:r>
            <a:r>
              <a:rPr lang="ko-KR" altLang="en-US" dirty="0" smtClean="0"/>
              <a:t>제약사</a:t>
            </a:r>
            <a:r>
              <a:rPr lang="ko-KR" altLang="en-US" dirty="0"/>
              <a:t>항</a:t>
            </a:r>
          </a:p>
        </p:txBody>
      </p:sp>
      <p:sp>
        <p:nvSpPr>
          <p:cNvPr id="5" name="슬라이드 번호 개체 틀 4"/>
          <p:cNvSpPr>
            <a:spLocks noGrp="1"/>
          </p:cNvSpPr>
          <p:nvPr>
            <p:ph type="sldNum" sz="quarter" idx="12"/>
          </p:nvPr>
        </p:nvSpPr>
        <p:spPr/>
        <p:txBody>
          <a:bodyPr/>
          <a:lstStyle/>
          <a:p>
            <a:fld id="{3F3BBF41-8CCE-4738-9EBA-EB32408ABD77}" type="slidenum">
              <a:rPr lang="en-US" smtClean="0"/>
              <a:pPr/>
              <a:t>7</a:t>
            </a:fld>
            <a:endParaRPr lang="en-US"/>
          </a:p>
        </p:txBody>
      </p:sp>
      <p:pic>
        <p:nvPicPr>
          <p:cNvPr id="2050" name="Picture 2"/>
          <p:cNvPicPr>
            <a:picLocks noChangeAspect="1" noChangeArrowheads="1"/>
          </p:cNvPicPr>
          <p:nvPr/>
        </p:nvPicPr>
        <p:blipFill>
          <a:blip r:embed="rId2" cstate="print"/>
          <a:srcRect/>
          <a:stretch>
            <a:fillRect/>
          </a:stretch>
        </p:blipFill>
        <p:spPr bwMode="auto">
          <a:xfrm>
            <a:off x="776536" y="1484784"/>
            <a:ext cx="6248400" cy="2238375"/>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776536" y="4267919"/>
            <a:ext cx="6591300" cy="2257425"/>
          </a:xfrm>
          <a:prstGeom prst="rect">
            <a:avLst/>
          </a:prstGeom>
          <a:noFill/>
          <a:ln w="9525">
            <a:noFill/>
            <a:miter lim="800000"/>
            <a:headEnd/>
            <a:tailEnd/>
          </a:ln>
        </p:spPr>
      </p:pic>
      <p:sp>
        <p:nvSpPr>
          <p:cNvPr id="9" name="직사각형 8"/>
          <p:cNvSpPr/>
          <p:nvPr/>
        </p:nvSpPr>
        <p:spPr>
          <a:xfrm>
            <a:off x="776536" y="1052736"/>
            <a:ext cx="1800200" cy="43204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o-KR" altLang="en-US" dirty="0" smtClean="0"/>
              <a:t>필드 유형</a:t>
            </a:r>
            <a:endParaRPr lang="ko-KR" altLang="en-US" dirty="0"/>
          </a:p>
        </p:txBody>
      </p:sp>
      <p:sp>
        <p:nvSpPr>
          <p:cNvPr id="10" name="직사각형 9"/>
          <p:cNvSpPr/>
          <p:nvPr/>
        </p:nvSpPr>
        <p:spPr>
          <a:xfrm>
            <a:off x="776536" y="3789040"/>
            <a:ext cx="1584176" cy="43204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dirty="0" smtClean="0"/>
              <a:t>Null</a:t>
            </a:r>
            <a:r>
              <a:rPr lang="ko-KR" altLang="en-US" dirty="0" smtClean="0"/>
              <a:t>값 저장</a:t>
            </a:r>
            <a:endParaRPr lang="ko-KR" altLang="en-US" dirty="0"/>
          </a:p>
        </p:txBody>
      </p:sp>
      <p:sp>
        <p:nvSpPr>
          <p:cNvPr id="11" name="직사각형 10"/>
          <p:cNvSpPr/>
          <p:nvPr/>
        </p:nvSpPr>
        <p:spPr>
          <a:xfrm>
            <a:off x="488504" y="6488668"/>
            <a:ext cx="7488832" cy="369332"/>
          </a:xfrm>
          <a:prstGeom prst="rect">
            <a:avLst/>
          </a:prstGeom>
        </p:spPr>
        <p:txBody>
          <a:bodyPr wrap="square">
            <a:spAutoFit/>
          </a:bodyPr>
          <a:lstStyle/>
          <a:p>
            <a:r>
              <a:rPr lang="ko-KR" altLang="en-US" b="1" u="sng" dirty="0" smtClean="0"/>
              <a:t>참고</a:t>
            </a:r>
            <a:r>
              <a:rPr lang="en-US" altLang="ko-KR" b="1" u="sng" dirty="0" smtClean="0"/>
              <a:t>:  </a:t>
            </a:r>
            <a:r>
              <a:rPr lang="en-US" altLang="ko-KR" b="1" u="sng" dirty="0" err="1" smtClean="0">
                <a:hlinkClick r:id="rId4"/>
              </a:rPr>
              <a:t>Geoprocessing</a:t>
            </a:r>
            <a:r>
              <a:rPr lang="en-US" altLang="ko-KR" b="1" u="sng" dirty="0" smtClean="0">
                <a:hlinkClick r:id="rId4"/>
              </a:rPr>
              <a:t> considerations for </a:t>
            </a:r>
            <a:r>
              <a:rPr lang="en-US" altLang="ko-KR" b="1" u="sng" dirty="0" err="1" smtClean="0">
                <a:hlinkClick r:id="rId4"/>
              </a:rPr>
              <a:t>shapefile</a:t>
            </a:r>
            <a:r>
              <a:rPr lang="en-US" altLang="ko-KR" b="1" u="sng" dirty="0" smtClean="0">
                <a:hlinkClick r:id="rId4"/>
              </a:rPr>
              <a:t> output</a:t>
            </a:r>
            <a:endParaRPr lang="ko-KR" alt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0000" lnSpcReduction="20000"/>
          </a:bodyPr>
          <a:lstStyle/>
          <a:p>
            <a:r>
              <a:rPr lang="en-US" altLang="ko-KR" dirty="0"/>
              <a:t>Field names cannot be longer than </a:t>
            </a:r>
            <a:r>
              <a:rPr lang="en-US" altLang="ko-KR" b="1" dirty="0">
                <a:solidFill>
                  <a:srgbClr val="FF0000"/>
                </a:solidFill>
              </a:rPr>
              <a:t>10</a:t>
            </a:r>
            <a:r>
              <a:rPr lang="en-US" altLang="ko-KR" dirty="0"/>
              <a:t> characters.</a:t>
            </a:r>
          </a:p>
          <a:p>
            <a:r>
              <a:rPr lang="en-US" altLang="ko-KR" dirty="0"/>
              <a:t>The maximum record length for an attribute is 4,000 bytes. The record length is the number of bytes used to define all the fields, not the number of bytes used to store the actual values.</a:t>
            </a:r>
          </a:p>
          <a:p>
            <a:r>
              <a:rPr lang="en-US" altLang="ko-KR" dirty="0"/>
              <a:t>The maximum number of fields is 255. A conversion to </a:t>
            </a:r>
            <a:r>
              <a:rPr lang="en-US" altLang="ko-KR" dirty="0" err="1"/>
              <a:t>shapefile</a:t>
            </a:r>
            <a:r>
              <a:rPr lang="en-US" altLang="ko-KR" dirty="0"/>
              <a:t> will convert the first 255 fields if this limit is exceeded.</a:t>
            </a:r>
          </a:p>
          <a:p>
            <a:r>
              <a:rPr lang="en-US" altLang="ko-KR" dirty="0"/>
              <a:t>The dBASE file must contain at least one field. When you create a new </a:t>
            </a:r>
            <a:r>
              <a:rPr lang="en-US" altLang="ko-KR" dirty="0" err="1"/>
              <a:t>shapefile</a:t>
            </a:r>
            <a:r>
              <a:rPr lang="en-US" altLang="ko-KR" dirty="0"/>
              <a:t> or dBASE table, an integer ID field is created as a default.</a:t>
            </a:r>
          </a:p>
          <a:p>
            <a:r>
              <a:rPr lang="en-US" altLang="ko-KR" dirty="0"/>
              <a:t>dBASE files do not support type blob, </a:t>
            </a:r>
            <a:r>
              <a:rPr lang="en-US" altLang="ko-KR" dirty="0" err="1"/>
              <a:t>guid</a:t>
            </a:r>
            <a:r>
              <a:rPr lang="en-US" altLang="ko-KR" dirty="0"/>
              <a:t>, global ID, coordinate ID, or raster field types.</a:t>
            </a:r>
          </a:p>
          <a:p>
            <a:r>
              <a:rPr lang="en-US" altLang="ko-KR" dirty="0"/>
              <a:t>dBASE files have little SQL support aside from a WHERE clause.</a:t>
            </a:r>
          </a:p>
          <a:p>
            <a:r>
              <a:rPr lang="en-US" altLang="ko-KR" dirty="0"/>
              <a:t>Attribute indexes are deleted when you save edits, and you must re-create them from scratch</a:t>
            </a:r>
            <a:r>
              <a:rPr lang="en-US" altLang="ko-KR" dirty="0" smtClean="0"/>
              <a:t>.</a:t>
            </a:r>
            <a:endParaRPr lang="ko-KR" altLang="en-US" dirty="0"/>
          </a:p>
        </p:txBody>
      </p:sp>
      <p:sp>
        <p:nvSpPr>
          <p:cNvPr id="3" name="슬라이드 번호 개체 틀 2"/>
          <p:cNvSpPr>
            <a:spLocks noGrp="1"/>
          </p:cNvSpPr>
          <p:nvPr>
            <p:ph type="sldNum" sz="quarter" idx="12"/>
          </p:nvPr>
        </p:nvSpPr>
        <p:spPr/>
        <p:txBody>
          <a:bodyPr/>
          <a:lstStyle/>
          <a:p>
            <a:fld id="{3F3BBF41-8CCE-4738-9EBA-EB32408ABD77}" type="slidenum">
              <a:rPr lang="en-US" smtClean="0"/>
              <a:pPr/>
              <a:t>8</a:t>
            </a:fld>
            <a:endParaRPr lang="en-US"/>
          </a:p>
        </p:txBody>
      </p:sp>
      <p:sp>
        <p:nvSpPr>
          <p:cNvPr id="4" name="제목 3"/>
          <p:cNvSpPr>
            <a:spLocks noGrp="1"/>
          </p:cNvSpPr>
          <p:nvPr>
            <p:ph type="title"/>
          </p:nvPr>
        </p:nvSpPr>
        <p:spPr/>
        <p:txBody>
          <a:bodyPr/>
          <a:lstStyle/>
          <a:p>
            <a:r>
              <a:rPr lang="en-US" altLang="ko-KR" dirty="0" smtClean="0"/>
              <a:t>Shapefile </a:t>
            </a:r>
            <a:r>
              <a:rPr lang="ko-KR" altLang="en-US" dirty="0" smtClean="0"/>
              <a:t>필드 제약사항</a:t>
            </a:r>
            <a:endParaRPr lang="ko-KR" altLang="en-US" dirty="0"/>
          </a:p>
        </p:txBody>
      </p:sp>
      <p:sp>
        <p:nvSpPr>
          <p:cNvPr id="5" name="직사각형 4"/>
          <p:cNvSpPr/>
          <p:nvPr/>
        </p:nvSpPr>
        <p:spPr>
          <a:xfrm>
            <a:off x="488504" y="6488668"/>
            <a:ext cx="7488832" cy="369332"/>
          </a:xfrm>
          <a:prstGeom prst="rect">
            <a:avLst/>
          </a:prstGeom>
        </p:spPr>
        <p:txBody>
          <a:bodyPr wrap="square">
            <a:spAutoFit/>
          </a:bodyPr>
          <a:lstStyle/>
          <a:p>
            <a:r>
              <a:rPr lang="ko-KR" altLang="en-US" b="1" u="sng" dirty="0" smtClean="0"/>
              <a:t>참고</a:t>
            </a:r>
            <a:r>
              <a:rPr lang="en-US" altLang="ko-KR" b="1" u="sng" dirty="0" smtClean="0"/>
              <a:t>:  </a:t>
            </a:r>
            <a:r>
              <a:rPr lang="en-US" altLang="ko-KR" b="1" u="sng" dirty="0" err="1" smtClean="0">
                <a:hlinkClick r:id="rId2"/>
              </a:rPr>
              <a:t>Geoprocessing</a:t>
            </a:r>
            <a:r>
              <a:rPr lang="en-US" altLang="ko-KR" b="1" u="sng" dirty="0" smtClean="0">
                <a:hlinkClick r:id="rId2"/>
              </a:rPr>
              <a:t> considerations for </a:t>
            </a:r>
            <a:r>
              <a:rPr lang="en-US" altLang="ko-KR" b="1" u="sng" dirty="0" err="1" smtClean="0">
                <a:hlinkClick r:id="rId2"/>
              </a:rPr>
              <a:t>shapefile</a:t>
            </a:r>
            <a:r>
              <a:rPr lang="en-US" altLang="ko-KR" b="1" u="sng" dirty="0" smtClean="0">
                <a:hlinkClick r:id="rId2"/>
              </a:rPr>
              <a:t> output</a:t>
            </a:r>
            <a:endParaRPr lang="ko-KR" alt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err="1" smtClean="0"/>
              <a:t>FeatureClass</a:t>
            </a:r>
            <a:r>
              <a:rPr lang="en-US" altLang="ko-KR" dirty="0" smtClean="0"/>
              <a:t> </a:t>
            </a:r>
            <a:r>
              <a:rPr lang="ko-KR" altLang="en-US" dirty="0" smtClean="0"/>
              <a:t>및 </a:t>
            </a:r>
            <a:r>
              <a:rPr lang="en-US" altLang="ko-KR" dirty="0" smtClean="0"/>
              <a:t>Field </a:t>
            </a:r>
            <a:r>
              <a:rPr lang="ko-KR" altLang="en-US" dirty="0" smtClean="0"/>
              <a:t>명명규칙</a:t>
            </a:r>
            <a:endParaRPr lang="ko-KR" altLang="en-US" dirty="0"/>
          </a:p>
        </p:txBody>
      </p:sp>
      <p:sp>
        <p:nvSpPr>
          <p:cNvPr id="3" name="내용 개체 틀 2"/>
          <p:cNvSpPr>
            <a:spLocks noGrp="1"/>
          </p:cNvSpPr>
          <p:nvPr>
            <p:ph idx="1"/>
          </p:nvPr>
        </p:nvSpPr>
        <p:spPr/>
        <p:txBody>
          <a:bodyPr>
            <a:normAutofit fontScale="92500" lnSpcReduction="10000"/>
          </a:bodyPr>
          <a:lstStyle/>
          <a:p>
            <a:r>
              <a:rPr lang="ko-KR" altLang="en-US" sz="2800" dirty="0" smtClean="0"/>
              <a:t>공통</a:t>
            </a:r>
            <a:endParaRPr lang="en-US" altLang="ko-KR" sz="2800" dirty="0" smtClean="0"/>
          </a:p>
          <a:p>
            <a:pPr>
              <a:buNone/>
            </a:pPr>
            <a:r>
              <a:rPr lang="ko-KR" altLang="en-US" sz="2800" dirty="0" smtClean="0"/>
              <a:t> </a:t>
            </a:r>
            <a:r>
              <a:rPr lang="en-US" altLang="ko-KR" sz="2800" dirty="0" smtClean="0"/>
              <a:t>- </a:t>
            </a:r>
            <a:r>
              <a:rPr lang="ko-KR" altLang="en-US" sz="2800" dirty="0" smtClean="0"/>
              <a:t>숫자로 시작하거나 공백</a:t>
            </a:r>
            <a:r>
              <a:rPr lang="en-US" altLang="ko-KR" sz="2800" dirty="0" smtClean="0"/>
              <a:t>(Blank)</a:t>
            </a:r>
            <a:r>
              <a:rPr lang="ko-KR" altLang="en-US" sz="2800" dirty="0" smtClean="0"/>
              <a:t>을 사용하지 말것 </a:t>
            </a:r>
            <a:r>
              <a:rPr lang="en-US" altLang="ko-KR" sz="2800" dirty="0" smtClean="0">
                <a:sym typeface="Wingdings" pitchFamily="2" charset="2"/>
              </a:rPr>
              <a:t></a:t>
            </a:r>
            <a:r>
              <a:rPr lang="en-US" altLang="ko-KR" sz="2800" dirty="0" smtClean="0"/>
              <a:t> </a:t>
            </a:r>
            <a:r>
              <a:rPr lang="en-US" altLang="ko-KR" sz="2800" dirty="0"/>
              <a:t>Join </a:t>
            </a:r>
            <a:r>
              <a:rPr lang="ko-KR" altLang="en-US" sz="2800" dirty="0"/>
              <a:t>등의 기능을 사용할 경우 </a:t>
            </a:r>
            <a:r>
              <a:rPr lang="ko-KR" altLang="en-US" sz="2800" dirty="0" smtClean="0"/>
              <a:t>오류 발생</a:t>
            </a:r>
            <a:endParaRPr lang="en-US" altLang="ko-KR" sz="2800" dirty="0" smtClean="0"/>
          </a:p>
          <a:p>
            <a:pPr>
              <a:buNone/>
            </a:pPr>
            <a:r>
              <a:rPr lang="en-US" altLang="ko-KR" sz="2800" dirty="0"/>
              <a:t> </a:t>
            </a:r>
            <a:r>
              <a:rPr lang="en-US" altLang="ko-KR" sz="2800" dirty="0" smtClean="0"/>
              <a:t>- _ </a:t>
            </a:r>
            <a:r>
              <a:rPr lang="ko-KR" altLang="en-US" sz="2800" dirty="0" smtClean="0"/>
              <a:t>이외의 특수문자는 되도록이면 사용하지 </a:t>
            </a:r>
            <a:r>
              <a:rPr lang="ko-KR" altLang="en-US" sz="2800" dirty="0" err="1" smtClean="0"/>
              <a:t>말</a:t>
            </a:r>
            <a:r>
              <a:rPr lang="ko-KR" altLang="en-US" sz="2800" dirty="0" err="1"/>
              <a:t>것</a:t>
            </a:r>
            <a:endParaRPr lang="en-US" altLang="ko-KR" sz="2800" dirty="0" smtClean="0"/>
          </a:p>
          <a:p>
            <a:endParaRPr lang="en-US" altLang="ko-KR" sz="2800" dirty="0"/>
          </a:p>
          <a:p>
            <a:r>
              <a:rPr lang="en-US" altLang="ko-KR" sz="2800" dirty="0" smtClean="0"/>
              <a:t>Field</a:t>
            </a:r>
          </a:p>
          <a:p>
            <a:pPr>
              <a:buNone/>
            </a:pPr>
            <a:r>
              <a:rPr lang="ko-KR" altLang="en-US" sz="2800" dirty="0" smtClean="0"/>
              <a:t> </a:t>
            </a:r>
            <a:r>
              <a:rPr lang="en-US" altLang="ko-KR" sz="2800" dirty="0" smtClean="0"/>
              <a:t>- </a:t>
            </a:r>
            <a:r>
              <a:rPr lang="ko-KR" altLang="en-US" sz="2800" dirty="0" smtClean="0"/>
              <a:t>추후 데이터 변환</a:t>
            </a:r>
            <a:r>
              <a:rPr lang="en-US" altLang="ko-KR" sz="2800" dirty="0" smtClean="0"/>
              <a:t>(Shapefile)</a:t>
            </a:r>
            <a:r>
              <a:rPr lang="ko-KR" altLang="en-US" sz="2800" dirty="0" smtClean="0"/>
              <a:t>을 고려하여 </a:t>
            </a:r>
            <a:r>
              <a:rPr lang="en-US" altLang="ko-KR" sz="2800" dirty="0" smtClean="0"/>
              <a:t>10 character(</a:t>
            </a:r>
            <a:r>
              <a:rPr lang="ko-KR" altLang="en-US" sz="2800" dirty="0" smtClean="0"/>
              <a:t>한글은 </a:t>
            </a:r>
            <a:r>
              <a:rPr lang="en-US" altLang="ko-KR" sz="2800" dirty="0" smtClean="0"/>
              <a:t>5</a:t>
            </a:r>
            <a:r>
              <a:rPr lang="ko-KR" altLang="en-US" sz="2800" dirty="0" smtClean="0"/>
              <a:t>자</a:t>
            </a:r>
            <a:r>
              <a:rPr lang="en-US" altLang="ko-KR" sz="2800" dirty="0" smtClean="0"/>
              <a:t>) </a:t>
            </a:r>
            <a:r>
              <a:rPr lang="ko-KR" altLang="en-US" sz="2800" dirty="0" smtClean="0"/>
              <a:t>이하로 </a:t>
            </a:r>
            <a:r>
              <a:rPr lang="ko-KR" altLang="en-US" sz="2800" dirty="0" err="1" smtClean="0"/>
              <a:t>정할것</a:t>
            </a:r>
            <a:endParaRPr lang="en-US" altLang="ko-KR" sz="2800" dirty="0" smtClean="0"/>
          </a:p>
          <a:p>
            <a:pPr>
              <a:buNone/>
            </a:pPr>
            <a:r>
              <a:rPr lang="en-US" altLang="ko-KR" sz="2800" dirty="0"/>
              <a:t> </a:t>
            </a:r>
            <a:r>
              <a:rPr lang="en-US" altLang="ko-KR" sz="2800" dirty="0" smtClean="0"/>
              <a:t>- ex)SID_NM ,SGG_NM </a:t>
            </a:r>
            <a:r>
              <a:rPr lang="ko-KR" altLang="en-US" sz="2800" dirty="0" smtClean="0"/>
              <a:t>등</a:t>
            </a:r>
            <a:endParaRPr lang="en-US" altLang="ko-KR" sz="2800" dirty="0" smtClean="0"/>
          </a:p>
          <a:p>
            <a:pPr>
              <a:buNone/>
            </a:pPr>
            <a:r>
              <a:rPr lang="ko-KR" altLang="en-US" sz="2800" dirty="0" smtClean="0"/>
              <a:t> </a:t>
            </a:r>
            <a:r>
              <a:rPr lang="en-US" altLang="ko-KR" sz="2800" dirty="0" smtClean="0"/>
              <a:t>- </a:t>
            </a:r>
            <a:r>
              <a:rPr lang="ko-KR" altLang="en-US" sz="2800" dirty="0" smtClean="0"/>
              <a:t>한글 </a:t>
            </a:r>
            <a:r>
              <a:rPr lang="ko-KR" altLang="en-US" sz="2800" dirty="0" err="1" smtClean="0"/>
              <a:t>필드명을</a:t>
            </a:r>
            <a:r>
              <a:rPr lang="ko-KR" altLang="en-US" sz="2800" dirty="0" smtClean="0"/>
              <a:t> 되도록 사용하지 </a:t>
            </a:r>
            <a:r>
              <a:rPr lang="ko-KR" altLang="en-US" sz="2800" dirty="0" err="1" smtClean="0"/>
              <a:t>말것</a:t>
            </a:r>
            <a:endParaRPr lang="ko-KR" altLang="en-US" sz="3100" dirty="0"/>
          </a:p>
        </p:txBody>
      </p:sp>
      <p:sp>
        <p:nvSpPr>
          <p:cNvPr id="5" name="슬라이드 번호 개체 틀 4"/>
          <p:cNvSpPr>
            <a:spLocks noGrp="1"/>
          </p:cNvSpPr>
          <p:nvPr>
            <p:ph type="sldNum" sz="quarter" idx="12"/>
          </p:nvPr>
        </p:nvSpPr>
        <p:spPr/>
        <p:txBody>
          <a:bodyPr/>
          <a:lstStyle/>
          <a:p>
            <a:fld id="{3F3BBF41-8CCE-4738-9EBA-EB32408ABD77}"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ew_Natural01">
  <a:themeElements>
    <a:clrScheme name="Natural01">
      <a:dk1>
        <a:sysClr val="windowText" lastClr="000000"/>
      </a:dk1>
      <a:lt1>
        <a:sysClr val="window" lastClr="FFFFFF"/>
      </a:lt1>
      <a:dk2>
        <a:srgbClr val="1F6299"/>
      </a:dk2>
      <a:lt2>
        <a:srgbClr val="DFF0F7"/>
      </a:lt2>
      <a:accent1>
        <a:srgbClr val="40C6D8"/>
      </a:accent1>
      <a:accent2>
        <a:srgbClr val="5581FD"/>
      </a:accent2>
      <a:accent3>
        <a:srgbClr val="33BDFB"/>
      </a:accent3>
      <a:accent4>
        <a:srgbClr val="4CD416"/>
      </a:accent4>
      <a:accent5>
        <a:srgbClr val="FE8C2E"/>
      </a:accent5>
      <a:accent6>
        <a:srgbClr val="C489FF"/>
      </a:accent6>
      <a:hlink>
        <a:srgbClr val="D98609"/>
      </a:hlink>
      <a:folHlink>
        <a:srgbClr val="85DFD0"/>
      </a:folHlink>
    </a:clrScheme>
    <a:fontScheme name="Natural01">
      <a:majorFont>
        <a:latin typeface="Tahoma"/>
        <a:ea typeface=""/>
        <a:cs typeface=""/>
        <a:font script="Jpan" typeface="HG創英角ｺﾞｼｯｸUB"/>
        <a:font script="Hang" typeface="맑은 고딕"/>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ahoma"/>
        <a:ea typeface=""/>
        <a:cs typeface=""/>
        <a:font script="Jpan" typeface="HGｺﾞｼｯｸE"/>
        <a:font script="Hang" typeface="맑은 고딕"/>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Natural01">
      <a:fillStyleLst>
        <a:solidFill>
          <a:schemeClr val="phClr"/>
        </a:solidFill>
        <a:gradFill rotWithShape="1">
          <a:gsLst>
            <a:gs pos="0">
              <a:schemeClr val="phClr">
                <a:tint val="15000"/>
                <a:satMod val="250000"/>
              </a:schemeClr>
            </a:gs>
            <a:gs pos="31000">
              <a:schemeClr val="phClr">
                <a:tint val="50000"/>
                <a:satMod val="200000"/>
              </a:schemeClr>
            </a:gs>
            <a:gs pos="49100">
              <a:schemeClr val="phClr">
                <a:tint val="64000"/>
                <a:satMod val="160000"/>
              </a:schemeClr>
            </a:gs>
            <a:gs pos="92000">
              <a:schemeClr val="phClr">
                <a:tint val="50000"/>
                <a:satMod val="200000"/>
              </a:schemeClr>
            </a:gs>
            <a:gs pos="100000">
              <a:schemeClr val="phClr">
                <a:tint val="40000"/>
                <a:satMod val="200000"/>
              </a:schemeClr>
            </a:gs>
          </a:gsLst>
          <a:lin ang="5400000" scaled="1"/>
        </a:gradFill>
        <a:gradFill rotWithShape="1">
          <a:gsLst>
            <a:gs pos="0">
              <a:schemeClr val="phClr">
                <a:tint val="70000"/>
              </a:schemeClr>
            </a:gs>
            <a:gs pos="100000">
              <a:schemeClr val="phClr">
                <a:shade val="70000"/>
                <a:satMod val="150000"/>
              </a:schemeClr>
            </a:gs>
          </a:gsLst>
          <a:path path="circle">
            <a:fillToRect t="30000" r="100000" b="70000"/>
          </a:path>
        </a:gradFill>
      </a:fillStyleLst>
      <a:lnStyleLst>
        <a:ln w="11430" cap="flat" cmpd="sng" algn="ctr">
          <a:solidFill>
            <a:schemeClr val="phClr"/>
          </a:solidFill>
          <a:prstDash val="solid"/>
        </a:ln>
        <a:ln w="31750" cap="flat" cmpd="sng" algn="ctr">
          <a:solidFill>
            <a:schemeClr val="phClr"/>
          </a:solidFill>
          <a:prstDash val="solid"/>
        </a:ln>
        <a:ln w="40005" cap="flat" cmpd="sng" algn="ctr">
          <a:solidFill>
            <a:schemeClr val="phClr"/>
          </a:solidFill>
          <a:prstDash val="solid"/>
        </a:ln>
      </a:lnStyleLst>
      <a:effectStyleLst>
        <a:effectStyle>
          <a:effectLst>
            <a:outerShdw blurRad="50800" dist="25000" dir="5400000" rotWithShape="0">
              <a:schemeClr val="phClr">
                <a:shade val="30000"/>
                <a:alpha val="38000"/>
                <a:satMod val="150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a:rot lat="0" lon="0" rev="0"/>
            </a:camera>
            <a:lightRig rig="glow" dir="t">
              <a:rot lat="0" lon="0" rev="3000000"/>
            </a:lightRig>
          </a:scene3d>
          <a:sp3d contourW="6350" prstMaterial="flat">
            <a:bevelT h="88900"/>
            <a:contourClr>
              <a:schemeClr val="phClr"/>
            </a:contourClr>
          </a:sp3d>
        </a:effectStyle>
      </a:effectStyleLst>
      <a:bgFillStyleLst>
        <a:solidFill>
          <a:schemeClr val="phClr"/>
        </a:solidFill>
        <a:gradFill rotWithShape="1">
          <a:gsLst>
            <a:gs pos="0">
              <a:schemeClr val="phClr">
                <a:tint val="95000"/>
                <a:shade val="100000"/>
                <a:satMod val="200000"/>
              </a:schemeClr>
            </a:gs>
            <a:gs pos="100000">
              <a:schemeClr val="phClr">
                <a:tint val="100000"/>
                <a:shade val="89000"/>
                <a:satMod val="150000"/>
                <a:lumMod val="90000"/>
              </a:schemeClr>
            </a:gs>
          </a:gsLst>
          <a:path path="circle">
            <a:fillToRect l="40000" t="30000" r="40000" b="30000"/>
          </a:path>
        </a:gradFill>
        <a:gradFill rotWithShape="1">
          <a:gsLst>
            <a:gs pos="0">
              <a:schemeClr val="phClr">
                <a:tint val="100000"/>
                <a:shade val="90000"/>
                <a:satMod val="200000"/>
                <a:lumMod val="90000"/>
              </a:schemeClr>
            </a:gs>
            <a:gs pos="43000">
              <a:schemeClr val="phClr">
                <a:tint val="85000"/>
                <a:shade val="100000"/>
                <a:satMod val="300000"/>
                <a:lumMod val="100000"/>
              </a:schemeClr>
            </a:gs>
            <a:gs pos="100000">
              <a:schemeClr val="phClr">
                <a:tint val="85000"/>
                <a:shade val="100000"/>
                <a:satMod val="300000"/>
                <a:lumMod val="100000"/>
              </a:schemeClr>
            </a:gs>
          </a:gsLst>
          <a:lin ang="5400000" scaled="1"/>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자연 테마</Template>
  <TotalTime>2429</TotalTime>
  <Words>803</Words>
  <Application>Microsoft Office PowerPoint</Application>
  <PresentationFormat>A4 용지(210x297mm)</PresentationFormat>
  <Paragraphs>134</Paragraphs>
  <Slides>17</Slides>
  <Notes>0</Notes>
  <HiddenSlides>0</HiddenSlides>
  <MMClips>0</MMClips>
  <ScaleCrop>false</ScaleCrop>
  <HeadingPairs>
    <vt:vector size="4" baseType="variant">
      <vt:variant>
        <vt:lpstr>테마</vt:lpstr>
      </vt:variant>
      <vt:variant>
        <vt:i4>1</vt:i4>
      </vt:variant>
      <vt:variant>
        <vt:lpstr>슬라이드 제목</vt:lpstr>
      </vt:variant>
      <vt:variant>
        <vt:i4>17</vt:i4>
      </vt:variant>
    </vt:vector>
  </HeadingPairs>
  <TitlesOfParts>
    <vt:vector size="18" baseType="lpstr">
      <vt:lpstr>New_Natural01</vt:lpstr>
      <vt:lpstr>ArcGIS 사용팁 - 이것만은 알아두자</vt:lpstr>
      <vt:lpstr>소개</vt:lpstr>
      <vt:lpstr>순서</vt:lpstr>
      <vt:lpstr>Table vs. FeatureClass</vt:lpstr>
      <vt:lpstr>ArcGIS에서 데이터 관리</vt:lpstr>
      <vt:lpstr>Shapefile의 편집 및 관리</vt:lpstr>
      <vt:lpstr>Shapefile 제약사항</vt:lpstr>
      <vt:lpstr>Shapefile 필드 제약사항</vt:lpstr>
      <vt:lpstr>FeatureClass 및 Field 명명규칙</vt:lpstr>
      <vt:lpstr>Raster 명명규칙1 </vt:lpstr>
      <vt:lpstr>Raster 명명규칙 2</vt:lpstr>
      <vt:lpstr>폴리곤 데이터 면적 관리</vt:lpstr>
      <vt:lpstr>프로젝트의 저장 및 관리</vt:lpstr>
      <vt:lpstr>ArcMap Document: 상대경로 저장</vt:lpstr>
      <vt:lpstr>수치지도 NGI 포맷 변환</vt:lpstr>
      <vt:lpstr>ArcGIS Reference</vt:lpstr>
      <vt:lpstr>슬라이드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MapPlus</dc:creator>
  <cp:lastModifiedBy>MapPlus</cp:lastModifiedBy>
  <cp:revision>719</cp:revision>
  <dcterms:created xsi:type="dcterms:W3CDTF">2010-10-11T02:35:10Z</dcterms:created>
  <dcterms:modified xsi:type="dcterms:W3CDTF">2011-12-01T12:49:48Z</dcterms:modified>
</cp:coreProperties>
</file>