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13"/>
  </p:notesMasterIdLst>
  <p:sldIdLst>
    <p:sldId id="256" r:id="rId2"/>
    <p:sldId id="296" r:id="rId3"/>
    <p:sldId id="318" r:id="rId4"/>
    <p:sldId id="319" r:id="rId5"/>
    <p:sldId id="320" r:id="rId6"/>
    <p:sldId id="323" r:id="rId7"/>
    <p:sldId id="322" r:id="rId8"/>
    <p:sldId id="325" r:id="rId9"/>
    <p:sldId id="324" r:id="rId10"/>
    <p:sldId id="263" r:id="rId11"/>
    <p:sldId id="290" r:id="rId12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8799B23B-EC83-4686-B30A-512413B5E67A}" styleName="밝은 스타일 3 - 강조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A107856-5554-42FB-B03E-39F5DBC370BA}" styleName="보통 스타일 4 - 강조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23" autoAdjust="0"/>
    <p:restoredTop sz="96784" autoAdjust="0"/>
  </p:normalViewPr>
  <p:slideViewPr>
    <p:cSldViewPr>
      <p:cViewPr varScale="1">
        <p:scale>
          <a:sx n="70" d="100"/>
          <a:sy n="70" d="100"/>
        </p:scale>
        <p:origin x="-1044" y="-10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95C50B-0AB0-497B-9622-E03903EFE1D7}" type="datetimeFigureOut">
              <a:rPr lang="ko-KR" altLang="en-US" smtClean="0"/>
              <a:pPr/>
              <a:t>2011-12-01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670DD9-7663-4CCF-A757-501DDC7E4F1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gray">
          <a:xfrm>
            <a:off x="-1" y="1335025"/>
            <a:ext cx="9909687" cy="4084204"/>
          </a:xfrm>
          <a:custGeom>
            <a:avLst/>
            <a:gdLst>
              <a:gd name="connsiteX0" fmla="*/ 0 w 9153144"/>
              <a:gd name="connsiteY0" fmla="*/ 265176 h 3200400"/>
              <a:gd name="connsiteX1" fmla="*/ 2651760 w 9153144"/>
              <a:gd name="connsiteY1" fmla="*/ 0 h 3200400"/>
              <a:gd name="connsiteX2" fmla="*/ 6986016 w 9153144"/>
              <a:gd name="connsiteY2" fmla="*/ 758952 h 3200400"/>
              <a:gd name="connsiteX3" fmla="*/ 9153144 w 9153144"/>
              <a:gd name="connsiteY3" fmla="*/ 237744 h 3200400"/>
              <a:gd name="connsiteX4" fmla="*/ 9144000 w 9153144"/>
              <a:gd name="connsiteY4" fmla="*/ 2816352 h 3200400"/>
              <a:gd name="connsiteX5" fmla="*/ 6986016 w 9153144"/>
              <a:gd name="connsiteY5" fmla="*/ 3200400 h 3200400"/>
              <a:gd name="connsiteX6" fmla="*/ 3081528 w 9153144"/>
              <a:gd name="connsiteY6" fmla="*/ 2441448 h 3200400"/>
              <a:gd name="connsiteX7" fmla="*/ 9144 w 9153144"/>
              <a:gd name="connsiteY7" fmla="*/ 3090672 h 3200400"/>
              <a:gd name="connsiteX8" fmla="*/ 0 w 9153144"/>
              <a:gd name="connsiteY8" fmla="*/ 265176 h 3200400"/>
              <a:gd name="connsiteX0" fmla="*/ 0 w 9153144"/>
              <a:gd name="connsiteY0" fmla="*/ 515112 h 3450336"/>
              <a:gd name="connsiteX1" fmla="*/ 2651760 w 9153144"/>
              <a:gd name="connsiteY1" fmla="*/ 249936 h 3450336"/>
              <a:gd name="connsiteX2" fmla="*/ 6986016 w 9153144"/>
              <a:gd name="connsiteY2" fmla="*/ 1008888 h 3450336"/>
              <a:gd name="connsiteX3" fmla="*/ 9153144 w 9153144"/>
              <a:gd name="connsiteY3" fmla="*/ 487680 h 3450336"/>
              <a:gd name="connsiteX4" fmla="*/ 9144000 w 9153144"/>
              <a:gd name="connsiteY4" fmla="*/ 3066288 h 3450336"/>
              <a:gd name="connsiteX5" fmla="*/ 6986016 w 9153144"/>
              <a:gd name="connsiteY5" fmla="*/ 3450336 h 3450336"/>
              <a:gd name="connsiteX6" fmla="*/ 3081528 w 9153144"/>
              <a:gd name="connsiteY6" fmla="*/ 2691384 h 3450336"/>
              <a:gd name="connsiteX7" fmla="*/ 9144 w 9153144"/>
              <a:gd name="connsiteY7" fmla="*/ 3340608 h 3450336"/>
              <a:gd name="connsiteX8" fmla="*/ 0 w 9153144"/>
              <a:gd name="connsiteY8" fmla="*/ 515112 h 3450336"/>
              <a:gd name="connsiteX0" fmla="*/ 0 w 9153144"/>
              <a:gd name="connsiteY0" fmla="*/ 515112 h 3450336"/>
              <a:gd name="connsiteX1" fmla="*/ 2651760 w 9153144"/>
              <a:gd name="connsiteY1" fmla="*/ 249936 h 3450336"/>
              <a:gd name="connsiteX2" fmla="*/ 6986016 w 9153144"/>
              <a:gd name="connsiteY2" fmla="*/ 1008888 h 3450336"/>
              <a:gd name="connsiteX3" fmla="*/ 9153144 w 9153144"/>
              <a:gd name="connsiteY3" fmla="*/ 487680 h 3450336"/>
              <a:gd name="connsiteX4" fmla="*/ 9144000 w 9153144"/>
              <a:gd name="connsiteY4" fmla="*/ 3066288 h 3450336"/>
              <a:gd name="connsiteX5" fmla="*/ 6986016 w 9153144"/>
              <a:gd name="connsiteY5" fmla="*/ 3450336 h 3450336"/>
              <a:gd name="connsiteX6" fmla="*/ 3081528 w 9153144"/>
              <a:gd name="connsiteY6" fmla="*/ 2691384 h 3450336"/>
              <a:gd name="connsiteX7" fmla="*/ 9144 w 9153144"/>
              <a:gd name="connsiteY7" fmla="*/ 3340608 h 3450336"/>
              <a:gd name="connsiteX8" fmla="*/ 0 w 9153144"/>
              <a:gd name="connsiteY8" fmla="*/ 515112 h 3450336"/>
              <a:gd name="connsiteX0" fmla="*/ 0 w 9153144"/>
              <a:gd name="connsiteY0" fmla="*/ 515112 h 3560064"/>
              <a:gd name="connsiteX1" fmla="*/ 2651760 w 9153144"/>
              <a:gd name="connsiteY1" fmla="*/ 249936 h 3560064"/>
              <a:gd name="connsiteX2" fmla="*/ 6986016 w 9153144"/>
              <a:gd name="connsiteY2" fmla="*/ 1008888 h 3560064"/>
              <a:gd name="connsiteX3" fmla="*/ 9153144 w 9153144"/>
              <a:gd name="connsiteY3" fmla="*/ 487680 h 3560064"/>
              <a:gd name="connsiteX4" fmla="*/ 9144000 w 9153144"/>
              <a:gd name="connsiteY4" fmla="*/ 3066288 h 3560064"/>
              <a:gd name="connsiteX5" fmla="*/ 6986016 w 9153144"/>
              <a:gd name="connsiteY5" fmla="*/ 3450336 h 3560064"/>
              <a:gd name="connsiteX6" fmla="*/ 3081528 w 9153144"/>
              <a:gd name="connsiteY6" fmla="*/ 2691384 h 3560064"/>
              <a:gd name="connsiteX7" fmla="*/ 9144 w 9153144"/>
              <a:gd name="connsiteY7" fmla="*/ 3340608 h 3560064"/>
              <a:gd name="connsiteX8" fmla="*/ 0 w 9153144"/>
              <a:gd name="connsiteY8" fmla="*/ 515112 h 3560064"/>
              <a:gd name="connsiteX0" fmla="*/ 0 w 9153144"/>
              <a:gd name="connsiteY0" fmla="*/ 515112 h 3703320"/>
              <a:gd name="connsiteX1" fmla="*/ 2651760 w 9153144"/>
              <a:gd name="connsiteY1" fmla="*/ 249936 h 3703320"/>
              <a:gd name="connsiteX2" fmla="*/ 6986016 w 9153144"/>
              <a:gd name="connsiteY2" fmla="*/ 1008888 h 3703320"/>
              <a:gd name="connsiteX3" fmla="*/ 9153144 w 9153144"/>
              <a:gd name="connsiteY3" fmla="*/ 487680 h 3703320"/>
              <a:gd name="connsiteX4" fmla="*/ 9144000 w 9153144"/>
              <a:gd name="connsiteY4" fmla="*/ 3066288 h 3703320"/>
              <a:gd name="connsiteX5" fmla="*/ 6986016 w 9153144"/>
              <a:gd name="connsiteY5" fmla="*/ 3450336 h 3703320"/>
              <a:gd name="connsiteX6" fmla="*/ 3081528 w 9153144"/>
              <a:gd name="connsiteY6" fmla="*/ 2691384 h 3703320"/>
              <a:gd name="connsiteX7" fmla="*/ 9144 w 9153144"/>
              <a:gd name="connsiteY7" fmla="*/ 3340608 h 3703320"/>
              <a:gd name="connsiteX8" fmla="*/ 0 w 9153144"/>
              <a:gd name="connsiteY8" fmla="*/ 515112 h 3703320"/>
              <a:gd name="connsiteX0" fmla="*/ 0 w 9153144"/>
              <a:gd name="connsiteY0" fmla="*/ 370332 h 3558540"/>
              <a:gd name="connsiteX1" fmla="*/ 2651760 w 9153144"/>
              <a:gd name="connsiteY1" fmla="*/ 105156 h 3558540"/>
              <a:gd name="connsiteX2" fmla="*/ 6986016 w 9153144"/>
              <a:gd name="connsiteY2" fmla="*/ 864108 h 3558540"/>
              <a:gd name="connsiteX3" fmla="*/ 9153144 w 9153144"/>
              <a:gd name="connsiteY3" fmla="*/ 342900 h 3558540"/>
              <a:gd name="connsiteX4" fmla="*/ 9144000 w 9153144"/>
              <a:gd name="connsiteY4" fmla="*/ 2921508 h 3558540"/>
              <a:gd name="connsiteX5" fmla="*/ 6986016 w 9153144"/>
              <a:gd name="connsiteY5" fmla="*/ 3305556 h 3558540"/>
              <a:gd name="connsiteX6" fmla="*/ 3081528 w 9153144"/>
              <a:gd name="connsiteY6" fmla="*/ 2546604 h 3558540"/>
              <a:gd name="connsiteX7" fmla="*/ 9144 w 9153144"/>
              <a:gd name="connsiteY7" fmla="*/ 3195828 h 3558540"/>
              <a:gd name="connsiteX8" fmla="*/ 0 w 9153144"/>
              <a:gd name="connsiteY8" fmla="*/ 370332 h 3558540"/>
              <a:gd name="connsiteX0" fmla="*/ 0 w 9153144"/>
              <a:gd name="connsiteY0" fmla="*/ 347472 h 3535680"/>
              <a:gd name="connsiteX1" fmla="*/ 2651760 w 9153144"/>
              <a:gd name="connsiteY1" fmla="*/ 82296 h 3535680"/>
              <a:gd name="connsiteX2" fmla="*/ 6986016 w 9153144"/>
              <a:gd name="connsiteY2" fmla="*/ 841248 h 3535680"/>
              <a:gd name="connsiteX3" fmla="*/ 9153144 w 9153144"/>
              <a:gd name="connsiteY3" fmla="*/ 320040 h 3535680"/>
              <a:gd name="connsiteX4" fmla="*/ 9144000 w 9153144"/>
              <a:gd name="connsiteY4" fmla="*/ 2898648 h 3535680"/>
              <a:gd name="connsiteX5" fmla="*/ 6986016 w 9153144"/>
              <a:gd name="connsiteY5" fmla="*/ 3282696 h 3535680"/>
              <a:gd name="connsiteX6" fmla="*/ 3081528 w 9153144"/>
              <a:gd name="connsiteY6" fmla="*/ 2523744 h 3535680"/>
              <a:gd name="connsiteX7" fmla="*/ 9144 w 9153144"/>
              <a:gd name="connsiteY7" fmla="*/ 3172968 h 3535680"/>
              <a:gd name="connsiteX8" fmla="*/ 0 w 9153144"/>
              <a:gd name="connsiteY8" fmla="*/ 347472 h 3535680"/>
              <a:gd name="connsiteX0" fmla="*/ 0 w 9153144"/>
              <a:gd name="connsiteY0" fmla="*/ 310896 h 3499104"/>
              <a:gd name="connsiteX1" fmla="*/ 2651760 w 9153144"/>
              <a:gd name="connsiteY1" fmla="*/ 45720 h 3499104"/>
              <a:gd name="connsiteX2" fmla="*/ 6986016 w 9153144"/>
              <a:gd name="connsiteY2" fmla="*/ 804672 h 3499104"/>
              <a:gd name="connsiteX3" fmla="*/ 9153144 w 9153144"/>
              <a:gd name="connsiteY3" fmla="*/ 283464 h 3499104"/>
              <a:gd name="connsiteX4" fmla="*/ 9144000 w 9153144"/>
              <a:gd name="connsiteY4" fmla="*/ 2862072 h 3499104"/>
              <a:gd name="connsiteX5" fmla="*/ 6986016 w 9153144"/>
              <a:gd name="connsiteY5" fmla="*/ 3246120 h 3499104"/>
              <a:gd name="connsiteX6" fmla="*/ 3081528 w 9153144"/>
              <a:gd name="connsiteY6" fmla="*/ 2487168 h 3499104"/>
              <a:gd name="connsiteX7" fmla="*/ 9144 w 9153144"/>
              <a:gd name="connsiteY7" fmla="*/ 3136392 h 3499104"/>
              <a:gd name="connsiteX8" fmla="*/ 0 w 9153144"/>
              <a:gd name="connsiteY8" fmla="*/ 310896 h 3499104"/>
              <a:gd name="connsiteX0" fmla="*/ 0 w 9153144"/>
              <a:gd name="connsiteY0" fmla="*/ 310896 h 3499104"/>
              <a:gd name="connsiteX1" fmla="*/ 2651760 w 9153144"/>
              <a:gd name="connsiteY1" fmla="*/ 45720 h 3499104"/>
              <a:gd name="connsiteX2" fmla="*/ 6986016 w 9153144"/>
              <a:gd name="connsiteY2" fmla="*/ 804672 h 3499104"/>
              <a:gd name="connsiteX3" fmla="*/ 9153144 w 9153144"/>
              <a:gd name="connsiteY3" fmla="*/ 283464 h 3499104"/>
              <a:gd name="connsiteX4" fmla="*/ 9144000 w 9153144"/>
              <a:gd name="connsiteY4" fmla="*/ 2862072 h 3499104"/>
              <a:gd name="connsiteX5" fmla="*/ 6986016 w 9153144"/>
              <a:gd name="connsiteY5" fmla="*/ 3246120 h 3499104"/>
              <a:gd name="connsiteX6" fmla="*/ 3081528 w 9153144"/>
              <a:gd name="connsiteY6" fmla="*/ 2487168 h 3499104"/>
              <a:gd name="connsiteX7" fmla="*/ 9144 w 9153144"/>
              <a:gd name="connsiteY7" fmla="*/ 3136392 h 3499104"/>
              <a:gd name="connsiteX8" fmla="*/ 0 w 9153144"/>
              <a:gd name="connsiteY8" fmla="*/ 310896 h 3499104"/>
              <a:gd name="connsiteX0" fmla="*/ 0 w 9153144"/>
              <a:gd name="connsiteY0" fmla="*/ 310896 h 3308604"/>
              <a:gd name="connsiteX1" fmla="*/ 2651760 w 9153144"/>
              <a:gd name="connsiteY1" fmla="*/ 45720 h 3308604"/>
              <a:gd name="connsiteX2" fmla="*/ 6986016 w 9153144"/>
              <a:gd name="connsiteY2" fmla="*/ 804672 h 3308604"/>
              <a:gd name="connsiteX3" fmla="*/ 9153144 w 9153144"/>
              <a:gd name="connsiteY3" fmla="*/ 283464 h 3308604"/>
              <a:gd name="connsiteX4" fmla="*/ 9144000 w 9153144"/>
              <a:gd name="connsiteY4" fmla="*/ 2862072 h 3308604"/>
              <a:gd name="connsiteX5" fmla="*/ 6986016 w 9153144"/>
              <a:gd name="connsiteY5" fmla="*/ 3246120 h 3308604"/>
              <a:gd name="connsiteX6" fmla="*/ 3081528 w 9153144"/>
              <a:gd name="connsiteY6" fmla="*/ 2487168 h 3308604"/>
              <a:gd name="connsiteX7" fmla="*/ 9144 w 9153144"/>
              <a:gd name="connsiteY7" fmla="*/ 3136392 h 3308604"/>
              <a:gd name="connsiteX8" fmla="*/ 0 w 9153144"/>
              <a:gd name="connsiteY8" fmla="*/ 310896 h 3308604"/>
              <a:gd name="connsiteX0" fmla="*/ 0 w 9153144"/>
              <a:gd name="connsiteY0" fmla="*/ 310896 h 3308604"/>
              <a:gd name="connsiteX1" fmla="*/ 2651760 w 9153144"/>
              <a:gd name="connsiteY1" fmla="*/ 45720 h 3308604"/>
              <a:gd name="connsiteX2" fmla="*/ 6986016 w 9153144"/>
              <a:gd name="connsiteY2" fmla="*/ 804672 h 3308604"/>
              <a:gd name="connsiteX3" fmla="*/ 9153144 w 9153144"/>
              <a:gd name="connsiteY3" fmla="*/ 283464 h 3308604"/>
              <a:gd name="connsiteX4" fmla="*/ 9144000 w 9153144"/>
              <a:gd name="connsiteY4" fmla="*/ 2862072 h 3308604"/>
              <a:gd name="connsiteX5" fmla="*/ 6986016 w 9153144"/>
              <a:gd name="connsiteY5" fmla="*/ 3246120 h 3308604"/>
              <a:gd name="connsiteX6" fmla="*/ 3081528 w 9153144"/>
              <a:gd name="connsiteY6" fmla="*/ 2487168 h 3308604"/>
              <a:gd name="connsiteX7" fmla="*/ 9144 w 9153144"/>
              <a:gd name="connsiteY7" fmla="*/ 3136392 h 3308604"/>
              <a:gd name="connsiteX8" fmla="*/ 0 w 9153144"/>
              <a:gd name="connsiteY8" fmla="*/ 310896 h 3308604"/>
              <a:gd name="connsiteX0" fmla="*/ 0 w 9153144"/>
              <a:gd name="connsiteY0" fmla="*/ 310896 h 3306064"/>
              <a:gd name="connsiteX1" fmla="*/ 2651760 w 9153144"/>
              <a:gd name="connsiteY1" fmla="*/ 45720 h 3306064"/>
              <a:gd name="connsiteX2" fmla="*/ 6986016 w 9153144"/>
              <a:gd name="connsiteY2" fmla="*/ 804672 h 3306064"/>
              <a:gd name="connsiteX3" fmla="*/ 9153144 w 9153144"/>
              <a:gd name="connsiteY3" fmla="*/ 283464 h 3306064"/>
              <a:gd name="connsiteX4" fmla="*/ 9144000 w 9153144"/>
              <a:gd name="connsiteY4" fmla="*/ 2862072 h 3306064"/>
              <a:gd name="connsiteX5" fmla="*/ 6986016 w 9153144"/>
              <a:gd name="connsiteY5" fmla="*/ 3246120 h 3306064"/>
              <a:gd name="connsiteX6" fmla="*/ 3169920 w 9153144"/>
              <a:gd name="connsiteY6" fmla="*/ 2502408 h 3306064"/>
              <a:gd name="connsiteX7" fmla="*/ 9144 w 9153144"/>
              <a:gd name="connsiteY7" fmla="*/ 3136392 h 3306064"/>
              <a:gd name="connsiteX8" fmla="*/ 0 w 9153144"/>
              <a:gd name="connsiteY8" fmla="*/ 310896 h 3306064"/>
              <a:gd name="connsiteX0" fmla="*/ 0 w 9153144"/>
              <a:gd name="connsiteY0" fmla="*/ 310896 h 3309112"/>
              <a:gd name="connsiteX1" fmla="*/ 2651760 w 9153144"/>
              <a:gd name="connsiteY1" fmla="*/ 45720 h 3309112"/>
              <a:gd name="connsiteX2" fmla="*/ 6986016 w 9153144"/>
              <a:gd name="connsiteY2" fmla="*/ 804672 h 3309112"/>
              <a:gd name="connsiteX3" fmla="*/ 9153144 w 9153144"/>
              <a:gd name="connsiteY3" fmla="*/ 283464 h 3309112"/>
              <a:gd name="connsiteX4" fmla="*/ 9144000 w 9153144"/>
              <a:gd name="connsiteY4" fmla="*/ 2862072 h 3309112"/>
              <a:gd name="connsiteX5" fmla="*/ 6986016 w 9153144"/>
              <a:gd name="connsiteY5" fmla="*/ 3246120 h 3309112"/>
              <a:gd name="connsiteX6" fmla="*/ 3270504 w 9153144"/>
              <a:gd name="connsiteY6" fmla="*/ 2484120 h 3309112"/>
              <a:gd name="connsiteX7" fmla="*/ 9144 w 9153144"/>
              <a:gd name="connsiteY7" fmla="*/ 3136392 h 3309112"/>
              <a:gd name="connsiteX8" fmla="*/ 0 w 9153144"/>
              <a:gd name="connsiteY8" fmla="*/ 310896 h 3309112"/>
              <a:gd name="connsiteX0" fmla="*/ 0 w 9153144"/>
              <a:gd name="connsiteY0" fmla="*/ 310896 h 3309112"/>
              <a:gd name="connsiteX1" fmla="*/ 2651760 w 9153144"/>
              <a:gd name="connsiteY1" fmla="*/ 45720 h 3309112"/>
              <a:gd name="connsiteX2" fmla="*/ 6986016 w 9153144"/>
              <a:gd name="connsiteY2" fmla="*/ 804672 h 3309112"/>
              <a:gd name="connsiteX3" fmla="*/ 9153144 w 9153144"/>
              <a:gd name="connsiteY3" fmla="*/ 283464 h 3309112"/>
              <a:gd name="connsiteX4" fmla="*/ 9144000 w 9153144"/>
              <a:gd name="connsiteY4" fmla="*/ 2862072 h 3309112"/>
              <a:gd name="connsiteX5" fmla="*/ 6986016 w 9153144"/>
              <a:gd name="connsiteY5" fmla="*/ 3246120 h 3309112"/>
              <a:gd name="connsiteX6" fmla="*/ 3270504 w 9153144"/>
              <a:gd name="connsiteY6" fmla="*/ 2484120 h 3309112"/>
              <a:gd name="connsiteX7" fmla="*/ 9144 w 9153144"/>
              <a:gd name="connsiteY7" fmla="*/ 3136392 h 3309112"/>
              <a:gd name="connsiteX8" fmla="*/ 0 w 9153144"/>
              <a:gd name="connsiteY8" fmla="*/ 310896 h 3309112"/>
              <a:gd name="connsiteX0" fmla="*/ 0 w 9153144"/>
              <a:gd name="connsiteY0" fmla="*/ 310896 h 3309112"/>
              <a:gd name="connsiteX1" fmla="*/ 2651760 w 9153144"/>
              <a:gd name="connsiteY1" fmla="*/ 45720 h 3309112"/>
              <a:gd name="connsiteX2" fmla="*/ 6986016 w 9153144"/>
              <a:gd name="connsiteY2" fmla="*/ 804672 h 3309112"/>
              <a:gd name="connsiteX3" fmla="*/ 9153144 w 9153144"/>
              <a:gd name="connsiteY3" fmla="*/ 283464 h 3309112"/>
              <a:gd name="connsiteX4" fmla="*/ 9144000 w 9153144"/>
              <a:gd name="connsiteY4" fmla="*/ 2862072 h 3309112"/>
              <a:gd name="connsiteX5" fmla="*/ 6986016 w 9153144"/>
              <a:gd name="connsiteY5" fmla="*/ 3246120 h 3309112"/>
              <a:gd name="connsiteX6" fmla="*/ 3270504 w 9153144"/>
              <a:gd name="connsiteY6" fmla="*/ 2484120 h 3309112"/>
              <a:gd name="connsiteX7" fmla="*/ 9144 w 9153144"/>
              <a:gd name="connsiteY7" fmla="*/ 3136392 h 3309112"/>
              <a:gd name="connsiteX8" fmla="*/ 0 w 9153144"/>
              <a:gd name="connsiteY8" fmla="*/ 310896 h 3309112"/>
              <a:gd name="connsiteX0" fmla="*/ 0 w 9153144"/>
              <a:gd name="connsiteY0" fmla="*/ 310896 h 3309112"/>
              <a:gd name="connsiteX1" fmla="*/ 2651760 w 9153144"/>
              <a:gd name="connsiteY1" fmla="*/ 45720 h 3309112"/>
              <a:gd name="connsiteX2" fmla="*/ 6986016 w 9153144"/>
              <a:gd name="connsiteY2" fmla="*/ 804672 h 3309112"/>
              <a:gd name="connsiteX3" fmla="*/ 9153144 w 9153144"/>
              <a:gd name="connsiteY3" fmla="*/ 283464 h 3309112"/>
              <a:gd name="connsiteX4" fmla="*/ 9144000 w 9153144"/>
              <a:gd name="connsiteY4" fmla="*/ 2862072 h 3309112"/>
              <a:gd name="connsiteX5" fmla="*/ 6986016 w 9153144"/>
              <a:gd name="connsiteY5" fmla="*/ 3246120 h 3309112"/>
              <a:gd name="connsiteX6" fmla="*/ 3270504 w 9153144"/>
              <a:gd name="connsiteY6" fmla="*/ 2484120 h 3309112"/>
              <a:gd name="connsiteX7" fmla="*/ 9144 w 9153144"/>
              <a:gd name="connsiteY7" fmla="*/ 3136392 h 3309112"/>
              <a:gd name="connsiteX8" fmla="*/ 0 w 9153144"/>
              <a:gd name="connsiteY8" fmla="*/ 310896 h 3309112"/>
              <a:gd name="connsiteX0" fmla="*/ 0 w 9162288"/>
              <a:gd name="connsiteY0" fmla="*/ 290693 h 3357044"/>
              <a:gd name="connsiteX1" fmla="*/ 2660904 w 9162288"/>
              <a:gd name="connsiteY1" fmla="*/ 93652 h 3357044"/>
              <a:gd name="connsiteX2" fmla="*/ 6995160 w 9162288"/>
              <a:gd name="connsiteY2" fmla="*/ 852604 h 3357044"/>
              <a:gd name="connsiteX3" fmla="*/ 9162288 w 9162288"/>
              <a:gd name="connsiteY3" fmla="*/ 331396 h 3357044"/>
              <a:gd name="connsiteX4" fmla="*/ 9153144 w 9162288"/>
              <a:gd name="connsiteY4" fmla="*/ 2910004 h 3357044"/>
              <a:gd name="connsiteX5" fmla="*/ 6995160 w 9162288"/>
              <a:gd name="connsiteY5" fmla="*/ 3294052 h 3357044"/>
              <a:gd name="connsiteX6" fmla="*/ 3279648 w 9162288"/>
              <a:gd name="connsiteY6" fmla="*/ 2532052 h 3357044"/>
              <a:gd name="connsiteX7" fmla="*/ 18288 w 9162288"/>
              <a:gd name="connsiteY7" fmla="*/ 3184324 h 3357044"/>
              <a:gd name="connsiteX8" fmla="*/ 0 w 9162288"/>
              <a:gd name="connsiteY8" fmla="*/ 290693 h 3357044"/>
              <a:gd name="connsiteX0" fmla="*/ 0 w 9162288"/>
              <a:gd name="connsiteY0" fmla="*/ 290693 h 3357044"/>
              <a:gd name="connsiteX1" fmla="*/ 2660904 w 9162288"/>
              <a:gd name="connsiteY1" fmla="*/ 93652 h 3357044"/>
              <a:gd name="connsiteX2" fmla="*/ 6995160 w 9162288"/>
              <a:gd name="connsiteY2" fmla="*/ 852604 h 3357044"/>
              <a:gd name="connsiteX3" fmla="*/ 9162288 w 9162288"/>
              <a:gd name="connsiteY3" fmla="*/ 379091 h 3357044"/>
              <a:gd name="connsiteX4" fmla="*/ 9153144 w 9162288"/>
              <a:gd name="connsiteY4" fmla="*/ 2910004 h 3357044"/>
              <a:gd name="connsiteX5" fmla="*/ 6995160 w 9162288"/>
              <a:gd name="connsiteY5" fmla="*/ 3294052 h 3357044"/>
              <a:gd name="connsiteX6" fmla="*/ 3279648 w 9162288"/>
              <a:gd name="connsiteY6" fmla="*/ 2532052 h 3357044"/>
              <a:gd name="connsiteX7" fmla="*/ 18288 w 9162288"/>
              <a:gd name="connsiteY7" fmla="*/ 3184324 h 3357044"/>
              <a:gd name="connsiteX8" fmla="*/ 0 w 9162288"/>
              <a:gd name="connsiteY8" fmla="*/ 290693 h 3357044"/>
              <a:gd name="connsiteX0" fmla="*/ 0 w 9162288"/>
              <a:gd name="connsiteY0" fmla="*/ 299777 h 3366128"/>
              <a:gd name="connsiteX1" fmla="*/ 2660904 w 9162288"/>
              <a:gd name="connsiteY1" fmla="*/ 102736 h 3366128"/>
              <a:gd name="connsiteX2" fmla="*/ 6595872 w 9162288"/>
              <a:gd name="connsiteY2" fmla="*/ 916196 h 3366128"/>
              <a:gd name="connsiteX3" fmla="*/ 9162288 w 9162288"/>
              <a:gd name="connsiteY3" fmla="*/ 388175 h 3366128"/>
              <a:gd name="connsiteX4" fmla="*/ 9153144 w 9162288"/>
              <a:gd name="connsiteY4" fmla="*/ 2919088 h 3366128"/>
              <a:gd name="connsiteX5" fmla="*/ 6995160 w 9162288"/>
              <a:gd name="connsiteY5" fmla="*/ 3303136 h 3366128"/>
              <a:gd name="connsiteX6" fmla="*/ 3279648 w 9162288"/>
              <a:gd name="connsiteY6" fmla="*/ 2541136 h 3366128"/>
              <a:gd name="connsiteX7" fmla="*/ 18288 w 9162288"/>
              <a:gd name="connsiteY7" fmla="*/ 3193408 h 3366128"/>
              <a:gd name="connsiteX8" fmla="*/ 0 w 9162288"/>
              <a:gd name="connsiteY8" fmla="*/ 299777 h 3366128"/>
              <a:gd name="connsiteX0" fmla="*/ 0 w 9162288"/>
              <a:gd name="connsiteY0" fmla="*/ 181676 h 3248027"/>
              <a:gd name="connsiteX1" fmla="*/ 2727960 w 9162288"/>
              <a:gd name="connsiteY1" fmla="*/ 102736 h 3248027"/>
              <a:gd name="connsiteX2" fmla="*/ 6595872 w 9162288"/>
              <a:gd name="connsiteY2" fmla="*/ 798095 h 3248027"/>
              <a:gd name="connsiteX3" fmla="*/ 9162288 w 9162288"/>
              <a:gd name="connsiteY3" fmla="*/ 270074 h 3248027"/>
              <a:gd name="connsiteX4" fmla="*/ 9153144 w 9162288"/>
              <a:gd name="connsiteY4" fmla="*/ 2800987 h 3248027"/>
              <a:gd name="connsiteX5" fmla="*/ 6995160 w 9162288"/>
              <a:gd name="connsiteY5" fmla="*/ 3185035 h 3248027"/>
              <a:gd name="connsiteX6" fmla="*/ 3279648 w 9162288"/>
              <a:gd name="connsiteY6" fmla="*/ 2423035 h 3248027"/>
              <a:gd name="connsiteX7" fmla="*/ 18288 w 9162288"/>
              <a:gd name="connsiteY7" fmla="*/ 3075307 h 3248027"/>
              <a:gd name="connsiteX8" fmla="*/ 0 w 9162288"/>
              <a:gd name="connsiteY8" fmla="*/ 181676 h 3248027"/>
              <a:gd name="connsiteX0" fmla="*/ 0 w 9162288"/>
              <a:gd name="connsiteY0" fmla="*/ 155448 h 3221799"/>
              <a:gd name="connsiteX1" fmla="*/ 2727960 w 9162288"/>
              <a:gd name="connsiteY1" fmla="*/ 76508 h 3221799"/>
              <a:gd name="connsiteX2" fmla="*/ 6595872 w 9162288"/>
              <a:gd name="connsiteY2" fmla="*/ 771867 h 3221799"/>
              <a:gd name="connsiteX3" fmla="*/ 9162288 w 9162288"/>
              <a:gd name="connsiteY3" fmla="*/ 243846 h 3221799"/>
              <a:gd name="connsiteX4" fmla="*/ 9153144 w 9162288"/>
              <a:gd name="connsiteY4" fmla="*/ 2774759 h 3221799"/>
              <a:gd name="connsiteX5" fmla="*/ 6995160 w 9162288"/>
              <a:gd name="connsiteY5" fmla="*/ 3158807 h 3221799"/>
              <a:gd name="connsiteX6" fmla="*/ 3279648 w 9162288"/>
              <a:gd name="connsiteY6" fmla="*/ 2396807 h 3221799"/>
              <a:gd name="connsiteX7" fmla="*/ 18288 w 9162288"/>
              <a:gd name="connsiteY7" fmla="*/ 3049079 h 3221799"/>
              <a:gd name="connsiteX8" fmla="*/ 0 w 9162288"/>
              <a:gd name="connsiteY8" fmla="*/ 155448 h 3221799"/>
              <a:gd name="connsiteX0" fmla="*/ 0 w 9162288"/>
              <a:gd name="connsiteY0" fmla="*/ 121380 h 3187731"/>
              <a:gd name="connsiteX1" fmla="*/ 2727960 w 9162288"/>
              <a:gd name="connsiteY1" fmla="*/ 42440 h 3187731"/>
              <a:gd name="connsiteX2" fmla="*/ 6595872 w 9162288"/>
              <a:gd name="connsiteY2" fmla="*/ 737799 h 3187731"/>
              <a:gd name="connsiteX3" fmla="*/ 9162288 w 9162288"/>
              <a:gd name="connsiteY3" fmla="*/ 209778 h 3187731"/>
              <a:gd name="connsiteX4" fmla="*/ 9153144 w 9162288"/>
              <a:gd name="connsiteY4" fmla="*/ 2740691 h 3187731"/>
              <a:gd name="connsiteX5" fmla="*/ 6995160 w 9162288"/>
              <a:gd name="connsiteY5" fmla="*/ 3124739 h 3187731"/>
              <a:gd name="connsiteX6" fmla="*/ 3279648 w 9162288"/>
              <a:gd name="connsiteY6" fmla="*/ 2362739 h 3187731"/>
              <a:gd name="connsiteX7" fmla="*/ 18288 w 9162288"/>
              <a:gd name="connsiteY7" fmla="*/ 3015011 h 3187731"/>
              <a:gd name="connsiteX8" fmla="*/ 0 w 9162288"/>
              <a:gd name="connsiteY8" fmla="*/ 121380 h 3187731"/>
              <a:gd name="connsiteX0" fmla="*/ 0 w 9162288"/>
              <a:gd name="connsiteY0" fmla="*/ 121380 h 3187731"/>
              <a:gd name="connsiteX1" fmla="*/ 2727960 w 9162288"/>
              <a:gd name="connsiteY1" fmla="*/ 42440 h 3187731"/>
              <a:gd name="connsiteX2" fmla="*/ 6595872 w 9162288"/>
              <a:gd name="connsiteY2" fmla="*/ 737799 h 3187731"/>
              <a:gd name="connsiteX3" fmla="*/ 9162288 w 9162288"/>
              <a:gd name="connsiteY3" fmla="*/ 209778 h 3187731"/>
              <a:gd name="connsiteX4" fmla="*/ 9153144 w 9162288"/>
              <a:gd name="connsiteY4" fmla="*/ 2740691 h 3187731"/>
              <a:gd name="connsiteX5" fmla="*/ 6995160 w 9162288"/>
              <a:gd name="connsiteY5" fmla="*/ 3124739 h 3187731"/>
              <a:gd name="connsiteX6" fmla="*/ 3279648 w 9162288"/>
              <a:gd name="connsiteY6" fmla="*/ 2362739 h 3187731"/>
              <a:gd name="connsiteX7" fmla="*/ 18288 w 9162288"/>
              <a:gd name="connsiteY7" fmla="*/ 3015011 h 3187731"/>
              <a:gd name="connsiteX8" fmla="*/ 0 w 9162288"/>
              <a:gd name="connsiteY8" fmla="*/ 121380 h 3187731"/>
              <a:gd name="connsiteX0" fmla="*/ 0 w 9162288"/>
              <a:gd name="connsiteY0" fmla="*/ 158964 h 3225315"/>
              <a:gd name="connsiteX1" fmla="*/ 2727960 w 9162288"/>
              <a:gd name="connsiteY1" fmla="*/ 80024 h 3225315"/>
              <a:gd name="connsiteX2" fmla="*/ 6595872 w 9162288"/>
              <a:gd name="connsiteY2" fmla="*/ 775383 h 3225315"/>
              <a:gd name="connsiteX3" fmla="*/ 9162288 w 9162288"/>
              <a:gd name="connsiteY3" fmla="*/ 247362 h 3225315"/>
              <a:gd name="connsiteX4" fmla="*/ 9153144 w 9162288"/>
              <a:gd name="connsiteY4" fmla="*/ 2778275 h 3225315"/>
              <a:gd name="connsiteX5" fmla="*/ 6995160 w 9162288"/>
              <a:gd name="connsiteY5" fmla="*/ 3162323 h 3225315"/>
              <a:gd name="connsiteX6" fmla="*/ 3279648 w 9162288"/>
              <a:gd name="connsiteY6" fmla="*/ 2400323 h 3225315"/>
              <a:gd name="connsiteX7" fmla="*/ 18288 w 9162288"/>
              <a:gd name="connsiteY7" fmla="*/ 3052595 h 3225315"/>
              <a:gd name="connsiteX8" fmla="*/ 0 w 9162288"/>
              <a:gd name="connsiteY8" fmla="*/ 158964 h 3225315"/>
              <a:gd name="connsiteX0" fmla="*/ 0 w 9162288"/>
              <a:gd name="connsiteY0" fmla="*/ 158964 h 3225315"/>
              <a:gd name="connsiteX1" fmla="*/ 2727960 w 9162288"/>
              <a:gd name="connsiteY1" fmla="*/ 80024 h 3225315"/>
              <a:gd name="connsiteX2" fmla="*/ 6595872 w 9162288"/>
              <a:gd name="connsiteY2" fmla="*/ 775383 h 3225315"/>
              <a:gd name="connsiteX3" fmla="*/ 9162288 w 9162288"/>
              <a:gd name="connsiteY3" fmla="*/ 247362 h 3225315"/>
              <a:gd name="connsiteX4" fmla="*/ 9153144 w 9162288"/>
              <a:gd name="connsiteY4" fmla="*/ 2778275 h 3225315"/>
              <a:gd name="connsiteX5" fmla="*/ 6995160 w 9162288"/>
              <a:gd name="connsiteY5" fmla="*/ 3162323 h 3225315"/>
              <a:gd name="connsiteX6" fmla="*/ 3279648 w 9162288"/>
              <a:gd name="connsiteY6" fmla="*/ 2400323 h 3225315"/>
              <a:gd name="connsiteX7" fmla="*/ 18288 w 9162288"/>
              <a:gd name="connsiteY7" fmla="*/ 3052595 h 3225315"/>
              <a:gd name="connsiteX8" fmla="*/ 0 w 9162288"/>
              <a:gd name="connsiteY8" fmla="*/ 158964 h 3225315"/>
              <a:gd name="connsiteX0" fmla="*/ 0 w 9162288"/>
              <a:gd name="connsiteY0" fmla="*/ 140794 h 3207145"/>
              <a:gd name="connsiteX1" fmla="*/ 2828544 w 9162288"/>
              <a:gd name="connsiteY1" fmla="*/ 80024 h 3207145"/>
              <a:gd name="connsiteX2" fmla="*/ 6595872 w 9162288"/>
              <a:gd name="connsiteY2" fmla="*/ 757213 h 3207145"/>
              <a:gd name="connsiteX3" fmla="*/ 9162288 w 9162288"/>
              <a:gd name="connsiteY3" fmla="*/ 229192 h 3207145"/>
              <a:gd name="connsiteX4" fmla="*/ 9153144 w 9162288"/>
              <a:gd name="connsiteY4" fmla="*/ 2760105 h 3207145"/>
              <a:gd name="connsiteX5" fmla="*/ 6995160 w 9162288"/>
              <a:gd name="connsiteY5" fmla="*/ 3144153 h 3207145"/>
              <a:gd name="connsiteX6" fmla="*/ 3279648 w 9162288"/>
              <a:gd name="connsiteY6" fmla="*/ 2382153 h 3207145"/>
              <a:gd name="connsiteX7" fmla="*/ 18288 w 9162288"/>
              <a:gd name="connsiteY7" fmla="*/ 3034425 h 3207145"/>
              <a:gd name="connsiteX8" fmla="*/ 0 w 9162288"/>
              <a:gd name="connsiteY8" fmla="*/ 140794 h 3207145"/>
              <a:gd name="connsiteX0" fmla="*/ 0 w 9162288"/>
              <a:gd name="connsiteY0" fmla="*/ 140794 h 3207145"/>
              <a:gd name="connsiteX1" fmla="*/ 2828544 w 9162288"/>
              <a:gd name="connsiteY1" fmla="*/ 80024 h 3207145"/>
              <a:gd name="connsiteX2" fmla="*/ 6595872 w 9162288"/>
              <a:gd name="connsiteY2" fmla="*/ 757213 h 3207145"/>
              <a:gd name="connsiteX3" fmla="*/ 9162288 w 9162288"/>
              <a:gd name="connsiteY3" fmla="*/ 229192 h 3207145"/>
              <a:gd name="connsiteX4" fmla="*/ 9153144 w 9162288"/>
              <a:gd name="connsiteY4" fmla="*/ 2760105 h 3207145"/>
              <a:gd name="connsiteX5" fmla="*/ 6995160 w 9162288"/>
              <a:gd name="connsiteY5" fmla="*/ 3144153 h 3207145"/>
              <a:gd name="connsiteX6" fmla="*/ 3279648 w 9162288"/>
              <a:gd name="connsiteY6" fmla="*/ 2382153 h 3207145"/>
              <a:gd name="connsiteX7" fmla="*/ 18288 w 9162288"/>
              <a:gd name="connsiteY7" fmla="*/ 3034425 h 3207145"/>
              <a:gd name="connsiteX8" fmla="*/ 0 w 9162288"/>
              <a:gd name="connsiteY8" fmla="*/ 140794 h 3207145"/>
              <a:gd name="connsiteX0" fmla="*/ 0 w 9162288"/>
              <a:gd name="connsiteY0" fmla="*/ 140794 h 3040521"/>
              <a:gd name="connsiteX1" fmla="*/ 2828544 w 9162288"/>
              <a:gd name="connsiteY1" fmla="*/ 80024 h 3040521"/>
              <a:gd name="connsiteX2" fmla="*/ 6595872 w 9162288"/>
              <a:gd name="connsiteY2" fmla="*/ 757213 h 3040521"/>
              <a:gd name="connsiteX3" fmla="*/ 9162288 w 9162288"/>
              <a:gd name="connsiteY3" fmla="*/ 229192 h 3040521"/>
              <a:gd name="connsiteX4" fmla="*/ 9153144 w 9162288"/>
              <a:gd name="connsiteY4" fmla="*/ 2760105 h 3040521"/>
              <a:gd name="connsiteX5" fmla="*/ 6690360 w 9162288"/>
              <a:gd name="connsiteY5" fmla="*/ 2746696 h 3040521"/>
              <a:gd name="connsiteX6" fmla="*/ 3279648 w 9162288"/>
              <a:gd name="connsiteY6" fmla="*/ 2382153 h 3040521"/>
              <a:gd name="connsiteX7" fmla="*/ 18288 w 9162288"/>
              <a:gd name="connsiteY7" fmla="*/ 3034425 h 3040521"/>
              <a:gd name="connsiteX8" fmla="*/ 0 w 9162288"/>
              <a:gd name="connsiteY8" fmla="*/ 140794 h 3040521"/>
              <a:gd name="connsiteX0" fmla="*/ 0 w 9162288"/>
              <a:gd name="connsiteY0" fmla="*/ 140794 h 3040521"/>
              <a:gd name="connsiteX1" fmla="*/ 2828544 w 9162288"/>
              <a:gd name="connsiteY1" fmla="*/ 80024 h 3040521"/>
              <a:gd name="connsiteX2" fmla="*/ 6595872 w 9162288"/>
              <a:gd name="connsiteY2" fmla="*/ 757213 h 3040521"/>
              <a:gd name="connsiteX3" fmla="*/ 9162288 w 9162288"/>
              <a:gd name="connsiteY3" fmla="*/ 229192 h 3040521"/>
              <a:gd name="connsiteX4" fmla="*/ 9153144 w 9162288"/>
              <a:gd name="connsiteY4" fmla="*/ 2760105 h 3040521"/>
              <a:gd name="connsiteX5" fmla="*/ 6690360 w 9162288"/>
              <a:gd name="connsiteY5" fmla="*/ 2746696 h 3040521"/>
              <a:gd name="connsiteX6" fmla="*/ 2865120 w 9162288"/>
              <a:gd name="connsiteY6" fmla="*/ 2307204 h 3040521"/>
              <a:gd name="connsiteX7" fmla="*/ 18288 w 9162288"/>
              <a:gd name="connsiteY7" fmla="*/ 3034425 h 3040521"/>
              <a:gd name="connsiteX8" fmla="*/ 0 w 9162288"/>
              <a:gd name="connsiteY8" fmla="*/ 140794 h 3040521"/>
              <a:gd name="connsiteX0" fmla="*/ 0 w 9162288"/>
              <a:gd name="connsiteY0" fmla="*/ 140794 h 3040521"/>
              <a:gd name="connsiteX1" fmla="*/ 2828544 w 9162288"/>
              <a:gd name="connsiteY1" fmla="*/ 80024 h 3040521"/>
              <a:gd name="connsiteX2" fmla="*/ 6595872 w 9162288"/>
              <a:gd name="connsiteY2" fmla="*/ 757213 h 3040521"/>
              <a:gd name="connsiteX3" fmla="*/ 9162288 w 9162288"/>
              <a:gd name="connsiteY3" fmla="*/ 229192 h 3040521"/>
              <a:gd name="connsiteX4" fmla="*/ 9153144 w 9162288"/>
              <a:gd name="connsiteY4" fmla="*/ 2760105 h 3040521"/>
              <a:gd name="connsiteX5" fmla="*/ 6690360 w 9162288"/>
              <a:gd name="connsiteY5" fmla="*/ 2746696 h 3040521"/>
              <a:gd name="connsiteX6" fmla="*/ 2865120 w 9162288"/>
              <a:gd name="connsiteY6" fmla="*/ 2307204 h 3040521"/>
              <a:gd name="connsiteX7" fmla="*/ 18288 w 9162288"/>
              <a:gd name="connsiteY7" fmla="*/ 3034425 h 3040521"/>
              <a:gd name="connsiteX8" fmla="*/ 0 w 9162288"/>
              <a:gd name="connsiteY8" fmla="*/ 140794 h 3040521"/>
              <a:gd name="connsiteX0" fmla="*/ 0 w 9162288"/>
              <a:gd name="connsiteY0" fmla="*/ 140794 h 3034425"/>
              <a:gd name="connsiteX1" fmla="*/ 2828544 w 9162288"/>
              <a:gd name="connsiteY1" fmla="*/ 80024 h 3034425"/>
              <a:gd name="connsiteX2" fmla="*/ 6595872 w 9162288"/>
              <a:gd name="connsiteY2" fmla="*/ 757213 h 3034425"/>
              <a:gd name="connsiteX3" fmla="*/ 9162288 w 9162288"/>
              <a:gd name="connsiteY3" fmla="*/ 229192 h 3034425"/>
              <a:gd name="connsiteX4" fmla="*/ 9153144 w 9162288"/>
              <a:gd name="connsiteY4" fmla="*/ 2760105 h 3034425"/>
              <a:gd name="connsiteX5" fmla="*/ 6690360 w 9162288"/>
              <a:gd name="connsiteY5" fmla="*/ 2746696 h 3034425"/>
              <a:gd name="connsiteX6" fmla="*/ 2865120 w 9162288"/>
              <a:gd name="connsiteY6" fmla="*/ 2307204 h 3034425"/>
              <a:gd name="connsiteX7" fmla="*/ 18288 w 9162288"/>
              <a:gd name="connsiteY7" fmla="*/ 3034425 h 3034425"/>
              <a:gd name="connsiteX8" fmla="*/ 0 w 9162288"/>
              <a:gd name="connsiteY8" fmla="*/ 140794 h 3034425"/>
              <a:gd name="connsiteX0" fmla="*/ 0 w 9162288"/>
              <a:gd name="connsiteY0" fmla="*/ 140794 h 3034425"/>
              <a:gd name="connsiteX1" fmla="*/ 2828544 w 9162288"/>
              <a:gd name="connsiteY1" fmla="*/ 80024 h 3034425"/>
              <a:gd name="connsiteX2" fmla="*/ 6595872 w 9162288"/>
              <a:gd name="connsiteY2" fmla="*/ 757213 h 3034425"/>
              <a:gd name="connsiteX3" fmla="*/ 9162288 w 9162288"/>
              <a:gd name="connsiteY3" fmla="*/ 229192 h 3034425"/>
              <a:gd name="connsiteX4" fmla="*/ 9153144 w 9162288"/>
              <a:gd name="connsiteY4" fmla="*/ 2760105 h 3034425"/>
              <a:gd name="connsiteX5" fmla="*/ 6690360 w 9162288"/>
              <a:gd name="connsiteY5" fmla="*/ 2746696 h 3034425"/>
              <a:gd name="connsiteX6" fmla="*/ 2865120 w 9162288"/>
              <a:gd name="connsiteY6" fmla="*/ 2307204 h 3034425"/>
              <a:gd name="connsiteX7" fmla="*/ 18288 w 9162288"/>
              <a:gd name="connsiteY7" fmla="*/ 3034425 h 3034425"/>
              <a:gd name="connsiteX8" fmla="*/ 0 w 9162288"/>
              <a:gd name="connsiteY8" fmla="*/ 140794 h 3034425"/>
              <a:gd name="connsiteX0" fmla="*/ 0 w 9162288"/>
              <a:gd name="connsiteY0" fmla="*/ 140794 h 3034425"/>
              <a:gd name="connsiteX1" fmla="*/ 2828544 w 9162288"/>
              <a:gd name="connsiteY1" fmla="*/ 80024 h 3034425"/>
              <a:gd name="connsiteX2" fmla="*/ 6595872 w 9162288"/>
              <a:gd name="connsiteY2" fmla="*/ 757213 h 3034425"/>
              <a:gd name="connsiteX3" fmla="*/ 9162288 w 9162288"/>
              <a:gd name="connsiteY3" fmla="*/ 229192 h 3034425"/>
              <a:gd name="connsiteX4" fmla="*/ 9153144 w 9162288"/>
              <a:gd name="connsiteY4" fmla="*/ 2760105 h 3034425"/>
              <a:gd name="connsiteX5" fmla="*/ 6690360 w 9162288"/>
              <a:gd name="connsiteY5" fmla="*/ 2746696 h 3034425"/>
              <a:gd name="connsiteX6" fmla="*/ 2865120 w 9162288"/>
              <a:gd name="connsiteY6" fmla="*/ 2307204 h 3034425"/>
              <a:gd name="connsiteX7" fmla="*/ 18288 w 9162288"/>
              <a:gd name="connsiteY7" fmla="*/ 3034425 h 3034425"/>
              <a:gd name="connsiteX8" fmla="*/ 0 w 9162288"/>
              <a:gd name="connsiteY8" fmla="*/ 140794 h 3034425"/>
              <a:gd name="connsiteX0" fmla="*/ 0 w 9162288"/>
              <a:gd name="connsiteY0" fmla="*/ 140794 h 3043297"/>
              <a:gd name="connsiteX1" fmla="*/ 2828544 w 9162288"/>
              <a:gd name="connsiteY1" fmla="*/ 80024 h 3043297"/>
              <a:gd name="connsiteX2" fmla="*/ 6595872 w 9162288"/>
              <a:gd name="connsiteY2" fmla="*/ 757213 h 3043297"/>
              <a:gd name="connsiteX3" fmla="*/ 9162288 w 9162288"/>
              <a:gd name="connsiteY3" fmla="*/ 229192 h 3043297"/>
              <a:gd name="connsiteX4" fmla="*/ 9153144 w 9162288"/>
              <a:gd name="connsiteY4" fmla="*/ 2760105 h 3043297"/>
              <a:gd name="connsiteX5" fmla="*/ 6690360 w 9162288"/>
              <a:gd name="connsiteY5" fmla="*/ 2746696 h 3043297"/>
              <a:gd name="connsiteX6" fmla="*/ 2865120 w 9162288"/>
              <a:gd name="connsiteY6" fmla="*/ 2307204 h 3043297"/>
              <a:gd name="connsiteX7" fmla="*/ 1619 w 9162288"/>
              <a:gd name="connsiteY7" fmla="*/ 3043297 h 3043297"/>
              <a:gd name="connsiteX8" fmla="*/ 0 w 9162288"/>
              <a:gd name="connsiteY8" fmla="*/ 140794 h 3043297"/>
              <a:gd name="connsiteX0" fmla="*/ 0 w 9153144"/>
              <a:gd name="connsiteY0" fmla="*/ 140794 h 3043297"/>
              <a:gd name="connsiteX1" fmla="*/ 2828544 w 9153144"/>
              <a:gd name="connsiteY1" fmla="*/ 80024 h 3043297"/>
              <a:gd name="connsiteX2" fmla="*/ 6595872 w 9153144"/>
              <a:gd name="connsiteY2" fmla="*/ 757213 h 3043297"/>
              <a:gd name="connsiteX3" fmla="*/ 9144533 w 9153144"/>
              <a:gd name="connsiteY3" fmla="*/ 230295 h 3043297"/>
              <a:gd name="connsiteX4" fmla="*/ 9153144 w 9153144"/>
              <a:gd name="connsiteY4" fmla="*/ 2760105 h 3043297"/>
              <a:gd name="connsiteX5" fmla="*/ 6690360 w 9153144"/>
              <a:gd name="connsiteY5" fmla="*/ 2746696 h 3043297"/>
              <a:gd name="connsiteX6" fmla="*/ 2865120 w 9153144"/>
              <a:gd name="connsiteY6" fmla="*/ 2307204 h 3043297"/>
              <a:gd name="connsiteX7" fmla="*/ 1619 w 9153144"/>
              <a:gd name="connsiteY7" fmla="*/ 3043297 h 3043297"/>
              <a:gd name="connsiteX8" fmla="*/ 0 w 9153144"/>
              <a:gd name="connsiteY8" fmla="*/ 140794 h 3043297"/>
              <a:gd name="connsiteX0" fmla="*/ 0 w 9147403"/>
              <a:gd name="connsiteY0" fmla="*/ 140794 h 3043297"/>
              <a:gd name="connsiteX1" fmla="*/ 2828544 w 9147403"/>
              <a:gd name="connsiteY1" fmla="*/ 80024 h 3043297"/>
              <a:gd name="connsiteX2" fmla="*/ 6595872 w 9147403"/>
              <a:gd name="connsiteY2" fmla="*/ 757213 h 3043297"/>
              <a:gd name="connsiteX3" fmla="*/ 9144533 w 9147403"/>
              <a:gd name="connsiteY3" fmla="*/ 230295 h 3043297"/>
              <a:gd name="connsiteX4" fmla="*/ 9141307 w 9147403"/>
              <a:gd name="connsiteY4" fmla="*/ 2761208 h 3043297"/>
              <a:gd name="connsiteX5" fmla="*/ 6690360 w 9147403"/>
              <a:gd name="connsiteY5" fmla="*/ 2746696 h 3043297"/>
              <a:gd name="connsiteX6" fmla="*/ 2865120 w 9147403"/>
              <a:gd name="connsiteY6" fmla="*/ 2307204 h 3043297"/>
              <a:gd name="connsiteX7" fmla="*/ 1619 w 9147403"/>
              <a:gd name="connsiteY7" fmla="*/ 3043297 h 3043297"/>
              <a:gd name="connsiteX8" fmla="*/ 0 w 9147403"/>
              <a:gd name="connsiteY8" fmla="*/ 140794 h 3043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7403" h="3043297">
                <a:moveTo>
                  <a:pt x="0" y="140794"/>
                </a:moveTo>
                <a:cubicBezTo>
                  <a:pt x="784860" y="19414"/>
                  <a:pt x="1778000" y="0"/>
                  <a:pt x="2828544" y="80024"/>
                </a:cubicBezTo>
                <a:cubicBezTo>
                  <a:pt x="3879088" y="160048"/>
                  <a:pt x="5543207" y="732168"/>
                  <a:pt x="6595872" y="757213"/>
                </a:cubicBezTo>
                <a:cubicBezTo>
                  <a:pt x="7648537" y="782258"/>
                  <a:pt x="8376437" y="535486"/>
                  <a:pt x="9144533" y="230295"/>
                </a:cubicBezTo>
                <a:cubicBezTo>
                  <a:pt x="9147403" y="1073565"/>
                  <a:pt x="9138437" y="1917938"/>
                  <a:pt x="9141307" y="2761208"/>
                </a:cubicBezTo>
                <a:cubicBezTo>
                  <a:pt x="8237575" y="2914438"/>
                  <a:pt x="7736391" y="2822363"/>
                  <a:pt x="6690360" y="2746696"/>
                </a:cubicBezTo>
                <a:cubicBezTo>
                  <a:pt x="5644329" y="2671029"/>
                  <a:pt x="3979910" y="2257771"/>
                  <a:pt x="2865120" y="2307204"/>
                </a:cubicBezTo>
                <a:cubicBezTo>
                  <a:pt x="1750330" y="2356637"/>
                  <a:pt x="734663" y="2709091"/>
                  <a:pt x="1619" y="3043297"/>
                </a:cubicBezTo>
                <a:cubicBezTo>
                  <a:pt x="1079" y="2075796"/>
                  <a:pt x="540" y="1108295"/>
                  <a:pt x="0" y="140794"/>
                </a:cubicBezTo>
                <a:close/>
              </a:path>
            </a:pathLst>
          </a:custGeom>
          <a:solidFill>
            <a:srgbClr val="40C6D8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 bwMode="invGray">
          <a:xfrm>
            <a:off x="-413" y="1728216"/>
            <a:ext cx="9906701" cy="3309112"/>
          </a:xfrm>
          <a:custGeom>
            <a:avLst/>
            <a:gdLst>
              <a:gd name="connsiteX0" fmla="*/ 0 w 9153144"/>
              <a:gd name="connsiteY0" fmla="*/ 265176 h 3200400"/>
              <a:gd name="connsiteX1" fmla="*/ 2651760 w 9153144"/>
              <a:gd name="connsiteY1" fmla="*/ 0 h 3200400"/>
              <a:gd name="connsiteX2" fmla="*/ 6986016 w 9153144"/>
              <a:gd name="connsiteY2" fmla="*/ 758952 h 3200400"/>
              <a:gd name="connsiteX3" fmla="*/ 9153144 w 9153144"/>
              <a:gd name="connsiteY3" fmla="*/ 237744 h 3200400"/>
              <a:gd name="connsiteX4" fmla="*/ 9144000 w 9153144"/>
              <a:gd name="connsiteY4" fmla="*/ 2816352 h 3200400"/>
              <a:gd name="connsiteX5" fmla="*/ 6986016 w 9153144"/>
              <a:gd name="connsiteY5" fmla="*/ 3200400 h 3200400"/>
              <a:gd name="connsiteX6" fmla="*/ 3081528 w 9153144"/>
              <a:gd name="connsiteY6" fmla="*/ 2441448 h 3200400"/>
              <a:gd name="connsiteX7" fmla="*/ 9144 w 9153144"/>
              <a:gd name="connsiteY7" fmla="*/ 3090672 h 3200400"/>
              <a:gd name="connsiteX8" fmla="*/ 0 w 9153144"/>
              <a:gd name="connsiteY8" fmla="*/ 265176 h 3200400"/>
              <a:gd name="connsiteX0" fmla="*/ 0 w 9153144"/>
              <a:gd name="connsiteY0" fmla="*/ 515112 h 3450336"/>
              <a:gd name="connsiteX1" fmla="*/ 2651760 w 9153144"/>
              <a:gd name="connsiteY1" fmla="*/ 249936 h 3450336"/>
              <a:gd name="connsiteX2" fmla="*/ 6986016 w 9153144"/>
              <a:gd name="connsiteY2" fmla="*/ 1008888 h 3450336"/>
              <a:gd name="connsiteX3" fmla="*/ 9153144 w 9153144"/>
              <a:gd name="connsiteY3" fmla="*/ 487680 h 3450336"/>
              <a:gd name="connsiteX4" fmla="*/ 9144000 w 9153144"/>
              <a:gd name="connsiteY4" fmla="*/ 3066288 h 3450336"/>
              <a:gd name="connsiteX5" fmla="*/ 6986016 w 9153144"/>
              <a:gd name="connsiteY5" fmla="*/ 3450336 h 3450336"/>
              <a:gd name="connsiteX6" fmla="*/ 3081528 w 9153144"/>
              <a:gd name="connsiteY6" fmla="*/ 2691384 h 3450336"/>
              <a:gd name="connsiteX7" fmla="*/ 9144 w 9153144"/>
              <a:gd name="connsiteY7" fmla="*/ 3340608 h 3450336"/>
              <a:gd name="connsiteX8" fmla="*/ 0 w 9153144"/>
              <a:gd name="connsiteY8" fmla="*/ 515112 h 3450336"/>
              <a:gd name="connsiteX0" fmla="*/ 0 w 9153144"/>
              <a:gd name="connsiteY0" fmla="*/ 515112 h 3450336"/>
              <a:gd name="connsiteX1" fmla="*/ 2651760 w 9153144"/>
              <a:gd name="connsiteY1" fmla="*/ 249936 h 3450336"/>
              <a:gd name="connsiteX2" fmla="*/ 6986016 w 9153144"/>
              <a:gd name="connsiteY2" fmla="*/ 1008888 h 3450336"/>
              <a:gd name="connsiteX3" fmla="*/ 9153144 w 9153144"/>
              <a:gd name="connsiteY3" fmla="*/ 487680 h 3450336"/>
              <a:gd name="connsiteX4" fmla="*/ 9144000 w 9153144"/>
              <a:gd name="connsiteY4" fmla="*/ 3066288 h 3450336"/>
              <a:gd name="connsiteX5" fmla="*/ 6986016 w 9153144"/>
              <a:gd name="connsiteY5" fmla="*/ 3450336 h 3450336"/>
              <a:gd name="connsiteX6" fmla="*/ 3081528 w 9153144"/>
              <a:gd name="connsiteY6" fmla="*/ 2691384 h 3450336"/>
              <a:gd name="connsiteX7" fmla="*/ 9144 w 9153144"/>
              <a:gd name="connsiteY7" fmla="*/ 3340608 h 3450336"/>
              <a:gd name="connsiteX8" fmla="*/ 0 w 9153144"/>
              <a:gd name="connsiteY8" fmla="*/ 515112 h 3450336"/>
              <a:gd name="connsiteX0" fmla="*/ 0 w 9153144"/>
              <a:gd name="connsiteY0" fmla="*/ 515112 h 3560064"/>
              <a:gd name="connsiteX1" fmla="*/ 2651760 w 9153144"/>
              <a:gd name="connsiteY1" fmla="*/ 249936 h 3560064"/>
              <a:gd name="connsiteX2" fmla="*/ 6986016 w 9153144"/>
              <a:gd name="connsiteY2" fmla="*/ 1008888 h 3560064"/>
              <a:gd name="connsiteX3" fmla="*/ 9153144 w 9153144"/>
              <a:gd name="connsiteY3" fmla="*/ 487680 h 3560064"/>
              <a:gd name="connsiteX4" fmla="*/ 9144000 w 9153144"/>
              <a:gd name="connsiteY4" fmla="*/ 3066288 h 3560064"/>
              <a:gd name="connsiteX5" fmla="*/ 6986016 w 9153144"/>
              <a:gd name="connsiteY5" fmla="*/ 3450336 h 3560064"/>
              <a:gd name="connsiteX6" fmla="*/ 3081528 w 9153144"/>
              <a:gd name="connsiteY6" fmla="*/ 2691384 h 3560064"/>
              <a:gd name="connsiteX7" fmla="*/ 9144 w 9153144"/>
              <a:gd name="connsiteY7" fmla="*/ 3340608 h 3560064"/>
              <a:gd name="connsiteX8" fmla="*/ 0 w 9153144"/>
              <a:gd name="connsiteY8" fmla="*/ 515112 h 3560064"/>
              <a:gd name="connsiteX0" fmla="*/ 0 w 9153144"/>
              <a:gd name="connsiteY0" fmla="*/ 515112 h 3703320"/>
              <a:gd name="connsiteX1" fmla="*/ 2651760 w 9153144"/>
              <a:gd name="connsiteY1" fmla="*/ 249936 h 3703320"/>
              <a:gd name="connsiteX2" fmla="*/ 6986016 w 9153144"/>
              <a:gd name="connsiteY2" fmla="*/ 1008888 h 3703320"/>
              <a:gd name="connsiteX3" fmla="*/ 9153144 w 9153144"/>
              <a:gd name="connsiteY3" fmla="*/ 487680 h 3703320"/>
              <a:gd name="connsiteX4" fmla="*/ 9144000 w 9153144"/>
              <a:gd name="connsiteY4" fmla="*/ 3066288 h 3703320"/>
              <a:gd name="connsiteX5" fmla="*/ 6986016 w 9153144"/>
              <a:gd name="connsiteY5" fmla="*/ 3450336 h 3703320"/>
              <a:gd name="connsiteX6" fmla="*/ 3081528 w 9153144"/>
              <a:gd name="connsiteY6" fmla="*/ 2691384 h 3703320"/>
              <a:gd name="connsiteX7" fmla="*/ 9144 w 9153144"/>
              <a:gd name="connsiteY7" fmla="*/ 3340608 h 3703320"/>
              <a:gd name="connsiteX8" fmla="*/ 0 w 9153144"/>
              <a:gd name="connsiteY8" fmla="*/ 515112 h 3703320"/>
              <a:gd name="connsiteX0" fmla="*/ 0 w 9153144"/>
              <a:gd name="connsiteY0" fmla="*/ 370332 h 3558540"/>
              <a:gd name="connsiteX1" fmla="*/ 2651760 w 9153144"/>
              <a:gd name="connsiteY1" fmla="*/ 105156 h 3558540"/>
              <a:gd name="connsiteX2" fmla="*/ 6986016 w 9153144"/>
              <a:gd name="connsiteY2" fmla="*/ 864108 h 3558540"/>
              <a:gd name="connsiteX3" fmla="*/ 9153144 w 9153144"/>
              <a:gd name="connsiteY3" fmla="*/ 342900 h 3558540"/>
              <a:gd name="connsiteX4" fmla="*/ 9144000 w 9153144"/>
              <a:gd name="connsiteY4" fmla="*/ 2921508 h 3558540"/>
              <a:gd name="connsiteX5" fmla="*/ 6986016 w 9153144"/>
              <a:gd name="connsiteY5" fmla="*/ 3305556 h 3558540"/>
              <a:gd name="connsiteX6" fmla="*/ 3081528 w 9153144"/>
              <a:gd name="connsiteY6" fmla="*/ 2546604 h 3558540"/>
              <a:gd name="connsiteX7" fmla="*/ 9144 w 9153144"/>
              <a:gd name="connsiteY7" fmla="*/ 3195828 h 3558540"/>
              <a:gd name="connsiteX8" fmla="*/ 0 w 9153144"/>
              <a:gd name="connsiteY8" fmla="*/ 370332 h 3558540"/>
              <a:gd name="connsiteX0" fmla="*/ 0 w 9153144"/>
              <a:gd name="connsiteY0" fmla="*/ 347472 h 3535680"/>
              <a:gd name="connsiteX1" fmla="*/ 2651760 w 9153144"/>
              <a:gd name="connsiteY1" fmla="*/ 82296 h 3535680"/>
              <a:gd name="connsiteX2" fmla="*/ 6986016 w 9153144"/>
              <a:gd name="connsiteY2" fmla="*/ 841248 h 3535680"/>
              <a:gd name="connsiteX3" fmla="*/ 9153144 w 9153144"/>
              <a:gd name="connsiteY3" fmla="*/ 320040 h 3535680"/>
              <a:gd name="connsiteX4" fmla="*/ 9144000 w 9153144"/>
              <a:gd name="connsiteY4" fmla="*/ 2898648 h 3535680"/>
              <a:gd name="connsiteX5" fmla="*/ 6986016 w 9153144"/>
              <a:gd name="connsiteY5" fmla="*/ 3282696 h 3535680"/>
              <a:gd name="connsiteX6" fmla="*/ 3081528 w 9153144"/>
              <a:gd name="connsiteY6" fmla="*/ 2523744 h 3535680"/>
              <a:gd name="connsiteX7" fmla="*/ 9144 w 9153144"/>
              <a:gd name="connsiteY7" fmla="*/ 3172968 h 3535680"/>
              <a:gd name="connsiteX8" fmla="*/ 0 w 9153144"/>
              <a:gd name="connsiteY8" fmla="*/ 347472 h 3535680"/>
              <a:gd name="connsiteX0" fmla="*/ 0 w 9153144"/>
              <a:gd name="connsiteY0" fmla="*/ 310896 h 3499104"/>
              <a:gd name="connsiteX1" fmla="*/ 2651760 w 9153144"/>
              <a:gd name="connsiteY1" fmla="*/ 45720 h 3499104"/>
              <a:gd name="connsiteX2" fmla="*/ 6986016 w 9153144"/>
              <a:gd name="connsiteY2" fmla="*/ 804672 h 3499104"/>
              <a:gd name="connsiteX3" fmla="*/ 9153144 w 9153144"/>
              <a:gd name="connsiteY3" fmla="*/ 283464 h 3499104"/>
              <a:gd name="connsiteX4" fmla="*/ 9144000 w 9153144"/>
              <a:gd name="connsiteY4" fmla="*/ 2862072 h 3499104"/>
              <a:gd name="connsiteX5" fmla="*/ 6986016 w 9153144"/>
              <a:gd name="connsiteY5" fmla="*/ 3246120 h 3499104"/>
              <a:gd name="connsiteX6" fmla="*/ 3081528 w 9153144"/>
              <a:gd name="connsiteY6" fmla="*/ 2487168 h 3499104"/>
              <a:gd name="connsiteX7" fmla="*/ 9144 w 9153144"/>
              <a:gd name="connsiteY7" fmla="*/ 3136392 h 3499104"/>
              <a:gd name="connsiteX8" fmla="*/ 0 w 9153144"/>
              <a:gd name="connsiteY8" fmla="*/ 310896 h 3499104"/>
              <a:gd name="connsiteX0" fmla="*/ 0 w 9153144"/>
              <a:gd name="connsiteY0" fmla="*/ 310896 h 3499104"/>
              <a:gd name="connsiteX1" fmla="*/ 2651760 w 9153144"/>
              <a:gd name="connsiteY1" fmla="*/ 45720 h 3499104"/>
              <a:gd name="connsiteX2" fmla="*/ 6986016 w 9153144"/>
              <a:gd name="connsiteY2" fmla="*/ 804672 h 3499104"/>
              <a:gd name="connsiteX3" fmla="*/ 9153144 w 9153144"/>
              <a:gd name="connsiteY3" fmla="*/ 283464 h 3499104"/>
              <a:gd name="connsiteX4" fmla="*/ 9144000 w 9153144"/>
              <a:gd name="connsiteY4" fmla="*/ 2862072 h 3499104"/>
              <a:gd name="connsiteX5" fmla="*/ 6986016 w 9153144"/>
              <a:gd name="connsiteY5" fmla="*/ 3246120 h 3499104"/>
              <a:gd name="connsiteX6" fmla="*/ 3081528 w 9153144"/>
              <a:gd name="connsiteY6" fmla="*/ 2487168 h 3499104"/>
              <a:gd name="connsiteX7" fmla="*/ 9144 w 9153144"/>
              <a:gd name="connsiteY7" fmla="*/ 3136392 h 3499104"/>
              <a:gd name="connsiteX8" fmla="*/ 0 w 9153144"/>
              <a:gd name="connsiteY8" fmla="*/ 310896 h 3499104"/>
              <a:gd name="connsiteX0" fmla="*/ 0 w 9153144"/>
              <a:gd name="connsiteY0" fmla="*/ 310896 h 3308604"/>
              <a:gd name="connsiteX1" fmla="*/ 2651760 w 9153144"/>
              <a:gd name="connsiteY1" fmla="*/ 45720 h 3308604"/>
              <a:gd name="connsiteX2" fmla="*/ 6986016 w 9153144"/>
              <a:gd name="connsiteY2" fmla="*/ 804672 h 3308604"/>
              <a:gd name="connsiteX3" fmla="*/ 9153144 w 9153144"/>
              <a:gd name="connsiteY3" fmla="*/ 283464 h 3308604"/>
              <a:gd name="connsiteX4" fmla="*/ 9144000 w 9153144"/>
              <a:gd name="connsiteY4" fmla="*/ 2862072 h 3308604"/>
              <a:gd name="connsiteX5" fmla="*/ 6986016 w 9153144"/>
              <a:gd name="connsiteY5" fmla="*/ 3246120 h 3308604"/>
              <a:gd name="connsiteX6" fmla="*/ 3081528 w 9153144"/>
              <a:gd name="connsiteY6" fmla="*/ 2487168 h 3308604"/>
              <a:gd name="connsiteX7" fmla="*/ 9144 w 9153144"/>
              <a:gd name="connsiteY7" fmla="*/ 3136392 h 3308604"/>
              <a:gd name="connsiteX8" fmla="*/ 0 w 9153144"/>
              <a:gd name="connsiteY8" fmla="*/ 310896 h 3308604"/>
              <a:gd name="connsiteX0" fmla="*/ 0 w 9153144"/>
              <a:gd name="connsiteY0" fmla="*/ 310896 h 3308604"/>
              <a:gd name="connsiteX1" fmla="*/ 2651760 w 9153144"/>
              <a:gd name="connsiteY1" fmla="*/ 45720 h 3308604"/>
              <a:gd name="connsiteX2" fmla="*/ 6986016 w 9153144"/>
              <a:gd name="connsiteY2" fmla="*/ 804672 h 3308604"/>
              <a:gd name="connsiteX3" fmla="*/ 9153144 w 9153144"/>
              <a:gd name="connsiteY3" fmla="*/ 283464 h 3308604"/>
              <a:gd name="connsiteX4" fmla="*/ 9144000 w 9153144"/>
              <a:gd name="connsiteY4" fmla="*/ 2862072 h 3308604"/>
              <a:gd name="connsiteX5" fmla="*/ 6986016 w 9153144"/>
              <a:gd name="connsiteY5" fmla="*/ 3246120 h 3308604"/>
              <a:gd name="connsiteX6" fmla="*/ 3081528 w 9153144"/>
              <a:gd name="connsiteY6" fmla="*/ 2487168 h 3308604"/>
              <a:gd name="connsiteX7" fmla="*/ 9144 w 9153144"/>
              <a:gd name="connsiteY7" fmla="*/ 3136392 h 3308604"/>
              <a:gd name="connsiteX8" fmla="*/ 0 w 9153144"/>
              <a:gd name="connsiteY8" fmla="*/ 310896 h 3308604"/>
              <a:gd name="connsiteX0" fmla="*/ 0 w 9153144"/>
              <a:gd name="connsiteY0" fmla="*/ 310896 h 3306064"/>
              <a:gd name="connsiteX1" fmla="*/ 2651760 w 9153144"/>
              <a:gd name="connsiteY1" fmla="*/ 45720 h 3306064"/>
              <a:gd name="connsiteX2" fmla="*/ 6986016 w 9153144"/>
              <a:gd name="connsiteY2" fmla="*/ 804672 h 3306064"/>
              <a:gd name="connsiteX3" fmla="*/ 9153144 w 9153144"/>
              <a:gd name="connsiteY3" fmla="*/ 283464 h 3306064"/>
              <a:gd name="connsiteX4" fmla="*/ 9144000 w 9153144"/>
              <a:gd name="connsiteY4" fmla="*/ 2862072 h 3306064"/>
              <a:gd name="connsiteX5" fmla="*/ 6986016 w 9153144"/>
              <a:gd name="connsiteY5" fmla="*/ 3246120 h 3306064"/>
              <a:gd name="connsiteX6" fmla="*/ 3169920 w 9153144"/>
              <a:gd name="connsiteY6" fmla="*/ 2502408 h 3306064"/>
              <a:gd name="connsiteX7" fmla="*/ 9144 w 9153144"/>
              <a:gd name="connsiteY7" fmla="*/ 3136392 h 3306064"/>
              <a:gd name="connsiteX8" fmla="*/ 0 w 9153144"/>
              <a:gd name="connsiteY8" fmla="*/ 310896 h 3306064"/>
              <a:gd name="connsiteX0" fmla="*/ 0 w 9153144"/>
              <a:gd name="connsiteY0" fmla="*/ 310896 h 3309112"/>
              <a:gd name="connsiteX1" fmla="*/ 2651760 w 9153144"/>
              <a:gd name="connsiteY1" fmla="*/ 45720 h 3309112"/>
              <a:gd name="connsiteX2" fmla="*/ 6986016 w 9153144"/>
              <a:gd name="connsiteY2" fmla="*/ 804672 h 3309112"/>
              <a:gd name="connsiteX3" fmla="*/ 9153144 w 9153144"/>
              <a:gd name="connsiteY3" fmla="*/ 283464 h 3309112"/>
              <a:gd name="connsiteX4" fmla="*/ 9144000 w 9153144"/>
              <a:gd name="connsiteY4" fmla="*/ 2862072 h 3309112"/>
              <a:gd name="connsiteX5" fmla="*/ 6986016 w 9153144"/>
              <a:gd name="connsiteY5" fmla="*/ 3246120 h 3309112"/>
              <a:gd name="connsiteX6" fmla="*/ 3270504 w 9153144"/>
              <a:gd name="connsiteY6" fmla="*/ 2484120 h 3309112"/>
              <a:gd name="connsiteX7" fmla="*/ 9144 w 9153144"/>
              <a:gd name="connsiteY7" fmla="*/ 3136392 h 3309112"/>
              <a:gd name="connsiteX8" fmla="*/ 0 w 9153144"/>
              <a:gd name="connsiteY8" fmla="*/ 310896 h 3309112"/>
              <a:gd name="connsiteX0" fmla="*/ 0 w 9153144"/>
              <a:gd name="connsiteY0" fmla="*/ 310896 h 3309112"/>
              <a:gd name="connsiteX1" fmla="*/ 2651760 w 9153144"/>
              <a:gd name="connsiteY1" fmla="*/ 45720 h 3309112"/>
              <a:gd name="connsiteX2" fmla="*/ 6986016 w 9153144"/>
              <a:gd name="connsiteY2" fmla="*/ 804672 h 3309112"/>
              <a:gd name="connsiteX3" fmla="*/ 9153144 w 9153144"/>
              <a:gd name="connsiteY3" fmla="*/ 283464 h 3309112"/>
              <a:gd name="connsiteX4" fmla="*/ 9144000 w 9153144"/>
              <a:gd name="connsiteY4" fmla="*/ 2862072 h 3309112"/>
              <a:gd name="connsiteX5" fmla="*/ 6986016 w 9153144"/>
              <a:gd name="connsiteY5" fmla="*/ 3246120 h 3309112"/>
              <a:gd name="connsiteX6" fmla="*/ 3270504 w 9153144"/>
              <a:gd name="connsiteY6" fmla="*/ 2484120 h 3309112"/>
              <a:gd name="connsiteX7" fmla="*/ 9144 w 9153144"/>
              <a:gd name="connsiteY7" fmla="*/ 3136392 h 3309112"/>
              <a:gd name="connsiteX8" fmla="*/ 0 w 9153144"/>
              <a:gd name="connsiteY8" fmla="*/ 310896 h 3309112"/>
              <a:gd name="connsiteX0" fmla="*/ 0 w 9153144"/>
              <a:gd name="connsiteY0" fmla="*/ 310896 h 3309112"/>
              <a:gd name="connsiteX1" fmla="*/ 2651760 w 9153144"/>
              <a:gd name="connsiteY1" fmla="*/ 45720 h 3309112"/>
              <a:gd name="connsiteX2" fmla="*/ 6986016 w 9153144"/>
              <a:gd name="connsiteY2" fmla="*/ 804672 h 3309112"/>
              <a:gd name="connsiteX3" fmla="*/ 9153144 w 9153144"/>
              <a:gd name="connsiteY3" fmla="*/ 283464 h 3309112"/>
              <a:gd name="connsiteX4" fmla="*/ 9144000 w 9153144"/>
              <a:gd name="connsiteY4" fmla="*/ 2862072 h 3309112"/>
              <a:gd name="connsiteX5" fmla="*/ 6986016 w 9153144"/>
              <a:gd name="connsiteY5" fmla="*/ 3246120 h 3309112"/>
              <a:gd name="connsiteX6" fmla="*/ 3270504 w 9153144"/>
              <a:gd name="connsiteY6" fmla="*/ 2484120 h 3309112"/>
              <a:gd name="connsiteX7" fmla="*/ 9144 w 9153144"/>
              <a:gd name="connsiteY7" fmla="*/ 3136392 h 3309112"/>
              <a:gd name="connsiteX8" fmla="*/ 0 w 9153144"/>
              <a:gd name="connsiteY8" fmla="*/ 310896 h 3309112"/>
              <a:gd name="connsiteX0" fmla="*/ 0 w 9153144"/>
              <a:gd name="connsiteY0" fmla="*/ 310896 h 3309112"/>
              <a:gd name="connsiteX1" fmla="*/ 2651760 w 9153144"/>
              <a:gd name="connsiteY1" fmla="*/ 45720 h 3309112"/>
              <a:gd name="connsiteX2" fmla="*/ 6986016 w 9153144"/>
              <a:gd name="connsiteY2" fmla="*/ 804672 h 3309112"/>
              <a:gd name="connsiteX3" fmla="*/ 9153144 w 9153144"/>
              <a:gd name="connsiteY3" fmla="*/ 283464 h 3309112"/>
              <a:gd name="connsiteX4" fmla="*/ 9144000 w 9153144"/>
              <a:gd name="connsiteY4" fmla="*/ 2862072 h 3309112"/>
              <a:gd name="connsiteX5" fmla="*/ 6986016 w 9153144"/>
              <a:gd name="connsiteY5" fmla="*/ 3246120 h 3309112"/>
              <a:gd name="connsiteX6" fmla="*/ 3270504 w 9153144"/>
              <a:gd name="connsiteY6" fmla="*/ 2484120 h 3309112"/>
              <a:gd name="connsiteX7" fmla="*/ 9144 w 9153144"/>
              <a:gd name="connsiteY7" fmla="*/ 3136392 h 3309112"/>
              <a:gd name="connsiteX8" fmla="*/ 0 w 9153144"/>
              <a:gd name="connsiteY8" fmla="*/ 310896 h 3309112"/>
              <a:gd name="connsiteX0" fmla="*/ 0 w 9153144"/>
              <a:gd name="connsiteY0" fmla="*/ 310896 h 3309112"/>
              <a:gd name="connsiteX1" fmla="*/ 2651760 w 9153144"/>
              <a:gd name="connsiteY1" fmla="*/ 45720 h 3309112"/>
              <a:gd name="connsiteX2" fmla="*/ 6986016 w 9153144"/>
              <a:gd name="connsiteY2" fmla="*/ 804672 h 3309112"/>
              <a:gd name="connsiteX3" fmla="*/ 9153144 w 9153144"/>
              <a:gd name="connsiteY3" fmla="*/ 283464 h 3309112"/>
              <a:gd name="connsiteX4" fmla="*/ 9144000 w 9153144"/>
              <a:gd name="connsiteY4" fmla="*/ 2862072 h 3309112"/>
              <a:gd name="connsiteX5" fmla="*/ 6986016 w 9153144"/>
              <a:gd name="connsiteY5" fmla="*/ 3246120 h 3309112"/>
              <a:gd name="connsiteX6" fmla="*/ 3270504 w 9153144"/>
              <a:gd name="connsiteY6" fmla="*/ 2484120 h 3309112"/>
              <a:gd name="connsiteX7" fmla="*/ 9144 w 9153144"/>
              <a:gd name="connsiteY7" fmla="*/ 3136392 h 3309112"/>
              <a:gd name="connsiteX8" fmla="*/ 0 w 9153144"/>
              <a:gd name="connsiteY8" fmla="*/ 310896 h 3309112"/>
              <a:gd name="connsiteX0" fmla="*/ 381 w 9153525"/>
              <a:gd name="connsiteY0" fmla="*/ 310896 h 3309112"/>
              <a:gd name="connsiteX1" fmla="*/ 2652141 w 9153525"/>
              <a:gd name="connsiteY1" fmla="*/ 45720 h 3309112"/>
              <a:gd name="connsiteX2" fmla="*/ 6986397 w 9153525"/>
              <a:gd name="connsiteY2" fmla="*/ 804672 h 3309112"/>
              <a:gd name="connsiteX3" fmla="*/ 9153525 w 9153525"/>
              <a:gd name="connsiteY3" fmla="*/ 283464 h 3309112"/>
              <a:gd name="connsiteX4" fmla="*/ 9144381 w 9153525"/>
              <a:gd name="connsiteY4" fmla="*/ 2862072 h 3309112"/>
              <a:gd name="connsiteX5" fmla="*/ 6986397 w 9153525"/>
              <a:gd name="connsiteY5" fmla="*/ 3246120 h 3309112"/>
              <a:gd name="connsiteX6" fmla="*/ 3270885 w 9153525"/>
              <a:gd name="connsiteY6" fmla="*/ 2484120 h 3309112"/>
              <a:gd name="connsiteX7" fmla="*/ 0 w 9153525"/>
              <a:gd name="connsiteY7" fmla="*/ 3143536 h 3309112"/>
              <a:gd name="connsiteX8" fmla="*/ 381 w 9153525"/>
              <a:gd name="connsiteY8" fmla="*/ 310896 h 3309112"/>
              <a:gd name="connsiteX0" fmla="*/ 381 w 9144647"/>
              <a:gd name="connsiteY0" fmla="*/ 310896 h 3309112"/>
              <a:gd name="connsiteX1" fmla="*/ 2652141 w 9144647"/>
              <a:gd name="connsiteY1" fmla="*/ 45720 h 3309112"/>
              <a:gd name="connsiteX2" fmla="*/ 6986397 w 9144647"/>
              <a:gd name="connsiteY2" fmla="*/ 804672 h 3309112"/>
              <a:gd name="connsiteX3" fmla="*/ 9144647 w 9144647"/>
              <a:gd name="connsiteY3" fmla="*/ 290862 h 3309112"/>
              <a:gd name="connsiteX4" fmla="*/ 9144381 w 9144647"/>
              <a:gd name="connsiteY4" fmla="*/ 2862072 h 3309112"/>
              <a:gd name="connsiteX5" fmla="*/ 6986397 w 9144647"/>
              <a:gd name="connsiteY5" fmla="*/ 3246120 h 3309112"/>
              <a:gd name="connsiteX6" fmla="*/ 3270885 w 9144647"/>
              <a:gd name="connsiteY6" fmla="*/ 2484120 h 3309112"/>
              <a:gd name="connsiteX7" fmla="*/ 0 w 9144647"/>
              <a:gd name="connsiteY7" fmla="*/ 3143536 h 3309112"/>
              <a:gd name="connsiteX8" fmla="*/ 381 w 9144647"/>
              <a:gd name="connsiteY8" fmla="*/ 310896 h 33091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647" h="3309112">
                <a:moveTo>
                  <a:pt x="381" y="310896"/>
                </a:moveTo>
                <a:cubicBezTo>
                  <a:pt x="779145" y="155448"/>
                  <a:pt x="1484757" y="0"/>
                  <a:pt x="2652141" y="45720"/>
                </a:cubicBezTo>
                <a:cubicBezTo>
                  <a:pt x="3819525" y="91440"/>
                  <a:pt x="5904313" y="763815"/>
                  <a:pt x="6986397" y="804672"/>
                </a:cubicBezTo>
                <a:cubicBezTo>
                  <a:pt x="8068481" y="845529"/>
                  <a:pt x="8437511" y="566706"/>
                  <a:pt x="9144647" y="290862"/>
                </a:cubicBezTo>
                <a:cubicBezTo>
                  <a:pt x="9144558" y="1147932"/>
                  <a:pt x="9144470" y="2005002"/>
                  <a:pt x="9144381" y="2862072"/>
                </a:cubicBezTo>
                <a:cubicBezTo>
                  <a:pt x="8450961" y="3142488"/>
                  <a:pt x="7965313" y="3309112"/>
                  <a:pt x="6986397" y="3246120"/>
                </a:cubicBezTo>
                <a:cubicBezTo>
                  <a:pt x="6007481" y="3183128"/>
                  <a:pt x="4435284" y="2501217"/>
                  <a:pt x="3270885" y="2484120"/>
                </a:cubicBezTo>
                <a:cubicBezTo>
                  <a:pt x="2106486" y="2467023"/>
                  <a:pt x="830580" y="2857024"/>
                  <a:pt x="0" y="3143536"/>
                </a:cubicBezTo>
                <a:lnTo>
                  <a:pt x="381" y="31089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 bwMode="gray">
          <a:xfrm>
            <a:off x="8340852" y="1298448"/>
            <a:ext cx="1069848" cy="987552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alpha val="90000"/>
                </a:schemeClr>
              </a:gs>
              <a:gs pos="76000">
                <a:schemeClr val="accent1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 bwMode="gray">
          <a:xfrm>
            <a:off x="7597902" y="1929384"/>
            <a:ext cx="554736" cy="512064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alpha val="90000"/>
                </a:schemeClr>
              </a:gs>
              <a:gs pos="76000">
                <a:schemeClr val="accent4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 bwMode="gray">
          <a:xfrm>
            <a:off x="742950" y="4114800"/>
            <a:ext cx="1317498" cy="1216152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673608" y="2212847"/>
            <a:ext cx="8588502" cy="2203704"/>
          </a:xfr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glow" dir="t">
                <a:rot lat="0" lon="0" rev="5400000"/>
              </a:lightRig>
            </a:scene3d>
            <a:sp3d extrusionH="57150" contourW="12700">
              <a:bevelT w="25400" h="25400"/>
              <a:contourClr>
                <a:schemeClr val="accent1">
                  <a:lumMod val="20000"/>
                  <a:lumOff val="8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800" b="1" kern="1200" smtClean="0">
                <a:ln w="6350">
                  <a:solidFill>
                    <a:schemeClr val="accent1">
                      <a:lumMod val="20000"/>
                      <a:lumOff val="80000"/>
                    </a:schemeClr>
                  </a:solidFill>
                </a:ln>
                <a:gradFill flip="none" rotWithShape="1">
                  <a:gsLst>
                    <a:gs pos="0">
                      <a:schemeClr val="accent1">
                        <a:lumMod val="20000"/>
                        <a:lumOff val="80000"/>
                      </a:schemeClr>
                    </a:gs>
                    <a:gs pos="48000">
                      <a:schemeClr val="accent1">
                        <a:lumMod val="60000"/>
                        <a:lumOff val="40000"/>
                      </a:schemeClr>
                    </a:gs>
                    <a:gs pos="57000">
                      <a:schemeClr val="accent1">
                        <a:lumMod val="20000"/>
                        <a:lumOff val="80000"/>
                      </a:schemeClr>
                    </a:gs>
                    <a:gs pos="100000">
                      <a:schemeClr val="accent1">
                        <a:lumMod val="20000"/>
                        <a:lumOff val="80000"/>
                      </a:schemeClr>
                    </a:gs>
                  </a:gsLst>
                  <a:lin ang="5400000" scaled="1"/>
                  <a:tileRect/>
                </a:gradFill>
                <a:effectLst>
                  <a:outerShdw blurRad="80010" dist="40640" dir="5040000" algn="tl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5486400"/>
            <a:ext cx="6934200" cy="667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SzPct val="85000"/>
              <a:buFont typeface="Wingdings" pitchFamily="2" charset="2"/>
              <a:buNone/>
              <a:defRPr lang="en-US" sz="2000" i="1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DEA46-37AA-4C8A-8D92-2E9D007BB8B5}" type="datetime1">
              <a:rPr lang="en-US" altLang="ko-KR" smtClean="0"/>
              <a:pPr/>
              <a:t>12/1/2011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BBF41-8CCE-4738-9EBA-EB32408ABD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 bwMode="gray">
          <a:xfrm>
            <a:off x="0" y="1"/>
            <a:ext cx="9913172" cy="1281822"/>
          </a:xfrm>
          <a:custGeom>
            <a:avLst/>
            <a:gdLst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3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52 w 9153196"/>
              <a:gd name="connsiteY0" fmla="*/ 914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9144 h 1481136"/>
              <a:gd name="connsiteX0" fmla="*/ 52 w 9153196"/>
              <a:gd name="connsiteY0" fmla="*/ 1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1284 h 1481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80996 w 9153196"/>
              <a:gd name="connsiteY2" fmla="*/ 960120 h 1862136"/>
              <a:gd name="connsiteX3" fmla="*/ 6739180 w 9153196"/>
              <a:gd name="connsiteY3" fmla="*/ 1316736 h 1862136"/>
              <a:gd name="connsiteX4" fmla="*/ 9144052 w 9153196"/>
              <a:gd name="connsiteY4" fmla="*/ 1106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739180 w 9153196"/>
              <a:gd name="connsiteY3" fmla="*/ 1316736 h 1862136"/>
              <a:gd name="connsiteX4" fmla="*/ 9144052 w 9153196"/>
              <a:gd name="connsiteY4" fmla="*/ 1106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739180 w 9153196"/>
              <a:gd name="connsiteY3" fmla="*/ 13167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6108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610884 h 18621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2999284 w 9153196"/>
              <a:gd name="connsiteY2" fmla="*/ 441960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0108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0108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0108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9144052 w 9153196"/>
              <a:gd name="connsiteY3" fmla="*/ 877824 h 1252536"/>
              <a:gd name="connsiteX4" fmla="*/ 9153196 w 9153196"/>
              <a:gd name="connsiteY4" fmla="*/ 0 h 1252536"/>
              <a:gd name="connsiteX5" fmla="*/ 52 w 9153196"/>
              <a:gd name="connsiteY5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9144052 w 9153196"/>
              <a:gd name="connsiteY3" fmla="*/ 877824 h 1252536"/>
              <a:gd name="connsiteX4" fmla="*/ 9153196 w 9153196"/>
              <a:gd name="connsiteY4" fmla="*/ 0 h 1252536"/>
              <a:gd name="connsiteX5" fmla="*/ 52 w 9153196"/>
              <a:gd name="connsiteY5" fmla="*/ 1284 h 1252536"/>
              <a:gd name="connsiteX0" fmla="*/ 52 w 9153196"/>
              <a:gd name="connsiteY0" fmla="*/ 1284 h 1279374"/>
              <a:gd name="connsiteX1" fmla="*/ 0 w 9153196"/>
              <a:gd name="connsiteY1" fmla="*/ 1252536 h 1279374"/>
              <a:gd name="connsiteX2" fmla="*/ 3620429 w 9153196"/>
              <a:gd name="connsiteY2" fmla="*/ 483524 h 1279374"/>
              <a:gd name="connsiteX3" fmla="*/ 9144052 w 9153196"/>
              <a:gd name="connsiteY3" fmla="*/ 877824 h 1279374"/>
              <a:gd name="connsiteX4" fmla="*/ 9153196 w 9153196"/>
              <a:gd name="connsiteY4" fmla="*/ 0 h 1279374"/>
              <a:gd name="connsiteX5" fmla="*/ 52 w 9153196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0429 w 9150620"/>
              <a:gd name="connsiteY2" fmla="*/ 48352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41211 w 9150620"/>
              <a:gd name="connsiteY2" fmla="*/ 459690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41211 w 9150620"/>
              <a:gd name="connsiteY2" fmla="*/ 459690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2738 w 9150620"/>
              <a:gd name="connsiteY2" fmla="*/ 42526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2738 w 9150620"/>
              <a:gd name="connsiteY2" fmla="*/ 42526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2738 w 9150620"/>
              <a:gd name="connsiteY2" fmla="*/ 42526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52536"/>
              <a:gd name="connsiteX1" fmla="*/ 0 w 9150620"/>
              <a:gd name="connsiteY1" fmla="*/ 1252536 h 1252536"/>
              <a:gd name="connsiteX2" fmla="*/ 3622738 w 9150620"/>
              <a:gd name="connsiteY2" fmla="*/ 425264 h 1252536"/>
              <a:gd name="connsiteX3" fmla="*/ 9144052 w 9150620"/>
              <a:gd name="connsiteY3" fmla="*/ 877824 h 1252536"/>
              <a:gd name="connsiteX4" fmla="*/ 9150620 w 9150620"/>
              <a:gd name="connsiteY4" fmla="*/ 0 h 1252536"/>
              <a:gd name="connsiteX5" fmla="*/ 52 w 9150620"/>
              <a:gd name="connsiteY5" fmla="*/ 1284 h 1252536"/>
              <a:gd name="connsiteX0" fmla="*/ 52 w 9150620"/>
              <a:gd name="connsiteY0" fmla="*/ 1284 h 1252536"/>
              <a:gd name="connsiteX1" fmla="*/ 0 w 9150620"/>
              <a:gd name="connsiteY1" fmla="*/ 1252536 h 1252536"/>
              <a:gd name="connsiteX2" fmla="*/ 3622738 w 9150620"/>
              <a:gd name="connsiteY2" fmla="*/ 425264 h 1252536"/>
              <a:gd name="connsiteX3" fmla="*/ 9144052 w 9150620"/>
              <a:gd name="connsiteY3" fmla="*/ 877824 h 1252536"/>
              <a:gd name="connsiteX4" fmla="*/ 9150620 w 9150620"/>
              <a:gd name="connsiteY4" fmla="*/ 0 h 1252536"/>
              <a:gd name="connsiteX5" fmla="*/ 52 w 9150620"/>
              <a:gd name="connsiteY5" fmla="*/ 1284 h 1252536"/>
              <a:gd name="connsiteX0" fmla="*/ 52 w 9150620"/>
              <a:gd name="connsiteY0" fmla="*/ 1284 h 1340282"/>
              <a:gd name="connsiteX1" fmla="*/ 0 w 9150620"/>
              <a:gd name="connsiteY1" fmla="*/ 1252536 h 1340282"/>
              <a:gd name="connsiteX2" fmla="*/ 3622738 w 9150620"/>
              <a:gd name="connsiteY2" fmla="*/ 425264 h 1340282"/>
              <a:gd name="connsiteX3" fmla="*/ 9144052 w 9150620"/>
              <a:gd name="connsiteY3" fmla="*/ 877824 h 1340282"/>
              <a:gd name="connsiteX4" fmla="*/ 9150620 w 9150620"/>
              <a:gd name="connsiteY4" fmla="*/ 0 h 1340282"/>
              <a:gd name="connsiteX5" fmla="*/ 52 w 9150620"/>
              <a:gd name="connsiteY5" fmla="*/ 1284 h 1340282"/>
              <a:gd name="connsiteX0" fmla="*/ 52 w 9150620"/>
              <a:gd name="connsiteY0" fmla="*/ 1284 h 1470041"/>
              <a:gd name="connsiteX1" fmla="*/ 0 w 9150620"/>
              <a:gd name="connsiteY1" fmla="*/ 1252536 h 1470041"/>
              <a:gd name="connsiteX2" fmla="*/ 3622738 w 9150620"/>
              <a:gd name="connsiteY2" fmla="*/ 425264 h 1470041"/>
              <a:gd name="connsiteX3" fmla="*/ 9144052 w 9150620"/>
              <a:gd name="connsiteY3" fmla="*/ 877824 h 1470041"/>
              <a:gd name="connsiteX4" fmla="*/ 9150620 w 9150620"/>
              <a:gd name="connsiteY4" fmla="*/ 0 h 1470041"/>
              <a:gd name="connsiteX5" fmla="*/ 52 w 9150620"/>
              <a:gd name="connsiteY5" fmla="*/ 1284 h 1470041"/>
              <a:gd name="connsiteX0" fmla="*/ 52 w 9150620"/>
              <a:gd name="connsiteY0" fmla="*/ 1284 h 1470041"/>
              <a:gd name="connsiteX1" fmla="*/ 0 w 9150620"/>
              <a:gd name="connsiteY1" fmla="*/ 1252536 h 1470041"/>
              <a:gd name="connsiteX2" fmla="*/ 3622738 w 9150620"/>
              <a:gd name="connsiteY2" fmla="*/ 425264 h 1470041"/>
              <a:gd name="connsiteX3" fmla="*/ 9144052 w 9150620"/>
              <a:gd name="connsiteY3" fmla="*/ 877824 h 1470041"/>
              <a:gd name="connsiteX4" fmla="*/ 9150620 w 9150620"/>
              <a:gd name="connsiteY4" fmla="*/ 0 h 1470041"/>
              <a:gd name="connsiteX5" fmla="*/ 52 w 9150620"/>
              <a:gd name="connsiteY5" fmla="*/ 1284 h 14700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50620" h="1470041">
                <a:moveTo>
                  <a:pt x="52" y="1284"/>
                </a:moveTo>
                <a:cubicBezTo>
                  <a:pt x="35" y="491948"/>
                  <a:pt x="17" y="761872"/>
                  <a:pt x="0" y="1252536"/>
                </a:cubicBezTo>
                <a:cubicBezTo>
                  <a:pt x="304800" y="1097088"/>
                  <a:pt x="1803165" y="328826"/>
                  <a:pt x="3622738" y="425264"/>
                </a:cubicBezTo>
                <a:cubicBezTo>
                  <a:pt x="5442311" y="521702"/>
                  <a:pt x="6970396" y="1470041"/>
                  <a:pt x="9144052" y="877824"/>
                </a:cubicBezTo>
                <a:cubicBezTo>
                  <a:pt x="9146241" y="585216"/>
                  <a:pt x="9148431" y="292608"/>
                  <a:pt x="9150620" y="0"/>
                </a:cubicBezTo>
                <a:lnTo>
                  <a:pt x="52" y="1284"/>
                </a:lnTo>
                <a:close/>
              </a:path>
            </a:pathLst>
          </a:cu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 bwMode="invGray">
          <a:xfrm>
            <a:off x="-56" y="-1972"/>
            <a:ext cx="9906056" cy="1094171"/>
          </a:xfrm>
          <a:custGeom>
            <a:avLst/>
            <a:gdLst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3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52 w 9153196"/>
              <a:gd name="connsiteY0" fmla="*/ 914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9144 h 1481136"/>
              <a:gd name="connsiteX0" fmla="*/ 52 w 9153196"/>
              <a:gd name="connsiteY0" fmla="*/ 1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1284 h 1481136"/>
              <a:gd name="connsiteX0" fmla="*/ 52 w 9153196"/>
              <a:gd name="connsiteY0" fmla="*/ 763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763284 h 1481136"/>
              <a:gd name="connsiteX0" fmla="*/ 52 w 9153196"/>
              <a:gd name="connsiteY0" fmla="*/ 1284 h 719136"/>
              <a:gd name="connsiteX1" fmla="*/ 0 w 9153196"/>
              <a:gd name="connsiteY1" fmla="*/ 719136 h 719136"/>
              <a:gd name="connsiteX2" fmla="*/ 2980996 w 9153196"/>
              <a:gd name="connsiteY2" fmla="*/ 198120 h 719136"/>
              <a:gd name="connsiteX3" fmla="*/ 6739180 w 9153196"/>
              <a:gd name="connsiteY3" fmla="*/ 554736 h 719136"/>
              <a:gd name="connsiteX4" fmla="*/ 9144052 w 9153196"/>
              <a:gd name="connsiteY4" fmla="*/ 344424 h 719136"/>
              <a:gd name="connsiteX5" fmla="*/ 9153196 w 9153196"/>
              <a:gd name="connsiteY5" fmla="*/ 0 h 719136"/>
              <a:gd name="connsiteX6" fmla="*/ 52 w 9153196"/>
              <a:gd name="connsiteY6" fmla="*/ 1284 h 719136"/>
              <a:gd name="connsiteX0" fmla="*/ 17 w 9162305"/>
              <a:gd name="connsiteY0" fmla="*/ 0 h 775764"/>
              <a:gd name="connsiteX1" fmla="*/ 9109 w 9162305"/>
              <a:gd name="connsiteY1" fmla="*/ 775764 h 775764"/>
              <a:gd name="connsiteX2" fmla="*/ 2990105 w 9162305"/>
              <a:gd name="connsiteY2" fmla="*/ 254748 h 775764"/>
              <a:gd name="connsiteX3" fmla="*/ 6748289 w 9162305"/>
              <a:gd name="connsiteY3" fmla="*/ 611364 h 775764"/>
              <a:gd name="connsiteX4" fmla="*/ 9153161 w 9162305"/>
              <a:gd name="connsiteY4" fmla="*/ 401052 h 775764"/>
              <a:gd name="connsiteX5" fmla="*/ 9162305 w 9162305"/>
              <a:gd name="connsiteY5" fmla="*/ 56628 h 775764"/>
              <a:gd name="connsiteX6" fmla="*/ 17 w 9162305"/>
              <a:gd name="connsiteY6" fmla="*/ 0 h 775764"/>
              <a:gd name="connsiteX0" fmla="*/ 17 w 9162305"/>
              <a:gd name="connsiteY0" fmla="*/ 0 h 821484"/>
              <a:gd name="connsiteX1" fmla="*/ 9109 w 9162305"/>
              <a:gd name="connsiteY1" fmla="*/ 821484 h 821484"/>
              <a:gd name="connsiteX2" fmla="*/ 2990105 w 9162305"/>
              <a:gd name="connsiteY2" fmla="*/ 300468 h 821484"/>
              <a:gd name="connsiteX3" fmla="*/ 6748289 w 9162305"/>
              <a:gd name="connsiteY3" fmla="*/ 657084 h 821484"/>
              <a:gd name="connsiteX4" fmla="*/ 9153161 w 9162305"/>
              <a:gd name="connsiteY4" fmla="*/ 446772 h 821484"/>
              <a:gd name="connsiteX5" fmla="*/ 9162305 w 9162305"/>
              <a:gd name="connsiteY5" fmla="*/ 102348 h 821484"/>
              <a:gd name="connsiteX6" fmla="*/ 17 w 9162305"/>
              <a:gd name="connsiteY6" fmla="*/ 0 h 821484"/>
              <a:gd name="connsiteX0" fmla="*/ 17 w 9162305"/>
              <a:gd name="connsiteY0" fmla="*/ 0 h 848916"/>
              <a:gd name="connsiteX1" fmla="*/ 9109 w 9162305"/>
              <a:gd name="connsiteY1" fmla="*/ 848916 h 848916"/>
              <a:gd name="connsiteX2" fmla="*/ 2990105 w 9162305"/>
              <a:gd name="connsiteY2" fmla="*/ 327900 h 848916"/>
              <a:gd name="connsiteX3" fmla="*/ 6748289 w 9162305"/>
              <a:gd name="connsiteY3" fmla="*/ 684516 h 848916"/>
              <a:gd name="connsiteX4" fmla="*/ 9153161 w 9162305"/>
              <a:gd name="connsiteY4" fmla="*/ 474204 h 848916"/>
              <a:gd name="connsiteX5" fmla="*/ 9162305 w 9162305"/>
              <a:gd name="connsiteY5" fmla="*/ 129780 h 848916"/>
              <a:gd name="connsiteX6" fmla="*/ 17 w 9162305"/>
              <a:gd name="connsiteY6" fmla="*/ 0 h 848916"/>
              <a:gd name="connsiteX0" fmla="*/ 17 w 9171449"/>
              <a:gd name="connsiteY0" fmla="*/ 0 h 864156"/>
              <a:gd name="connsiteX1" fmla="*/ 18253 w 9171449"/>
              <a:gd name="connsiteY1" fmla="*/ 864156 h 864156"/>
              <a:gd name="connsiteX2" fmla="*/ 2999249 w 9171449"/>
              <a:gd name="connsiteY2" fmla="*/ 343140 h 864156"/>
              <a:gd name="connsiteX3" fmla="*/ 6757433 w 9171449"/>
              <a:gd name="connsiteY3" fmla="*/ 699756 h 864156"/>
              <a:gd name="connsiteX4" fmla="*/ 9162305 w 9171449"/>
              <a:gd name="connsiteY4" fmla="*/ 489444 h 864156"/>
              <a:gd name="connsiteX5" fmla="*/ 9171449 w 9171449"/>
              <a:gd name="connsiteY5" fmla="*/ 145020 h 864156"/>
              <a:gd name="connsiteX6" fmla="*/ 17 w 9171449"/>
              <a:gd name="connsiteY6" fmla="*/ 0 h 864156"/>
              <a:gd name="connsiteX0" fmla="*/ 17 w 9189737"/>
              <a:gd name="connsiteY0" fmla="*/ 0 h 952548"/>
              <a:gd name="connsiteX1" fmla="*/ 36541 w 9189737"/>
              <a:gd name="connsiteY1" fmla="*/ 952548 h 952548"/>
              <a:gd name="connsiteX2" fmla="*/ 3017537 w 9189737"/>
              <a:gd name="connsiteY2" fmla="*/ 431532 h 952548"/>
              <a:gd name="connsiteX3" fmla="*/ 6775721 w 9189737"/>
              <a:gd name="connsiteY3" fmla="*/ 788148 h 952548"/>
              <a:gd name="connsiteX4" fmla="*/ 9180593 w 9189737"/>
              <a:gd name="connsiteY4" fmla="*/ 577836 h 952548"/>
              <a:gd name="connsiteX5" fmla="*/ 9189737 w 9189737"/>
              <a:gd name="connsiteY5" fmla="*/ 233412 h 952548"/>
              <a:gd name="connsiteX6" fmla="*/ 17 w 9189737"/>
              <a:gd name="connsiteY6" fmla="*/ 0 h 952548"/>
              <a:gd name="connsiteX0" fmla="*/ 17 w 9171449"/>
              <a:gd name="connsiteY0" fmla="*/ 0 h 909876"/>
              <a:gd name="connsiteX1" fmla="*/ 18253 w 9171449"/>
              <a:gd name="connsiteY1" fmla="*/ 909876 h 909876"/>
              <a:gd name="connsiteX2" fmla="*/ 2999249 w 9171449"/>
              <a:gd name="connsiteY2" fmla="*/ 388860 h 909876"/>
              <a:gd name="connsiteX3" fmla="*/ 6757433 w 9171449"/>
              <a:gd name="connsiteY3" fmla="*/ 745476 h 909876"/>
              <a:gd name="connsiteX4" fmla="*/ 9162305 w 9171449"/>
              <a:gd name="connsiteY4" fmla="*/ 535164 h 909876"/>
              <a:gd name="connsiteX5" fmla="*/ 9171449 w 9171449"/>
              <a:gd name="connsiteY5" fmla="*/ 190740 h 909876"/>
              <a:gd name="connsiteX6" fmla="*/ 17 w 9171449"/>
              <a:gd name="connsiteY6" fmla="*/ 0 h 909876"/>
              <a:gd name="connsiteX0" fmla="*/ 17 w 9180593"/>
              <a:gd name="connsiteY0" fmla="*/ 13476 h 923352"/>
              <a:gd name="connsiteX1" fmla="*/ 18253 w 9180593"/>
              <a:gd name="connsiteY1" fmla="*/ 923352 h 923352"/>
              <a:gd name="connsiteX2" fmla="*/ 2999249 w 9180593"/>
              <a:gd name="connsiteY2" fmla="*/ 402336 h 923352"/>
              <a:gd name="connsiteX3" fmla="*/ 6757433 w 9180593"/>
              <a:gd name="connsiteY3" fmla="*/ 758952 h 923352"/>
              <a:gd name="connsiteX4" fmla="*/ 9162305 w 9180593"/>
              <a:gd name="connsiteY4" fmla="*/ 548640 h 923352"/>
              <a:gd name="connsiteX5" fmla="*/ 9180593 w 9180593"/>
              <a:gd name="connsiteY5" fmla="*/ 0 h 923352"/>
              <a:gd name="connsiteX6" fmla="*/ 17 w 9180593"/>
              <a:gd name="connsiteY6" fmla="*/ 13476 h 923352"/>
              <a:gd name="connsiteX0" fmla="*/ 17 w 9189737"/>
              <a:gd name="connsiteY0" fmla="*/ 0 h 909876"/>
              <a:gd name="connsiteX1" fmla="*/ 18253 w 9189737"/>
              <a:gd name="connsiteY1" fmla="*/ 909876 h 909876"/>
              <a:gd name="connsiteX2" fmla="*/ 2999249 w 9189737"/>
              <a:gd name="connsiteY2" fmla="*/ 388860 h 909876"/>
              <a:gd name="connsiteX3" fmla="*/ 6757433 w 9189737"/>
              <a:gd name="connsiteY3" fmla="*/ 745476 h 909876"/>
              <a:gd name="connsiteX4" fmla="*/ 9162305 w 9189737"/>
              <a:gd name="connsiteY4" fmla="*/ 535164 h 909876"/>
              <a:gd name="connsiteX5" fmla="*/ 9189737 w 9189737"/>
              <a:gd name="connsiteY5" fmla="*/ 10908 h 909876"/>
              <a:gd name="connsiteX6" fmla="*/ 17 w 9189737"/>
              <a:gd name="connsiteY6" fmla="*/ 0 h 909876"/>
              <a:gd name="connsiteX0" fmla="*/ 0 w 9189720"/>
              <a:gd name="connsiteY0" fmla="*/ 0 h 909876"/>
              <a:gd name="connsiteX1" fmla="*/ 18236 w 9189720"/>
              <a:gd name="connsiteY1" fmla="*/ 909876 h 909876"/>
              <a:gd name="connsiteX2" fmla="*/ 2999232 w 9189720"/>
              <a:gd name="connsiteY2" fmla="*/ 388860 h 909876"/>
              <a:gd name="connsiteX3" fmla="*/ 6757416 w 9189720"/>
              <a:gd name="connsiteY3" fmla="*/ 745476 h 909876"/>
              <a:gd name="connsiteX4" fmla="*/ 9162288 w 9189720"/>
              <a:gd name="connsiteY4" fmla="*/ 535164 h 909876"/>
              <a:gd name="connsiteX5" fmla="*/ 9189720 w 9189720"/>
              <a:gd name="connsiteY5" fmla="*/ 10908 h 909876"/>
              <a:gd name="connsiteX6" fmla="*/ 0 w 9189720"/>
              <a:gd name="connsiteY6" fmla="*/ 0 h 909876"/>
              <a:gd name="connsiteX0" fmla="*/ 0 w 9162288"/>
              <a:gd name="connsiteY0" fmla="*/ 1971 h 911847"/>
              <a:gd name="connsiteX1" fmla="*/ 18236 w 9162288"/>
              <a:gd name="connsiteY1" fmla="*/ 911847 h 911847"/>
              <a:gd name="connsiteX2" fmla="*/ 2999232 w 9162288"/>
              <a:gd name="connsiteY2" fmla="*/ 390831 h 911847"/>
              <a:gd name="connsiteX3" fmla="*/ 6757416 w 9162288"/>
              <a:gd name="connsiteY3" fmla="*/ 747447 h 911847"/>
              <a:gd name="connsiteX4" fmla="*/ 9162288 w 9162288"/>
              <a:gd name="connsiteY4" fmla="*/ 537135 h 911847"/>
              <a:gd name="connsiteX5" fmla="*/ 9161386 w 9162288"/>
              <a:gd name="connsiteY5" fmla="*/ 0 h 911847"/>
              <a:gd name="connsiteX6" fmla="*/ 0 w 9162288"/>
              <a:gd name="connsiteY6" fmla="*/ 1971 h 911847"/>
              <a:gd name="connsiteX0" fmla="*/ 20401 w 9144052"/>
              <a:gd name="connsiteY0" fmla="*/ 32880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6739180 w 9144052"/>
              <a:gd name="connsiteY3" fmla="*/ 747447 h 911847"/>
              <a:gd name="connsiteX4" fmla="*/ 9144052 w 9144052"/>
              <a:gd name="connsiteY4" fmla="*/ 537135 h 911847"/>
              <a:gd name="connsiteX5" fmla="*/ 9143150 w 9144052"/>
              <a:gd name="connsiteY5" fmla="*/ 0 h 911847"/>
              <a:gd name="connsiteX6" fmla="*/ 20401 w 9144052"/>
              <a:gd name="connsiteY6" fmla="*/ 32880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6739180 w 9144052"/>
              <a:gd name="connsiteY3" fmla="*/ 747447 h 911847"/>
              <a:gd name="connsiteX4" fmla="*/ 9144052 w 9144052"/>
              <a:gd name="connsiteY4" fmla="*/ 537135 h 911847"/>
              <a:gd name="connsiteX5" fmla="*/ 9143150 w 9144052"/>
              <a:gd name="connsiteY5" fmla="*/ 0 h 911847"/>
              <a:gd name="connsiteX6" fmla="*/ 2371 w 9144052"/>
              <a:gd name="connsiteY6" fmla="*/ 1971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6739180 w 9144052"/>
              <a:gd name="connsiteY3" fmla="*/ 747447 h 911847"/>
              <a:gd name="connsiteX4" fmla="*/ 9144052 w 9144052"/>
              <a:gd name="connsiteY4" fmla="*/ 537135 h 911847"/>
              <a:gd name="connsiteX5" fmla="*/ 9143150 w 9144052"/>
              <a:gd name="connsiteY5" fmla="*/ 0 h 911847"/>
              <a:gd name="connsiteX6" fmla="*/ 2371 w 9144052"/>
              <a:gd name="connsiteY6" fmla="*/ 1971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9144052 w 9144052"/>
              <a:gd name="connsiteY3" fmla="*/ 537135 h 911847"/>
              <a:gd name="connsiteX4" fmla="*/ 9143150 w 9144052"/>
              <a:gd name="connsiteY4" fmla="*/ 0 h 911847"/>
              <a:gd name="connsiteX5" fmla="*/ 2371 w 9144052"/>
              <a:gd name="connsiteY5" fmla="*/ 1971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3361996 w 9144052"/>
              <a:gd name="connsiteY2" fmla="*/ 390831 h 911847"/>
              <a:gd name="connsiteX3" fmla="*/ 9144052 w 9144052"/>
              <a:gd name="connsiteY3" fmla="*/ 537135 h 911847"/>
              <a:gd name="connsiteX4" fmla="*/ 9143150 w 9144052"/>
              <a:gd name="connsiteY4" fmla="*/ 0 h 911847"/>
              <a:gd name="connsiteX5" fmla="*/ 2371 w 9144052"/>
              <a:gd name="connsiteY5" fmla="*/ 1971 h 911847"/>
              <a:gd name="connsiteX0" fmla="*/ 2371 w 9144052"/>
              <a:gd name="connsiteY0" fmla="*/ 1971 h 1193400"/>
              <a:gd name="connsiteX1" fmla="*/ 0 w 9144052"/>
              <a:gd name="connsiteY1" fmla="*/ 911847 h 1193400"/>
              <a:gd name="connsiteX2" fmla="*/ 3361996 w 9144052"/>
              <a:gd name="connsiteY2" fmla="*/ 390831 h 1193400"/>
              <a:gd name="connsiteX3" fmla="*/ 9144052 w 9144052"/>
              <a:gd name="connsiteY3" fmla="*/ 537135 h 1193400"/>
              <a:gd name="connsiteX4" fmla="*/ 9143150 w 9144052"/>
              <a:gd name="connsiteY4" fmla="*/ 0 h 1193400"/>
              <a:gd name="connsiteX5" fmla="*/ 2371 w 9144052"/>
              <a:gd name="connsiteY5" fmla="*/ 1971 h 1193400"/>
              <a:gd name="connsiteX0" fmla="*/ 2371 w 9144052"/>
              <a:gd name="connsiteY0" fmla="*/ 1971 h 1125725"/>
              <a:gd name="connsiteX1" fmla="*/ 0 w 9144052"/>
              <a:gd name="connsiteY1" fmla="*/ 911847 h 1125725"/>
              <a:gd name="connsiteX2" fmla="*/ 3361996 w 9144052"/>
              <a:gd name="connsiteY2" fmla="*/ 390831 h 1125725"/>
              <a:gd name="connsiteX3" fmla="*/ 9144052 w 9144052"/>
              <a:gd name="connsiteY3" fmla="*/ 537135 h 1125725"/>
              <a:gd name="connsiteX4" fmla="*/ 9143150 w 9144052"/>
              <a:gd name="connsiteY4" fmla="*/ 0 h 1125725"/>
              <a:gd name="connsiteX5" fmla="*/ 2371 w 9144052"/>
              <a:gd name="connsiteY5" fmla="*/ 1971 h 1125725"/>
              <a:gd name="connsiteX0" fmla="*/ 2371 w 9144052"/>
              <a:gd name="connsiteY0" fmla="*/ 1971 h 1244834"/>
              <a:gd name="connsiteX1" fmla="*/ 0 w 9144052"/>
              <a:gd name="connsiteY1" fmla="*/ 911847 h 1244834"/>
              <a:gd name="connsiteX2" fmla="*/ 3361996 w 9144052"/>
              <a:gd name="connsiteY2" fmla="*/ 390831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863120 h 1244834"/>
              <a:gd name="connsiteX2" fmla="*/ 3361996 w 9144052"/>
              <a:gd name="connsiteY2" fmla="*/ 390831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749425 h 1244834"/>
              <a:gd name="connsiteX2" fmla="*/ 3361996 w 9144052"/>
              <a:gd name="connsiteY2" fmla="*/ 390831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749425 h 1244834"/>
              <a:gd name="connsiteX2" fmla="*/ 3343523 w 9144052"/>
              <a:gd name="connsiteY2" fmla="*/ 315034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749425 h 1244834"/>
              <a:gd name="connsiteX2" fmla="*/ 3114923 w 9144052"/>
              <a:gd name="connsiteY2" fmla="*/ 315034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82732"/>
              <a:gd name="connsiteX1" fmla="*/ 0 w 9144052"/>
              <a:gd name="connsiteY1" fmla="*/ 749425 h 1282732"/>
              <a:gd name="connsiteX2" fmla="*/ 3114923 w 9144052"/>
              <a:gd name="connsiteY2" fmla="*/ 315034 h 1282732"/>
              <a:gd name="connsiteX3" fmla="*/ 9144052 w 9144052"/>
              <a:gd name="connsiteY3" fmla="*/ 537135 h 1282732"/>
              <a:gd name="connsiteX4" fmla="*/ 9143150 w 9144052"/>
              <a:gd name="connsiteY4" fmla="*/ 0 h 1282732"/>
              <a:gd name="connsiteX5" fmla="*/ 2371 w 9144052"/>
              <a:gd name="connsiteY5" fmla="*/ 1971 h 1282732"/>
              <a:gd name="connsiteX0" fmla="*/ 2371 w 9144052"/>
              <a:gd name="connsiteY0" fmla="*/ 1971 h 1282732"/>
              <a:gd name="connsiteX1" fmla="*/ 0 w 9144052"/>
              <a:gd name="connsiteY1" fmla="*/ 749425 h 1282732"/>
              <a:gd name="connsiteX2" fmla="*/ 3114923 w 9144052"/>
              <a:gd name="connsiteY2" fmla="*/ 315034 h 1282732"/>
              <a:gd name="connsiteX3" fmla="*/ 9144052 w 9144052"/>
              <a:gd name="connsiteY3" fmla="*/ 537135 h 1282732"/>
              <a:gd name="connsiteX4" fmla="*/ 9143150 w 9144052"/>
              <a:gd name="connsiteY4" fmla="*/ 0 h 1282732"/>
              <a:gd name="connsiteX5" fmla="*/ 2371 w 9144052"/>
              <a:gd name="connsiteY5" fmla="*/ 1971 h 1282732"/>
              <a:gd name="connsiteX0" fmla="*/ 2371 w 9144052"/>
              <a:gd name="connsiteY0" fmla="*/ 1971 h 1282732"/>
              <a:gd name="connsiteX1" fmla="*/ 0 w 9144052"/>
              <a:gd name="connsiteY1" fmla="*/ 749425 h 1282732"/>
              <a:gd name="connsiteX2" fmla="*/ 3114923 w 9144052"/>
              <a:gd name="connsiteY2" fmla="*/ 315034 h 1282732"/>
              <a:gd name="connsiteX3" fmla="*/ 9144052 w 9144052"/>
              <a:gd name="connsiteY3" fmla="*/ 537135 h 1282732"/>
              <a:gd name="connsiteX4" fmla="*/ 9143150 w 9144052"/>
              <a:gd name="connsiteY4" fmla="*/ 0 h 1282732"/>
              <a:gd name="connsiteX5" fmla="*/ 2371 w 9144052"/>
              <a:gd name="connsiteY5" fmla="*/ 1971 h 1282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52" h="1282732">
                <a:moveTo>
                  <a:pt x="2371" y="1971"/>
                </a:moveTo>
                <a:cubicBezTo>
                  <a:pt x="1581" y="305263"/>
                  <a:pt x="790" y="446133"/>
                  <a:pt x="0" y="749425"/>
                </a:cubicBezTo>
                <a:cubicBezTo>
                  <a:pt x="414528" y="587881"/>
                  <a:pt x="1394642" y="355830"/>
                  <a:pt x="3114923" y="315034"/>
                </a:cubicBezTo>
                <a:cubicBezTo>
                  <a:pt x="4835204" y="274238"/>
                  <a:pt x="7500499" y="1282732"/>
                  <a:pt x="9144052" y="537135"/>
                </a:cubicBezTo>
                <a:cubicBezTo>
                  <a:pt x="9143751" y="358090"/>
                  <a:pt x="9143451" y="179045"/>
                  <a:pt x="9143150" y="0"/>
                </a:cubicBezTo>
                <a:lnTo>
                  <a:pt x="2371" y="197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 bwMode="gray">
          <a:xfrm>
            <a:off x="8746998" y="384048"/>
            <a:ext cx="822198" cy="758952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alpha val="90000"/>
                </a:schemeClr>
              </a:gs>
              <a:gs pos="76000">
                <a:schemeClr val="accent1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 bwMode="gray">
          <a:xfrm>
            <a:off x="8122920" y="429768"/>
            <a:ext cx="416052" cy="384048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alpha val="90000"/>
                </a:schemeClr>
              </a:gs>
              <a:gs pos="76000">
                <a:schemeClr val="accent4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 bwMode="gray">
          <a:xfrm>
            <a:off x="227838" y="210312"/>
            <a:ext cx="901446" cy="832104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">
          <a:xfrm>
            <a:off x="495300" y="649224"/>
            <a:ext cx="8915400" cy="996696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1828800"/>
            <a:ext cx="8915400" cy="452628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71BAC-25DB-455C-9CCA-A5019691F697}" type="datetime1">
              <a:rPr lang="en-US" altLang="ko-KR" smtClean="0"/>
              <a:pPr/>
              <a:t>12/1/2011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BBF41-8CCE-4738-9EBA-EB32408ABD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 bwMode="gray">
          <a:xfrm flipV="1">
            <a:off x="0" y="5590646"/>
            <a:ext cx="9913172" cy="1281822"/>
          </a:xfrm>
          <a:custGeom>
            <a:avLst/>
            <a:gdLst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3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52 w 9153196"/>
              <a:gd name="connsiteY0" fmla="*/ 914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9144 h 1481136"/>
              <a:gd name="connsiteX0" fmla="*/ 52 w 9153196"/>
              <a:gd name="connsiteY0" fmla="*/ 1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1284 h 1481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80996 w 9153196"/>
              <a:gd name="connsiteY2" fmla="*/ 960120 h 1862136"/>
              <a:gd name="connsiteX3" fmla="*/ 6739180 w 9153196"/>
              <a:gd name="connsiteY3" fmla="*/ 1316736 h 1862136"/>
              <a:gd name="connsiteX4" fmla="*/ 9144052 w 9153196"/>
              <a:gd name="connsiteY4" fmla="*/ 1106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739180 w 9153196"/>
              <a:gd name="connsiteY3" fmla="*/ 1316736 h 1862136"/>
              <a:gd name="connsiteX4" fmla="*/ 9144052 w 9153196"/>
              <a:gd name="connsiteY4" fmla="*/ 1106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739180 w 9153196"/>
              <a:gd name="connsiteY3" fmla="*/ 13167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6108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610884 h 18621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2999284 w 9153196"/>
              <a:gd name="connsiteY2" fmla="*/ 441960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0108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0108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0108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9144052 w 9153196"/>
              <a:gd name="connsiteY3" fmla="*/ 877824 h 1252536"/>
              <a:gd name="connsiteX4" fmla="*/ 9153196 w 9153196"/>
              <a:gd name="connsiteY4" fmla="*/ 0 h 1252536"/>
              <a:gd name="connsiteX5" fmla="*/ 52 w 9153196"/>
              <a:gd name="connsiteY5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9144052 w 9153196"/>
              <a:gd name="connsiteY3" fmla="*/ 877824 h 1252536"/>
              <a:gd name="connsiteX4" fmla="*/ 9153196 w 9153196"/>
              <a:gd name="connsiteY4" fmla="*/ 0 h 1252536"/>
              <a:gd name="connsiteX5" fmla="*/ 52 w 9153196"/>
              <a:gd name="connsiteY5" fmla="*/ 1284 h 1252536"/>
              <a:gd name="connsiteX0" fmla="*/ 52 w 9153196"/>
              <a:gd name="connsiteY0" fmla="*/ 1284 h 1279374"/>
              <a:gd name="connsiteX1" fmla="*/ 0 w 9153196"/>
              <a:gd name="connsiteY1" fmla="*/ 1252536 h 1279374"/>
              <a:gd name="connsiteX2" fmla="*/ 3620429 w 9153196"/>
              <a:gd name="connsiteY2" fmla="*/ 483524 h 1279374"/>
              <a:gd name="connsiteX3" fmla="*/ 9144052 w 9153196"/>
              <a:gd name="connsiteY3" fmla="*/ 877824 h 1279374"/>
              <a:gd name="connsiteX4" fmla="*/ 9153196 w 9153196"/>
              <a:gd name="connsiteY4" fmla="*/ 0 h 1279374"/>
              <a:gd name="connsiteX5" fmla="*/ 52 w 9153196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0429 w 9150620"/>
              <a:gd name="connsiteY2" fmla="*/ 48352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41211 w 9150620"/>
              <a:gd name="connsiteY2" fmla="*/ 459690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41211 w 9150620"/>
              <a:gd name="connsiteY2" fmla="*/ 459690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2738 w 9150620"/>
              <a:gd name="connsiteY2" fmla="*/ 42526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2738 w 9150620"/>
              <a:gd name="connsiteY2" fmla="*/ 42526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2738 w 9150620"/>
              <a:gd name="connsiteY2" fmla="*/ 42526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52536"/>
              <a:gd name="connsiteX1" fmla="*/ 0 w 9150620"/>
              <a:gd name="connsiteY1" fmla="*/ 1252536 h 1252536"/>
              <a:gd name="connsiteX2" fmla="*/ 3622738 w 9150620"/>
              <a:gd name="connsiteY2" fmla="*/ 425264 h 1252536"/>
              <a:gd name="connsiteX3" fmla="*/ 9144052 w 9150620"/>
              <a:gd name="connsiteY3" fmla="*/ 877824 h 1252536"/>
              <a:gd name="connsiteX4" fmla="*/ 9150620 w 9150620"/>
              <a:gd name="connsiteY4" fmla="*/ 0 h 1252536"/>
              <a:gd name="connsiteX5" fmla="*/ 52 w 9150620"/>
              <a:gd name="connsiteY5" fmla="*/ 1284 h 1252536"/>
              <a:gd name="connsiteX0" fmla="*/ 52 w 9150620"/>
              <a:gd name="connsiteY0" fmla="*/ 1284 h 1252536"/>
              <a:gd name="connsiteX1" fmla="*/ 0 w 9150620"/>
              <a:gd name="connsiteY1" fmla="*/ 1252536 h 1252536"/>
              <a:gd name="connsiteX2" fmla="*/ 3622738 w 9150620"/>
              <a:gd name="connsiteY2" fmla="*/ 425264 h 1252536"/>
              <a:gd name="connsiteX3" fmla="*/ 9144052 w 9150620"/>
              <a:gd name="connsiteY3" fmla="*/ 877824 h 1252536"/>
              <a:gd name="connsiteX4" fmla="*/ 9150620 w 9150620"/>
              <a:gd name="connsiteY4" fmla="*/ 0 h 1252536"/>
              <a:gd name="connsiteX5" fmla="*/ 52 w 9150620"/>
              <a:gd name="connsiteY5" fmla="*/ 1284 h 1252536"/>
              <a:gd name="connsiteX0" fmla="*/ 52 w 9150620"/>
              <a:gd name="connsiteY0" fmla="*/ 1284 h 1340282"/>
              <a:gd name="connsiteX1" fmla="*/ 0 w 9150620"/>
              <a:gd name="connsiteY1" fmla="*/ 1252536 h 1340282"/>
              <a:gd name="connsiteX2" fmla="*/ 3622738 w 9150620"/>
              <a:gd name="connsiteY2" fmla="*/ 425264 h 1340282"/>
              <a:gd name="connsiteX3" fmla="*/ 9144052 w 9150620"/>
              <a:gd name="connsiteY3" fmla="*/ 877824 h 1340282"/>
              <a:gd name="connsiteX4" fmla="*/ 9150620 w 9150620"/>
              <a:gd name="connsiteY4" fmla="*/ 0 h 1340282"/>
              <a:gd name="connsiteX5" fmla="*/ 52 w 9150620"/>
              <a:gd name="connsiteY5" fmla="*/ 1284 h 1340282"/>
              <a:gd name="connsiteX0" fmla="*/ 52 w 9150620"/>
              <a:gd name="connsiteY0" fmla="*/ 1284 h 1470041"/>
              <a:gd name="connsiteX1" fmla="*/ 0 w 9150620"/>
              <a:gd name="connsiteY1" fmla="*/ 1252536 h 1470041"/>
              <a:gd name="connsiteX2" fmla="*/ 3622738 w 9150620"/>
              <a:gd name="connsiteY2" fmla="*/ 425264 h 1470041"/>
              <a:gd name="connsiteX3" fmla="*/ 9144052 w 9150620"/>
              <a:gd name="connsiteY3" fmla="*/ 877824 h 1470041"/>
              <a:gd name="connsiteX4" fmla="*/ 9150620 w 9150620"/>
              <a:gd name="connsiteY4" fmla="*/ 0 h 1470041"/>
              <a:gd name="connsiteX5" fmla="*/ 52 w 9150620"/>
              <a:gd name="connsiteY5" fmla="*/ 1284 h 1470041"/>
              <a:gd name="connsiteX0" fmla="*/ 52 w 9150620"/>
              <a:gd name="connsiteY0" fmla="*/ 1284 h 1470041"/>
              <a:gd name="connsiteX1" fmla="*/ 0 w 9150620"/>
              <a:gd name="connsiteY1" fmla="*/ 1252536 h 1470041"/>
              <a:gd name="connsiteX2" fmla="*/ 3622738 w 9150620"/>
              <a:gd name="connsiteY2" fmla="*/ 425264 h 1470041"/>
              <a:gd name="connsiteX3" fmla="*/ 9144052 w 9150620"/>
              <a:gd name="connsiteY3" fmla="*/ 877824 h 1470041"/>
              <a:gd name="connsiteX4" fmla="*/ 9150620 w 9150620"/>
              <a:gd name="connsiteY4" fmla="*/ 0 h 1470041"/>
              <a:gd name="connsiteX5" fmla="*/ 52 w 9150620"/>
              <a:gd name="connsiteY5" fmla="*/ 1284 h 14700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50620" h="1470041">
                <a:moveTo>
                  <a:pt x="52" y="1284"/>
                </a:moveTo>
                <a:cubicBezTo>
                  <a:pt x="35" y="491948"/>
                  <a:pt x="17" y="761872"/>
                  <a:pt x="0" y="1252536"/>
                </a:cubicBezTo>
                <a:cubicBezTo>
                  <a:pt x="304800" y="1097088"/>
                  <a:pt x="1803165" y="328826"/>
                  <a:pt x="3622738" y="425264"/>
                </a:cubicBezTo>
                <a:cubicBezTo>
                  <a:pt x="5442311" y="521702"/>
                  <a:pt x="6970396" y="1470041"/>
                  <a:pt x="9144052" y="877824"/>
                </a:cubicBezTo>
                <a:cubicBezTo>
                  <a:pt x="9146241" y="585216"/>
                  <a:pt x="9148431" y="292608"/>
                  <a:pt x="9150620" y="0"/>
                </a:cubicBezTo>
                <a:lnTo>
                  <a:pt x="52" y="1284"/>
                </a:lnTo>
                <a:close/>
              </a:path>
            </a:pathLst>
          </a:cu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 bwMode="invGray">
          <a:xfrm flipV="1">
            <a:off x="-56" y="5780271"/>
            <a:ext cx="9906056" cy="1094171"/>
          </a:xfrm>
          <a:custGeom>
            <a:avLst/>
            <a:gdLst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3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52 w 9153196"/>
              <a:gd name="connsiteY0" fmla="*/ 914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9144 h 1481136"/>
              <a:gd name="connsiteX0" fmla="*/ 52 w 9153196"/>
              <a:gd name="connsiteY0" fmla="*/ 1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1284 h 1481136"/>
              <a:gd name="connsiteX0" fmla="*/ 52 w 9153196"/>
              <a:gd name="connsiteY0" fmla="*/ 763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763284 h 1481136"/>
              <a:gd name="connsiteX0" fmla="*/ 52 w 9153196"/>
              <a:gd name="connsiteY0" fmla="*/ 1284 h 719136"/>
              <a:gd name="connsiteX1" fmla="*/ 0 w 9153196"/>
              <a:gd name="connsiteY1" fmla="*/ 719136 h 719136"/>
              <a:gd name="connsiteX2" fmla="*/ 2980996 w 9153196"/>
              <a:gd name="connsiteY2" fmla="*/ 198120 h 719136"/>
              <a:gd name="connsiteX3" fmla="*/ 6739180 w 9153196"/>
              <a:gd name="connsiteY3" fmla="*/ 554736 h 719136"/>
              <a:gd name="connsiteX4" fmla="*/ 9144052 w 9153196"/>
              <a:gd name="connsiteY4" fmla="*/ 344424 h 719136"/>
              <a:gd name="connsiteX5" fmla="*/ 9153196 w 9153196"/>
              <a:gd name="connsiteY5" fmla="*/ 0 h 719136"/>
              <a:gd name="connsiteX6" fmla="*/ 52 w 9153196"/>
              <a:gd name="connsiteY6" fmla="*/ 1284 h 719136"/>
              <a:gd name="connsiteX0" fmla="*/ 17 w 9162305"/>
              <a:gd name="connsiteY0" fmla="*/ 0 h 775764"/>
              <a:gd name="connsiteX1" fmla="*/ 9109 w 9162305"/>
              <a:gd name="connsiteY1" fmla="*/ 775764 h 775764"/>
              <a:gd name="connsiteX2" fmla="*/ 2990105 w 9162305"/>
              <a:gd name="connsiteY2" fmla="*/ 254748 h 775764"/>
              <a:gd name="connsiteX3" fmla="*/ 6748289 w 9162305"/>
              <a:gd name="connsiteY3" fmla="*/ 611364 h 775764"/>
              <a:gd name="connsiteX4" fmla="*/ 9153161 w 9162305"/>
              <a:gd name="connsiteY4" fmla="*/ 401052 h 775764"/>
              <a:gd name="connsiteX5" fmla="*/ 9162305 w 9162305"/>
              <a:gd name="connsiteY5" fmla="*/ 56628 h 775764"/>
              <a:gd name="connsiteX6" fmla="*/ 17 w 9162305"/>
              <a:gd name="connsiteY6" fmla="*/ 0 h 775764"/>
              <a:gd name="connsiteX0" fmla="*/ 17 w 9162305"/>
              <a:gd name="connsiteY0" fmla="*/ 0 h 821484"/>
              <a:gd name="connsiteX1" fmla="*/ 9109 w 9162305"/>
              <a:gd name="connsiteY1" fmla="*/ 821484 h 821484"/>
              <a:gd name="connsiteX2" fmla="*/ 2990105 w 9162305"/>
              <a:gd name="connsiteY2" fmla="*/ 300468 h 821484"/>
              <a:gd name="connsiteX3" fmla="*/ 6748289 w 9162305"/>
              <a:gd name="connsiteY3" fmla="*/ 657084 h 821484"/>
              <a:gd name="connsiteX4" fmla="*/ 9153161 w 9162305"/>
              <a:gd name="connsiteY4" fmla="*/ 446772 h 821484"/>
              <a:gd name="connsiteX5" fmla="*/ 9162305 w 9162305"/>
              <a:gd name="connsiteY5" fmla="*/ 102348 h 821484"/>
              <a:gd name="connsiteX6" fmla="*/ 17 w 9162305"/>
              <a:gd name="connsiteY6" fmla="*/ 0 h 821484"/>
              <a:gd name="connsiteX0" fmla="*/ 17 w 9162305"/>
              <a:gd name="connsiteY0" fmla="*/ 0 h 848916"/>
              <a:gd name="connsiteX1" fmla="*/ 9109 w 9162305"/>
              <a:gd name="connsiteY1" fmla="*/ 848916 h 848916"/>
              <a:gd name="connsiteX2" fmla="*/ 2990105 w 9162305"/>
              <a:gd name="connsiteY2" fmla="*/ 327900 h 848916"/>
              <a:gd name="connsiteX3" fmla="*/ 6748289 w 9162305"/>
              <a:gd name="connsiteY3" fmla="*/ 684516 h 848916"/>
              <a:gd name="connsiteX4" fmla="*/ 9153161 w 9162305"/>
              <a:gd name="connsiteY4" fmla="*/ 474204 h 848916"/>
              <a:gd name="connsiteX5" fmla="*/ 9162305 w 9162305"/>
              <a:gd name="connsiteY5" fmla="*/ 129780 h 848916"/>
              <a:gd name="connsiteX6" fmla="*/ 17 w 9162305"/>
              <a:gd name="connsiteY6" fmla="*/ 0 h 848916"/>
              <a:gd name="connsiteX0" fmla="*/ 17 w 9171449"/>
              <a:gd name="connsiteY0" fmla="*/ 0 h 864156"/>
              <a:gd name="connsiteX1" fmla="*/ 18253 w 9171449"/>
              <a:gd name="connsiteY1" fmla="*/ 864156 h 864156"/>
              <a:gd name="connsiteX2" fmla="*/ 2999249 w 9171449"/>
              <a:gd name="connsiteY2" fmla="*/ 343140 h 864156"/>
              <a:gd name="connsiteX3" fmla="*/ 6757433 w 9171449"/>
              <a:gd name="connsiteY3" fmla="*/ 699756 h 864156"/>
              <a:gd name="connsiteX4" fmla="*/ 9162305 w 9171449"/>
              <a:gd name="connsiteY4" fmla="*/ 489444 h 864156"/>
              <a:gd name="connsiteX5" fmla="*/ 9171449 w 9171449"/>
              <a:gd name="connsiteY5" fmla="*/ 145020 h 864156"/>
              <a:gd name="connsiteX6" fmla="*/ 17 w 9171449"/>
              <a:gd name="connsiteY6" fmla="*/ 0 h 864156"/>
              <a:gd name="connsiteX0" fmla="*/ 17 w 9189737"/>
              <a:gd name="connsiteY0" fmla="*/ 0 h 952548"/>
              <a:gd name="connsiteX1" fmla="*/ 36541 w 9189737"/>
              <a:gd name="connsiteY1" fmla="*/ 952548 h 952548"/>
              <a:gd name="connsiteX2" fmla="*/ 3017537 w 9189737"/>
              <a:gd name="connsiteY2" fmla="*/ 431532 h 952548"/>
              <a:gd name="connsiteX3" fmla="*/ 6775721 w 9189737"/>
              <a:gd name="connsiteY3" fmla="*/ 788148 h 952548"/>
              <a:gd name="connsiteX4" fmla="*/ 9180593 w 9189737"/>
              <a:gd name="connsiteY4" fmla="*/ 577836 h 952548"/>
              <a:gd name="connsiteX5" fmla="*/ 9189737 w 9189737"/>
              <a:gd name="connsiteY5" fmla="*/ 233412 h 952548"/>
              <a:gd name="connsiteX6" fmla="*/ 17 w 9189737"/>
              <a:gd name="connsiteY6" fmla="*/ 0 h 952548"/>
              <a:gd name="connsiteX0" fmla="*/ 17 w 9171449"/>
              <a:gd name="connsiteY0" fmla="*/ 0 h 909876"/>
              <a:gd name="connsiteX1" fmla="*/ 18253 w 9171449"/>
              <a:gd name="connsiteY1" fmla="*/ 909876 h 909876"/>
              <a:gd name="connsiteX2" fmla="*/ 2999249 w 9171449"/>
              <a:gd name="connsiteY2" fmla="*/ 388860 h 909876"/>
              <a:gd name="connsiteX3" fmla="*/ 6757433 w 9171449"/>
              <a:gd name="connsiteY3" fmla="*/ 745476 h 909876"/>
              <a:gd name="connsiteX4" fmla="*/ 9162305 w 9171449"/>
              <a:gd name="connsiteY4" fmla="*/ 535164 h 909876"/>
              <a:gd name="connsiteX5" fmla="*/ 9171449 w 9171449"/>
              <a:gd name="connsiteY5" fmla="*/ 190740 h 909876"/>
              <a:gd name="connsiteX6" fmla="*/ 17 w 9171449"/>
              <a:gd name="connsiteY6" fmla="*/ 0 h 909876"/>
              <a:gd name="connsiteX0" fmla="*/ 17 w 9180593"/>
              <a:gd name="connsiteY0" fmla="*/ 13476 h 923352"/>
              <a:gd name="connsiteX1" fmla="*/ 18253 w 9180593"/>
              <a:gd name="connsiteY1" fmla="*/ 923352 h 923352"/>
              <a:gd name="connsiteX2" fmla="*/ 2999249 w 9180593"/>
              <a:gd name="connsiteY2" fmla="*/ 402336 h 923352"/>
              <a:gd name="connsiteX3" fmla="*/ 6757433 w 9180593"/>
              <a:gd name="connsiteY3" fmla="*/ 758952 h 923352"/>
              <a:gd name="connsiteX4" fmla="*/ 9162305 w 9180593"/>
              <a:gd name="connsiteY4" fmla="*/ 548640 h 923352"/>
              <a:gd name="connsiteX5" fmla="*/ 9180593 w 9180593"/>
              <a:gd name="connsiteY5" fmla="*/ 0 h 923352"/>
              <a:gd name="connsiteX6" fmla="*/ 17 w 9180593"/>
              <a:gd name="connsiteY6" fmla="*/ 13476 h 923352"/>
              <a:gd name="connsiteX0" fmla="*/ 17 w 9189737"/>
              <a:gd name="connsiteY0" fmla="*/ 0 h 909876"/>
              <a:gd name="connsiteX1" fmla="*/ 18253 w 9189737"/>
              <a:gd name="connsiteY1" fmla="*/ 909876 h 909876"/>
              <a:gd name="connsiteX2" fmla="*/ 2999249 w 9189737"/>
              <a:gd name="connsiteY2" fmla="*/ 388860 h 909876"/>
              <a:gd name="connsiteX3" fmla="*/ 6757433 w 9189737"/>
              <a:gd name="connsiteY3" fmla="*/ 745476 h 909876"/>
              <a:gd name="connsiteX4" fmla="*/ 9162305 w 9189737"/>
              <a:gd name="connsiteY4" fmla="*/ 535164 h 909876"/>
              <a:gd name="connsiteX5" fmla="*/ 9189737 w 9189737"/>
              <a:gd name="connsiteY5" fmla="*/ 10908 h 909876"/>
              <a:gd name="connsiteX6" fmla="*/ 17 w 9189737"/>
              <a:gd name="connsiteY6" fmla="*/ 0 h 909876"/>
              <a:gd name="connsiteX0" fmla="*/ 0 w 9189720"/>
              <a:gd name="connsiteY0" fmla="*/ 0 h 909876"/>
              <a:gd name="connsiteX1" fmla="*/ 18236 w 9189720"/>
              <a:gd name="connsiteY1" fmla="*/ 909876 h 909876"/>
              <a:gd name="connsiteX2" fmla="*/ 2999232 w 9189720"/>
              <a:gd name="connsiteY2" fmla="*/ 388860 h 909876"/>
              <a:gd name="connsiteX3" fmla="*/ 6757416 w 9189720"/>
              <a:gd name="connsiteY3" fmla="*/ 745476 h 909876"/>
              <a:gd name="connsiteX4" fmla="*/ 9162288 w 9189720"/>
              <a:gd name="connsiteY4" fmla="*/ 535164 h 909876"/>
              <a:gd name="connsiteX5" fmla="*/ 9189720 w 9189720"/>
              <a:gd name="connsiteY5" fmla="*/ 10908 h 909876"/>
              <a:gd name="connsiteX6" fmla="*/ 0 w 9189720"/>
              <a:gd name="connsiteY6" fmla="*/ 0 h 909876"/>
              <a:gd name="connsiteX0" fmla="*/ 0 w 9162288"/>
              <a:gd name="connsiteY0" fmla="*/ 1971 h 911847"/>
              <a:gd name="connsiteX1" fmla="*/ 18236 w 9162288"/>
              <a:gd name="connsiteY1" fmla="*/ 911847 h 911847"/>
              <a:gd name="connsiteX2" fmla="*/ 2999232 w 9162288"/>
              <a:gd name="connsiteY2" fmla="*/ 390831 h 911847"/>
              <a:gd name="connsiteX3" fmla="*/ 6757416 w 9162288"/>
              <a:gd name="connsiteY3" fmla="*/ 747447 h 911847"/>
              <a:gd name="connsiteX4" fmla="*/ 9162288 w 9162288"/>
              <a:gd name="connsiteY4" fmla="*/ 537135 h 911847"/>
              <a:gd name="connsiteX5" fmla="*/ 9161386 w 9162288"/>
              <a:gd name="connsiteY5" fmla="*/ 0 h 911847"/>
              <a:gd name="connsiteX6" fmla="*/ 0 w 9162288"/>
              <a:gd name="connsiteY6" fmla="*/ 1971 h 911847"/>
              <a:gd name="connsiteX0" fmla="*/ 20401 w 9144052"/>
              <a:gd name="connsiteY0" fmla="*/ 32880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6739180 w 9144052"/>
              <a:gd name="connsiteY3" fmla="*/ 747447 h 911847"/>
              <a:gd name="connsiteX4" fmla="*/ 9144052 w 9144052"/>
              <a:gd name="connsiteY4" fmla="*/ 537135 h 911847"/>
              <a:gd name="connsiteX5" fmla="*/ 9143150 w 9144052"/>
              <a:gd name="connsiteY5" fmla="*/ 0 h 911847"/>
              <a:gd name="connsiteX6" fmla="*/ 20401 w 9144052"/>
              <a:gd name="connsiteY6" fmla="*/ 32880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6739180 w 9144052"/>
              <a:gd name="connsiteY3" fmla="*/ 747447 h 911847"/>
              <a:gd name="connsiteX4" fmla="*/ 9144052 w 9144052"/>
              <a:gd name="connsiteY4" fmla="*/ 537135 h 911847"/>
              <a:gd name="connsiteX5" fmla="*/ 9143150 w 9144052"/>
              <a:gd name="connsiteY5" fmla="*/ 0 h 911847"/>
              <a:gd name="connsiteX6" fmla="*/ 2371 w 9144052"/>
              <a:gd name="connsiteY6" fmla="*/ 1971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6739180 w 9144052"/>
              <a:gd name="connsiteY3" fmla="*/ 747447 h 911847"/>
              <a:gd name="connsiteX4" fmla="*/ 9144052 w 9144052"/>
              <a:gd name="connsiteY4" fmla="*/ 537135 h 911847"/>
              <a:gd name="connsiteX5" fmla="*/ 9143150 w 9144052"/>
              <a:gd name="connsiteY5" fmla="*/ 0 h 911847"/>
              <a:gd name="connsiteX6" fmla="*/ 2371 w 9144052"/>
              <a:gd name="connsiteY6" fmla="*/ 1971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9144052 w 9144052"/>
              <a:gd name="connsiteY3" fmla="*/ 537135 h 911847"/>
              <a:gd name="connsiteX4" fmla="*/ 9143150 w 9144052"/>
              <a:gd name="connsiteY4" fmla="*/ 0 h 911847"/>
              <a:gd name="connsiteX5" fmla="*/ 2371 w 9144052"/>
              <a:gd name="connsiteY5" fmla="*/ 1971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3361996 w 9144052"/>
              <a:gd name="connsiteY2" fmla="*/ 390831 h 911847"/>
              <a:gd name="connsiteX3" fmla="*/ 9144052 w 9144052"/>
              <a:gd name="connsiteY3" fmla="*/ 537135 h 911847"/>
              <a:gd name="connsiteX4" fmla="*/ 9143150 w 9144052"/>
              <a:gd name="connsiteY4" fmla="*/ 0 h 911847"/>
              <a:gd name="connsiteX5" fmla="*/ 2371 w 9144052"/>
              <a:gd name="connsiteY5" fmla="*/ 1971 h 911847"/>
              <a:gd name="connsiteX0" fmla="*/ 2371 w 9144052"/>
              <a:gd name="connsiteY0" fmla="*/ 1971 h 1193400"/>
              <a:gd name="connsiteX1" fmla="*/ 0 w 9144052"/>
              <a:gd name="connsiteY1" fmla="*/ 911847 h 1193400"/>
              <a:gd name="connsiteX2" fmla="*/ 3361996 w 9144052"/>
              <a:gd name="connsiteY2" fmla="*/ 390831 h 1193400"/>
              <a:gd name="connsiteX3" fmla="*/ 9144052 w 9144052"/>
              <a:gd name="connsiteY3" fmla="*/ 537135 h 1193400"/>
              <a:gd name="connsiteX4" fmla="*/ 9143150 w 9144052"/>
              <a:gd name="connsiteY4" fmla="*/ 0 h 1193400"/>
              <a:gd name="connsiteX5" fmla="*/ 2371 w 9144052"/>
              <a:gd name="connsiteY5" fmla="*/ 1971 h 1193400"/>
              <a:gd name="connsiteX0" fmla="*/ 2371 w 9144052"/>
              <a:gd name="connsiteY0" fmla="*/ 1971 h 1125725"/>
              <a:gd name="connsiteX1" fmla="*/ 0 w 9144052"/>
              <a:gd name="connsiteY1" fmla="*/ 911847 h 1125725"/>
              <a:gd name="connsiteX2" fmla="*/ 3361996 w 9144052"/>
              <a:gd name="connsiteY2" fmla="*/ 390831 h 1125725"/>
              <a:gd name="connsiteX3" fmla="*/ 9144052 w 9144052"/>
              <a:gd name="connsiteY3" fmla="*/ 537135 h 1125725"/>
              <a:gd name="connsiteX4" fmla="*/ 9143150 w 9144052"/>
              <a:gd name="connsiteY4" fmla="*/ 0 h 1125725"/>
              <a:gd name="connsiteX5" fmla="*/ 2371 w 9144052"/>
              <a:gd name="connsiteY5" fmla="*/ 1971 h 1125725"/>
              <a:gd name="connsiteX0" fmla="*/ 2371 w 9144052"/>
              <a:gd name="connsiteY0" fmla="*/ 1971 h 1244834"/>
              <a:gd name="connsiteX1" fmla="*/ 0 w 9144052"/>
              <a:gd name="connsiteY1" fmla="*/ 911847 h 1244834"/>
              <a:gd name="connsiteX2" fmla="*/ 3361996 w 9144052"/>
              <a:gd name="connsiteY2" fmla="*/ 390831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863120 h 1244834"/>
              <a:gd name="connsiteX2" fmla="*/ 3361996 w 9144052"/>
              <a:gd name="connsiteY2" fmla="*/ 390831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749425 h 1244834"/>
              <a:gd name="connsiteX2" fmla="*/ 3361996 w 9144052"/>
              <a:gd name="connsiteY2" fmla="*/ 390831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749425 h 1244834"/>
              <a:gd name="connsiteX2" fmla="*/ 3343523 w 9144052"/>
              <a:gd name="connsiteY2" fmla="*/ 315034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749425 h 1244834"/>
              <a:gd name="connsiteX2" fmla="*/ 3114923 w 9144052"/>
              <a:gd name="connsiteY2" fmla="*/ 315034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82732"/>
              <a:gd name="connsiteX1" fmla="*/ 0 w 9144052"/>
              <a:gd name="connsiteY1" fmla="*/ 749425 h 1282732"/>
              <a:gd name="connsiteX2" fmla="*/ 3114923 w 9144052"/>
              <a:gd name="connsiteY2" fmla="*/ 315034 h 1282732"/>
              <a:gd name="connsiteX3" fmla="*/ 9144052 w 9144052"/>
              <a:gd name="connsiteY3" fmla="*/ 537135 h 1282732"/>
              <a:gd name="connsiteX4" fmla="*/ 9143150 w 9144052"/>
              <a:gd name="connsiteY4" fmla="*/ 0 h 1282732"/>
              <a:gd name="connsiteX5" fmla="*/ 2371 w 9144052"/>
              <a:gd name="connsiteY5" fmla="*/ 1971 h 1282732"/>
              <a:gd name="connsiteX0" fmla="*/ 2371 w 9144052"/>
              <a:gd name="connsiteY0" fmla="*/ 1971 h 1282732"/>
              <a:gd name="connsiteX1" fmla="*/ 0 w 9144052"/>
              <a:gd name="connsiteY1" fmla="*/ 749425 h 1282732"/>
              <a:gd name="connsiteX2" fmla="*/ 3114923 w 9144052"/>
              <a:gd name="connsiteY2" fmla="*/ 315034 h 1282732"/>
              <a:gd name="connsiteX3" fmla="*/ 9144052 w 9144052"/>
              <a:gd name="connsiteY3" fmla="*/ 537135 h 1282732"/>
              <a:gd name="connsiteX4" fmla="*/ 9143150 w 9144052"/>
              <a:gd name="connsiteY4" fmla="*/ 0 h 1282732"/>
              <a:gd name="connsiteX5" fmla="*/ 2371 w 9144052"/>
              <a:gd name="connsiteY5" fmla="*/ 1971 h 1282732"/>
              <a:gd name="connsiteX0" fmla="*/ 2371 w 9144052"/>
              <a:gd name="connsiteY0" fmla="*/ 1971 h 1282732"/>
              <a:gd name="connsiteX1" fmla="*/ 0 w 9144052"/>
              <a:gd name="connsiteY1" fmla="*/ 749425 h 1282732"/>
              <a:gd name="connsiteX2" fmla="*/ 3114923 w 9144052"/>
              <a:gd name="connsiteY2" fmla="*/ 315034 h 1282732"/>
              <a:gd name="connsiteX3" fmla="*/ 9144052 w 9144052"/>
              <a:gd name="connsiteY3" fmla="*/ 537135 h 1282732"/>
              <a:gd name="connsiteX4" fmla="*/ 9143150 w 9144052"/>
              <a:gd name="connsiteY4" fmla="*/ 0 h 1282732"/>
              <a:gd name="connsiteX5" fmla="*/ 2371 w 9144052"/>
              <a:gd name="connsiteY5" fmla="*/ 1971 h 1282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52" h="1282732">
                <a:moveTo>
                  <a:pt x="2371" y="1971"/>
                </a:moveTo>
                <a:cubicBezTo>
                  <a:pt x="1581" y="305263"/>
                  <a:pt x="790" y="446133"/>
                  <a:pt x="0" y="749425"/>
                </a:cubicBezTo>
                <a:cubicBezTo>
                  <a:pt x="414528" y="587881"/>
                  <a:pt x="1394642" y="355830"/>
                  <a:pt x="3114923" y="315034"/>
                </a:cubicBezTo>
                <a:cubicBezTo>
                  <a:pt x="4835204" y="274238"/>
                  <a:pt x="7500499" y="1282732"/>
                  <a:pt x="9144052" y="537135"/>
                </a:cubicBezTo>
                <a:cubicBezTo>
                  <a:pt x="9143751" y="358090"/>
                  <a:pt x="9143451" y="179045"/>
                  <a:pt x="9143150" y="0"/>
                </a:cubicBezTo>
                <a:lnTo>
                  <a:pt x="2371" y="197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 bwMode="gray">
          <a:xfrm>
            <a:off x="8826246" y="5641848"/>
            <a:ext cx="822198" cy="758952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alpha val="90000"/>
                </a:schemeClr>
              </a:gs>
              <a:gs pos="76000">
                <a:schemeClr val="accent1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 bwMode="gray">
          <a:xfrm>
            <a:off x="9361170" y="5212080"/>
            <a:ext cx="416052" cy="384048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alpha val="90000"/>
                </a:schemeClr>
              </a:gs>
              <a:gs pos="76000">
                <a:schemeClr val="accent4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 bwMode="gray">
          <a:xfrm>
            <a:off x="307086" y="5641848"/>
            <a:ext cx="901446" cy="832104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alpha val="54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black">
          <a:xfrm>
            <a:off x="7508748" y="274638"/>
            <a:ext cx="1901952" cy="5669280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854952" cy="569671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08CF0AC-2364-4491-9A6D-089EFE410262}" type="datetime1">
              <a:rPr lang="en-US" altLang="ko-KR" smtClean="0"/>
              <a:pPr/>
              <a:t>12/1/2011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F3BBF41-8CCE-4738-9EBA-EB32408ABD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gray">
          <a:xfrm>
            <a:off x="495300" y="1801368"/>
            <a:ext cx="8915400" cy="452628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37A9A-C620-4C91-B758-73B7377E5DB3}" type="datetime1">
              <a:rPr lang="en-US" altLang="ko-KR" smtClean="0"/>
              <a:pPr/>
              <a:t>12/1/2011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BBF41-8CCE-4738-9EBA-EB32408ABD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 bwMode="gray">
          <a:xfrm>
            <a:off x="8846058" y="667512"/>
            <a:ext cx="822198" cy="758952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alpha val="90000"/>
                </a:schemeClr>
              </a:gs>
              <a:gs pos="76000">
                <a:schemeClr val="accent1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 bwMode="gray">
          <a:xfrm>
            <a:off x="8538972" y="1353312"/>
            <a:ext cx="416052" cy="384048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alpha val="90000"/>
                </a:schemeClr>
              </a:gs>
              <a:gs pos="76000">
                <a:schemeClr val="accent4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 bwMode="gray">
          <a:xfrm>
            <a:off x="307086" y="786384"/>
            <a:ext cx="1079754" cy="996696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alpha val="54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gray"/>
        <p:txBody>
          <a:bodyPr vert="horz" lIns="91440" tIns="45720" rIns="91440" bIns="45720" rtlCol="0" anchor="ctr">
            <a:noAutofit/>
            <a:scene3d>
              <a:camera prst="orthographicFront"/>
              <a:lightRig rig="glow" dir="t">
                <a:rot lat="0" lon="0" rev="5400000"/>
              </a:lightRig>
            </a:scene3d>
            <a:sp3d extrusionH="57150" contourW="12700">
              <a:bevelT w="25400" h="25400"/>
              <a:contourClr>
                <a:schemeClr val="accent1">
                  <a:lumMod val="20000"/>
                  <a:lumOff val="8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3600" b="1" kern="1200" smtClean="0">
                <a:ln w="6350">
                  <a:solidFill>
                    <a:schemeClr val="accent1">
                      <a:lumMod val="20000"/>
                      <a:lumOff val="80000"/>
                    </a:schemeClr>
                  </a:solidFill>
                </a:ln>
                <a:gradFill flip="none" rotWithShape="1">
                  <a:gsLst>
                    <a:gs pos="0">
                      <a:schemeClr val="accent1">
                        <a:lumMod val="20000"/>
                        <a:lumOff val="80000"/>
                      </a:schemeClr>
                    </a:gs>
                    <a:gs pos="48000">
                      <a:schemeClr val="accent1">
                        <a:lumMod val="60000"/>
                        <a:lumOff val="40000"/>
                      </a:schemeClr>
                    </a:gs>
                    <a:gs pos="57000">
                      <a:schemeClr val="accent1">
                        <a:lumMod val="20000"/>
                        <a:lumOff val="80000"/>
                      </a:schemeClr>
                    </a:gs>
                    <a:gs pos="100000">
                      <a:schemeClr val="accent1">
                        <a:lumMod val="20000"/>
                        <a:lumOff val="80000"/>
                      </a:schemeClr>
                    </a:gs>
                  </a:gsLst>
                  <a:lin ang="5400000" scaled="1"/>
                  <a:tileRect/>
                </a:gradFill>
                <a:effectLst>
                  <a:outerShdw blurRad="80010" dist="40640" dir="5040000" algn="tl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/>
          <p:cNvSpPr/>
          <p:nvPr/>
        </p:nvSpPr>
        <p:spPr bwMode="gray">
          <a:xfrm>
            <a:off x="0" y="426720"/>
            <a:ext cx="9906000" cy="4526280"/>
          </a:xfrm>
          <a:custGeom>
            <a:avLst/>
            <a:gdLst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3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52 w 9153196"/>
              <a:gd name="connsiteY0" fmla="*/ 914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9144 h 1481136"/>
              <a:gd name="connsiteX0" fmla="*/ 52 w 9153196"/>
              <a:gd name="connsiteY0" fmla="*/ 1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1284 h 1481136"/>
              <a:gd name="connsiteX0" fmla="*/ 52 w 9153196"/>
              <a:gd name="connsiteY0" fmla="*/ 0 h 4756452"/>
              <a:gd name="connsiteX1" fmla="*/ 0 w 9153196"/>
              <a:gd name="connsiteY1" fmla="*/ 4756452 h 4756452"/>
              <a:gd name="connsiteX2" fmla="*/ 2980996 w 9153196"/>
              <a:gd name="connsiteY2" fmla="*/ 4235436 h 4756452"/>
              <a:gd name="connsiteX3" fmla="*/ 6739180 w 9153196"/>
              <a:gd name="connsiteY3" fmla="*/ 4592052 h 4756452"/>
              <a:gd name="connsiteX4" fmla="*/ 9144052 w 9153196"/>
              <a:gd name="connsiteY4" fmla="*/ 4381740 h 4756452"/>
              <a:gd name="connsiteX5" fmla="*/ 9153196 w 9153196"/>
              <a:gd name="connsiteY5" fmla="*/ 3275316 h 4756452"/>
              <a:gd name="connsiteX6" fmla="*/ 52 w 9153196"/>
              <a:gd name="connsiteY6" fmla="*/ 0 h 4756452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0996 w 9153196"/>
              <a:gd name="connsiteY2" fmla="*/ 4236720 h 4757736"/>
              <a:gd name="connsiteX3" fmla="*/ 6739180 w 9153196"/>
              <a:gd name="connsiteY3" fmla="*/ 4593336 h 4757736"/>
              <a:gd name="connsiteX4" fmla="*/ 9144052 w 9153196"/>
              <a:gd name="connsiteY4" fmla="*/ 4383024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0996 w 9153196"/>
              <a:gd name="connsiteY2" fmla="*/ 4236720 h 4757736"/>
              <a:gd name="connsiteX3" fmla="*/ 6739180 w 9153196"/>
              <a:gd name="connsiteY3" fmla="*/ 4593336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0996 w 9153196"/>
              <a:gd name="connsiteY2" fmla="*/ 4236720 h 4757736"/>
              <a:gd name="connsiteX3" fmla="*/ 6739180 w 9153196"/>
              <a:gd name="connsiteY3" fmla="*/ 4593336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0996 w 9153196"/>
              <a:gd name="connsiteY2" fmla="*/ 4236720 h 4757736"/>
              <a:gd name="connsiteX3" fmla="*/ 6739180 w 9153196"/>
              <a:gd name="connsiteY3" fmla="*/ 4593336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0996 w 9153196"/>
              <a:gd name="connsiteY2" fmla="*/ 3996431 h 4757736"/>
              <a:gd name="connsiteX3" fmla="*/ 6739180 w 9153196"/>
              <a:gd name="connsiteY3" fmla="*/ 4593336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3307 w 9153196"/>
              <a:gd name="connsiteY2" fmla="*/ 3938179 h 4757736"/>
              <a:gd name="connsiteX3" fmla="*/ 6739180 w 9153196"/>
              <a:gd name="connsiteY3" fmla="*/ 4593336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3307 w 9153196"/>
              <a:gd name="connsiteY2" fmla="*/ 3938179 h 4757736"/>
              <a:gd name="connsiteX3" fmla="*/ 6766917 w 9153196"/>
              <a:gd name="connsiteY3" fmla="*/ 4518094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3307 w 9153196"/>
              <a:gd name="connsiteY2" fmla="*/ 3938179 h 4757736"/>
              <a:gd name="connsiteX3" fmla="*/ 6766918 w 9153196"/>
              <a:gd name="connsiteY3" fmla="*/ 4459842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3307 w 9153196"/>
              <a:gd name="connsiteY2" fmla="*/ 3938179 h 4757736"/>
              <a:gd name="connsiteX3" fmla="*/ 6766918 w 9153196"/>
              <a:gd name="connsiteY3" fmla="*/ 4459842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3307 w 9153196"/>
              <a:gd name="connsiteY2" fmla="*/ 3938179 h 4757736"/>
              <a:gd name="connsiteX3" fmla="*/ 6766918 w 9153196"/>
              <a:gd name="connsiteY3" fmla="*/ 4459842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808828"/>
              <a:gd name="connsiteX1" fmla="*/ 0 w 9153196"/>
              <a:gd name="connsiteY1" fmla="*/ 4757736 h 4808828"/>
              <a:gd name="connsiteX2" fmla="*/ 2983307 w 9153196"/>
              <a:gd name="connsiteY2" fmla="*/ 3938179 h 4808828"/>
              <a:gd name="connsiteX3" fmla="*/ 6766918 w 9153196"/>
              <a:gd name="connsiteY3" fmla="*/ 4459842 h 4808828"/>
              <a:gd name="connsiteX4" fmla="*/ 9149297 w 9153196"/>
              <a:gd name="connsiteY4" fmla="*/ 4461355 h 4808828"/>
              <a:gd name="connsiteX5" fmla="*/ 9153196 w 9153196"/>
              <a:gd name="connsiteY5" fmla="*/ 0 h 4808828"/>
              <a:gd name="connsiteX6" fmla="*/ 52 w 9153196"/>
              <a:gd name="connsiteY6" fmla="*/ 1284 h 4808828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3307 w 9153196"/>
              <a:gd name="connsiteY2" fmla="*/ 3938179 h 4757736"/>
              <a:gd name="connsiteX3" fmla="*/ 6766918 w 9153196"/>
              <a:gd name="connsiteY3" fmla="*/ 4459842 h 4757736"/>
              <a:gd name="connsiteX4" fmla="*/ 9149297 w 9153196"/>
              <a:gd name="connsiteY4" fmla="*/ 446135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3307 w 9153196"/>
              <a:gd name="connsiteY2" fmla="*/ 3938179 h 4757736"/>
              <a:gd name="connsiteX3" fmla="*/ 6766918 w 9153196"/>
              <a:gd name="connsiteY3" fmla="*/ 4459842 h 4757736"/>
              <a:gd name="connsiteX4" fmla="*/ 9149297 w 9153196"/>
              <a:gd name="connsiteY4" fmla="*/ 446135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3307 w 9153196"/>
              <a:gd name="connsiteY2" fmla="*/ 3938179 h 4757736"/>
              <a:gd name="connsiteX3" fmla="*/ 6766918 w 9153196"/>
              <a:gd name="connsiteY3" fmla="*/ 4459842 h 4757736"/>
              <a:gd name="connsiteX4" fmla="*/ 9149297 w 9153196"/>
              <a:gd name="connsiteY4" fmla="*/ 446135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3115058 w 9153196"/>
              <a:gd name="connsiteY2" fmla="*/ 3911480 h 4757736"/>
              <a:gd name="connsiteX3" fmla="*/ 6766918 w 9153196"/>
              <a:gd name="connsiteY3" fmla="*/ 4459842 h 4757736"/>
              <a:gd name="connsiteX4" fmla="*/ 9149297 w 9153196"/>
              <a:gd name="connsiteY4" fmla="*/ 446135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3115058 w 9153196"/>
              <a:gd name="connsiteY2" fmla="*/ 3911480 h 4757736"/>
              <a:gd name="connsiteX3" fmla="*/ 6736870 w 9153196"/>
              <a:gd name="connsiteY3" fmla="*/ 4428289 h 4757736"/>
              <a:gd name="connsiteX4" fmla="*/ 9149297 w 9153196"/>
              <a:gd name="connsiteY4" fmla="*/ 446135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3115058 w 9153196"/>
              <a:gd name="connsiteY2" fmla="*/ 3911480 h 4757736"/>
              <a:gd name="connsiteX3" fmla="*/ 6736870 w 9153196"/>
              <a:gd name="connsiteY3" fmla="*/ 4428289 h 4757736"/>
              <a:gd name="connsiteX4" fmla="*/ 9149297 w 9153196"/>
              <a:gd name="connsiteY4" fmla="*/ 446135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3115058 w 9153196"/>
              <a:gd name="connsiteY2" fmla="*/ 3911480 h 4757736"/>
              <a:gd name="connsiteX3" fmla="*/ 6736870 w 9153196"/>
              <a:gd name="connsiteY3" fmla="*/ 4428289 h 4757736"/>
              <a:gd name="connsiteX4" fmla="*/ 9149297 w 9153196"/>
              <a:gd name="connsiteY4" fmla="*/ 446135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3115058 w 9153196"/>
              <a:gd name="connsiteY2" fmla="*/ 3911480 h 4757736"/>
              <a:gd name="connsiteX3" fmla="*/ 6736870 w 9153196"/>
              <a:gd name="connsiteY3" fmla="*/ 4428289 h 4757736"/>
              <a:gd name="connsiteX4" fmla="*/ 9149297 w 9153196"/>
              <a:gd name="connsiteY4" fmla="*/ 446135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3115058 w 9153196"/>
              <a:gd name="connsiteY2" fmla="*/ 3911480 h 4757736"/>
              <a:gd name="connsiteX3" fmla="*/ 6736870 w 9153196"/>
              <a:gd name="connsiteY3" fmla="*/ 4428289 h 4757736"/>
              <a:gd name="connsiteX4" fmla="*/ 9149297 w 9153196"/>
              <a:gd name="connsiteY4" fmla="*/ 446135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53196" h="4757736">
                <a:moveTo>
                  <a:pt x="52" y="1284"/>
                </a:moveTo>
                <a:cubicBezTo>
                  <a:pt x="35" y="491948"/>
                  <a:pt x="17" y="4267072"/>
                  <a:pt x="0" y="4757736"/>
                </a:cubicBezTo>
                <a:cubicBezTo>
                  <a:pt x="402972" y="4559785"/>
                  <a:pt x="1992246" y="3966388"/>
                  <a:pt x="3115058" y="3911480"/>
                </a:cubicBezTo>
                <a:cubicBezTo>
                  <a:pt x="4237870" y="3856572"/>
                  <a:pt x="5939190" y="4331788"/>
                  <a:pt x="6736870" y="4428289"/>
                </a:cubicBezTo>
                <a:cubicBezTo>
                  <a:pt x="7534550" y="4524790"/>
                  <a:pt x="8253185" y="4658343"/>
                  <a:pt x="9149297" y="4461355"/>
                </a:cubicBezTo>
                <a:cubicBezTo>
                  <a:pt x="9150597" y="3000127"/>
                  <a:pt x="9151896" y="1461228"/>
                  <a:pt x="9153196" y="0"/>
                </a:cubicBezTo>
                <a:lnTo>
                  <a:pt x="52" y="1284"/>
                </a:lnTo>
                <a:close/>
              </a:path>
            </a:pathLst>
          </a:cu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 bwMode="invGray">
          <a:xfrm>
            <a:off x="-56" y="0"/>
            <a:ext cx="9906000" cy="4526280"/>
          </a:xfrm>
          <a:custGeom>
            <a:avLst/>
            <a:gdLst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3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52 w 9153196"/>
              <a:gd name="connsiteY0" fmla="*/ 914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9144 h 1481136"/>
              <a:gd name="connsiteX0" fmla="*/ 52 w 9153196"/>
              <a:gd name="connsiteY0" fmla="*/ 1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1284 h 1481136"/>
              <a:gd name="connsiteX0" fmla="*/ 52 w 9153196"/>
              <a:gd name="connsiteY0" fmla="*/ 0 h 4756452"/>
              <a:gd name="connsiteX1" fmla="*/ 0 w 9153196"/>
              <a:gd name="connsiteY1" fmla="*/ 4756452 h 4756452"/>
              <a:gd name="connsiteX2" fmla="*/ 2980996 w 9153196"/>
              <a:gd name="connsiteY2" fmla="*/ 4235436 h 4756452"/>
              <a:gd name="connsiteX3" fmla="*/ 6739180 w 9153196"/>
              <a:gd name="connsiteY3" fmla="*/ 4592052 h 4756452"/>
              <a:gd name="connsiteX4" fmla="*/ 9144052 w 9153196"/>
              <a:gd name="connsiteY4" fmla="*/ 4381740 h 4756452"/>
              <a:gd name="connsiteX5" fmla="*/ 9153196 w 9153196"/>
              <a:gd name="connsiteY5" fmla="*/ 3275316 h 4756452"/>
              <a:gd name="connsiteX6" fmla="*/ 52 w 9153196"/>
              <a:gd name="connsiteY6" fmla="*/ 0 h 4756452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0996 w 9153196"/>
              <a:gd name="connsiteY2" fmla="*/ 4236720 h 4757736"/>
              <a:gd name="connsiteX3" fmla="*/ 6739180 w 9153196"/>
              <a:gd name="connsiteY3" fmla="*/ 4593336 h 4757736"/>
              <a:gd name="connsiteX4" fmla="*/ 9144052 w 9153196"/>
              <a:gd name="connsiteY4" fmla="*/ 4383024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0996 w 9153196"/>
              <a:gd name="connsiteY2" fmla="*/ 4236720 h 4757736"/>
              <a:gd name="connsiteX3" fmla="*/ 6739180 w 9153196"/>
              <a:gd name="connsiteY3" fmla="*/ 4593336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0996 w 9153196"/>
              <a:gd name="connsiteY2" fmla="*/ 4236720 h 4757736"/>
              <a:gd name="connsiteX3" fmla="*/ 6739180 w 9153196"/>
              <a:gd name="connsiteY3" fmla="*/ 4593336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0996 w 9153196"/>
              <a:gd name="connsiteY2" fmla="*/ 4236720 h 4757736"/>
              <a:gd name="connsiteX3" fmla="*/ 6739180 w 9153196"/>
              <a:gd name="connsiteY3" fmla="*/ 4593336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53196" h="4757736">
                <a:moveTo>
                  <a:pt x="52" y="1284"/>
                </a:moveTo>
                <a:cubicBezTo>
                  <a:pt x="35" y="491948"/>
                  <a:pt x="17" y="4267072"/>
                  <a:pt x="0" y="4757736"/>
                </a:cubicBezTo>
                <a:cubicBezTo>
                  <a:pt x="414528" y="4596192"/>
                  <a:pt x="1857799" y="4264120"/>
                  <a:pt x="2980996" y="4236720"/>
                </a:cubicBezTo>
                <a:cubicBezTo>
                  <a:pt x="4104193" y="4209320"/>
                  <a:pt x="5900665" y="4503309"/>
                  <a:pt x="6739180" y="4593336"/>
                </a:cubicBezTo>
                <a:cubicBezTo>
                  <a:pt x="7577695" y="4683363"/>
                  <a:pt x="8253185" y="4731157"/>
                  <a:pt x="9149297" y="4383685"/>
                </a:cubicBezTo>
                <a:cubicBezTo>
                  <a:pt x="9150597" y="2922457"/>
                  <a:pt x="9151896" y="1461228"/>
                  <a:pt x="9153196" y="0"/>
                </a:cubicBezTo>
                <a:lnTo>
                  <a:pt x="52" y="1284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75000"/>
                  <a:alpha val="69000"/>
                </a:schemeClr>
              </a:gs>
              <a:gs pos="100000">
                <a:schemeClr val="accent1"/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 bwMode="gray">
          <a:xfrm>
            <a:off x="8737092" y="3849624"/>
            <a:ext cx="822198" cy="758952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alpha val="90000"/>
                </a:schemeClr>
              </a:gs>
              <a:gs pos="76000">
                <a:schemeClr val="accent1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 bwMode="gray">
          <a:xfrm>
            <a:off x="8439912" y="4535424"/>
            <a:ext cx="416052" cy="384048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alpha val="90000"/>
                </a:schemeClr>
              </a:gs>
              <a:gs pos="76000">
                <a:schemeClr val="accent4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 bwMode="gray">
          <a:xfrm>
            <a:off x="326898" y="3840480"/>
            <a:ext cx="1079754" cy="996696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alpha val="54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">
          <a:xfrm>
            <a:off x="1238250" y="5129785"/>
            <a:ext cx="7895082" cy="1362075"/>
          </a:xfr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4000" b="1" kern="1200" cap="all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black">
          <a:xfrm>
            <a:off x="1238250" y="4425696"/>
            <a:ext cx="7895082" cy="71323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892BC-8CC3-4945-858A-043C902C6DE3}" type="datetime1">
              <a:rPr lang="en-US" altLang="ko-KR" smtClean="0"/>
              <a:pPr/>
              <a:t>12/1/2011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BBF41-8CCE-4738-9EBA-EB32408ABD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 bwMode="gray">
          <a:xfrm>
            <a:off x="0" y="0"/>
            <a:ext cx="9906000" cy="1929384"/>
          </a:xfrm>
          <a:custGeom>
            <a:avLst/>
            <a:gdLst>
              <a:gd name="connsiteX0" fmla="*/ 0 w 9144000"/>
              <a:gd name="connsiteY0" fmla="*/ 256032 h 1929384"/>
              <a:gd name="connsiteX1" fmla="*/ 0 w 9144000"/>
              <a:gd name="connsiteY1" fmla="*/ 1929384 h 1929384"/>
              <a:gd name="connsiteX2" fmla="*/ 2971800 w 9144000"/>
              <a:gd name="connsiteY2" fmla="*/ 1307592 h 1929384"/>
              <a:gd name="connsiteX3" fmla="*/ 9134856 w 9144000"/>
              <a:gd name="connsiteY3" fmla="*/ 1609344 h 1929384"/>
              <a:gd name="connsiteX4" fmla="*/ 9144000 w 9144000"/>
              <a:gd name="connsiteY4" fmla="*/ 0 h 1929384"/>
              <a:gd name="connsiteX5" fmla="*/ 8503920 w 9144000"/>
              <a:gd name="connsiteY5" fmla="*/ 0 h 1929384"/>
              <a:gd name="connsiteX6" fmla="*/ 3858768 w 9144000"/>
              <a:gd name="connsiteY6" fmla="*/ 320040 h 1929384"/>
              <a:gd name="connsiteX7" fmla="*/ 0 w 9144000"/>
              <a:gd name="connsiteY7" fmla="*/ 256032 h 1929384"/>
              <a:gd name="connsiteX0" fmla="*/ 0 w 9144000"/>
              <a:gd name="connsiteY0" fmla="*/ 256032 h 2104644"/>
              <a:gd name="connsiteX1" fmla="*/ 0 w 9144000"/>
              <a:gd name="connsiteY1" fmla="*/ 1929384 h 2104644"/>
              <a:gd name="connsiteX2" fmla="*/ 2971800 w 9144000"/>
              <a:gd name="connsiteY2" fmla="*/ 1307592 h 2104644"/>
              <a:gd name="connsiteX3" fmla="*/ 9134856 w 9144000"/>
              <a:gd name="connsiteY3" fmla="*/ 1609344 h 2104644"/>
              <a:gd name="connsiteX4" fmla="*/ 9144000 w 9144000"/>
              <a:gd name="connsiteY4" fmla="*/ 0 h 2104644"/>
              <a:gd name="connsiteX5" fmla="*/ 8503920 w 9144000"/>
              <a:gd name="connsiteY5" fmla="*/ 0 h 2104644"/>
              <a:gd name="connsiteX6" fmla="*/ 3858768 w 9144000"/>
              <a:gd name="connsiteY6" fmla="*/ 320040 h 2104644"/>
              <a:gd name="connsiteX7" fmla="*/ 0 w 9144000"/>
              <a:gd name="connsiteY7" fmla="*/ 256032 h 2104644"/>
              <a:gd name="connsiteX0" fmla="*/ 0 w 9144000"/>
              <a:gd name="connsiteY0" fmla="*/ 256032 h 1929384"/>
              <a:gd name="connsiteX1" fmla="*/ 0 w 9144000"/>
              <a:gd name="connsiteY1" fmla="*/ 1929384 h 1929384"/>
              <a:gd name="connsiteX2" fmla="*/ 2971800 w 9144000"/>
              <a:gd name="connsiteY2" fmla="*/ 1307592 h 1929384"/>
              <a:gd name="connsiteX3" fmla="*/ 9134856 w 9144000"/>
              <a:gd name="connsiteY3" fmla="*/ 1609344 h 1929384"/>
              <a:gd name="connsiteX4" fmla="*/ 9144000 w 9144000"/>
              <a:gd name="connsiteY4" fmla="*/ 0 h 1929384"/>
              <a:gd name="connsiteX5" fmla="*/ 8503920 w 9144000"/>
              <a:gd name="connsiteY5" fmla="*/ 0 h 1929384"/>
              <a:gd name="connsiteX6" fmla="*/ 3858768 w 9144000"/>
              <a:gd name="connsiteY6" fmla="*/ 320040 h 1929384"/>
              <a:gd name="connsiteX7" fmla="*/ 0 w 9144000"/>
              <a:gd name="connsiteY7" fmla="*/ 256032 h 1929384"/>
              <a:gd name="connsiteX0" fmla="*/ 0 w 9144000"/>
              <a:gd name="connsiteY0" fmla="*/ 256032 h 1929384"/>
              <a:gd name="connsiteX1" fmla="*/ 0 w 9144000"/>
              <a:gd name="connsiteY1" fmla="*/ 1929384 h 1929384"/>
              <a:gd name="connsiteX2" fmla="*/ 2971800 w 9144000"/>
              <a:gd name="connsiteY2" fmla="*/ 1307592 h 1929384"/>
              <a:gd name="connsiteX3" fmla="*/ 9134856 w 9144000"/>
              <a:gd name="connsiteY3" fmla="*/ 1609344 h 1929384"/>
              <a:gd name="connsiteX4" fmla="*/ 9144000 w 9144000"/>
              <a:gd name="connsiteY4" fmla="*/ 0 h 1929384"/>
              <a:gd name="connsiteX5" fmla="*/ 8503920 w 9144000"/>
              <a:gd name="connsiteY5" fmla="*/ 0 h 1929384"/>
              <a:gd name="connsiteX6" fmla="*/ 3858768 w 9144000"/>
              <a:gd name="connsiteY6" fmla="*/ 320040 h 1929384"/>
              <a:gd name="connsiteX7" fmla="*/ 0 w 9144000"/>
              <a:gd name="connsiteY7" fmla="*/ 256032 h 1929384"/>
              <a:gd name="connsiteX0" fmla="*/ 0 w 9144000"/>
              <a:gd name="connsiteY0" fmla="*/ 256032 h 1929384"/>
              <a:gd name="connsiteX1" fmla="*/ 0 w 9144000"/>
              <a:gd name="connsiteY1" fmla="*/ 1929384 h 1929384"/>
              <a:gd name="connsiteX2" fmla="*/ 2971800 w 9144000"/>
              <a:gd name="connsiteY2" fmla="*/ 1307592 h 1929384"/>
              <a:gd name="connsiteX3" fmla="*/ 9134856 w 9144000"/>
              <a:gd name="connsiteY3" fmla="*/ 1609344 h 1929384"/>
              <a:gd name="connsiteX4" fmla="*/ 9144000 w 9144000"/>
              <a:gd name="connsiteY4" fmla="*/ 0 h 1929384"/>
              <a:gd name="connsiteX5" fmla="*/ 8503920 w 9144000"/>
              <a:gd name="connsiteY5" fmla="*/ 0 h 1929384"/>
              <a:gd name="connsiteX6" fmla="*/ 3858768 w 9144000"/>
              <a:gd name="connsiteY6" fmla="*/ 320040 h 1929384"/>
              <a:gd name="connsiteX7" fmla="*/ 0 w 9144000"/>
              <a:gd name="connsiteY7" fmla="*/ 256032 h 1929384"/>
              <a:gd name="connsiteX0" fmla="*/ 0 w 9144000"/>
              <a:gd name="connsiteY0" fmla="*/ 256032 h 1929384"/>
              <a:gd name="connsiteX1" fmla="*/ 0 w 9144000"/>
              <a:gd name="connsiteY1" fmla="*/ 1929384 h 1929384"/>
              <a:gd name="connsiteX2" fmla="*/ 2971800 w 9144000"/>
              <a:gd name="connsiteY2" fmla="*/ 1307592 h 1929384"/>
              <a:gd name="connsiteX3" fmla="*/ 9134856 w 9144000"/>
              <a:gd name="connsiteY3" fmla="*/ 1609344 h 1929384"/>
              <a:gd name="connsiteX4" fmla="*/ 9144000 w 9144000"/>
              <a:gd name="connsiteY4" fmla="*/ 0 h 1929384"/>
              <a:gd name="connsiteX5" fmla="*/ 8503920 w 9144000"/>
              <a:gd name="connsiteY5" fmla="*/ 0 h 1929384"/>
              <a:gd name="connsiteX6" fmla="*/ 3858768 w 9144000"/>
              <a:gd name="connsiteY6" fmla="*/ 320040 h 1929384"/>
              <a:gd name="connsiteX7" fmla="*/ 0 w 9144000"/>
              <a:gd name="connsiteY7" fmla="*/ 256032 h 1929384"/>
              <a:gd name="connsiteX0" fmla="*/ 0 w 9144000"/>
              <a:gd name="connsiteY0" fmla="*/ 256032 h 1929384"/>
              <a:gd name="connsiteX1" fmla="*/ 0 w 9144000"/>
              <a:gd name="connsiteY1" fmla="*/ 1929384 h 1929384"/>
              <a:gd name="connsiteX2" fmla="*/ 2971800 w 9144000"/>
              <a:gd name="connsiteY2" fmla="*/ 1307592 h 1929384"/>
              <a:gd name="connsiteX3" fmla="*/ 9134856 w 9144000"/>
              <a:gd name="connsiteY3" fmla="*/ 1609344 h 1929384"/>
              <a:gd name="connsiteX4" fmla="*/ 9144000 w 9144000"/>
              <a:gd name="connsiteY4" fmla="*/ 0 h 1929384"/>
              <a:gd name="connsiteX5" fmla="*/ 8503920 w 9144000"/>
              <a:gd name="connsiteY5" fmla="*/ 0 h 1929384"/>
              <a:gd name="connsiteX6" fmla="*/ 3858768 w 9144000"/>
              <a:gd name="connsiteY6" fmla="*/ 320040 h 1929384"/>
              <a:gd name="connsiteX7" fmla="*/ 0 w 9144000"/>
              <a:gd name="connsiteY7" fmla="*/ 256032 h 1929384"/>
              <a:gd name="connsiteX0" fmla="*/ 0 w 9144000"/>
              <a:gd name="connsiteY0" fmla="*/ 256032 h 1929384"/>
              <a:gd name="connsiteX1" fmla="*/ 0 w 9144000"/>
              <a:gd name="connsiteY1" fmla="*/ 1929384 h 1929384"/>
              <a:gd name="connsiteX2" fmla="*/ 2971800 w 9144000"/>
              <a:gd name="connsiteY2" fmla="*/ 1307592 h 1929384"/>
              <a:gd name="connsiteX3" fmla="*/ 9134856 w 9144000"/>
              <a:gd name="connsiteY3" fmla="*/ 1609344 h 1929384"/>
              <a:gd name="connsiteX4" fmla="*/ 9144000 w 9144000"/>
              <a:gd name="connsiteY4" fmla="*/ 0 h 1929384"/>
              <a:gd name="connsiteX5" fmla="*/ 8503920 w 9144000"/>
              <a:gd name="connsiteY5" fmla="*/ 0 h 1929384"/>
              <a:gd name="connsiteX6" fmla="*/ 3858768 w 9144000"/>
              <a:gd name="connsiteY6" fmla="*/ 320040 h 1929384"/>
              <a:gd name="connsiteX7" fmla="*/ 0 w 9144000"/>
              <a:gd name="connsiteY7" fmla="*/ 256032 h 1929384"/>
              <a:gd name="connsiteX0" fmla="*/ 0 w 9144000"/>
              <a:gd name="connsiteY0" fmla="*/ 256032 h 1929384"/>
              <a:gd name="connsiteX1" fmla="*/ 0 w 9144000"/>
              <a:gd name="connsiteY1" fmla="*/ 1929384 h 1929384"/>
              <a:gd name="connsiteX2" fmla="*/ 2971800 w 9144000"/>
              <a:gd name="connsiteY2" fmla="*/ 1307592 h 1929384"/>
              <a:gd name="connsiteX3" fmla="*/ 9134856 w 9144000"/>
              <a:gd name="connsiteY3" fmla="*/ 1609344 h 1929384"/>
              <a:gd name="connsiteX4" fmla="*/ 9144000 w 9144000"/>
              <a:gd name="connsiteY4" fmla="*/ 0 h 1929384"/>
              <a:gd name="connsiteX5" fmla="*/ 8503920 w 9144000"/>
              <a:gd name="connsiteY5" fmla="*/ 0 h 1929384"/>
              <a:gd name="connsiteX6" fmla="*/ 3858768 w 9144000"/>
              <a:gd name="connsiteY6" fmla="*/ 320040 h 1929384"/>
              <a:gd name="connsiteX7" fmla="*/ 0 w 9144000"/>
              <a:gd name="connsiteY7" fmla="*/ 256032 h 1929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144000" h="1929384">
                <a:moveTo>
                  <a:pt x="0" y="256032"/>
                </a:moveTo>
                <a:lnTo>
                  <a:pt x="0" y="1929384"/>
                </a:lnTo>
                <a:cubicBezTo>
                  <a:pt x="574548" y="1726692"/>
                  <a:pt x="1449324" y="1360932"/>
                  <a:pt x="2971800" y="1307592"/>
                </a:cubicBezTo>
                <a:cubicBezTo>
                  <a:pt x="4494276" y="1254252"/>
                  <a:pt x="7606284" y="1872996"/>
                  <a:pt x="9134856" y="1609344"/>
                </a:cubicBezTo>
                <a:lnTo>
                  <a:pt x="9144000" y="0"/>
                </a:lnTo>
                <a:lnTo>
                  <a:pt x="8503920" y="0"/>
                </a:lnTo>
                <a:cubicBezTo>
                  <a:pt x="7543800" y="844296"/>
                  <a:pt x="5111496" y="420624"/>
                  <a:pt x="3858768" y="320040"/>
                </a:cubicBezTo>
                <a:cubicBezTo>
                  <a:pt x="2606040" y="219456"/>
                  <a:pt x="1435608" y="76200"/>
                  <a:pt x="0" y="256032"/>
                </a:cubicBezTo>
                <a:close/>
              </a:path>
            </a:pathLst>
          </a:custGeom>
          <a:solidFill>
            <a:srgbClr val="40C6D8">
              <a:alpha val="40000"/>
            </a:srgb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 bwMode="invGray">
          <a:xfrm>
            <a:off x="-413" y="228600"/>
            <a:ext cx="9906413" cy="1409700"/>
          </a:xfrm>
          <a:custGeom>
            <a:avLst/>
            <a:gdLst>
              <a:gd name="connsiteX0" fmla="*/ 0 w 9144000"/>
              <a:gd name="connsiteY0" fmla="*/ 393192 h 1344168"/>
              <a:gd name="connsiteX1" fmla="*/ 4544568 w 9144000"/>
              <a:gd name="connsiteY1" fmla="*/ 201168 h 1344168"/>
              <a:gd name="connsiteX2" fmla="*/ 9144000 w 9144000"/>
              <a:gd name="connsiteY2" fmla="*/ 0 h 1344168"/>
              <a:gd name="connsiteX3" fmla="*/ 9144000 w 9144000"/>
              <a:gd name="connsiteY3" fmla="*/ 1042416 h 1344168"/>
              <a:gd name="connsiteX4" fmla="*/ 4407408 w 9144000"/>
              <a:gd name="connsiteY4" fmla="*/ 978408 h 1344168"/>
              <a:gd name="connsiteX5" fmla="*/ 9144 w 9144000"/>
              <a:gd name="connsiteY5" fmla="*/ 1344168 h 1344168"/>
              <a:gd name="connsiteX6" fmla="*/ 0 w 9144000"/>
              <a:gd name="connsiteY6" fmla="*/ 393192 h 1344168"/>
              <a:gd name="connsiteX0" fmla="*/ 0 w 9144000"/>
              <a:gd name="connsiteY0" fmla="*/ 426720 h 1377696"/>
              <a:gd name="connsiteX1" fmla="*/ 4544568 w 9144000"/>
              <a:gd name="connsiteY1" fmla="*/ 234696 h 1377696"/>
              <a:gd name="connsiteX2" fmla="*/ 9144000 w 9144000"/>
              <a:gd name="connsiteY2" fmla="*/ 33528 h 1377696"/>
              <a:gd name="connsiteX3" fmla="*/ 9144000 w 9144000"/>
              <a:gd name="connsiteY3" fmla="*/ 1075944 h 1377696"/>
              <a:gd name="connsiteX4" fmla="*/ 4407408 w 9144000"/>
              <a:gd name="connsiteY4" fmla="*/ 1011936 h 1377696"/>
              <a:gd name="connsiteX5" fmla="*/ 9144 w 9144000"/>
              <a:gd name="connsiteY5" fmla="*/ 1377696 h 1377696"/>
              <a:gd name="connsiteX6" fmla="*/ 0 w 9144000"/>
              <a:gd name="connsiteY6" fmla="*/ 426720 h 1377696"/>
              <a:gd name="connsiteX0" fmla="*/ 0 w 9144000"/>
              <a:gd name="connsiteY0" fmla="*/ 426720 h 1377696"/>
              <a:gd name="connsiteX1" fmla="*/ 4544568 w 9144000"/>
              <a:gd name="connsiteY1" fmla="*/ 234696 h 1377696"/>
              <a:gd name="connsiteX2" fmla="*/ 9144000 w 9144000"/>
              <a:gd name="connsiteY2" fmla="*/ 33528 h 1377696"/>
              <a:gd name="connsiteX3" fmla="*/ 9144000 w 9144000"/>
              <a:gd name="connsiteY3" fmla="*/ 1075944 h 1377696"/>
              <a:gd name="connsiteX4" fmla="*/ 4407408 w 9144000"/>
              <a:gd name="connsiteY4" fmla="*/ 1011936 h 1377696"/>
              <a:gd name="connsiteX5" fmla="*/ 9144 w 9144000"/>
              <a:gd name="connsiteY5" fmla="*/ 1377696 h 1377696"/>
              <a:gd name="connsiteX6" fmla="*/ 0 w 9144000"/>
              <a:gd name="connsiteY6" fmla="*/ 426720 h 1377696"/>
              <a:gd name="connsiteX0" fmla="*/ 0 w 9144000"/>
              <a:gd name="connsiteY0" fmla="*/ 426720 h 1377696"/>
              <a:gd name="connsiteX1" fmla="*/ 4544568 w 9144000"/>
              <a:gd name="connsiteY1" fmla="*/ 234696 h 1377696"/>
              <a:gd name="connsiteX2" fmla="*/ 9144000 w 9144000"/>
              <a:gd name="connsiteY2" fmla="*/ 33528 h 1377696"/>
              <a:gd name="connsiteX3" fmla="*/ 9144000 w 9144000"/>
              <a:gd name="connsiteY3" fmla="*/ 1075944 h 1377696"/>
              <a:gd name="connsiteX4" fmla="*/ 4407408 w 9144000"/>
              <a:gd name="connsiteY4" fmla="*/ 1011936 h 1377696"/>
              <a:gd name="connsiteX5" fmla="*/ 9144 w 9144000"/>
              <a:gd name="connsiteY5" fmla="*/ 1377696 h 1377696"/>
              <a:gd name="connsiteX6" fmla="*/ 0 w 9144000"/>
              <a:gd name="connsiteY6" fmla="*/ 426720 h 1377696"/>
              <a:gd name="connsiteX0" fmla="*/ 0 w 9144000"/>
              <a:gd name="connsiteY0" fmla="*/ 426720 h 1377696"/>
              <a:gd name="connsiteX1" fmla="*/ 4544568 w 9144000"/>
              <a:gd name="connsiteY1" fmla="*/ 234696 h 1377696"/>
              <a:gd name="connsiteX2" fmla="*/ 9144000 w 9144000"/>
              <a:gd name="connsiteY2" fmla="*/ 33528 h 1377696"/>
              <a:gd name="connsiteX3" fmla="*/ 9144000 w 9144000"/>
              <a:gd name="connsiteY3" fmla="*/ 1075944 h 1377696"/>
              <a:gd name="connsiteX4" fmla="*/ 4407408 w 9144000"/>
              <a:gd name="connsiteY4" fmla="*/ 1011936 h 1377696"/>
              <a:gd name="connsiteX5" fmla="*/ 9144 w 9144000"/>
              <a:gd name="connsiteY5" fmla="*/ 1377696 h 1377696"/>
              <a:gd name="connsiteX6" fmla="*/ 0 w 9144000"/>
              <a:gd name="connsiteY6" fmla="*/ 426720 h 1377696"/>
              <a:gd name="connsiteX0" fmla="*/ 0 w 9144000"/>
              <a:gd name="connsiteY0" fmla="*/ 426720 h 1475232"/>
              <a:gd name="connsiteX1" fmla="*/ 4544568 w 9144000"/>
              <a:gd name="connsiteY1" fmla="*/ 234696 h 1475232"/>
              <a:gd name="connsiteX2" fmla="*/ 9144000 w 9144000"/>
              <a:gd name="connsiteY2" fmla="*/ 33528 h 1475232"/>
              <a:gd name="connsiteX3" fmla="*/ 9144000 w 9144000"/>
              <a:gd name="connsiteY3" fmla="*/ 1075944 h 1475232"/>
              <a:gd name="connsiteX4" fmla="*/ 4407408 w 9144000"/>
              <a:gd name="connsiteY4" fmla="*/ 1011936 h 1475232"/>
              <a:gd name="connsiteX5" fmla="*/ 9144 w 9144000"/>
              <a:gd name="connsiteY5" fmla="*/ 1377696 h 1475232"/>
              <a:gd name="connsiteX6" fmla="*/ 0 w 9144000"/>
              <a:gd name="connsiteY6" fmla="*/ 426720 h 1475232"/>
              <a:gd name="connsiteX0" fmla="*/ 0 w 9144000"/>
              <a:gd name="connsiteY0" fmla="*/ 426720 h 1475232"/>
              <a:gd name="connsiteX1" fmla="*/ 4544568 w 9144000"/>
              <a:gd name="connsiteY1" fmla="*/ 234696 h 1475232"/>
              <a:gd name="connsiteX2" fmla="*/ 9144000 w 9144000"/>
              <a:gd name="connsiteY2" fmla="*/ 33528 h 1475232"/>
              <a:gd name="connsiteX3" fmla="*/ 9144000 w 9144000"/>
              <a:gd name="connsiteY3" fmla="*/ 1075944 h 1475232"/>
              <a:gd name="connsiteX4" fmla="*/ 4407408 w 9144000"/>
              <a:gd name="connsiteY4" fmla="*/ 1011936 h 1475232"/>
              <a:gd name="connsiteX5" fmla="*/ 9144 w 9144000"/>
              <a:gd name="connsiteY5" fmla="*/ 1377696 h 1475232"/>
              <a:gd name="connsiteX6" fmla="*/ 0 w 9144000"/>
              <a:gd name="connsiteY6" fmla="*/ 426720 h 1475232"/>
              <a:gd name="connsiteX0" fmla="*/ 0 w 9144000"/>
              <a:gd name="connsiteY0" fmla="*/ 426720 h 1377696"/>
              <a:gd name="connsiteX1" fmla="*/ 4544568 w 9144000"/>
              <a:gd name="connsiteY1" fmla="*/ 234696 h 1377696"/>
              <a:gd name="connsiteX2" fmla="*/ 9144000 w 9144000"/>
              <a:gd name="connsiteY2" fmla="*/ 33528 h 1377696"/>
              <a:gd name="connsiteX3" fmla="*/ 9144000 w 9144000"/>
              <a:gd name="connsiteY3" fmla="*/ 1075944 h 1377696"/>
              <a:gd name="connsiteX4" fmla="*/ 4407408 w 9144000"/>
              <a:gd name="connsiteY4" fmla="*/ 1011936 h 1377696"/>
              <a:gd name="connsiteX5" fmla="*/ 9144 w 9144000"/>
              <a:gd name="connsiteY5" fmla="*/ 1377696 h 1377696"/>
              <a:gd name="connsiteX6" fmla="*/ 0 w 9144000"/>
              <a:gd name="connsiteY6" fmla="*/ 426720 h 1377696"/>
              <a:gd name="connsiteX0" fmla="*/ 0 w 9144000"/>
              <a:gd name="connsiteY0" fmla="*/ 426720 h 1409700"/>
              <a:gd name="connsiteX1" fmla="*/ 4544568 w 9144000"/>
              <a:gd name="connsiteY1" fmla="*/ 234696 h 1409700"/>
              <a:gd name="connsiteX2" fmla="*/ 9144000 w 9144000"/>
              <a:gd name="connsiteY2" fmla="*/ 33528 h 1409700"/>
              <a:gd name="connsiteX3" fmla="*/ 9144000 w 9144000"/>
              <a:gd name="connsiteY3" fmla="*/ 1075944 h 1409700"/>
              <a:gd name="connsiteX4" fmla="*/ 4407408 w 9144000"/>
              <a:gd name="connsiteY4" fmla="*/ 1011936 h 1409700"/>
              <a:gd name="connsiteX5" fmla="*/ 9144 w 9144000"/>
              <a:gd name="connsiteY5" fmla="*/ 1377696 h 1409700"/>
              <a:gd name="connsiteX6" fmla="*/ 0 w 9144000"/>
              <a:gd name="connsiteY6" fmla="*/ 426720 h 1409700"/>
              <a:gd name="connsiteX0" fmla="*/ 381 w 9144381"/>
              <a:gd name="connsiteY0" fmla="*/ 426720 h 1409700"/>
              <a:gd name="connsiteX1" fmla="*/ 4544949 w 9144381"/>
              <a:gd name="connsiteY1" fmla="*/ 234696 h 1409700"/>
              <a:gd name="connsiteX2" fmla="*/ 9144381 w 9144381"/>
              <a:gd name="connsiteY2" fmla="*/ 33528 h 1409700"/>
              <a:gd name="connsiteX3" fmla="*/ 9144381 w 9144381"/>
              <a:gd name="connsiteY3" fmla="*/ 1075944 h 1409700"/>
              <a:gd name="connsiteX4" fmla="*/ 4407789 w 9144381"/>
              <a:gd name="connsiteY4" fmla="*/ 1011936 h 1409700"/>
              <a:gd name="connsiteX5" fmla="*/ 0 w 9144381"/>
              <a:gd name="connsiteY5" fmla="*/ 1384071 h 1409700"/>
              <a:gd name="connsiteX6" fmla="*/ 381 w 9144381"/>
              <a:gd name="connsiteY6" fmla="*/ 426720 h 1409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381" h="1409700">
                <a:moveTo>
                  <a:pt x="381" y="426720"/>
                </a:moveTo>
                <a:cubicBezTo>
                  <a:pt x="1664589" y="0"/>
                  <a:pt x="3036189" y="134112"/>
                  <a:pt x="4544949" y="234696"/>
                </a:cubicBezTo>
                <a:cubicBezTo>
                  <a:pt x="6053709" y="335280"/>
                  <a:pt x="8239125" y="509016"/>
                  <a:pt x="9144381" y="33528"/>
                </a:cubicBezTo>
                <a:lnTo>
                  <a:pt x="9144381" y="1075944"/>
                </a:lnTo>
                <a:cubicBezTo>
                  <a:pt x="8004429" y="1409700"/>
                  <a:pt x="5931852" y="960582"/>
                  <a:pt x="4407789" y="1011936"/>
                </a:cubicBezTo>
                <a:cubicBezTo>
                  <a:pt x="2883726" y="1063290"/>
                  <a:pt x="1237488" y="1109751"/>
                  <a:pt x="0" y="1384071"/>
                </a:cubicBezTo>
                <a:lnTo>
                  <a:pt x="381" y="426720"/>
                </a:lnTo>
                <a:close/>
              </a:path>
            </a:pathLst>
          </a:cu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 bwMode="gray">
          <a:xfrm>
            <a:off x="9004554" y="100584"/>
            <a:ext cx="663702" cy="612648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alpha val="90000"/>
                </a:schemeClr>
              </a:gs>
              <a:gs pos="76000">
                <a:schemeClr val="accent1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 bwMode="gray">
          <a:xfrm>
            <a:off x="8192262" y="173736"/>
            <a:ext cx="396240" cy="365760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alpha val="90000"/>
                </a:schemeClr>
              </a:gs>
              <a:gs pos="76000">
                <a:schemeClr val="accent4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 bwMode="gray">
          <a:xfrm>
            <a:off x="227838" y="932688"/>
            <a:ext cx="1079754" cy="996696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alpha val="54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28600"/>
            <a:ext cx="8915400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874520"/>
            <a:ext cx="437515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874520"/>
            <a:ext cx="437515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42152-01BF-4009-86D2-3B811566BF77}" type="datetime1">
              <a:rPr lang="en-US" altLang="ko-KR" smtClean="0"/>
              <a:pPr/>
              <a:t>12/1/2011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BBF41-8CCE-4738-9EBA-EB32408ABD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624328"/>
            <a:ext cx="4376870" cy="369417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624328"/>
            <a:ext cx="4378590" cy="369417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C1239-246E-4E7B-96B5-9FCA755A5B71}" type="datetime1">
              <a:rPr lang="en-US" altLang="ko-KR" smtClean="0"/>
              <a:pPr/>
              <a:t>12/1/2011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BBF41-8CCE-4738-9EBA-EB32408ABD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Oval 9"/>
          <p:cNvSpPr/>
          <p:nvPr/>
        </p:nvSpPr>
        <p:spPr bwMode="gray">
          <a:xfrm>
            <a:off x="8915400" y="1005840"/>
            <a:ext cx="663702" cy="612648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alpha val="90000"/>
                </a:schemeClr>
              </a:gs>
              <a:gs pos="76000">
                <a:schemeClr val="accent1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 bwMode="gray">
          <a:xfrm>
            <a:off x="8340852" y="969264"/>
            <a:ext cx="416052" cy="384048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alpha val="90000"/>
                </a:schemeClr>
              </a:gs>
              <a:gs pos="76000">
                <a:schemeClr val="accent4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 bwMode="gray">
          <a:xfrm>
            <a:off x="307086" y="786384"/>
            <a:ext cx="1079754" cy="996696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alpha val="54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black">
          <a:xfrm>
            <a:off x="495300" y="1874520"/>
            <a:ext cx="4376870" cy="639762"/>
          </a:xfrm>
          <a:prstGeom prst="rect">
            <a:avLst/>
          </a:prstGeo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black">
          <a:xfrm>
            <a:off x="5032111" y="1874520"/>
            <a:ext cx="4378590" cy="639762"/>
          </a:xfrm>
          <a:prstGeom prst="rect">
            <a:avLst/>
          </a:prstGeo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 bwMode="gray">
          <a:xfrm>
            <a:off x="0" y="1"/>
            <a:ext cx="9913172" cy="1281822"/>
          </a:xfrm>
          <a:custGeom>
            <a:avLst/>
            <a:gdLst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3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52 w 9153196"/>
              <a:gd name="connsiteY0" fmla="*/ 914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9144 h 1481136"/>
              <a:gd name="connsiteX0" fmla="*/ 52 w 9153196"/>
              <a:gd name="connsiteY0" fmla="*/ 1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1284 h 1481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80996 w 9153196"/>
              <a:gd name="connsiteY2" fmla="*/ 960120 h 1862136"/>
              <a:gd name="connsiteX3" fmla="*/ 6739180 w 9153196"/>
              <a:gd name="connsiteY3" fmla="*/ 1316736 h 1862136"/>
              <a:gd name="connsiteX4" fmla="*/ 9144052 w 9153196"/>
              <a:gd name="connsiteY4" fmla="*/ 1106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739180 w 9153196"/>
              <a:gd name="connsiteY3" fmla="*/ 1316736 h 1862136"/>
              <a:gd name="connsiteX4" fmla="*/ 9144052 w 9153196"/>
              <a:gd name="connsiteY4" fmla="*/ 1106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739180 w 9153196"/>
              <a:gd name="connsiteY3" fmla="*/ 13167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6108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610884 h 18621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2999284 w 9153196"/>
              <a:gd name="connsiteY2" fmla="*/ 441960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0108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0108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0108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9144052 w 9153196"/>
              <a:gd name="connsiteY3" fmla="*/ 877824 h 1252536"/>
              <a:gd name="connsiteX4" fmla="*/ 9153196 w 9153196"/>
              <a:gd name="connsiteY4" fmla="*/ 0 h 1252536"/>
              <a:gd name="connsiteX5" fmla="*/ 52 w 9153196"/>
              <a:gd name="connsiteY5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9144052 w 9153196"/>
              <a:gd name="connsiteY3" fmla="*/ 877824 h 1252536"/>
              <a:gd name="connsiteX4" fmla="*/ 9153196 w 9153196"/>
              <a:gd name="connsiteY4" fmla="*/ 0 h 1252536"/>
              <a:gd name="connsiteX5" fmla="*/ 52 w 9153196"/>
              <a:gd name="connsiteY5" fmla="*/ 1284 h 1252536"/>
              <a:gd name="connsiteX0" fmla="*/ 52 w 9153196"/>
              <a:gd name="connsiteY0" fmla="*/ 1284 h 1279374"/>
              <a:gd name="connsiteX1" fmla="*/ 0 w 9153196"/>
              <a:gd name="connsiteY1" fmla="*/ 1252536 h 1279374"/>
              <a:gd name="connsiteX2" fmla="*/ 3620429 w 9153196"/>
              <a:gd name="connsiteY2" fmla="*/ 483524 h 1279374"/>
              <a:gd name="connsiteX3" fmla="*/ 9144052 w 9153196"/>
              <a:gd name="connsiteY3" fmla="*/ 877824 h 1279374"/>
              <a:gd name="connsiteX4" fmla="*/ 9153196 w 9153196"/>
              <a:gd name="connsiteY4" fmla="*/ 0 h 1279374"/>
              <a:gd name="connsiteX5" fmla="*/ 52 w 9153196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0429 w 9150620"/>
              <a:gd name="connsiteY2" fmla="*/ 48352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41211 w 9150620"/>
              <a:gd name="connsiteY2" fmla="*/ 459690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41211 w 9150620"/>
              <a:gd name="connsiteY2" fmla="*/ 459690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2738 w 9150620"/>
              <a:gd name="connsiteY2" fmla="*/ 42526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2738 w 9150620"/>
              <a:gd name="connsiteY2" fmla="*/ 42526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2738 w 9150620"/>
              <a:gd name="connsiteY2" fmla="*/ 42526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52536"/>
              <a:gd name="connsiteX1" fmla="*/ 0 w 9150620"/>
              <a:gd name="connsiteY1" fmla="*/ 1252536 h 1252536"/>
              <a:gd name="connsiteX2" fmla="*/ 3622738 w 9150620"/>
              <a:gd name="connsiteY2" fmla="*/ 425264 h 1252536"/>
              <a:gd name="connsiteX3" fmla="*/ 9144052 w 9150620"/>
              <a:gd name="connsiteY3" fmla="*/ 877824 h 1252536"/>
              <a:gd name="connsiteX4" fmla="*/ 9150620 w 9150620"/>
              <a:gd name="connsiteY4" fmla="*/ 0 h 1252536"/>
              <a:gd name="connsiteX5" fmla="*/ 52 w 9150620"/>
              <a:gd name="connsiteY5" fmla="*/ 1284 h 1252536"/>
              <a:gd name="connsiteX0" fmla="*/ 52 w 9150620"/>
              <a:gd name="connsiteY0" fmla="*/ 1284 h 1252536"/>
              <a:gd name="connsiteX1" fmla="*/ 0 w 9150620"/>
              <a:gd name="connsiteY1" fmla="*/ 1252536 h 1252536"/>
              <a:gd name="connsiteX2" fmla="*/ 3622738 w 9150620"/>
              <a:gd name="connsiteY2" fmla="*/ 425264 h 1252536"/>
              <a:gd name="connsiteX3" fmla="*/ 9144052 w 9150620"/>
              <a:gd name="connsiteY3" fmla="*/ 877824 h 1252536"/>
              <a:gd name="connsiteX4" fmla="*/ 9150620 w 9150620"/>
              <a:gd name="connsiteY4" fmla="*/ 0 h 1252536"/>
              <a:gd name="connsiteX5" fmla="*/ 52 w 9150620"/>
              <a:gd name="connsiteY5" fmla="*/ 1284 h 1252536"/>
              <a:gd name="connsiteX0" fmla="*/ 52 w 9150620"/>
              <a:gd name="connsiteY0" fmla="*/ 1284 h 1340282"/>
              <a:gd name="connsiteX1" fmla="*/ 0 w 9150620"/>
              <a:gd name="connsiteY1" fmla="*/ 1252536 h 1340282"/>
              <a:gd name="connsiteX2" fmla="*/ 3622738 w 9150620"/>
              <a:gd name="connsiteY2" fmla="*/ 425264 h 1340282"/>
              <a:gd name="connsiteX3" fmla="*/ 9144052 w 9150620"/>
              <a:gd name="connsiteY3" fmla="*/ 877824 h 1340282"/>
              <a:gd name="connsiteX4" fmla="*/ 9150620 w 9150620"/>
              <a:gd name="connsiteY4" fmla="*/ 0 h 1340282"/>
              <a:gd name="connsiteX5" fmla="*/ 52 w 9150620"/>
              <a:gd name="connsiteY5" fmla="*/ 1284 h 1340282"/>
              <a:gd name="connsiteX0" fmla="*/ 52 w 9150620"/>
              <a:gd name="connsiteY0" fmla="*/ 1284 h 1470041"/>
              <a:gd name="connsiteX1" fmla="*/ 0 w 9150620"/>
              <a:gd name="connsiteY1" fmla="*/ 1252536 h 1470041"/>
              <a:gd name="connsiteX2" fmla="*/ 3622738 w 9150620"/>
              <a:gd name="connsiteY2" fmla="*/ 425264 h 1470041"/>
              <a:gd name="connsiteX3" fmla="*/ 9144052 w 9150620"/>
              <a:gd name="connsiteY3" fmla="*/ 877824 h 1470041"/>
              <a:gd name="connsiteX4" fmla="*/ 9150620 w 9150620"/>
              <a:gd name="connsiteY4" fmla="*/ 0 h 1470041"/>
              <a:gd name="connsiteX5" fmla="*/ 52 w 9150620"/>
              <a:gd name="connsiteY5" fmla="*/ 1284 h 1470041"/>
              <a:gd name="connsiteX0" fmla="*/ 52 w 9150620"/>
              <a:gd name="connsiteY0" fmla="*/ 1284 h 1470041"/>
              <a:gd name="connsiteX1" fmla="*/ 0 w 9150620"/>
              <a:gd name="connsiteY1" fmla="*/ 1252536 h 1470041"/>
              <a:gd name="connsiteX2" fmla="*/ 3622738 w 9150620"/>
              <a:gd name="connsiteY2" fmla="*/ 425264 h 1470041"/>
              <a:gd name="connsiteX3" fmla="*/ 9144052 w 9150620"/>
              <a:gd name="connsiteY3" fmla="*/ 877824 h 1470041"/>
              <a:gd name="connsiteX4" fmla="*/ 9150620 w 9150620"/>
              <a:gd name="connsiteY4" fmla="*/ 0 h 1470041"/>
              <a:gd name="connsiteX5" fmla="*/ 52 w 9150620"/>
              <a:gd name="connsiteY5" fmla="*/ 1284 h 14700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50620" h="1470041">
                <a:moveTo>
                  <a:pt x="52" y="1284"/>
                </a:moveTo>
                <a:cubicBezTo>
                  <a:pt x="35" y="491948"/>
                  <a:pt x="17" y="761872"/>
                  <a:pt x="0" y="1252536"/>
                </a:cubicBezTo>
                <a:cubicBezTo>
                  <a:pt x="304800" y="1097088"/>
                  <a:pt x="1803165" y="328826"/>
                  <a:pt x="3622738" y="425264"/>
                </a:cubicBezTo>
                <a:cubicBezTo>
                  <a:pt x="5442311" y="521702"/>
                  <a:pt x="6970396" y="1470041"/>
                  <a:pt x="9144052" y="877824"/>
                </a:cubicBezTo>
                <a:cubicBezTo>
                  <a:pt x="9146241" y="585216"/>
                  <a:pt x="9148431" y="292608"/>
                  <a:pt x="9150620" y="0"/>
                </a:cubicBezTo>
                <a:lnTo>
                  <a:pt x="52" y="1284"/>
                </a:lnTo>
                <a:close/>
              </a:path>
            </a:pathLst>
          </a:cu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32719-A96E-4C4A-ABD3-334EAB53D32A}" type="datetime1">
              <a:rPr lang="en-US" altLang="ko-KR" smtClean="0"/>
              <a:pPr/>
              <a:t>12/1/2011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BBF41-8CCE-4738-9EBA-EB32408ABD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reeform 5"/>
          <p:cNvSpPr/>
          <p:nvPr/>
        </p:nvSpPr>
        <p:spPr bwMode="invGray">
          <a:xfrm>
            <a:off x="-56" y="-1972"/>
            <a:ext cx="9906056" cy="1094171"/>
          </a:xfrm>
          <a:custGeom>
            <a:avLst/>
            <a:gdLst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3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52 w 9153196"/>
              <a:gd name="connsiteY0" fmla="*/ 914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9144 h 1481136"/>
              <a:gd name="connsiteX0" fmla="*/ 52 w 9153196"/>
              <a:gd name="connsiteY0" fmla="*/ 1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1284 h 1481136"/>
              <a:gd name="connsiteX0" fmla="*/ 52 w 9153196"/>
              <a:gd name="connsiteY0" fmla="*/ 763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763284 h 1481136"/>
              <a:gd name="connsiteX0" fmla="*/ 52 w 9153196"/>
              <a:gd name="connsiteY0" fmla="*/ 1284 h 719136"/>
              <a:gd name="connsiteX1" fmla="*/ 0 w 9153196"/>
              <a:gd name="connsiteY1" fmla="*/ 719136 h 719136"/>
              <a:gd name="connsiteX2" fmla="*/ 2980996 w 9153196"/>
              <a:gd name="connsiteY2" fmla="*/ 198120 h 719136"/>
              <a:gd name="connsiteX3" fmla="*/ 6739180 w 9153196"/>
              <a:gd name="connsiteY3" fmla="*/ 554736 h 719136"/>
              <a:gd name="connsiteX4" fmla="*/ 9144052 w 9153196"/>
              <a:gd name="connsiteY4" fmla="*/ 344424 h 719136"/>
              <a:gd name="connsiteX5" fmla="*/ 9153196 w 9153196"/>
              <a:gd name="connsiteY5" fmla="*/ 0 h 719136"/>
              <a:gd name="connsiteX6" fmla="*/ 52 w 9153196"/>
              <a:gd name="connsiteY6" fmla="*/ 1284 h 719136"/>
              <a:gd name="connsiteX0" fmla="*/ 17 w 9162305"/>
              <a:gd name="connsiteY0" fmla="*/ 0 h 775764"/>
              <a:gd name="connsiteX1" fmla="*/ 9109 w 9162305"/>
              <a:gd name="connsiteY1" fmla="*/ 775764 h 775764"/>
              <a:gd name="connsiteX2" fmla="*/ 2990105 w 9162305"/>
              <a:gd name="connsiteY2" fmla="*/ 254748 h 775764"/>
              <a:gd name="connsiteX3" fmla="*/ 6748289 w 9162305"/>
              <a:gd name="connsiteY3" fmla="*/ 611364 h 775764"/>
              <a:gd name="connsiteX4" fmla="*/ 9153161 w 9162305"/>
              <a:gd name="connsiteY4" fmla="*/ 401052 h 775764"/>
              <a:gd name="connsiteX5" fmla="*/ 9162305 w 9162305"/>
              <a:gd name="connsiteY5" fmla="*/ 56628 h 775764"/>
              <a:gd name="connsiteX6" fmla="*/ 17 w 9162305"/>
              <a:gd name="connsiteY6" fmla="*/ 0 h 775764"/>
              <a:gd name="connsiteX0" fmla="*/ 17 w 9162305"/>
              <a:gd name="connsiteY0" fmla="*/ 0 h 821484"/>
              <a:gd name="connsiteX1" fmla="*/ 9109 w 9162305"/>
              <a:gd name="connsiteY1" fmla="*/ 821484 h 821484"/>
              <a:gd name="connsiteX2" fmla="*/ 2990105 w 9162305"/>
              <a:gd name="connsiteY2" fmla="*/ 300468 h 821484"/>
              <a:gd name="connsiteX3" fmla="*/ 6748289 w 9162305"/>
              <a:gd name="connsiteY3" fmla="*/ 657084 h 821484"/>
              <a:gd name="connsiteX4" fmla="*/ 9153161 w 9162305"/>
              <a:gd name="connsiteY4" fmla="*/ 446772 h 821484"/>
              <a:gd name="connsiteX5" fmla="*/ 9162305 w 9162305"/>
              <a:gd name="connsiteY5" fmla="*/ 102348 h 821484"/>
              <a:gd name="connsiteX6" fmla="*/ 17 w 9162305"/>
              <a:gd name="connsiteY6" fmla="*/ 0 h 821484"/>
              <a:gd name="connsiteX0" fmla="*/ 17 w 9162305"/>
              <a:gd name="connsiteY0" fmla="*/ 0 h 848916"/>
              <a:gd name="connsiteX1" fmla="*/ 9109 w 9162305"/>
              <a:gd name="connsiteY1" fmla="*/ 848916 h 848916"/>
              <a:gd name="connsiteX2" fmla="*/ 2990105 w 9162305"/>
              <a:gd name="connsiteY2" fmla="*/ 327900 h 848916"/>
              <a:gd name="connsiteX3" fmla="*/ 6748289 w 9162305"/>
              <a:gd name="connsiteY3" fmla="*/ 684516 h 848916"/>
              <a:gd name="connsiteX4" fmla="*/ 9153161 w 9162305"/>
              <a:gd name="connsiteY4" fmla="*/ 474204 h 848916"/>
              <a:gd name="connsiteX5" fmla="*/ 9162305 w 9162305"/>
              <a:gd name="connsiteY5" fmla="*/ 129780 h 848916"/>
              <a:gd name="connsiteX6" fmla="*/ 17 w 9162305"/>
              <a:gd name="connsiteY6" fmla="*/ 0 h 848916"/>
              <a:gd name="connsiteX0" fmla="*/ 17 w 9171449"/>
              <a:gd name="connsiteY0" fmla="*/ 0 h 864156"/>
              <a:gd name="connsiteX1" fmla="*/ 18253 w 9171449"/>
              <a:gd name="connsiteY1" fmla="*/ 864156 h 864156"/>
              <a:gd name="connsiteX2" fmla="*/ 2999249 w 9171449"/>
              <a:gd name="connsiteY2" fmla="*/ 343140 h 864156"/>
              <a:gd name="connsiteX3" fmla="*/ 6757433 w 9171449"/>
              <a:gd name="connsiteY3" fmla="*/ 699756 h 864156"/>
              <a:gd name="connsiteX4" fmla="*/ 9162305 w 9171449"/>
              <a:gd name="connsiteY4" fmla="*/ 489444 h 864156"/>
              <a:gd name="connsiteX5" fmla="*/ 9171449 w 9171449"/>
              <a:gd name="connsiteY5" fmla="*/ 145020 h 864156"/>
              <a:gd name="connsiteX6" fmla="*/ 17 w 9171449"/>
              <a:gd name="connsiteY6" fmla="*/ 0 h 864156"/>
              <a:gd name="connsiteX0" fmla="*/ 17 w 9189737"/>
              <a:gd name="connsiteY0" fmla="*/ 0 h 952548"/>
              <a:gd name="connsiteX1" fmla="*/ 36541 w 9189737"/>
              <a:gd name="connsiteY1" fmla="*/ 952548 h 952548"/>
              <a:gd name="connsiteX2" fmla="*/ 3017537 w 9189737"/>
              <a:gd name="connsiteY2" fmla="*/ 431532 h 952548"/>
              <a:gd name="connsiteX3" fmla="*/ 6775721 w 9189737"/>
              <a:gd name="connsiteY3" fmla="*/ 788148 h 952548"/>
              <a:gd name="connsiteX4" fmla="*/ 9180593 w 9189737"/>
              <a:gd name="connsiteY4" fmla="*/ 577836 h 952548"/>
              <a:gd name="connsiteX5" fmla="*/ 9189737 w 9189737"/>
              <a:gd name="connsiteY5" fmla="*/ 233412 h 952548"/>
              <a:gd name="connsiteX6" fmla="*/ 17 w 9189737"/>
              <a:gd name="connsiteY6" fmla="*/ 0 h 952548"/>
              <a:gd name="connsiteX0" fmla="*/ 17 w 9171449"/>
              <a:gd name="connsiteY0" fmla="*/ 0 h 909876"/>
              <a:gd name="connsiteX1" fmla="*/ 18253 w 9171449"/>
              <a:gd name="connsiteY1" fmla="*/ 909876 h 909876"/>
              <a:gd name="connsiteX2" fmla="*/ 2999249 w 9171449"/>
              <a:gd name="connsiteY2" fmla="*/ 388860 h 909876"/>
              <a:gd name="connsiteX3" fmla="*/ 6757433 w 9171449"/>
              <a:gd name="connsiteY3" fmla="*/ 745476 h 909876"/>
              <a:gd name="connsiteX4" fmla="*/ 9162305 w 9171449"/>
              <a:gd name="connsiteY4" fmla="*/ 535164 h 909876"/>
              <a:gd name="connsiteX5" fmla="*/ 9171449 w 9171449"/>
              <a:gd name="connsiteY5" fmla="*/ 190740 h 909876"/>
              <a:gd name="connsiteX6" fmla="*/ 17 w 9171449"/>
              <a:gd name="connsiteY6" fmla="*/ 0 h 909876"/>
              <a:gd name="connsiteX0" fmla="*/ 17 w 9180593"/>
              <a:gd name="connsiteY0" fmla="*/ 13476 h 923352"/>
              <a:gd name="connsiteX1" fmla="*/ 18253 w 9180593"/>
              <a:gd name="connsiteY1" fmla="*/ 923352 h 923352"/>
              <a:gd name="connsiteX2" fmla="*/ 2999249 w 9180593"/>
              <a:gd name="connsiteY2" fmla="*/ 402336 h 923352"/>
              <a:gd name="connsiteX3" fmla="*/ 6757433 w 9180593"/>
              <a:gd name="connsiteY3" fmla="*/ 758952 h 923352"/>
              <a:gd name="connsiteX4" fmla="*/ 9162305 w 9180593"/>
              <a:gd name="connsiteY4" fmla="*/ 548640 h 923352"/>
              <a:gd name="connsiteX5" fmla="*/ 9180593 w 9180593"/>
              <a:gd name="connsiteY5" fmla="*/ 0 h 923352"/>
              <a:gd name="connsiteX6" fmla="*/ 17 w 9180593"/>
              <a:gd name="connsiteY6" fmla="*/ 13476 h 923352"/>
              <a:gd name="connsiteX0" fmla="*/ 17 w 9189737"/>
              <a:gd name="connsiteY0" fmla="*/ 0 h 909876"/>
              <a:gd name="connsiteX1" fmla="*/ 18253 w 9189737"/>
              <a:gd name="connsiteY1" fmla="*/ 909876 h 909876"/>
              <a:gd name="connsiteX2" fmla="*/ 2999249 w 9189737"/>
              <a:gd name="connsiteY2" fmla="*/ 388860 h 909876"/>
              <a:gd name="connsiteX3" fmla="*/ 6757433 w 9189737"/>
              <a:gd name="connsiteY3" fmla="*/ 745476 h 909876"/>
              <a:gd name="connsiteX4" fmla="*/ 9162305 w 9189737"/>
              <a:gd name="connsiteY4" fmla="*/ 535164 h 909876"/>
              <a:gd name="connsiteX5" fmla="*/ 9189737 w 9189737"/>
              <a:gd name="connsiteY5" fmla="*/ 10908 h 909876"/>
              <a:gd name="connsiteX6" fmla="*/ 17 w 9189737"/>
              <a:gd name="connsiteY6" fmla="*/ 0 h 909876"/>
              <a:gd name="connsiteX0" fmla="*/ 0 w 9189720"/>
              <a:gd name="connsiteY0" fmla="*/ 0 h 909876"/>
              <a:gd name="connsiteX1" fmla="*/ 18236 w 9189720"/>
              <a:gd name="connsiteY1" fmla="*/ 909876 h 909876"/>
              <a:gd name="connsiteX2" fmla="*/ 2999232 w 9189720"/>
              <a:gd name="connsiteY2" fmla="*/ 388860 h 909876"/>
              <a:gd name="connsiteX3" fmla="*/ 6757416 w 9189720"/>
              <a:gd name="connsiteY3" fmla="*/ 745476 h 909876"/>
              <a:gd name="connsiteX4" fmla="*/ 9162288 w 9189720"/>
              <a:gd name="connsiteY4" fmla="*/ 535164 h 909876"/>
              <a:gd name="connsiteX5" fmla="*/ 9189720 w 9189720"/>
              <a:gd name="connsiteY5" fmla="*/ 10908 h 909876"/>
              <a:gd name="connsiteX6" fmla="*/ 0 w 9189720"/>
              <a:gd name="connsiteY6" fmla="*/ 0 h 909876"/>
              <a:gd name="connsiteX0" fmla="*/ 0 w 9162288"/>
              <a:gd name="connsiteY0" fmla="*/ 1971 h 911847"/>
              <a:gd name="connsiteX1" fmla="*/ 18236 w 9162288"/>
              <a:gd name="connsiteY1" fmla="*/ 911847 h 911847"/>
              <a:gd name="connsiteX2" fmla="*/ 2999232 w 9162288"/>
              <a:gd name="connsiteY2" fmla="*/ 390831 h 911847"/>
              <a:gd name="connsiteX3" fmla="*/ 6757416 w 9162288"/>
              <a:gd name="connsiteY3" fmla="*/ 747447 h 911847"/>
              <a:gd name="connsiteX4" fmla="*/ 9162288 w 9162288"/>
              <a:gd name="connsiteY4" fmla="*/ 537135 h 911847"/>
              <a:gd name="connsiteX5" fmla="*/ 9161386 w 9162288"/>
              <a:gd name="connsiteY5" fmla="*/ 0 h 911847"/>
              <a:gd name="connsiteX6" fmla="*/ 0 w 9162288"/>
              <a:gd name="connsiteY6" fmla="*/ 1971 h 911847"/>
              <a:gd name="connsiteX0" fmla="*/ 20401 w 9144052"/>
              <a:gd name="connsiteY0" fmla="*/ 32880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6739180 w 9144052"/>
              <a:gd name="connsiteY3" fmla="*/ 747447 h 911847"/>
              <a:gd name="connsiteX4" fmla="*/ 9144052 w 9144052"/>
              <a:gd name="connsiteY4" fmla="*/ 537135 h 911847"/>
              <a:gd name="connsiteX5" fmla="*/ 9143150 w 9144052"/>
              <a:gd name="connsiteY5" fmla="*/ 0 h 911847"/>
              <a:gd name="connsiteX6" fmla="*/ 20401 w 9144052"/>
              <a:gd name="connsiteY6" fmla="*/ 32880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6739180 w 9144052"/>
              <a:gd name="connsiteY3" fmla="*/ 747447 h 911847"/>
              <a:gd name="connsiteX4" fmla="*/ 9144052 w 9144052"/>
              <a:gd name="connsiteY4" fmla="*/ 537135 h 911847"/>
              <a:gd name="connsiteX5" fmla="*/ 9143150 w 9144052"/>
              <a:gd name="connsiteY5" fmla="*/ 0 h 911847"/>
              <a:gd name="connsiteX6" fmla="*/ 2371 w 9144052"/>
              <a:gd name="connsiteY6" fmla="*/ 1971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6739180 w 9144052"/>
              <a:gd name="connsiteY3" fmla="*/ 747447 h 911847"/>
              <a:gd name="connsiteX4" fmla="*/ 9144052 w 9144052"/>
              <a:gd name="connsiteY4" fmla="*/ 537135 h 911847"/>
              <a:gd name="connsiteX5" fmla="*/ 9143150 w 9144052"/>
              <a:gd name="connsiteY5" fmla="*/ 0 h 911847"/>
              <a:gd name="connsiteX6" fmla="*/ 2371 w 9144052"/>
              <a:gd name="connsiteY6" fmla="*/ 1971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9144052 w 9144052"/>
              <a:gd name="connsiteY3" fmla="*/ 537135 h 911847"/>
              <a:gd name="connsiteX4" fmla="*/ 9143150 w 9144052"/>
              <a:gd name="connsiteY4" fmla="*/ 0 h 911847"/>
              <a:gd name="connsiteX5" fmla="*/ 2371 w 9144052"/>
              <a:gd name="connsiteY5" fmla="*/ 1971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3361996 w 9144052"/>
              <a:gd name="connsiteY2" fmla="*/ 390831 h 911847"/>
              <a:gd name="connsiteX3" fmla="*/ 9144052 w 9144052"/>
              <a:gd name="connsiteY3" fmla="*/ 537135 h 911847"/>
              <a:gd name="connsiteX4" fmla="*/ 9143150 w 9144052"/>
              <a:gd name="connsiteY4" fmla="*/ 0 h 911847"/>
              <a:gd name="connsiteX5" fmla="*/ 2371 w 9144052"/>
              <a:gd name="connsiteY5" fmla="*/ 1971 h 911847"/>
              <a:gd name="connsiteX0" fmla="*/ 2371 w 9144052"/>
              <a:gd name="connsiteY0" fmla="*/ 1971 h 1193400"/>
              <a:gd name="connsiteX1" fmla="*/ 0 w 9144052"/>
              <a:gd name="connsiteY1" fmla="*/ 911847 h 1193400"/>
              <a:gd name="connsiteX2" fmla="*/ 3361996 w 9144052"/>
              <a:gd name="connsiteY2" fmla="*/ 390831 h 1193400"/>
              <a:gd name="connsiteX3" fmla="*/ 9144052 w 9144052"/>
              <a:gd name="connsiteY3" fmla="*/ 537135 h 1193400"/>
              <a:gd name="connsiteX4" fmla="*/ 9143150 w 9144052"/>
              <a:gd name="connsiteY4" fmla="*/ 0 h 1193400"/>
              <a:gd name="connsiteX5" fmla="*/ 2371 w 9144052"/>
              <a:gd name="connsiteY5" fmla="*/ 1971 h 1193400"/>
              <a:gd name="connsiteX0" fmla="*/ 2371 w 9144052"/>
              <a:gd name="connsiteY0" fmla="*/ 1971 h 1125725"/>
              <a:gd name="connsiteX1" fmla="*/ 0 w 9144052"/>
              <a:gd name="connsiteY1" fmla="*/ 911847 h 1125725"/>
              <a:gd name="connsiteX2" fmla="*/ 3361996 w 9144052"/>
              <a:gd name="connsiteY2" fmla="*/ 390831 h 1125725"/>
              <a:gd name="connsiteX3" fmla="*/ 9144052 w 9144052"/>
              <a:gd name="connsiteY3" fmla="*/ 537135 h 1125725"/>
              <a:gd name="connsiteX4" fmla="*/ 9143150 w 9144052"/>
              <a:gd name="connsiteY4" fmla="*/ 0 h 1125725"/>
              <a:gd name="connsiteX5" fmla="*/ 2371 w 9144052"/>
              <a:gd name="connsiteY5" fmla="*/ 1971 h 1125725"/>
              <a:gd name="connsiteX0" fmla="*/ 2371 w 9144052"/>
              <a:gd name="connsiteY0" fmla="*/ 1971 h 1244834"/>
              <a:gd name="connsiteX1" fmla="*/ 0 w 9144052"/>
              <a:gd name="connsiteY1" fmla="*/ 911847 h 1244834"/>
              <a:gd name="connsiteX2" fmla="*/ 3361996 w 9144052"/>
              <a:gd name="connsiteY2" fmla="*/ 390831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863120 h 1244834"/>
              <a:gd name="connsiteX2" fmla="*/ 3361996 w 9144052"/>
              <a:gd name="connsiteY2" fmla="*/ 390831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749425 h 1244834"/>
              <a:gd name="connsiteX2" fmla="*/ 3361996 w 9144052"/>
              <a:gd name="connsiteY2" fmla="*/ 390831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749425 h 1244834"/>
              <a:gd name="connsiteX2" fmla="*/ 3343523 w 9144052"/>
              <a:gd name="connsiteY2" fmla="*/ 315034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749425 h 1244834"/>
              <a:gd name="connsiteX2" fmla="*/ 3114923 w 9144052"/>
              <a:gd name="connsiteY2" fmla="*/ 315034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82732"/>
              <a:gd name="connsiteX1" fmla="*/ 0 w 9144052"/>
              <a:gd name="connsiteY1" fmla="*/ 749425 h 1282732"/>
              <a:gd name="connsiteX2" fmla="*/ 3114923 w 9144052"/>
              <a:gd name="connsiteY2" fmla="*/ 315034 h 1282732"/>
              <a:gd name="connsiteX3" fmla="*/ 9144052 w 9144052"/>
              <a:gd name="connsiteY3" fmla="*/ 537135 h 1282732"/>
              <a:gd name="connsiteX4" fmla="*/ 9143150 w 9144052"/>
              <a:gd name="connsiteY4" fmla="*/ 0 h 1282732"/>
              <a:gd name="connsiteX5" fmla="*/ 2371 w 9144052"/>
              <a:gd name="connsiteY5" fmla="*/ 1971 h 1282732"/>
              <a:gd name="connsiteX0" fmla="*/ 2371 w 9144052"/>
              <a:gd name="connsiteY0" fmla="*/ 1971 h 1282732"/>
              <a:gd name="connsiteX1" fmla="*/ 0 w 9144052"/>
              <a:gd name="connsiteY1" fmla="*/ 749425 h 1282732"/>
              <a:gd name="connsiteX2" fmla="*/ 3114923 w 9144052"/>
              <a:gd name="connsiteY2" fmla="*/ 315034 h 1282732"/>
              <a:gd name="connsiteX3" fmla="*/ 9144052 w 9144052"/>
              <a:gd name="connsiteY3" fmla="*/ 537135 h 1282732"/>
              <a:gd name="connsiteX4" fmla="*/ 9143150 w 9144052"/>
              <a:gd name="connsiteY4" fmla="*/ 0 h 1282732"/>
              <a:gd name="connsiteX5" fmla="*/ 2371 w 9144052"/>
              <a:gd name="connsiteY5" fmla="*/ 1971 h 1282732"/>
              <a:gd name="connsiteX0" fmla="*/ 2371 w 9144052"/>
              <a:gd name="connsiteY0" fmla="*/ 1971 h 1282732"/>
              <a:gd name="connsiteX1" fmla="*/ 0 w 9144052"/>
              <a:gd name="connsiteY1" fmla="*/ 749425 h 1282732"/>
              <a:gd name="connsiteX2" fmla="*/ 3114923 w 9144052"/>
              <a:gd name="connsiteY2" fmla="*/ 315034 h 1282732"/>
              <a:gd name="connsiteX3" fmla="*/ 9144052 w 9144052"/>
              <a:gd name="connsiteY3" fmla="*/ 537135 h 1282732"/>
              <a:gd name="connsiteX4" fmla="*/ 9143150 w 9144052"/>
              <a:gd name="connsiteY4" fmla="*/ 0 h 1282732"/>
              <a:gd name="connsiteX5" fmla="*/ 2371 w 9144052"/>
              <a:gd name="connsiteY5" fmla="*/ 1971 h 1282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52" h="1282732">
                <a:moveTo>
                  <a:pt x="2371" y="1971"/>
                </a:moveTo>
                <a:cubicBezTo>
                  <a:pt x="1581" y="305263"/>
                  <a:pt x="790" y="446133"/>
                  <a:pt x="0" y="749425"/>
                </a:cubicBezTo>
                <a:cubicBezTo>
                  <a:pt x="414528" y="587881"/>
                  <a:pt x="1394642" y="355830"/>
                  <a:pt x="3114923" y="315034"/>
                </a:cubicBezTo>
                <a:cubicBezTo>
                  <a:pt x="4835204" y="274238"/>
                  <a:pt x="7500499" y="1282732"/>
                  <a:pt x="9144052" y="537135"/>
                </a:cubicBezTo>
                <a:cubicBezTo>
                  <a:pt x="9143751" y="358090"/>
                  <a:pt x="9143451" y="179045"/>
                  <a:pt x="9143150" y="0"/>
                </a:cubicBezTo>
                <a:lnTo>
                  <a:pt x="2371" y="197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 bwMode="gray">
          <a:xfrm>
            <a:off x="8746998" y="384048"/>
            <a:ext cx="822198" cy="758952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alpha val="90000"/>
                </a:schemeClr>
              </a:gs>
              <a:gs pos="76000">
                <a:schemeClr val="accent1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 bwMode="gray">
          <a:xfrm>
            <a:off x="8122920" y="429768"/>
            <a:ext cx="416052" cy="384048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alpha val="90000"/>
                </a:schemeClr>
              </a:gs>
              <a:gs pos="76000">
                <a:schemeClr val="accent4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 bwMode="gray">
          <a:xfrm>
            <a:off x="227838" y="210312"/>
            <a:ext cx="901446" cy="832104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">
          <a:xfrm>
            <a:off x="525018" y="813816"/>
            <a:ext cx="8915400" cy="1143000"/>
          </a:xfr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3600" b="1" kern="120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82382-5745-4D8B-9A75-6192F3378635}" type="datetime1">
              <a:rPr lang="en-US" altLang="ko-KR" smtClean="0"/>
              <a:pPr/>
              <a:t>12/1/2011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BBF41-8CCE-4738-9EBA-EB32408ABD77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 bwMode="invGray">
          <a:xfrm>
            <a:off x="-56" y="-1972"/>
            <a:ext cx="9913228" cy="1283795"/>
            <a:chOff x="-52" y="-1972"/>
            <a:chExt cx="9150672" cy="1283795"/>
          </a:xfrm>
        </p:grpSpPr>
        <p:sp>
          <p:nvSpPr>
            <p:cNvPr id="6" name="Freeform 5"/>
            <p:cNvSpPr/>
            <p:nvPr userDrawn="1"/>
          </p:nvSpPr>
          <p:spPr bwMode="invGray">
            <a:xfrm>
              <a:off x="0" y="1"/>
              <a:ext cx="9150620" cy="1281822"/>
            </a:xfrm>
            <a:custGeom>
              <a:avLst/>
              <a:gdLst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3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52 w 9153196"/>
                <a:gd name="connsiteY0" fmla="*/ 914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9144 h 1481136"/>
                <a:gd name="connsiteX0" fmla="*/ 52 w 9153196"/>
                <a:gd name="connsiteY0" fmla="*/ 128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1284 h 1481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80996 w 9153196"/>
                <a:gd name="connsiteY2" fmla="*/ 960120 h 1862136"/>
                <a:gd name="connsiteX3" fmla="*/ 6739180 w 9153196"/>
                <a:gd name="connsiteY3" fmla="*/ 1316736 h 1862136"/>
                <a:gd name="connsiteX4" fmla="*/ 9144052 w 9153196"/>
                <a:gd name="connsiteY4" fmla="*/ 1106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739180 w 9153196"/>
                <a:gd name="connsiteY3" fmla="*/ 1316736 h 1862136"/>
                <a:gd name="connsiteX4" fmla="*/ 9144052 w 9153196"/>
                <a:gd name="connsiteY4" fmla="*/ 1106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739180 w 9153196"/>
                <a:gd name="connsiteY3" fmla="*/ 13167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6108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610884 h 18621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2999284 w 9153196"/>
                <a:gd name="connsiteY2" fmla="*/ 441960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0108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0108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0108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9144052 w 9153196"/>
                <a:gd name="connsiteY3" fmla="*/ 877824 h 1252536"/>
                <a:gd name="connsiteX4" fmla="*/ 9153196 w 9153196"/>
                <a:gd name="connsiteY4" fmla="*/ 0 h 1252536"/>
                <a:gd name="connsiteX5" fmla="*/ 52 w 9153196"/>
                <a:gd name="connsiteY5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9144052 w 9153196"/>
                <a:gd name="connsiteY3" fmla="*/ 877824 h 1252536"/>
                <a:gd name="connsiteX4" fmla="*/ 9153196 w 9153196"/>
                <a:gd name="connsiteY4" fmla="*/ 0 h 1252536"/>
                <a:gd name="connsiteX5" fmla="*/ 52 w 9153196"/>
                <a:gd name="connsiteY5" fmla="*/ 1284 h 1252536"/>
                <a:gd name="connsiteX0" fmla="*/ 52 w 9153196"/>
                <a:gd name="connsiteY0" fmla="*/ 1284 h 1279374"/>
                <a:gd name="connsiteX1" fmla="*/ 0 w 9153196"/>
                <a:gd name="connsiteY1" fmla="*/ 1252536 h 1279374"/>
                <a:gd name="connsiteX2" fmla="*/ 3620429 w 9153196"/>
                <a:gd name="connsiteY2" fmla="*/ 483524 h 1279374"/>
                <a:gd name="connsiteX3" fmla="*/ 9144052 w 9153196"/>
                <a:gd name="connsiteY3" fmla="*/ 877824 h 1279374"/>
                <a:gd name="connsiteX4" fmla="*/ 9153196 w 9153196"/>
                <a:gd name="connsiteY4" fmla="*/ 0 h 1279374"/>
                <a:gd name="connsiteX5" fmla="*/ 52 w 9153196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0429 w 9150620"/>
                <a:gd name="connsiteY2" fmla="*/ 48352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41211 w 9150620"/>
                <a:gd name="connsiteY2" fmla="*/ 459690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41211 w 9150620"/>
                <a:gd name="connsiteY2" fmla="*/ 459690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2738 w 9150620"/>
                <a:gd name="connsiteY2" fmla="*/ 42526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2738 w 9150620"/>
                <a:gd name="connsiteY2" fmla="*/ 42526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2738 w 9150620"/>
                <a:gd name="connsiteY2" fmla="*/ 42526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52536"/>
                <a:gd name="connsiteX1" fmla="*/ 0 w 9150620"/>
                <a:gd name="connsiteY1" fmla="*/ 1252536 h 1252536"/>
                <a:gd name="connsiteX2" fmla="*/ 3622738 w 9150620"/>
                <a:gd name="connsiteY2" fmla="*/ 425264 h 1252536"/>
                <a:gd name="connsiteX3" fmla="*/ 9144052 w 9150620"/>
                <a:gd name="connsiteY3" fmla="*/ 877824 h 1252536"/>
                <a:gd name="connsiteX4" fmla="*/ 9150620 w 9150620"/>
                <a:gd name="connsiteY4" fmla="*/ 0 h 1252536"/>
                <a:gd name="connsiteX5" fmla="*/ 52 w 9150620"/>
                <a:gd name="connsiteY5" fmla="*/ 1284 h 1252536"/>
                <a:gd name="connsiteX0" fmla="*/ 52 w 9150620"/>
                <a:gd name="connsiteY0" fmla="*/ 1284 h 1252536"/>
                <a:gd name="connsiteX1" fmla="*/ 0 w 9150620"/>
                <a:gd name="connsiteY1" fmla="*/ 1252536 h 1252536"/>
                <a:gd name="connsiteX2" fmla="*/ 3622738 w 9150620"/>
                <a:gd name="connsiteY2" fmla="*/ 425264 h 1252536"/>
                <a:gd name="connsiteX3" fmla="*/ 9144052 w 9150620"/>
                <a:gd name="connsiteY3" fmla="*/ 877824 h 1252536"/>
                <a:gd name="connsiteX4" fmla="*/ 9150620 w 9150620"/>
                <a:gd name="connsiteY4" fmla="*/ 0 h 1252536"/>
                <a:gd name="connsiteX5" fmla="*/ 52 w 9150620"/>
                <a:gd name="connsiteY5" fmla="*/ 1284 h 1252536"/>
                <a:gd name="connsiteX0" fmla="*/ 52 w 9150620"/>
                <a:gd name="connsiteY0" fmla="*/ 1284 h 1340282"/>
                <a:gd name="connsiteX1" fmla="*/ 0 w 9150620"/>
                <a:gd name="connsiteY1" fmla="*/ 1252536 h 1340282"/>
                <a:gd name="connsiteX2" fmla="*/ 3622738 w 9150620"/>
                <a:gd name="connsiteY2" fmla="*/ 425264 h 1340282"/>
                <a:gd name="connsiteX3" fmla="*/ 9144052 w 9150620"/>
                <a:gd name="connsiteY3" fmla="*/ 877824 h 1340282"/>
                <a:gd name="connsiteX4" fmla="*/ 9150620 w 9150620"/>
                <a:gd name="connsiteY4" fmla="*/ 0 h 1340282"/>
                <a:gd name="connsiteX5" fmla="*/ 52 w 9150620"/>
                <a:gd name="connsiteY5" fmla="*/ 1284 h 1340282"/>
                <a:gd name="connsiteX0" fmla="*/ 52 w 9150620"/>
                <a:gd name="connsiteY0" fmla="*/ 1284 h 1470041"/>
                <a:gd name="connsiteX1" fmla="*/ 0 w 9150620"/>
                <a:gd name="connsiteY1" fmla="*/ 1252536 h 1470041"/>
                <a:gd name="connsiteX2" fmla="*/ 3622738 w 9150620"/>
                <a:gd name="connsiteY2" fmla="*/ 425264 h 1470041"/>
                <a:gd name="connsiteX3" fmla="*/ 9144052 w 9150620"/>
                <a:gd name="connsiteY3" fmla="*/ 877824 h 1470041"/>
                <a:gd name="connsiteX4" fmla="*/ 9150620 w 9150620"/>
                <a:gd name="connsiteY4" fmla="*/ 0 h 1470041"/>
                <a:gd name="connsiteX5" fmla="*/ 52 w 9150620"/>
                <a:gd name="connsiteY5" fmla="*/ 1284 h 1470041"/>
                <a:gd name="connsiteX0" fmla="*/ 52 w 9150620"/>
                <a:gd name="connsiteY0" fmla="*/ 1284 h 1470041"/>
                <a:gd name="connsiteX1" fmla="*/ 0 w 9150620"/>
                <a:gd name="connsiteY1" fmla="*/ 1252536 h 1470041"/>
                <a:gd name="connsiteX2" fmla="*/ 3622738 w 9150620"/>
                <a:gd name="connsiteY2" fmla="*/ 425264 h 1470041"/>
                <a:gd name="connsiteX3" fmla="*/ 9144052 w 9150620"/>
                <a:gd name="connsiteY3" fmla="*/ 877824 h 1470041"/>
                <a:gd name="connsiteX4" fmla="*/ 9150620 w 9150620"/>
                <a:gd name="connsiteY4" fmla="*/ 0 h 1470041"/>
                <a:gd name="connsiteX5" fmla="*/ 52 w 9150620"/>
                <a:gd name="connsiteY5" fmla="*/ 1284 h 14700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150620" h="1470041">
                  <a:moveTo>
                    <a:pt x="52" y="1284"/>
                  </a:moveTo>
                  <a:cubicBezTo>
                    <a:pt x="35" y="491948"/>
                    <a:pt x="17" y="761872"/>
                    <a:pt x="0" y="1252536"/>
                  </a:cubicBezTo>
                  <a:cubicBezTo>
                    <a:pt x="304800" y="1097088"/>
                    <a:pt x="1803165" y="328826"/>
                    <a:pt x="3622738" y="425264"/>
                  </a:cubicBezTo>
                  <a:cubicBezTo>
                    <a:pt x="5442311" y="521702"/>
                    <a:pt x="6970396" y="1470041"/>
                    <a:pt x="9144052" y="877824"/>
                  </a:cubicBezTo>
                  <a:cubicBezTo>
                    <a:pt x="9146241" y="585216"/>
                    <a:pt x="9148431" y="292608"/>
                    <a:pt x="9150620" y="0"/>
                  </a:cubicBezTo>
                  <a:lnTo>
                    <a:pt x="52" y="1284"/>
                  </a:lnTo>
                  <a:close/>
                </a:path>
              </a:pathLst>
            </a:custGeom>
            <a:solidFill>
              <a:schemeClr val="accent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reeform 6"/>
            <p:cNvSpPr/>
            <p:nvPr userDrawn="1"/>
          </p:nvSpPr>
          <p:spPr bwMode="invGray">
            <a:xfrm>
              <a:off x="-52" y="-1972"/>
              <a:ext cx="9144052" cy="1094171"/>
            </a:xfrm>
            <a:custGeom>
              <a:avLst/>
              <a:gdLst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3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52 w 9153196"/>
                <a:gd name="connsiteY0" fmla="*/ 914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9144 h 1481136"/>
                <a:gd name="connsiteX0" fmla="*/ 52 w 9153196"/>
                <a:gd name="connsiteY0" fmla="*/ 128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1284 h 1481136"/>
                <a:gd name="connsiteX0" fmla="*/ 52 w 9153196"/>
                <a:gd name="connsiteY0" fmla="*/ 76328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763284 h 1481136"/>
                <a:gd name="connsiteX0" fmla="*/ 52 w 9153196"/>
                <a:gd name="connsiteY0" fmla="*/ 1284 h 719136"/>
                <a:gd name="connsiteX1" fmla="*/ 0 w 9153196"/>
                <a:gd name="connsiteY1" fmla="*/ 719136 h 719136"/>
                <a:gd name="connsiteX2" fmla="*/ 2980996 w 9153196"/>
                <a:gd name="connsiteY2" fmla="*/ 198120 h 719136"/>
                <a:gd name="connsiteX3" fmla="*/ 6739180 w 9153196"/>
                <a:gd name="connsiteY3" fmla="*/ 554736 h 719136"/>
                <a:gd name="connsiteX4" fmla="*/ 9144052 w 9153196"/>
                <a:gd name="connsiteY4" fmla="*/ 344424 h 719136"/>
                <a:gd name="connsiteX5" fmla="*/ 9153196 w 9153196"/>
                <a:gd name="connsiteY5" fmla="*/ 0 h 719136"/>
                <a:gd name="connsiteX6" fmla="*/ 52 w 9153196"/>
                <a:gd name="connsiteY6" fmla="*/ 1284 h 719136"/>
                <a:gd name="connsiteX0" fmla="*/ 17 w 9162305"/>
                <a:gd name="connsiteY0" fmla="*/ 0 h 775764"/>
                <a:gd name="connsiteX1" fmla="*/ 9109 w 9162305"/>
                <a:gd name="connsiteY1" fmla="*/ 775764 h 775764"/>
                <a:gd name="connsiteX2" fmla="*/ 2990105 w 9162305"/>
                <a:gd name="connsiteY2" fmla="*/ 254748 h 775764"/>
                <a:gd name="connsiteX3" fmla="*/ 6748289 w 9162305"/>
                <a:gd name="connsiteY3" fmla="*/ 611364 h 775764"/>
                <a:gd name="connsiteX4" fmla="*/ 9153161 w 9162305"/>
                <a:gd name="connsiteY4" fmla="*/ 401052 h 775764"/>
                <a:gd name="connsiteX5" fmla="*/ 9162305 w 9162305"/>
                <a:gd name="connsiteY5" fmla="*/ 56628 h 775764"/>
                <a:gd name="connsiteX6" fmla="*/ 17 w 9162305"/>
                <a:gd name="connsiteY6" fmla="*/ 0 h 775764"/>
                <a:gd name="connsiteX0" fmla="*/ 17 w 9162305"/>
                <a:gd name="connsiteY0" fmla="*/ 0 h 821484"/>
                <a:gd name="connsiteX1" fmla="*/ 9109 w 9162305"/>
                <a:gd name="connsiteY1" fmla="*/ 821484 h 821484"/>
                <a:gd name="connsiteX2" fmla="*/ 2990105 w 9162305"/>
                <a:gd name="connsiteY2" fmla="*/ 300468 h 821484"/>
                <a:gd name="connsiteX3" fmla="*/ 6748289 w 9162305"/>
                <a:gd name="connsiteY3" fmla="*/ 657084 h 821484"/>
                <a:gd name="connsiteX4" fmla="*/ 9153161 w 9162305"/>
                <a:gd name="connsiteY4" fmla="*/ 446772 h 821484"/>
                <a:gd name="connsiteX5" fmla="*/ 9162305 w 9162305"/>
                <a:gd name="connsiteY5" fmla="*/ 102348 h 821484"/>
                <a:gd name="connsiteX6" fmla="*/ 17 w 9162305"/>
                <a:gd name="connsiteY6" fmla="*/ 0 h 821484"/>
                <a:gd name="connsiteX0" fmla="*/ 17 w 9162305"/>
                <a:gd name="connsiteY0" fmla="*/ 0 h 848916"/>
                <a:gd name="connsiteX1" fmla="*/ 9109 w 9162305"/>
                <a:gd name="connsiteY1" fmla="*/ 848916 h 848916"/>
                <a:gd name="connsiteX2" fmla="*/ 2990105 w 9162305"/>
                <a:gd name="connsiteY2" fmla="*/ 327900 h 848916"/>
                <a:gd name="connsiteX3" fmla="*/ 6748289 w 9162305"/>
                <a:gd name="connsiteY3" fmla="*/ 684516 h 848916"/>
                <a:gd name="connsiteX4" fmla="*/ 9153161 w 9162305"/>
                <a:gd name="connsiteY4" fmla="*/ 474204 h 848916"/>
                <a:gd name="connsiteX5" fmla="*/ 9162305 w 9162305"/>
                <a:gd name="connsiteY5" fmla="*/ 129780 h 848916"/>
                <a:gd name="connsiteX6" fmla="*/ 17 w 9162305"/>
                <a:gd name="connsiteY6" fmla="*/ 0 h 848916"/>
                <a:gd name="connsiteX0" fmla="*/ 17 w 9171449"/>
                <a:gd name="connsiteY0" fmla="*/ 0 h 864156"/>
                <a:gd name="connsiteX1" fmla="*/ 18253 w 9171449"/>
                <a:gd name="connsiteY1" fmla="*/ 864156 h 864156"/>
                <a:gd name="connsiteX2" fmla="*/ 2999249 w 9171449"/>
                <a:gd name="connsiteY2" fmla="*/ 343140 h 864156"/>
                <a:gd name="connsiteX3" fmla="*/ 6757433 w 9171449"/>
                <a:gd name="connsiteY3" fmla="*/ 699756 h 864156"/>
                <a:gd name="connsiteX4" fmla="*/ 9162305 w 9171449"/>
                <a:gd name="connsiteY4" fmla="*/ 489444 h 864156"/>
                <a:gd name="connsiteX5" fmla="*/ 9171449 w 9171449"/>
                <a:gd name="connsiteY5" fmla="*/ 145020 h 864156"/>
                <a:gd name="connsiteX6" fmla="*/ 17 w 9171449"/>
                <a:gd name="connsiteY6" fmla="*/ 0 h 864156"/>
                <a:gd name="connsiteX0" fmla="*/ 17 w 9189737"/>
                <a:gd name="connsiteY0" fmla="*/ 0 h 952548"/>
                <a:gd name="connsiteX1" fmla="*/ 36541 w 9189737"/>
                <a:gd name="connsiteY1" fmla="*/ 952548 h 952548"/>
                <a:gd name="connsiteX2" fmla="*/ 3017537 w 9189737"/>
                <a:gd name="connsiteY2" fmla="*/ 431532 h 952548"/>
                <a:gd name="connsiteX3" fmla="*/ 6775721 w 9189737"/>
                <a:gd name="connsiteY3" fmla="*/ 788148 h 952548"/>
                <a:gd name="connsiteX4" fmla="*/ 9180593 w 9189737"/>
                <a:gd name="connsiteY4" fmla="*/ 577836 h 952548"/>
                <a:gd name="connsiteX5" fmla="*/ 9189737 w 9189737"/>
                <a:gd name="connsiteY5" fmla="*/ 233412 h 952548"/>
                <a:gd name="connsiteX6" fmla="*/ 17 w 9189737"/>
                <a:gd name="connsiteY6" fmla="*/ 0 h 952548"/>
                <a:gd name="connsiteX0" fmla="*/ 17 w 9171449"/>
                <a:gd name="connsiteY0" fmla="*/ 0 h 909876"/>
                <a:gd name="connsiteX1" fmla="*/ 18253 w 9171449"/>
                <a:gd name="connsiteY1" fmla="*/ 909876 h 909876"/>
                <a:gd name="connsiteX2" fmla="*/ 2999249 w 9171449"/>
                <a:gd name="connsiteY2" fmla="*/ 388860 h 909876"/>
                <a:gd name="connsiteX3" fmla="*/ 6757433 w 9171449"/>
                <a:gd name="connsiteY3" fmla="*/ 745476 h 909876"/>
                <a:gd name="connsiteX4" fmla="*/ 9162305 w 9171449"/>
                <a:gd name="connsiteY4" fmla="*/ 535164 h 909876"/>
                <a:gd name="connsiteX5" fmla="*/ 9171449 w 9171449"/>
                <a:gd name="connsiteY5" fmla="*/ 190740 h 909876"/>
                <a:gd name="connsiteX6" fmla="*/ 17 w 9171449"/>
                <a:gd name="connsiteY6" fmla="*/ 0 h 909876"/>
                <a:gd name="connsiteX0" fmla="*/ 17 w 9180593"/>
                <a:gd name="connsiteY0" fmla="*/ 13476 h 923352"/>
                <a:gd name="connsiteX1" fmla="*/ 18253 w 9180593"/>
                <a:gd name="connsiteY1" fmla="*/ 923352 h 923352"/>
                <a:gd name="connsiteX2" fmla="*/ 2999249 w 9180593"/>
                <a:gd name="connsiteY2" fmla="*/ 402336 h 923352"/>
                <a:gd name="connsiteX3" fmla="*/ 6757433 w 9180593"/>
                <a:gd name="connsiteY3" fmla="*/ 758952 h 923352"/>
                <a:gd name="connsiteX4" fmla="*/ 9162305 w 9180593"/>
                <a:gd name="connsiteY4" fmla="*/ 548640 h 923352"/>
                <a:gd name="connsiteX5" fmla="*/ 9180593 w 9180593"/>
                <a:gd name="connsiteY5" fmla="*/ 0 h 923352"/>
                <a:gd name="connsiteX6" fmla="*/ 17 w 9180593"/>
                <a:gd name="connsiteY6" fmla="*/ 13476 h 923352"/>
                <a:gd name="connsiteX0" fmla="*/ 17 w 9189737"/>
                <a:gd name="connsiteY0" fmla="*/ 0 h 909876"/>
                <a:gd name="connsiteX1" fmla="*/ 18253 w 9189737"/>
                <a:gd name="connsiteY1" fmla="*/ 909876 h 909876"/>
                <a:gd name="connsiteX2" fmla="*/ 2999249 w 9189737"/>
                <a:gd name="connsiteY2" fmla="*/ 388860 h 909876"/>
                <a:gd name="connsiteX3" fmla="*/ 6757433 w 9189737"/>
                <a:gd name="connsiteY3" fmla="*/ 745476 h 909876"/>
                <a:gd name="connsiteX4" fmla="*/ 9162305 w 9189737"/>
                <a:gd name="connsiteY4" fmla="*/ 535164 h 909876"/>
                <a:gd name="connsiteX5" fmla="*/ 9189737 w 9189737"/>
                <a:gd name="connsiteY5" fmla="*/ 10908 h 909876"/>
                <a:gd name="connsiteX6" fmla="*/ 17 w 9189737"/>
                <a:gd name="connsiteY6" fmla="*/ 0 h 909876"/>
                <a:gd name="connsiteX0" fmla="*/ 0 w 9189720"/>
                <a:gd name="connsiteY0" fmla="*/ 0 h 909876"/>
                <a:gd name="connsiteX1" fmla="*/ 18236 w 9189720"/>
                <a:gd name="connsiteY1" fmla="*/ 909876 h 909876"/>
                <a:gd name="connsiteX2" fmla="*/ 2999232 w 9189720"/>
                <a:gd name="connsiteY2" fmla="*/ 388860 h 909876"/>
                <a:gd name="connsiteX3" fmla="*/ 6757416 w 9189720"/>
                <a:gd name="connsiteY3" fmla="*/ 745476 h 909876"/>
                <a:gd name="connsiteX4" fmla="*/ 9162288 w 9189720"/>
                <a:gd name="connsiteY4" fmla="*/ 535164 h 909876"/>
                <a:gd name="connsiteX5" fmla="*/ 9189720 w 9189720"/>
                <a:gd name="connsiteY5" fmla="*/ 10908 h 909876"/>
                <a:gd name="connsiteX6" fmla="*/ 0 w 9189720"/>
                <a:gd name="connsiteY6" fmla="*/ 0 h 909876"/>
                <a:gd name="connsiteX0" fmla="*/ 0 w 9162288"/>
                <a:gd name="connsiteY0" fmla="*/ 1971 h 911847"/>
                <a:gd name="connsiteX1" fmla="*/ 18236 w 9162288"/>
                <a:gd name="connsiteY1" fmla="*/ 911847 h 911847"/>
                <a:gd name="connsiteX2" fmla="*/ 2999232 w 9162288"/>
                <a:gd name="connsiteY2" fmla="*/ 390831 h 911847"/>
                <a:gd name="connsiteX3" fmla="*/ 6757416 w 9162288"/>
                <a:gd name="connsiteY3" fmla="*/ 747447 h 911847"/>
                <a:gd name="connsiteX4" fmla="*/ 9162288 w 9162288"/>
                <a:gd name="connsiteY4" fmla="*/ 537135 h 911847"/>
                <a:gd name="connsiteX5" fmla="*/ 9161386 w 9162288"/>
                <a:gd name="connsiteY5" fmla="*/ 0 h 911847"/>
                <a:gd name="connsiteX6" fmla="*/ 0 w 9162288"/>
                <a:gd name="connsiteY6" fmla="*/ 1971 h 911847"/>
                <a:gd name="connsiteX0" fmla="*/ 20401 w 9144052"/>
                <a:gd name="connsiteY0" fmla="*/ 32880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6739180 w 9144052"/>
                <a:gd name="connsiteY3" fmla="*/ 747447 h 911847"/>
                <a:gd name="connsiteX4" fmla="*/ 9144052 w 9144052"/>
                <a:gd name="connsiteY4" fmla="*/ 537135 h 911847"/>
                <a:gd name="connsiteX5" fmla="*/ 9143150 w 9144052"/>
                <a:gd name="connsiteY5" fmla="*/ 0 h 911847"/>
                <a:gd name="connsiteX6" fmla="*/ 20401 w 9144052"/>
                <a:gd name="connsiteY6" fmla="*/ 32880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6739180 w 9144052"/>
                <a:gd name="connsiteY3" fmla="*/ 747447 h 911847"/>
                <a:gd name="connsiteX4" fmla="*/ 9144052 w 9144052"/>
                <a:gd name="connsiteY4" fmla="*/ 537135 h 911847"/>
                <a:gd name="connsiteX5" fmla="*/ 9143150 w 9144052"/>
                <a:gd name="connsiteY5" fmla="*/ 0 h 911847"/>
                <a:gd name="connsiteX6" fmla="*/ 2371 w 9144052"/>
                <a:gd name="connsiteY6" fmla="*/ 1971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6739180 w 9144052"/>
                <a:gd name="connsiteY3" fmla="*/ 747447 h 911847"/>
                <a:gd name="connsiteX4" fmla="*/ 9144052 w 9144052"/>
                <a:gd name="connsiteY4" fmla="*/ 537135 h 911847"/>
                <a:gd name="connsiteX5" fmla="*/ 9143150 w 9144052"/>
                <a:gd name="connsiteY5" fmla="*/ 0 h 911847"/>
                <a:gd name="connsiteX6" fmla="*/ 2371 w 9144052"/>
                <a:gd name="connsiteY6" fmla="*/ 1971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9144052 w 9144052"/>
                <a:gd name="connsiteY3" fmla="*/ 537135 h 911847"/>
                <a:gd name="connsiteX4" fmla="*/ 9143150 w 9144052"/>
                <a:gd name="connsiteY4" fmla="*/ 0 h 911847"/>
                <a:gd name="connsiteX5" fmla="*/ 2371 w 9144052"/>
                <a:gd name="connsiteY5" fmla="*/ 1971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3361996 w 9144052"/>
                <a:gd name="connsiteY2" fmla="*/ 390831 h 911847"/>
                <a:gd name="connsiteX3" fmla="*/ 9144052 w 9144052"/>
                <a:gd name="connsiteY3" fmla="*/ 537135 h 911847"/>
                <a:gd name="connsiteX4" fmla="*/ 9143150 w 9144052"/>
                <a:gd name="connsiteY4" fmla="*/ 0 h 911847"/>
                <a:gd name="connsiteX5" fmla="*/ 2371 w 9144052"/>
                <a:gd name="connsiteY5" fmla="*/ 1971 h 911847"/>
                <a:gd name="connsiteX0" fmla="*/ 2371 w 9144052"/>
                <a:gd name="connsiteY0" fmla="*/ 1971 h 1193400"/>
                <a:gd name="connsiteX1" fmla="*/ 0 w 9144052"/>
                <a:gd name="connsiteY1" fmla="*/ 911847 h 1193400"/>
                <a:gd name="connsiteX2" fmla="*/ 3361996 w 9144052"/>
                <a:gd name="connsiteY2" fmla="*/ 390831 h 1193400"/>
                <a:gd name="connsiteX3" fmla="*/ 9144052 w 9144052"/>
                <a:gd name="connsiteY3" fmla="*/ 537135 h 1193400"/>
                <a:gd name="connsiteX4" fmla="*/ 9143150 w 9144052"/>
                <a:gd name="connsiteY4" fmla="*/ 0 h 1193400"/>
                <a:gd name="connsiteX5" fmla="*/ 2371 w 9144052"/>
                <a:gd name="connsiteY5" fmla="*/ 1971 h 1193400"/>
                <a:gd name="connsiteX0" fmla="*/ 2371 w 9144052"/>
                <a:gd name="connsiteY0" fmla="*/ 1971 h 1125725"/>
                <a:gd name="connsiteX1" fmla="*/ 0 w 9144052"/>
                <a:gd name="connsiteY1" fmla="*/ 911847 h 1125725"/>
                <a:gd name="connsiteX2" fmla="*/ 3361996 w 9144052"/>
                <a:gd name="connsiteY2" fmla="*/ 390831 h 1125725"/>
                <a:gd name="connsiteX3" fmla="*/ 9144052 w 9144052"/>
                <a:gd name="connsiteY3" fmla="*/ 537135 h 1125725"/>
                <a:gd name="connsiteX4" fmla="*/ 9143150 w 9144052"/>
                <a:gd name="connsiteY4" fmla="*/ 0 h 1125725"/>
                <a:gd name="connsiteX5" fmla="*/ 2371 w 9144052"/>
                <a:gd name="connsiteY5" fmla="*/ 1971 h 1125725"/>
                <a:gd name="connsiteX0" fmla="*/ 2371 w 9144052"/>
                <a:gd name="connsiteY0" fmla="*/ 1971 h 1244834"/>
                <a:gd name="connsiteX1" fmla="*/ 0 w 9144052"/>
                <a:gd name="connsiteY1" fmla="*/ 911847 h 1244834"/>
                <a:gd name="connsiteX2" fmla="*/ 3361996 w 9144052"/>
                <a:gd name="connsiteY2" fmla="*/ 390831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863120 h 1244834"/>
                <a:gd name="connsiteX2" fmla="*/ 3361996 w 9144052"/>
                <a:gd name="connsiteY2" fmla="*/ 390831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749425 h 1244834"/>
                <a:gd name="connsiteX2" fmla="*/ 3361996 w 9144052"/>
                <a:gd name="connsiteY2" fmla="*/ 390831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749425 h 1244834"/>
                <a:gd name="connsiteX2" fmla="*/ 3343523 w 9144052"/>
                <a:gd name="connsiteY2" fmla="*/ 315034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749425 h 1244834"/>
                <a:gd name="connsiteX2" fmla="*/ 3114923 w 9144052"/>
                <a:gd name="connsiteY2" fmla="*/ 315034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82732"/>
                <a:gd name="connsiteX1" fmla="*/ 0 w 9144052"/>
                <a:gd name="connsiteY1" fmla="*/ 749425 h 1282732"/>
                <a:gd name="connsiteX2" fmla="*/ 3114923 w 9144052"/>
                <a:gd name="connsiteY2" fmla="*/ 315034 h 1282732"/>
                <a:gd name="connsiteX3" fmla="*/ 9144052 w 9144052"/>
                <a:gd name="connsiteY3" fmla="*/ 537135 h 1282732"/>
                <a:gd name="connsiteX4" fmla="*/ 9143150 w 9144052"/>
                <a:gd name="connsiteY4" fmla="*/ 0 h 1282732"/>
                <a:gd name="connsiteX5" fmla="*/ 2371 w 9144052"/>
                <a:gd name="connsiteY5" fmla="*/ 1971 h 1282732"/>
                <a:gd name="connsiteX0" fmla="*/ 2371 w 9144052"/>
                <a:gd name="connsiteY0" fmla="*/ 1971 h 1282732"/>
                <a:gd name="connsiteX1" fmla="*/ 0 w 9144052"/>
                <a:gd name="connsiteY1" fmla="*/ 749425 h 1282732"/>
                <a:gd name="connsiteX2" fmla="*/ 3114923 w 9144052"/>
                <a:gd name="connsiteY2" fmla="*/ 315034 h 1282732"/>
                <a:gd name="connsiteX3" fmla="*/ 9144052 w 9144052"/>
                <a:gd name="connsiteY3" fmla="*/ 537135 h 1282732"/>
                <a:gd name="connsiteX4" fmla="*/ 9143150 w 9144052"/>
                <a:gd name="connsiteY4" fmla="*/ 0 h 1282732"/>
                <a:gd name="connsiteX5" fmla="*/ 2371 w 9144052"/>
                <a:gd name="connsiteY5" fmla="*/ 1971 h 1282732"/>
                <a:gd name="connsiteX0" fmla="*/ 2371 w 9144052"/>
                <a:gd name="connsiteY0" fmla="*/ 1971 h 1282732"/>
                <a:gd name="connsiteX1" fmla="*/ 0 w 9144052"/>
                <a:gd name="connsiteY1" fmla="*/ 749425 h 1282732"/>
                <a:gd name="connsiteX2" fmla="*/ 3114923 w 9144052"/>
                <a:gd name="connsiteY2" fmla="*/ 315034 h 1282732"/>
                <a:gd name="connsiteX3" fmla="*/ 9144052 w 9144052"/>
                <a:gd name="connsiteY3" fmla="*/ 537135 h 1282732"/>
                <a:gd name="connsiteX4" fmla="*/ 9143150 w 9144052"/>
                <a:gd name="connsiteY4" fmla="*/ 0 h 1282732"/>
                <a:gd name="connsiteX5" fmla="*/ 2371 w 9144052"/>
                <a:gd name="connsiteY5" fmla="*/ 1971 h 12827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144052" h="1282732">
                  <a:moveTo>
                    <a:pt x="2371" y="1971"/>
                  </a:moveTo>
                  <a:cubicBezTo>
                    <a:pt x="1581" y="305263"/>
                    <a:pt x="790" y="446133"/>
                    <a:pt x="0" y="749425"/>
                  </a:cubicBezTo>
                  <a:cubicBezTo>
                    <a:pt x="414528" y="587881"/>
                    <a:pt x="1394642" y="355830"/>
                    <a:pt x="3114923" y="315034"/>
                  </a:cubicBezTo>
                  <a:cubicBezTo>
                    <a:pt x="4835204" y="274238"/>
                    <a:pt x="7500499" y="1282732"/>
                    <a:pt x="9144052" y="537135"/>
                  </a:cubicBezTo>
                  <a:cubicBezTo>
                    <a:pt x="9143751" y="358090"/>
                    <a:pt x="9143451" y="179045"/>
                    <a:pt x="9143150" y="0"/>
                  </a:cubicBezTo>
                  <a:lnTo>
                    <a:pt x="2371" y="197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Oval 7"/>
          <p:cNvSpPr/>
          <p:nvPr/>
        </p:nvSpPr>
        <p:spPr bwMode="gray">
          <a:xfrm>
            <a:off x="8746998" y="384048"/>
            <a:ext cx="822198" cy="758952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alpha val="90000"/>
                </a:schemeClr>
              </a:gs>
              <a:gs pos="76000">
                <a:schemeClr val="accent1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 bwMode="gray">
          <a:xfrm>
            <a:off x="8122920" y="429768"/>
            <a:ext cx="416052" cy="384048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alpha val="90000"/>
                </a:schemeClr>
              </a:gs>
              <a:gs pos="76000">
                <a:schemeClr val="accent4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 bwMode="gray">
          <a:xfrm>
            <a:off x="227838" y="210312"/>
            <a:ext cx="901446" cy="832104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 bwMode="invGray">
          <a:xfrm rot="16200000">
            <a:off x="-2847638" y="2841692"/>
            <a:ext cx="6891618" cy="1196340"/>
            <a:chOff x="-18448" y="-1967"/>
            <a:chExt cx="9176991" cy="1292024"/>
          </a:xfrm>
        </p:grpSpPr>
        <p:sp>
          <p:nvSpPr>
            <p:cNvPr id="9" name="Freeform 8"/>
            <p:cNvSpPr/>
            <p:nvPr userDrawn="1"/>
          </p:nvSpPr>
          <p:spPr bwMode="invGray">
            <a:xfrm>
              <a:off x="-18448" y="5"/>
              <a:ext cx="9176991" cy="1290052"/>
            </a:xfrm>
            <a:custGeom>
              <a:avLst/>
              <a:gdLst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3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52 w 9153196"/>
                <a:gd name="connsiteY0" fmla="*/ 914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9144 h 1481136"/>
                <a:gd name="connsiteX0" fmla="*/ 52 w 9153196"/>
                <a:gd name="connsiteY0" fmla="*/ 128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1284 h 1481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80996 w 9153196"/>
                <a:gd name="connsiteY2" fmla="*/ 960120 h 1862136"/>
                <a:gd name="connsiteX3" fmla="*/ 6739180 w 9153196"/>
                <a:gd name="connsiteY3" fmla="*/ 1316736 h 1862136"/>
                <a:gd name="connsiteX4" fmla="*/ 9144052 w 9153196"/>
                <a:gd name="connsiteY4" fmla="*/ 1106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739180 w 9153196"/>
                <a:gd name="connsiteY3" fmla="*/ 1316736 h 1862136"/>
                <a:gd name="connsiteX4" fmla="*/ 9144052 w 9153196"/>
                <a:gd name="connsiteY4" fmla="*/ 1106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739180 w 9153196"/>
                <a:gd name="connsiteY3" fmla="*/ 13167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6108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610884 h 18621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2999284 w 9153196"/>
                <a:gd name="connsiteY2" fmla="*/ 441960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0108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0108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0108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9144052 w 9153196"/>
                <a:gd name="connsiteY3" fmla="*/ 877824 h 1252536"/>
                <a:gd name="connsiteX4" fmla="*/ 9153196 w 9153196"/>
                <a:gd name="connsiteY4" fmla="*/ 0 h 1252536"/>
                <a:gd name="connsiteX5" fmla="*/ 52 w 9153196"/>
                <a:gd name="connsiteY5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9144052 w 9153196"/>
                <a:gd name="connsiteY3" fmla="*/ 877824 h 1252536"/>
                <a:gd name="connsiteX4" fmla="*/ 9153196 w 9153196"/>
                <a:gd name="connsiteY4" fmla="*/ 0 h 1252536"/>
                <a:gd name="connsiteX5" fmla="*/ 52 w 9153196"/>
                <a:gd name="connsiteY5" fmla="*/ 1284 h 1252536"/>
                <a:gd name="connsiteX0" fmla="*/ 52 w 9153196"/>
                <a:gd name="connsiteY0" fmla="*/ 1284 h 1279374"/>
                <a:gd name="connsiteX1" fmla="*/ 0 w 9153196"/>
                <a:gd name="connsiteY1" fmla="*/ 1252536 h 1279374"/>
                <a:gd name="connsiteX2" fmla="*/ 3620429 w 9153196"/>
                <a:gd name="connsiteY2" fmla="*/ 483524 h 1279374"/>
                <a:gd name="connsiteX3" fmla="*/ 9144052 w 9153196"/>
                <a:gd name="connsiteY3" fmla="*/ 877824 h 1279374"/>
                <a:gd name="connsiteX4" fmla="*/ 9153196 w 9153196"/>
                <a:gd name="connsiteY4" fmla="*/ 0 h 1279374"/>
                <a:gd name="connsiteX5" fmla="*/ 52 w 9153196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0429 w 9150620"/>
                <a:gd name="connsiteY2" fmla="*/ 48352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41211 w 9150620"/>
                <a:gd name="connsiteY2" fmla="*/ 459690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41211 w 9150620"/>
                <a:gd name="connsiteY2" fmla="*/ 459690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2738 w 9150620"/>
                <a:gd name="connsiteY2" fmla="*/ 42526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2738 w 9150620"/>
                <a:gd name="connsiteY2" fmla="*/ 42526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2738 w 9150620"/>
                <a:gd name="connsiteY2" fmla="*/ 42526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52536"/>
                <a:gd name="connsiteX1" fmla="*/ 0 w 9150620"/>
                <a:gd name="connsiteY1" fmla="*/ 1252536 h 1252536"/>
                <a:gd name="connsiteX2" fmla="*/ 3622738 w 9150620"/>
                <a:gd name="connsiteY2" fmla="*/ 425264 h 1252536"/>
                <a:gd name="connsiteX3" fmla="*/ 9144052 w 9150620"/>
                <a:gd name="connsiteY3" fmla="*/ 877824 h 1252536"/>
                <a:gd name="connsiteX4" fmla="*/ 9150620 w 9150620"/>
                <a:gd name="connsiteY4" fmla="*/ 0 h 1252536"/>
                <a:gd name="connsiteX5" fmla="*/ 52 w 9150620"/>
                <a:gd name="connsiteY5" fmla="*/ 1284 h 1252536"/>
                <a:gd name="connsiteX0" fmla="*/ 52 w 9150620"/>
                <a:gd name="connsiteY0" fmla="*/ 1284 h 1252536"/>
                <a:gd name="connsiteX1" fmla="*/ 0 w 9150620"/>
                <a:gd name="connsiteY1" fmla="*/ 1252536 h 1252536"/>
                <a:gd name="connsiteX2" fmla="*/ 3622738 w 9150620"/>
                <a:gd name="connsiteY2" fmla="*/ 425264 h 1252536"/>
                <a:gd name="connsiteX3" fmla="*/ 9144052 w 9150620"/>
                <a:gd name="connsiteY3" fmla="*/ 877824 h 1252536"/>
                <a:gd name="connsiteX4" fmla="*/ 9150620 w 9150620"/>
                <a:gd name="connsiteY4" fmla="*/ 0 h 1252536"/>
                <a:gd name="connsiteX5" fmla="*/ 52 w 9150620"/>
                <a:gd name="connsiteY5" fmla="*/ 1284 h 1252536"/>
                <a:gd name="connsiteX0" fmla="*/ 52 w 9150620"/>
                <a:gd name="connsiteY0" fmla="*/ 1284 h 1340282"/>
                <a:gd name="connsiteX1" fmla="*/ 0 w 9150620"/>
                <a:gd name="connsiteY1" fmla="*/ 1252536 h 1340282"/>
                <a:gd name="connsiteX2" fmla="*/ 3622738 w 9150620"/>
                <a:gd name="connsiteY2" fmla="*/ 425264 h 1340282"/>
                <a:gd name="connsiteX3" fmla="*/ 9144052 w 9150620"/>
                <a:gd name="connsiteY3" fmla="*/ 877824 h 1340282"/>
                <a:gd name="connsiteX4" fmla="*/ 9150620 w 9150620"/>
                <a:gd name="connsiteY4" fmla="*/ 0 h 1340282"/>
                <a:gd name="connsiteX5" fmla="*/ 52 w 9150620"/>
                <a:gd name="connsiteY5" fmla="*/ 1284 h 1340282"/>
                <a:gd name="connsiteX0" fmla="*/ 52 w 9150620"/>
                <a:gd name="connsiteY0" fmla="*/ 1284 h 1470041"/>
                <a:gd name="connsiteX1" fmla="*/ 0 w 9150620"/>
                <a:gd name="connsiteY1" fmla="*/ 1252536 h 1470041"/>
                <a:gd name="connsiteX2" fmla="*/ 3622738 w 9150620"/>
                <a:gd name="connsiteY2" fmla="*/ 425264 h 1470041"/>
                <a:gd name="connsiteX3" fmla="*/ 9144052 w 9150620"/>
                <a:gd name="connsiteY3" fmla="*/ 877824 h 1470041"/>
                <a:gd name="connsiteX4" fmla="*/ 9150620 w 9150620"/>
                <a:gd name="connsiteY4" fmla="*/ 0 h 1470041"/>
                <a:gd name="connsiteX5" fmla="*/ 52 w 9150620"/>
                <a:gd name="connsiteY5" fmla="*/ 1284 h 1470041"/>
                <a:gd name="connsiteX0" fmla="*/ 52 w 9150620"/>
                <a:gd name="connsiteY0" fmla="*/ 1284 h 1470041"/>
                <a:gd name="connsiteX1" fmla="*/ 0 w 9150620"/>
                <a:gd name="connsiteY1" fmla="*/ 1252536 h 1470041"/>
                <a:gd name="connsiteX2" fmla="*/ 3622738 w 9150620"/>
                <a:gd name="connsiteY2" fmla="*/ 425264 h 1470041"/>
                <a:gd name="connsiteX3" fmla="*/ 9144052 w 9150620"/>
                <a:gd name="connsiteY3" fmla="*/ 877824 h 1470041"/>
                <a:gd name="connsiteX4" fmla="*/ 9150620 w 9150620"/>
                <a:gd name="connsiteY4" fmla="*/ 0 h 1470041"/>
                <a:gd name="connsiteX5" fmla="*/ 52 w 9150620"/>
                <a:gd name="connsiteY5" fmla="*/ 1284 h 1470041"/>
                <a:gd name="connsiteX0" fmla="*/ 18502 w 9169070"/>
                <a:gd name="connsiteY0" fmla="*/ 1284 h 1489619"/>
                <a:gd name="connsiteX1" fmla="*/ 0 w 9169070"/>
                <a:gd name="connsiteY1" fmla="*/ 1489619 h 1489619"/>
                <a:gd name="connsiteX2" fmla="*/ 3641188 w 9169070"/>
                <a:gd name="connsiteY2" fmla="*/ 425264 h 1489619"/>
                <a:gd name="connsiteX3" fmla="*/ 9162502 w 9169070"/>
                <a:gd name="connsiteY3" fmla="*/ 877824 h 1489619"/>
                <a:gd name="connsiteX4" fmla="*/ 9169070 w 9169070"/>
                <a:gd name="connsiteY4" fmla="*/ 0 h 1489619"/>
                <a:gd name="connsiteX5" fmla="*/ 18502 w 9169070"/>
                <a:gd name="connsiteY5" fmla="*/ 1284 h 1489619"/>
                <a:gd name="connsiteX0" fmla="*/ 18502 w 9169070"/>
                <a:gd name="connsiteY0" fmla="*/ 1284 h 1654092"/>
                <a:gd name="connsiteX1" fmla="*/ 0 w 9169070"/>
                <a:gd name="connsiteY1" fmla="*/ 1489619 h 1654092"/>
                <a:gd name="connsiteX2" fmla="*/ 3641188 w 9169070"/>
                <a:gd name="connsiteY2" fmla="*/ 425264 h 1654092"/>
                <a:gd name="connsiteX3" fmla="*/ 9137904 w 9169070"/>
                <a:gd name="connsiteY3" fmla="*/ 1061874 h 1654092"/>
                <a:gd name="connsiteX4" fmla="*/ 9169070 w 9169070"/>
                <a:gd name="connsiteY4" fmla="*/ 0 h 1654092"/>
                <a:gd name="connsiteX5" fmla="*/ 18502 w 9169070"/>
                <a:gd name="connsiteY5" fmla="*/ 1284 h 1654092"/>
                <a:gd name="connsiteX0" fmla="*/ 18502 w 9176990"/>
                <a:gd name="connsiteY0" fmla="*/ 1284 h 1654092"/>
                <a:gd name="connsiteX1" fmla="*/ 0 w 9176990"/>
                <a:gd name="connsiteY1" fmla="*/ 1489619 h 1654092"/>
                <a:gd name="connsiteX2" fmla="*/ 3641188 w 9176990"/>
                <a:gd name="connsiteY2" fmla="*/ 425264 h 1654092"/>
                <a:gd name="connsiteX3" fmla="*/ 9174801 w 9176990"/>
                <a:gd name="connsiteY3" fmla="*/ 1061875 h 1654092"/>
                <a:gd name="connsiteX4" fmla="*/ 9169070 w 9176990"/>
                <a:gd name="connsiteY4" fmla="*/ 0 h 1654092"/>
                <a:gd name="connsiteX5" fmla="*/ 18502 w 9176990"/>
                <a:gd name="connsiteY5" fmla="*/ 1284 h 1654092"/>
                <a:gd name="connsiteX0" fmla="*/ 18502 w 9176990"/>
                <a:gd name="connsiteY0" fmla="*/ 1284 h 1654092"/>
                <a:gd name="connsiteX1" fmla="*/ 0 w 9176990"/>
                <a:gd name="connsiteY1" fmla="*/ 1489619 h 1654092"/>
                <a:gd name="connsiteX2" fmla="*/ 3687310 w 9176990"/>
                <a:gd name="connsiteY2" fmla="*/ 649870 h 1654092"/>
                <a:gd name="connsiteX3" fmla="*/ 9174801 w 9176990"/>
                <a:gd name="connsiteY3" fmla="*/ 1061875 h 1654092"/>
                <a:gd name="connsiteX4" fmla="*/ 9169070 w 9176990"/>
                <a:gd name="connsiteY4" fmla="*/ 0 h 1654092"/>
                <a:gd name="connsiteX5" fmla="*/ 18502 w 9176990"/>
                <a:gd name="connsiteY5" fmla="*/ 1284 h 1654092"/>
                <a:gd name="connsiteX0" fmla="*/ 18502 w 9176990"/>
                <a:gd name="connsiteY0" fmla="*/ 1284 h 1654092"/>
                <a:gd name="connsiteX1" fmla="*/ 0 w 9176990"/>
                <a:gd name="connsiteY1" fmla="*/ 1489619 h 1654092"/>
                <a:gd name="connsiteX2" fmla="*/ 3200119 w 9176990"/>
                <a:gd name="connsiteY2" fmla="*/ 555828 h 1654092"/>
                <a:gd name="connsiteX3" fmla="*/ 9174801 w 9176990"/>
                <a:gd name="connsiteY3" fmla="*/ 1061875 h 1654092"/>
                <a:gd name="connsiteX4" fmla="*/ 9169070 w 9176990"/>
                <a:gd name="connsiteY4" fmla="*/ 0 h 1654092"/>
                <a:gd name="connsiteX5" fmla="*/ 18502 w 9176990"/>
                <a:gd name="connsiteY5" fmla="*/ 1284 h 1654092"/>
                <a:gd name="connsiteX0" fmla="*/ 18502 w 9176990"/>
                <a:gd name="connsiteY0" fmla="*/ 1284 h 1654092"/>
                <a:gd name="connsiteX1" fmla="*/ 0 w 9176990"/>
                <a:gd name="connsiteY1" fmla="*/ 1489619 h 1654092"/>
                <a:gd name="connsiteX2" fmla="*/ 3209344 w 9176990"/>
                <a:gd name="connsiteY2" fmla="*/ 515274 h 1654092"/>
                <a:gd name="connsiteX3" fmla="*/ 9174801 w 9176990"/>
                <a:gd name="connsiteY3" fmla="*/ 1061875 h 1654092"/>
                <a:gd name="connsiteX4" fmla="*/ 9169070 w 9176990"/>
                <a:gd name="connsiteY4" fmla="*/ 0 h 1654092"/>
                <a:gd name="connsiteX5" fmla="*/ 18502 w 9176990"/>
                <a:gd name="connsiteY5" fmla="*/ 1284 h 1654092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95308 w 9176990"/>
                <a:gd name="connsiteY3" fmla="*/ 1145702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1030952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1030952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1030952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1030952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98104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98104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98104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98104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267623 w 9176990"/>
                <a:gd name="connsiteY3" fmla="*/ 86629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267623 w 9176990"/>
                <a:gd name="connsiteY3" fmla="*/ 86629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307596 w 9176990"/>
                <a:gd name="connsiteY3" fmla="*/ 941158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307596 w 9176990"/>
                <a:gd name="connsiteY3" fmla="*/ 941158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76990" h="1489619">
                  <a:moveTo>
                    <a:pt x="18502" y="1284"/>
                  </a:moveTo>
                  <a:cubicBezTo>
                    <a:pt x="18485" y="491948"/>
                    <a:pt x="17" y="998955"/>
                    <a:pt x="0" y="1489619"/>
                  </a:cubicBezTo>
                  <a:cubicBezTo>
                    <a:pt x="304800" y="1334171"/>
                    <a:pt x="2076793" y="572593"/>
                    <a:pt x="3209344" y="515274"/>
                  </a:cubicBezTo>
                  <a:cubicBezTo>
                    <a:pt x="4341895" y="457955"/>
                    <a:pt x="5743827" y="772070"/>
                    <a:pt x="6307596" y="941158"/>
                  </a:cubicBezTo>
                  <a:cubicBezTo>
                    <a:pt x="6871365" y="1110246"/>
                    <a:pt x="8191884" y="1377605"/>
                    <a:pt x="9174801" y="1061875"/>
                  </a:cubicBezTo>
                  <a:cubicBezTo>
                    <a:pt x="9176990" y="769267"/>
                    <a:pt x="9166881" y="292608"/>
                    <a:pt x="9169070" y="0"/>
                  </a:cubicBezTo>
                  <a:lnTo>
                    <a:pt x="18502" y="1284"/>
                  </a:lnTo>
                  <a:close/>
                </a:path>
              </a:pathLst>
            </a:custGeom>
            <a:solidFill>
              <a:schemeClr val="accent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 9"/>
            <p:cNvSpPr/>
            <p:nvPr userDrawn="1"/>
          </p:nvSpPr>
          <p:spPr bwMode="invGray">
            <a:xfrm>
              <a:off x="1533" y="-1967"/>
              <a:ext cx="9149091" cy="1266391"/>
            </a:xfrm>
            <a:custGeom>
              <a:avLst/>
              <a:gdLst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3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52 w 9153196"/>
                <a:gd name="connsiteY0" fmla="*/ 914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9144 h 1481136"/>
                <a:gd name="connsiteX0" fmla="*/ 52 w 9153196"/>
                <a:gd name="connsiteY0" fmla="*/ 128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1284 h 1481136"/>
                <a:gd name="connsiteX0" fmla="*/ 52 w 9153196"/>
                <a:gd name="connsiteY0" fmla="*/ 76328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763284 h 1481136"/>
                <a:gd name="connsiteX0" fmla="*/ 52 w 9153196"/>
                <a:gd name="connsiteY0" fmla="*/ 1284 h 719136"/>
                <a:gd name="connsiteX1" fmla="*/ 0 w 9153196"/>
                <a:gd name="connsiteY1" fmla="*/ 719136 h 719136"/>
                <a:gd name="connsiteX2" fmla="*/ 2980996 w 9153196"/>
                <a:gd name="connsiteY2" fmla="*/ 198120 h 719136"/>
                <a:gd name="connsiteX3" fmla="*/ 6739180 w 9153196"/>
                <a:gd name="connsiteY3" fmla="*/ 554736 h 719136"/>
                <a:gd name="connsiteX4" fmla="*/ 9144052 w 9153196"/>
                <a:gd name="connsiteY4" fmla="*/ 344424 h 719136"/>
                <a:gd name="connsiteX5" fmla="*/ 9153196 w 9153196"/>
                <a:gd name="connsiteY5" fmla="*/ 0 h 719136"/>
                <a:gd name="connsiteX6" fmla="*/ 52 w 9153196"/>
                <a:gd name="connsiteY6" fmla="*/ 1284 h 719136"/>
                <a:gd name="connsiteX0" fmla="*/ 17 w 9162305"/>
                <a:gd name="connsiteY0" fmla="*/ 0 h 775764"/>
                <a:gd name="connsiteX1" fmla="*/ 9109 w 9162305"/>
                <a:gd name="connsiteY1" fmla="*/ 775764 h 775764"/>
                <a:gd name="connsiteX2" fmla="*/ 2990105 w 9162305"/>
                <a:gd name="connsiteY2" fmla="*/ 254748 h 775764"/>
                <a:gd name="connsiteX3" fmla="*/ 6748289 w 9162305"/>
                <a:gd name="connsiteY3" fmla="*/ 611364 h 775764"/>
                <a:gd name="connsiteX4" fmla="*/ 9153161 w 9162305"/>
                <a:gd name="connsiteY4" fmla="*/ 401052 h 775764"/>
                <a:gd name="connsiteX5" fmla="*/ 9162305 w 9162305"/>
                <a:gd name="connsiteY5" fmla="*/ 56628 h 775764"/>
                <a:gd name="connsiteX6" fmla="*/ 17 w 9162305"/>
                <a:gd name="connsiteY6" fmla="*/ 0 h 775764"/>
                <a:gd name="connsiteX0" fmla="*/ 17 w 9162305"/>
                <a:gd name="connsiteY0" fmla="*/ 0 h 821484"/>
                <a:gd name="connsiteX1" fmla="*/ 9109 w 9162305"/>
                <a:gd name="connsiteY1" fmla="*/ 821484 h 821484"/>
                <a:gd name="connsiteX2" fmla="*/ 2990105 w 9162305"/>
                <a:gd name="connsiteY2" fmla="*/ 300468 h 821484"/>
                <a:gd name="connsiteX3" fmla="*/ 6748289 w 9162305"/>
                <a:gd name="connsiteY3" fmla="*/ 657084 h 821484"/>
                <a:gd name="connsiteX4" fmla="*/ 9153161 w 9162305"/>
                <a:gd name="connsiteY4" fmla="*/ 446772 h 821484"/>
                <a:gd name="connsiteX5" fmla="*/ 9162305 w 9162305"/>
                <a:gd name="connsiteY5" fmla="*/ 102348 h 821484"/>
                <a:gd name="connsiteX6" fmla="*/ 17 w 9162305"/>
                <a:gd name="connsiteY6" fmla="*/ 0 h 821484"/>
                <a:gd name="connsiteX0" fmla="*/ 17 w 9162305"/>
                <a:gd name="connsiteY0" fmla="*/ 0 h 848916"/>
                <a:gd name="connsiteX1" fmla="*/ 9109 w 9162305"/>
                <a:gd name="connsiteY1" fmla="*/ 848916 h 848916"/>
                <a:gd name="connsiteX2" fmla="*/ 2990105 w 9162305"/>
                <a:gd name="connsiteY2" fmla="*/ 327900 h 848916"/>
                <a:gd name="connsiteX3" fmla="*/ 6748289 w 9162305"/>
                <a:gd name="connsiteY3" fmla="*/ 684516 h 848916"/>
                <a:gd name="connsiteX4" fmla="*/ 9153161 w 9162305"/>
                <a:gd name="connsiteY4" fmla="*/ 474204 h 848916"/>
                <a:gd name="connsiteX5" fmla="*/ 9162305 w 9162305"/>
                <a:gd name="connsiteY5" fmla="*/ 129780 h 848916"/>
                <a:gd name="connsiteX6" fmla="*/ 17 w 9162305"/>
                <a:gd name="connsiteY6" fmla="*/ 0 h 848916"/>
                <a:gd name="connsiteX0" fmla="*/ 17 w 9171449"/>
                <a:gd name="connsiteY0" fmla="*/ 0 h 864156"/>
                <a:gd name="connsiteX1" fmla="*/ 18253 w 9171449"/>
                <a:gd name="connsiteY1" fmla="*/ 864156 h 864156"/>
                <a:gd name="connsiteX2" fmla="*/ 2999249 w 9171449"/>
                <a:gd name="connsiteY2" fmla="*/ 343140 h 864156"/>
                <a:gd name="connsiteX3" fmla="*/ 6757433 w 9171449"/>
                <a:gd name="connsiteY3" fmla="*/ 699756 h 864156"/>
                <a:gd name="connsiteX4" fmla="*/ 9162305 w 9171449"/>
                <a:gd name="connsiteY4" fmla="*/ 489444 h 864156"/>
                <a:gd name="connsiteX5" fmla="*/ 9171449 w 9171449"/>
                <a:gd name="connsiteY5" fmla="*/ 145020 h 864156"/>
                <a:gd name="connsiteX6" fmla="*/ 17 w 9171449"/>
                <a:gd name="connsiteY6" fmla="*/ 0 h 864156"/>
                <a:gd name="connsiteX0" fmla="*/ 17 w 9189737"/>
                <a:gd name="connsiteY0" fmla="*/ 0 h 952548"/>
                <a:gd name="connsiteX1" fmla="*/ 36541 w 9189737"/>
                <a:gd name="connsiteY1" fmla="*/ 952548 h 952548"/>
                <a:gd name="connsiteX2" fmla="*/ 3017537 w 9189737"/>
                <a:gd name="connsiteY2" fmla="*/ 431532 h 952548"/>
                <a:gd name="connsiteX3" fmla="*/ 6775721 w 9189737"/>
                <a:gd name="connsiteY3" fmla="*/ 788148 h 952548"/>
                <a:gd name="connsiteX4" fmla="*/ 9180593 w 9189737"/>
                <a:gd name="connsiteY4" fmla="*/ 577836 h 952548"/>
                <a:gd name="connsiteX5" fmla="*/ 9189737 w 9189737"/>
                <a:gd name="connsiteY5" fmla="*/ 233412 h 952548"/>
                <a:gd name="connsiteX6" fmla="*/ 17 w 9189737"/>
                <a:gd name="connsiteY6" fmla="*/ 0 h 952548"/>
                <a:gd name="connsiteX0" fmla="*/ 17 w 9171449"/>
                <a:gd name="connsiteY0" fmla="*/ 0 h 909876"/>
                <a:gd name="connsiteX1" fmla="*/ 18253 w 9171449"/>
                <a:gd name="connsiteY1" fmla="*/ 909876 h 909876"/>
                <a:gd name="connsiteX2" fmla="*/ 2999249 w 9171449"/>
                <a:gd name="connsiteY2" fmla="*/ 388860 h 909876"/>
                <a:gd name="connsiteX3" fmla="*/ 6757433 w 9171449"/>
                <a:gd name="connsiteY3" fmla="*/ 745476 h 909876"/>
                <a:gd name="connsiteX4" fmla="*/ 9162305 w 9171449"/>
                <a:gd name="connsiteY4" fmla="*/ 535164 h 909876"/>
                <a:gd name="connsiteX5" fmla="*/ 9171449 w 9171449"/>
                <a:gd name="connsiteY5" fmla="*/ 190740 h 909876"/>
                <a:gd name="connsiteX6" fmla="*/ 17 w 9171449"/>
                <a:gd name="connsiteY6" fmla="*/ 0 h 909876"/>
                <a:gd name="connsiteX0" fmla="*/ 17 w 9180593"/>
                <a:gd name="connsiteY0" fmla="*/ 13476 h 923352"/>
                <a:gd name="connsiteX1" fmla="*/ 18253 w 9180593"/>
                <a:gd name="connsiteY1" fmla="*/ 923352 h 923352"/>
                <a:gd name="connsiteX2" fmla="*/ 2999249 w 9180593"/>
                <a:gd name="connsiteY2" fmla="*/ 402336 h 923352"/>
                <a:gd name="connsiteX3" fmla="*/ 6757433 w 9180593"/>
                <a:gd name="connsiteY3" fmla="*/ 758952 h 923352"/>
                <a:gd name="connsiteX4" fmla="*/ 9162305 w 9180593"/>
                <a:gd name="connsiteY4" fmla="*/ 548640 h 923352"/>
                <a:gd name="connsiteX5" fmla="*/ 9180593 w 9180593"/>
                <a:gd name="connsiteY5" fmla="*/ 0 h 923352"/>
                <a:gd name="connsiteX6" fmla="*/ 17 w 9180593"/>
                <a:gd name="connsiteY6" fmla="*/ 13476 h 923352"/>
                <a:gd name="connsiteX0" fmla="*/ 17 w 9189737"/>
                <a:gd name="connsiteY0" fmla="*/ 0 h 909876"/>
                <a:gd name="connsiteX1" fmla="*/ 18253 w 9189737"/>
                <a:gd name="connsiteY1" fmla="*/ 909876 h 909876"/>
                <a:gd name="connsiteX2" fmla="*/ 2999249 w 9189737"/>
                <a:gd name="connsiteY2" fmla="*/ 388860 h 909876"/>
                <a:gd name="connsiteX3" fmla="*/ 6757433 w 9189737"/>
                <a:gd name="connsiteY3" fmla="*/ 745476 h 909876"/>
                <a:gd name="connsiteX4" fmla="*/ 9162305 w 9189737"/>
                <a:gd name="connsiteY4" fmla="*/ 535164 h 909876"/>
                <a:gd name="connsiteX5" fmla="*/ 9189737 w 9189737"/>
                <a:gd name="connsiteY5" fmla="*/ 10908 h 909876"/>
                <a:gd name="connsiteX6" fmla="*/ 17 w 9189737"/>
                <a:gd name="connsiteY6" fmla="*/ 0 h 909876"/>
                <a:gd name="connsiteX0" fmla="*/ 0 w 9189720"/>
                <a:gd name="connsiteY0" fmla="*/ 0 h 909876"/>
                <a:gd name="connsiteX1" fmla="*/ 18236 w 9189720"/>
                <a:gd name="connsiteY1" fmla="*/ 909876 h 909876"/>
                <a:gd name="connsiteX2" fmla="*/ 2999232 w 9189720"/>
                <a:gd name="connsiteY2" fmla="*/ 388860 h 909876"/>
                <a:gd name="connsiteX3" fmla="*/ 6757416 w 9189720"/>
                <a:gd name="connsiteY3" fmla="*/ 745476 h 909876"/>
                <a:gd name="connsiteX4" fmla="*/ 9162288 w 9189720"/>
                <a:gd name="connsiteY4" fmla="*/ 535164 h 909876"/>
                <a:gd name="connsiteX5" fmla="*/ 9189720 w 9189720"/>
                <a:gd name="connsiteY5" fmla="*/ 10908 h 909876"/>
                <a:gd name="connsiteX6" fmla="*/ 0 w 9189720"/>
                <a:gd name="connsiteY6" fmla="*/ 0 h 909876"/>
                <a:gd name="connsiteX0" fmla="*/ 0 w 9162288"/>
                <a:gd name="connsiteY0" fmla="*/ 1971 h 911847"/>
                <a:gd name="connsiteX1" fmla="*/ 18236 w 9162288"/>
                <a:gd name="connsiteY1" fmla="*/ 911847 h 911847"/>
                <a:gd name="connsiteX2" fmla="*/ 2999232 w 9162288"/>
                <a:gd name="connsiteY2" fmla="*/ 390831 h 911847"/>
                <a:gd name="connsiteX3" fmla="*/ 6757416 w 9162288"/>
                <a:gd name="connsiteY3" fmla="*/ 747447 h 911847"/>
                <a:gd name="connsiteX4" fmla="*/ 9162288 w 9162288"/>
                <a:gd name="connsiteY4" fmla="*/ 537135 h 911847"/>
                <a:gd name="connsiteX5" fmla="*/ 9161386 w 9162288"/>
                <a:gd name="connsiteY5" fmla="*/ 0 h 911847"/>
                <a:gd name="connsiteX6" fmla="*/ 0 w 9162288"/>
                <a:gd name="connsiteY6" fmla="*/ 1971 h 911847"/>
                <a:gd name="connsiteX0" fmla="*/ 20401 w 9144052"/>
                <a:gd name="connsiteY0" fmla="*/ 32880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6739180 w 9144052"/>
                <a:gd name="connsiteY3" fmla="*/ 747447 h 911847"/>
                <a:gd name="connsiteX4" fmla="*/ 9144052 w 9144052"/>
                <a:gd name="connsiteY4" fmla="*/ 537135 h 911847"/>
                <a:gd name="connsiteX5" fmla="*/ 9143150 w 9144052"/>
                <a:gd name="connsiteY5" fmla="*/ 0 h 911847"/>
                <a:gd name="connsiteX6" fmla="*/ 20401 w 9144052"/>
                <a:gd name="connsiteY6" fmla="*/ 32880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6739180 w 9144052"/>
                <a:gd name="connsiteY3" fmla="*/ 747447 h 911847"/>
                <a:gd name="connsiteX4" fmla="*/ 9144052 w 9144052"/>
                <a:gd name="connsiteY4" fmla="*/ 537135 h 911847"/>
                <a:gd name="connsiteX5" fmla="*/ 9143150 w 9144052"/>
                <a:gd name="connsiteY5" fmla="*/ 0 h 911847"/>
                <a:gd name="connsiteX6" fmla="*/ 2371 w 9144052"/>
                <a:gd name="connsiteY6" fmla="*/ 1971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6739180 w 9144052"/>
                <a:gd name="connsiteY3" fmla="*/ 747447 h 911847"/>
                <a:gd name="connsiteX4" fmla="*/ 9144052 w 9144052"/>
                <a:gd name="connsiteY4" fmla="*/ 537135 h 911847"/>
                <a:gd name="connsiteX5" fmla="*/ 9143150 w 9144052"/>
                <a:gd name="connsiteY5" fmla="*/ 0 h 911847"/>
                <a:gd name="connsiteX6" fmla="*/ 2371 w 9144052"/>
                <a:gd name="connsiteY6" fmla="*/ 1971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9144052 w 9144052"/>
                <a:gd name="connsiteY3" fmla="*/ 537135 h 911847"/>
                <a:gd name="connsiteX4" fmla="*/ 9143150 w 9144052"/>
                <a:gd name="connsiteY4" fmla="*/ 0 h 911847"/>
                <a:gd name="connsiteX5" fmla="*/ 2371 w 9144052"/>
                <a:gd name="connsiteY5" fmla="*/ 1971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3361996 w 9144052"/>
                <a:gd name="connsiteY2" fmla="*/ 390831 h 911847"/>
                <a:gd name="connsiteX3" fmla="*/ 9144052 w 9144052"/>
                <a:gd name="connsiteY3" fmla="*/ 537135 h 911847"/>
                <a:gd name="connsiteX4" fmla="*/ 9143150 w 9144052"/>
                <a:gd name="connsiteY4" fmla="*/ 0 h 911847"/>
                <a:gd name="connsiteX5" fmla="*/ 2371 w 9144052"/>
                <a:gd name="connsiteY5" fmla="*/ 1971 h 911847"/>
                <a:gd name="connsiteX0" fmla="*/ 2371 w 9144052"/>
                <a:gd name="connsiteY0" fmla="*/ 1971 h 1193400"/>
                <a:gd name="connsiteX1" fmla="*/ 0 w 9144052"/>
                <a:gd name="connsiteY1" fmla="*/ 911847 h 1193400"/>
                <a:gd name="connsiteX2" fmla="*/ 3361996 w 9144052"/>
                <a:gd name="connsiteY2" fmla="*/ 390831 h 1193400"/>
                <a:gd name="connsiteX3" fmla="*/ 9144052 w 9144052"/>
                <a:gd name="connsiteY3" fmla="*/ 537135 h 1193400"/>
                <a:gd name="connsiteX4" fmla="*/ 9143150 w 9144052"/>
                <a:gd name="connsiteY4" fmla="*/ 0 h 1193400"/>
                <a:gd name="connsiteX5" fmla="*/ 2371 w 9144052"/>
                <a:gd name="connsiteY5" fmla="*/ 1971 h 1193400"/>
                <a:gd name="connsiteX0" fmla="*/ 2371 w 9144052"/>
                <a:gd name="connsiteY0" fmla="*/ 1971 h 1125725"/>
                <a:gd name="connsiteX1" fmla="*/ 0 w 9144052"/>
                <a:gd name="connsiteY1" fmla="*/ 911847 h 1125725"/>
                <a:gd name="connsiteX2" fmla="*/ 3361996 w 9144052"/>
                <a:gd name="connsiteY2" fmla="*/ 390831 h 1125725"/>
                <a:gd name="connsiteX3" fmla="*/ 9144052 w 9144052"/>
                <a:gd name="connsiteY3" fmla="*/ 537135 h 1125725"/>
                <a:gd name="connsiteX4" fmla="*/ 9143150 w 9144052"/>
                <a:gd name="connsiteY4" fmla="*/ 0 h 1125725"/>
                <a:gd name="connsiteX5" fmla="*/ 2371 w 9144052"/>
                <a:gd name="connsiteY5" fmla="*/ 1971 h 1125725"/>
                <a:gd name="connsiteX0" fmla="*/ 2371 w 9144052"/>
                <a:gd name="connsiteY0" fmla="*/ 1971 h 1244834"/>
                <a:gd name="connsiteX1" fmla="*/ 0 w 9144052"/>
                <a:gd name="connsiteY1" fmla="*/ 911847 h 1244834"/>
                <a:gd name="connsiteX2" fmla="*/ 3361996 w 9144052"/>
                <a:gd name="connsiteY2" fmla="*/ 390831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863120 h 1244834"/>
                <a:gd name="connsiteX2" fmla="*/ 3361996 w 9144052"/>
                <a:gd name="connsiteY2" fmla="*/ 390831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749425 h 1244834"/>
                <a:gd name="connsiteX2" fmla="*/ 3361996 w 9144052"/>
                <a:gd name="connsiteY2" fmla="*/ 390831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749425 h 1244834"/>
                <a:gd name="connsiteX2" fmla="*/ 3343523 w 9144052"/>
                <a:gd name="connsiteY2" fmla="*/ 315034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749425 h 1244834"/>
                <a:gd name="connsiteX2" fmla="*/ 3114923 w 9144052"/>
                <a:gd name="connsiteY2" fmla="*/ 315034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82732"/>
                <a:gd name="connsiteX1" fmla="*/ 0 w 9144052"/>
                <a:gd name="connsiteY1" fmla="*/ 749425 h 1282732"/>
                <a:gd name="connsiteX2" fmla="*/ 3114923 w 9144052"/>
                <a:gd name="connsiteY2" fmla="*/ 315034 h 1282732"/>
                <a:gd name="connsiteX3" fmla="*/ 9144052 w 9144052"/>
                <a:gd name="connsiteY3" fmla="*/ 537135 h 1282732"/>
                <a:gd name="connsiteX4" fmla="*/ 9143150 w 9144052"/>
                <a:gd name="connsiteY4" fmla="*/ 0 h 1282732"/>
                <a:gd name="connsiteX5" fmla="*/ 2371 w 9144052"/>
                <a:gd name="connsiteY5" fmla="*/ 1971 h 1282732"/>
                <a:gd name="connsiteX0" fmla="*/ 2371 w 9144052"/>
                <a:gd name="connsiteY0" fmla="*/ 1971 h 1282732"/>
                <a:gd name="connsiteX1" fmla="*/ 0 w 9144052"/>
                <a:gd name="connsiteY1" fmla="*/ 749425 h 1282732"/>
                <a:gd name="connsiteX2" fmla="*/ 3114923 w 9144052"/>
                <a:gd name="connsiteY2" fmla="*/ 315034 h 1282732"/>
                <a:gd name="connsiteX3" fmla="*/ 9144052 w 9144052"/>
                <a:gd name="connsiteY3" fmla="*/ 537135 h 1282732"/>
                <a:gd name="connsiteX4" fmla="*/ 9143150 w 9144052"/>
                <a:gd name="connsiteY4" fmla="*/ 0 h 1282732"/>
                <a:gd name="connsiteX5" fmla="*/ 2371 w 9144052"/>
                <a:gd name="connsiteY5" fmla="*/ 1971 h 1282732"/>
                <a:gd name="connsiteX0" fmla="*/ 2371 w 9144052"/>
                <a:gd name="connsiteY0" fmla="*/ 1971 h 1282732"/>
                <a:gd name="connsiteX1" fmla="*/ 0 w 9144052"/>
                <a:gd name="connsiteY1" fmla="*/ 749425 h 1282732"/>
                <a:gd name="connsiteX2" fmla="*/ 3114923 w 9144052"/>
                <a:gd name="connsiteY2" fmla="*/ 315034 h 1282732"/>
                <a:gd name="connsiteX3" fmla="*/ 9144052 w 9144052"/>
                <a:gd name="connsiteY3" fmla="*/ 537135 h 1282732"/>
                <a:gd name="connsiteX4" fmla="*/ 9143150 w 9144052"/>
                <a:gd name="connsiteY4" fmla="*/ 0 h 1282732"/>
                <a:gd name="connsiteX5" fmla="*/ 2371 w 9144052"/>
                <a:gd name="connsiteY5" fmla="*/ 1971 h 1282732"/>
                <a:gd name="connsiteX0" fmla="*/ 2371 w 9144052"/>
                <a:gd name="connsiteY0" fmla="*/ 1971 h 1570664"/>
                <a:gd name="connsiteX1" fmla="*/ 0 w 9144052"/>
                <a:gd name="connsiteY1" fmla="*/ 749425 h 1570664"/>
                <a:gd name="connsiteX2" fmla="*/ 3114923 w 9144052"/>
                <a:gd name="connsiteY2" fmla="*/ 315034 h 1570664"/>
                <a:gd name="connsiteX3" fmla="*/ 9144052 w 9144052"/>
                <a:gd name="connsiteY3" fmla="*/ 825067 h 1570664"/>
                <a:gd name="connsiteX4" fmla="*/ 9143150 w 9144052"/>
                <a:gd name="connsiteY4" fmla="*/ 0 h 1570664"/>
                <a:gd name="connsiteX5" fmla="*/ 2371 w 9144052"/>
                <a:gd name="connsiteY5" fmla="*/ 1971 h 1570664"/>
                <a:gd name="connsiteX0" fmla="*/ 2371 w 9144052"/>
                <a:gd name="connsiteY0" fmla="*/ 1971 h 1986563"/>
                <a:gd name="connsiteX1" fmla="*/ 0 w 9144052"/>
                <a:gd name="connsiteY1" fmla="*/ 749425 h 1986563"/>
                <a:gd name="connsiteX2" fmla="*/ 3114923 w 9144052"/>
                <a:gd name="connsiteY2" fmla="*/ 315034 h 1986563"/>
                <a:gd name="connsiteX3" fmla="*/ 9144052 w 9144052"/>
                <a:gd name="connsiteY3" fmla="*/ 825067 h 1986563"/>
                <a:gd name="connsiteX4" fmla="*/ 9143150 w 9144052"/>
                <a:gd name="connsiteY4" fmla="*/ 0 h 1986563"/>
                <a:gd name="connsiteX5" fmla="*/ 2371 w 9144052"/>
                <a:gd name="connsiteY5" fmla="*/ 1971 h 1986563"/>
                <a:gd name="connsiteX0" fmla="*/ 2371 w 9144052"/>
                <a:gd name="connsiteY0" fmla="*/ 1971 h 1910577"/>
                <a:gd name="connsiteX1" fmla="*/ 0 w 9144052"/>
                <a:gd name="connsiteY1" fmla="*/ 749425 h 1910577"/>
                <a:gd name="connsiteX2" fmla="*/ 3114923 w 9144052"/>
                <a:gd name="connsiteY2" fmla="*/ 315034 h 1910577"/>
                <a:gd name="connsiteX3" fmla="*/ 9144052 w 9144052"/>
                <a:gd name="connsiteY3" fmla="*/ 825067 h 1910577"/>
                <a:gd name="connsiteX4" fmla="*/ 9143150 w 9144052"/>
                <a:gd name="connsiteY4" fmla="*/ 0 h 1910577"/>
                <a:gd name="connsiteX5" fmla="*/ 2371 w 9144052"/>
                <a:gd name="connsiteY5" fmla="*/ 1971 h 1910577"/>
                <a:gd name="connsiteX0" fmla="*/ 790 w 9142471"/>
                <a:gd name="connsiteY0" fmla="*/ 1971 h 1910577"/>
                <a:gd name="connsiteX1" fmla="*/ 4568 w 9142471"/>
                <a:gd name="connsiteY1" fmla="*/ 1141332 h 1910577"/>
                <a:gd name="connsiteX2" fmla="*/ 3113342 w 9142471"/>
                <a:gd name="connsiteY2" fmla="*/ 315034 h 1910577"/>
                <a:gd name="connsiteX3" fmla="*/ 9142471 w 9142471"/>
                <a:gd name="connsiteY3" fmla="*/ 825067 h 1910577"/>
                <a:gd name="connsiteX4" fmla="*/ 9141569 w 9142471"/>
                <a:gd name="connsiteY4" fmla="*/ 0 h 1910577"/>
                <a:gd name="connsiteX5" fmla="*/ 790 w 9142471"/>
                <a:gd name="connsiteY5" fmla="*/ 1971 h 1910577"/>
                <a:gd name="connsiteX0" fmla="*/ 790 w 9142471"/>
                <a:gd name="connsiteY0" fmla="*/ 1971 h 1910577"/>
                <a:gd name="connsiteX1" fmla="*/ 4568 w 9142471"/>
                <a:gd name="connsiteY1" fmla="*/ 1141332 h 1910577"/>
                <a:gd name="connsiteX2" fmla="*/ 3162539 w 9142471"/>
                <a:gd name="connsiteY2" fmla="*/ 482994 h 1910577"/>
                <a:gd name="connsiteX3" fmla="*/ 9142471 w 9142471"/>
                <a:gd name="connsiteY3" fmla="*/ 825067 h 1910577"/>
                <a:gd name="connsiteX4" fmla="*/ 9141569 w 9142471"/>
                <a:gd name="connsiteY4" fmla="*/ 0 h 1910577"/>
                <a:gd name="connsiteX5" fmla="*/ 790 w 9142471"/>
                <a:gd name="connsiteY5" fmla="*/ 1971 h 1910577"/>
                <a:gd name="connsiteX0" fmla="*/ 790 w 9142471"/>
                <a:gd name="connsiteY0" fmla="*/ 1971 h 1742614"/>
                <a:gd name="connsiteX1" fmla="*/ 4568 w 9142471"/>
                <a:gd name="connsiteY1" fmla="*/ 1141332 h 1742614"/>
                <a:gd name="connsiteX2" fmla="*/ 3162539 w 9142471"/>
                <a:gd name="connsiteY2" fmla="*/ 482994 h 1742614"/>
                <a:gd name="connsiteX3" fmla="*/ 9142471 w 9142471"/>
                <a:gd name="connsiteY3" fmla="*/ 825067 h 1742614"/>
                <a:gd name="connsiteX4" fmla="*/ 9141569 w 9142471"/>
                <a:gd name="connsiteY4" fmla="*/ 0 h 1742614"/>
                <a:gd name="connsiteX5" fmla="*/ 790 w 9142471"/>
                <a:gd name="connsiteY5" fmla="*/ 1971 h 1742614"/>
                <a:gd name="connsiteX0" fmla="*/ 790 w 9142471"/>
                <a:gd name="connsiteY0" fmla="*/ 1971 h 1850587"/>
                <a:gd name="connsiteX1" fmla="*/ 4568 w 9142471"/>
                <a:gd name="connsiteY1" fmla="*/ 1141332 h 1850587"/>
                <a:gd name="connsiteX2" fmla="*/ 3162539 w 9142471"/>
                <a:gd name="connsiteY2" fmla="*/ 482994 h 1850587"/>
                <a:gd name="connsiteX3" fmla="*/ 9142471 w 9142471"/>
                <a:gd name="connsiteY3" fmla="*/ 825067 h 1850587"/>
                <a:gd name="connsiteX4" fmla="*/ 9141569 w 9142471"/>
                <a:gd name="connsiteY4" fmla="*/ 0 h 1850587"/>
                <a:gd name="connsiteX5" fmla="*/ 790 w 9142471"/>
                <a:gd name="connsiteY5" fmla="*/ 1971 h 1850587"/>
                <a:gd name="connsiteX0" fmla="*/ 790 w 9142471"/>
                <a:gd name="connsiteY0" fmla="*/ 1971 h 1850587"/>
                <a:gd name="connsiteX1" fmla="*/ 4568 w 9142471"/>
                <a:gd name="connsiteY1" fmla="*/ 1141332 h 1850587"/>
                <a:gd name="connsiteX2" fmla="*/ 3162539 w 9142471"/>
                <a:gd name="connsiteY2" fmla="*/ 482994 h 1850587"/>
                <a:gd name="connsiteX3" fmla="*/ 9142471 w 9142471"/>
                <a:gd name="connsiteY3" fmla="*/ 825067 h 1850587"/>
                <a:gd name="connsiteX4" fmla="*/ 9141569 w 9142471"/>
                <a:gd name="connsiteY4" fmla="*/ 0 h 1850587"/>
                <a:gd name="connsiteX5" fmla="*/ 790 w 9142471"/>
                <a:gd name="connsiteY5" fmla="*/ 1971 h 1850587"/>
                <a:gd name="connsiteX0" fmla="*/ 790 w 9142471"/>
                <a:gd name="connsiteY0" fmla="*/ 1971 h 1538662"/>
                <a:gd name="connsiteX1" fmla="*/ 4568 w 9142471"/>
                <a:gd name="connsiteY1" fmla="*/ 1141332 h 1538662"/>
                <a:gd name="connsiteX2" fmla="*/ 3162539 w 9142471"/>
                <a:gd name="connsiteY2" fmla="*/ 482994 h 1538662"/>
                <a:gd name="connsiteX3" fmla="*/ 9142471 w 9142471"/>
                <a:gd name="connsiteY3" fmla="*/ 825067 h 1538662"/>
                <a:gd name="connsiteX4" fmla="*/ 9141569 w 9142471"/>
                <a:gd name="connsiteY4" fmla="*/ 0 h 1538662"/>
                <a:gd name="connsiteX5" fmla="*/ 790 w 9142471"/>
                <a:gd name="connsiteY5" fmla="*/ 1971 h 1538662"/>
                <a:gd name="connsiteX0" fmla="*/ 790 w 9142471"/>
                <a:gd name="connsiteY0" fmla="*/ 1971 h 1874582"/>
                <a:gd name="connsiteX1" fmla="*/ 4568 w 9142471"/>
                <a:gd name="connsiteY1" fmla="*/ 1141332 h 1874582"/>
                <a:gd name="connsiteX2" fmla="*/ 3162539 w 9142471"/>
                <a:gd name="connsiteY2" fmla="*/ 482994 h 1874582"/>
                <a:gd name="connsiteX3" fmla="*/ 9142471 w 9142471"/>
                <a:gd name="connsiteY3" fmla="*/ 825067 h 1874582"/>
                <a:gd name="connsiteX4" fmla="*/ 9141569 w 9142471"/>
                <a:gd name="connsiteY4" fmla="*/ 0 h 1874582"/>
                <a:gd name="connsiteX5" fmla="*/ 790 w 9142471"/>
                <a:gd name="connsiteY5" fmla="*/ 1971 h 1874582"/>
                <a:gd name="connsiteX0" fmla="*/ 790 w 9142471"/>
                <a:gd name="connsiteY0" fmla="*/ 1971 h 1874582"/>
                <a:gd name="connsiteX1" fmla="*/ 4568 w 9142471"/>
                <a:gd name="connsiteY1" fmla="*/ 1141332 h 1874582"/>
                <a:gd name="connsiteX2" fmla="*/ 3162539 w 9142471"/>
                <a:gd name="connsiteY2" fmla="*/ 482994 h 1874582"/>
                <a:gd name="connsiteX3" fmla="*/ 9142471 w 9142471"/>
                <a:gd name="connsiteY3" fmla="*/ 825067 h 1874582"/>
                <a:gd name="connsiteX4" fmla="*/ 9141569 w 9142471"/>
                <a:gd name="connsiteY4" fmla="*/ 0 h 1874582"/>
                <a:gd name="connsiteX5" fmla="*/ 790 w 9142471"/>
                <a:gd name="connsiteY5" fmla="*/ 1971 h 18745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142471" h="1874582">
                  <a:moveTo>
                    <a:pt x="790" y="1971"/>
                  </a:moveTo>
                  <a:cubicBezTo>
                    <a:pt x="0" y="305263"/>
                    <a:pt x="5358" y="838040"/>
                    <a:pt x="4568" y="1141332"/>
                  </a:cubicBezTo>
                  <a:cubicBezTo>
                    <a:pt x="419096" y="979788"/>
                    <a:pt x="1492070" y="639683"/>
                    <a:pt x="3162539" y="482994"/>
                  </a:cubicBezTo>
                  <a:cubicBezTo>
                    <a:pt x="4833008" y="326305"/>
                    <a:pt x="7747892" y="1874582"/>
                    <a:pt x="9142471" y="825067"/>
                  </a:cubicBezTo>
                  <a:cubicBezTo>
                    <a:pt x="9142170" y="646022"/>
                    <a:pt x="9141870" y="179045"/>
                    <a:pt x="9141569" y="0"/>
                  </a:cubicBezTo>
                  <a:lnTo>
                    <a:pt x="790" y="197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">
          <a:xfrm>
            <a:off x="980693" y="273050"/>
            <a:ext cx="8430006" cy="950976"/>
          </a:xfr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b="1" kern="120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246" y="1371600"/>
            <a:ext cx="5537729" cy="475488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70788" y="1362456"/>
            <a:ext cx="2783586" cy="476402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90600" y="6537960"/>
            <a:ext cx="2311400" cy="246888"/>
          </a:xfrm>
        </p:spPr>
        <p:txBody>
          <a:bodyPr/>
          <a:lstStyle/>
          <a:p>
            <a:fld id="{92F4CF61-3A54-4A88-BE63-CE26506F9C92}" type="datetime1">
              <a:rPr lang="en-US" altLang="ko-KR" smtClean="0"/>
              <a:pPr/>
              <a:t>12/1/2011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BBF41-8CCE-4738-9EBA-EB32408ABD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">
          <a:xfrm>
            <a:off x="5695950" y="987552"/>
            <a:ext cx="4041648" cy="795528"/>
          </a:xfrm>
        </p:spPr>
        <p:txBody>
          <a:bodyPr anchor="b"/>
          <a:lstStyle>
            <a:lvl1pPr algn="l"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gray">
          <a:xfrm>
            <a:off x="574548" y="1216152"/>
            <a:ext cx="5032248" cy="4645152"/>
          </a:xfrm>
          <a:prstGeom prst="ellipse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762" y="1901952"/>
            <a:ext cx="4021836" cy="175564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90600" y="6537960"/>
            <a:ext cx="2311400" cy="246888"/>
          </a:xfrm>
        </p:spPr>
        <p:txBody>
          <a:bodyPr/>
          <a:lstStyle/>
          <a:p>
            <a:fld id="{B8AAB26C-D21A-40C0-A610-709B48A5CC64}" type="datetime1">
              <a:rPr lang="en-US" altLang="ko-KR" smtClean="0"/>
              <a:pPr/>
              <a:t>12/1/2011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BBF41-8CCE-4738-9EBA-EB32408ABD77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 bwMode="invGray">
          <a:xfrm rot="16200000">
            <a:off x="-2847638" y="2841692"/>
            <a:ext cx="6891618" cy="1196340"/>
            <a:chOff x="-18448" y="-1967"/>
            <a:chExt cx="9176991" cy="1292024"/>
          </a:xfrm>
        </p:grpSpPr>
        <p:sp>
          <p:nvSpPr>
            <p:cNvPr id="9" name="Freeform 8"/>
            <p:cNvSpPr/>
            <p:nvPr userDrawn="1"/>
          </p:nvSpPr>
          <p:spPr bwMode="invGray">
            <a:xfrm>
              <a:off x="-18448" y="5"/>
              <a:ext cx="9176991" cy="1290052"/>
            </a:xfrm>
            <a:custGeom>
              <a:avLst/>
              <a:gdLst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3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52 w 9153196"/>
                <a:gd name="connsiteY0" fmla="*/ 914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9144 h 1481136"/>
                <a:gd name="connsiteX0" fmla="*/ 52 w 9153196"/>
                <a:gd name="connsiteY0" fmla="*/ 128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1284 h 1481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80996 w 9153196"/>
                <a:gd name="connsiteY2" fmla="*/ 960120 h 1862136"/>
                <a:gd name="connsiteX3" fmla="*/ 6739180 w 9153196"/>
                <a:gd name="connsiteY3" fmla="*/ 1316736 h 1862136"/>
                <a:gd name="connsiteX4" fmla="*/ 9144052 w 9153196"/>
                <a:gd name="connsiteY4" fmla="*/ 1106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739180 w 9153196"/>
                <a:gd name="connsiteY3" fmla="*/ 1316736 h 1862136"/>
                <a:gd name="connsiteX4" fmla="*/ 9144052 w 9153196"/>
                <a:gd name="connsiteY4" fmla="*/ 1106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739180 w 9153196"/>
                <a:gd name="connsiteY3" fmla="*/ 13167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6108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610884 h 18621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2999284 w 9153196"/>
                <a:gd name="connsiteY2" fmla="*/ 441960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0108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0108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0108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9144052 w 9153196"/>
                <a:gd name="connsiteY3" fmla="*/ 877824 h 1252536"/>
                <a:gd name="connsiteX4" fmla="*/ 9153196 w 9153196"/>
                <a:gd name="connsiteY4" fmla="*/ 0 h 1252536"/>
                <a:gd name="connsiteX5" fmla="*/ 52 w 9153196"/>
                <a:gd name="connsiteY5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9144052 w 9153196"/>
                <a:gd name="connsiteY3" fmla="*/ 877824 h 1252536"/>
                <a:gd name="connsiteX4" fmla="*/ 9153196 w 9153196"/>
                <a:gd name="connsiteY4" fmla="*/ 0 h 1252536"/>
                <a:gd name="connsiteX5" fmla="*/ 52 w 9153196"/>
                <a:gd name="connsiteY5" fmla="*/ 1284 h 1252536"/>
                <a:gd name="connsiteX0" fmla="*/ 52 w 9153196"/>
                <a:gd name="connsiteY0" fmla="*/ 1284 h 1279374"/>
                <a:gd name="connsiteX1" fmla="*/ 0 w 9153196"/>
                <a:gd name="connsiteY1" fmla="*/ 1252536 h 1279374"/>
                <a:gd name="connsiteX2" fmla="*/ 3620429 w 9153196"/>
                <a:gd name="connsiteY2" fmla="*/ 483524 h 1279374"/>
                <a:gd name="connsiteX3" fmla="*/ 9144052 w 9153196"/>
                <a:gd name="connsiteY3" fmla="*/ 877824 h 1279374"/>
                <a:gd name="connsiteX4" fmla="*/ 9153196 w 9153196"/>
                <a:gd name="connsiteY4" fmla="*/ 0 h 1279374"/>
                <a:gd name="connsiteX5" fmla="*/ 52 w 9153196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0429 w 9150620"/>
                <a:gd name="connsiteY2" fmla="*/ 48352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41211 w 9150620"/>
                <a:gd name="connsiteY2" fmla="*/ 459690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41211 w 9150620"/>
                <a:gd name="connsiteY2" fmla="*/ 459690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2738 w 9150620"/>
                <a:gd name="connsiteY2" fmla="*/ 42526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2738 w 9150620"/>
                <a:gd name="connsiteY2" fmla="*/ 42526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2738 w 9150620"/>
                <a:gd name="connsiteY2" fmla="*/ 42526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52536"/>
                <a:gd name="connsiteX1" fmla="*/ 0 w 9150620"/>
                <a:gd name="connsiteY1" fmla="*/ 1252536 h 1252536"/>
                <a:gd name="connsiteX2" fmla="*/ 3622738 w 9150620"/>
                <a:gd name="connsiteY2" fmla="*/ 425264 h 1252536"/>
                <a:gd name="connsiteX3" fmla="*/ 9144052 w 9150620"/>
                <a:gd name="connsiteY3" fmla="*/ 877824 h 1252536"/>
                <a:gd name="connsiteX4" fmla="*/ 9150620 w 9150620"/>
                <a:gd name="connsiteY4" fmla="*/ 0 h 1252536"/>
                <a:gd name="connsiteX5" fmla="*/ 52 w 9150620"/>
                <a:gd name="connsiteY5" fmla="*/ 1284 h 1252536"/>
                <a:gd name="connsiteX0" fmla="*/ 52 w 9150620"/>
                <a:gd name="connsiteY0" fmla="*/ 1284 h 1252536"/>
                <a:gd name="connsiteX1" fmla="*/ 0 w 9150620"/>
                <a:gd name="connsiteY1" fmla="*/ 1252536 h 1252536"/>
                <a:gd name="connsiteX2" fmla="*/ 3622738 w 9150620"/>
                <a:gd name="connsiteY2" fmla="*/ 425264 h 1252536"/>
                <a:gd name="connsiteX3" fmla="*/ 9144052 w 9150620"/>
                <a:gd name="connsiteY3" fmla="*/ 877824 h 1252536"/>
                <a:gd name="connsiteX4" fmla="*/ 9150620 w 9150620"/>
                <a:gd name="connsiteY4" fmla="*/ 0 h 1252536"/>
                <a:gd name="connsiteX5" fmla="*/ 52 w 9150620"/>
                <a:gd name="connsiteY5" fmla="*/ 1284 h 1252536"/>
                <a:gd name="connsiteX0" fmla="*/ 52 w 9150620"/>
                <a:gd name="connsiteY0" fmla="*/ 1284 h 1340282"/>
                <a:gd name="connsiteX1" fmla="*/ 0 w 9150620"/>
                <a:gd name="connsiteY1" fmla="*/ 1252536 h 1340282"/>
                <a:gd name="connsiteX2" fmla="*/ 3622738 w 9150620"/>
                <a:gd name="connsiteY2" fmla="*/ 425264 h 1340282"/>
                <a:gd name="connsiteX3" fmla="*/ 9144052 w 9150620"/>
                <a:gd name="connsiteY3" fmla="*/ 877824 h 1340282"/>
                <a:gd name="connsiteX4" fmla="*/ 9150620 w 9150620"/>
                <a:gd name="connsiteY4" fmla="*/ 0 h 1340282"/>
                <a:gd name="connsiteX5" fmla="*/ 52 w 9150620"/>
                <a:gd name="connsiteY5" fmla="*/ 1284 h 1340282"/>
                <a:gd name="connsiteX0" fmla="*/ 52 w 9150620"/>
                <a:gd name="connsiteY0" fmla="*/ 1284 h 1470041"/>
                <a:gd name="connsiteX1" fmla="*/ 0 w 9150620"/>
                <a:gd name="connsiteY1" fmla="*/ 1252536 h 1470041"/>
                <a:gd name="connsiteX2" fmla="*/ 3622738 w 9150620"/>
                <a:gd name="connsiteY2" fmla="*/ 425264 h 1470041"/>
                <a:gd name="connsiteX3" fmla="*/ 9144052 w 9150620"/>
                <a:gd name="connsiteY3" fmla="*/ 877824 h 1470041"/>
                <a:gd name="connsiteX4" fmla="*/ 9150620 w 9150620"/>
                <a:gd name="connsiteY4" fmla="*/ 0 h 1470041"/>
                <a:gd name="connsiteX5" fmla="*/ 52 w 9150620"/>
                <a:gd name="connsiteY5" fmla="*/ 1284 h 1470041"/>
                <a:gd name="connsiteX0" fmla="*/ 52 w 9150620"/>
                <a:gd name="connsiteY0" fmla="*/ 1284 h 1470041"/>
                <a:gd name="connsiteX1" fmla="*/ 0 w 9150620"/>
                <a:gd name="connsiteY1" fmla="*/ 1252536 h 1470041"/>
                <a:gd name="connsiteX2" fmla="*/ 3622738 w 9150620"/>
                <a:gd name="connsiteY2" fmla="*/ 425264 h 1470041"/>
                <a:gd name="connsiteX3" fmla="*/ 9144052 w 9150620"/>
                <a:gd name="connsiteY3" fmla="*/ 877824 h 1470041"/>
                <a:gd name="connsiteX4" fmla="*/ 9150620 w 9150620"/>
                <a:gd name="connsiteY4" fmla="*/ 0 h 1470041"/>
                <a:gd name="connsiteX5" fmla="*/ 52 w 9150620"/>
                <a:gd name="connsiteY5" fmla="*/ 1284 h 1470041"/>
                <a:gd name="connsiteX0" fmla="*/ 18502 w 9169070"/>
                <a:gd name="connsiteY0" fmla="*/ 1284 h 1489619"/>
                <a:gd name="connsiteX1" fmla="*/ 0 w 9169070"/>
                <a:gd name="connsiteY1" fmla="*/ 1489619 h 1489619"/>
                <a:gd name="connsiteX2" fmla="*/ 3641188 w 9169070"/>
                <a:gd name="connsiteY2" fmla="*/ 425264 h 1489619"/>
                <a:gd name="connsiteX3" fmla="*/ 9162502 w 9169070"/>
                <a:gd name="connsiteY3" fmla="*/ 877824 h 1489619"/>
                <a:gd name="connsiteX4" fmla="*/ 9169070 w 9169070"/>
                <a:gd name="connsiteY4" fmla="*/ 0 h 1489619"/>
                <a:gd name="connsiteX5" fmla="*/ 18502 w 9169070"/>
                <a:gd name="connsiteY5" fmla="*/ 1284 h 1489619"/>
                <a:gd name="connsiteX0" fmla="*/ 18502 w 9169070"/>
                <a:gd name="connsiteY0" fmla="*/ 1284 h 1654092"/>
                <a:gd name="connsiteX1" fmla="*/ 0 w 9169070"/>
                <a:gd name="connsiteY1" fmla="*/ 1489619 h 1654092"/>
                <a:gd name="connsiteX2" fmla="*/ 3641188 w 9169070"/>
                <a:gd name="connsiteY2" fmla="*/ 425264 h 1654092"/>
                <a:gd name="connsiteX3" fmla="*/ 9137904 w 9169070"/>
                <a:gd name="connsiteY3" fmla="*/ 1061874 h 1654092"/>
                <a:gd name="connsiteX4" fmla="*/ 9169070 w 9169070"/>
                <a:gd name="connsiteY4" fmla="*/ 0 h 1654092"/>
                <a:gd name="connsiteX5" fmla="*/ 18502 w 9169070"/>
                <a:gd name="connsiteY5" fmla="*/ 1284 h 1654092"/>
                <a:gd name="connsiteX0" fmla="*/ 18502 w 9176990"/>
                <a:gd name="connsiteY0" fmla="*/ 1284 h 1654092"/>
                <a:gd name="connsiteX1" fmla="*/ 0 w 9176990"/>
                <a:gd name="connsiteY1" fmla="*/ 1489619 h 1654092"/>
                <a:gd name="connsiteX2" fmla="*/ 3641188 w 9176990"/>
                <a:gd name="connsiteY2" fmla="*/ 425264 h 1654092"/>
                <a:gd name="connsiteX3" fmla="*/ 9174801 w 9176990"/>
                <a:gd name="connsiteY3" fmla="*/ 1061875 h 1654092"/>
                <a:gd name="connsiteX4" fmla="*/ 9169070 w 9176990"/>
                <a:gd name="connsiteY4" fmla="*/ 0 h 1654092"/>
                <a:gd name="connsiteX5" fmla="*/ 18502 w 9176990"/>
                <a:gd name="connsiteY5" fmla="*/ 1284 h 1654092"/>
                <a:gd name="connsiteX0" fmla="*/ 18502 w 9176990"/>
                <a:gd name="connsiteY0" fmla="*/ 1284 h 1654092"/>
                <a:gd name="connsiteX1" fmla="*/ 0 w 9176990"/>
                <a:gd name="connsiteY1" fmla="*/ 1489619 h 1654092"/>
                <a:gd name="connsiteX2" fmla="*/ 3687310 w 9176990"/>
                <a:gd name="connsiteY2" fmla="*/ 649870 h 1654092"/>
                <a:gd name="connsiteX3" fmla="*/ 9174801 w 9176990"/>
                <a:gd name="connsiteY3" fmla="*/ 1061875 h 1654092"/>
                <a:gd name="connsiteX4" fmla="*/ 9169070 w 9176990"/>
                <a:gd name="connsiteY4" fmla="*/ 0 h 1654092"/>
                <a:gd name="connsiteX5" fmla="*/ 18502 w 9176990"/>
                <a:gd name="connsiteY5" fmla="*/ 1284 h 1654092"/>
                <a:gd name="connsiteX0" fmla="*/ 18502 w 9176990"/>
                <a:gd name="connsiteY0" fmla="*/ 1284 h 1654092"/>
                <a:gd name="connsiteX1" fmla="*/ 0 w 9176990"/>
                <a:gd name="connsiteY1" fmla="*/ 1489619 h 1654092"/>
                <a:gd name="connsiteX2" fmla="*/ 3200119 w 9176990"/>
                <a:gd name="connsiteY2" fmla="*/ 555828 h 1654092"/>
                <a:gd name="connsiteX3" fmla="*/ 9174801 w 9176990"/>
                <a:gd name="connsiteY3" fmla="*/ 1061875 h 1654092"/>
                <a:gd name="connsiteX4" fmla="*/ 9169070 w 9176990"/>
                <a:gd name="connsiteY4" fmla="*/ 0 h 1654092"/>
                <a:gd name="connsiteX5" fmla="*/ 18502 w 9176990"/>
                <a:gd name="connsiteY5" fmla="*/ 1284 h 1654092"/>
                <a:gd name="connsiteX0" fmla="*/ 18502 w 9176990"/>
                <a:gd name="connsiteY0" fmla="*/ 1284 h 1654092"/>
                <a:gd name="connsiteX1" fmla="*/ 0 w 9176990"/>
                <a:gd name="connsiteY1" fmla="*/ 1489619 h 1654092"/>
                <a:gd name="connsiteX2" fmla="*/ 3209344 w 9176990"/>
                <a:gd name="connsiteY2" fmla="*/ 515274 h 1654092"/>
                <a:gd name="connsiteX3" fmla="*/ 9174801 w 9176990"/>
                <a:gd name="connsiteY3" fmla="*/ 1061875 h 1654092"/>
                <a:gd name="connsiteX4" fmla="*/ 9169070 w 9176990"/>
                <a:gd name="connsiteY4" fmla="*/ 0 h 1654092"/>
                <a:gd name="connsiteX5" fmla="*/ 18502 w 9176990"/>
                <a:gd name="connsiteY5" fmla="*/ 1284 h 1654092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95308 w 9176990"/>
                <a:gd name="connsiteY3" fmla="*/ 1145702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1030952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1030952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1030952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1030952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98104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98104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98104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98104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267623 w 9176990"/>
                <a:gd name="connsiteY3" fmla="*/ 86629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267623 w 9176990"/>
                <a:gd name="connsiteY3" fmla="*/ 86629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307596 w 9176990"/>
                <a:gd name="connsiteY3" fmla="*/ 941158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307596 w 9176990"/>
                <a:gd name="connsiteY3" fmla="*/ 941158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76990" h="1489619">
                  <a:moveTo>
                    <a:pt x="18502" y="1284"/>
                  </a:moveTo>
                  <a:cubicBezTo>
                    <a:pt x="18485" y="491948"/>
                    <a:pt x="17" y="998955"/>
                    <a:pt x="0" y="1489619"/>
                  </a:cubicBezTo>
                  <a:cubicBezTo>
                    <a:pt x="304800" y="1334171"/>
                    <a:pt x="2076793" y="572593"/>
                    <a:pt x="3209344" y="515274"/>
                  </a:cubicBezTo>
                  <a:cubicBezTo>
                    <a:pt x="4341895" y="457955"/>
                    <a:pt x="5743827" y="772070"/>
                    <a:pt x="6307596" y="941158"/>
                  </a:cubicBezTo>
                  <a:cubicBezTo>
                    <a:pt x="6871365" y="1110246"/>
                    <a:pt x="8191884" y="1377605"/>
                    <a:pt x="9174801" y="1061875"/>
                  </a:cubicBezTo>
                  <a:cubicBezTo>
                    <a:pt x="9176990" y="769267"/>
                    <a:pt x="9166881" y="292608"/>
                    <a:pt x="9169070" y="0"/>
                  </a:cubicBezTo>
                  <a:lnTo>
                    <a:pt x="18502" y="1284"/>
                  </a:lnTo>
                  <a:close/>
                </a:path>
              </a:pathLst>
            </a:custGeom>
            <a:solidFill>
              <a:schemeClr val="accent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 9"/>
            <p:cNvSpPr/>
            <p:nvPr userDrawn="1"/>
          </p:nvSpPr>
          <p:spPr bwMode="invGray">
            <a:xfrm>
              <a:off x="1533" y="-1967"/>
              <a:ext cx="9149091" cy="1266391"/>
            </a:xfrm>
            <a:custGeom>
              <a:avLst/>
              <a:gdLst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3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52 w 9153196"/>
                <a:gd name="connsiteY0" fmla="*/ 914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9144 h 1481136"/>
                <a:gd name="connsiteX0" fmla="*/ 52 w 9153196"/>
                <a:gd name="connsiteY0" fmla="*/ 128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1284 h 1481136"/>
                <a:gd name="connsiteX0" fmla="*/ 52 w 9153196"/>
                <a:gd name="connsiteY0" fmla="*/ 76328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763284 h 1481136"/>
                <a:gd name="connsiteX0" fmla="*/ 52 w 9153196"/>
                <a:gd name="connsiteY0" fmla="*/ 1284 h 719136"/>
                <a:gd name="connsiteX1" fmla="*/ 0 w 9153196"/>
                <a:gd name="connsiteY1" fmla="*/ 719136 h 719136"/>
                <a:gd name="connsiteX2" fmla="*/ 2980996 w 9153196"/>
                <a:gd name="connsiteY2" fmla="*/ 198120 h 719136"/>
                <a:gd name="connsiteX3" fmla="*/ 6739180 w 9153196"/>
                <a:gd name="connsiteY3" fmla="*/ 554736 h 719136"/>
                <a:gd name="connsiteX4" fmla="*/ 9144052 w 9153196"/>
                <a:gd name="connsiteY4" fmla="*/ 344424 h 719136"/>
                <a:gd name="connsiteX5" fmla="*/ 9153196 w 9153196"/>
                <a:gd name="connsiteY5" fmla="*/ 0 h 719136"/>
                <a:gd name="connsiteX6" fmla="*/ 52 w 9153196"/>
                <a:gd name="connsiteY6" fmla="*/ 1284 h 719136"/>
                <a:gd name="connsiteX0" fmla="*/ 17 w 9162305"/>
                <a:gd name="connsiteY0" fmla="*/ 0 h 775764"/>
                <a:gd name="connsiteX1" fmla="*/ 9109 w 9162305"/>
                <a:gd name="connsiteY1" fmla="*/ 775764 h 775764"/>
                <a:gd name="connsiteX2" fmla="*/ 2990105 w 9162305"/>
                <a:gd name="connsiteY2" fmla="*/ 254748 h 775764"/>
                <a:gd name="connsiteX3" fmla="*/ 6748289 w 9162305"/>
                <a:gd name="connsiteY3" fmla="*/ 611364 h 775764"/>
                <a:gd name="connsiteX4" fmla="*/ 9153161 w 9162305"/>
                <a:gd name="connsiteY4" fmla="*/ 401052 h 775764"/>
                <a:gd name="connsiteX5" fmla="*/ 9162305 w 9162305"/>
                <a:gd name="connsiteY5" fmla="*/ 56628 h 775764"/>
                <a:gd name="connsiteX6" fmla="*/ 17 w 9162305"/>
                <a:gd name="connsiteY6" fmla="*/ 0 h 775764"/>
                <a:gd name="connsiteX0" fmla="*/ 17 w 9162305"/>
                <a:gd name="connsiteY0" fmla="*/ 0 h 821484"/>
                <a:gd name="connsiteX1" fmla="*/ 9109 w 9162305"/>
                <a:gd name="connsiteY1" fmla="*/ 821484 h 821484"/>
                <a:gd name="connsiteX2" fmla="*/ 2990105 w 9162305"/>
                <a:gd name="connsiteY2" fmla="*/ 300468 h 821484"/>
                <a:gd name="connsiteX3" fmla="*/ 6748289 w 9162305"/>
                <a:gd name="connsiteY3" fmla="*/ 657084 h 821484"/>
                <a:gd name="connsiteX4" fmla="*/ 9153161 w 9162305"/>
                <a:gd name="connsiteY4" fmla="*/ 446772 h 821484"/>
                <a:gd name="connsiteX5" fmla="*/ 9162305 w 9162305"/>
                <a:gd name="connsiteY5" fmla="*/ 102348 h 821484"/>
                <a:gd name="connsiteX6" fmla="*/ 17 w 9162305"/>
                <a:gd name="connsiteY6" fmla="*/ 0 h 821484"/>
                <a:gd name="connsiteX0" fmla="*/ 17 w 9162305"/>
                <a:gd name="connsiteY0" fmla="*/ 0 h 848916"/>
                <a:gd name="connsiteX1" fmla="*/ 9109 w 9162305"/>
                <a:gd name="connsiteY1" fmla="*/ 848916 h 848916"/>
                <a:gd name="connsiteX2" fmla="*/ 2990105 w 9162305"/>
                <a:gd name="connsiteY2" fmla="*/ 327900 h 848916"/>
                <a:gd name="connsiteX3" fmla="*/ 6748289 w 9162305"/>
                <a:gd name="connsiteY3" fmla="*/ 684516 h 848916"/>
                <a:gd name="connsiteX4" fmla="*/ 9153161 w 9162305"/>
                <a:gd name="connsiteY4" fmla="*/ 474204 h 848916"/>
                <a:gd name="connsiteX5" fmla="*/ 9162305 w 9162305"/>
                <a:gd name="connsiteY5" fmla="*/ 129780 h 848916"/>
                <a:gd name="connsiteX6" fmla="*/ 17 w 9162305"/>
                <a:gd name="connsiteY6" fmla="*/ 0 h 848916"/>
                <a:gd name="connsiteX0" fmla="*/ 17 w 9171449"/>
                <a:gd name="connsiteY0" fmla="*/ 0 h 864156"/>
                <a:gd name="connsiteX1" fmla="*/ 18253 w 9171449"/>
                <a:gd name="connsiteY1" fmla="*/ 864156 h 864156"/>
                <a:gd name="connsiteX2" fmla="*/ 2999249 w 9171449"/>
                <a:gd name="connsiteY2" fmla="*/ 343140 h 864156"/>
                <a:gd name="connsiteX3" fmla="*/ 6757433 w 9171449"/>
                <a:gd name="connsiteY3" fmla="*/ 699756 h 864156"/>
                <a:gd name="connsiteX4" fmla="*/ 9162305 w 9171449"/>
                <a:gd name="connsiteY4" fmla="*/ 489444 h 864156"/>
                <a:gd name="connsiteX5" fmla="*/ 9171449 w 9171449"/>
                <a:gd name="connsiteY5" fmla="*/ 145020 h 864156"/>
                <a:gd name="connsiteX6" fmla="*/ 17 w 9171449"/>
                <a:gd name="connsiteY6" fmla="*/ 0 h 864156"/>
                <a:gd name="connsiteX0" fmla="*/ 17 w 9189737"/>
                <a:gd name="connsiteY0" fmla="*/ 0 h 952548"/>
                <a:gd name="connsiteX1" fmla="*/ 36541 w 9189737"/>
                <a:gd name="connsiteY1" fmla="*/ 952548 h 952548"/>
                <a:gd name="connsiteX2" fmla="*/ 3017537 w 9189737"/>
                <a:gd name="connsiteY2" fmla="*/ 431532 h 952548"/>
                <a:gd name="connsiteX3" fmla="*/ 6775721 w 9189737"/>
                <a:gd name="connsiteY3" fmla="*/ 788148 h 952548"/>
                <a:gd name="connsiteX4" fmla="*/ 9180593 w 9189737"/>
                <a:gd name="connsiteY4" fmla="*/ 577836 h 952548"/>
                <a:gd name="connsiteX5" fmla="*/ 9189737 w 9189737"/>
                <a:gd name="connsiteY5" fmla="*/ 233412 h 952548"/>
                <a:gd name="connsiteX6" fmla="*/ 17 w 9189737"/>
                <a:gd name="connsiteY6" fmla="*/ 0 h 952548"/>
                <a:gd name="connsiteX0" fmla="*/ 17 w 9171449"/>
                <a:gd name="connsiteY0" fmla="*/ 0 h 909876"/>
                <a:gd name="connsiteX1" fmla="*/ 18253 w 9171449"/>
                <a:gd name="connsiteY1" fmla="*/ 909876 h 909876"/>
                <a:gd name="connsiteX2" fmla="*/ 2999249 w 9171449"/>
                <a:gd name="connsiteY2" fmla="*/ 388860 h 909876"/>
                <a:gd name="connsiteX3" fmla="*/ 6757433 w 9171449"/>
                <a:gd name="connsiteY3" fmla="*/ 745476 h 909876"/>
                <a:gd name="connsiteX4" fmla="*/ 9162305 w 9171449"/>
                <a:gd name="connsiteY4" fmla="*/ 535164 h 909876"/>
                <a:gd name="connsiteX5" fmla="*/ 9171449 w 9171449"/>
                <a:gd name="connsiteY5" fmla="*/ 190740 h 909876"/>
                <a:gd name="connsiteX6" fmla="*/ 17 w 9171449"/>
                <a:gd name="connsiteY6" fmla="*/ 0 h 909876"/>
                <a:gd name="connsiteX0" fmla="*/ 17 w 9180593"/>
                <a:gd name="connsiteY0" fmla="*/ 13476 h 923352"/>
                <a:gd name="connsiteX1" fmla="*/ 18253 w 9180593"/>
                <a:gd name="connsiteY1" fmla="*/ 923352 h 923352"/>
                <a:gd name="connsiteX2" fmla="*/ 2999249 w 9180593"/>
                <a:gd name="connsiteY2" fmla="*/ 402336 h 923352"/>
                <a:gd name="connsiteX3" fmla="*/ 6757433 w 9180593"/>
                <a:gd name="connsiteY3" fmla="*/ 758952 h 923352"/>
                <a:gd name="connsiteX4" fmla="*/ 9162305 w 9180593"/>
                <a:gd name="connsiteY4" fmla="*/ 548640 h 923352"/>
                <a:gd name="connsiteX5" fmla="*/ 9180593 w 9180593"/>
                <a:gd name="connsiteY5" fmla="*/ 0 h 923352"/>
                <a:gd name="connsiteX6" fmla="*/ 17 w 9180593"/>
                <a:gd name="connsiteY6" fmla="*/ 13476 h 923352"/>
                <a:gd name="connsiteX0" fmla="*/ 17 w 9189737"/>
                <a:gd name="connsiteY0" fmla="*/ 0 h 909876"/>
                <a:gd name="connsiteX1" fmla="*/ 18253 w 9189737"/>
                <a:gd name="connsiteY1" fmla="*/ 909876 h 909876"/>
                <a:gd name="connsiteX2" fmla="*/ 2999249 w 9189737"/>
                <a:gd name="connsiteY2" fmla="*/ 388860 h 909876"/>
                <a:gd name="connsiteX3" fmla="*/ 6757433 w 9189737"/>
                <a:gd name="connsiteY3" fmla="*/ 745476 h 909876"/>
                <a:gd name="connsiteX4" fmla="*/ 9162305 w 9189737"/>
                <a:gd name="connsiteY4" fmla="*/ 535164 h 909876"/>
                <a:gd name="connsiteX5" fmla="*/ 9189737 w 9189737"/>
                <a:gd name="connsiteY5" fmla="*/ 10908 h 909876"/>
                <a:gd name="connsiteX6" fmla="*/ 17 w 9189737"/>
                <a:gd name="connsiteY6" fmla="*/ 0 h 909876"/>
                <a:gd name="connsiteX0" fmla="*/ 0 w 9189720"/>
                <a:gd name="connsiteY0" fmla="*/ 0 h 909876"/>
                <a:gd name="connsiteX1" fmla="*/ 18236 w 9189720"/>
                <a:gd name="connsiteY1" fmla="*/ 909876 h 909876"/>
                <a:gd name="connsiteX2" fmla="*/ 2999232 w 9189720"/>
                <a:gd name="connsiteY2" fmla="*/ 388860 h 909876"/>
                <a:gd name="connsiteX3" fmla="*/ 6757416 w 9189720"/>
                <a:gd name="connsiteY3" fmla="*/ 745476 h 909876"/>
                <a:gd name="connsiteX4" fmla="*/ 9162288 w 9189720"/>
                <a:gd name="connsiteY4" fmla="*/ 535164 h 909876"/>
                <a:gd name="connsiteX5" fmla="*/ 9189720 w 9189720"/>
                <a:gd name="connsiteY5" fmla="*/ 10908 h 909876"/>
                <a:gd name="connsiteX6" fmla="*/ 0 w 9189720"/>
                <a:gd name="connsiteY6" fmla="*/ 0 h 909876"/>
                <a:gd name="connsiteX0" fmla="*/ 0 w 9162288"/>
                <a:gd name="connsiteY0" fmla="*/ 1971 h 911847"/>
                <a:gd name="connsiteX1" fmla="*/ 18236 w 9162288"/>
                <a:gd name="connsiteY1" fmla="*/ 911847 h 911847"/>
                <a:gd name="connsiteX2" fmla="*/ 2999232 w 9162288"/>
                <a:gd name="connsiteY2" fmla="*/ 390831 h 911847"/>
                <a:gd name="connsiteX3" fmla="*/ 6757416 w 9162288"/>
                <a:gd name="connsiteY3" fmla="*/ 747447 h 911847"/>
                <a:gd name="connsiteX4" fmla="*/ 9162288 w 9162288"/>
                <a:gd name="connsiteY4" fmla="*/ 537135 h 911847"/>
                <a:gd name="connsiteX5" fmla="*/ 9161386 w 9162288"/>
                <a:gd name="connsiteY5" fmla="*/ 0 h 911847"/>
                <a:gd name="connsiteX6" fmla="*/ 0 w 9162288"/>
                <a:gd name="connsiteY6" fmla="*/ 1971 h 911847"/>
                <a:gd name="connsiteX0" fmla="*/ 20401 w 9144052"/>
                <a:gd name="connsiteY0" fmla="*/ 32880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6739180 w 9144052"/>
                <a:gd name="connsiteY3" fmla="*/ 747447 h 911847"/>
                <a:gd name="connsiteX4" fmla="*/ 9144052 w 9144052"/>
                <a:gd name="connsiteY4" fmla="*/ 537135 h 911847"/>
                <a:gd name="connsiteX5" fmla="*/ 9143150 w 9144052"/>
                <a:gd name="connsiteY5" fmla="*/ 0 h 911847"/>
                <a:gd name="connsiteX6" fmla="*/ 20401 w 9144052"/>
                <a:gd name="connsiteY6" fmla="*/ 32880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6739180 w 9144052"/>
                <a:gd name="connsiteY3" fmla="*/ 747447 h 911847"/>
                <a:gd name="connsiteX4" fmla="*/ 9144052 w 9144052"/>
                <a:gd name="connsiteY4" fmla="*/ 537135 h 911847"/>
                <a:gd name="connsiteX5" fmla="*/ 9143150 w 9144052"/>
                <a:gd name="connsiteY5" fmla="*/ 0 h 911847"/>
                <a:gd name="connsiteX6" fmla="*/ 2371 w 9144052"/>
                <a:gd name="connsiteY6" fmla="*/ 1971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6739180 w 9144052"/>
                <a:gd name="connsiteY3" fmla="*/ 747447 h 911847"/>
                <a:gd name="connsiteX4" fmla="*/ 9144052 w 9144052"/>
                <a:gd name="connsiteY4" fmla="*/ 537135 h 911847"/>
                <a:gd name="connsiteX5" fmla="*/ 9143150 w 9144052"/>
                <a:gd name="connsiteY5" fmla="*/ 0 h 911847"/>
                <a:gd name="connsiteX6" fmla="*/ 2371 w 9144052"/>
                <a:gd name="connsiteY6" fmla="*/ 1971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9144052 w 9144052"/>
                <a:gd name="connsiteY3" fmla="*/ 537135 h 911847"/>
                <a:gd name="connsiteX4" fmla="*/ 9143150 w 9144052"/>
                <a:gd name="connsiteY4" fmla="*/ 0 h 911847"/>
                <a:gd name="connsiteX5" fmla="*/ 2371 w 9144052"/>
                <a:gd name="connsiteY5" fmla="*/ 1971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3361996 w 9144052"/>
                <a:gd name="connsiteY2" fmla="*/ 390831 h 911847"/>
                <a:gd name="connsiteX3" fmla="*/ 9144052 w 9144052"/>
                <a:gd name="connsiteY3" fmla="*/ 537135 h 911847"/>
                <a:gd name="connsiteX4" fmla="*/ 9143150 w 9144052"/>
                <a:gd name="connsiteY4" fmla="*/ 0 h 911847"/>
                <a:gd name="connsiteX5" fmla="*/ 2371 w 9144052"/>
                <a:gd name="connsiteY5" fmla="*/ 1971 h 911847"/>
                <a:gd name="connsiteX0" fmla="*/ 2371 w 9144052"/>
                <a:gd name="connsiteY0" fmla="*/ 1971 h 1193400"/>
                <a:gd name="connsiteX1" fmla="*/ 0 w 9144052"/>
                <a:gd name="connsiteY1" fmla="*/ 911847 h 1193400"/>
                <a:gd name="connsiteX2" fmla="*/ 3361996 w 9144052"/>
                <a:gd name="connsiteY2" fmla="*/ 390831 h 1193400"/>
                <a:gd name="connsiteX3" fmla="*/ 9144052 w 9144052"/>
                <a:gd name="connsiteY3" fmla="*/ 537135 h 1193400"/>
                <a:gd name="connsiteX4" fmla="*/ 9143150 w 9144052"/>
                <a:gd name="connsiteY4" fmla="*/ 0 h 1193400"/>
                <a:gd name="connsiteX5" fmla="*/ 2371 w 9144052"/>
                <a:gd name="connsiteY5" fmla="*/ 1971 h 1193400"/>
                <a:gd name="connsiteX0" fmla="*/ 2371 w 9144052"/>
                <a:gd name="connsiteY0" fmla="*/ 1971 h 1125725"/>
                <a:gd name="connsiteX1" fmla="*/ 0 w 9144052"/>
                <a:gd name="connsiteY1" fmla="*/ 911847 h 1125725"/>
                <a:gd name="connsiteX2" fmla="*/ 3361996 w 9144052"/>
                <a:gd name="connsiteY2" fmla="*/ 390831 h 1125725"/>
                <a:gd name="connsiteX3" fmla="*/ 9144052 w 9144052"/>
                <a:gd name="connsiteY3" fmla="*/ 537135 h 1125725"/>
                <a:gd name="connsiteX4" fmla="*/ 9143150 w 9144052"/>
                <a:gd name="connsiteY4" fmla="*/ 0 h 1125725"/>
                <a:gd name="connsiteX5" fmla="*/ 2371 w 9144052"/>
                <a:gd name="connsiteY5" fmla="*/ 1971 h 1125725"/>
                <a:gd name="connsiteX0" fmla="*/ 2371 w 9144052"/>
                <a:gd name="connsiteY0" fmla="*/ 1971 h 1244834"/>
                <a:gd name="connsiteX1" fmla="*/ 0 w 9144052"/>
                <a:gd name="connsiteY1" fmla="*/ 911847 h 1244834"/>
                <a:gd name="connsiteX2" fmla="*/ 3361996 w 9144052"/>
                <a:gd name="connsiteY2" fmla="*/ 390831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863120 h 1244834"/>
                <a:gd name="connsiteX2" fmla="*/ 3361996 w 9144052"/>
                <a:gd name="connsiteY2" fmla="*/ 390831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749425 h 1244834"/>
                <a:gd name="connsiteX2" fmla="*/ 3361996 w 9144052"/>
                <a:gd name="connsiteY2" fmla="*/ 390831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749425 h 1244834"/>
                <a:gd name="connsiteX2" fmla="*/ 3343523 w 9144052"/>
                <a:gd name="connsiteY2" fmla="*/ 315034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749425 h 1244834"/>
                <a:gd name="connsiteX2" fmla="*/ 3114923 w 9144052"/>
                <a:gd name="connsiteY2" fmla="*/ 315034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82732"/>
                <a:gd name="connsiteX1" fmla="*/ 0 w 9144052"/>
                <a:gd name="connsiteY1" fmla="*/ 749425 h 1282732"/>
                <a:gd name="connsiteX2" fmla="*/ 3114923 w 9144052"/>
                <a:gd name="connsiteY2" fmla="*/ 315034 h 1282732"/>
                <a:gd name="connsiteX3" fmla="*/ 9144052 w 9144052"/>
                <a:gd name="connsiteY3" fmla="*/ 537135 h 1282732"/>
                <a:gd name="connsiteX4" fmla="*/ 9143150 w 9144052"/>
                <a:gd name="connsiteY4" fmla="*/ 0 h 1282732"/>
                <a:gd name="connsiteX5" fmla="*/ 2371 w 9144052"/>
                <a:gd name="connsiteY5" fmla="*/ 1971 h 1282732"/>
                <a:gd name="connsiteX0" fmla="*/ 2371 w 9144052"/>
                <a:gd name="connsiteY0" fmla="*/ 1971 h 1282732"/>
                <a:gd name="connsiteX1" fmla="*/ 0 w 9144052"/>
                <a:gd name="connsiteY1" fmla="*/ 749425 h 1282732"/>
                <a:gd name="connsiteX2" fmla="*/ 3114923 w 9144052"/>
                <a:gd name="connsiteY2" fmla="*/ 315034 h 1282732"/>
                <a:gd name="connsiteX3" fmla="*/ 9144052 w 9144052"/>
                <a:gd name="connsiteY3" fmla="*/ 537135 h 1282732"/>
                <a:gd name="connsiteX4" fmla="*/ 9143150 w 9144052"/>
                <a:gd name="connsiteY4" fmla="*/ 0 h 1282732"/>
                <a:gd name="connsiteX5" fmla="*/ 2371 w 9144052"/>
                <a:gd name="connsiteY5" fmla="*/ 1971 h 1282732"/>
                <a:gd name="connsiteX0" fmla="*/ 2371 w 9144052"/>
                <a:gd name="connsiteY0" fmla="*/ 1971 h 1282732"/>
                <a:gd name="connsiteX1" fmla="*/ 0 w 9144052"/>
                <a:gd name="connsiteY1" fmla="*/ 749425 h 1282732"/>
                <a:gd name="connsiteX2" fmla="*/ 3114923 w 9144052"/>
                <a:gd name="connsiteY2" fmla="*/ 315034 h 1282732"/>
                <a:gd name="connsiteX3" fmla="*/ 9144052 w 9144052"/>
                <a:gd name="connsiteY3" fmla="*/ 537135 h 1282732"/>
                <a:gd name="connsiteX4" fmla="*/ 9143150 w 9144052"/>
                <a:gd name="connsiteY4" fmla="*/ 0 h 1282732"/>
                <a:gd name="connsiteX5" fmla="*/ 2371 w 9144052"/>
                <a:gd name="connsiteY5" fmla="*/ 1971 h 1282732"/>
                <a:gd name="connsiteX0" fmla="*/ 2371 w 9144052"/>
                <a:gd name="connsiteY0" fmla="*/ 1971 h 1570664"/>
                <a:gd name="connsiteX1" fmla="*/ 0 w 9144052"/>
                <a:gd name="connsiteY1" fmla="*/ 749425 h 1570664"/>
                <a:gd name="connsiteX2" fmla="*/ 3114923 w 9144052"/>
                <a:gd name="connsiteY2" fmla="*/ 315034 h 1570664"/>
                <a:gd name="connsiteX3" fmla="*/ 9144052 w 9144052"/>
                <a:gd name="connsiteY3" fmla="*/ 825067 h 1570664"/>
                <a:gd name="connsiteX4" fmla="*/ 9143150 w 9144052"/>
                <a:gd name="connsiteY4" fmla="*/ 0 h 1570664"/>
                <a:gd name="connsiteX5" fmla="*/ 2371 w 9144052"/>
                <a:gd name="connsiteY5" fmla="*/ 1971 h 1570664"/>
                <a:gd name="connsiteX0" fmla="*/ 2371 w 9144052"/>
                <a:gd name="connsiteY0" fmla="*/ 1971 h 1986563"/>
                <a:gd name="connsiteX1" fmla="*/ 0 w 9144052"/>
                <a:gd name="connsiteY1" fmla="*/ 749425 h 1986563"/>
                <a:gd name="connsiteX2" fmla="*/ 3114923 w 9144052"/>
                <a:gd name="connsiteY2" fmla="*/ 315034 h 1986563"/>
                <a:gd name="connsiteX3" fmla="*/ 9144052 w 9144052"/>
                <a:gd name="connsiteY3" fmla="*/ 825067 h 1986563"/>
                <a:gd name="connsiteX4" fmla="*/ 9143150 w 9144052"/>
                <a:gd name="connsiteY4" fmla="*/ 0 h 1986563"/>
                <a:gd name="connsiteX5" fmla="*/ 2371 w 9144052"/>
                <a:gd name="connsiteY5" fmla="*/ 1971 h 1986563"/>
                <a:gd name="connsiteX0" fmla="*/ 2371 w 9144052"/>
                <a:gd name="connsiteY0" fmla="*/ 1971 h 1910577"/>
                <a:gd name="connsiteX1" fmla="*/ 0 w 9144052"/>
                <a:gd name="connsiteY1" fmla="*/ 749425 h 1910577"/>
                <a:gd name="connsiteX2" fmla="*/ 3114923 w 9144052"/>
                <a:gd name="connsiteY2" fmla="*/ 315034 h 1910577"/>
                <a:gd name="connsiteX3" fmla="*/ 9144052 w 9144052"/>
                <a:gd name="connsiteY3" fmla="*/ 825067 h 1910577"/>
                <a:gd name="connsiteX4" fmla="*/ 9143150 w 9144052"/>
                <a:gd name="connsiteY4" fmla="*/ 0 h 1910577"/>
                <a:gd name="connsiteX5" fmla="*/ 2371 w 9144052"/>
                <a:gd name="connsiteY5" fmla="*/ 1971 h 1910577"/>
                <a:gd name="connsiteX0" fmla="*/ 790 w 9142471"/>
                <a:gd name="connsiteY0" fmla="*/ 1971 h 1910577"/>
                <a:gd name="connsiteX1" fmla="*/ 4568 w 9142471"/>
                <a:gd name="connsiteY1" fmla="*/ 1141332 h 1910577"/>
                <a:gd name="connsiteX2" fmla="*/ 3113342 w 9142471"/>
                <a:gd name="connsiteY2" fmla="*/ 315034 h 1910577"/>
                <a:gd name="connsiteX3" fmla="*/ 9142471 w 9142471"/>
                <a:gd name="connsiteY3" fmla="*/ 825067 h 1910577"/>
                <a:gd name="connsiteX4" fmla="*/ 9141569 w 9142471"/>
                <a:gd name="connsiteY4" fmla="*/ 0 h 1910577"/>
                <a:gd name="connsiteX5" fmla="*/ 790 w 9142471"/>
                <a:gd name="connsiteY5" fmla="*/ 1971 h 1910577"/>
                <a:gd name="connsiteX0" fmla="*/ 790 w 9142471"/>
                <a:gd name="connsiteY0" fmla="*/ 1971 h 1910577"/>
                <a:gd name="connsiteX1" fmla="*/ 4568 w 9142471"/>
                <a:gd name="connsiteY1" fmla="*/ 1141332 h 1910577"/>
                <a:gd name="connsiteX2" fmla="*/ 3162539 w 9142471"/>
                <a:gd name="connsiteY2" fmla="*/ 482994 h 1910577"/>
                <a:gd name="connsiteX3" fmla="*/ 9142471 w 9142471"/>
                <a:gd name="connsiteY3" fmla="*/ 825067 h 1910577"/>
                <a:gd name="connsiteX4" fmla="*/ 9141569 w 9142471"/>
                <a:gd name="connsiteY4" fmla="*/ 0 h 1910577"/>
                <a:gd name="connsiteX5" fmla="*/ 790 w 9142471"/>
                <a:gd name="connsiteY5" fmla="*/ 1971 h 1910577"/>
                <a:gd name="connsiteX0" fmla="*/ 790 w 9142471"/>
                <a:gd name="connsiteY0" fmla="*/ 1971 h 1742614"/>
                <a:gd name="connsiteX1" fmla="*/ 4568 w 9142471"/>
                <a:gd name="connsiteY1" fmla="*/ 1141332 h 1742614"/>
                <a:gd name="connsiteX2" fmla="*/ 3162539 w 9142471"/>
                <a:gd name="connsiteY2" fmla="*/ 482994 h 1742614"/>
                <a:gd name="connsiteX3" fmla="*/ 9142471 w 9142471"/>
                <a:gd name="connsiteY3" fmla="*/ 825067 h 1742614"/>
                <a:gd name="connsiteX4" fmla="*/ 9141569 w 9142471"/>
                <a:gd name="connsiteY4" fmla="*/ 0 h 1742614"/>
                <a:gd name="connsiteX5" fmla="*/ 790 w 9142471"/>
                <a:gd name="connsiteY5" fmla="*/ 1971 h 1742614"/>
                <a:gd name="connsiteX0" fmla="*/ 790 w 9142471"/>
                <a:gd name="connsiteY0" fmla="*/ 1971 h 1850587"/>
                <a:gd name="connsiteX1" fmla="*/ 4568 w 9142471"/>
                <a:gd name="connsiteY1" fmla="*/ 1141332 h 1850587"/>
                <a:gd name="connsiteX2" fmla="*/ 3162539 w 9142471"/>
                <a:gd name="connsiteY2" fmla="*/ 482994 h 1850587"/>
                <a:gd name="connsiteX3" fmla="*/ 9142471 w 9142471"/>
                <a:gd name="connsiteY3" fmla="*/ 825067 h 1850587"/>
                <a:gd name="connsiteX4" fmla="*/ 9141569 w 9142471"/>
                <a:gd name="connsiteY4" fmla="*/ 0 h 1850587"/>
                <a:gd name="connsiteX5" fmla="*/ 790 w 9142471"/>
                <a:gd name="connsiteY5" fmla="*/ 1971 h 1850587"/>
                <a:gd name="connsiteX0" fmla="*/ 790 w 9142471"/>
                <a:gd name="connsiteY0" fmla="*/ 1971 h 1850587"/>
                <a:gd name="connsiteX1" fmla="*/ 4568 w 9142471"/>
                <a:gd name="connsiteY1" fmla="*/ 1141332 h 1850587"/>
                <a:gd name="connsiteX2" fmla="*/ 3162539 w 9142471"/>
                <a:gd name="connsiteY2" fmla="*/ 482994 h 1850587"/>
                <a:gd name="connsiteX3" fmla="*/ 9142471 w 9142471"/>
                <a:gd name="connsiteY3" fmla="*/ 825067 h 1850587"/>
                <a:gd name="connsiteX4" fmla="*/ 9141569 w 9142471"/>
                <a:gd name="connsiteY4" fmla="*/ 0 h 1850587"/>
                <a:gd name="connsiteX5" fmla="*/ 790 w 9142471"/>
                <a:gd name="connsiteY5" fmla="*/ 1971 h 1850587"/>
                <a:gd name="connsiteX0" fmla="*/ 790 w 9142471"/>
                <a:gd name="connsiteY0" fmla="*/ 1971 h 1538662"/>
                <a:gd name="connsiteX1" fmla="*/ 4568 w 9142471"/>
                <a:gd name="connsiteY1" fmla="*/ 1141332 h 1538662"/>
                <a:gd name="connsiteX2" fmla="*/ 3162539 w 9142471"/>
                <a:gd name="connsiteY2" fmla="*/ 482994 h 1538662"/>
                <a:gd name="connsiteX3" fmla="*/ 9142471 w 9142471"/>
                <a:gd name="connsiteY3" fmla="*/ 825067 h 1538662"/>
                <a:gd name="connsiteX4" fmla="*/ 9141569 w 9142471"/>
                <a:gd name="connsiteY4" fmla="*/ 0 h 1538662"/>
                <a:gd name="connsiteX5" fmla="*/ 790 w 9142471"/>
                <a:gd name="connsiteY5" fmla="*/ 1971 h 1538662"/>
                <a:gd name="connsiteX0" fmla="*/ 790 w 9142471"/>
                <a:gd name="connsiteY0" fmla="*/ 1971 h 1874582"/>
                <a:gd name="connsiteX1" fmla="*/ 4568 w 9142471"/>
                <a:gd name="connsiteY1" fmla="*/ 1141332 h 1874582"/>
                <a:gd name="connsiteX2" fmla="*/ 3162539 w 9142471"/>
                <a:gd name="connsiteY2" fmla="*/ 482994 h 1874582"/>
                <a:gd name="connsiteX3" fmla="*/ 9142471 w 9142471"/>
                <a:gd name="connsiteY3" fmla="*/ 825067 h 1874582"/>
                <a:gd name="connsiteX4" fmla="*/ 9141569 w 9142471"/>
                <a:gd name="connsiteY4" fmla="*/ 0 h 1874582"/>
                <a:gd name="connsiteX5" fmla="*/ 790 w 9142471"/>
                <a:gd name="connsiteY5" fmla="*/ 1971 h 1874582"/>
                <a:gd name="connsiteX0" fmla="*/ 790 w 9142471"/>
                <a:gd name="connsiteY0" fmla="*/ 1971 h 1874582"/>
                <a:gd name="connsiteX1" fmla="*/ 4568 w 9142471"/>
                <a:gd name="connsiteY1" fmla="*/ 1141332 h 1874582"/>
                <a:gd name="connsiteX2" fmla="*/ 3162539 w 9142471"/>
                <a:gd name="connsiteY2" fmla="*/ 482994 h 1874582"/>
                <a:gd name="connsiteX3" fmla="*/ 9142471 w 9142471"/>
                <a:gd name="connsiteY3" fmla="*/ 825067 h 1874582"/>
                <a:gd name="connsiteX4" fmla="*/ 9141569 w 9142471"/>
                <a:gd name="connsiteY4" fmla="*/ 0 h 1874582"/>
                <a:gd name="connsiteX5" fmla="*/ 790 w 9142471"/>
                <a:gd name="connsiteY5" fmla="*/ 1971 h 18745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142471" h="1874582">
                  <a:moveTo>
                    <a:pt x="790" y="1971"/>
                  </a:moveTo>
                  <a:cubicBezTo>
                    <a:pt x="0" y="305263"/>
                    <a:pt x="5358" y="838040"/>
                    <a:pt x="4568" y="1141332"/>
                  </a:cubicBezTo>
                  <a:cubicBezTo>
                    <a:pt x="419096" y="979788"/>
                    <a:pt x="1492070" y="639683"/>
                    <a:pt x="3162539" y="482994"/>
                  </a:cubicBezTo>
                  <a:cubicBezTo>
                    <a:pt x="4833008" y="326305"/>
                    <a:pt x="7747892" y="1874582"/>
                    <a:pt x="9142471" y="825067"/>
                  </a:cubicBezTo>
                  <a:cubicBezTo>
                    <a:pt x="9142170" y="646022"/>
                    <a:pt x="9141870" y="179045"/>
                    <a:pt x="9141569" y="0"/>
                  </a:cubicBezTo>
                  <a:lnTo>
                    <a:pt x="790" y="197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Oval 10"/>
          <p:cNvSpPr/>
          <p:nvPr/>
        </p:nvSpPr>
        <p:spPr bwMode="gray">
          <a:xfrm>
            <a:off x="7429500" y="3886200"/>
            <a:ext cx="822198" cy="758952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alpha val="90000"/>
                </a:schemeClr>
              </a:gs>
              <a:gs pos="76000">
                <a:schemeClr val="accent1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 bwMode="gray">
          <a:xfrm>
            <a:off x="6270498" y="4572000"/>
            <a:ext cx="416052" cy="384048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alpha val="90000"/>
                </a:schemeClr>
              </a:gs>
              <a:gs pos="76000">
                <a:schemeClr val="accent4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 bwMode="gray">
          <a:xfrm>
            <a:off x="1317498" y="384048"/>
            <a:ext cx="792480" cy="731520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gray">
          <a:xfrm>
            <a:off x="0" y="0"/>
            <a:ext cx="9915962" cy="1862136"/>
          </a:xfrm>
          <a:custGeom>
            <a:avLst/>
            <a:gdLst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3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52 w 9153196"/>
              <a:gd name="connsiteY0" fmla="*/ 914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9144 h 1481136"/>
              <a:gd name="connsiteX0" fmla="*/ 52 w 9153196"/>
              <a:gd name="connsiteY0" fmla="*/ 1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1284 h 1481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80996 w 9153196"/>
              <a:gd name="connsiteY2" fmla="*/ 960120 h 1862136"/>
              <a:gd name="connsiteX3" fmla="*/ 6739180 w 9153196"/>
              <a:gd name="connsiteY3" fmla="*/ 1316736 h 1862136"/>
              <a:gd name="connsiteX4" fmla="*/ 9144052 w 9153196"/>
              <a:gd name="connsiteY4" fmla="*/ 1106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739180 w 9153196"/>
              <a:gd name="connsiteY3" fmla="*/ 1316736 h 1862136"/>
              <a:gd name="connsiteX4" fmla="*/ 9144052 w 9153196"/>
              <a:gd name="connsiteY4" fmla="*/ 1106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739180 w 9153196"/>
              <a:gd name="connsiteY3" fmla="*/ 13167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53196" h="1862136">
                <a:moveTo>
                  <a:pt x="52" y="1284"/>
                </a:moveTo>
                <a:cubicBezTo>
                  <a:pt x="35" y="491948"/>
                  <a:pt x="17" y="1371472"/>
                  <a:pt x="0" y="1862136"/>
                </a:cubicBezTo>
                <a:cubicBezTo>
                  <a:pt x="304800" y="1706688"/>
                  <a:pt x="1952287" y="1117060"/>
                  <a:pt x="2999284" y="1051560"/>
                </a:cubicBezTo>
                <a:cubicBezTo>
                  <a:pt x="4046281" y="986060"/>
                  <a:pt x="5541316" y="1353820"/>
                  <a:pt x="6281980" y="1469136"/>
                </a:cubicBezTo>
                <a:cubicBezTo>
                  <a:pt x="7022644" y="1584452"/>
                  <a:pt x="8247940" y="1834896"/>
                  <a:pt x="9144052" y="1487424"/>
                </a:cubicBezTo>
                <a:lnTo>
                  <a:pt x="9153196" y="0"/>
                </a:lnTo>
                <a:lnTo>
                  <a:pt x="52" y="1284"/>
                </a:lnTo>
                <a:close/>
              </a:path>
            </a:pathLst>
          </a:cu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 bwMode="invGray">
          <a:xfrm>
            <a:off x="-56" y="0"/>
            <a:ext cx="9915962" cy="1481136"/>
          </a:xfrm>
          <a:custGeom>
            <a:avLst/>
            <a:gdLst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3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52 w 9153196"/>
              <a:gd name="connsiteY0" fmla="*/ 914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9144 h 1481136"/>
              <a:gd name="connsiteX0" fmla="*/ 52 w 9153196"/>
              <a:gd name="connsiteY0" fmla="*/ 1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1284 h 1481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53196" h="1481136">
                <a:moveTo>
                  <a:pt x="52" y="1284"/>
                </a:moveTo>
                <a:cubicBezTo>
                  <a:pt x="35" y="491948"/>
                  <a:pt x="17" y="990472"/>
                  <a:pt x="0" y="1481136"/>
                </a:cubicBezTo>
                <a:cubicBezTo>
                  <a:pt x="414528" y="1319592"/>
                  <a:pt x="1857799" y="987520"/>
                  <a:pt x="2980996" y="960120"/>
                </a:cubicBezTo>
                <a:cubicBezTo>
                  <a:pt x="4104193" y="932720"/>
                  <a:pt x="6019852" y="1271016"/>
                  <a:pt x="6739180" y="1316736"/>
                </a:cubicBezTo>
                <a:cubicBezTo>
                  <a:pt x="7458508" y="1362456"/>
                  <a:pt x="8247940" y="1453896"/>
                  <a:pt x="9144052" y="1106424"/>
                </a:cubicBezTo>
                <a:lnTo>
                  <a:pt x="9153196" y="0"/>
                </a:lnTo>
                <a:lnTo>
                  <a:pt x="52" y="1284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75000"/>
                  <a:alpha val="69000"/>
                </a:schemeClr>
              </a:gs>
              <a:gs pos="100000">
                <a:schemeClr val="accent1"/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white">
          <a:xfrm>
            <a:off x="495300" y="0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537960"/>
            <a:ext cx="2311400" cy="246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41070-5398-49A8-896C-525639683D93}" type="datetime1">
              <a:rPr lang="en-US" altLang="ko-KR" smtClean="0"/>
              <a:pPr/>
              <a:t>12/1/2011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537960"/>
            <a:ext cx="3136900" cy="246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537960"/>
            <a:ext cx="2311400" cy="246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3BBF41-8CCE-4738-9EBA-EB32408ABD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 bwMode="gray"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ctr" defTabSz="914400" rtl="0" eaLnBrk="1" latinLnBrk="1" hangingPunct="1">
        <a:spcBef>
          <a:spcPct val="0"/>
        </a:spcBef>
        <a:buNone/>
        <a:defRPr lang="en-US" sz="3600" b="1" kern="1200" smtClean="0">
          <a:solidFill>
            <a:schemeClr val="bg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Clr>
          <a:schemeClr val="accent5"/>
        </a:buClr>
        <a:buSzPct val="85000"/>
        <a:buFont typeface="Wingdings" pitchFamily="2" charset="2"/>
        <a:buChar char="¢"/>
        <a:defRPr lang="en-US" sz="3200" kern="1200" smtClean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Clr>
          <a:schemeClr val="accent4"/>
        </a:buClr>
        <a:buSzPct val="85000"/>
        <a:buFont typeface="Wingdings" pitchFamily="2" charset="2"/>
        <a:buChar char="¤"/>
        <a:defRPr lang="en-US" sz="2800" kern="1200" smtClean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Clr>
          <a:schemeClr val="accent3"/>
        </a:buClr>
        <a:buSzPct val="85000"/>
        <a:buFont typeface="Wingdings" pitchFamily="2" charset="2"/>
        <a:buChar char="¤"/>
        <a:defRPr lang="en-US" sz="2400" kern="1200" smtClean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Wingdings" pitchFamily="2" charset="2"/>
        <a:buChar char="¤"/>
        <a:defRPr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Clr>
          <a:schemeClr val="accent6"/>
        </a:buClr>
        <a:buSzPct val="85000"/>
        <a:buFont typeface="Wingdings" pitchFamily="2" charset="2"/>
        <a:buChar char="¤"/>
        <a:defRPr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ya1210@gmail.com" TargetMode="External"/><Relationship Id="rId2" Type="http://schemas.openxmlformats.org/officeDocument/2006/relationships/hyperlink" Target="mailto:mapplus@gmail.com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onspatial.com/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support.sundosoft.com/Tech/Doc_Conview.aspx?type=Tech&amp;subtype=Tech_Sub3&amp;grouptype=all&amp;itemid=7784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b="0" dirty="0" smtClean="0"/>
              <a:t>좌표변환</a:t>
            </a:r>
            <a:r>
              <a:rPr lang="en-US" altLang="ko-KR" b="0" dirty="0" smtClean="0"/>
              <a:t/>
            </a:r>
            <a:br>
              <a:rPr lang="en-US" altLang="ko-KR" b="0" dirty="0" smtClean="0"/>
            </a:br>
            <a:r>
              <a:rPr lang="en-US" altLang="ko-KR" b="0" dirty="0" smtClean="0"/>
              <a:t>- </a:t>
            </a:r>
            <a:r>
              <a:rPr lang="ko-KR" altLang="en-US" b="0" dirty="0" smtClean="0"/>
              <a:t>한국측지계와 </a:t>
            </a:r>
            <a:r>
              <a:rPr lang="ko-KR" altLang="en-US" b="0" dirty="0" err="1" smtClean="0"/>
              <a:t>세계측지계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0" y="4509120"/>
            <a:ext cx="9906000" cy="1517298"/>
          </a:xfrm>
        </p:spPr>
        <p:txBody>
          <a:bodyPr>
            <a:noAutofit/>
          </a:bodyPr>
          <a:lstStyle/>
          <a:p>
            <a:pPr algn="ctr"/>
            <a:r>
              <a:rPr lang="en-US" altLang="ko-KR" dirty="0" smtClean="0">
                <a:latin typeface="+mj-ea"/>
                <a:ea typeface="+mj-ea"/>
              </a:rPr>
              <a:t>2011.12.02</a:t>
            </a:r>
          </a:p>
          <a:p>
            <a:pPr algn="ctr"/>
            <a:r>
              <a:rPr lang="ko-KR" altLang="en-US" dirty="0" err="1" smtClean="0">
                <a:latin typeface="+mj-ea"/>
                <a:ea typeface="+mj-ea"/>
              </a:rPr>
              <a:t>이민파</a:t>
            </a:r>
            <a:r>
              <a:rPr lang="en-US" altLang="ko-KR" dirty="0" smtClean="0">
                <a:latin typeface="+mj-ea"/>
                <a:ea typeface="+mj-ea"/>
              </a:rPr>
              <a:t>, </a:t>
            </a:r>
            <a:r>
              <a:rPr lang="ko-KR" altLang="en-US" dirty="0" smtClean="0">
                <a:latin typeface="+mj-ea"/>
                <a:ea typeface="+mj-ea"/>
              </a:rPr>
              <a:t>박주용</a:t>
            </a:r>
            <a:endParaRPr lang="en-US" altLang="ko-KR" dirty="0" smtClean="0">
              <a:latin typeface="+mj-ea"/>
              <a:ea typeface="+mj-ea"/>
            </a:endParaRPr>
          </a:p>
          <a:p>
            <a:pPr algn="ctr"/>
            <a:r>
              <a:rPr lang="en-US" altLang="ko-KR" dirty="0" smtClean="0">
                <a:latin typeface="+mj-ea"/>
                <a:ea typeface="+mj-ea"/>
                <a:hlinkClick r:id="rId2"/>
              </a:rPr>
              <a:t>mapplus@gmail.com</a:t>
            </a:r>
            <a:r>
              <a:rPr lang="en-US" altLang="ko-KR" dirty="0">
                <a:latin typeface="+mj-ea"/>
                <a:ea typeface="+mj-ea"/>
              </a:rPr>
              <a:t>, </a:t>
            </a:r>
            <a:r>
              <a:rPr lang="en-US" altLang="ko-KR" dirty="0" smtClean="0">
                <a:latin typeface="+mj-ea"/>
                <a:ea typeface="+mj-ea"/>
                <a:hlinkClick r:id="rId3"/>
              </a:rPr>
              <a:t>jya1210@gmail.com</a:t>
            </a:r>
            <a:endParaRPr lang="en-US" altLang="ko-KR" dirty="0" smtClean="0">
              <a:latin typeface="+mj-ea"/>
              <a:ea typeface="+mj-ea"/>
            </a:endParaRPr>
          </a:p>
          <a:p>
            <a:pPr algn="ctr"/>
            <a:r>
              <a:rPr lang="en-US" altLang="ko-KR" dirty="0" smtClean="0">
                <a:latin typeface="+mj-ea"/>
                <a:ea typeface="+mj-ea"/>
              </a:rPr>
              <a:t>Team Blog: </a:t>
            </a:r>
            <a:r>
              <a:rPr lang="en-US" altLang="ko-KR" dirty="0" smtClean="0">
                <a:latin typeface="+mj-ea"/>
                <a:ea typeface="+mj-ea"/>
                <a:hlinkClick r:id="rId4"/>
              </a:rPr>
              <a:t>http://onspatial.com</a:t>
            </a:r>
            <a:endParaRPr lang="ko-KR" altLang="en-US" dirty="0">
              <a:latin typeface="+mj-ea"/>
              <a:ea typeface="+mj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  <a:p>
            <a:r>
              <a:rPr lang="ko-KR" altLang="en-US" dirty="0"/>
              <a:t> </a:t>
            </a:r>
            <a:r>
              <a:rPr lang="ko-KR" altLang="en-US" b="1" dirty="0" err="1"/>
              <a:t>세계측지계와</a:t>
            </a:r>
            <a:r>
              <a:rPr lang="ko-KR" altLang="en-US" b="1" dirty="0"/>
              <a:t> </a:t>
            </a:r>
            <a:r>
              <a:rPr lang="en-US" altLang="ko-KR" b="1" dirty="0"/>
              <a:t>ArcGIS</a:t>
            </a:r>
            <a:r>
              <a:rPr lang="ko-KR" altLang="en-US" b="1" dirty="0"/>
              <a:t>를 이용한 </a:t>
            </a:r>
            <a:r>
              <a:rPr lang="ko-KR" altLang="en-US" b="1" dirty="0" smtClean="0"/>
              <a:t>좌표변환</a:t>
            </a:r>
            <a:endParaRPr lang="en-US" altLang="ko-KR" b="1" dirty="0" smtClean="0"/>
          </a:p>
          <a:p>
            <a:pPr>
              <a:buNone/>
            </a:pPr>
            <a:r>
              <a:rPr lang="en-US" altLang="ko-KR" b="1" dirty="0"/>
              <a:t> </a:t>
            </a:r>
            <a:r>
              <a:rPr lang="en-US" altLang="ko-KR" b="1" dirty="0" smtClean="0"/>
              <a:t>- </a:t>
            </a:r>
            <a:r>
              <a:rPr lang="en-US" altLang="ko-KR" dirty="0" smtClean="0">
                <a:hlinkClick r:id="rId2"/>
              </a:rPr>
              <a:t>http</a:t>
            </a:r>
            <a:r>
              <a:rPr lang="en-US" altLang="ko-KR" dirty="0">
                <a:hlinkClick r:id="rId2"/>
              </a:rPr>
              <a:t>://support.sundosoft.com/Tech/Doc_Conview.aspx?type=Tech&amp;subtype=Tech_Sub3&amp;grouptype=all&amp;itemid=7784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BBF41-8CCE-4738-9EBA-EB32408ABD77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References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BBF41-8CCE-4738-9EBA-EB32408ABD77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직사각형 4"/>
          <p:cNvSpPr/>
          <p:nvPr/>
        </p:nvSpPr>
        <p:spPr>
          <a:xfrm>
            <a:off x="1424608" y="2636912"/>
            <a:ext cx="6912768" cy="1152128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dirty="0" smtClean="0">
                <a:latin typeface="+mj-ea"/>
                <a:ea typeface="+mj-ea"/>
              </a:rPr>
              <a:t>감사합니다</a:t>
            </a:r>
            <a:r>
              <a:rPr lang="en-US" altLang="ko-KR" sz="4000" dirty="0" smtClean="0">
                <a:latin typeface="+mj-ea"/>
                <a:ea typeface="+mj-ea"/>
              </a:rPr>
              <a:t>.</a:t>
            </a:r>
            <a:endParaRPr lang="ko-KR" altLang="en-US" sz="4000" dirty="0">
              <a:latin typeface="+mj-ea"/>
              <a:ea typeface="+mj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한국측지계와 </a:t>
            </a:r>
            <a:r>
              <a:rPr lang="ko-KR" altLang="en-US" dirty="0" err="1" smtClean="0"/>
              <a:t>세계측지계</a:t>
            </a:r>
            <a:endParaRPr lang="en-US" altLang="ko-KR" dirty="0" smtClean="0"/>
          </a:p>
          <a:p>
            <a:r>
              <a:rPr lang="en-US" altLang="ko-KR" dirty="0" smtClean="0"/>
              <a:t>Create Custom Geographic Transformation</a:t>
            </a:r>
          </a:p>
          <a:p>
            <a:r>
              <a:rPr lang="en-US" altLang="ko-KR" dirty="0" smtClean="0"/>
              <a:t>Project</a:t>
            </a:r>
          </a:p>
          <a:p>
            <a:r>
              <a:rPr lang="en-US" altLang="ko-KR" dirty="0" smtClean="0"/>
              <a:t>Define Projection</a:t>
            </a:r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BBF41-8CCE-4738-9EBA-EB32408ABD7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1" dirty="0" smtClean="0"/>
              <a:t>순서</a:t>
            </a:r>
            <a:endParaRPr lang="ko-KR" alt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BBF41-8CCE-4738-9EBA-EB32408ABD7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한국측지계와 </a:t>
            </a:r>
            <a:r>
              <a:rPr lang="ko-KR" altLang="en-US" dirty="0" err="1" smtClean="0"/>
              <a:t>세계측지계</a:t>
            </a:r>
            <a:endParaRPr lang="ko-KR" altLang="en-US" dirty="0"/>
          </a:p>
        </p:txBody>
      </p:sp>
      <p:grpSp>
        <p:nvGrpSpPr>
          <p:cNvPr id="8" name="그룹 7"/>
          <p:cNvGrpSpPr/>
          <p:nvPr/>
        </p:nvGrpSpPr>
        <p:grpSpPr>
          <a:xfrm>
            <a:off x="416496" y="1196752"/>
            <a:ext cx="8712968" cy="5343525"/>
            <a:chOff x="1348832" y="1296056"/>
            <a:chExt cx="6867119" cy="5343525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52600" y="4841864"/>
              <a:ext cx="6863351" cy="17977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348832" y="1296056"/>
              <a:ext cx="6860785" cy="36373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BBF41-8CCE-4738-9EBA-EB32408ABD7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0" y="0"/>
            <a:ext cx="9906000" cy="1143000"/>
          </a:xfrm>
        </p:spPr>
        <p:txBody>
          <a:bodyPr/>
          <a:lstStyle/>
          <a:p>
            <a:r>
              <a:rPr lang="en-US" altLang="ko-KR" dirty="0" smtClean="0"/>
              <a:t>Create Custom Geographic Transformation</a:t>
            </a:r>
            <a:endParaRPr lang="ko-KR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6496" y="3140968"/>
            <a:ext cx="2905125" cy="150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44888" y="1556792"/>
            <a:ext cx="527685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BBF41-8CCE-4738-9EBA-EB32408ABD77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매개변</a:t>
            </a:r>
            <a:r>
              <a:rPr lang="ko-KR" altLang="en-US" dirty="0"/>
              <a:t>수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2560" y="1844824"/>
            <a:ext cx="7915275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Define Projection</a:t>
            </a:r>
          </a:p>
          <a:p>
            <a:r>
              <a:rPr lang="en-US" altLang="ko-KR" dirty="0" smtClean="0"/>
              <a:t> - </a:t>
            </a:r>
            <a:r>
              <a:rPr lang="ko-KR" altLang="en-US" dirty="0" smtClean="0"/>
              <a:t>좌표체계가 정의되지 않은 </a:t>
            </a:r>
            <a:r>
              <a:rPr lang="ko-KR" altLang="en-US" dirty="0" err="1" smtClean="0"/>
              <a:t>데이터셋에</a:t>
            </a:r>
            <a:r>
              <a:rPr lang="ko-KR" altLang="en-US" dirty="0" smtClean="0"/>
              <a:t> 좌표체계를 </a:t>
            </a:r>
            <a:r>
              <a:rPr lang="ko-KR" altLang="en-US" dirty="0" err="1" smtClean="0"/>
              <a:t>정의하는것</a:t>
            </a:r>
            <a:endParaRPr lang="en-US" altLang="ko-KR" dirty="0"/>
          </a:p>
          <a:p>
            <a:endParaRPr lang="en-US" altLang="ko-KR" dirty="0"/>
          </a:p>
          <a:p>
            <a:r>
              <a:rPr lang="en-US" altLang="ko-KR" dirty="0" smtClean="0"/>
              <a:t>Project</a:t>
            </a:r>
          </a:p>
          <a:p>
            <a:r>
              <a:rPr lang="en-US" altLang="ko-KR" dirty="0"/>
              <a:t> </a:t>
            </a:r>
            <a:r>
              <a:rPr lang="en-US" altLang="ko-KR" dirty="0" smtClean="0"/>
              <a:t>- </a:t>
            </a:r>
            <a:r>
              <a:rPr lang="ko-KR" altLang="en-US" dirty="0" smtClean="0"/>
              <a:t>현재 정의된 좌표체계를 다른 좌표체계로 </a:t>
            </a:r>
            <a:r>
              <a:rPr lang="ko-KR" altLang="en-US" dirty="0" err="1" smtClean="0"/>
              <a:t>변환하는것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BBF41-8CCE-4738-9EBA-EB32408ABD77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Project </a:t>
            </a:r>
            <a:r>
              <a:rPr lang="en-US" altLang="ko-KR" dirty="0" err="1"/>
              <a:t>vs</a:t>
            </a:r>
            <a:r>
              <a:rPr lang="en-US" altLang="ko-KR" dirty="0"/>
              <a:t> Define Projection</a:t>
            </a:r>
            <a:endParaRPr lang="ko-KR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BBF41-8CCE-4738-9EBA-EB32408ABD77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Define Projection 1</a:t>
            </a:r>
            <a:endParaRPr lang="ko-KR" alt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97016" y="1124744"/>
            <a:ext cx="4533900" cy="512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6496" y="2348880"/>
            <a:ext cx="4171950" cy="323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직사각형 6"/>
          <p:cNvSpPr/>
          <p:nvPr/>
        </p:nvSpPr>
        <p:spPr>
          <a:xfrm>
            <a:off x="3916906" y="3212975"/>
            <a:ext cx="388021" cy="2944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9" name="직선 화살표 연결선 8"/>
          <p:cNvCxnSpPr>
            <a:stCxn id="7" idx="3"/>
            <a:endCxn id="5122" idx="1"/>
          </p:cNvCxnSpPr>
          <p:nvPr/>
        </p:nvCxnSpPr>
        <p:spPr>
          <a:xfrm>
            <a:off x="4304927" y="3360225"/>
            <a:ext cx="792089" cy="326744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BBF41-8CCE-4738-9EBA-EB32408ABD77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Define Projection 2</a:t>
            </a:r>
            <a:endParaRPr lang="ko-KR" alt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472" y="980728"/>
            <a:ext cx="5372100" cy="564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97016" y="1124744"/>
            <a:ext cx="4533900" cy="512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직사각형 7"/>
          <p:cNvSpPr/>
          <p:nvPr/>
        </p:nvSpPr>
        <p:spPr>
          <a:xfrm>
            <a:off x="560512" y="3991417"/>
            <a:ext cx="792088" cy="2880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9" name="직선 화살표 연결선 8"/>
          <p:cNvCxnSpPr>
            <a:stCxn id="8" idx="3"/>
            <a:endCxn id="7" idx="1"/>
          </p:cNvCxnSpPr>
          <p:nvPr/>
        </p:nvCxnSpPr>
        <p:spPr>
          <a:xfrm flipV="1">
            <a:off x="1352600" y="3686969"/>
            <a:ext cx="3744416" cy="448464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BBF41-8CCE-4738-9EBA-EB32408ABD77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Project</a:t>
            </a:r>
            <a:endParaRPr lang="ko-KR" alt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0592" y="1340768"/>
            <a:ext cx="6480720" cy="50260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직사각형 4"/>
          <p:cNvSpPr/>
          <p:nvPr/>
        </p:nvSpPr>
        <p:spPr>
          <a:xfrm>
            <a:off x="1496616" y="3473712"/>
            <a:ext cx="2520280" cy="72008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ew_Natural01">
  <a:themeElements>
    <a:clrScheme name="Natural01">
      <a:dk1>
        <a:sysClr val="windowText" lastClr="000000"/>
      </a:dk1>
      <a:lt1>
        <a:sysClr val="window" lastClr="FFFFFF"/>
      </a:lt1>
      <a:dk2>
        <a:srgbClr val="1F6299"/>
      </a:dk2>
      <a:lt2>
        <a:srgbClr val="DFF0F7"/>
      </a:lt2>
      <a:accent1>
        <a:srgbClr val="40C6D8"/>
      </a:accent1>
      <a:accent2>
        <a:srgbClr val="5581FD"/>
      </a:accent2>
      <a:accent3>
        <a:srgbClr val="33BDFB"/>
      </a:accent3>
      <a:accent4>
        <a:srgbClr val="4CD416"/>
      </a:accent4>
      <a:accent5>
        <a:srgbClr val="FE8C2E"/>
      </a:accent5>
      <a:accent6>
        <a:srgbClr val="C489FF"/>
      </a:accent6>
      <a:hlink>
        <a:srgbClr val="D98609"/>
      </a:hlink>
      <a:folHlink>
        <a:srgbClr val="85DFD0"/>
      </a:folHlink>
    </a:clrScheme>
    <a:fontScheme name="Natural01">
      <a:majorFont>
        <a:latin typeface="Tahoma"/>
        <a:ea typeface=""/>
        <a:cs typeface=""/>
        <a:font script="Jpan" typeface="HG創英角ｺﾞｼｯｸUB"/>
        <a:font script="Hang" typeface="맑은 고딕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ahoma"/>
        <a:ea typeface=""/>
        <a:cs typeface=""/>
        <a:font script="Jpan" typeface="HGｺﾞｼｯｸE"/>
        <a:font script="Hang" typeface="맑은 고딕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Natural01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31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0000"/>
                <a:satMod val="2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0000"/>
              </a:schemeClr>
            </a:gs>
            <a:gs pos="100000">
              <a:schemeClr val="phClr">
                <a:shade val="70000"/>
                <a:satMod val="150000"/>
              </a:schemeClr>
            </a:gs>
          </a:gsLst>
          <a:path path="circle">
            <a:fillToRect t="30000" r="100000" b="70000"/>
          </a:path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4000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alpha val="38000"/>
                <a:satMod val="150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3000000"/>
            </a:lightRig>
          </a:scene3d>
          <a:sp3d contourW="6350" prstMaterial="flat">
            <a:bevelT h="889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satMod val="200000"/>
              </a:schemeClr>
            </a:gs>
            <a:gs pos="100000">
              <a:schemeClr val="phClr">
                <a:tint val="100000"/>
                <a:shade val="89000"/>
                <a:satMod val="150000"/>
                <a:lumMod val="90000"/>
              </a:schemeClr>
            </a:gs>
          </a:gsLst>
          <a:path path="circle">
            <a:fillToRect l="40000" t="30000" r="40000" b="30000"/>
          </a:path>
        </a:gradFill>
        <a:gradFill rotWithShape="1">
          <a:gsLst>
            <a:gs pos="0">
              <a:schemeClr val="phClr">
                <a:tint val="100000"/>
                <a:shade val="90000"/>
                <a:satMod val="200000"/>
                <a:lumMod val="90000"/>
              </a:schemeClr>
            </a:gs>
            <a:gs pos="43000">
              <a:schemeClr val="phClr">
                <a:tint val="85000"/>
                <a:shade val="100000"/>
                <a:satMod val="300000"/>
                <a:lumMod val="100000"/>
              </a:schemeClr>
            </a:gs>
            <a:gs pos="100000">
              <a:schemeClr val="phClr">
                <a:tint val="85000"/>
                <a:shade val="100000"/>
                <a:satMod val="300000"/>
                <a:lumMod val="100000"/>
              </a:schemeClr>
            </a:gs>
          </a:gsLst>
          <a:lin ang="5400000" scaled="1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자연 테마</Template>
  <TotalTime>2343</TotalTime>
  <Words>85</Words>
  <Application>Microsoft Office PowerPoint</Application>
  <PresentationFormat>A4 용지(210x297mm)</PresentationFormat>
  <Paragraphs>37</Paragraphs>
  <Slides>11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2" baseType="lpstr">
      <vt:lpstr>New_Natural01</vt:lpstr>
      <vt:lpstr>좌표변환 - 한국측지계와 세계측지계</vt:lpstr>
      <vt:lpstr>순서</vt:lpstr>
      <vt:lpstr>한국측지계와 세계측지계</vt:lpstr>
      <vt:lpstr>Create Custom Geographic Transformation</vt:lpstr>
      <vt:lpstr>매개변수</vt:lpstr>
      <vt:lpstr>Project vs Define Projection</vt:lpstr>
      <vt:lpstr>Define Projection 1</vt:lpstr>
      <vt:lpstr>Define Projection 2</vt:lpstr>
      <vt:lpstr>Project</vt:lpstr>
      <vt:lpstr>References</vt:lpstr>
      <vt:lpstr>슬라이드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MapPlus</dc:creator>
  <cp:lastModifiedBy>MapPlus</cp:lastModifiedBy>
  <cp:revision>623</cp:revision>
  <dcterms:created xsi:type="dcterms:W3CDTF">2010-10-11T02:35:10Z</dcterms:created>
  <dcterms:modified xsi:type="dcterms:W3CDTF">2011-12-01T09:27:17Z</dcterms:modified>
</cp:coreProperties>
</file>