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77" autoAdjust="0"/>
  </p:normalViewPr>
  <p:slideViewPr>
    <p:cSldViewPr>
      <p:cViewPr>
        <p:scale>
          <a:sx n="75" d="100"/>
          <a:sy n="75" d="100"/>
        </p:scale>
        <p:origin x="-1626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84797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76" name="직사각형 175"/>
          <p:cNvSpPr/>
          <p:nvPr/>
        </p:nvSpPr>
        <p:spPr>
          <a:xfrm>
            <a:off x="2473029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1261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4411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9846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44119" y="1008212"/>
            <a:ext cx="792088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교사론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교육과정 </a:t>
            </a:r>
            <a:r>
              <a:rPr lang="ko-KR" altLang="en-US" sz="1100" dirty="0" smtClean="0"/>
              <a:t>및 </a:t>
            </a:r>
            <a:r>
              <a:rPr lang="ko-KR" altLang="en-US" sz="1100" dirty="0" smtClean="0"/>
              <a:t>평가론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807322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지리교재연구 및 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35314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논리 </a:t>
            </a:r>
            <a:r>
              <a:rPr lang="ko-KR" altLang="en-US" sz="1100" dirty="0" smtClean="0"/>
              <a:t>및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세미나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현장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학습론</a:t>
            </a:r>
            <a:endParaRPr lang="en-US" altLang="ko-KR" sz="1100" dirty="0" smtClean="0"/>
          </a:p>
        </p:txBody>
      </p:sp>
      <p:sp>
        <p:nvSpPr>
          <p:cNvPr id="95" name="직사각형 94"/>
          <p:cNvSpPr/>
          <p:nvPr/>
        </p:nvSpPr>
        <p:spPr>
          <a:xfrm>
            <a:off x="4544119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기후학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3096444"/>
            <a:ext cx="735314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2455887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세계지리교재연구</a:t>
            </a:r>
            <a:endParaRPr lang="en-US" altLang="ko-KR" sz="1100" dirty="0" smtClean="0"/>
          </a:p>
        </p:txBody>
      </p:sp>
      <p:sp>
        <p:nvSpPr>
          <p:cNvPr id="51" name="직사각형 50"/>
          <p:cNvSpPr/>
          <p:nvPr/>
        </p:nvSpPr>
        <p:spPr>
          <a:xfrm>
            <a:off x="2455887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지리학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463999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지형학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토양 및 생물지리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375767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자연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551736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정치지리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관광지리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559848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인구지리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인문지리조사법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6624734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개발론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자원지리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도시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계획론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도시환경정책연구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역사지리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632846" y="4176564"/>
            <a:ext cx="727697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도시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551736" y="6552828"/>
            <a:ext cx="792088" cy="136815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세계지리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463504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지리학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촌락지리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도시지리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471616" y="4176564"/>
            <a:ext cx="792088" cy="21602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문화지리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사회지리</a:t>
            </a:r>
            <a:endParaRPr lang="en-US" altLang="ko-KR" sz="1100" dirty="0" smtClean="0"/>
          </a:p>
        </p:txBody>
      </p:sp>
      <p:sp>
        <p:nvSpPr>
          <p:cNvPr id="99" name="직사각형 98"/>
          <p:cNvSpPr/>
          <p:nvPr/>
        </p:nvSpPr>
        <p:spPr>
          <a:xfrm>
            <a:off x="1383384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지리학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109" name="직사각형 108"/>
          <p:cNvSpPr/>
          <p:nvPr/>
        </p:nvSpPr>
        <p:spPr>
          <a:xfrm>
            <a:off x="1375767" y="66968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국토지리의 이해</a:t>
            </a:r>
            <a:endParaRPr lang="en-US" altLang="ko-KR" sz="1100" dirty="0" smtClean="0"/>
          </a:p>
        </p:txBody>
      </p:sp>
      <p:sp>
        <p:nvSpPr>
          <p:cNvPr id="166" name="직사각형 165"/>
          <p:cNvSpPr/>
          <p:nvPr/>
        </p:nvSpPr>
        <p:spPr>
          <a:xfrm>
            <a:off x="79623" y="1008212"/>
            <a:ext cx="216024" cy="1944216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교과교육</a:t>
            </a:r>
            <a:endParaRPr lang="en-US" altLang="ko-KR" sz="1100" b="1" smtClean="0"/>
          </a:p>
        </p:txBody>
      </p:sp>
      <p:sp>
        <p:nvSpPr>
          <p:cNvPr id="167" name="직사각형 166"/>
          <p:cNvSpPr/>
          <p:nvPr/>
        </p:nvSpPr>
        <p:spPr>
          <a:xfrm>
            <a:off x="5552231" y="1008212"/>
            <a:ext cx="792088" cy="1944216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특수아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한국지리교재연구</a:t>
            </a:r>
            <a:endParaRPr lang="en-US" altLang="ko-KR" sz="1100" dirty="0" smtClean="0"/>
          </a:p>
        </p:txBody>
      </p:sp>
      <p:sp>
        <p:nvSpPr>
          <p:cNvPr id="195" name="직사각형 194"/>
          <p:cNvSpPr/>
          <p:nvPr/>
        </p:nvSpPr>
        <p:spPr>
          <a:xfrm>
            <a:off x="7640463" y="8137004"/>
            <a:ext cx="720080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정보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197" name="직사각형 196"/>
          <p:cNvSpPr/>
          <p:nvPr/>
        </p:nvSpPr>
        <p:spPr>
          <a:xfrm>
            <a:off x="2455887" y="8137004"/>
            <a:ext cx="80732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지도학과 </a:t>
            </a:r>
            <a:r>
              <a:rPr lang="en-US" altLang="ko-KR" sz="1100" dirty="0" smtClean="0"/>
              <a:t>GIS</a:t>
            </a:r>
          </a:p>
        </p:txBody>
      </p:sp>
      <p:sp>
        <p:nvSpPr>
          <p:cNvPr id="198" name="직사각형 197"/>
          <p:cNvSpPr/>
          <p:nvPr/>
        </p:nvSpPr>
        <p:spPr>
          <a:xfrm>
            <a:off x="382889" y="81370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79623" y="3024436"/>
            <a:ext cx="216024" cy="108012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dirty="0" smtClean="0"/>
              <a:t>자연지리</a:t>
            </a:r>
            <a:endParaRPr lang="en-US" altLang="ko-KR" sz="1100" b="1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79623" y="4248572"/>
            <a:ext cx="216024" cy="2088232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인문지리</a:t>
            </a:r>
            <a:endParaRPr lang="en-US" altLang="ko-KR" sz="1100" b="1" smtClean="0"/>
          </a:p>
        </p:txBody>
      </p:sp>
      <p:sp>
        <p:nvSpPr>
          <p:cNvPr id="202" name="직사각형 201"/>
          <p:cNvSpPr/>
          <p:nvPr/>
        </p:nvSpPr>
        <p:spPr>
          <a:xfrm>
            <a:off x="79623" y="6552828"/>
            <a:ext cx="216024" cy="144016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지역지리</a:t>
            </a:r>
            <a:endParaRPr lang="en-US" altLang="ko-KR" sz="1100" b="1" smtClean="0"/>
          </a:p>
        </p:txBody>
      </p:sp>
      <p:sp>
        <p:nvSpPr>
          <p:cNvPr id="203" name="직사각형 202"/>
          <p:cNvSpPr/>
          <p:nvPr/>
        </p:nvSpPr>
        <p:spPr>
          <a:xfrm>
            <a:off x="79623" y="8137004"/>
            <a:ext cx="216024" cy="864096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b="1" smtClean="0"/>
              <a:t>공통</a:t>
            </a:r>
            <a:r>
              <a:rPr lang="en-US" altLang="ko-KR" sz="1100" b="1" smtClean="0"/>
              <a:t>/</a:t>
            </a:r>
            <a:r>
              <a:rPr lang="ko-KR" altLang="en-US" sz="1100" b="1" smtClean="0"/>
              <a:t>실습</a:t>
            </a:r>
            <a:endParaRPr lang="en-US" altLang="ko-KR" sz="1100" b="1" smtClean="0"/>
          </a:p>
        </p:txBody>
      </p:sp>
      <p:cxnSp>
        <p:nvCxnSpPr>
          <p:cNvPr id="207" name="직선 화살표 연결선 206"/>
          <p:cNvCxnSpPr>
            <a:stCxn id="186" idx="3"/>
            <a:endCxn id="167" idx="1"/>
          </p:cNvCxnSpPr>
          <p:nvPr/>
        </p:nvCxnSpPr>
        <p:spPr>
          <a:xfrm>
            <a:off x="5336207" y="198032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직선 화살표 연결선 208"/>
          <p:cNvCxnSpPr>
            <a:stCxn id="167" idx="3"/>
            <a:endCxn id="191" idx="1"/>
          </p:cNvCxnSpPr>
          <p:nvPr/>
        </p:nvCxnSpPr>
        <p:spPr>
          <a:xfrm>
            <a:off x="6344319" y="1980320"/>
            <a:ext cx="2727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191" idx="3"/>
            <a:endCxn id="193" idx="1"/>
          </p:cNvCxnSpPr>
          <p:nvPr/>
        </p:nvCxnSpPr>
        <p:spPr>
          <a:xfrm>
            <a:off x="7424439" y="1980320"/>
            <a:ext cx="2007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60" idx="3"/>
            <a:endCxn id="51" idx="1"/>
          </p:cNvCxnSpPr>
          <p:nvPr/>
        </p:nvCxnSpPr>
        <p:spPr>
          <a:xfrm>
            <a:off x="2167855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51" idx="3"/>
            <a:endCxn id="52" idx="1"/>
          </p:cNvCxnSpPr>
          <p:nvPr/>
        </p:nvCxnSpPr>
        <p:spPr>
          <a:xfrm>
            <a:off x="3247975" y="352849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직선 화살표 연결선 216"/>
          <p:cNvCxnSpPr>
            <a:stCxn id="52" idx="3"/>
            <a:endCxn id="95" idx="1"/>
          </p:cNvCxnSpPr>
          <p:nvPr/>
        </p:nvCxnSpPr>
        <p:spPr>
          <a:xfrm>
            <a:off x="4256087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화살표 연결선 222"/>
          <p:cNvCxnSpPr>
            <a:stCxn id="99" idx="3"/>
          </p:cNvCxnSpPr>
          <p:nvPr/>
        </p:nvCxnSpPr>
        <p:spPr>
          <a:xfrm>
            <a:off x="2175472" y="4464596"/>
            <a:ext cx="280415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직선 화살표 연결선 224"/>
          <p:cNvCxnSpPr>
            <a:stCxn id="82" idx="3"/>
            <a:endCxn id="83" idx="1"/>
          </p:cNvCxnSpPr>
          <p:nvPr/>
        </p:nvCxnSpPr>
        <p:spPr>
          <a:xfrm>
            <a:off x="3255592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직선 화살표 연결선 226"/>
          <p:cNvCxnSpPr>
            <a:stCxn id="83" idx="3"/>
            <a:endCxn id="61" idx="1"/>
          </p:cNvCxnSpPr>
          <p:nvPr/>
        </p:nvCxnSpPr>
        <p:spPr>
          <a:xfrm>
            <a:off x="4263704" y="5256684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직선 화살표 연결선 228"/>
          <p:cNvCxnSpPr>
            <a:stCxn id="61" idx="3"/>
            <a:endCxn id="62" idx="1"/>
          </p:cNvCxnSpPr>
          <p:nvPr/>
        </p:nvCxnSpPr>
        <p:spPr>
          <a:xfrm>
            <a:off x="5343824" y="525668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직선 화살표 연결선 230"/>
          <p:cNvCxnSpPr>
            <a:stCxn id="62" idx="3"/>
            <a:endCxn id="63" idx="1"/>
          </p:cNvCxnSpPr>
          <p:nvPr/>
        </p:nvCxnSpPr>
        <p:spPr>
          <a:xfrm>
            <a:off x="6351936" y="5256684"/>
            <a:ext cx="2727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화살표 연결선 232"/>
          <p:cNvCxnSpPr>
            <a:stCxn id="63" idx="3"/>
            <a:endCxn id="64" idx="1"/>
          </p:cNvCxnSpPr>
          <p:nvPr/>
        </p:nvCxnSpPr>
        <p:spPr>
          <a:xfrm>
            <a:off x="7416822" y="525668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직선 화살표 연결선 234"/>
          <p:cNvCxnSpPr>
            <a:stCxn id="109" idx="3"/>
          </p:cNvCxnSpPr>
          <p:nvPr/>
        </p:nvCxnSpPr>
        <p:spPr>
          <a:xfrm>
            <a:off x="2167855" y="6984876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직선 화살표 연결선 242"/>
          <p:cNvCxnSpPr>
            <a:stCxn id="198" idx="3"/>
            <a:endCxn id="197" idx="1"/>
          </p:cNvCxnSpPr>
          <p:nvPr/>
        </p:nvCxnSpPr>
        <p:spPr>
          <a:xfrm>
            <a:off x="1174977" y="8425036"/>
            <a:ext cx="12809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직선 화살표 연결선 244"/>
          <p:cNvCxnSpPr>
            <a:stCxn id="197" idx="3"/>
            <a:endCxn id="195" idx="1"/>
          </p:cNvCxnSpPr>
          <p:nvPr/>
        </p:nvCxnSpPr>
        <p:spPr>
          <a:xfrm>
            <a:off x="3263209" y="8425036"/>
            <a:ext cx="437725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8512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4" name="직사각형 113"/>
          <p:cNvSpPr/>
          <p:nvPr/>
        </p:nvSpPr>
        <p:spPr>
          <a:xfrm>
            <a:off x="3463999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지리교육매체론</a:t>
            </a:r>
            <a:endParaRPr lang="en-US" altLang="ko-KR" sz="1100" dirty="0" smtClean="0"/>
          </a:p>
        </p:txBody>
      </p:sp>
      <p:cxnSp>
        <p:nvCxnSpPr>
          <p:cNvPr id="115" name="직선 화살표 연결선 114"/>
          <p:cNvCxnSpPr/>
          <p:nvPr/>
        </p:nvCxnSpPr>
        <p:spPr>
          <a:xfrm>
            <a:off x="3247975" y="129624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직선 화살표 연결선 116"/>
          <p:cNvCxnSpPr>
            <a:stCxn id="114" idx="3"/>
          </p:cNvCxnSpPr>
          <p:nvPr/>
        </p:nvCxnSpPr>
        <p:spPr>
          <a:xfrm>
            <a:off x="4256087" y="129624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직사각형 122"/>
          <p:cNvSpPr/>
          <p:nvPr/>
        </p:nvSpPr>
        <p:spPr>
          <a:xfrm>
            <a:off x="6632351" y="6552828"/>
            <a:ext cx="792088" cy="136815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지역지리교육론</a:t>
            </a:r>
            <a:endParaRPr lang="en-US" altLang="ko-KR" sz="1100" dirty="0" smtClean="0"/>
          </a:p>
        </p:txBody>
      </p:sp>
      <p:cxnSp>
        <p:nvCxnSpPr>
          <p:cNvPr id="124" name="직선 화살표 연결선 123"/>
          <p:cNvCxnSpPr>
            <a:stCxn id="73" idx="3"/>
            <a:endCxn id="123" idx="1"/>
          </p:cNvCxnSpPr>
          <p:nvPr/>
        </p:nvCxnSpPr>
        <p:spPr>
          <a:xfrm>
            <a:off x="5343824" y="7236904"/>
            <a:ext cx="128852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직사각형 127"/>
          <p:cNvSpPr/>
          <p:nvPr/>
        </p:nvSpPr>
        <p:spPr>
          <a:xfrm>
            <a:off x="5552231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한국지형연습</a:t>
            </a:r>
            <a:endParaRPr lang="en-US" altLang="ko-KR" sz="1100" dirty="0" smtClean="0"/>
          </a:p>
          <a:p>
            <a:pPr algn="ctr"/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환경지리교육론</a:t>
            </a:r>
            <a:endParaRPr lang="en-US" altLang="ko-KR" sz="1100" dirty="0" smtClean="0"/>
          </a:p>
        </p:txBody>
      </p:sp>
      <p:cxnSp>
        <p:nvCxnSpPr>
          <p:cNvPr id="130" name="직선 화살표 연결선 129"/>
          <p:cNvCxnSpPr>
            <a:stCxn id="95" idx="3"/>
            <a:endCxn id="128" idx="1"/>
          </p:cNvCxnSpPr>
          <p:nvPr/>
        </p:nvCxnSpPr>
        <p:spPr>
          <a:xfrm>
            <a:off x="5336207" y="352849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직사각형 133"/>
          <p:cNvSpPr/>
          <p:nvPr/>
        </p:nvSpPr>
        <p:spPr>
          <a:xfrm>
            <a:off x="6632351" y="3096444"/>
            <a:ext cx="792088" cy="86409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자연지리교육론</a:t>
            </a:r>
            <a:endParaRPr lang="en-US" altLang="ko-KR" sz="1100" dirty="0" smtClean="0"/>
          </a:p>
        </p:txBody>
      </p:sp>
      <p:cxnSp>
        <p:nvCxnSpPr>
          <p:cNvPr id="135" name="직선 화살표 연결선 134"/>
          <p:cNvCxnSpPr>
            <a:stCxn id="128" idx="3"/>
            <a:endCxn id="134" idx="1"/>
          </p:cNvCxnSpPr>
          <p:nvPr/>
        </p:nvCxnSpPr>
        <p:spPr>
          <a:xfrm>
            <a:off x="6344319" y="352849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직선 화살표 연결선 143"/>
          <p:cNvCxnSpPr>
            <a:stCxn id="134" idx="3"/>
            <a:endCxn id="100" idx="1"/>
          </p:cNvCxnSpPr>
          <p:nvPr/>
        </p:nvCxnSpPr>
        <p:spPr>
          <a:xfrm>
            <a:off x="7424439" y="3528492"/>
            <a:ext cx="2007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직사각형 67"/>
          <p:cNvSpPr/>
          <p:nvPr/>
        </p:nvSpPr>
        <p:spPr>
          <a:xfrm>
            <a:off x="367655" y="669684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세계지리의 이해</a:t>
            </a:r>
            <a:endParaRPr lang="en-US" altLang="ko-KR" sz="1100" dirty="0" smtClean="0"/>
          </a:p>
        </p:txBody>
      </p:sp>
      <p:cxnSp>
        <p:nvCxnSpPr>
          <p:cNvPr id="71" name="직선 화살표 연결선 70"/>
          <p:cNvCxnSpPr>
            <a:stCxn id="68" idx="3"/>
            <a:endCxn id="109" idx="1"/>
          </p:cNvCxnSpPr>
          <p:nvPr/>
        </p:nvCxnSpPr>
        <p:spPr>
          <a:xfrm>
            <a:off x="1159743" y="698487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116</Words>
  <Application>Microsoft Office PowerPoint</Application>
  <PresentationFormat>사용자 지정</PresentationFormat>
  <Paragraphs>111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75</cp:revision>
  <dcterms:created xsi:type="dcterms:W3CDTF">2011-03-08T06:22:35Z</dcterms:created>
  <dcterms:modified xsi:type="dcterms:W3CDTF">2013-01-29T09:23:02Z</dcterms:modified>
</cp:coreProperties>
</file>