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9877" autoAdjust="0"/>
  </p:normalViewPr>
  <p:slideViewPr>
    <p:cSldViewPr>
      <p:cViewPr>
        <p:scale>
          <a:sx n="75" d="100"/>
          <a:sy n="75" d="100"/>
        </p:scale>
        <p:origin x="-2238" y="936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5" y="4473894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8" y="8161021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2017-02-22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2017-02-22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20" y="1210154"/>
            <a:ext cx="1782237" cy="2580655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4"/>
            <a:ext cx="5207796" cy="2580655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2017-02-22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2017-02-22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5" y="9254491"/>
            <a:ext cx="7235349" cy="286035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5" y="6104100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2017-02-22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4" y="7057549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49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2017-02-22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8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8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8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8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2017-02-22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2017-02-22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2017-02-22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11" y="573406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8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11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2017-02-22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8" y="10081261"/>
            <a:ext cx="5107305" cy="11901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8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8" y="11271409"/>
            <a:ext cx="5107305" cy="16902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2017-02-22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2017-02-22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7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직사각형 167"/>
          <p:cNvSpPr/>
          <p:nvPr/>
        </p:nvSpPr>
        <p:spPr>
          <a:xfrm>
            <a:off x="384797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2" name="직사각형 171"/>
          <p:cNvSpPr/>
          <p:nvPr/>
        </p:nvSpPr>
        <p:spPr>
          <a:xfrm>
            <a:off x="367655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4" name="직사각형 173"/>
          <p:cNvSpPr/>
          <p:nvPr/>
        </p:nvSpPr>
        <p:spPr>
          <a:xfrm>
            <a:off x="1383382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2</a:t>
            </a:r>
            <a:r>
              <a:rPr lang="ko-KR" altLang="en-US" sz="1100" dirty="0" smtClean="0"/>
              <a:t>학기</a:t>
            </a:r>
            <a:endParaRPr lang="ko-KR" altLang="en-US" sz="1100" dirty="0"/>
          </a:p>
        </p:txBody>
      </p:sp>
      <p:sp>
        <p:nvSpPr>
          <p:cNvPr id="176" name="직사각형 175"/>
          <p:cNvSpPr/>
          <p:nvPr/>
        </p:nvSpPr>
        <p:spPr>
          <a:xfrm>
            <a:off x="2473029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2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7" name="직사각형 176"/>
          <p:cNvSpPr/>
          <p:nvPr/>
        </p:nvSpPr>
        <p:spPr>
          <a:xfrm>
            <a:off x="2455887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9" name="직사각형 178"/>
          <p:cNvSpPr/>
          <p:nvPr/>
        </p:nvSpPr>
        <p:spPr>
          <a:xfrm>
            <a:off x="3471614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1" name="직사각형 180"/>
          <p:cNvSpPr/>
          <p:nvPr/>
        </p:nvSpPr>
        <p:spPr>
          <a:xfrm>
            <a:off x="4561261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2" name="직사각형 181"/>
          <p:cNvSpPr/>
          <p:nvPr/>
        </p:nvSpPr>
        <p:spPr>
          <a:xfrm>
            <a:off x="4544119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4" name="직사각형 183"/>
          <p:cNvSpPr/>
          <p:nvPr/>
        </p:nvSpPr>
        <p:spPr>
          <a:xfrm>
            <a:off x="5559846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5" name="직사각형 184"/>
          <p:cNvSpPr/>
          <p:nvPr/>
        </p:nvSpPr>
        <p:spPr>
          <a:xfrm>
            <a:off x="6641876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187" name="직사각형 186"/>
          <p:cNvSpPr/>
          <p:nvPr/>
        </p:nvSpPr>
        <p:spPr>
          <a:xfrm>
            <a:off x="6624734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9" name="직사각형 188"/>
          <p:cNvSpPr/>
          <p:nvPr/>
        </p:nvSpPr>
        <p:spPr>
          <a:xfrm>
            <a:off x="7640461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6" name="직사각형 185"/>
          <p:cNvSpPr/>
          <p:nvPr/>
        </p:nvSpPr>
        <p:spPr>
          <a:xfrm>
            <a:off x="4544119" y="1008212"/>
            <a:ext cx="792088" cy="1944216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지리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교사론</a:t>
            </a:r>
            <a:endParaRPr lang="en-US" altLang="ko-KR" sz="1100" dirty="0" smtClean="0"/>
          </a:p>
          <a:p>
            <a:pPr algn="ctr"/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지리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교육과정 및 평가론</a:t>
            </a:r>
            <a:endParaRPr lang="en-US" altLang="ko-KR" sz="1100" dirty="0" smtClean="0"/>
          </a:p>
        </p:txBody>
      </p:sp>
      <p:sp>
        <p:nvSpPr>
          <p:cNvPr id="191" name="직사각형 190"/>
          <p:cNvSpPr/>
          <p:nvPr/>
        </p:nvSpPr>
        <p:spPr>
          <a:xfrm>
            <a:off x="6617117" y="1008212"/>
            <a:ext cx="807322" cy="1944216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dirty="0" smtClean="0"/>
              <a:t>*</a:t>
            </a:r>
            <a:r>
              <a:rPr lang="ko-KR" altLang="en-US" sz="1100" b="1" dirty="0" smtClean="0"/>
              <a:t>지리교재연구 및  </a:t>
            </a:r>
            <a:r>
              <a:rPr lang="ko-KR" altLang="en-US" sz="1100" b="1" dirty="0" err="1" smtClean="0"/>
              <a:t>지도법</a:t>
            </a:r>
            <a:endParaRPr lang="en-US" altLang="ko-KR" sz="1100" b="1" dirty="0" smtClean="0"/>
          </a:p>
        </p:txBody>
      </p:sp>
      <p:sp>
        <p:nvSpPr>
          <p:cNvPr id="193" name="직사각형 192"/>
          <p:cNvSpPr/>
          <p:nvPr/>
        </p:nvSpPr>
        <p:spPr>
          <a:xfrm>
            <a:off x="7625229" y="1008212"/>
            <a:ext cx="735314" cy="1944216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dirty="0" smtClean="0"/>
              <a:t>*</a:t>
            </a:r>
            <a:r>
              <a:rPr lang="ko-KR" altLang="en-US" sz="1100" b="1" dirty="0" smtClean="0"/>
              <a:t>지리</a:t>
            </a:r>
            <a:endParaRPr lang="en-US" altLang="ko-KR" sz="1100" b="1" dirty="0" smtClean="0"/>
          </a:p>
          <a:p>
            <a:pPr algn="ctr"/>
            <a:r>
              <a:rPr lang="ko-KR" altLang="en-US" sz="1100" b="1" dirty="0" smtClean="0"/>
              <a:t>교육</a:t>
            </a:r>
            <a:endParaRPr lang="en-US" altLang="ko-KR" sz="1100" b="1" dirty="0" smtClean="0"/>
          </a:p>
          <a:p>
            <a:pPr algn="ctr"/>
            <a:r>
              <a:rPr lang="ko-KR" altLang="en-US" sz="1100" b="1" dirty="0" smtClean="0"/>
              <a:t>논리 및 </a:t>
            </a:r>
            <a:endParaRPr lang="en-US" altLang="ko-KR" sz="1100" b="1" dirty="0" smtClean="0"/>
          </a:p>
          <a:p>
            <a:pPr algn="ctr"/>
            <a:r>
              <a:rPr lang="ko-KR" altLang="en-US" sz="1100" b="1" dirty="0" smtClean="0"/>
              <a:t>논술</a:t>
            </a:r>
            <a:endParaRPr lang="en-US" altLang="ko-KR" sz="1100" b="1" dirty="0" smtClean="0"/>
          </a:p>
          <a:p>
            <a:pPr algn="ctr"/>
            <a:r>
              <a:rPr lang="ko-KR" altLang="en-US" sz="1100" b="1" dirty="0" smtClean="0"/>
              <a:t>세미나</a:t>
            </a:r>
            <a:endParaRPr lang="en-US" altLang="ko-KR" sz="1100" b="1" dirty="0" smtClean="0"/>
          </a:p>
        </p:txBody>
      </p:sp>
      <p:sp>
        <p:nvSpPr>
          <p:cNvPr id="95" name="직사각형 94"/>
          <p:cNvSpPr/>
          <p:nvPr/>
        </p:nvSpPr>
        <p:spPr>
          <a:xfrm>
            <a:off x="4544119" y="3096444"/>
            <a:ext cx="792088" cy="864096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dirty="0" smtClean="0"/>
              <a:t>*</a:t>
            </a:r>
            <a:r>
              <a:rPr lang="ko-KR" altLang="en-US" sz="1100" b="1" dirty="0" smtClean="0"/>
              <a:t>기후학</a:t>
            </a:r>
            <a:endParaRPr lang="en-US" altLang="ko-KR" sz="1100" b="1" dirty="0" smtClean="0"/>
          </a:p>
        </p:txBody>
      </p:sp>
      <p:sp>
        <p:nvSpPr>
          <p:cNvPr id="100" name="직사각형 99"/>
          <p:cNvSpPr/>
          <p:nvPr/>
        </p:nvSpPr>
        <p:spPr>
          <a:xfrm>
            <a:off x="7625229" y="3096444"/>
            <a:ext cx="735314" cy="864096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환경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지리</a:t>
            </a:r>
            <a:endParaRPr lang="en-US" altLang="ko-KR" sz="1100" dirty="0" smtClean="0"/>
          </a:p>
        </p:txBody>
      </p:sp>
      <p:sp>
        <p:nvSpPr>
          <p:cNvPr id="51" name="직사각형 50"/>
          <p:cNvSpPr/>
          <p:nvPr/>
        </p:nvSpPr>
        <p:spPr>
          <a:xfrm>
            <a:off x="2455887" y="3096444"/>
            <a:ext cx="792088" cy="864096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dirty="0" smtClean="0"/>
              <a:t>*</a:t>
            </a:r>
            <a:r>
              <a:rPr lang="ko-KR" altLang="en-US" sz="1100" b="1" dirty="0" smtClean="0"/>
              <a:t>자연</a:t>
            </a:r>
            <a:endParaRPr lang="en-US" altLang="ko-KR" sz="1100" b="1" dirty="0" smtClean="0"/>
          </a:p>
          <a:p>
            <a:pPr algn="ctr"/>
            <a:r>
              <a:rPr lang="ko-KR" altLang="en-US" sz="1100" b="1" dirty="0" smtClean="0"/>
              <a:t>지리학</a:t>
            </a:r>
            <a:endParaRPr lang="en-US" altLang="ko-KR" sz="1100" b="1" dirty="0" smtClean="0"/>
          </a:p>
        </p:txBody>
      </p:sp>
      <p:sp>
        <p:nvSpPr>
          <p:cNvPr id="52" name="직사각형 51"/>
          <p:cNvSpPr/>
          <p:nvPr/>
        </p:nvSpPr>
        <p:spPr>
          <a:xfrm>
            <a:off x="3463999" y="3096444"/>
            <a:ext cx="792088" cy="864096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dirty="0" smtClean="0"/>
              <a:t>*</a:t>
            </a:r>
            <a:r>
              <a:rPr lang="ko-KR" altLang="en-US" sz="1100" b="1" dirty="0" smtClean="0"/>
              <a:t>지형학</a:t>
            </a:r>
            <a:endParaRPr lang="en-US" altLang="ko-KR" sz="1100" b="1" dirty="0" smtClean="0"/>
          </a:p>
        </p:txBody>
      </p:sp>
      <p:sp>
        <p:nvSpPr>
          <p:cNvPr id="60" name="직사각형 59"/>
          <p:cNvSpPr/>
          <p:nvPr/>
        </p:nvSpPr>
        <p:spPr>
          <a:xfrm>
            <a:off x="1375767" y="3096444"/>
            <a:ext cx="792088" cy="864096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자연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지리학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기초</a:t>
            </a:r>
            <a:endParaRPr lang="en-US" altLang="ko-KR" sz="1100" dirty="0" smtClean="0"/>
          </a:p>
        </p:txBody>
      </p:sp>
      <p:sp>
        <p:nvSpPr>
          <p:cNvPr id="61" name="직사각형 60"/>
          <p:cNvSpPr/>
          <p:nvPr/>
        </p:nvSpPr>
        <p:spPr>
          <a:xfrm>
            <a:off x="4551736" y="4176564"/>
            <a:ext cx="792088" cy="216024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정치지리</a:t>
            </a:r>
            <a:endParaRPr lang="en-US" altLang="ko-KR" sz="1100" dirty="0" smtClean="0"/>
          </a:p>
          <a:p>
            <a:pPr algn="ctr"/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관광지리</a:t>
            </a:r>
            <a:endParaRPr lang="en-US" altLang="ko-KR" sz="1100" dirty="0" smtClean="0"/>
          </a:p>
        </p:txBody>
      </p:sp>
      <p:sp>
        <p:nvSpPr>
          <p:cNvPr id="62" name="직사각형 61"/>
          <p:cNvSpPr/>
          <p:nvPr/>
        </p:nvSpPr>
        <p:spPr>
          <a:xfrm>
            <a:off x="5559848" y="4176564"/>
            <a:ext cx="792088" cy="216024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인구지리</a:t>
            </a:r>
            <a:endParaRPr lang="en-US" altLang="ko-KR" sz="1100" dirty="0" smtClean="0"/>
          </a:p>
          <a:p>
            <a:pPr algn="ctr"/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인문지리조사법</a:t>
            </a:r>
            <a:endParaRPr lang="en-US" altLang="ko-KR" sz="1100" dirty="0" smtClean="0"/>
          </a:p>
        </p:txBody>
      </p:sp>
      <p:sp>
        <p:nvSpPr>
          <p:cNvPr id="63" name="직사각형 62"/>
          <p:cNvSpPr/>
          <p:nvPr/>
        </p:nvSpPr>
        <p:spPr>
          <a:xfrm>
            <a:off x="6624734" y="4176564"/>
            <a:ext cx="792088" cy="216024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지역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개발론</a:t>
            </a:r>
            <a:endParaRPr lang="en-US" altLang="ko-KR" sz="1100" dirty="0" smtClean="0"/>
          </a:p>
        </p:txBody>
      </p:sp>
      <p:sp>
        <p:nvSpPr>
          <p:cNvPr id="64" name="직사각형 63"/>
          <p:cNvSpPr/>
          <p:nvPr/>
        </p:nvSpPr>
        <p:spPr>
          <a:xfrm>
            <a:off x="7632846" y="4176564"/>
            <a:ext cx="727697" cy="216024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도시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사회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지리</a:t>
            </a:r>
            <a:endParaRPr lang="en-US" altLang="ko-KR" sz="1100" dirty="0" smtClean="0"/>
          </a:p>
          <a:p>
            <a:pPr algn="ctr"/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인문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지리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교육론</a:t>
            </a:r>
            <a:endParaRPr lang="en-US" altLang="ko-KR" sz="1100" dirty="0" smtClean="0"/>
          </a:p>
        </p:txBody>
      </p:sp>
      <p:sp>
        <p:nvSpPr>
          <p:cNvPr id="73" name="직사각형 72"/>
          <p:cNvSpPr/>
          <p:nvPr/>
        </p:nvSpPr>
        <p:spPr>
          <a:xfrm>
            <a:off x="4551736" y="6480820"/>
            <a:ext cx="792088" cy="1368152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한국지리</a:t>
            </a:r>
            <a:endParaRPr lang="en-US" altLang="ko-KR" sz="1100" dirty="0" smtClean="0"/>
          </a:p>
          <a:p>
            <a:pPr algn="ctr"/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세계지리</a:t>
            </a:r>
            <a:endParaRPr lang="en-US" altLang="ko-KR" sz="1100" dirty="0" smtClean="0"/>
          </a:p>
        </p:txBody>
      </p:sp>
      <p:sp>
        <p:nvSpPr>
          <p:cNvPr id="82" name="직사각형 81"/>
          <p:cNvSpPr/>
          <p:nvPr/>
        </p:nvSpPr>
        <p:spPr>
          <a:xfrm>
            <a:off x="2463504" y="4176564"/>
            <a:ext cx="792088" cy="216024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dirty="0" smtClean="0"/>
              <a:t>*</a:t>
            </a:r>
            <a:r>
              <a:rPr lang="ko-KR" altLang="en-US" sz="1100" b="1" dirty="0" smtClean="0"/>
              <a:t>인문</a:t>
            </a:r>
            <a:endParaRPr lang="en-US" altLang="ko-KR" sz="1100" b="1" dirty="0" smtClean="0"/>
          </a:p>
          <a:p>
            <a:pPr algn="ctr"/>
            <a:r>
              <a:rPr lang="ko-KR" altLang="en-US" sz="1100" b="1" dirty="0" smtClean="0"/>
              <a:t>지리학</a:t>
            </a:r>
            <a:endParaRPr lang="en-US" altLang="ko-KR" sz="1100" b="1" dirty="0" smtClean="0"/>
          </a:p>
          <a:p>
            <a:pPr algn="ctr"/>
            <a:endParaRPr lang="en-US" altLang="ko-KR" sz="1100" b="1" dirty="0" smtClean="0"/>
          </a:p>
          <a:p>
            <a:pPr algn="ctr"/>
            <a:r>
              <a:rPr lang="en-US" altLang="ko-KR" sz="1100" b="1" dirty="0"/>
              <a:t>*</a:t>
            </a:r>
            <a:r>
              <a:rPr lang="ko-KR" altLang="en-US" sz="1100" b="1" dirty="0" smtClean="0"/>
              <a:t>도시</a:t>
            </a:r>
            <a:endParaRPr lang="en-US" altLang="ko-KR" sz="1100" b="1" dirty="0" smtClean="0"/>
          </a:p>
          <a:p>
            <a:pPr algn="ctr"/>
            <a:r>
              <a:rPr lang="ko-KR" altLang="en-US" sz="1100" b="1" dirty="0" smtClean="0"/>
              <a:t>지리</a:t>
            </a:r>
            <a:endParaRPr lang="en-US" altLang="ko-KR" sz="1100" b="1" dirty="0" smtClean="0"/>
          </a:p>
        </p:txBody>
      </p:sp>
      <p:sp>
        <p:nvSpPr>
          <p:cNvPr id="83" name="직사각형 82"/>
          <p:cNvSpPr/>
          <p:nvPr/>
        </p:nvSpPr>
        <p:spPr>
          <a:xfrm>
            <a:off x="3471616" y="4176564"/>
            <a:ext cx="792088" cy="216024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dirty="0" smtClean="0"/>
              <a:t>*</a:t>
            </a:r>
            <a:r>
              <a:rPr lang="ko-KR" altLang="en-US" sz="1100" b="1" dirty="0" smtClean="0"/>
              <a:t>경제</a:t>
            </a:r>
            <a:endParaRPr lang="en-US" altLang="ko-KR" sz="1100" b="1" dirty="0" smtClean="0"/>
          </a:p>
          <a:p>
            <a:pPr algn="ctr"/>
            <a:r>
              <a:rPr lang="ko-KR" altLang="en-US" sz="1100" b="1" dirty="0" smtClean="0"/>
              <a:t>지리</a:t>
            </a:r>
            <a:endParaRPr lang="en-US" altLang="ko-KR" sz="1100" b="1" dirty="0" smtClean="0"/>
          </a:p>
          <a:p>
            <a:pPr algn="ctr"/>
            <a:endParaRPr lang="en-US" altLang="ko-KR" sz="1100" b="1" dirty="0" smtClean="0"/>
          </a:p>
          <a:p>
            <a:pPr algn="ctr"/>
            <a:r>
              <a:rPr lang="en-US" altLang="ko-KR" sz="1100" b="1" dirty="0" smtClean="0"/>
              <a:t>*</a:t>
            </a:r>
            <a:r>
              <a:rPr lang="ko-KR" altLang="en-US" sz="1100" b="1" dirty="0" smtClean="0"/>
              <a:t>문화</a:t>
            </a:r>
            <a:endParaRPr lang="en-US" altLang="ko-KR" sz="1100" b="1" dirty="0" smtClean="0"/>
          </a:p>
          <a:p>
            <a:pPr algn="ctr"/>
            <a:r>
              <a:rPr lang="ko-KR" altLang="en-US" sz="1100" b="1" dirty="0" smtClean="0"/>
              <a:t>지리</a:t>
            </a:r>
            <a:endParaRPr lang="en-US" altLang="ko-KR" sz="1100" b="1" dirty="0" smtClean="0"/>
          </a:p>
          <a:p>
            <a:pPr algn="ctr"/>
            <a:endParaRPr lang="en-US" altLang="ko-KR" sz="1100" b="1" dirty="0" smtClean="0"/>
          </a:p>
          <a:p>
            <a:pPr algn="ctr"/>
            <a:r>
              <a:rPr lang="en-US" altLang="ko-KR" sz="1100" b="1" dirty="0" smtClean="0"/>
              <a:t>*</a:t>
            </a:r>
            <a:r>
              <a:rPr lang="ko-KR" altLang="en-US" sz="1100" b="1" dirty="0" smtClean="0"/>
              <a:t>사회</a:t>
            </a:r>
            <a:endParaRPr lang="en-US" altLang="ko-KR" sz="1100" b="1" dirty="0" smtClean="0"/>
          </a:p>
          <a:p>
            <a:pPr algn="ctr"/>
            <a:r>
              <a:rPr lang="ko-KR" altLang="en-US" sz="1100" b="1" dirty="0" smtClean="0"/>
              <a:t>지리</a:t>
            </a:r>
            <a:endParaRPr lang="en-US" altLang="ko-KR" sz="1100" b="1" dirty="0" smtClean="0"/>
          </a:p>
        </p:txBody>
      </p:sp>
      <p:sp>
        <p:nvSpPr>
          <p:cNvPr id="99" name="직사각형 98"/>
          <p:cNvSpPr/>
          <p:nvPr/>
        </p:nvSpPr>
        <p:spPr>
          <a:xfrm>
            <a:off x="1383384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인문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지리학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기초</a:t>
            </a:r>
            <a:endParaRPr lang="en-US" altLang="ko-KR" sz="1100" dirty="0" smtClean="0"/>
          </a:p>
        </p:txBody>
      </p:sp>
      <p:sp>
        <p:nvSpPr>
          <p:cNvPr id="109" name="직사각형 108"/>
          <p:cNvSpPr/>
          <p:nvPr/>
        </p:nvSpPr>
        <p:spPr>
          <a:xfrm>
            <a:off x="1375767" y="6696844"/>
            <a:ext cx="792088" cy="72008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국토지리의 이해</a:t>
            </a:r>
            <a:r>
              <a:rPr lang="en-US" altLang="ko-KR" sz="1100" dirty="0"/>
              <a:t>(</a:t>
            </a:r>
            <a:r>
              <a:rPr lang="ko-KR" altLang="en-US" sz="1100" dirty="0"/>
              <a:t>계열기초</a:t>
            </a:r>
            <a:r>
              <a:rPr lang="en-US" altLang="ko-KR" sz="1100" dirty="0" smtClean="0"/>
              <a:t>)</a:t>
            </a:r>
            <a:endParaRPr lang="en-US" altLang="ko-KR" sz="1100" dirty="0"/>
          </a:p>
        </p:txBody>
      </p:sp>
      <p:sp>
        <p:nvSpPr>
          <p:cNvPr id="166" name="직사각형 165"/>
          <p:cNvSpPr/>
          <p:nvPr/>
        </p:nvSpPr>
        <p:spPr>
          <a:xfrm>
            <a:off x="79623" y="1008212"/>
            <a:ext cx="216024" cy="1944216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ko-KR" altLang="en-US" sz="1100" b="1" smtClean="0"/>
              <a:t>교과교육</a:t>
            </a:r>
            <a:endParaRPr lang="en-US" altLang="ko-KR" sz="1100" b="1" smtClean="0"/>
          </a:p>
        </p:txBody>
      </p:sp>
      <p:sp>
        <p:nvSpPr>
          <p:cNvPr id="167" name="직사각형 166"/>
          <p:cNvSpPr/>
          <p:nvPr/>
        </p:nvSpPr>
        <p:spPr>
          <a:xfrm>
            <a:off x="5552231" y="1008212"/>
            <a:ext cx="792088" cy="1944216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dirty="0" smtClean="0"/>
              <a:t>*</a:t>
            </a:r>
            <a:r>
              <a:rPr lang="ko-KR" altLang="en-US" sz="1100" b="1" dirty="0" smtClean="0"/>
              <a:t>지리</a:t>
            </a:r>
            <a:endParaRPr lang="en-US" altLang="ko-KR" sz="1100" b="1" dirty="0" smtClean="0"/>
          </a:p>
          <a:p>
            <a:pPr algn="ctr"/>
            <a:r>
              <a:rPr lang="ko-KR" altLang="en-US" sz="1100" b="1" dirty="0" smtClean="0"/>
              <a:t>교육론</a:t>
            </a:r>
            <a:endParaRPr lang="en-US" altLang="ko-KR" sz="1100" b="1" dirty="0" smtClean="0"/>
          </a:p>
        </p:txBody>
      </p:sp>
      <p:sp>
        <p:nvSpPr>
          <p:cNvPr id="195" name="직사각형 194"/>
          <p:cNvSpPr/>
          <p:nvPr/>
        </p:nvSpPr>
        <p:spPr>
          <a:xfrm>
            <a:off x="7640463" y="8137004"/>
            <a:ext cx="720080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지리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정보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교육론</a:t>
            </a:r>
            <a:endParaRPr lang="en-US" altLang="ko-KR" sz="1100" dirty="0" smtClean="0"/>
          </a:p>
        </p:txBody>
      </p:sp>
      <p:sp>
        <p:nvSpPr>
          <p:cNvPr id="197" name="직사각형 196"/>
          <p:cNvSpPr/>
          <p:nvPr/>
        </p:nvSpPr>
        <p:spPr>
          <a:xfrm>
            <a:off x="2455887" y="8137004"/>
            <a:ext cx="807322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지도학과 </a:t>
            </a:r>
            <a:r>
              <a:rPr lang="en-US" altLang="ko-KR" sz="1100" dirty="0" smtClean="0"/>
              <a:t>GIS</a:t>
            </a:r>
          </a:p>
        </p:txBody>
      </p:sp>
      <p:sp>
        <p:nvSpPr>
          <p:cNvPr id="198" name="직사각형 197"/>
          <p:cNvSpPr/>
          <p:nvPr/>
        </p:nvSpPr>
        <p:spPr>
          <a:xfrm>
            <a:off x="382889" y="813700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지리학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입문</a:t>
            </a:r>
            <a:endParaRPr lang="en-US" altLang="ko-KR" sz="1100" dirty="0" smtClean="0"/>
          </a:p>
        </p:txBody>
      </p:sp>
      <p:sp>
        <p:nvSpPr>
          <p:cNvPr id="200" name="직사각형 199"/>
          <p:cNvSpPr/>
          <p:nvPr/>
        </p:nvSpPr>
        <p:spPr>
          <a:xfrm>
            <a:off x="79623" y="3024436"/>
            <a:ext cx="216024" cy="1080120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ko-KR" altLang="en-US" sz="1100" b="1" dirty="0" smtClean="0"/>
              <a:t>자연지리</a:t>
            </a:r>
            <a:endParaRPr lang="en-US" altLang="ko-KR" sz="1100" b="1" dirty="0" smtClean="0"/>
          </a:p>
        </p:txBody>
      </p:sp>
      <p:sp>
        <p:nvSpPr>
          <p:cNvPr id="201" name="직사각형 200"/>
          <p:cNvSpPr/>
          <p:nvPr/>
        </p:nvSpPr>
        <p:spPr>
          <a:xfrm>
            <a:off x="79623" y="4248572"/>
            <a:ext cx="216024" cy="2088232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ko-KR" altLang="en-US" sz="1100" b="1" smtClean="0"/>
              <a:t>인문지리</a:t>
            </a:r>
            <a:endParaRPr lang="en-US" altLang="ko-KR" sz="1100" b="1" smtClean="0"/>
          </a:p>
        </p:txBody>
      </p:sp>
      <p:sp>
        <p:nvSpPr>
          <p:cNvPr id="202" name="직사각형 201"/>
          <p:cNvSpPr/>
          <p:nvPr/>
        </p:nvSpPr>
        <p:spPr>
          <a:xfrm>
            <a:off x="79623" y="6552828"/>
            <a:ext cx="216024" cy="1440160"/>
          </a:xfrm>
          <a:prstGeom prst="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ko-KR" altLang="en-US" sz="1100" b="1" smtClean="0"/>
              <a:t>지역지리</a:t>
            </a:r>
            <a:endParaRPr lang="en-US" altLang="ko-KR" sz="1100" b="1" smtClean="0"/>
          </a:p>
        </p:txBody>
      </p:sp>
      <p:sp>
        <p:nvSpPr>
          <p:cNvPr id="203" name="직사각형 202"/>
          <p:cNvSpPr/>
          <p:nvPr/>
        </p:nvSpPr>
        <p:spPr>
          <a:xfrm>
            <a:off x="79623" y="8137004"/>
            <a:ext cx="216024" cy="864096"/>
          </a:xfrm>
          <a:prstGeom prst="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ko-KR" altLang="en-US" sz="1100" b="1" smtClean="0"/>
              <a:t>공통</a:t>
            </a:r>
            <a:r>
              <a:rPr lang="en-US" altLang="ko-KR" sz="1100" b="1" smtClean="0"/>
              <a:t>/</a:t>
            </a:r>
            <a:r>
              <a:rPr lang="ko-KR" altLang="en-US" sz="1100" b="1" smtClean="0"/>
              <a:t>실습</a:t>
            </a:r>
            <a:endParaRPr lang="en-US" altLang="ko-KR" sz="1100" b="1" smtClean="0"/>
          </a:p>
        </p:txBody>
      </p:sp>
      <p:cxnSp>
        <p:nvCxnSpPr>
          <p:cNvPr id="207" name="직선 화살표 연결선 206"/>
          <p:cNvCxnSpPr>
            <a:stCxn id="186" idx="3"/>
            <a:endCxn id="167" idx="1"/>
          </p:cNvCxnSpPr>
          <p:nvPr/>
        </p:nvCxnSpPr>
        <p:spPr>
          <a:xfrm>
            <a:off x="5336207" y="1980320"/>
            <a:ext cx="2160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직선 화살표 연결선 208"/>
          <p:cNvCxnSpPr>
            <a:stCxn id="167" idx="3"/>
            <a:endCxn id="191" idx="1"/>
          </p:cNvCxnSpPr>
          <p:nvPr/>
        </p:nvCxnSpPr>
        <p:spPr>
          <a:xfrm>
            <a:off x="6344319" y="1980320"/>
            <a:ext cx="27279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직선 화살표 연결선 210"/>
          <p:cNvCxnSpPr>
            <a:stCxn id="191" idx="3"/>
            <a:endCxn id="193" idx="1"/>
          </p:cNvCxnSpPr>
          <p:nvPr/>
        </p:nvCxnSpPr>
        <p:spPr>
          <a:xfrm>
            <a:off x="7424439" y="1980320"/>
            <a:ext cx="20079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직선 화살표 연결선 212"/>
          <p:cNvCxnSpPr>
            <a:stCxn id="60" idx="3"/>
            <a:endCxn id="51" idx="1"/>
          </p:cNvCxnSpPr>
          <p:nvPr/>
        </p:nvCxnSpPr>
        <p:spPr>
          <a:xfrm>
            <a:off x="2167855" y="3528492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직선 화살표 연결선 214"/>
          <p:cNvCxnSpPr>
            <a:stCxn id="51" idx="3"/>
            <a:endCxn id="52" idx="1"/>
          </p:cNvCxnSpPr>
          <p:nvPr/>
        </p:nvCxnSpPr>
        <p:spPr>
          <a:xfrm>
            <a:off x="3247975" y="3528492"/>
            <a:ext cx="2160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직선 화살표 연결선 216"/>
          <p:cNvCxnSpPr>
            <a:stCxn id="52" idx="3"/>
            <a:endCxn id="95" idx="1"/>
          </p:cNvCxnSpPr>
          <p:nvPr/>
        </p:nvCxnSpPr>
        <p:spPr>
          <a:xfrm>
            <a:off x="4256087" y="3528492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직선 화살표 연결선 222"/>
          <p:cNvCxnSpPr>
            <a:stCxn id="99" idx="3"/>
          </p:cNvCxnSpPr>
          <p:nvPr/>
        </p:nvCxnSpPr>
        <p:spPr>
          <a:xfrm>
            <a:off x="2175472" y="4464596"/>
            <a:ext cx="28041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직선 화살표 연결선 224"/>
          <p:cNvCxnSpPr>
            <a:stCxn id="82" idx="3"/>
            <a:endCxn id="83" idx="1"/>
          </p:cNvCxnSpPr>
          <p:nvPr/>
        </p:nvCxnSpPr>
        <p:spPr>
          <a:xfrm>
            <a:off x="3255592" y="525668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직선 화살표 연결선 226"/>
          <p:cNvCxnSpPr>
            <a:stCxn id="83" idx="3"/>
            <a:endCxn id="61" idx="1"/>
          </p:cNvCxnSpPr>
          <p:nvPr/>
        </p:nvCxnSpPr>
        <p:spPr>
          <a:xfrm>
            <a:off x="4263704" y="5256684"/>
            <a:ext cx="2880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직선 화살표 연결선 228"/>
          <p:cNvCxnSpPr>
            <a:stCxn id="61" idx="3"/>
            <a:endCxn id="62" idx="1"/>
          </p:cNvCxnSpPr>
          <p:nvPr/>
        </p:nvCxnSpPr>
        <p:spPr>
          <a:xfrm>
            <a:off x="5343824" y="525668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직선 화살표 연결선 230"/>
          <p:cNvCxnSpPr>
            <a:stCxn id="62" idx="3"/>
            <a:endCxn id="63" idx="1"/>
          </p:cNvCxnSpPr>
          <p:nvPr/>
        </p:nvCxnSpPr>
        <p:spPr>
          <a:xfrm>
            <a:off x="6351936" y="5256684"/>
            <a:ext cx="27279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직선 화살표 연결선 232"/>
          <p:cNvCxnSpPr>
            <a:stCxn id="63" idx="3"/>
            <a:endCxn id="64" idx="1"/>
          </p:cNvCxnSpPr>
          <p:nvPr/>
        </p:nvCxnSpPr>
        <p:spPr>
          <a:xfrm>
            <a:off x="7416822" y="5256684"/>
            <a:ext cx="2160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직선 화살표 연결선 242"/>
          <p:cNvCxnSpPr>
            <a:stCxn id="198" idx="3"/>
            <a:endCxn id="197" idx="1"/>
          </p:cNvCxnSpPr>
          <p:nvPr/>
        </p:nvCxnSpPr>
        <p:spPr>
          <a:xfrm>
            <a:off x="1174977" y="8425036"/>
            <a:ext cx="128091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직선 화살표 연결선 244"/>
          <p:cNvCxnSpPr>
            <a:stCxn id="197" idx="3"/>
            <a:endCxn id="195" idx="1"/>
          </p:cNvCxnSpPr>
          <p:nvPr/>
        </p:nvCxnSpPr>
        <p:spPr>
          <a:xfrm>
            <a:off x="3263209" y="8425036"/>
            <a:ext cx="437725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8512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23" name="직사각형 122"/>
          <p:cNvSpPr/>
          <p:nvPr/>
        </p:nvSpPr>
        <p:spPr>
          <a:xfrm>
            <a:off x="6632351" y="6552828"/>
            <a:ext cx="792088" cy="1368152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지역지리교육론</a:t>
            </a:r>
            <a:endParaRPr lang="en-US" altLang="ko-KR" sz="1100" dirty="0" smtClean="0"/>
          </a:p>
        </p:txBody>
      </p:sp>
      <p:sp>
        <p:nvSpPr>
          <p:cNvPr id="128" name="직사각형 127"/>
          <p:cNvSpPr/>
          <p:nvPr/>
        </p:nvSpPr>
        <p:spPr>
          <a:xfrm>
            <a:off x="5552231" y="3096444"/>
            <a:ext cx="792088" cy="864096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한국지형연습</a:t>
            </a:r>
            <a:endParaRPr lang="en-US" altLang="ko-KR" sz="1100" dirty="0" smtClean="0"/>
          </a:p>
        </p:txBody>
      </p:sp>
      <p:cxnSp>
        <p:nvCxnSpPr>
          <p:cNvPr id="130" name="직선 화살표 연결선 129"/>
          <p:cNvCxnSpPr>
            <a:stCxn id="95" idx="3"/>
            <a:endCxn id="128" idx="1"/>
          </p:cNvCxnSpPr>
          <p:nvPr/>
        </p:nvCxnSpPr>
        <p:spPr>
          <a:xfrm>
            <a:off x="5336207" y="3528492"/>
            <a:ext cx="2160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직사각형 133"/>
          <p:cNvSpPr/>
          <p:nvPr/>
        </p:nvSpPr>
        <p:spPr>
          <a:xfrm>
            <a:off x="6632351" y="3096444"/>
            <a:ext cx="792088" cy="864096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자연지리교육론</a:t>
            </a:r>
            <a:endParaRPr lang="en-US" altLang="ko-KR" sz="1100" dirty="0" smtClean="0"/>
          </a:p>
        </p:txBody>
      </p:sp>
      <p:cxnSp>
        <p:nvCxnSpPr>
          <p:cNvPr id="135" name="직선 화살표 연결선 134"/>
          <p:cNvCxnSpPr>
            <a:stCxn id="128" idx="3"/>
            <a:endCxn id="134" idx="1"/>
          </p:cNvCxnSpPr>
          <p:nvPr/>
        </p:nvCxnSpPr>
        <p:spPr>
          <a:xfrm>
            <a:off x="6344319" y="3528492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직선 화살표 연결선 143"/>
          <p:cNvCxnSpPr>
            <a:stCxn id="134" idx="3"/>
            <a:endCxn id="100" idx="1"/>
          </p:cNvCxnSpPr>
          <p:nvPr/>
        </p:nvCxnSpPr>
        <p:spPr>
          <a:xfrm>
            <a:off x="7424439" y="3528492"/>
            <a:ext cx="20079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직사각형 67"/>
          <p:cNvSpPr/>
          <p:nvPr/>
        </p:nvSpPr>
        <p:spPr>
          <a:xfrm>
            <a:off x="367655" y="6696844"/>
            <a:ext cx="792088" cy="72008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세계지리의 이해</a:t>
            </a:r>
            <a:r>
              <a:rPr lang="en-US" altLang="ko-KR" sz="1100" dirty="0" smtClean="0"/>
              <a:t>(</a:t>
            </a:r>
            <a:r>
              <a:rPr lang="ko-KR" altLang="en-US" sz="1100" dirty="0" smtClean="0"/>
              <a:t>계열기초</a:t>
            </a:r>
            <a:r>
              <a:rPr lang="en-US" altLang="ko-KR" sz="1100" dirty="0" smtClean="0"/>
              <a:t>)</a:t>
            </a:r>
          </a:p>
        </p:txBody>
      </p:sp>
      <p:cxnSp>
        <p:nvCxnSpPr>
          <p:cNvPr id="71" name="직선 화살표 연결선 70"/>
          <p:cNvCxnSpPr>
            <a:stCxn id="68" idx="3"/>
            <a:endCxn id="109" idx="1"/>
          </p:cNvCxnSpPr>
          <p:nvPr/>
        </p:nvCxnSpPr>
        <p:spPr>
          <a:xfrm>
            <a:off x="1159743" y="7056884"/>
            <a:ext cx="2160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직선 화살표 연결선 73"/>
          <p:cNvCxnSpPr/>
          <p:nvPr/>
        </p:nvCxnSpPr>
        <p:spPr>
          <a:xfrm>
            <a:off x="2239863" y="7056884"/>
            <a:ext cx="23042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직선 화살표 연결선 75"/>
          <p:cNvCxnSpPr/>
          <p:nvPr/>
        </p:nvCxnSpPr>
        <p:spPr>
          <a:xfrm>
            <a:off x="5408215" y="7056884"/>
            <a:ext cx="122413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384797" y="9108642"/>
            <a:ext cx="21280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 smtClean="0"/>
              <a:t>* </a:t>
            </a:r>
            <a:r>
              <a:rPr lang="ko-KR" altLang="en-US" sz="1200" b="1" dirty="0" err="1" smtClean="0"/>
              <a:t>전필</a:t>
            </a:r>
            <a:endParaRPr lang="ko-KR" altLang="en-US" sz="12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744</TotalTime>
  <Words>117</Words>
  <Application>Microsoft Office PowerPoint</Application>
  <PresentationFormat>사용자 지정</PresentationFormat>
  <Paragraphs>85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daegu univ.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USER</cp:lastModifiedBy>
  <cp:revision>82</cp:revision>
  <dcterms:created xsi:type="dcterms:W3CDTF">2011-03-08T06:22:35Z</dcterms:created>
  <dcterms:modified xsi:type="dcterms:W3CDTF">2017-02-22T01:04:51Z</dcterms:modified>
</cp:coreProperties>
</file>