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77" autoAdjust="0"/>
  </p:normalViewPr>
  <p:slideViewPr>
    <p:cSldViewPr>
      <p:cViewPr>
        <p:scale>
          <a:sx n="75" d="100"/>
          <a:sy n="75" d="100"/>
        </p:scale>
        <p:origin x="-2964" y="21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5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9" y="8161020"/>
            <a:ext cx="5958523" cy="368046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1" y="1210155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4" y="1210155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3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1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40"/>
            <a:ext cx="3761022" cy="82977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40"/>
            <a:ext cx="3762500" cy="82977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2" y="573407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10"/>
            <a:ext cx="4758542" cy="12291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2" y="3013712"/>
            <a:ext cx="2800447" cy="98512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9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10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2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9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9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9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384797" y="119008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7655" y="47904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83382" y="47904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6" name="직사각형 175"/>
          <p:cNvSpPr/>
          <p:nvPr/>
        </p:nvSpPr>
        <p:spPr>
          <a:xfrm>
            <a:off x="2473029" y="119008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55887" y="47904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71614" y="47904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1262" y="119008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44119" y="47904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59846" y="47904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7" y="119008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4" y="47904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1" y="47904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528887" y="1289137"/>
            <a:ext cx="792088" cy="72008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교육과정 및 평가론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601885" y="1289137"/>
            <a:ext cx="807322" cy="72008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b="1" u="sng" dirty="0" smtClean="0"/>
              <a:t>지리교재연구 및  </a:t>
            </a:r>
            <a:r>
              <a:rPr lang="ko-KR" altLang="en-US" sz="1100" b="1" u="sng" dirty="0" err="1" smtClean="0"/>
              <a:t>지도법</a:t>
            </a:r>
            <a:endParaRPr lang="en-US" altLang="ko-KR" sz="1100" b="1" u="sng" dirty="0" smtClean="0"/>
          </a:p>
        </p:txBody>
      </p:sp>
      <p:sp>
        <p:nvSpPr>
          <p:cNvPr id="193" name="직사각형 192"/>
          <p:cNvSpPr/>
          <p:nvPr/>
        </p:nvSpPr>
        <p:spPr>
          <a:xfrm>
            <a:off x="7625229" y="983103"/>
            <a:ext cx="735314" cy="133214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b="1" u="sng" dirty="0" smtClean="0"/>
              <a:t>지리</a:t>
            </a:r>
            <a:endParaRPr lang="en-US" altLang="ko-KR" sz="1100" b="1" u="sng" dirty="0" smtClean="0"/>
          </a:p>
          <a:p>
            <a:pPr algn="ctr"/>
            <a:r>
              <a:rPr lang="ko-KR" altLang="en-US" sz="1100" b="1" u="sng" dirty="0" smtClean="0"/>
              <a:t>교육</a:t>
            </a:r>
            <a:endParaRPr lang="en-US" altLang="ko-KR" sz="1100" b="1" u="sng" dirty="0" smtClean="0"/>
          </a:p>
          <a:p>
            <a:pPr algn="ctr"/>
            <a:r>
              <a:rPr lang="ko-KR" altLang="en-US" sz="1100" b="1" u="sng" dirty="0" smtClean="0"/>
              <a:t>논리 및 </a:t>
            </a:r>
            <a:endParaRPr lang="en-US" altLang="ko-KR" sz="1100" b="1" u="sng" dirty="0" smtClean="0"/>
          </a:p>
          <a:p>
            <a:pPr algn="ctr"/>
            <a:r>
              <a:rPr lang="ko-KR" altLang="en-US" sz="1100" b="1" u="sng" dirty="0" smtClean="0"/>
              <a:t>논술</a:t>
            </a:r>
            <a:endParaRPr lang="en-US" altLang="ko-KR" sz="1100" b="1" u="sng" dirty="0" smtClean="0"/>
          </a:p>
          <a:p>
            <a:pPr algn="ctr"/>
            <a:r>
              <a:rPr lang="ko-KR" altLang="en-US" sz="1100" b="1" u="sng" dirty="0" smtClean="0"/>
              <a:t>세미나</a:t>
            </a:r>
            <a:endParaRPr lang="en-US" altLang="ko-KR" sz="1100" b="1" u="sng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544119" y="2742986"/>
            <a:ext cx="792088" cy="86409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기후학</a:t>
            </a:r>
            <a:endParaRPr lang="en-US" altLang="ko-KR" sz="1100" b="1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7625229" y="2520380"/>
            <a:ext cx="735314" cy="130272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환경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endParaRPr lang="en-US" altLang="ko-KR" sz="1100" dirty="0"/>
          </a:p>
          <a:p>
            <a:pPr algn="ctr"/>
            <a:r>
              <a:rPr lang="ko-KR" altLang="en-US" sz="1100" dirty="0" smtClean="0"/>
              <a:t>자연 </a:t>
            </a:r>
            <a:endParaRPr lang="en-US" altLang="ko-KR" sz="1100" dirty="0"/>
          </a:p>
          <a:p>
            <a:pPr algn="ctr"/>
            <a:r>
              <a:rPr lang="ko-KR" altLang="en-US" sz="1100" dirty="0" smtClean="0"/>
              <a:t>지리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세미나</a:t>
            </a:r>
            <a:endParaRPr lang="en-US" altLang="ko-KR" sz="1100" dirty="0" smtClean="0"/>
          </a:p>
        </p:txBody>
      </p:sp>
      <p:sp>
        <p:nvSpPr>
          <p:cNvPr id="51" name="직사각형 50"/>
          <p:cNvSpPr/>
          <p:nvPr/>
        </p:nvSpPr>
        <p:spPr>
          <a:xfrm>
            <a:off x="2455887" y="2742986"/>
            <a:ext cx="792088" cy="86409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자연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지리학</a:t>
            </a:r>
            <a:endParaRPr lang="en-US" altLang="ko-KR" sz="1100" b="1" dirty="0" smtClean="0"/>
          </a:p>
        </p:txBody>
      </p:sp>
      <p:sp>
        <p:nvSpPr>
          <p:cNvPr id="52" name="직사각형 51"/>
          <p:cNvSpPr/>
          <p:nvPr/>
        </p:nvSpPr>
        <p:spPr>
          <a:xfrm>
            <a:off x="3463999" y="2742986"/>
            <a:ext cx="792088" cy="86409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지형학</a:t>
            </a:r>
            <a:endParaRPr lang="en-US" altLang="ko-KR" sz="1100" b="1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375767" y="2742986"/>
            <a:ext cx="792088" cy="86409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자연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기초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551736" y="4111137"/>
            <a:ext cx="792088" cy="193763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관광지리</a:t>
            </a:r>
            <a:endParaRPr lang="en-US" altLang="ko-KR" sz="1100" dirty="0" smtClean="0"/>
          </a:p>
          <a:p>
            <a:pPr algn="ctr"/>
            <a:endParaRPr lang="en-US" altLang="ko-KR" sz="1100" dirty="0"/>
          </a:p>
          <a:p>
            <a:pPr algn="ctr"/>
            <a:r>
              <a:rPr lang="ko-KR" altLang="en-US" sz="1100" dirty="0" smtClean="0"/>
              <a:t>지리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조사법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한국지리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559848" y="4111137"/>
            <a:ext cx="792088" cy="193763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인구지리</a:t>
            </a:r>
            <a:endParaRPr lang="en-US" altLang="ko-KR" sz="1100" dirty="0" smtClean="0"/>
          </a:p>
          <a:p>
            <a:pPr algn="ctr"/>
            <a:endParaRPr lang="en-US" altLang="ko-KR" sz="1100" dirty="0"/>
          </a:p>
          <a:p>
            <a:pPr algn="ctr"/>
            <a:r>
              <a:rPr lang="ko-KR" altLang="en-US" sz="1100" dirty="0" smtClean="0"/>
              <a:t>촌락지리</a:t>
            </a:r>
            <a:endParaRPr lang="en-US" altLang="ko-KR" sz="1100" dirty="0" smtClean="0"/>
          </a:p>
        </p:txBody>
      </p:sp>
      <p:sp>
        <p:nvSpPr>
          <p:cNvPr id="63" name="직사각형 62"/>
          <p:cNvSpPr/>
          <p:nvPr/>
        </p:nvSpPr>
        <p:spPr>
          <a:xfrm>
            <a:off x="6624734" y="4111137"/>
            <a:ext cx="792088" cy="193763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/>
              <a:t>*</a:t>
            </a:r>
            <a:r>
              <a:rPr lang="ko-KR" altLang="en-US" sz="1100" b="1" dirty="0"/>
              <a:t>사회</a:t>
            </a:r>
            <a:endParaRPr lang="en-US" altLang="ko-KR" sz="1100" b="1" dirty="0"/>
          </a:p>
          <a:p>
            <a:pPr algn="ctr"/>
            <a:r>
              <a:rPr lang="ko-KR" altLang="en-US" sz="1100" b="1" dirty="0"/>
              <a:t>지리</a:t>
            </a:r>
            <a:endParaRPr lang="en-US" altLang="ko-KR" sz="1100" b="1" dirty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개발론</a:t>
            </a:r>
            <a:endParaRPr lang="en-US" altLang="ko-KR" sz="1100" dirty="0" smtClean="0"/>
          </a:p>
          <a:p>
            <a:pPr algn="ctr"/>
            <a:endParaRPr lang="en-US" altLang="ko-KR" sz="1100" dirty="0"/>
          </a:p>
          <a:p>
            <a:pPr algn="ctr"/>
            <a:r>
              <a:rPr lang="ko-KR" altLang="en-US" sz="1100" dirty="0" smtClean="0"/>
              <a:t>도시 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계획론</a:t>
            </a:r>
            <a:endParaRPr lang="en-US" altLang="ko-KR" sz="1100" dirty="0" smtClean="0"/>
          </a:p>
          <a:p>
            <a:pPr algn="ctr"/>
            <a:endParaRPr lang="en-US" altLang="ko-KR" sz="1100" dirty="0"/>
          </a:p>
          <a:p>
            <a:pPr algn="ctr"/>
            <a:r>
              <a:rPr lang="ko-KR" altLang="en-US" sz="1100" dirty="0" smtClean="0"/>
              <a:t>자원지리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7632847" y="4111137"/>
            <a:ext cx="727697" cy="193763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도시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인문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 </a:t>
            </a:r>
            <a:r>
              <a:rPr lang="ko-KR" altLang="en-US" sz="1100" dirty="0" smtClean="0"/>
              <a:t>세미나</a:t>
            </a:r>
            <a:endParaRPr lang="en-US" altLang="ko-KR" sz="1100" dirty="0" smtClean="0"/>
          </a:p>
        </p:txBody>
      </p:sp>
      <p:sp>
        <p:nvSpPr>
          <p:cNvPr id="82" name="직사각형 81"/>
          <p:cNvSpPr/>
          <p:nvPr/>
        </p:nvSpPr>
        <p:spPr>
          <a:xfrm>
            <a:off x="2463504" y="4111137"/>
            <a:ext cx="792088" cy="193763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인문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지리학</a:t>
            </a:r>
            <a:endParaRPr lang="en-US" altLang="ko-KR" sz="1100" b="1" dirty="0" smtClean="0"/>
          </a:p>
          <a:p>
            <a:pPr algn="ctr"/>
            <a:endParaRPr lang="en-US" altLang="ko-KR" sz="1100" b="1" dirty="0" smtClean="0"/>
          </a:p>
          <a:p>
            <a:pPr algn="ctr"/>
            <a:r>
              <a:rPr lang="en-US" altLang="ko-KR" sz="1100" b="1" dirty="0"/>
              <a:t>*</a:t>
            </a:r>
            <a:r>
              <a:rPr lang="ko-KR" altLang="en-US" sz="1100" b="1" dirty="0" smtClean="0"/>
              <a:t>도시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지리</a:t>
            </a:r>
            <a:endParaRPr lang="en-US" altLang="ko-KR" sz="1100" b="1" dirty="0" smtClean="0"/>
          </a:p>
          <a:p>
            <a:pPr algn="ctr"/>
            <a:endParaRPr lang="en-US" altLang="ko-KR" sz="1100" b="1" dirty="0"/>
          </a:p>
          <a:p>
            <a:pPr algn="ctr"/>
            <a:r>
              <a:rPr lang="ko-KR" altLang="en-US" sz="1100" dirty="0" smtClean="0"/>
              <a:t>역사지리</a:t>
            </a:r>
            <a:endParaRPr lang="en-US" altLang="ko-KR" sz="11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3471616" y="4111137"/>
            <a:ext cx="792088" cy="193763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경제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지리</a:t>
            </a:r>
            <a:endParaRPr lang="en-US" altLang="ko-KR" sz="1100" b="1" dirty="0" smtClean="0"/>
          </a:p>
          <a:p>
            <a:pPr algn="ctr"/>
            <a:endParaRPr lang="en-US" altLang="ko-KR" sz="1100" b="1" dirty="0" smtClean="0"/>
          </a:p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문화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지리</a:t>
            </a:r>
            <a:endParaRPr lang="en-US" altLang="ko-KR" sz="1100" b="1" dirty="0" smtClean="0"/>
          </a:p>
          <a:p>
            <a:pPr algn="ctr"/>
            <a:endParaRPr lang="en-US" altLang="ko-KR" sz="1100" dirty="0"/>
          </a:p>
          <a:p>
            <a:pPr algn="ctr"/>
            <a:r>
              <a:rPr lang="ko-KR" altLang="en-US" sz="1100" dirty="0" smtClean="0"/>
              <a:t>정치지리</a:t>
            </a:r>
            <a:endParaRPr lang="en-US" altLang="ko-KR" sz="1100" dirty="0" smtClean="0"/>
          </a:p>
        </p:txBody>
      </p:sp>
      <p:sp>
        <p:nvSpPr>
          <p:cNvPr id="99" name="직사각형 98"/>
          <p:cNvSpPr/>
          <p:nvPr/>
        </p:nvSpPr>
        <p:spPr>
          <a:xfrm>
            <a:off x="1375767" y="4824636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기초</a:t>
            </a:r>
            <a:endParaRPr lang="en-US" altLang="ko-KR" sz="1100" dirty="0" smtClean="0"/>
          </a:p>
        </p:txBody>
      </p:sp>
      <p:sp>
        <p:nvSpPr>
          <p:cNvPr id="109" name="직사각형 108"/>
          <p:cNvSpPr/>
          <p:nvPr/>
        </p:nvSpPr>
        <p:spPr>
          <a:xfrm>
            <a:off x="1447775" y="6487401"/>
            <a:ext cx="792088" cy="72008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국토지리의 이해</a:t>
            </a:r>
            <a:r>
              <a:rPr lang="en-US" altLang="ko-KR" sz="1100" dirty="0"/>
              <a:t>(</a:t>
            </a:r>
            <a:r>
              <a:rPr lang="ko-KR" altLang="en-US" sz="1100" dirty="0"/>
              <a:t>계열기초</a:t>
            </a:r>
            <a:r>
              <a:rPr lang="en-US" altLang="ko-KR" sz="1100" dirty="0" smtClean="0"/>
              <a:t>)</a:t>
            </a:r>
            <a:endParaRPr lang="en-US" altLang="ko-KR" sz="1100" dirty="0"/>
          </a:p>
        </p:txBody>
      </p:sp>
      <p:sp>
        <p:nvSpPr>
          <p:cNvPr id="166" name="직사각형 165"/>
          <p:cNvSpPr/>
          <p:nvPr/>
        </p:nvSpPr>
        <p:spPr>
          <a:xfrm>
            <a:off x="79623" y="983103"/>
            <a:ext cx="216024" cy="1224136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교과교육</a:t>
            </a:r>
            <a:endParaRPr lang="en-US" altLang="ko-KR" sz="1100" b="1" dirty="0" smtClean="0"/>
          </a:p>
        </p:txBody>
      </p:sp>
      <p:sp>
        <p:nvSpPr>
          <p:cNvPr id="167" name="직사각형 166"/>
          <p:cNvSpPr/>
          <p:nvPr/>
        </p:nvSpPr>
        <p:spPr>
          <a:xfrm>
            <a:off x="5536999" y="1069325"/>
            <a:ext cx="792088" cy="116302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b="1" u="sng" dirty="0" smtClean="0"/>
              <a:t>지리</a:t>
            </a:r>
            <a:endParaRPr lang="en-US" altLang="ko-KR" sz="1100" b="1" u="sng" dirty="0" smtClean="0"/>
          </a:p>
          <a:p>
            <a:pPr algn="ctr"/>
            <a:r>
              <a:rPr lang="ko-KR" altLang="en-US" sz="1100" b="1" u="sng" dirty="0" smtClean="0"/>
              <a:t>교육론</a:t>
            </a:r>
            <a:endParaRPr lang="en-US" altLang="ko-KR" sz="1100" b="1" u="sng" dirty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한국지리 교재연구</a:t>
            </a:r>
            <a:endParaRPr lang="en-US" altLang="ko-KR" sz="1100" dirty="0" smtClean="0"/>
          </a:p>
        </p:txBody>
      </p:sp>
      <p:sp>
        <p:nvSpPr>
          <p:cNvPr id="195" name="직사각형 194"/>
          <p:cNvSpPr/>
          <p:nvPr/>
        </p:nvSpPr>
        <p:spPr>
          <a:xfrm>
            <a:off x="7640463" y="8994520"/>
            <a:ext cx="720080" cy="115870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정보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  <a:p>
            <a:pPr algn="ctr"/>
            <a:endParaRPr lang="en-US" altLang="ko-KR" sz="1100" dirty="0"/>
          </a:p>
          <a:p>
            <a:pPr algn="ctr"/>
            <a:r>
              <a:rPr lang="ko-KR" altLang="en-US" sz="1100" dirty="0" smtClean="0"/>
              <a:t>지리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학사</a:t>
            </a:r>
            <a:endParaRPr lang="en-US" altLang="ko-KR" sz="1100" dirty="0" smtClean="0"/>
          </a:p>
        </p:txBody>
      </p:sp>
      <p:sp>
        <p:nvSpPr>
          <p:cNvPr id="197" name="직사각형 196"/>
          <p:cNvSpPr/>
          <p:nvPr/>
        </p:nvSpPr>
        <p:spPr>
          <a:xfrm>
            <a:off x="3463999" y="9295712"/>
            <a:ext cx="807322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지도학과 </a:t>
            </a:r>
            <a:r>
              <a:rPr lang="en-US" altLang="ko-KR" sz="1100" dirty="0" smtClean="0"/>
              <a:t>GIS</a:t>
            </a:r>
          </a:p>
        </p:txBody>
      </p:sp>
      <p:sp>
        <p:nvSpPr>
          <p:cNvPr id="198" name="직사각형 197"/>
          <p:cNvSpPr/>
          <p:nvPr/>
        </p:nvSpPr>
        <p:spPr>
          <a:xfrm>
            <a:off x="382889" y="92957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입문</a:t>
            </a:r>
            <a:endParaRPr lang="en-US" altLang="ko-KR" sz="1100" dirty="0" smtClean="0"/>
          </a:p>
        </p:txBody>
      </p:sp>
      <p:sp>
        <p:nvSpPr>
          <p:cNvPr id="200" name="직사각형 199"/>
          <p:cNvSpPr/>
          <p:nvPr/>
        </p:nvSpPr>
        <p:spPr>
          <a:xfrm>
            <a:off x="79623" y="2670975"/>
            <a:ext cx="216024" cy="108012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자연지리</a:t>
            </a:r>
            <a:endParaRPr lang="en-US" altLang="ko-KR" sz="1100" b="1" dirty="0" smtClean="0"/>
          </a:p>
        </p:txBody>
      </p:sp>
      <p:sp>
        <p:nvSpPr>
          <p:cNvPr id="201" name="직사각형 200"/>
          <p:cNvSpPr/>
          <p:nvPr/>
        </p:nvSpPr>
        <p:spPr>
          <a:xfrm>
            <a:off x="79623" y="4111137"/>
            <a:ext cx="216024" cy="208823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인문지리</a:t>
            </a:r>
            <a:endParaRPr lang="en-US" altLang="ko-KR" sz="1100" b="1" smtClean="0"/>
          </a:p>
        </p:txBody>
      </p:sp>
      <p:sp>
        <p:nvSpPr>
          <p:cNvPr id="202" name="직사각형 201"/>
          <p:cNvSpPr/>
          <p:nvPr/>
        </p:nvSpPr>
        <p:spPr>
          <a:xfrm>
            <a:off x="79623" y="6343383"/>
            <a:ext cx="216024" cy="1440161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지역지리</a:t>
            </a:r>
            <a:endParaRPr lang="en-US" altLang="ko-KR" sz="1100" b="1" dirty="0" smtClean="0"/>
          </a:p>
        </p:txBody>
      </p:sp>
      <p:sp>
        <p:nvSpPr>
          <p:cNvPr id="203" name="직사각형 202"/>
          <p:cNvSpPr/>
          <p:nvPr/>
        </p:nvSpPr>
        <p:spPr>
          <a:xfrm>
            <a:off x="79623" y="9295713"/>
            <a:ext cx="216024" cy="864095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공통</a:t>
            </a:r>
            <a:r>
              <a:rPr lang="en-US" altLang="ko-KR" sz="1100" b="1" dirty="0" smtClean="0"/>
              <a:t>/</a:t>
            </a:r>
            <a:r>
              <a:rPr lang="ko-KR" altLang="en-US" sz="1100" b="1" dirty="0" smtClean="0"/>
              <a:t>실습</a:t>
            </a:r>
            <a:endParaRPr lang="en-US" altLang="ko-KR" sz="1100" b="1" dirty="0" smtClean="0"/>
          </a:p>
        </p:txBody>
      </p:sp>
      <p:cxnSp>
        <p:nvCxnSpPr>
          <p:cNvPr id="207" name="직선 화살표 연결선 206"/>
          <p:cNvCxnSpPr>
            <a:stCxn id="186" idx="3"/>
            <a:endCxn id="167" idx="1"/>
          </p:cNvCxnSpPr>
          <p:nvPr/>
        </p:nvCxnSpPr>
        <p:spPr>
          <a:xfrm>
            <a:off x="5320975" y="1649177"/>
            <a:ext cx="216024" cy="16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167" idx="3"/>
            <a:endCxn id="191" idx="1"/>
          </p:cNvCxnSpPr>
          <p:nvPr/>
        </p:nvCxnSpPr>
        <p:spPr>
          <a:xfrm flipV="1">
            <a:off x="6329087" y="1649177"/>
            <a:ext cx="272798" cy="16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191" idx="3"/>
            <a:endCxn id="193" idx="1"/>
          </p:cNvCxnSpPr>
          <p:nvPr/>
        </p:nvCxnSpPr>
        <p:spPr>
          <a:xfrm>
            <a:off x="7409207" y="1649177"/>
            <a:ext cx="21602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화살표 연결선 212"/>
          <p:cNvCxnSpPr>
            <a:stCxn id="60" idx="3"/>
            <a:endCxn id="51" idx="1"/>
          </p:cNvCxnSpPr>
          <p:nvPr/>
        </p:nvCxnSpPr>
        <p:spPr>
          <a:xfrm>
            <a:off x="2167855" y="317503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51" idx="3"/>
            <a:endCxn id="52" idx="1"/>
          </p:cNvCxnSpPr>
          <p:nvPr/>
        </p:nvCxnSpPr>
        <p:spPr>
          <a:xfrm>
            <a:off x="3247975" y="317503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52" idx="3"/>
            <a:endCxn id="95" idx="1"/>
          </p:cNvCxnSpPr>
          <p:nvPr/>
        </p:nvCxnSpPr>
        <p:spPr>
          <a:xfrm>
            <a:off x="4256087" y="317503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99" idx="3"/>
            <a:endCxn id="82" idx="1"/>
          </p:cNvCxnSpPr>
          <p:nvPr/>
        </p:nvCxnSpPr>
        <p:spPr>
          <a:xfrm flipV="1">
            <a:off x="2167855" y="5079955"/>
            <a:ext cx="295649" cy="327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직선 화살표 연결선 224"/>
          <p:cNvCxnSpPr>
            <a:stCxn id="82" idx="3"/>
            <a:endCxn id="83" idx="1"/>
          </p:cNvCxnSpPr>
          <p:nvPr/>
        </p:nvCxnSpPr>
        <p:spPr>
          <a:xfrm>
            <a:off x="3255592" y="5079955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직선 화살표 연결선 226"/>
          <p:cNvCxnSpPr>
            <a:stCxn id="83" idx="3"/>
            <a:endCxn id="61" idx="1"/>
          </p:cNvCxnSpPr>
          <p:nvPr/>
        </p:nvCxnSpPr>
        <p:spPr>
          <a:xfrm>
            <a:off x="4263704" y="5079955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직선 화살표 연결선 228"/>
          <p:cNvCxnSpPr>
            <a:stCxn id="61" idx="3"/>
            <a:endCxn id="62" idx="1"/>
          </p:cNvCxnSpPr>
          <p:nvPr/>
        </p:nvCxnSpPr>
        <p:spPr>
          <a:xfrm>
            <a:off x="5343824" y="5079955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직선 화살표 연결선 230"/>
          <p:cNvCxnSpPr>
            <a:stCxn id="62" idx="3"/>
            <a:endCxn id="63" idx="1"/>
          </p:cNvCxnSpPr>
          <p:nvPr/>
        </p:nvCxnSpPr>
        <p:spPr>
          <a:xfrm>
            <a:off x="6351936" y="5079955"/>
            <a:ext cx="2727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화살표 연결선 232"/>
          <p:cNvCxnSpPr>
            <a:stCxn id="63" idx="3"/>
            <a:endCxn id="64" idx="1"/>
          </p:cNvCxnSpPr>
          <p:nvPr/>
        </p:nvCxnSpPr>
        <p:spPr>
          <a:xfrm>
            <a:off x="7416822" y="5079955"/>
            <a:ext cx="2160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직선 화살표 연결선 242"/>
          <p:cNvCxnSpPr>
            <a:stCxn id="198" idx="3"/>
            <a:endCxn id="197" idx="1"/>
          </p:cNvCxnSpPr>
          <p:nvPr/>
        </p:nvCxnSpPr>
        <p:spPr>
          <a:xfrm>
            <a:off x="1174977" y="9583744"/>
            <a:ext cx="228902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직선 화살표 연결선 244"/>
          <p:cNvCxnSpPr>
            <a:stCxn id="197" idx="3"/>
            <a:endCxn id="195" idx="1"/>
          </p:cNvCxnSpPr>
          <p:nvPr/>
        </p:nvCxnSpPr>
        <p:spPr>
          <a:xfrm flipV="1">
            <a:off x="4271321" y="9573874"/>
            <a:ext cx="3369142" cy="98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" y="1882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3" name="직사각형 122"/>
          <p:cNvSpPr/>
          <p:nvPr/>
        </p:nvSpPr>
        <p:spPr>
          <a:xfrm>
            <a:off x="6632351" y="6487401"/>
            <a:ext cx="792088" cy="72008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지역지리교육론</a:t>
            </a:r>
            <a:endParaRPr lang="en-US" altLang="ko-KR" sz="1100" dirty="0" smtClean="0"/>
          </a:p>
        </p:txBody>
      </p:sp>
      <p:sp>
        <p:nvSpPr>
          <p:cNvPr id="128" name="직사각형 127"/>
          <p:cNvSpPr/>
          <p:nvPr/>
        </p:nvSpPr>
        <p:spPr>
          <a:xfrm>
            <a:off x="5552231" y="2742986"/>
            <a:ext cx="792088" cy="86409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환경지리 교육론</a:t>
            </a:r>
            <a:endParaRPr lang="en-US" altLang="ko-KR" sz="1100" dirty="0" smtClean="0"/>
          </a:p>
        </p:txBody>
      </p:sp>
      <p:cxnSp>
        <p:nvCxnSpPr>
          <p:cNvPr id="130" name="직선 화살표 연결선 129"/>
          <p:cNvCxnSpPr>
            <a:stCxn id="95" idx="3"/>
            <a:endCxn id="128" idx="1"/>
          </p:cNvCxnSpPr>
          <p:nvPr/>
        </p:nvCxnSpPr>
        <p:spPr>
          <a:xfrm>
            <a:off x="5336207" y="317503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직사각형 133"/>
          <p:cNvSpPr/>
          <p:nvPr/>
        </p:nvSpPr>
        <p:spPr>
          <a:xfrm>
            <a:off x="6632351" y="2742986"/>
            <a:ext cx="792088" cy="86409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토양 및 생물지리</a:t>
            </a:r>
            <a:endParaRPr lang="en-US" altLang="ko-KR" sz="1100" dirty="0" smtClean="0"/>
          </a:p>
        </p:txBody>
      </p:sp>
      <p:cxnSp>
        <p:nvCxnSpPr>
          <p:cNvPr id="135" name="직선 화살표 연결선 134"/>
          <p:cNvCxnSpPr>
            <a:stCxn id="128" idx="3"/>
            <a:endCxn id="134" idx="1"/>
          </p:cNvCxnSpPr>
          <p:nvPr/>
        </p:nvCxnSpPr>
        <p:spPr>
          <a:xfrm>
            <a:off x="6344319" y="317503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직선 화살표 연결선 143"/>
          <p:cNvCxnSpPr>
            <a:stCxn id="134" idx="3"/>
            <a:endCxn id="100" idx="1"/>
          </p:cNvCxnSpPr>
          <p:nvPr/>
        </p:nvCxnSpPr>
        <p:spPr>
          <a:xfrm flipV="1">
            <a:off x="7424439" y="3171742"/>
            <a:ext cx="200790" cy="3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직사각형 67"/>
          <p:cNvSpPr/>
          <p:nvPr/>
        </p:nvSpPr>
        <p:spPr>
          <a:xfrm>
            <a:off x="439663" y="6487401"/>
            <a:ext cx="792088" cy="72008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세계지리의 이해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계열기초</a:t>
            </a:r>
            <a:r>
              <a:rPr lang="en-US" altLang="ko-KR" sz="1100" dirty="0" smtClean="0"/>
              <a:t>)</a:t>
            </a:r>
          </a:p>
        </p:txBody>
      </p:sp>
      <p:cxnSp>
        <p:nvCxnSpPr>
          <p:cNvPr id="71" name="직선 화살표 연결선 70"/>
          <p:cNvCxnSpPr>
            <a:stCxn id="68" idx="3"/>
            <a:endCxn id="109" idx="1"/>
          </p:cNvCxnSpPr>
          <p:nvPr/>
        </p:nvCxnSpPr>
        <p:spPr>
          <a:xfrm>
            <a:off x="1231751" y="684744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84797" y="10369252"/>
            <a:ext cx="21280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/>
              <a:t>* </a:t>
            </a:r>
            <a:r>
              <a:rPr lang="ko-KR" altLang="en-US" sz="1200" b="1" dirty="0" smtClean="0"/>
              <a:t>기본이수과목</a:t>
            </a:r>
            <a:endParaRPr lang="ko-KR" altLang="en-US" sz="1200" b="1" dirty="0"/>
          </a:p>
        </p:txBody>
      </p:sp>
      <p:sp>
        <p:nvSpPr>
          <p:cNvPr id="73" name="직사각형 72"/>
          <p:cNvSpPr/>
          <p:nvPr/>
        </p:nvSpPr>
        <p:spPr>
          <a:xfrm>
            <a:off x="2440655" y="7927560"/>
            <a:ext cx="807320" cy="72008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solidFill>
                  <a:schemeClr val="tx1"/>
                </a:solidFill>
              </a:rPr>
              <a:t>중부지역의 이해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3463999" y="7927560"/>
            <a:ext cx="792088" cy="72008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남부지역의 이해</a:t>
            </a:r>
            <a:endParaRPr lang="en-US" altLang="ko-KR" sz="1100" dirty="0"/>
          </a:p>
        </p:txBody>
      </p:sp>
      <p:sp>
        <p:nvSpPr>
          <p:cNvPr id="76" name="직사각형 75"/>
          <p:cNvSpPr/>
          <p:nvPr/>
        </p:nvSpPr>
        <p:spPr>
          <a:xfrm>
            <a:off x="4544119" y="7927560"/>
            <a:ext cx="792088" cy="72008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도서지역의 이해</a:t>
            </a:r>
            <a:endParaRPr lang="en-US" altLang="ko-KR" sz="1100" dirty="0"/>
          </a:p>
        </p:txBody>
      </p:sp>
      <p:sp>
        <p:nvSpPr>
          <p:cNvPr id="77" name="직사각형 76"/>
          <p:cNvSpPr/>
          <p:nvPr/>
        </p:nvSpPr>
        <p:spPr>
          <a:xfrm>
            <a:off x="5552231" y="7927560"/>
            <a:ext cx="792088" cy="72008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세계지역의 이해</a:t>
            </a:r>
            <a:endParaRPr lang="en-US" altLang="ko-KR" sz="1100" dirty="0"/>
          </a:p>
        </p:txBody>
      </p:sp>
      <p:sp>
        <p:nvSpPr>
          <p:cNvPr id="84" name="직사각형 83"/>
          <p:cNvSpPr/>
          <p:nvPr/>
        </p:nvSpPr>
        <p:spPr>
          <a:xfrm>
            <a:off x="79623" y="7927562"/>
            <a:ext cx="216024" cy="864095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답</a:t>
            </a:r>
            <a:r>
              <a:rPr lang="ko-KR" altLang="en-US" sz="1100" b="1" dirty="0"/>
              <a:t>사</a:t>
            </a:r>
            <a:endParaRPr lang="en-US" altLang="ko-KR" sz="1100" b="1" dirty="0" smtClean="0"/>
          </a:p>
        </p:txBody>
      </p:sp>
      <p:sp>
        <p:nvSpPr>
          <p:cNvPr id="85" name="직사각형 84"/>
          <p:cNvSpPr/>
          <p:nvPr/>
        </p:nvSpPr>
        <p:spPr>
          <a:xfrm>
            <a:off x="2440655" y="1289137"/>
            <a:ext cx="792088" cy="72008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세계지리 교재연구</a:t>
            </a:r>
            <a:endParaRPr lang="en-US" altLang="ko-KR" sz="1100" dirty="0"/>
          </a:p>
        </p:txBody>
      </p:sp>
      <p:sp>
        <p:nvSpPr>
          <p:cNvPr id="86" name="TextBox 85"/>
          <p:cNvSpPr txBox="1"/>
          <p:nvPr/>
        </p:nvSpPr>
        <p:spPr>
          <a:xfrm>
            <a:off x="1735807" y="10369252"/>
            <a:ext cx="1064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u="sng" dirty="0" smtClean="0"/>
              <a:t>교과교육</a:t>
            </a:r>
            <a:r>
              <a:rPr lang="ko-KR" altLang="en-US" sz="1200" b="1" u="sng" dirty="0"/>
              <a:t>론</a:t>
            </a:r>
            <a:endParaRPr lang="ko-KR" altLang="en-US" sz="1200" b="1" u="sng" dirty="0"/>
          </a:p>
        </p:txBody>
      </p:sp>
      <p:sp>
        <p:nvSpPr>
          <p:cNvPr id="87" name="직사각형 86"/>
          <p:cNvSpPr/>
          <p:nvPr/>
        </p:nvSpPr>
        <p:spPr>
          <a:xfrm>
            <a:off x="3520775" y="1289137"/>
            <a:ext cx="792088" cy="72008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지리교육매체론</a:t>
            </a:r>
            <a:endParaRPr lang="en-US" altLang="ko-KR" sz="1100" dirty="0"/>
          </a:p>
        </p:txBody>
      </p:sp>
      <p:cxnSp>
        <p:nvCxnSpPr>
          <p:cNvPr id="88" name="직선 화살표 연결선 87"/>
          <p:cNvCxnSpPr>
            <a:stCxn id="87" idx="3"/>
            <a:endCxn id="186" idx="1"/>
          </p:cNvCxnSpPr>
          <p:nvPr/>
        </p:nvCxnSpPr>
        <p:spPr>
          <a:xfrm>
            <a:off x="4312863" y="1649177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화살표 연결선 88"/>
          <p:cNvCxnSpPr>
            <a:stCxn id="85" idx="3"/>
            <a:endCxn id="87" idx="1"/>
          </p:cNvCxnSpPr>
          <p:nvPr/>
        </p:nvCxnSpPr>
        <p:spPr>
          <a:xfrm>
            <a:off x="3232743" y="1649177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직사각형 104"/>
          <p:cNvSpPr/>
          <p:nvPr/>
        </p:nvSpPr>
        <p:spPr>
          <a:xfrm>
            <a:off x="4544119" y="6487401"/>
            <a:ext cx="792088" cy="72008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한국지리</a:t>
            </a:r>
            <a:endParaRPr lang="en-US" altLang="ko-KR" sz="1100" dirty="0"/>
          </a:p>
        </p:txBody>
      </p:sp>
      <p:cxnSp>
        <p:nvCxnSpPr>
          <p:cNvPr id="106" name="직선 화살표 연결선 105"/>
          <p:cNvCxnSpPr>
            <a:stCxn id="109" idx="3"/>
            <a:endCxn id="105" idx="1"/>
          </p:cNvCxnSpPr>
          <p:nvPr/>
        </p:nvCxnSpPr>
        <p:spPr>
          <a:xfrm>
            <a:off x="2239863" y="6847440"/>
            <a:ext cx="23042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직사각형 109"/>
          <p:cNvSpPr/>
          <p:nvPr/>
        </p:nvSpPr>
        <p:spPr>
          <a:xfrm>
            <a:off x="5549229" y="6487401"/>
            <a:ext cx="792088" cy="72008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세계지리</a:t>
            </a:r>
            <a:endParaRPr lang="en-US" altLang="ko-KR" sz="1100" dirty="0"/>
          </a:p>
        </p:txBody>
      </p:sp>
      <p:cxnSp>
        <p:nvCxnSpPr>
          <p:cNvPr id="112" name="직선 화살표 연결선 111"/>
          <p:cNvCxnSpPr>
            <a:stCxn id="105" idx="3"/>
            <a:endCxn id="110" idx="1"/>
          </p:cNvCxnSpPr>
          <p:nvPr/>
        </p:nvCxnSpPr>
        <p:spPr>
          <a:xfrm>
            <a:off x="5336207" y="6847440"/>
            <a:ext cx="21302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화살표 연결선 114"/>
          <p:cNvCxnSpPr>
            <a:stCxn id="110" idx="3"/>
            <a:endCxn id="123" idx="1"/>
          </p:cNvCxnSpPr>
          <p:nvPr/>
        </p:nvCxnSpPr>
        <p:spPr>
          <a:xfrm>
            <a:off x="6341317" y="6847440"/>
            <a:ext cx="29103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직선 화살표 연결선 150"/>
          <p:cNvCxnSpPr>
            <a:stCxn id="73" idx="3"/>
            <a:endCxn id="74" idx="1"/>
          </p:cNvCxnSpPr>
          <p:nvPr/>
        </p:nvCxnSpPr>
        <p:spPr>
          <a:xfrm>
            <a:off x="3247975" y="828760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화살표 연결선 154"/>
          <p:cNvCxnSpPr>
            <a:stCxn id="74" idx="3"/>
            <a:endCxn id="76" idx="1"/>
          </p:cNvCxnSpPr>
          <p:nvPr/>
        </p:nvCxnSpPr>
        <p:spPr>
          <a:xfrm>
            <a:off x="4256087" y="82876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직선 화살표 연결선 155"/>
          <p:cNvCxnSpPr>
            <a:stCxn id="76" idx="3"/>
            <a:endCxn id="77" idx="1"/>
          </p:cNvCxnSpPr>
          <p:nvPr/>
        </p:nvCxnSpPr>
        <p:spPr>
          <a:xfrm>
            <a:off x="5336207" y="828760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142</Words>
  <Application>Microsoft Office PowerPoint</Application>
  <PresentationFormat>사용자 지정</PresentationFormat>
  <Paragraphs>109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97</cp:revision>
  <dcterms:created xsi:type="dcterms:W3CDTF">2011-03-08T06:22:35Z</dcterms:created>
  <dcterms:modified xsi:type="dcterms:W3CDTF">2019-05-14T08:21:25Z</dcterms:modified>
</cp:coreProperties>
</file>