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0"/>
    <p:restoredTop sz="96370"/>
  </p:normalViewPr>
  <p:slideViewPr>
    <p:cSldViewPr snapToObjects="1">
      <p:cViewPr>
        <p:scale>
          <a:sx n="50" d="100"/>
          <a:sy n="50" d="100"/>
        </p:scale>
        <p:origin x="-3786" y="-1410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0FB1-409E-479D-82D9-7475BD3DBD32}" type="datetimeFigureOut">
              <a:rPr lang="ko-KR" altLang="en-US" smtClean="0"/>
              <a:t>2019-05-03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28CD-970A-4FB2-818B-1E4738DE0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9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4dW3CRz04&amp;feature=youtu.be&amp;fbclid=IwAR1-7eHFtFVSZrd3hFA8tLMKMxTbDN08gzp6RGl2NVuj1S6TI9fZOENYJ4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언 </a:t>
            </a:r>
            <a:r>
              <a:rPr lang="ko-KR" altLang="en-US" sz="6600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론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 dirty="0" smtClean="0">
                <a:latin typeface="문체부 훈민정음체"/>
                <a:ea typeface="문체부 훈민정음체"/>
              </a:rPr>
              <a:t>독도 수호를 위한 방안</a:t>
            </a:r>
            <a:r>
              <a:rPr lang="ko-KR" altLang="en-US" dirty="0" smtClean="0">
                <a:solidFill>
                  <a:srgbClr val="00B0F0"/>
                </a:solidFill>
                <a:latin typeface="문체부 훈민정음체"/>
                <a:ea typeface="문체부 훈민정음체"/>
              </a:rPr>
              <a:t>.</a:t>
            </a:r>
            <a:endParaRPr lang="ko-KR" altLang="en-US" dirty="0">
              <a:solidFill>
                <a:srgbClr val="00B0F0"/>
              </a:solidFill>
              <a:latin typeface="문체부 훈민정음체"/>
              <a:ea typeface="문체부 훈민정음체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530" y="2708910"/>
            <a:ext cx="6624920" cy="22323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2800" spc="5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2800" spc="5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조</a:t>
            </a:r>
            <a:endParaRPr lang="en-US" altLang="ko-KR" sz="2800" spc="5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16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2000" spc="5" dirty="0">
                <a:latin typeface="문체부 훈민정음체"/>
                <a:ea typeface="문체부 훈민정음체"/>
              </a:rPr>
              <a:t>(</a:t>
            </a:r>
            <a:r>
              <a:rPr lang="ko-KR" altLang="en-US" sz="2000" spc="5" dirty="0" smtClean="0">
                <a:latin typeface="문체부 훈민정음체"/>
                <a:ea typeface="문체부 훈민정음체"/>
              </a:rPr>
              <a:t>소주제 </a:t>
            </a:r>
            <a:r>
              <a:rPr lang="en-US" altLang="ko-KR" sz="2000" spc="5" dirty="0">
                <a:latin typeface="문체부 훈민정음체"/>
                <a:ea typeface="문체부 훈민정음체"/>
              </a:rPr>
              <a:t>-</a:t>
            </a:r>
            <a:r>
              <a:rPr lang="en-US" altLang="ko-KR" sz="2000" spc="5" dirty="0" smtClean="0">
                <a:latin typeface="문체부 훈민정음체"/>
                <a:ea typeface="문체부 훈민정음체"/>
              </a:rPr>
              <a:t> </a:t>
            </a:r>
            <a:r>
              <a:rPr lang="en-US" altLang="ko-KR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‘</a:t>
            </a:r>
            <a:r>
              <a:rPr lang="ko-KR" altLang="en-US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언론</a:t>
            </a:r>
            <a:r>
              <a:rPr lang="en-US" altLang="ko-KR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’ </a:t>
            </a:r>
            <a:r>
              <a:rPr lang="ko-KR" altLang="en-US" sz="2000" spc="5" dirty="0" smtClean="0">
                <a:latin typeface="문체부 훈민정음체"/>
                <a:ea typeface="문체부 훈민정음체"/>
              </a:rPr>
              <a:t>을 통한 독도 수호</a:t>
            </a:r>
            <a:r>
              <a:rPr lang="en-US" altLang="ko-KR" sz="2000" spc="5" dirty="0">
                <a:latin typeface="문체부 훈민정음체"/>
                <a:ea typeface="문체부 훈민정음체"/>
              </a:rPr>
              <a:t>)</a:t>
            </a:r>
            <a:endParaRPr lang="en-US" altLang="ko-KR" sz="20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3000" b="0" i="0" spc="5" dirty="0">
              <a:solidFill>
                <a:schemeClr val="tx1"/>
              </a:solidFill>
              <a:latin typeface="문체부 훈민정음체"/>
              <a:ea typeface="문체부 훈민정음체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28638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/>
              <a:t>컴퓨터</a:t>
            </a:r>
            <a:r>
              <a:rPr lang="en-US" altLang="ko-KR" sz="2000" dirty="0" smtClean="0"/>
              <a:t>****</a:t>
            </a:r>
            <a:endParaRPr lang="en-US" altLang="ko-KR" sz="2000" dirty="0" smtClean="0"/>
          </a:p>
          <a:p>
            <a:pPr algn="r"/>
            <a:r>
              <a:rPr lang="en-US" altLang="ko-KR" sz="2000" dirty="0" smtClean="0"/>
              <a:t>213****7</a:t>
            </a:r>
            <a:endParaRPr lang="en-US" altLang="ko-KR" sz="2000" dirty="0" smtClean="0"/>
          </a:p>
          <a:p>
            <a:pPr algn="r"/>
            <a:r>
              <a:rPr lang="ko-KR" altLang="en-US" sz="2000" dirty="0" smtClean="0"/>
              <a:t>정</a:t>
            </a:r>
            <a:r>
              <a:rPr lang="en-US" altLang="ko-KR" sz="2000" dirty="0" smtClean="0"/>
              <a:t>*</a:t>
            </a:r>
            <a:r>
              <a:rPr lang="ko-KR" altLang="en-US" sz="2000" dirty="0" err="1" smtClean="0"/>
              <a:t>욱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4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0" name="순서도: 판단 79"/>
          <p:cNvSpPr/>
          <p:nvPr/>
        </p:nvSpPr>
        <p:spPr>
          <a:xfrm>
            <a:off x="1739265" y="1792962"/>
            <a:ext cx="6213156" cy="3071834"/>
          </a:xfrm>
          <a:prstGeom prst="flowChartDecision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>
            <a:off x="3428991" y="435651"/>
            <a:ext cx="2722099" cy="2714621"/>
            <a:chOff x="107176" y="1085469"/>
            <a:chExt cx="1152410" cy="1149244"/>
          </a:xfrm>
        </p:grpSpPr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8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①개인 방송</a:t>
              </a:r>
              <a:endParaRPr lang="en-US" altLang="ko-KR" sz="2800" b="1" spc="5" dirty="0" smtClean="0">
                <a:latin typeface="문체부 훈민정음체" pitchFamily="18" charset="-127"/>
                <a:ea typeface="문체부 돋음체" pitchFamily="49" charset="-127"/>
                <a:cs typeface="+mj-cs"/>
              </a:endParaRPr>
            </a:p>
          </p:txBody>
        </p:sp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 dirty="0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grpSp>
        <p:nvGrpSpPr>
          <p:cNvPr id="81" name="그룹 80"/>
          <p:cNvGrpSpPr/>
          <p:nvPr/>
        </p:nvGrpSpPr>
        <p:grpSpPr>
          <a:xfrm>
            <a:off x="3428991" y="3575802"/>
            <a:ext cx="2722099" cy="2714621"/>
            <a:chOff x="107176" y="1056547"/>
            <a:chExt cx="1152410" cy="1149244"/>
          </a:xfrm>
        </p:grpSpPr>
        <p:pic>
          <p:nvPicPr>
            <p:cNvPr id="82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56547"/>
              <a:ext cx="1152410" cy="1149244"/>
            </a:xfrm>
            <a:prstGeom prst="rect">
              <a:avLst/>
            </a:prstGeom>
          </p:spPr>
        </p:pic>
        <p:sp>
          <p:nvSpPr>
            <p:cNvPr id="83" name="직사각형 5"/>
            <p:cNvSpPr/>
            <p:nvPr/>
          </p:nvSpPr>
          <p:spPr>
            <a:xfrm>
              <a:off x="258394" y="1276578"/>
              <a:ext cx="846819" cy="661330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④</a:t>
              </a:r>
              <a:r>
                <a:rPr lang="en-US" altLang="ko-KR" sz="36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SNS</a:t>
              </a:r>
              <a:endParaRPr lang="ko-KR" altLang="en-US" sz="3600" b="1" i="0" spc="5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00034" y="1945361"/>
            <a:ext cx="2722099" cy="2714621"/>
            <a:chOff x="107176" y="1085469"/>
            <a:chExt cx="1152410" cy="1149244"/>
          </a:xfrm>
        </p:grpSpPr>
        <p:pic>
          <p:nvPicPr>
            <p:cNvPr id="85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86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②</a:t>
              </a:r>
              <a:r>
                <a:rPr lang="ko-KR" altLang="en-US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뉴스</a:t>
              </a:r>
              <a:r>
                <a:rPr lang="en-US" altLang="ko-KR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, </a:t>
              </a:r>
              <a:r>
                <a:rPr lang="ko-KR" altLang="en-US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기사</a:t>
              </a:r>
              <a:endParaRPr lang="ko-KR" altLang="en-US" sz="2400" b="1" i="0" spc="5" dirty="0">
                <a:solidFill>
                  <a:schemeClr val="tx1"/>
                </a:solidFill>
                <a:latin typeface="문체부 훈민정음체" pitchFamily="18" charset="-127"/>
                <a:ea typeface="문체부 돋음체" pitchFamily="49" charset="-127"/>
                <a:cs typeface="+mj-cs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6421901" y="1945361"/>
            <a:ext cx="2722099" cy="2714621"/>
            <a:chOff x="107176" y="1085469"/>
            <a:chExt cx="1152410" cy="1149244"/>
          </a:xfrm>
        </p:grpSpPr>
        <p:pic>
          <p:nvPicPr>
            <p:cNvPr id="8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89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③</a:t>
              </a:r>
              <a:r>
                <a:rPr lang="ko-KR" altLang="en-US" sz="2400" b="1" spc="5" dirty="0" err="1" smtClean="0">
                  <a:latin typeface="맑은 고딕" pitchFamily="50" charset="-127"/>
                  <a:ea typeface="맑은 고딕" pitchFamily="50" charset="-127"/>
                  <a:cs typeface="+mj-cs"/>
                </a:rPr>
                <a:t>다큐맨터리</a:t>
              </a:r>
              <a:endParaRPr lang="ko-KR" altLang="en-US" sz="2400" b="1" i="0" spc="5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29860" y="2796329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※</a:t>
            </a:r>
            <a:r>
              <a:rPr lang="ko-KR" altLang="en-US" sz="2000" dirty="0" smtClean="0">
                <a:latin typeface="+mn-ea"/>
              </a:rPr>
              <a:t>언론 </a:t>
            </a:r>
            <a:r>
              <a:rPr lang="en-US" altLang="ko-KR" sz="2000" dirty="0" smtClean="0">
                <a:latin typeface="+mn-ea"/>
              </a:rPr>
              <a:t>-</a:t>
            </a:r>
          </a:p>
          <a:p>
            <a:pPr algn="ctr"/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'</a:t>
            </a:r>
            <a:r>
              <a:rPr lang="ko-KR" altLang="en-US" sz="2000" dirty="0" smtClean="0">
                <a:latin typeface="궁서체" pitchFamily="17" charset="-127"/>
                <a:ea typeface="궁서체" pitchFamily="17" charset="-127"/>
              </a:rPr>
              <a:t>매체를 통해 자신의</a:t>
            </a:r>
            <a:endParaRPr lang="en-US" altLang="ko-KR" sz="2000" dirty="0" smtClean="0">
              <a:latin typeface="궁서체" pitchFamily="17" charset="-127"/>
              <a:ea typeface="궁서체" pitchFamily="17" charset="-127"/>
            </a:endParaRPr>
          </a:p>
          <a:p>
            <a:pPr algn="ctr"/>
            <a:r>
              <a:rPr lang="ko-KR" altLang="en-US" sz="2000" dirty="0" smtClean="0">
                <a:latin typeface="궁서체" pitchFamily="17" charset="-127"/>
                <a:ea typeface="궁서체" pitchFamily="17" charset="-127"/>
              </a:rPr>
              <a:t>생각을 알리는 행위</a:t>
            </a:r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'</a:t>
            </a:r>
            <a:endParaRPr lang="ko-KR" altLang="en-US" sz="2000" dirty="0">
              <a:latin typeface="궁서체" pitchFamily="17" charset="-127"/>
              <a:ea typeface="궁서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29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①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개인방송</a:t>
            </a:r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을 통한 독도수호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1026" name="Picture 2" descr="C:\Users\JaeWook\Desktop\Wook\독도영토학\독도B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785764"/>
            <a:ext cx="3750812" cy="299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JaeWook\Desktop\Wook\독도영토학\아프리카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785764"/>
            <a:ext cx="3154253" cy="976316"/>
          </a:xfrm>
          <a:prstGeom prst="rect">
            <a:avLst/>
          </a:prstGeom>
          <a:noFill/>
          <a:scene3d>
            <a:camera prst="orthographicFront">
              <a:rot lat="20699999" lon="0" rev="0"/>
            </a:camera>
            <a:lightRig rig="threePt" dir="t"/>
          </a:scene3d>
        </p:spPr>
      </p:pic>
      <p:pic>
        <p:nvPicPr>
          <p:cNvPr id="1028" name="Picture 4" descr="C:\Users\JaeWook\Desktop\Wook\독도영토학\독도재단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858" y="3714752"/>
            <a:ext cx="2193373" cy="17859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331903">
            <a:off x="846193" y="5862116"/>
            <a:ext cx="1890204" cy="70788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dirty="0" smtClean="0"/>
              <a:t>민간인 중심의 독도수호 단체</a:t>
            </a:r>
            <a:endParaRPr lang="ko-KR" altLang="en-US" sz="2000" dirty="0"/>
          </a:p>
        </p:txBody>
      </p:sp>
      <p:sp>
        <p:nvSpPr>
          <p:cNvPr id="13" name="오른쪽 화살표 12"/>
          <p:cNvSpPr/>
          <p:nvPr/>
        </p:nvSpPr>
        <p:spPr>
          <a:xfrm>
            <a:off x="3511411" y="2762080"/>
            <a:ext cx="1203465" cy="7858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덧셈 기호 13"/>
          <p:cNvSpPr/>
          <p:nvPr/>
        </p:nvSpPr>
        <p:spPr>
          <a:xfrm>
            <a:off x="1413403" y="2595474"/>
            <a:ext cx="944019" cy="95267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1212703">
            <a:off x="853904" y="1166478"/>
            <a:ext cx="2328177" cy="707886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국내최대</a:t>
            </a:r>
            <a:endParaRPr lang="en-US" altLang="ko-KR" sz="2000" dirty="0" smtClean="0"/>
          </a:p>
          <a:p>
            <a:r>
              <a:rPr lang="ko-KR" altLang="en-US" sz="2000" dirty="0" smtClean="0"/>
              <a:t>인터넷방송 </a:t>
            </a:r>
            <a:r>
              <a:rPr lang="ko-KR" altLang="en-US" sz="2000" dirty="0" err="1" smtClean="0"/>
              <a:t>플렛폼</a:t>
            </a:r>
            <a:endParaRPr lang="ko-KR" altLang="en-US" sz="2000" dirty="0"/>
          </a:p>
        </p:txBody>
      </p:sp>
      <p:sp>
        <p:nvSpPr>
          <p:cNvPr id="35" name="오른쪽으로 구부러진 화살표 34"/>
          <p:cNvSpPr/>
          <p:nvPr/>
        </p:nvSpPr>
        <p:spPr>
          <a:xfrm>
            <a:off x="289072" y="1514832"/>
            <a:ext cx="464334" cy="976316"/>
          </a:xfrm>
          <a:prstGeom prst="curvedRight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오른쪽으로 구부러진 화살표 35"/>
          <p:cNvSpPr/>
          <p:nvPr/>
        </p:nvSpPr>
        <p:spPr>
          <a:xfrm>
            <a:off x="119265" y="4997886"/>
            <a:ext cx="475786" cy="1217196"/>
          </a:xfrm>
          <a:prstGeom prst="curv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1524" y="1644550"/>
            <a:ext cx="17859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독도 </a:t>
            </a:r>
            <a:r>
              <a:rPr lang="en-US" altLang="ko-KR" sz="3200" dirty="0" smtClean="0"/>
              <a:t>BJ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8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②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뉴스</a:t>
            </a:r>
            <a:r>
              <a:rPr lang="en-US" altLang="ko-KR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기사</a:t>
            </a:r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를 통한 독도수호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2050" name="Picture 2" descr="C:\Users\JaeWook\Desktop\Wook\독도영토학\일본독도의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239" y="1331213"/>
            <a:ext cx="3761888" cy="2114556"/>
          </a:xfrm>
          <a:prstGeom prst="rect">
            <a:avLst/>
          </a:prstGeom>
          <a:noFill/>
        </p:spPr>
      </p:pic>
      <p:pic>
        <p:nvPicPr>
          <p:cNvPr id="2051" name="Picture 3" descr="C:\Users\JaeWook\Desktop\Wook\독도영토학\아베 우경화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239" y="3714752"/>
            <a:ext cx="3761888" cy="2454272"/>
          </a:xfrm>
          <a:prstGeom prst="rect">
            <a:avLst/>
          </a:prstGeom>
          <a:noFill/>
        </p:spPr>
      </p:pic>
      <p:pic>
        <p:nvPicPr>
          <p:cNvPr id="2053" name="Picture 5" descr="C:\Users\JaeWook\Desktop\Wook\독도영토학\독도전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49" y="4357694"/>
            <a:ext cx="2605408" cy="1642980"/>
          </a:xfrm>
          <a:prstGeom prst="roundRect">
            <a:avLst/>
          </a:prstGeom>
          <a:noFill/>
        </p:spPr>
      </p:pic>
      <p:pic>
        <p:nvPicPr>
          <p:cNvPr id="1026" name="Picture 2" descr="C:\Users\JaeWook\Desktop\Wook\독도영토학\기사제목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2766">
            <a:off x="807882" y="1224593"/>
            <a:ext cx="5531314" cy="799410"/>
          </a:xfrm>
          <a:prstGeom prst="rect">
            <a:avLst/>
          </a:prstGeom>
          <a:noFill/>
        </p:spPr>
      </p:pic>
      <p:pic>
        <p:nvPicPr>
          <p:cNvPr id="1027" name="Picture 3" descr="C:\Users\JaeWook\Desktop\Wook\독도영토학\기사제목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445769"/>
            <a:ext cx="5564359" cy="808861"/>
          </a:xfrm>
          <a:prstGeom prst="rect">
            <a:avLst/>
          </a:prstGeom>
          <a:noFill/>
        </p:spPr>
      </p:pic>
      <p:pic>
        <p:nvPicPr>
          <p:cNvPr id="1028" name="Picture 4" descr="C:\Users\JaeWook\Desktop\Wook\독도영토학\독도소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48" y="2357430"/>
            <a:ext cx="2588109" cy="176699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3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3979323" cy="1808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③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다큐멘터리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3074" name="Picture 2" descr="C:\Users\JaeWook\Desktop\Wook\독도영토학\독도다큐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5919" y="4429132"/>
            <a:ext cx="3092569" cy="1736510"/>
          </a:xfrm>
          <a:prstGeom prst="rect">
            <a:avLst/>
          </a:prstGeom>
          <a:noFill/>
        </p:spPr>
      </p:pic>
      <p:pic>
        <p:nvPicPr>
          <p:cNvPr id="3075" name="Picture 3" descr="C:\Users\JaeWook\Desktop\Wook\독도영토학\관심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76" y="1571612"/>
            <a:ext cx="5466914" cy="4098051"/>
          </a:xfrm>
          <a:prstGeom prst="rect">
            <a:avLst/>
          </a:prstGeom>
          <a:noFill/>
        </p:spPr>
      </p:pic>
      <p:pic>
        <p:nvPicPr>
          <p:cNvPr id="3076" name="Picture 4" descr="C:\Users\JaeWook\Desktop\Wook\독도영토학\독도방문객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5918" y="479434"/>
            <a:ext cx="3092569" cy="36554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6375" y="5069498"/>
            <a:ext cx="3079545" cy="40011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&lt;</a:t>
            </a:r>
            <a:r>
              <a:rPr lang="ko-KR" altLang="en-US" sz="2000" dirty="0" smtClean="0"/>
              <a:t>충남 </a:t>
            </a:r>
            <a:r>
              <a:rPr lang="ko-KR" altLang="en-US" sz="2000" dirty="0" err="1" smtClean="0"/>
              <a:t>용남고</a:t>
            </a:r>
            <a:r>
              <a:rPr lang="ko-KR" altLang="en-US" sz="2000" dirty="0" smtClean="0"/>
              <a:t> 설문조사</a:t>
            </a:r>
            <a:r>
              <a:rPr lang="en-US" altLang="ko-KR" sz="2000" dirty="0" smtClean="0"/>
              <a:t>&gt;</a:t>
            </a:r>
            <a:endParaRPr lang="ko-KR" altLang="en-US" sz="2000" dirty="0"/>
          </a:p>
        </p:txBody>
      </p:sp>
      <p:sp>
        <p:nvSpPr>
          <p:cNvPr id="14" name="자유형 13"/>
          <p:cNvSpPr/>
          <p:nvPr/>
        </p:nvSpPr>
        <p:spPr>
          <a:xfrm>
            <a:off x="1248655" y="2815771"/>
            <a:ext cx="1030088" cy="941326"/>
          </a:xfrm>
          <a:custGeom>
            <a:avLst/>
            <a:gdLst>
              <a:gd name="connsiteX0" fmla="*/ 652716 w 1030088"/>
              <a:gd name="connsiteY0" fmla="*/ 914400 h 941326"/>
              <a:gd name="connsiteX1" fmla="*/ 362431 w 1030088"/>
              <a:gd name="connsiteY1" fmla="*/ 914400 h 941326"/>
              <a:gd name="connsiteX2" fmla="*/ 275345 w 1030088"/>
              <a:gd name="connsiteY2" fmla="*/ 885372 h 941326"/>
              <a:gd name="connsiteX3" fmla="*/ 217288 w 1030088"/>
              <a:gd name="connsiteY3" fmla="*/ 870858 h 941326"/>
              <a:gd name="connsiteX4" fmla="*/ 173745 w 1030088"/>
              <a:gd name="connsiteY4" fmla="*/ 841829 h 941326"/>
              <a:gd name="connsiteX5" fmla="*/ 130202 w 1030088"/>
              <a:gd name="connsiteY5" fmla="*/ 827315 h 941326"/>
              <a:gd name="connsiteX6" fmla="*/ 72145 w 1030088"/>
              <a:gd name="connsiteY6" fmla="*/ 740229 h 941326"/>
              <a:gd name="connsiteX7" fmla="*/ 57631 w 1030088"/>
              <a:gd name="connsiteY7" fmla="*/ 203200 h 941326"/>
              <a:gd name="connsiteX8" fmla="*/ 86659 w 1030088"/>
              <a:gd name="connsiteY8" fmla="*/ 159658 h 941326"/>
              <a:gd name="connsiteX9" fmla="*/ 130202 w 1030088"/>
              <a:gd name="connsiteY9" fmla="*/ 130629 h 941326"/>
              <a:gd name="connsiteX10" fmla="*/ 159231 w 1030088"/>
              <a:gd name="connsiteY10" fmla="*/ 87086 h 941326"/>
              <a:gd name="connsiteX11" fmla="*/ 304374 w 1030088"/>
              <a:gd name="connsiteY11" fmla="*/ 0 h 941326"/>
              <a:gd name="connsiteX12" fmla="*/ 739802 w 1030088"/>
              <a:gd name="connsiteY12" fmla="*/ 14515 h 941326"/>
              <a:gd name="connsiteX13" fmla="*/ 783345 w 1030088"/>
              <a:gd name="connsiteY13" fmla="*/ 29029 h 941326"/>
              <a:gd name="connsiteX14" fmla="*/ 826888 w 1030088"/>
              <a:gd name="connsiteY14" fmla="*/ 58058 h 941326"/>
              <a:gd name="connsiteX15" fmla="*/ 913974 w 1030088"/>
              <a:gd name="connsiteY15" fmla="*/ 130629 h 941326"/>
              <a:gd name="connsiteX16" fmla="*/ 943002 w 1030088"/>
              <a:gd name="connsiteY16" fmla="*/ 188686 h 941326"/>
              <a:gd name="connsiteX17" fmla="*/ 1001059 w 1030088"/>
              <a:gd name="connsiteY17" fmla="*/ 290286 h 941326"/>
              <a:gd name="connsiteX18" fmla="*/ 1030088 w 1030088"/>
              <a:gd name="connsiteY18" fmla="*/ 377372 h 941326"/>
              <a:gd name="connsiteX19" fmla="*/ 1015574 w 1030088"/>
              <a:gd name="connsiteY19" fmla="*/ 580572 h 941326"/>
              <a:gd name="connsiteX20" fmla="*/ 943002 w 1030088"/>
              <a:gd name="connsiteY20" fmla="*/ 667658 h 941326"/>
              <a:gd name="connsiteX21" fmla="*/ 913974 w 1030088"/>
              <a:gd name="connsiteY21" fmla="*/ 711200 h 941326"/>
              <a:gd name="connsiteX22" fmla="*/ 855916 w 1030088"/>
              <a:gd name="connsiteY22" fmla="*/ 740229 h 941326"/>
              <a:gd name="connsiteX23" fmla="*/ 812374 w 1030088"/>
              <a:gd name="connsiteY23" fmla="*/ 769258 h 941326"/>
              <a:gd name="connsiteX24" fmla="*/ 768831 w 1030088"/>
              <a:gd name="connsiteY24" fmla="*/ 783772 h 941326"/>
              <a:gd name="connsiteX25" fmla="*/ 725288 w 1030088"/>
              <a:gd name="connsiteY25" fmla="*/ 812800 h 941326"/>
              <a:gd name="connsiteX26" fmla="*/ 667231 w 1030088"/>
              <a:gd name="connsiteY26" fmla="*/ 827315 h 941326"/>
              <a:gd name="connsiteX27" fmla="*/ 652716 w 1030088"/>
              <a:gd name="connsiteY27" fmla="*/ 885372 h 941326"/>
              <a:gd name="connsiteX28" fmla="*/ 652716 w 1030088"/>
              <a:gd name="connsiteY28" fmla="*/ 914400 h 9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30088" h="941326">
                <a:moveTo>
                  <a:pt x="652716" y="914400"/>
                </a:moveTo>
                <a:cubicBezTo>
                  <a:pt x="604335" y="919238"/>
                  <a:pt x="550913" y="941326"/>
                  <a:pt x="362431" y="914400"/>
                </a:cubicBezTo>
                <a:cubicBezTo>
                  <a:pt x="332140" y="910073"/>
                  <a:pt x="305030" y="892793"/>
                  <a:pt x="275345" y="885372"/>
                </a:cubicBezTo>
                <a:lnTo>
                  <a:pt x="217288" y="870858"/>
                </a:lnTo>
                <a:cubicBezTo>
                  <a:pt x="202774" y="861182"/>
                  <a:pt x="189347" y="849630"/>
                  <a:pt x="173745" y="841829"/>
                </a:cubicBezTo>
                <a:cubicBezTo>
                  <a:pt x="160061" y="834987"/>
                  <a:pt x="141020" y="838133"/>
                  <a:pt x="130202" y="827315"/>
                </a:cubicBezTo>
                <a:cubicBezTo>
                  <a:pt x="105532" y="802645"/>
                  <a:pt x="72145" y="740229"/>
                  <a:pt x="72145" y="740229"/>
                </a:cubicBezTo>
                <a:cubicBezTo>
                  <a:pt x="0" y="523795"/>
                  <a:pt x="20861" y="619922"/>
                  <a:pt x="57631" y="203200"/>
                </a:cubicBezTo>
                <a:cubicBezTo>
                  <a:pt x="59164" y="185824"/>
                  <a:pt x="74324" y="171993"/>
                  <a:pt x="86659" y="159658"/>
                </a:cubicBezTo>
                <a:cubicBezTo>
                  <a:pt x="98994" y="147323"/>
                  <a:pt x="115688" y="140305"/>
                  <a:pt x="130202" y="130629"/>
                </a:cubicBezTo>
                <a:cubicBezTo>
                  <a:pt x="139878" y="116115"/>
                  <a:pt x="146103" y="98573"/>
                  <a:pt x="159231" y="87086"/>
                </a:cubicBezTo>
                <a:cubicBezTo>
                  <a:pt x="205938" y="46218"/>
                  <a:pt x="251319" y="26528"/>
                  <a:pt x="304374" y="0"/>
                </a:cubicBezTo>
                <a:cubicBezTo>
                  <a:pt x="449517" y="4838"/>
                  <a:pt x="594845" y="5730"/>
                  <a:pt x="739802" y="14515"/>
                </a:cubicBezTo>
                <a:cubicBezTo>
                  <a:pt x="755073" y="15441"/>
                  <a:pt x="769661" y="22187"/>
                  <a:pt x="783345" y="29029"/>
                </a:cubicBezTo>
                <a:cubicBezTo>
                  <a:pt x="798947" y="36830"/>
                  <a:pt x="813487" y="46891"/>
                  <a:pt x="826888" y="58058"/>
                </a:cubicBezTo>
                <a:cubicBezTo>
                  <a:pt x="938644" y="151187"/>
                  <a:pt x="805864" y="58555"/>
                  <a:pt x="913974" y="130629"/>
                </a:cubicBezTo>
                <a:cubicBezTo>
                  <a:pt x="923650" y="149981"/>
                  <a:pt x="932267" y="169900"/>
                  <a:pt x="943002" y="188686"/>
                </a:cubicBezTo>
                <a:cubicBezTo>
                  <a:pt x="977917" y="249787"/>
                  <a:pt x="971816" y="217178"/>
                  <a:pt x="1001059" y="290286"/>
                </a:cubicBezTo>
                <a:cubicBezTo>
                  <a:pt x="1012423" y="318696"/>
                  <a:pt x="1030088" y="377372"/>
                  <a:pt x="1030088" y="377372"/>
                </a:cubicBezTo>
                <a:cubicBezTo>
                  <a:pt x="1025250" y="445105"/>
                  <a:pt x="1027375" y="513699"/>
                  <a:pt x="1015574" y="580572"/>
                </a:cubicBezTo>
                <a:cubicBezTo>
                  <a:pt x="1010733" y="608002"/>
                  <a:pt x="957020" y="650837"/>
                  <a:pt x="943002" y="667658"/>
                </a:cubicBezTo>
                <a:cubicBezTo>
                  <a:pt x="931835" y="681059"/>
                  <a:pt x="927375" y="700033"/>
                  <a:pt x="913974" y="711200"/>
                </a:cubicBezTo>
                <a:cubicBezTo>
                  <a:pt x="897352" y="725052"/>
                  <a:pt x="874702" y="729494"/>
                  <a:pt x="855916" y="740229"/>
                </a:cubicBezTo>
                <a:cubicBezTo>
                  <a:pt x="840771" y="748884"/>
                  <a:pt x="827976" y="761457"/>
                  <a:pt x="812374" y="769258"/>
                </a:cubicBezTo>
                <a:cubicBezTo>
                  <a:pt x="798690" y="776100"/>
                  <a:pt x="782515" y="776930"/>
                  <a:pt x="768831" y="783772"/>
                </a:cubicBezTo>
                <a:cubicBezTo>
                  <a:pt x="753229" y="791573"/>
                  <a:pt x="741321" y="805928"/>
                  <a:pt x="725288" y="812800"/>
                </a:cubicBezTo>
                <a:cubicBezTo>
                  <a:pt x="706953" y="820658"/>
                  <a:pt x="686583" y="822477"/>
                  <a:pt x="667231" y="827315"/>
                </a:cubicBezTo>
                <a:cubicBezTo>
                  <a:pt x="662393" y="846667"/>
                  <a:pt x="659720" y="866694"/>
                  <a:pt x="652716" y="885372"/>
                </a:cubicBezTo>
                <a:cubicBezTo>
                  <a:pt x="645119" y="905631"/>
                  <a:pt x="701097" y="909562"/>
                  <a:pt x="652716" y="9144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2090057" y="3585029"/>
            <a:ext cx="3647676" cy="1930918"/>
          </a:xfrm>
          <a:custGeom>
            <a:avLst/>
            <a:gdLst>
              <a:gd name="connsiteX0" fmla="*/ 0 w 3647676"/>
              <a:gd name="connsiteY0" fmla="*/ 0 h 1930918"/>
              <a:gd name="connsiteX1" fmla="*/ 101600 w 3647676"/>
              <a:gd name="connsiteY1" fmla="*/ 43542 h 1930918"/>
              <a:gd name="connsiteX2" fmla="*/ 145143 w 3647676"/>
              <a:gd name="connsiteY2" fmla="*/ 87085 h 1930918"/>
              <a:gd name="connsiteX3" fmla="*/ 217714 w 3647676"/>
              <a:gd name="connsiteY3" fmla="*/ 116114 h 1930918"/>
              <a:gd name="connsiteX4" fmla="*/ 362857 w 3647676"/>
              <a:gd name="connsiteY4" fmla="*/ 232228 h 1930918"/>
              <a:gd name="connsiteX5" fmla="*/ 406400 w 3647676"/>
              <a:gd name="connsiteY5" fmla="*/ 261257 h 1930918"/>
              <a:gd name="connsiteX6" fmla="*/ 478972 w 3647676"/>
              <a:gd name="connsiteY6" fmla="*/ 362857 h 1930918"/>
              <a:gd name="connsiteX7" fmla="*/ 551543 w 3647676"/>
              <a:gd name="connsiteY7" fmla="*/ 420914 h 1930918"/>
              <a:gd name="connsiteX8" fmla="*/ 624114 w 3647676"/>
              <a:gd name="connsiteY8" fmla="*/ 508000 h 1930918"/>
              <a:gd name="connsiteX9" fmla="*/ 725714 w 3647676"/>
              <a:gd name="connsiteY9" fmla="*/ 609600 h 1930918"/>
              <a:gd name="connsiteX10" fmla="*/ 798286 w 3647676"/>
              <a:gd name="connsiteY10" fmla="*/ 682171 h 1930918"/>
              <a:gd name="connsiteX11" fmla="*/ 943429 w 3647676"/>
              <a:gd name="connsiteY11" fmla="*/ 783771 h 1930918"/>
              <a:gd name="connsiteX12" fmla="*/ 1059543 w 3647676"/>
              <a:gd name="connsiteY12" fmla="*/ 870857 h 1930918"/>
              <a:gd name="connsiteX13" fmla="*/ 1175657 w 3647676"/>
              <a:gd name="connsiteY13" fmla="*/ 899885 h 1930918"/>
              <a:gd name="connsiteX14" fmla="*/ 1262743 w 3647676"/>
              <a:gd name="connsiteY14" fmla="*/ 928914 h 1930918"/>
              <a:gd name="connsiteX15" fmla="*/ 1407886 w 3647676"/>
              <a:gd name="connsiteY15" fmla="*/ 972457 h 1930918"/>
              <a:gd name="connsiteX16" fmla="*/ 1494972 w 3647676"/>
              <a:gd name="connsiteY16" fmla="*/ 1016000 h 1930918"/>
              <a:gd name="connsiteX17" fmla="*/ 1538514 w 3647676"/>
              <a:gd name="connsiteY17" fmla="*/ 1045028 h 1930918"/>
              <a:gd name="connsiteX18" fmla="*/ 1625600 w 3647676"/>
              <a:gd name="connsiteY18" fmla="*/ 1074057 h 1930918"/>
              <a:gd name="connsiteX19" fmla="*/ 1741714 w 3647676"/>
              <a:gd name="connsiteY19" fmla="*/ 1132114 h 1930918"/>
              <a:gd name="connsiteX20" fmla="*/ 1785257 w 3647676"/>
              <a:gd name="connsiteY20" fmla="*/ 1161142 h 1930918"/>
              <a:gd name="connsiteX21" fmla="*/ 1843314 w 3647676"/>
              <a:gd name="connsiteY21" fmla="*/ 1175657 h 1930918"/>
              <a:gd name="connsiteX22" fmla="*/ 1901372 w 3647676"/>
              <a:gd name="connsiteY22" fmla="*/ 1204685 h 1930918"/>
              <a:gd name="connsiteX23" fmla="*/ 1959429 w 3647676"/>
              <a:gd name="connsiteY23" fmla="*/ 1219200 h 1930918"/>
              <a:gd name="connsiteX24" fmla="*/ 2104572 w 3647676"/>
              <a:gd name="connsiteY24" fmla="*/ 1262742 h 1930918"/>
              <a:gd name="connsiteX25" fmla="*/ 2220686 w 3647676"/>
              <a:gd name="connsiteY25" fmla="*/ 1320800 h 1930918"/>
              <a:gd name="connsiteX26" fmla="*/ 2264229 w 3647676"/>
              <a:gd name="connsiteY26" fmla="*/ 1335314 h 1930918"/>
              <a:gd name="connsiteX27" fmla="*/ 2394857 w 3647676"/>
              <a:gd name="connsiteY27" fmla="*/ 1407885 h 1930918"/>
              <a:gd name="connsiteX28" fmla="*/ 2452914 w 3647676"/>
              <a:gd name="connsiteY28" fmla="*/ 1422400 h 1930918"/>
              <a:gd name="connsiteX29" fmla="*/ 2496457 w 3647676"/>
              <a:gd name="connsiteY29" fmla="*/ 1451428 h 1930918"/>
              <a:gd name="connsiteX30" fmla="*/ 2627086 w 3647676"/>
              <a:gd name="connsiteY30" fmla="*/ 1480457 h 1930918"/>
              <a:gd name="connsiteX31" fmla="*/ 2699657 w 3647676"/>
              <a:gd name="connsiteY31" fmla="*/ 1509485 h 1930918"/>
              <a:gd name="connsiteX32" fmla="*/ 2757714 w 3647676"/>
              <a:gd name="connsiteY32" fmla="*/ 1538514 h 1930918"/>
              <a:gd name="connsiteX33" fmla="*/ 2830286 w 3647676"/>
              <a:gd name="connsiteY33" fmla="*/ 1553028 h 1930918"/>
              <a:gd name="connsiteX34" fmla="*/ 2975429 w 3647676"/>
              <a:gd name="connsiteY34" fmla="*/ 1582057 h 1930918"/>
              <a:gd name="connsiteX35" fmla="*/ 3091543 w 3647676"/>
              <a:gd name="connsiteY35" fmla="*/ 1611085 h 1930918"/>
              <a:gd name="connsiteX36" fmla="*/ 3178629 w 3647676"/>
              <a:gd name="connsiteY36" fmla="*/ 1640114 h 1930918"/>
              <a:gd name="connsiteX37" fmla="*/ 3323772 w 3647676"/>
              <a:gd name="connsiteY37" fmla="*/ 1669142 h 1930918"/>
              <a:gd name="connsiteX38" fmla="*/ 3410857 w 3647676"/>
              <a:gd name="connsiteY38" fmla="*/ 1698171 h 1930918"/>
              <a:gd name="connsiteX39" fmla="*/ 3454400 w 3647676"/>
              <a:gd name="connsiteY39" fmla="*/ 1712685 h 1930918"/>
              <a:gd name="connsiteX40" fmla="*/ 3497943 w 3647676"/>
              <a:gd name="connsiteY40" fmla="*/ 1727200 h 1930918"/>
              <a:gd name="connsiteX41" fmla="*/ 3556000 w 3647676"/>
              <a:gd name="connsiteY41" fmla="*/ 1741714 h 1930918"/>
              <a:gd name="connsiteX42" fmla="*/ 3628572 w 3647676"/>
              <a:gd name="connsiteY42" fmla="*/ 1756228 h 1930918"/>
              <a:gd name="connsiteX43" fmla="*/ 3585029 w 3647676"/>
              <a:gd name="connsiteY43" fmla="*/ 1741714 h 1930918"/>
              <a:gd name="connsiteX44" fmla="*/ 3483429 w 3647676"/>
              <a:gd name="connsiteY44" fmla="*/ 1669142 h 1930918"/>
              <a:gd name="connsiteX45" fmla="*/ 3439886 w 3647676"/>
              <a:gd name="connsiteY45" fmla="*/ 1640114 h 1930918"/>
              <a:gd name="connsiteX46" fmla="*/ 3396343 w 3647676"/>
              <a:gd name="connsiteY46" fmla="*/ 1596571 h 1930918"/>
              <a:gd name="connsiteX47" fmla="*/ 3323772 w 3647676"/>
              <a:gd name="connsiteY47" fmla="*/ 1509485 h 1930918"/>
              <a:gd name="connsiteX48" fmla="*/ 3280229 w 3647676"/>
              <a:gd name="connsiteY48" fmla="*/ 1494971 h 1930918"/>
              <a:gd name="connsiteX49" fmla="*/ 3294743 w 3647676"/>
              <a:gd name="connsiteY49" fmla="*/ 1901371 h 1930918"/>
              <a:gd name="connsiteX50" fmla="*/ 3381829 w 3647676"/>
              <a:gd name="connsiteY50" fmla="*/ 1872342 h 1930918"/>
              <a:gd name="connsiteX51" fmla="*/ 3425372 w 3647676"/>
              <a:gd name="connsiteY51" fmla="*/ 1857828 h 1930918"/>
              <a:gd name="connsiteX52" fmla="*/ 3468914 w 3647676"/>
              <a:gd name="connsiteY52" fmla="*/ 1828800 h 1930918"/>
              <a:gd name="connsiteX53" fmla="*/ 3599543 w 3647676"/>
              <a:gd name="connsiteY53" fmla="*/ 1785257 h 1930918"/>
              <a:gd name="connsiteX54" fmla="*/ 3643086 w 3647676"/>
              <a:gd name="connsiteY54" fmla="*/ 1756228 h 193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47676" h="1930918">
                <a:moveTo>
                  <a:pt x="0" y="0"/>
                </a:moveTo>
                <a:cubicBezTo>
                  <a:pt x="33867" y="14514"/>
                  <a:pt x="70005" y="24585"/>
                  <a:pt x="101600" y="43542"/>
                </a:cubicBezTo>
                <a:cubicBezTo>
                  <a:pt x="119201" y="54103"/>
                  <a:pt x="127737" y="76206"/>
                  <a:pt x="145143" y="87085"/>
                </a:cubicBezTo>
                <a:cubicBezTo>
                  <a:pt x="167237" y="100894"/>
                  <a:pt x="193524" y="106438"/>
                  <a:pt x="217714" y="116114"/>
                </a:cubicBezTo>
                <a:cubicBezTo>
                  <a:pt x="266095" y="154819"/>
                  <a:pt x="311305" y="197860"/>
                  <a:pt x="362857" y="232228"/>
                </a:cubicBezTo>
                <a:cubicBezTo>
                  <a:pt x="377371" y="241904"/>
                  <a:pt x="392999" y="250090"/>
                  <a:pt x="406400" y="261257"/>
                </a:cubicBezTo>
                <a:cubicBezTo>
                  <a:pt x="533936" y="367537"/>
                  <a:pt x="368354" y="236437"/>
                  <a:pt x="478972" y="362857"/>
                </a:cubicBezTo>
                <a:cubicBezTo>
                  <a:pt x="499372" y="386171"/>
                  <a:pt x="527353" y="401562"/>
                  <a:pt x="551543" y="420914"/>
                </a:cubicBezTo>
                <a:cubicBezTo>
                  <a:pt x="604566" y="526957"/>
                  <a:pt x="549515" y="440860"/>
                  <a:pt x="624114" y="508000"/>
                </a:cubicBezTo>
                <a:cubicBezTo>
                  <a:pt x="659714" y="540040"/>
                  <a:pt x="691847" y="575733"/>
                  <a:pt x="725714" y="609600"/>
                </a:cubicBezTo>
                <a:cubicBezTo>
                  <a:pt x="749905" y="633790"/>
                  <a:pt x="771572" y="660800"/>
                  <a:pt x="798286" y="682171"/>
                </a:cubicBezTo>
                <a:cubicBezTo>
                  <a:pt x="1001747" y="844941"/>
                  <a:pt x="745158" y="644982"/>
                  <a:pt x="943429" y="783771"/>
                </a:cubicBezTo>
                <a:cubicBezTo>
                  <a:pt x="944341" y="784410"/>
                  <a:pt x="1038245" y="863112"/>
                  <a:pt x="1059543" y="870857"/>
                </a:cubicBezTo>
                <a:cubicBezTo>
                  <a:pt x="1097037" y="884491"/>
                  <a:pt x="1137809" y="887269"/>
                  <a:pt x="1175657" y="899885"/>
                </a:cubicBezTo>
                <a:cubicBezTo>
                  <a:pt x="1204686" y="909561"/>
                  <a:pt x="1233058" y="921493"/>
                  <a:pt x="1262743" y="928914"/>
                </a:cubicBezTo>
                <a:cubicBezTo>
                  <a:pt x="1295199" y="937028"/>
                  <a:pt x="1386681" y="958321"/>
                  <a:pt x="1407886" y="972457"/>
                </a:cubicBezTo>
                <a:cubicBezTo>
                  <a:pt x="1532678" y="1055650"/>
                  <a:pt x="1374784" y="955906"/>
                  <a:pt x="1494972" y="1016000"/>
                </a:cubicBezTo>
                <a:cubicBezTo>
                  <a:pt x="1510574" y="1023801"/>
                  <a:pt x="1522574" y="1037943"/>
                  <a:pt x="1538514" y="1045028"/>
                </a:cubicBezTo>
                <a:cubicBezTo>
                  <a:pt x="1566476" y="1057455"/>
                  <a:pt x="1600140" y="1057084"/>
                  <a:pt x="1625600" y="1074057"/>
                </a:cubicBezTo>
                <a:cubicBezTo>
                  <a:pt x="1726481" y="1141310"/>
                  <a:pt x="1599686" y="1061100"/>
                  <a:pt x="1741714" y="1132114"/>
                </a:cubicBezTo>
                <a:cubicBezTo>
                  <a:pt x="1757316" y="1139915"/>
                  <a:pt x="1769224" y="1154270"/>
                  <a:pt x="1785257" y="1161142"/>
                </a:cubicBezTo>
                <a:cubicBezTo>
                  <a:pt x="1803592" y="1169000"/>
                  <a:pt x="1824636" y="1168653"/>
                  <a:pt x="1843314" y="1175657"/>
                </a:cubicBezTo>
                <a:cubicBezTo>
                  <a:pt x="1863573" y="1183254"/>
                  <a:pt x="1881113" y="1197088"/>
                  <a:pt x="1901372" y="1204685"/>
                </a:cubicBezTo>
                <a:cubicBezTo>
                  <a:pt x="1920050" y="1211689"/>
                  <a:pt x="1940322" y="1213468"/>
                  <a:pt x="1959429" y="1219200"/>
                </a:cubicBezTo>
                <a:cubicBezTo>
                  <a:pt x="2136082" y="1272196"/>
                  <a:pt x="1970774" y="1229294"/>
                  <a:pt x="2104572" y="1262742"/>
                </a:cubicBezTo>
                <a:cubicBezTo>
                  <a:pt x="2143277" y="1282095"/>
                  <a:pt x="2179633" y="1307116"/>
                  <a:pt x="2220686" y="1320800"/>
                </a:cubicBezTo>
                <a:cubicBezTo>
                  <a:pt x="2235200" y="1325638"/>
                  <a:pt x="2250545" y="1328472"/>
                  <a:pt x="2264229" y="1335314"/>
                </a:cubicBezTo>
                <a:cubicBezTo>
                  <a:pt x="2319669" y="1363034"/>
                  <a:pt x="2338936" y="1386915"/>
                  <a:pt x="2394857" y="1407885"/>
                </a:cubicBezTo>
                <a:cubicBezTo>
                  <a:pt x="2413535" y="1414889"/>
                  <a:pt x="2433562" y="1417562"/>
                  <a:pt x="2452914" y="1422400"/>
                </a:cubicBezTo>
                <a:cubicBezTo>
                  <a:pt x="2467428" y="1432076"/>
                  <a:pt x="2480423" y="1444557"/>
                  <a:pt x="2496457" y="1451428"/>
                </a:cubicBezTo>
                <a:cubicBezTo>
                  <a:pt x="2522509" y="1462593"/>
                  <a:pt x="2604133" y="1473571"/>
                  <a:pt x="2627086" y="1480457"/>
                </a:cubicBezTo>
                <a:cubicBezTo>
                  <a:pt x="2652041" y="1487944"/>
                  <a:pt x="2675849" y="1498904"/>
                  <a:pt x="2699657" y="1509485"/>
                </a:cubicBezTo>
                <a:cubicBezTo>
                  <a:pt x="2719429" y="1518272"/>
                  <a:pt x="2737188" y="1531672"/>
                  <a:pt x="2757714" y="1538514"/>
                </a:cubicBezTo>
                <a:cubicBezTo>
                  <a:pt x="2781118" y="1546315"/>
                  <a:pt x="2806353" y="1547045"/>
                  <a:pt x="2830286" y="1553028"/>
                </a:cubicBezTo>
                <a:cubicBezTo>
                  <a:pt x="2965400" y="1586806"/>
                  <a:pt x="2726496" y="1546493"/>
                  <a:pt x="2975429" y="1582057"/>
                </a:cubicBezTo>
                <a:cubicBezTo>
                  <a:pt x="3107562" y="1626100"/>
                  <a:pt x="2898861" y="1558535"/>
                  <a:pt x="3091543" y="1611085"/>
                </a:cubicBezTo>
                <a:cubicBezTo>
                  <a:pt x="3121064" y="1619136"/>
                  <a:pt x="3148944" y="1632693"/>
                  <a:pt x="3178629" y="1640114"/>
                </a:cubicBezTo>
                <a:cubicBezTo>
                  <a:pt x="3265236" y="1661765"/>
                  <a:pt x="3217009" y="1651349"/>
                  <a:pt x="3323772" y="1669142"/>
                </a:cubicBezTo>
                <a:lnTo>
                  <a:pt x="3410857" y="1698171"/>
                </a:lnTo>
                <a:lnTo>
                  <a:pt x="3454400" y="1712685"/>
                </a:lnTo>
                <a:cubicBezTo>
                  <a:pt x="3468914" y="1717523"/>
                  <a:pt x="3483100" y="1723489"/>
                  <a:pt x="3497943" y="1727200"/>
                </a:cubicBezTo>
                <a:cubicBezTo>
                  <a:pt x="3517295" y="1732038"/>
                  <a:pt x="3536527" y="1737387"/>
                  <a:pt x="3556000" y="1741714"/>
                </a:cubicBezTo>
                <a:cubicBezTo>
                  <a:pt x="3580082" y="1747065"/>
                  <a:pt x="3603902" y="1756228"/>
                  <a:pt x="3628572" y="1756228"/>
                </a:cubicBezTo>
                <a:cubicBezTo>
                  <a:pt x="3643871" y="1756228"/>
                  <a:pt x="3599543" y="1746552"/>
                  <a:pt x="3585029" y="1741714"/>
                </a:cubicBezTo>
                <a:cubicBezTo>
                  <a:pt x="3482393" y="1673289"/>
                  <a:pt x="3609477" y="1759176"/>
                  <a:pt x="3483429" y="1669142"/>
                </a:cubicBezTo>
                <a:cubicBezTo>
                  <a:pt x="3469234" y="1659003"/>
                  <a:pt x="3453287" y="1651281"/>
                  <a:pt x="3439886" y="1640114"/>
                </a:cubicBezTo>
                <a:cubicBezTo>
                  <a:pt x="3424117" y="1626973"/>
                  <a:pt x="3409484" y="1612340"/>
                  <a:pt x="3396343" y="1596571"/>
                </a:cubicBezTo>
                <a:cubicBezTo>
                  <a:pt x="3362877" y="1556412"/>
                  <a:pt x="3371472" y="1541286"/>
                  <a:pt x="3323772" y="1509485"/>
                </a:cubicBezTo>
                <a:cubicBezTo>
                  <a:pt x="3311042" y="1500998"/>
                  <a:pt x="3294743" y="1499809"/>
                  <a:pt x="3280229" y="1494971"/>
                </a:cubicBezTo>
                <a:cubicBezTo>
                  <a:pt x="3285067" y="1630438"/>
                  <a:pt x="3259503" y="1770479"/>
                  <a:pt x="3294743" y="1901371"/>
                </a:cubicBezTo>
                <a:cubicBezTo>
                  <a:pt x="3302698" y="1930918"/>
                  <a:pt x="3352800" y="1882018"/>
                  <a:pt x="3381829" y="1872342"/>
                </a:cubicBezTo>
                <a:lnTo>
                  <a:pt x="3425372" y="1857828"/>
                </a:lnTo>
                <a:cubicBezTo>
                  <a:pt x="3439886" y="1848152"/>
                  <a:pt x="3452974" y="1835885"/>
                  <a:pt x="3468914" y="1828800"/>
                </a:cubicBezTo>
                <a:cubicBezTo>
                  <a:pt x="3468929" y="1828793"/>
                  <a:pt x="3577764" y="1792517"/>
                  <a:pt x="3599543" y="1785257"/>
                </a:cubicBezTo>
                <a:cubicBezTo>
                  <a:pt x="3647676" y="1769213"/>
                  <a:pt x="3643086" y="1786041"/>
                  <a:pt x="3643086" y="175622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52800" y="3454400"/>
            <a:ext cx="1883368" cy="595086"/>
          </a:xfrm>
          <a:custGeom>
            <a:avLst/>
            <a:gdLst>
              <a:gd name="connsiteX0" fmla="*/ 87086 w 1883368"/>
              <a:gd name="connsiteY0" fmla="*/ 580571 h 595086"/>
              <a:gd name="connsiteX1" fmla="*/ 188686 w 1883368"/>
              <a:gd name="connsiteY1" fmla="*/ 566057 h 595086"/>
              <a:gd name="connsiteX2" fmla="*/ 261257 w 1883368"/>
              <a:gd name="connsiteY2" fmla="*/ 551543 h 595086"/>
              <a:gd name="connsiteX3" fmla="*/ 740229 w 1883368"/>
              <a:gd name="connsiteY3" fmla="*/ 566057 h 595086"/>
              <a:gd name="connsiteX4" fmla="*/ 841829 w 1883368"/>
              <a:gd name="connsiteY4" fmla="*/ 580571 h 595086"/>
              <a:gd name="connsiteX5" fmla="*/ 928914 w 1883368"/>
              <a:gd name="connsiteY5" fmla="*/ 595086 h 595086"/>
              <a:gd name="connsiteX6" fmla="*/ 1509486 w 1883368"/>
              <a:gd name="connsiteY6" fmla="*/ 580571 h 595086"/>
              <a:gd name="connsiteX7" fmla="*/ 1625600 w 1883368"/>
              <a:gd name="connsiteY7" fmla="*/ 566057 h 595086"/>
              <a:gd name="connsiteX8" fmla="*/ 1669143 w 1883368"/>
              <a:gd name="connsiteY8" fmla="*/ 537029 h 595086"/>
              <a:gd name="connsiteX9" fmla="*/ 1712686 w 1883368"/>
              <a:gd name="connsiteY9" fmla="*/ 522514 h 595086"/>
              <a:gd name="connsiteX10" fmla="*/ 1741714 w 1883368"/>
              <a:gd name="connsiteY10" fmla="*/ 478971 h 595086"/>
              <a:gd name="connsiteX11" fmla="*/ 1828800 w 1883368"/>
              <a:gd name="connsiteY11" fmla="*/ 406400 h 595086"/>
              <a:gd name="connsiteX12" fmla="*/ 1857829 w 1883368"/>
              <a:gd name="connsiteY12" fmla="*/ 362857 h 595086"/>
              <a:gd name="connsiteX13" fmla="*/ 1857829 w 1883368"/>
              <a:gd name="connsiteY13" fmla="*/ 101600 h 595086"/>
              <a:gd name="connsiteX14" fmla="*/ 1843314 w 1883368"/>
              <a:gd name="connsiteY14" fmla="*/ 58057 h 595086"/>
              <a:gd name="connsiteX15" fmla="*/ 1799771 w 1883368"/>
              <a:gd name="connsiteY15" fmla="*/ 29029 h 595086"/>
              <a:gd name="connsiteX16" fmla="*/ 1669143 w 1883368"/>
              <a:gd name="connsiteY16" fmla="*/ 0 h 595086"/>
              <a:gd name="connsiteX17" fmla="*/ 217714 w 1883368"/>
              <a:gd name="connsiteY17" fmla="*/ 14514 h 595086"/>
              <a:gd name="connsiteX18" fmla="*/ 130629 w 1883368"/>
              <a:gd name="connsiteY18" fmla="*/ 43543 h 595086"/>
              <a:gd name="connsiteX19" fmla="*/ 72571 w 1883368"/>
              <a:gd name="connsiteY19" fmla="*/ 72571 h 595086"/>
              <a:gd name="connsiteX20" fmla="*/ 29029 w 1883368"/>
              <a:gd name="connsiteY20" fmla="*/ 116114 h 595086"/>
              <a:gd name="connsiteX21" fmla="*/ 0 w 1883368"/>
              <a:gd name="connsiteY21" fmla="*/ 203200 h 595086"/>
              <a:gd name="connsiteX22" fmla="*/ 14514 w 1883368"/>
              <a:gd name="connsiteY22" fmla="*/ 362857 h 595086"/>
              <a:gd name="connsiteX23" fmla="*/ 43543 w 1883368"/>
              <a:gd name="connsiteY23" fmla="*/ 449943 h 595086"/>
              <a:gd name="connsiteX24" fmla="*/ 58057 w 1883368"/>
              <a:gd name="connsiteY24" fmla="*/ 493486 h 595086"/>
              <a:gd name="connsiteX25" fmla="*/ 87086 w 1883368"/>
              <a:gd name="connsiteY25" fmla="*/ 580571 h 595086"/>
              <a:gd name="connsiteX26" fmla="*/ 87086 w 1883368"/>
              <a:gd name="connsiteY26" fmla="*/ 580571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3368" h="595086">
                <a:moveTo>
                  <a:pt x="87086" y="580571"/>
                </a:moveTo>
                <a:cubicBezTo>
                  <a:pt x="120953" y="575733"/>
                  <a:pt x="154941" y="571681"/>
                  <a:pt x="188686" y="566057"/>
                </a:cubicBezTo>
                <a:cubicBezTo>
                  <a:pt x="213020" y="562001"/>
                  <a:pt x="236588" y="551543"/>
                  <a:pt x="261257" y="551543"/>
                </a:cubicBezTo>
                <a:cubicBezTo>
                  <a:pt x="420988" y="551543"/>
                  <a:pt x="580572" y="561219"/>
                  <a:pt x="740229" y="566057"/>
                </a:cubicBezTo>
                <a:lnTo>
                  <a:pt x="841829" y="580571"/>
                </a:lnTo>
                <a:cubicBezTo>
                  <a:pt x="870916" y="585046"/>
                  <a:pt x="899485" y="595086"/>
                  <a:pt x="928914" y="595086"/>
                </a:cubicBezTo>
                <a:cubicBezTo>
                  <a:pt x="1122498" y="595086"/>
                  <a:pt x="1315962" y="585409"/>
                  <a:pt x="1509486" y="580571"/>
                </a:cubicBezTo>
                <a:cubicBezTo>
                  <a:pt x="1548191" y="575733"/>
                  <a:pt x="1587969" y="576320"/>
                  <a:pt x="1625600" y="566057"/>
                </a:cubicBezTo>
                <a:cubicBezTo>
                  <a:pt x="1642429" y="561467"/>
                  <a:pt x="1653541" y="544830"/>
                  <a:pt x="1669143" y="537029"/>
                </a:cubicBezTo>
                <a:cubicBezTo>
                  <a:pt x="1682827" y="530187"/>
                  <a:pt x="1698172" y="527352"/>
                  <a:pt x="1712686" y="522514"/>
                </a:cubicBezTo>
                <a:cubicBezTo>
                  <a:pt x="1722362" y="508000"/>
                  <a:pt x="1730547" y="492372"/>
                  <a:pt x="1741714" y="478971"/>
                </a:cubicBezTo>
                <a:cubicBezTo>
                  <a:pt x="1776635" y="437066"/>
                  <a:pt x="1785988" y="434941"/>
                  <a:pt x="1828800" y="406400"/>
                </a:cubicBezTo>
                <a:cubicBezTo>
                  <a:pt x="1838476" y="391886"/>
                  <a:pt x="1852816" y="379565"/>
                  <a:pt x="1857829" y="362857"/>
                </a:cubicBezTo>
                <a:cubicBezTo>
                  <a:pt x="1883368" y="277728"/>
                  <a:pt x="1870024" y="186963"/>
                  <a:pt x="1857829" y="101600"/>
                </a:cubicBezTo>
                <a:cubicBezTo>
                  <a:pt x="1855665" y="86454"/>
                  <a:pt x="1852872" y="70004"/>
                  <a:pt x="1843314" y="58057"/>
                </a:cubicBezTo>
                <a:cubicBezTo>
                  <a:pt x="1832417" y="44436"/>
                  <a:pt x="1815373" y="36830"/>
                  <a:pt x="1799771" y="29029"/>
                </a:cubicBezTo>
                <a:cubicBezTo>
                  <a:pt x="1764036" y="11161"/>
                  <a:pt x="1702599" y="5576"/>
                  <a:pt x="1669143" y="0"/>
                </a:cubicBezTo>
                <a:lnTo>
                  <a:pt x="217714" y="14514"/>
                </a:lnTo>
                <a:cubicBezTo>
                  <a:pt x="187128" y="15380"/>
                  <a:pt x="157997" y="29859"/>
                  <a:pt x="130629" y="43543"/>
                </a:cubicBezTo>
                <a:lnTo>
                  <a:pt x="72571" y="72571"/>
                </a:lnTo>
                <a:cubicBezTo>
                  <a:pt x="58057" y="87085"/>
                  <a:pt x="38997" y="98171"/>
                  <a:pt x="29029" y="116114"/>
                </a:cubicBezTo>
                <a:cubicBezTo>
                  <a:pt x="14169" y="142862"/>
                  <a:pt x="0" y="203200"/>
                  <a:pt x="0" y="203200"/>
                </a:cubicBezTo>
                <a:cubicBezTo>
                  <a:pt x="4838" y="256419"/>
                  <a:pt x="5227" y="310232"/>
                  <a:pt x="14514" y="362857"/>
                </a:cubicBezTo>
                <a:cubicBezTo>
                  <a:pt x="19832" y="392990"/>
                  <a:pt x="33867" y="420914"/>
                  <a:pt x="43543" y="449943"/>
                </a:cubicBezTo>
                <a:lnTo>
                  <a:pt x="58057" y="493486"/>
                </a:lnTo>
                <a:lnTo>
                  <a:pt x="87086" y="580571"/>
                </a:lnTo>
                <a:lnTo>
                  <a:pt x="87086" y="580571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3438662" y="4003331"/>
            <a:ext cx="146367" cy="626726"/>
          </a:xfrm>
          <a:custGeom>
            <a:avLst/>
            <a:gdLst>
              <a:gd name="connsiteX0" fmla="*/ 1224 w 146367"/>
              <a:gd name="connsiteY0" fmla="*/ 17126 h 626726"/>
              <a:gd name="connsiteX1" fmla="*/ 30252 w 146367"/>
              <a:gd name="connsiteY1" fmla="*/ 423526 h 626726"/>
              <a:gd name="connsiteX2" fmla="*/ 102824 w 146367"/>
              <a:gd name="connsiteY2" fmla="*/ 554155 h 626726"/>
              <a:gd name="connsiteX3" fmla="*/ 146367 w 146367"/>
              <a:gd name="connsiteY3" fmla="*/ 626726 h 62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7" h="626726">
                <a:moveTo>
                  <a:pt x="1224" y="17126"/>
                </a:moveTo>
                <a:cubicBezTo>
                  <a:pt x="55928" y="181242"/>
                  <a:pt x="0" y="0"/>
                  <a:pt x="30252" y="423526"/>
                </a:cubicBezTo>
                <a:cubicBezTo>
                  <a:pt x="33318" y="466443"/>
                  <a:pt x="87548" y="531241"/>
                  <a:pt x="102824" y="554155"/>
                </a:cubicBezTo>
                <a:cubicBezTo>
                  <a:pt x="137852" y="606697"/>
                  <a:pt x="124051" y="582097"/>
                  <a:pt x="146367" y="62672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8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직사각형 2">
            <a:hlinkClick r:id="rId3"/>
          </p:cNvPr>
          <p:cNvSpPr/>
          <p:nvPr/>
        </p:nvSpPr>
        <p:spPr>
          <a:xfrm>
            <a:off x="857224" y="4036223"/>
            <a:ext cx="7643866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(00:00 ~ 01:05)</a:t>
            </a:r>
          </a:p>
          <a:p>
            <a:pPr algn="ctr"/>
            <a:endParaRPr lang="en-US" altLang="ko-KR" dirty="0" smtClean="0"/>
          </a:p>
        </p:txBody>
      </p:sp>
      <p:pic>
        <p:nvPicPr>
          <p:cNvPr id="1026" name="Picture 2" descr="C:\Users\JaeWook\Desktop\Wook\독도영토학\독도수호힙합 페스티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8039">
            <a:off x="2959965" y="571479"/>
            <a:ext cx="3451713" cy="2833698"/>
          </a:xfrm>
          <a:prstGeom prst="rect">
            <a:avLst/>
          </a:prstGeom>
          <a:noFill/>
        </p:spPr>
      </p:pic>
      <p:pic>
        <p:nvPicPr>
          <p:cNvPr id="1027" name="Picture 3" descr="C:\Users\JaeWook\Desktop\Wook\독도영토학\인스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4743">
            <a:off x="333933" y="902547"/>
            <a:ext cx="3331919" cy="2231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233507">
            <a:off x="2378709" y="2978393"/>
            <a:ext cx="4160113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</a:rPr>
              <a:t>독도수호힙합페스티벌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474" y="0"/>
            <a:ext cx="1489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SNS</a:t>
            </a:r>
            <a:endParaRPr lang="ko-KR" altLang="en-US" sz="6600" dirty="0">
              <a:solidFill>
                <a:srgbClr val="FF0000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1028" name="Picture 4" descr="C:\Users\JaeWook\Desktop\Wook\독도영토학\독도사랑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5015">
            <a:off x="7072330" y="1327668"/>
            <a:ext cx="1734949" cy="2455172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3995920" y="4572009"/>
            <a:ext cx="1361898" cy="714380"/>
            <a:chOff x="3995920" y="4357694"/>
            <a:chExt cx="1361898" cy="714380"/>
          </a:xfrm>
        </p:grpSpPr>
        <p:sp>
          <p:nvSpPr>
            <p:cNvPr id="9" name="직사각형 8"/>
            <p:cNvSpPr/>
            <p:nvPr/>
          </p:nvSpPr>
          <p:spPr>
            <a:xfrm>
              <a:off x="3995920" y="4357694"/>
              <a:ext cx="1361898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4482703" y="4554150"/>
              <a:ext cx="428626" cy="3214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7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141</Words>
  <Application>Microsoft Office PowerPoint</Application>
  <PresentationFormat>화면 슬라이드 쇼(4:3)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한컴오피스</vt:lpstr>
      <vt:lpstr> </vt:lpstr>
      <vt:lpstr>독도 수호를 위한 방안.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USER</cp:lastModifiedBy>
  <cp:revision>40</cp:revision>
  <dcterms:created xsi:type="dcterms:W3CDTF">2013-03-14T13:18:49Z</dcterms:created>
  <dcterms:modified xsi:type="dcterms:W3CDTF">2019-05-03T03:56:53Z</dcterms:modified>
</cp:coreProperties>
</file>