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51B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988427-7400-48BF-95F8-262E33069318}" type="doc">
      <dgm:prSet loTypeId="urn:microsoft.com/office/officeart/2005/8/layout/default" loCatId="list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pPr latinLnBrk="1"/>
          <a:endParaRPr lang="ko-KR" altLang="en-US"/>
        </a:p>
      </dgm:t>
    </dgm:pt>
    <dgm:pt modelId="{83E0C2B8-046D-46CE-9473-EB1F992B5E8E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전쟁의 물리적</a:t>
          </a:r>
          <a:r>
            <a:rPr lang="en-US" altLang="ko-KR" sz="2800" dirty="0" smtClean="0"/>
            <a:t>․</a:t>
          </a:r>
          <a:r>
            <a:rPr lang="ko-KR" altLang="en-US" sz="2800" dirty="0" smtClean="0"/>
            <a:t>정신적 상처 </a:t>
          </a:r>
          <a:endParaRPr lang="ko-KR" altLang="en-US" sz="2800" dirty="0"/>
        </a:p>
      </dgm:t>
    </dgm:pt>
    <dgm:pt modelId="{3D9A3AC5-9928-4EE4-86B7-FA2F11A1908B}" type="parTrans" cxnId="{21315B3A-7DFF-4CF1-8D4B-8F22AF85C570}">
      <dgm:prSet/>
      <dgm:spPr/>
      <dgm:t>
        <a:bodyPr/>
        <a:lstStyle/>
        <a:p>
          <a:pPr latinLnBrk="1"/>
          <a:endParaRPr lang="ko-KR" altLang="en-US"/>
        </a:p>
      </dgm:t>
    </dgm:pt>
    <dgm:pt modelId="{E3D52AB5-2238-40DC-80DA-25CBC9881D8B}" type="sibTrans" cxnId="{21315B3A-7DFF-4CF1-8D4B-8F22AF85C570}">
      <dgm:prSet/>
      <dgm:spPr/>
      <dgm:t>
        <a:bodyPr/>
        <a:lstStyle/>
        <a:p>
          <a:pPr latinLnBrk="1"/>
          <a:endParaRPr lang="ko-KR" altLang="en-US"/>
        </a:p>
      </dgm:t>
    </dgm:pt>
    <dgm:pt modelId="{BBF94E04-D5C1-4AF4-AC98-925F0601DA82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암시장</a:t>
          </a:r>
          <a:r>
            <a:rPr lang="ko-KR" altLang="en-US" sz="1900" dirty="0" smtClean="0"/>
            <a:t> </a:t>
          </a:r>
          <a:endParaRPr lang="ko-KR" altLang="en-US" sz="1900" dirty="0"/>
        </a:p>
      </dgm:t>
    </dgm:pt>
    <dgm:pt modelId="{0AC1C657-6CEF-4B12-A8ED-95D09384622A}" type="parTrans" cxnId="{C5CDABCF-67CD-457A-9014-E3EBE59FA377}">
      <dgm:prSet/>
      <dgm:spPr/>
      <dgm:t>
        <a:bodyPr/>
        <a:lstStyle/>
        <a:p>
          <a:pPr latinLnBrk="1"/>
          <a:endParaRPr lang="ko-KR" altLang="en-US"/>
        </a:p>
      </dgm:t>
    </dgm:pt>
    <dgm:pt modelId="{68186649-A668-43FB-B9E3-0F6168B251CE}" type="sibTrans" cxnId="{C5CDABCF-67CD-457A-9014-E3EBE59FA377}">
      <dgm:prSet/>
      <dgm:spPr/>
      <dgm:t>
        <a:bodyPr/>
        <a:lstStyle/>
        <a:p>
          <a:pPr latinLnBrk="1"/>
          <a:endParaRPr lang="ko-KR" altLang="en-US"/>
        </a:p>
      </dgm:t>
    </dgm:pt>
    <dgm:pt modelId="{4359A42C-2BCE-4844-B072-FF137F8450D1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식량위기</a:t>
          </a:r>
          <a:endParaRPr lang="ko-KR" altLang="en-US" sz="2800" dirty="0"/>
        </a:p>
      </dgm:t>
    </dgm:pt>
    <dgm:pt modelId="{B73403F0-8CCB-4675-836B-09FC29C4FC63}" type="parTrans" cxnId="{BF484E84-B2DA-4EC5-B3A5-AD8C31D0B846}">
      <dgm:prSet/>
      <dgm:spPr/>
      <dgm:t>
        <a:bodyPr/>
        <a:lstStyle/>
        <a:p>
          <a:pPr latinLnBrk="1"/>
          <a:endParaRPr lang="ko-KR" altLang="en-US"/>
        </a:p>
      </dgm:t>
    </dgm:pt>
    <dgm:pt modelId="{78367040-0B76-45C7-BEBE-418DE90A3C77}" type="sibTrans" cxnId="{BF484E84-B2DA-4EC5-B3A5-AD8C31D0B846}">
      <dgm:prSet/>
      <dgm:spPr/>
      <dgm:t>
        <a:bodyPr/>
        <a:lstStyle/>
        <a:p>
          <a:pPr latinLnBrk="1"/>
          <a:endParaRPr lang="ko-KR" altLang="en-US"/>
        </a:p>
      </dgm:t>
    </dgm:pt>
    <dgm:pt modelId="{15834D72-80CA-4CAE-B8AD-95A0A20BCA19}">
      <dgm:prSet phldrT="[텍스트]" custT="1"/>
      <dgm:spPr/>
      <dgm:t>
        <a:bodyPr/>
        <a:lstStyle/>
        <a:p>
          <a:pPr eaLnBrk="1" latinLnBrk="1"/>
          <a:r>
            <a:rPr lang="ko-KR" altLang="en-US" sz="1900" dirty="0" smtClean="0"/>
            <a:t> </a:t>
          </a:r>
          <a:endParaRPr lang="en-US" altLang="ko-KR" sz="1900" dirty="0" smtClean="0"/>
        </a:p>
        <a:p>
          <a:pPr eaLnBrk="1" latinLnBrk="1"/>
          <a:r>
            <a:rPr lang="ko-KR" altLang="en-US" sz="2800" dirty="0" smtClean="0"/>
            <a:t>알코올과 </a:t>
          </a:r>
          <a:endParaRPr lang="en-US" altLang="ko-KR" sz="2800" dirty="0" smtClean="0"/>
        </a:p>
        <a:p>
          <a:pPr eaLnBrk="1" latinLnBrk="1"/>
          <a:r>
            <a:rPr lang="ko-KR" altLang="en-US" sz="2800" dirty="0" smtClean="0"/>
            <a:t>약물 남용 </a:t>
          </a:r>
        </a:p>
        <a:p>
          <a:pPr latinLnBrk="1"/>
          <a:endParaRPr lang="ko-KR" altLang="en-US" sz="1900" dirty="0"/>
        </a:p>
      </dgm:t>
    </dgm:pt>
    <dgm:pt modelId="{888EBAB4-7764-473C-AD65-B8FF6E6EE979}" type="parTrans" cxnId="{03CF0631-6DB7-4720-A181-A99D3641223A}">
      <dgm:prSet/>
      <dgm:spPr/>
      <dgm:t>
        <a:bodyPr/>
        <a:lstStyle/>
        <a:p>
          <a:pPr latinLnBrk="1"/>
          <a:endParaRPr lang="ko-KR" altLang="en-US"/>
        </a:p>
      </dgm:t>
    </dgm:pt>
    <dgm:pt modelId="{315B5DCC-4CF3-4A27-834B-E899E264A52A}" type="sibTrans" cxnId="{03CF0631-6DB7-4720-A181-A99D3641223A}">
      <dgm:prSet/>
      <dgm:spPr/>
      <dgm:t>
        <a:bodyPr/>
        <a:lstStyle/>
        <a:p>
          <a:pPr latinLnBrk="1"/>
          <a:endParaRPr lang="ko-KR" altLang="en-US"/>
        </a:p>
      </dgm:t>
    </dgm:pt>
    <dgm:pt modelId="{3DF950E7-9E42-405D-9895-64D1DC65B7EC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무장 강도와 </a:t>
          </a:r>
          <a:endParaRPr lang="en-US" altLang="ko-KR" sz="2800" dirty="0" smtClean="0"/>
        </a:p>
        <a:p>
          <a:pPr latinLnBrk="1"/>
          <a:r>
            <a:rPr lang="ko-KR" altLang="en-US" sz="2800" dirty="0" smtClean="0"/>
            <a:t>도둑 </a:t>
          </a:r>
          <a:endParaRPr lang="ko-KR" altLang="en-US" sz="2800" dirty="0"/>
        </a:p>
      </dgm:t>
    </dgm:pt>
    <dgm:pt modelId="{D0B3DDC3-0F19-4D69-BE66-41DA9288E759}" type="parTrans" cxnId="{480FBB1B-A689-42FC-8F67-D4D40A664A06}">
      <dgm:prSet/>
      <dgm:spPr/>
      <dgm:t>
        <a:bodyPr/>
        <a:lstStyle/>
        <a:p>
          <a:pPr latinLnBrk="1"/>
          <a:endParaRPr lang="ko-KR" altLang="en-US"/>
        </a:p>
      </dgm:t>
    </dgm:pt>
    <dgm:pt modelId="{BD3BCC5C-C5F8-40E3-8F1B-218AB126492F}" type="sibTrans" cxnId="{480FBB1B-A689-42FC-8F67-D4D40A664A06}">
      <dgm:prSet/>
      <dgm:spPr/>
      <dgm:t>
        <a:bodyPr/>
        <a:lstStyle/>
        <a:p>
          <a:pPr latinLnBrk="1"/>
          <a:endParaRPr lang="ko-KR" altLang="en-US"/>
        </a:p>
      </dgm:t>
    </dgm:pt>
    <dgm:pt modelId="{C68C0EDB-DDD0-430B-BA78-E0BD23410C16}" type="pres">
      <dgm:prSet presAssocID="{17988427-7400-48BF-95F8-262E33069318}" presName="diagram" presStyleCnt="0">
        <dgm:presLayoutVars>
          <dgm:dir/>
          <dgm:resizeHandles val="exact"/>
        </dgm:presLayoutVars>
      </dgm:prSet>
      <dgm:spPr/>
    </dgm:pt>
    <dgm:pt modelId="{FE885154-2F1F-431A-A019-4E1D8B891BE0}" type="pres">
      <dgm:prSet presAssocID="{83E0C2B8-046D-46CE-9473-EB1F992B5E8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74A44CB-56E4-4D0E-B464-03395C5459D3}" type="pres">
      <dgm:prSet presAssocID="{E3D52AB5-2238-40DC-80DA-25CBC9881D8B}" presName="sibTrans" presStyleCnt="0"/>
      <dgm:spPr/>
    </dgm:pt>
    <dgm:pt modelId="{250B9B23-8509-44F5-9440-02237670B519}" type="pres">
      <dgm:prSet presAssocID="{BBF94E04-D5C1-4AF4-AC98-925F0601DA82}" presName="node" presStyleLbl="node1" presStyleIdx="1" presStyleCnt="5" custLinFactNeighborX="0" custLinFactNeighborY="149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E1CC2BE-2E3E-4A7A-AAEA-B4C45ED7BE22}" type="pres">
      <dgm:prSet presAssocID="{68186649-A668-43FB-B9E3-0F6168B251CE}" presName="sibTrans" presStyleCnt="0"/>
      <dgm:spPr/>
    </dgm:pt>
    <dgm:pt modelId="{3996943C-078F-45A2-8270-FE6769E4F287}" type="pres">
      <dgm:prSet presAssocID="{4359A42C-2BCE-4844-B072-FF137F8450D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01BF4F2-1E8C-49CC-A6DD-9ADAB424FE08}" type="pres">
      <dgm:prSet presAssocID="{78367040-0B76-45C7-BEBE-418DE90A3C77}" presName="sibTrans" presStyleCnt="0"/>
      <dgm:spPr/>
    </dgm:pt>
    <dgm:pt modelId="{7690DAFD-D767-47FB-9656-09A0AD7A4956}" type="pres">
      <dgm:prSet presAssocID="{15834D72-80CA-4CAE-B8AD-95A0A20BCA1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483F995-84EB-4C45-B1E6-03B9FFF885B3}" type="pres">
      <dgm:prSet presAssocID="{315B5DCC-4CF3-4A27-834B-E899E264A52A}" presName="sibTrans" presStyleCnt="0"/>
      <dgm:spPr/>
    </dgm:pt>
    <dgm:pt modelId="{CDC0AEE0-2679-448E-B069-789EA0B89A3D}" type="pres">
      <dgm:prSet presAssocID="{3DF950E7-9E42-405D-9895-64D1DC65B7E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6640432-725C-4D28-B5FC-3306AB2B9C61}" type="presOf" srcId="{15834D72-80CA-4CAE-B8AD-95A0A20BCA19}" destId="{7690DAFD-D767-47FB-9656-09A0AD7A4956}" srcOrd="0" destOrd="0" presId="urn:microsoft.com/office/officeart/2005/8/layout/default"/>
    <dgm:cxn modelId="{21315B3A-7DFF-4CF1-8D4B-8F22AF85C570}" srcId="{17988427-7400-48BF-95F8-262E33069318}" destId="{83E0C2B8-046D-46CE-9473-EB1F992B5E8E}" srcOrd="0" destOrd="0" parTransId="{3D9A3AC5-9928-4EE4-86B7-FA2F11A1908B}" sibTransId="{E3D52AB5-2238-40DC-80DA-25CBC9881D8B}"/>
    <dgm:cxn modelId="{D4A6E3E3-DCB5-4D88-A9D2-4F57719AD984}" type="presOf" srcId="{BBF94E04-D5C1-4AF4-AC98-925F0601DA82}" destId="{250B9B23-8509-44F5-9440-02237670B519}" srcOrd="0" destOrd="0" presId="urn:microsoft.com/office/officeart/2005/8/layout/default"/>
    <dgm:cxn modelId="{BF484E84-B2DA-4EC5-B3A5-AD8C31D0B846}" srcId="{17988427-7400-48BF-95F8-262E33069318}" destId="{4359A42C-2BCE-4844-B072-FF137F8450D1}" srcOrd="2" destOrd="0" parTransId="{B73403F0-8CCB-4675-836B-09FC29C4FC63}" sibTransId="{78367040-0B76-45C7-BEBE-418DE90A3C77}"/>
    <dgm:cxn modelId="{126E8C44-ED9B-4FC5-9B72-56505F864860}" type="presOf" srcId="{17988427-7400-48BF-95F8-262E33069318}" destId="{C68C0EDB-DDD0-430B-BA78-E0BD23410C16}" srcOrd="0" destOrd="0" presId="urn:microsoft.com/office/officeart/2005/8/layout/default"/>
    <dgm:cxn modelId="{03CF0631-6DB7-4720-A181-A99D3641223A}" srcId="{17988427-7400-48BF-95F8-262E33069318}" destId="{15834D72-80CA-4CAE-B8AD-95A0A20BCA19}" srcOrd="3" destOrd="0" parTransId="{888EBAB4-7764-473C-AD65-B8FF6E6EE979}" sibTransId="{315B5DCC-4CF3-4A27-834B-E899E264A52A}"/>
    <dgm:cxn modelId="{C5CDABCF-67CD-457A-9014-E3EBE59FA377}" srcId="{17988427-7400-48BF-95F8-262E33069318}" destId="{BBF94E04-D5C1-4AF4-AC98-925F0601DA82}" srcOrd="1" destOrd="0" parTransId="{0AC1C657-6CEF-4B12-A8ED-95D09384622A}" sibTransId="{68186649-A668-43FB-B9E3-0F6168B251CE}"/>
    <dgm:cxn modelId="{E1888F86-476A-4143-8D0C-4AE81EAFC379}" type="presOf" srcId="{4359A42C-2BCE-4844-B072-FF137F8450D1}" destId="{3996943C-078F-45A2-8270-FE6769E4F287}" srcOrd="0" destOrd="0" presId="urn:microsoft.com/office/officeart/2005/8/layout/default"/>
    <dgm:cxn modelId="{B3AF4A99-F329-4986-AEA7-2768FF8ED992}" type="presOf" srcId="{3DF950E7-9E42-405D-9895-64D1DC65B7EC}" destId="{CDC0AEE0-2679-448E-B069-789EA0B89A3D}" srcOrd="0" destOrd="0" presId="urn:microsoft.com/office/officeart/2005/8/layout/default"/>
    <dgm:cxn modelId="{480FBB1B-A689-42FC-8F67-D4D40A664A06}" srcId="{17988427-7400-48BF-95F8-262E33069318}" destId="{3DF950E7-9E42-405D-9895-64D1DC65B7EC}" srcOrd="4" destOrd="0" parTransId="{D0B3DDC3-0F19-4D69-BE66-41DA9288E759}" sibTransId="{BD3BCC5C-C5F8-40E3-8F1B-218AB126492F}"/>
    <dgm:cxn modelId="{64CB1E61-8F1F-46BB-95D8-23866E75A2B7}" type="presOf" srcId="{83E0C2B8-046D-46CE-9473-EB1F992B5E8E}" destId="{FE885154-2F1F-431A-A019-4E1D8B891BE0}" srcOrd="0" destOrd="0" presId="urn:microsoft.com/office/officeart/2005/8/layout/default"/>
    <dgm:cxn modelId="{1FABCA62-E12B-4AE5-9A8A-B41EA4776AA8}" type="presParOf" srcId="{C68C0EDB-DDD0-430B-BA78-E0BD23410C16}" destId="{FE885154-2F1F-431A-A019-4E1D8B891BE0}" srcOrd="0" destOrd="0" presId="urn:microsoft.com/office/officeart/2005/8/layout/default"/>
    <dgm:cxn modelId="{6EEAAEE2-6782-4464-A37F-756A86CFDFEA}" type="presParOf" srcId="{C68C0EDB-DDD0-430B-BA78-E0BD23410C16}" destId="{274A44CB-56E4-4D0E-B464-03395C5459D3}" srcOrd="1" destOrd="0" presId="urn:microsoft.com/office/officeart/2005/8/layout/default"/>
    <dgm:cxn modelId="{2983A77B-27EA-4FF5-B22E-65FAAD6CF6B9}" type="presParOf" srcId="{C68C0EDB-DDD0-430B-BA78-E0BD23410C16}" destId="{250B9B23-8509-44F5-9440-02237670B519}" srcOrd="2" destOrd="0" presId="urn:microsoft.com/office/officeart/2005/8/layout/default"/>
    <dgm:cxn modelId="{E43F0859-76FF-400B-8AEC-21404930DA29}" type="presParOf" srcId="{C68C0EDB-DDD0-430B-BA78-E0BD23410C16}" destId="{CE1CC2BE-2E3E-4A7A-AAEA-B4C45ED7BE22}" srcOrd="3" destOrd="0" presId="urn:microsoft.com/office/officeart/2005/8/layout/default"/>
    <dgm:cxn modelId="{BC470757-8866-4344-B76F-BDC5205E92DF}" type="presParOf" srcId="{C68C0EDB-DDD0-430B-BA78-E0BD23410C16}" destId="{3996943C-078F-45A2-8270-FE6769E4F287}" srcOrd="4" destOrd="0" presId="urn:microsoft.com/office/officeart/2005/8/layout/default"/>
    <dgm:cxn modelId="{6BD8A7B8-887B-4E06-B852-D3A581349637}" type="presParOf" srcId="{C68C0EDB-DDD0-430B-BA78-E0BD23410C16}" destId="{701BF4F2-1E8C-49CC-A6DD-9ADAB424FE08}" srcOrd="5" destOrd="0" presId="urn:microsoft.com/office/officeart/2005/8/layout/default"/>
    <dgm:cxn modelId="{198776C4-A3D3-485C-A6DA-602E16549931}" type="presParOf" srcId="{C68C0EDB-DDD0-430B-BA78-E0BD23410C16}" destId="{7690DAFD-D767-47FB-9656-09A0AD7A4956}" srcOrd="6" destOrd="0" presId="urn:microsoft.com/office/officeart/2005/8/layout/default"/>
    <dgm:cxn modelId="{72CBA079-D323-4462-BC99-3F3B90A44800}" type="presParOf" srcId="{C68C0EDB-DDD0-430B-BA78-E0BD23410C16}" destId="{D483F995-84EB-4C45-B1E6-03B9FFF885B3}" srcOrd="7" destOrd="0" presId="urn:microsoft.com/office/officeart/2005/8/layout/default"/>
    <dgm:cxn modelId="{198DAA78-83DF-4B90-954F-F92579D21366}" type="presParOf" srcId="{C68C0EDB-DDD0-430B-BA78-E0BD23410C16}" destId="{CDC0AEE0-2679-448E-B069-789EA0B89A3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CCD396-560F-4188-B51F-25E016E04D2B}" type="doc">
      <dgm:prSet loTypeId="urn:microsoft.com/office/officeart/2005/8/layout/vProcess5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pPr latinLnBrk="1"/>
          <a:endParaRPr lang="ko-KR" altLang="en-US"/>
        </a:p>
      </dgm:t>
    </dgm:pt>
    <dgm:pt modelId="{C00074E5-D4F7-4704-B850-7834C0B5216B}">
      <dgm:prSet phldrT="[텍스트]" custT="1"/>
      <dgm:spPr/>
      <dgm:t>
        <a:bodyPr/>
        <a:lstStyle/>
        <a:p>
          <a:pPr algn="l" latinLnBrk="1"/>
          <a:r>
            <a:rPr lang="ko-KR" altLang="en-US" sz="3200" dirty="0" smtClean="0"/>
            <a:t>군수품 조달을 위한 미국의 주문 쇄도 </a:t>
          </a:r>
          <a:endParaRPr lang="ko-KR" altLang="en-US" sz="3200" dirty="0"/>
        </a:p>
      </dgm:t>
    </dgm:pt>
    <dgm:pt modelId="{05067198-AF22-4EE6-8679-53E11CE0030C}" type="parTrans" cxnId="{9072A38E-7F9E-4F2F-84D5-A9DA1867080C}">
      <dgm:prSet/>
      <dgm:spPr/>
      <dgm:t>
        <a:bodyPr/>
        <a:lstStyle/>
        <a:p>
          <a:pPr latinLnBrk="1"/>
          <a:endParaRPr lang="ko-KR" altLang="en-US"/>
        </a:p>
      </dgm:t>
    </dgm:pt>
    <dgm:pt modelId="{C2DA16F8-AA2D-4C15-815E-E02D7A46DF37}" type="sibTrans" cxnId="{9072A38E-7F9E-4F2F-84D5-A9DA1867080C}">
      <dgm:prSet/>
      <dgm:spPr/>
      <dgm:t>
        <a:bodyPr/>
        <a:lstStyle/>
        <a:p>
          <a:pPr latinLnBrk="1"/>
          <a:endParaRPr lang="ko-KR" altLang="en-US"/>
        </a:p>
      </dgm:t>
    </dgm:pt>
    <dgm:pt modelId="{CF884EAF-F860-401C-A669-0C43D2B8BAC4}">
      <dgm:prSet phldrT="[텍스트]" custT="1"/>
      <dgm:spPr/>
      <dgm:t>
        <a:bodyPr/>
        <a:lstStyle/>
        <a:p>
          <a:pPr latinLnBrk="1"/>
          <a:r>
            <a:rPr lang="ko-KR" altLang="en-US" sz="3200" dirty="0" smtClean="0"/>
            <a:t>패전 이후 첫 수익 </a:t>
          </a:r>
          <a:endParaRPr lang="ko-KR" altLang="en-US" sz="3200" dirty="0"/>
        </a:p>
      </dgm:t>
    </dgm:pt>
    <dgm:pt modelId="{92411DD9-A101-4197-91AB-B3228A359D05}" type="parTrans" cxnId="{74C960C5-A4CA-4E81-9CE4-03CA5AD148BC}">
      <dgm:prSet/>
      <dgm:spPr/>
      <dgm:t>
        <a:bodyPr/>
        <a:lstStyle/>
        <a:p>
          <a:pPr latinLnBrk="1"/>
          <a:endParaRPr lang="ko-KR" altLang="en-US"/>
        </a:p>
      </dgm:t>
    </dgm:pt>
    <dgm:pt modelId="{14FE07B1-0D82-443F-B4E3-48EFC1FDD568}" type="sibTrans" cxnId="{74C960C5-A4CA-4E81-9CE4-03CA5AD148BC}">
      <dgm:prSet/>
      <dgm:spPr/>
      <dgm:t>
        <a:bodyPr/>
        <a:lstStyle/>
        <a:p>
          <a:pPr latinLnBrk="1"/>
          <a:endParaRPr lang="ko-KR" altLang="en-US"/>
        </a:p>
      </dgm:t>
    </dgm:pt>
    <dgm:pt modelId="{9C64F54C-1AAF-4397-BF12-3CDFD74F966B}">
      <dgm:prSet phldrT="[텍스트]" custT="1"/>
      <dgm:spPr/>
      <dgm:t>
        <a:bodyPr/>
        <a:lstStyle/>
        <a:p>
          <a:pPr latinLnBrk="1"/>
          <a:r>
            <a:rPr lang="ko-KR" altLang="en-US" sz="3200" dirty="0" smtClean="0"/>
            <a:t>국민총생산 증가율</a:t>
          </a:r>
          <a:endParaRPr lang="en-US" altLang="ko-KR" sz="3200" dirty="0" smtClean="0"/>
        </a:p>
        <a:p>
          <a:pPr latinLnBrk="1"/>
          <a:r>
            <a:rPr lang="ko-KR" altLang="en-US" sz="3200" dirty="0" smtClean="0"/>
            <a:t>두 자릿수 기록 </a:t>
          </a:r>
          <a:endParaRPr lang="ko-KR" altLang="en-US" sz="3200" dirty="0"/>
        </a:p>
      </dgm:t>
    </dgm:pt>
    <dgm:pt modelId="{96F8A81C-EE75-410D-A712-2F502E2F03F8}" type="parTrans" cxnId="{2E27DFCA-E5DC-480B-802E-FFE3EBECB855}">
      <dgm:prSet/>
      <dgm:spPr/>
      <dgm:t>
        <a:bodyPr/>
        <a:lstStyle/>
        <a:p>
          <a:pPr latinLnBrk="1"/>
          <a:endParaRPr lang="ko-KR" altLang="en-US"/>
        </a:p>
      </dgm:t>
    </dgm:pt>
    <dgm:pt modelId="{6D316EA4-8FCB-48C9-A519-66368548FE9D}" type="sibTrans" cxnId="{2E27DFCA-E5DC-480B-802E-FFE3EBECB855}">
      <dgm:prSet/>
      <dgm:spPr/>
      <dgm:t>
        <a:bodyPr/>
        <a:lstStyle/>
        <a:p>
          <a:pPr latinLnBrk="1"/>
          <a:endParaRPr lang="ko-KR" altLang="en-US"/>
        </a:p>
      </dgm:t>
    </dgm:pt>
    <dgm:pt modelId="{5799E480-AF3D-4215-B890-3804FA0A4268}" type="pres">
      <dgm:prSet presAssocID="{BFCCD396-560F-4188-B51F-25E016E04D2B}" presName="outerComposite" presStyleCnt="0">
        <dgm:presLayoutVars>
          <dgm:chMax val="5"/>
          <dgm:dir/>
          <dgm:resizeHandles val="exact"/>
        </dgm:presLayoutVars>
      </dgm:prSet>
      <dgm:spPr/>
    </dgm:pt>
    <dgm:pt modelId="{8462141D-6D33-4607-AC73-9F72FA102A27}" type="pres">
      <dgm:prSet presAssocID="{BFCCD396-560F-4188-B51F-25E016E04D2B}" presName="dummyMaxCanvas" presStyleCnt="0">
        <dgm:presLayoutVars/>
      </dgm:prSet>
      <dgm:spPr/>
    </dgm:pt>
    <dgm:pt modelId="{69427C7B-5ED4-40DE-944D-C07EDBFF84AE}" type="pres">
      <dgm:prSet presAssocID="{BFCCD396-560F-4188-B51F-25E016E04D2B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67C51D3-3242-47CB-BA45-0DDE1CF48556}" type="pres">
      <dgm:prSet presAssocID="{BFCCD396-560F-4188-B51F-25E016E04D2B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5D8C690-CC34-4216-BC70-C4826EE9E265}" type="pres">
      <dgm:prSet presAssocID="{BFCCD396-560F-4188-B51F-25E016E04D2B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035C698-68BD-49EB-B19B-39BE39F94D03}" type="pres">
      <dgm:prSet presAssocID="{BFCCD396-560F-4188-B51F-25E016E04D2B}" presName="ThreeConn_1-2" presStyleLbl="fgAccFollowNode1" presStyleIdx="0" presStyleCnt="2">
        <dgm:presLayoutVars>
          <dgm:bulletEnabled val="1"/>
        </dgm:presLayoutVars>
      </dgm:prSet>
      <dgm:spPr/>
    </dgm:pt>
    <dgm:pt modelId="{696CA3DF-1EF1-4ADD-B152-36E1EA123C30}" type="pres">
      <dgm:prSet presAssocID="{BFCCD396-560F-4188-B51F-25E016E04D2B}" presName="ThreeConn_2-3" presStyleLbl="fgAccFollowNode1" presStyleIdx="1" presStyleCnt="2">
        <dgm:presLayoutVars>
          <dgm:bulletEnabled val="1"/>
        </dgm:presLayoutVars>
      </dgm:prSet>
      <dgm:spPr/>
    </dgm:pt>
    <dgm:pt modelId="{B76AA491-1B80-496B-B903-80C99A6D6F4A}" type="pres">
      <dgm:prSet presAssocID="{BFCCD396-560F-4188-B51F-25E016E04D2B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483AC57-78DE-4BD9-A03C-C23FF7162029}" type="pres">
      <dgm:prSet presAssocID="{BFCCD396-560F-4188-B51F-25E016E04D2B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E2E6525-92A6-49CD-9DAF-D9AE9F07042F}" type="pres">
      <dgm:prSet presAssocID="{BFCCD396-560F-4188-B51F-25E016E04D2B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E1CD7442-696D-400B-8B43-D699D3072892}" type="presOf" srcId="{14FE07B1-0D82-443F-B4E3-48EFC1FDD568}" destId="{696CA3DF-1EF1-4ADD-B152-36E1EA123C30}" srcOrd="0" destOrd="0" presId="urn:microsoft.com/office/officeart/2005/8/layout/vProcess5"/>
    <dgm:cxn modelId="{40B3387F-5ABB-44CC-947C-83626B7F9DA3}" type="presOf" srcId="{CF884EAF-F860-401C-A669-0C43D2B8BAC4}" destId="{9483AC57-78DE-4BD9-A03C-C23FF7162029}" srcOrd="1" destOrd="0" presId="urn:microsoft.com/office/officeart/2005/8/layout/vProcess5"/>
    <dgm:cxn modelId="{CADF62DB-3F01-4808-898E-23611417B872}" type="presOf" srcId="{C00074E5-D4F7-4704-B850-7834C0B5216B}" destId="{69427C7B-5ED4-40DE-944D-C07EDBFF84AE}" srcOrd="0" destOrd="0" presId="urn:microsoft.com/office/officeart/2005/8/layout/vProcess5"/>
    <dgm:cxn modelId="{85919FE7-5509-46D8-9DCB-4F5124E3E1CD}" type="presOf" srcId="{BFCCD396-560F-4188-B51F-25E016E04D2B}" destId="{5799E480-AF3D-4215-B890-3804FA0A4268}" srcOrd="0" destOrd="0" presId="urn:microsoft.com/office/officeart/2005/8/layout/vProcess5"/>
    <dgm:cxn modelId="{9072A38E-7F9E-4F2F-84D5-A9DA1867080C}" srcId="{BFCCD396-560F-4188-B51F-25E016E04D2B}" destId="{C00074E5-D4F7-4704-B850-7834C0B5216B}" srcOrd="0" destOrd="0" parTransId="{05067198-AF22-4EE6-8679-53E11CE0030C}" sibTransId="{C2DA16F8-AA2D-4C15-815E-E02D7A46DF37}"/>
    <dgm:cxn modelId="{74C960C5-A4CA-4E81-9CE4-03CA5AD148BC}" srcId="{BFCCD396-560F-4188-B51F-25E016E04D2B}" destId="{CF884EAF-F860-401C-A669-0C43D2B8BAC4}" srcOrd="1" destOrd="0" parTransId="{92411DD9-A101-4197-91AB-B3228A359D05}" sibTransId="{14FE07B1-0D82-443F-B4E3-48EFC1FDD568}"/>
    <dgm:cxn modelId="{D6D9C6CC-D172-4E39-8C8A-1D2882321432}" type="presOf" srcId="{C2DA16F8-AA2D-4C15-815E-E02D7A46DF37}" destId="{0035C698-68BD-49EB-B19B-39BE39F94D03}" srcOrd="0" destOrd="0" presId="urn:microsoft.com/office/officeart/2005/8/layout/vProcess5"/>
    <dgm:cxn modelId="{75209E4D-1E3B-4AA4-8F82-5F77B14BAA36}" type="presOf" srcId="{CF884EAF-F860-401C-A669-0C43D2B8BAC4}" destId="{867C51D3-3242-47CB-BA45-0DDE1CF48556}" srcOrd="0" destOrd="0" presId="urn:microsoft.com/office/officeart/2005/8/layout/vProcess5"/>
    <dgm:cxn modelId="{0292B2B4-5666-494A-BCFA-D3970032D285}" type="presOf" srcId="{9C64F54C-1AAF-4397-BF12-3CDFD74F966B}" destId="{CE2E6525-92A6-49CD-9DAF-D9AE9F07042F}" srcOrd="1" destOrd="0" presId="urn:microsoft.com/office/officeart/2005/8/layout/vProcess5"/>
    <dgm:cxn modelId="{2E27DFCA-E5DC-480B-802E-FFE3EBECB855}" srcId="{BFCCD396-560F-4188-B51F-25E016E04D2B}" destId="{9C64F54C-1AAF-4397-BF12-3CDFD74F966B}" srcOrd="2" destOrd="0" parTransId="{96F8A81C-EE75-410D-A712-2F502E2F03F8}" sibTransId="{6D316EA4-8FCB-48C9-A519-66368548FE9D}"/>
    <dgm:cxn modelId="{048D8A62-44BB-40FB-9916-EBA2D9AF3AC8}" type="presOf" srcId="{9C64F54C-1AAF-4397-BF12-3CDFD74F966B}" destId="{75D8C690-CC34-4216-BC70-C4826EE9E265}" srcOrd="0" destOrd="0" presId="urn:microsoft.com/office/officeart/2005/8/layout/vProcess5"/>
    <dgm:cxn modelId="{5AFA551E-861F-4CC3-A103-D0CE3A3F5D22}" type="presOf" srcId="{C00074E5-D4F7-4704-B850-7834C0B5216B}" destId="{B76AA491-1B80-496B-B903-80C99A6D6F4A}" srcOrd="1" destOrd="0" presId="urn:microsoft.com/office/officeart/2005/8/layout/vProcess5"/>
    <dgm:cxn modelId="{187EE791-152F-4210-A4A7-B3DE4483B7D5}" type="presParOf" srcId="{5799E480-AF3D-4215-B890-3804FA0A4268}" destId="{8462141D-6D33-4607-AC73-9F72FA102A27}" srcOrd="0" destOrd="0" presId="urn:microsoft.com/office/officeart/2005/8/layout/vProcess5"/>
    <dgm:cxn modelId="{6936356E-6CFC-412B-8052-AE7C72F61C7F}" type="presParOf" srcId="{5799E480-AF3D-4215-B890-3804FA0A4268}" destId="{69427C7B-5ED4-40DE-944D-C07EDBFF84AE}" srcOrd="1" destOrd="0" presId="urn:microsoft.com/office/officeart/2005/8/layout/vProcess5"/>
    <dgm:cxn modelId="{EDEBE6B3-D43F-4EDE-BF51-0B290468C5CB}" type="presParOf" srcId="{5799E480-AF3D-4215-B890-3804FA0A4268}" destId="{867C51D3-3242-47CB-BA45-0DDE1CF48556}" srcOrd="2" destOrd="0" presId="urn:microsoft.com/office/officeart/2005/8/layout/vProcess5"/>
    <dgm:cxn modelId="{EACC9D12-FBFB-481A-AF1B-629EFA770BA2}" type="presParOf" srcId="{5799E480-AF3D-4215-B890-3804FA0A4268}" destId="{75D8C690-CC34-4216-BC70-C4826EE9E265}" srcOrd="3" destOrd="0" presId="urn:microsoft.com/office/officeart/2005/8/layout/vProcess5"/>
    <dgm:cxn modelId="{FB2D834E-9FB5-44A1-96C1-739E33C3AB05}" type="presParOf" srcId="{5799E480-AF3D-4215-B890-3804FA0A4268}" destId="{0035C698-68BD-49EB-B19B-39BE39F94D03}" srcOrd="4" destOrd="0" presId="urn:microsoft.com/office/officeart/2005/8/layout/vProcess5"/>
    <dgm:cxn modelId="{69A0937C-30B7-4AE6-9058-E41CAEFE44D0}" type="presParOf" srcId="{5799E480-AF3D-4215-B890-3804FA0A4268}" destId="{696CA3DF-1EF1-4ADD-B152-36E1EA123C30}" srcOrd="5" destOrd="0" presId="urn:microsoft.com/office/officeart/2005/8/layout/vProcess5"/>
    <dgm:cxn modelId="{EC81EAB2-D4C3-459A-A989-6D478F78FB4E}" type="presParOf" srcId="{5799E480-AF3D-4215-B890-3804FA0A4268}" destId="{B76AA491-1B80-496B-B903-80C99A6D6F4A}" srcOrd="6" destOrd="0" presId="urn:microsoft.com/office/officeart/2005/8/layout/vProcess5"/>
    <dgm:cxn modelId="{BB08B5B9-CC6C-4D2E-9853-7BFC4CC2AB54}" type="presParOf" srcId="{5799E480-AF3D-4215-B890-3804FA0A4268}" destId="{9483AC57-78DE-4BD9-A03C-C23FF7162029}" srcOrd="7" destOrd="0" presId="urn:microsoft.com/office/officeart/2005/8/layout/vProcess5"/>
    <dgm:cxn modelId="{D7F578EA-F201-49BF-92B9-AB287E90D10E}" type="presParOf" srcId="{5799E480-AF3D-4215-B890-3804FA0A4268}" destId="{CE2E6525-92A6-49CD-9DAF-D9AE9F07042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53CCEF-6850-4E61-A388-6EC0231AC12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FBC9ED76-929B-4AAB-A8D9-B0F911E529F3}" type="pres">
      <dgm:prSet presAssocID="{8853CCEF-6850-4E61-A388-6EC0231AC125}" presName="linear" presStyleCnt="0">
        <dgm:presLayoutVars>
          <dgm:animLvl val="lvl"/>
          <dgm:resizeHandles val="exact"/>
        </dgm:presLayoutVars>
      </dgm:prSet>
      <dgm:spPr/>
    </dgm:pt>
  </dgm:ptLst>
  <dgm:cxnLst>
    <dgm:cxn modelId="{981BBDE0-89F5-49B8-AA9D-D52791F8D68D}" type="presOf" srcId="{8853CCEF-6850-4E61-A388-6EC0231AC125}" destId="{FBC9ED76-929B-4AAB-A8D9-B0F911E529F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17D862-4EB6-438A-952B-EAF35A791A18}" type="doc">
      <dgm:prSet loTypeId="urn:microsoft.com/office/officeart/2005/8/layout/default" loCatId="list" qsTypeId="urn:microsoft.com/office/officeart/2005/8/quickstyle/simple3" qsCatId="simple" csTypeId="urn:microsoft.com/office/officeart/2005/8/colors/accent4_5" csCatId="accent4" phldr="1"/>
      <dgm:spPr/>
      <dgm:t>
        <a:bodyPr/>
        <a:lstStyle/>
        <a:p>
          <a:pPr latinLnBrk="1"/>
          <a:endParaRPr lang="ko-KR" altLang="en-US"/>
        </a:p>
      </dgm:t>
    </dgm:pt>
    <dgm:pt modelId="{732B4ED5-CEBD-4B53-B36D-EA18873B948A}">
      <dgm:prSet phldrT="[텍스트]"/>
      <dgm:spPr/>
      <dgm:t>
        <a:bodyPr/>
        <a:lstStyle/>
        <a:p>
          <a:pPr latinLnBrk="1"/>
          <a:r>
            <a:rPr lang="ko-KR" altLang="en-US" dirty="0" smtClean="0"/>
            <a:t>국방비</a:t>
          </a:r>
          <a:endParaRPr lang="en-US" altLang="ko-KR" dirty="0" smtClean="0"/>
        </a:p>
        <a:p>
          <a:pPr latinLnBrk="1"/>
          <a:r>
            <a:rPr lang="ko-KR" altLang="en-US" dirty="0" smtClean="0"/>
            <a:t>절감</a:t>
          </a:r>
          <a:endParaRPr lang="ko-KR" altLang="en-US" dirty="0"/>
        </a:p>
      </dgm:t>
    </dgm:pt>
    <dgm:pt modelId="{F9041776-901A-4340-9017-4792EC62D7A2}" type="parTrans" cxnId="{544CA2A1-1C9D-4717-837E-6B531942DCA2}">
      <dgm:prSet/>
      <dgm:spPr/>
      <dgm:t>
        <a:bodyPr/>
        <a:lstStyle/>
        <a:p>
          <a:pPr latinLnBrk="1"/>
          <a:endParaRPr lang="ko-KR" altLang="en-US"/>
        </a:p>
      </dgm:t>
    </dgm:pt>
    <dgm:pt modelId="{38440A23-54FB-417E-99DB-E186ADAD1896}" type="sibTrans" cxnId="{544CA2A1-1C9D-4717-837E-6B531942DCA2}">
      <dgm:prSet/>
      <dgm:spPr/>
      <dgm:t>
        <a:bodyPr/>
        <a:lstStyle/>
        <a:p>
          <a:pPr latinLnBrk="1"/>
          <a:endParaRPr lang="ko-KR" altLang="en-US"/>
        </a:p>
      </dgm:t>
    </dgm:pt>
    <dgm:pt modelId="{EFBD1BC2-5EDB-4FBF-8777-50484F6DFB94}">
      <dgm:prSet phldrT="[텍스트]"/>
      <dgm:spPr/>
      <dgm:t>
        <a:bodyPr/>
        <a:lstStyle/>
        <a:p>
          <a:pPr latinLnBrk="1"/>
          <a:r>
            <a:rPr lang="ko-KR" altLang="en-US" dirty="0" smtClean="0"/>
            <a:t>기업가정신</a:t>
          </a:r>
          <a:endParaRPr lang="ko-KR" altLang="en-US" dirty="0"/>
        </a:p>
      </dgm:t>
    </dgm:pt>
    <dgm:pt modelId="{1C0DB253-8E40-49CA-ACCE-33BF9986B7EE}" type="parTrans" cxnId="{2A3F8F70-D1A4-42EA-AD8D-3771AD9585FC}">
      <dgm:prSet/>
      <dgm:spPr/>
      <dgm:t>
        <a:bodyPr/>
        <a:lstStyle/>
        <a:p>
          <a:pPr latinLnBrk="1"/>
          <a:endParaRPr lang="ko-KR" altLang="en-US"/>
        </a:p>
      </dgm:t>
    </dgm:pt>
    <dgm:pt modelId="{B87BC48C-6A0A-4C0C-B6EC-0C404C167D01}" type="sibTrans" cxnId="{2A3F8F70-D1A4-42EA-AD8D-3771AD9585FC}">
      <dgm:prSet/>
      <dgm:spPr/>
      <dgm:t>
        <a:bodyPr/>
        <a:lstStyle/>
        <a:p>
          <a:pPr latinLnBrk="1"/>
          <a:endParaRPr lang="ko-KR" altLang="en-US"/>
        </a:p>
      </dgm:t>
    </dgm:pt>
    <dgm:pt modelId="{D938D6E8-90F2-447E-A461-8C49FE5AC3B3}">
      <dgm:prSet phldrT="[텍스트]"/>
      <dgm:spPr/>
      <dgm:t>
        <a:bodyPr/>
        <a:lstStyle/>
        <a:p>
          <a:pPr latinLnBrk="1"/>
          <a:r>
            <a:rPr lang="ko-KR" altLang="en-US" dirty="0" smtClean="0"/>
            <a:t>양질의</a:t>
          </a:r>
          <a:endParaRPr lang="en-US" altLang="ko-KR" dirty="0" smtClean="0"/>
        </a:p>
        <a:p>
          <a:pPr latinLnBrk="1"/>
          <a:r>
            <a:rPr lang="ko-KR" altLang="en-US" dirty="0" smtClean="0"/>
            <a:t>인적 자본</a:t>
          </a:r>
          <a:endParaRPr lang="ko-KR" altLang="en-US" dirty="0"/>
        </a:p>
      </dgm:t>
    </dgm:pt>
    <dgm:pt modelId="{BE940DDA-AC92-439B-9049-3F0D928ADE7D}" type="parTrans" cxnId="{9EFE363B-CF6C-4CE3-BB35-D1C8AF554FB3}">
      <dgm:prSet/>
      <dgm:spPr/>
      <dgm:t>
        <a:bodyPr/>
        <a:lstStyle/>
        <a:p>
          <a:pPr latinLnBrk="1"/>
          <a:endParaRPr lang="ko-KR" altLang="en-US"/>
        </a:p>
      </dgm:t>
    </dgm:pt>
    <dgm:pt modelId="{718C05B7-EA6E-4E2E-923A-9E1B60180BE8}" type="sibTrans" cxnId="{9EFE363B-CF6C-4CE3-BB35-D1C8AF554FB3}">
      <dgm:prSet/>
      <dgm:spPr/>
      <dgm:t>
        <a:bodyPr/>
        <a:lstStyle/>
        <a:p>
          <a:pPr latinLnBrk="1"/>
          <a:endParaRPr lang="ko-KR" altLang="en-US"/>
        </a:p>
      </dgm:t>
    </dgm:pt>
    <dgm:pt modelId="{A6308A4E-94C2-447C-980E-36D2B417453C}">
      <dgm:prSet phldrT="[텍스트]"/>
      <dgm:spPr/>
      <dgm:t>
        <a:bodyPr/>
        <a:lstStyle/>
        <a:p>
          <a:pPr latinLnBrk="1"/>
          <a:r>
            <a:rPr lang="ko-KR" altLang="en-US" dirty="0" smtClean="0"/>
            <a:t>저축과소비</a:t>
          </a:r>
          <a:endParaRPr lang="ko-KR" altLang="en-US" dirty="0"/>
        </a:p>
      </dgm:t>
    </dgm:pt>
    <dgm:pt modelId="{54134D31-4A59-4015-85D2-1504654A5B22}" type="parTrans" cxnId="{ED4723FF-832A-465B-8D10-E3CD417E888F}">
      <dgm:prSet/>
      <dgm:spPr/>
      <dgm:t>
        <a:bodyPr/>
        <a:lstStyle/>
        <a:p>
          <a:pPr latinLnBrk="1"/>
          <a:endParaRPr lang="ko-KR" altLang="en-US"/>
        </a:p>
      </dgm:t>
    </dgm:pt>
    <dgm:pt modelId="{6DE19B19-E57B-4EF4-A7C3-457BF830761D}" type="sibTrans" cxnId="{ED4723FF-832A-465B-8D10-E3CD417E888F}">
      <dgm:prSet/>
      <dgm:spPr/>
      <dgm:t>
        <a:bodyPr/>
        <a:lstStyle/>
        <a:p>
          <a:pPr latinLnBrk="1"/>
          <a:endParaRPr lang="ko-KR" altLang="en-US"/>
        </a:p>
      </dgm:t>
    </dgm:pt>
    <dgm:pt modelId="{5175E6F3-F892-4A55-858D-44FA3A0DA195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정부의역할</a:t>
          </a:r>
          <a:endParaRPr lang="ko-KR" altLang="en-US" dirty="0"/>
        </a:p>
      </dgm:t>
    </dgm:pt>
    <dgm:pt modelId="{147B790E-5B65-45EB-8267-5217129E069A}" type="parTrans" cxnId="{11B174FA-8C69-4057-803A-32B0A1027EBF}">
      <dgm:prSet/>
      <dgm:spPr/>
      <dgm:t>
        <a:bodyPr/>
        <a:lstStyle/>
        <a:p>
          <a:pPr latinLnBrk="1"/>
          <a:endParaRPr lang="ko-KR" altLang="en-US"/>
        </a:p>
      </dgm:t>
    </dgm:pt>
    <dgm:pt modelId="{5002844E-5C50-49AF-ADF9-D12227EB8F95}" type="sibTrans" cxnId="{11B174FA-8C69-4057-803A-32B0A1027EBF}">
      <dgm:prSet/>
      <dgm:spPr/>
      <dgm:t>
        <a:bodyPr/>
        <a:lstStyle/>
        <a:p>
          <a:pPr latinLnBrk="1"/>
          <a:endParaRPr lang="ko-KR" altLang="en-US"/>
        </a:p>
      </dgm:t>
    </dgm:pt>
    <dgm:pt modelId="{6B62A5CD-F5AC-42E3-AF55-6ED6C6F61367}" type="pres">
      <dgm:prSet presAssocID="{5017D862-4EB6-438A-952B-EAF35A791A18}" presName="diagram" presStyleCnt="0">
        <dgm:presLayoutVars>
          <dgm:dir/>
          <dgm:resizeHandles val="exact"/>
        </dgm:presLayoutVars>
      </dgm:prSet>
      <dgm:spPr/>
    </dgm:pt>
    <dgm:pt modelId="{38F71CAC-CF68-449F-A7F5-22344D2CB901}" type="pres">
      <dgm:prSet presAssocID="{732B4ED5-CEBD-4B53-B36D-EA18873B948A}" presName="node" presStyleLbl="node1" presStyleIdx="0" presStyleCnt="5" custLinFactNeighborX="-73299" custLinFactNeighborY="5702">
        <dgm:presLayoutVars>
          <dgm:bulletEnabled val="1"/>
        </dgm:presLayoutVars>
      </dgm:prSet>
      <dgm:spPr/>
    </dgm:pt>
    <dgm:pt modelId="{112ECFEC-D795-4F54-98AB-5ACD31501BF8}" type="pres">
      <dgm:prSet presAssocID="{38440A23-54FB-417E-99DB-E186ADAD1896}" presName="sibTrans" presStyleCnt="0"/>
      <dgm:spPr/>
    </dgm:pt>
    <dgm:pt modelId="{2CC602F9-3888-4FFD-9400-D32BE766E6FC}" type="pres">
      <dgm:prSet presAssocID="{EFBD1BC2-5EDB-4FBF-8777-50484F6DFB94}" presName="node" presStyleLbl="node1" presStyleIdx="1" presStyleCnt="5" custLinFactNeighborX="-54292" custLinFactNeighborY="5622">
        <dgm:presLayoutVars>
          <dgm:bulletEnabled val="1"/>
        </dgm:presLayoutVars>
      </dgm:prSet>
      <dgm:spPr/>
    </dgm:pt>
    <dgm:pt modelId="{4E6887B6-8966-4B2F-8CB4-18FA83266FC5}" type="pres">
      <dgm:prSet presAssocID="{B87BC48C-6A0A-4C0C-B6EC-0C404C167D01}" presName="sibTrans" presStyleCnt="0"/>
      <dgm:spPr/>
    </dgm:pt>
    <dgm:pt modelId="{41C3C466-07ED-4E6C-9A91-3F84032DFD4A}" type="pres">
      <dgm:prSet presAssocID="{D938D6E8-90F2-447E-A461-8C49FE5AC3B3}" presName="node" presStyleLbl="node1" presStyleIdx="2" presStyleCnt="5">
        <dgm:presLayoutVars>
          <dgm:bulletEnabled val="1"/>
        </dgm:presLayoutVars>
      </dgm:prSet>
      <dgm:spPr/>
    </dgm:pt>
    <dgm:pt modelId="{475ED66C-AE61-4C76-928A-593C0F46DA97}" type="pres">
      <dgm:prSet presAssocID="{718C05B7-EA6E-4E2E-923A-9E1B60180BE8}" presName="sibTrans" presStyleCnt="0"/>
      <dgm:spPr/>
    </dgm:pt>
    <dgm:pt modelId="{27DD8F61-58A1-41A2-8932-23DB8842C6CC}" type="pres">
      <dgm:prSet presAssocID="{A6308A4E-94C2-447C-980E-36D2B417453C}" presName="node" presStyleLbl="node1" presStyleIdx="3" presStyleCnt="5" custLinFactY="-10964" custLinFactNeighborX="59518" custLinFactNeighborY="-100000">
        <dgm:presLayoutVars>
          <dgm:bulletEnabled val="1"/>
        </dgm:presLayoutVars>
      </dgm:prSet>
      <dgm:spPr/>
    </dgm:pt>
    <dgm:pt modelId="{C2D26A05-4EE4-464C-AF4F-DFAA4598F7E8}" type="pres">
      <dgm:prSet presAssocID="{6DE19B19-E57B-4EF4-A7C3-457BF830761D}" presName="sibTrans" presStyleCnt="0"/>
      <dgm:spPr/>
    </dgm:pt>
    <dgm:pt modelId="{49E006D2-F9DD-41BE-9C6A-EC75AFF31878}" type="pres">
      <dgm:prSet presAssocID="{5175E6F3-F892-4A55-858D-44FA3A0DA195}" presName="node" presStyleLbl="node1" presStyleIdx="4" presStyleCnt="5" custLinFactY="-16218" custLinFactNeighborX="50000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1B174FA-8C69-4057-803A-32B0A1027EBF}" srcId="{5017D862-4EB6-438A-952B-EAF35A791A18}" destId="{5175E6F3-F892-4A55-858D-44FA3A0DA195}" srcOrd="4" destOrd="0" parTransId="{147B790E-5B65-45EB-8267-5217129E069A}" sibTransId="{5002844E-5C50-49AF-ADF9-D12227EB8F95}"/>
    <dgm:cxn modelId="{B98ABF1B-1C09-456D-A937-77FD422E3905}" type="presOf" srcId="{5175E6F3-F892-4A55-858D-44FA3A0DA195}" destId="{49E006D2-F9DD-41BE-9C6A-EC75AFF31878}" srcOrd="0" destOrd="0" presId="urn:microsoft.com/office/officeart/2005/8/layout/default"/>
    <dgm:cxn modelId="{59697918-554D-4DB0-AE38-810C161EC868}" type="presOf" srcId="{A6308A4E-94C2-447C-980E-36D2B417453C}" destId="{27DD8F61-58A1-41A2-8932-23DB8842C6CC}" srcOrd="0" destOrd="0" presId="urn:microsoft.com/office/officeart/2005/8/layout/default"/>
    <dgm:cxn modelId="{974A911D-4F67-44BF-84C8-CF068F433429}" type="presOf" srcId="{5017D862-4EB6-438A-952B-EAF35A791A18}" destId="{6B62A5CD-F5AC-42E3-AF55-6ED6C6F61367}" srcOrd="0" destOrd="0" presId="urn:microsoft.com/office/officeart/2005/8/layout/default"/>
    <dgm:cxn modelId="{544CA2A1-1C9D-4717-837E-6B531942DCA2}" srcId="{5017D862-4EB6-438A-952B-EAF35A791A18}" destId="{732B4ED5-CEBD-4B53-B36D-EA18873B948A}" srcOrd="0" destOrd="0" parTransId="{F9041776-901A-4340-9017-4792EC62D7A2}" sibTransId="{38440A23-54FB-417E-99DB-E186ADAD1896}"/>
    <dgm:cxn modelId="{2A3F8F70-D1A4-42EA-AD8D-3771AD9585FC}" srcId="{5017D862-4EB6-438A-952B-EAF35A791A18}" destId="{EFBD1BC2-5EDB-4FBF-8777-50484F6DFB94}" srcOrd="1" destOrd="0" parTransId="{1C0DB253-8E40-49CA-ACCE-33BF9986B7EE}" sibTransId="{B87BC48C-6A0A-4C0C-B6EC-0C404C167D01}"/>
    <dgm:cxn modelId="{9EFE363B-CF6C-4CE3-BB35-D1C8AF554FB3}" srcId="{5017D862-4EB6-438A-952B-EAF35A791A18}" destId="{D938D6E8-90F2-447E-A461-8C49FE5AC3B3}" srcOrd="2" destOrd="0" parTransId="{BE940DDA-AC92-439B-9049-3F0D928ADE7D}" sibTransId="{718C05B7-EA6E-4E2E-923A-9E1B60180BE8}"/>
    <dgm:cxn modelId="{ED4723FF-832A-465B-8D10-E3CD417E888F}" srcId="{5017D862-4EB6-438A-952B-EAF35A791A18}" destId="{A6308A4E-94C2-447C-980E-36D2B417453C}" srcOrd="3" destOrd="0" parTransId="{54134D31-4A59-4015-85D2-1504654A5B22}" sibTransId="{6DE19B19-E57B-4EF4-A7C3-457BF830761D}"/>
    <dgm:cxn modelId="{AC6FFDD6-13E2-44DF-857E-32B3CA5AF57E}" type="presOf" srcId="{D938D6E8-90F2-447E-A461-8C49FE5AC3B3}" destId="{41C3C466-07ED-4E6C-9A91-3F84032DFD4A}" srcOrd="0" destOrd="0" presId="urn:microsoft.com/office/officeart/2005/8/layout/default"/>
    <dgm:cxn modelId="{386F5C25-3D69-4A93-9E4F-409D58C7320F}" type="presOf" srcId="{EFBD1BC2-5EDB-4FBF-8777-50484F6DFB94}" destId="{2CC602F9-3888-4FFD-9400-D32BE766E6FC}" srcOrd="0" destOrd="0" presId="urn:microsoft.com/office/officeart/2005/8/layout/default"/>
    <dgm:cxn modelId="{7CCC7D8F-8A73-419D-BBF9-8581CD8F901C}" type="presOf" srcId="{732B4ED5-CEBD-4B53-B36D-EA18873B948A}" destId="{38F71CAC-CF68-449F-A7F5-22344D2CB901}" srcOrd="0" destOrd="0" presId="urn:microsoft.com/office/officeart/2005/8/layout/default"/>
    <dgm:cxn modelId="{D946618A-942F-4A60-B600-7751C2655E4F}" type="presParOf" srcId="{6B62A5CD-F5AC-42E3-AF55-6ED6C6F61367}" destId="{38F71CAC-CF68-449F-A7F5-22344D2CB901}" srcOrd="0" destOrd="0" presId="urn:microsoft.com/office/officeart/2005/8/layout/default"/>
    <dgm:cxn modelId="{2E3EB020-9943-4FE2-8271-490D54D854D4}" type="presParOf" srcId="{6B62A5CD-F5AC-42E3-AF55-6ED6C6F61367}" destId="{112ECFEC-D795-4F54-98AB-5ACD31501BF8}" srcOrd="1" destOrd="0" presId="urn:microsoft.com/office/officeart/2005/8/layout/default"/>
    <dgm:cxn modelId="{241A2D0B-F573-4266-AB10-E93CD3C5206B}" type="presParOf" srcId="{6B62A5CD-F5AC-42E3-AF55-6ED6C6F61367}" destId="{2CC602F9-3888-4FFD-9400-D32BE766E6FC}" srcOrd="2" destOrd="0" presId="urn:microsoft.com/office/officeart/2005/8/layout/default"/>
    <dgm:cxn modelId="{76881F08-DAC2-4EB3-8548-52BC98BCB172}" type="presParOf" srcId="{6B62A5CD-F5AC-42E3-AF55-6ED6C6F61367}" destId="{4E6887B6-8966-4B2F-8CB4-18FA83266FC5}" srcOrd="3" destOrd="0" presId="urn:microsoft.com/office/officeart/2005/8/layout/default"/>
    <dgm:cxn modelId="{CC64B98B-C8AB-405E-ABE6-023021FD99C9}" type="presParOf" srcId="{6B62A5CD-F5AC-42E3-AF55-6ED6C6F61367}" destId="{41C3C466-07ED-4E6C-9A91-3F84032DFD4A}" srcOrd="4" destOrd="0" presId="urn:microsoft.com/office/officeart/2005/8/layout/default"/>
    <dgm:cxn modelId="{A1F89767-0C3B-4111-A04C-ED3E9E816DB6}" type="presParOf" srcId="{6B62A5CD-F5AC-42E3-AF55-6ED6C6F61367}" destId="{475ED66C-AE61-4C76-928A-593C0F46DA97}" srcOrd="5" destOrd="0" presId="urn:microsoft.com/office/officeart/2005/8/layout/default"/>
    <dgm:cxn modelId="{CD1A8693-2616-42C7-986B-3936979A51FA}" type="presParOf" srcId="{6B62A5CD-F5AC-42E3-AF55-6ED6C6F61367}" destId="{27DD8F61-58A1-41A2-8932-23DB8842C6CC}" srcOrd="6" destOrd="0" presId="urn:microsoft.com/office/officeart/2005/8/layout/default"/>
    <dgm:cxn modelId="{2D7FDCD2-0330-4DCC-8FE4-74A9630CA57C}" type="presParOf" srcId="{6B62A5CD-F5AC-42E3-AF55-6ED6C6F61367}" destId="{C2D26A05-4EE4-464C-AF4F-DFAA4598F7E8}" srcOrd="7" destOrd="0" presId="urn:microsoft.com/office/officeart/2005/8/layout/default"/>
    <dgm:cxn modelId="{78614133-15C1-42E8-812C-5F6C4D462D3C}" type="presParOf" srcId="{6B62A5CD-F5AC-42E3-AF55-6ED6C6F61367}" destId="{49E006D2-F9DD-41BE-9C6A-EC75AFF3187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735EBEE-378A-4134-80A3-5543216791AE}" type="doc">
      <dgm:prSet loTypeId="urn:microsoft.com/office/officeart/2005/8/layout/vList5" loCatId="list" qsTypeId="urn:microsoft.com/office/officeart/2005/8/quickstyle/simple3" qsCatId="simple" csTypeId="urn:microsoft.com/office/officeart/2005/8/colors/accent6_5" csCatId="accent6" phldr="1"/>
      <dgm:spPr/>
      <dgm:t>
        <a:bodyPr/>
        <a:lstStyle/>
        <a:p>
          <a:pPr latinLnBrk="1"/>
          <a:endParaRPr lang="ko-KR" altLang="en-US"/>
        </a:p>
      </dgm:t>
    </dgm:pt>
    <dgm:pt modelId="{75555CC1-FDAD-43BB-A690-ADC23E3ECD80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미일동맹</a:t>
          </a:r>
          <a:endParaRPr lang="ko-KR" altLang="en-US" sz="2800" dirty="0"/>
        </a:p>
      </dgm:t>
    </dgm:pt>
    <dgm:pt modelId="{D66BEE7E-EB5A-426B-8C28-00138B2E9B23}" type="parTrans" cxnId="{7961E0E5-F7AA-46E6-911D-A8782ACDFC7B}">
      <dgm:prSet/>
      <dgm:spPr/>
      <dgm:t>
        <a:bodyPr/>
        <a:lstStyle/>
        <a:p>
          <a:pPr latinLnBrk="1"/>
          <a:endParaRPr lang="ko-KR" altLang="en-US"/>
        </a:p>
      </dgm:t>
    </dgm:pt>
    <dgm:pt modelId="{81E5FB63-B71E-45C8-8D6E-33FD83A91CA5}" type="sibTrans" cxnId="{7961E0E5-F7AA-46E6-911D-A8782ACDFC7B}">
      <dgm:prSet/>
      <dgm:spPr/>
      <dgm:t>
        <a:bodyPr/>
        <a:lstStyle/>
        <a:p>
          <a:pPr latinLnBrk="1"/>
          <a:endParaRPr lang="ko-KR" altLang="en-US"/>
        </a:p>
      </dgm:t>
    </dgm:pt>
    <dgm:pt modelId="{E24590CF-9643-400F-A519-075B8C99BC89}">
      <dgm:prSet phldrT="[텍스트]"/>
      <dgm:spPr/>
      <dgm:t>
        <a:bodyPr/>
        <a:lstStyle/>
        <a:p>
          <a:pPr marL="0" marR="0" indent="0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altLang="ko-KR" sz="1900" dirty="0" smtClean="0"/>
        </a:p>
      </dgm:t>
    </dgm:pt>
    <dgm:pt modelId="{6C9CFA26-F88C-42B0-BB0A-E66CF7ACD177}" type="parTrans" cxnId="{E2261872-C7DC-4A6E-AC38-95F41BE2F988}">
      <dgm:prSet/>
      <dgm:spPr/>
      <dgm:t>
        <a:bodyPr/>
        <a:lstStyle/>
        <a:p>
          <a:pPr latinLnBrk="1"/>
          <a:endParaRPr lang="ko-KR" altLang="en-US"/>
        </a:p>
      </dgm:t>
    </dgm:pt>
    <dgm:pt modelId="{7AC5007E-4C70-4010-ACE8-A1E3F42C1321}" type="sibTrans" cxnId="{E2261872-C7DC-4A6E-AC38-95F41BE2F988}">
      <dgm:prSet/>
      <dgm:spPr/>
      <dgm:t>
        <a:bodyPr/>
        <a:lstStyle/>
        <a:p>
          <a:pPr latinLnBrk="1"/>
          <a:endParaRPr lang="ko-KR" altLang="en-US"/>
        </a:p>
      </dgm:t>
    </dgm:pt>
    <dgm:pt modelId="{71BCE7A6-2378-4229-8D91-B809C1A7391C}">
      <dgm:prSet phldrT="[텍스트]" custT="1"/>
      <dgm:spPr/>
      <dgm:t>
        <a:bodyPr/>
        <a:lstStyle/>
        <a:p>
          <a:pPr marL="228600" marR="0" indent="0" defTabSz="1155700" eaLnBrk="1" fontAlgn="auto" latinLnBrk="1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ko-KR" altLang="en-US" sz="2400" dirty="0" smtClean="0"/>
            <a:t>미일 간의 통상 및 경제관계 </a:t>
          </a:r>
        </a:p>
        <a:p>
          <a:pPr marL="228600" indent="0" defTabSz="11557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ko-KR" altLang="en-US" sz="1900" dirty="0"/>
        </a:p>
      </dgm:t>
    </dgm:pt>
    <dgm:pt modelId="{6A744CBA-0682-418D-90A2-132D073D5F07}" type="parTrans" cxnId="{71F5A3F1-A629-4F0D-BCA7-88C456234250}">
      <dgm:prSet/>
      <dgm:spPr/>
      <dgm:t>
        <a:bodyPr/>
        <a:lstStyle/>
        <a:p>
          <a:pPr latinLnBrk="1"/>
          <a:endParaRPr lang="ko-KR" altLang="en-US"/>
        </a:p>
      </dgm:t>
    </dgm:pt>
    <dgm:pt modelId="{5EDAE792-9442-4A9D-8ABD-0BA92E41B358}" type="sibTrans" cxnId="{71F5A3F1-A629-4F0D-BCA7-88C456234250}">
      <dgm:prSet/>
      <dgm:spPr/>
      <dgm:t>
        <a:bodyPr/>
        <a:lstStyle/>
        <a:p>
          <a:pPr latinLnBrk="1"/>
          <a:endParaRPr lang="ko-KR" altLang="en-US"/>
        </a:p>
      </dgm:t>
    </dgm:pt>
    <dgm:pt modelId="{815F0CDC-822D-4C8F-A1EE-A34211766528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회담</a:t>
          </a:r>
          <a:endParaRPr lang="ko-KR" altLang="en-US" sz="2800" dirty="0"/>
        </a:p>
      </dgm:t>
    </dgm:pt>
    <dgm:pt modelId="{BCB02246-D54A-44B2-A709-7097A1F820FA}" type="parTrans" cxnId="{C515766E-7D29-41C0-B39B-E958C598BD05}">
      <dgm:prSet/>
      <dgm:spPr/>
      <dgm:t>
        <a:bodyPr/>
        <a:lstStyle/>
        <a:p>
          <a:pPr latinLnBrk="1"/>
          <a:endParaRPr lang="ko-KR" altLang="en-US"/>
        </a:p>
      </dgm:t>
    </dgm:pt>
    <dgm:pt modelId="{811B20CA-A69B-4721-8D25-B4C17E3BBE1E}" type="sibTrans" cxnId="{C515766E-7D29-41C0-B39B-E958C598BD05}">
      <dgm:prSet/>
      <dgm:spPr/>
      <dgm:t>
        <a:bodyPr/>
        <a:lstStyle/>
        <a:p>
          <a:pPr latinLnBrk="1"/>
          <a:endParaRPr lang="ko-KR" altLang="en-US"/>
        </a:p>
      </dgm:t>
    </dgm:pt>
    <dgm:pt modelId="{31C2FBC6-C10D-4744-B786-618BA84604E3}">
      <dgm:prSet phldrT="[텍스트]" custT="1"/>
      <dgm:spPr/>
      <dgm:t>
        <a:bodyPr/>
        <a:lstStyle/>
        <a:p>
          <a:pPr marL="171450" marR="0" indent="0" defTabSz="800100" eaLnBrk="1" fontAlgn="auto" latinLnBrk="1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ko-KR" altLang="en-US" sz="2400" dirty="0" smtClean="0"/>
            <a:t>경제협력개발기구</a:t>
          </a:r>
          <a:r>
            <a:rPr lang="en-US" altLang="ko-KR" sz="2400" dirty="0" smtClean="0"/>
            <a:t>(OECD)</a:t>
          </a:r>
          <a:r>
            <a:rPr lang="ko-KR" altLang="en-US" sz="2400" dirty="0" smtClean="0"/>
            <a:t>에 가입 </a:t>
          </a:r>
        </a:p>
      </dgm:t>
    </dgm:pt>
    <dgm:pt modelId="{3828FC59-C221-402F-B110-8D62E27926D2}" type="parTrans" cxnId="{8F40F1AB-9679-425A-B28A-08DC16729DC2}">
      <dgm:prSet/>
      <dgm:spPr/>
      <dgm:t>
        <a:bodyPr/>
        <a:lstStyle/>
        <a:p>
          <a:pPr latinLnBrk="1"/>
          <a:endParaRPr lang="ko-KR" altLang="en-US"/>
        </a:p>
      </dgm:t>
    </dgm:pt>
    <dgm:pt modelId="{FCDCECD8-E237-4ABF-9E2E-B663EE4FA0EC}" type="sibTrans" cxnId="{8F40F1AB-9679-425A-B28A-08DC16729DC2}">
      <dgm:prSet/>
      <dgm:spPr/>
      <dgm:t>
        <a:bodyPr/>
        <a:lstStyle/>
        <a:p>
          <a:pPr latinLnBrk="1"/>
          <a:endParaRPr lang="ko-KR" altLang="en-US"/>
        </a:p>
      </dgm:t>
    </dgm:pt>
    <dgm:pt modelId="{9C277F15-9081-416A-9922-C55328E17814}">
      <dgm:prSet phldrT="[텍스트]" custT="1"/>
      <dgm:spPr/>
      <dgm:t>
        <a:bodyPr/>
        <a:lstStyle/>
        <a:p>
          <a:pPr marL="171450" marR="0" indent="0" defTabSz="800100" eaLnBrk="1" fontAlgn="auto" latinLnBrk="1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US" altLang="ko-KR" sz="2400" dirty="0" smtClean="0"/>
            <a:t>‘G-7'(group of seven), ’G-5’ </a:t>
          </a:r>
        </a:p>
        <a:p>
          <a:pPr marL="171450" indent="0" defTabSz="8001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ko-KR" altLang="en-US" sz="2800" dirty="0"/>
        </a:p>
      </dgm:t>
    </dgm:pt>
    <dgm:pt modelId="{D8E0FB88-551F-4B97-9FD2-EA63E7242AFB}" type="parTrans" cxnId="{1CB68B63-5F4F-482A-BC2A-16EC2E9B6418}">
      <dgm:prSet/>
      <dgm:spPr/>
      <dgm:t>
        <a:bodyPr/>
        <a:lstStyle/>
        <a:p>
          <a:pPr latinLnBrk="1"/>
          <a:endParaRPr lang="ko-KR" altLang="en-US"/>
        </a:p>
      </dgm:t>
    </dgm:pt>
    <dgm:pt modelId="{65847F9D-73B0-48AA-AB9D-D93B8D625742}" type="sibTrans" cxnId="{1CB68B63-5F4F-482A-BC2A-16EC2E9B6418}">
      <dgm:prSet/>
      <dgm:spPr/>
      <dgm:t>
        <a:bodyPr/>
        <a:lstStyle/>
        <a:p>
          <a:pPr latinLnBrk="1"/>
          <a:endParaRPr lang="ko-KR" altLang="en-US"/>
        </a:p>
      </dgm:t>
    </dgm:pt>
    <dgm:pt modelId="{E08D6759-72F4-47BC-9105-5A73EB8E1B9C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운동</a:t>
          </a:r>
          <a:endParaRPr lang="ko-KR" altLang="en-US" sz="2800" dirty="0"/>
        </a:p>
      </dgm:t>
    </dgm:pt>
    <dgm:pt modelId="{283EB6DA-9966-4BE3-AE88-307EE0C63641}" type="parTrans" cxnId="{5BC0CF0D-9F9E-4415-8E8C-FE2211BE1B23}">
      <dgm:prSet/>
      <dgm:spPr/>
      <dgm:t>
        <a:bodyPr/>
        <a:lstStyle/>
        <a:p>
          <a:pPr latinLnBrk="1"/>
          <a:endParaRPr lang="ko-KR" altLang="en-US"/>
        </a:p>
      </dgm:t>
    </dgm:pt>
    <dgm:pt modelId="{C429769F-64DC-435A-9501-9205A8521579}" type="sibTrans" cxnId="{5BC0CF0D-9F9E-4415-8E8C-FE2211BE1B23}">
      <dgm:prSet/>
      <dgm:spPr/>
      <dgm:t>
        <a:bodyPr/>
        <a:lstStyle/>
        <a:p>
          <a:pPr latinLnBrk="1"/>
          <a:endParaRPr lang="ko-KR" altLang="en-US"/>
        </a:p>
      </dgm:t>
    </dgm:pt>
    <dgm:pt modelId="{E8DCB76E-9162-412D-B153-4AFAE6D9A40C}">
      <dgm:prSet phldrT="[텍스트]" custT="1"/>
      <dgm:spPr/>
      <dgm:t>
        <a:bodyPr/>
        <a:lstStyle/>
        <a:p>
          <a:pPr marL="0" marR="0" indent="0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o-KR" altLang="en-US" sz="2400" dirty="0" smtClean="0"/>
            <a:t>품질관리</a:t>
          </a:r>
          <a:r>
            <a:rPr lang="en-US" altLang="ko-KR" sz="2400" dirty="0" smtClean="0"/>
            <a:t>(QC) </a:t>
          </a:r>
          <a:r>
            <a:rPr lang="ko-KR" altLang="en-US" sz="2400" dirty="0" smtClean="0"/>
            <a:t>운동</a:t>
          </a:r>
        </a:p>
      </dgm:t>
    </dgm:pt>
    <dgm:pt modelId="{7DCA2CB9-2F34-4A4E-8ABF-5FCEC5F04304}" type="parTrans" cxnId="{84B245BA-2A6B-440A-A4DA-78C854EC849D}">
      <dgm:prSet/>
      <dgm:spPr/>
      <dgm:t>
        <a:bodyPr/>
        <a:lstStyle/>
        <a:p>
          <a:pPr latinLnBrk="1"/>
          <a:endParaRPr lang="ko-KR" altLang="en-US"/>
        </a:p>
      </dgm:t>
    </dgm:pt>
    <dgm:pt modelId="{B9CD51AF-BC45-4D06-A321-0D331F7382BE}" type="sibTrans" cxnId="{84B245BA-2A6B-440A-A4DA-78C854EC849D}">
      <dgm:prSet/>
      <dgm:spPr/>
      <dgm:t>
        <a:bodyPr/>
        <a:lstStyle/>
        <a:p>
          <a:pPr latinLnBrk="1"/>
          <a:endParaRPr lang="ko-KR" altLang="en-US"/>
        </a:p>
      </dgm:t>
    </dgm:pt>
    <dgm:pt modelId="{E6E8B908-E8F3-4DA2-8405-59CBFAEA9CF6}">
      <dgm:prSet phldrT="[텍스트]" custT="1"/>
      <dgm:spPr/>
      <dgm:t>
        <a:bodyPr/>
        <a:lstStyle/>
        <a:p>
          <a:pPr marL="171450" marR="0" indent="0" defTabSz="800100" eaLnBrk="1" fontAlgn="auto" latinLnBrk="1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ko-KR" altLang="en-US" sz="2400" dirty="0" smtClean="0"/>
        </a:p>
      </dgm:t>
    </dgm:pt>
    <dgm:pt modelId="{F935B491-F483-4A72-92E6-68035003AAF7}" type="parTrans" cxnId="{09EFFEAE-BD31-44CD-8788-498794FB2642}">
      <dgm:prSet/>
      <dgm:spPr/>
      <dgm:t>
        <a:bodyPr/>
        <a:lstStyle/>
        <a:p>
          <a:pPr latinLnBrk="1"/>
          <a:endParaRPr lang="ko-KR" altLang="en-US"/>
        </a:p>
      </dgm:t>
    </dgm:pt>
    <dgm:pt modelId="{87E011DF-5189-4216-BD2B-0B75B3AED64E}" type="sibTrans" cxnId="{09EFFEAE-BD31-44CD-8788-498794FB2642}">
      <dgm:prSet/>
      <dgm:spPr/>
      <dgm:t>
        <a:bodyPr/>
        <a:lstStyle/>
        <a:p>
          <a:pPr latinLnBrk="1"/>
          <a:endParaRPr lang="ko-KR" altLang="en-US"/>
        </a:p>
      </dgm:t>
    </dgm:pt>
    <dgm:pt modelId="{1EB55628-71AE-425D-8F0D-750C93559997}" type="pres">
      <dgm:prSet presAssocID="{F735EBEE-378A-4134-80A3-5543216791AE}" presName="Name0" presStyleCnt="0">
        <dgm:presLayoutVars>
          <dgm:dir/>
          <dgm:animLvl val="lvl"/>
          <dgm:resizeHandles val="exact"/>
        </dgm:presLayoutVars>
      </dgm:prSet>
      <dgm:spPr/>
    </dgm:pt>
    <dgm:pt modelId="{0031072F-46BF-4A06-8F0B-10B9726DDF3D}" type="pres">
      <dgm:prSet presAssocID="{75555CC1-FDAD-43BB-A690-ADC23E3ECD80}" presName="linNode" presStyleCnt="0"/>
      <dgm:spPr/>
    </dgm:pt>
    <dgm:pt modelId="{0DCC8024-8016-4B8D-9923-7FC4F3CA03FF}" type="pres">
      <dgm:prSet presAssocID="{75555CC1-FDAD-43BB-A690-ADC23E3ECD80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1AB93FD-6671-4EC9-8376-A6CDA8F1D65F}" type="pres">
      <dgm:prSet presAssocID="{75555CC1-FDAD-43BB-A690-ADC23E3ECD80}" presName="descendantText" presStyleLbl="alignAccFollowNode1" presStyleIdx="0" presStyleCnt="3" custLinFactNeighborX="3081" custLinFactNeighborY="397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15F86F0-2A1E-4986-8816-F71D25444B2C}" type="pres">
      <dgm:prSet presAssocID="{81E5FB63-B71E-45C8-8D6E-33FD83A91CA5}" presName="sp" presStyleCnt="0"/>
      <dgm:spPr/>
    </dgm:pt>
    <dgm:pt modelId="{013605A0-A604-4432-97F9-EBD567E96357}" type="pres">
      <dgm:prSet presAssocID="{815F0CDC-822D-4C8F-A1EE-A34211766528}" presName="linNode" presStyleCnt="0"/>
      <dgm:spPr/>
    </dgm:pt>
    <dgm:pt modelId="{13F86A45-17C4-4036-B0E8-EB58B120B9A0}" type="pres">
      <dgm:prSet presAssocID="{815F0CDC-822D-4C8F-A1EE-A34211766528}" presName="parentText" presStyleLbl="node1" presStyleIdx="1" presStyleCnt="3" custLinFactNeighborY="-1514">
        <dgm:presLayoutVars>
          <dgm:chMax val="1"/>
          <dgm:bulletEnabled val="1"/>
        </dgm:presLayoutVars>
      </dgm:prSet>
      <dgm:spPr/>
    </dgm:pt>
    <dgm:pt modelId="{AB6702E7-AA5A-4C10-8D2A-CC4B8782CACA}" type="pres">
      <dgm:prSet presAssocID="{815F0CDC-822D-4C8F-A1EE-A34211766528}" presName="descendantText" presStyleLbl="alignAccFollowNode1" presStyleIdx="1" presStyleCnt="3" custLinFactNeighborX="4167" custLinFactNeighborY="530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EA8C1BD-34E5-4DD3-B728-AB48AFB03D1C}" type="pres">
      <dgm:prSet presAssocID="{811B20CA-A69B-4721-8D25-B4C17E3BBE1E}" presName="sp" presStyleCnt="0"/>
      <dgm:spPr/>
    </dgm:pt>
    <dgm:pt modelId="{1EE0B3F4-639D-4584-B54B-EBB502746F96}" type="pres">
      <dgm:prSet presAssocID="{E08D6759-72F4-47BC-9105-5A73EB8E1B9C}" presName="linNode" presStyleCnt="0"/>
      <dgm:spPr/>
    </dgm:pt>
    <dgm:pt modelId="{BB740AB8-89EF-45FF-8F7F-1E28711D501B}" type="pres">
      <dgm:prSet presAssocID="{E08D6759-72F4-47BC-9105-5A73EB8E1B9C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0162B457-7D64-4BFD-B74B-704763EC964E}" type="pres">
      <dgm:prSet presAssocID="{E08D6759-72F4-47BC-9105-5A73EB8E1B9C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961E0E5-F7AA-46E6-911D-A8782ACDFC7B}" srcId="{F735EBEE-378A-4134-80A3-5543216791AE}" destId="{75555CC1-FDAD-43BB-A690-ADC23E3ECD80}" srcOrd="0" destOrd="0" parTransId="{D66BEE7E-EB5A-426B-8C28-00138B2E9B23}" sibTransId="{81E5FB63-B71E-45C8-8D6E-33FD83A91CA5}"/>
    <dgm:cxn modelId="{84B245BA-2A6B-440A-A4DA-78C854EC849D}" srcId="{E08D6759-72F4-47BC-9105-5A73EB8E1B9C}" destId="{E8DCB76E-9162-412D-B153-4AFAE6D9A40C}" srcOrd="0" destOrd="0" parTransId="{7DCA2CB9-2F34-4A4E-8ABF-5FCEC5F04304}" sibTransId="{B9CD51AF-BC45-4D06-A321-0D331F7382BE}"/>
    <dgm:cxn modelId="{5E90EA58-BFDD-494D-9649-7E68B7D8DF55}" type="presOf" srcId="{815F0CDC-822D-4C8F-A1EE-A34211766528}" destId="{13F86A45-17C4-4036-B0E8-EB58B120B9A0}" srcOrd="0" destOrd="0" presId="urn:microsoft.com/office/officeart/2005/8/layout/vList5"/>
    <dgm:cxn modelId="{1CB68B63-5F4F-482A-BC2A-16EC2E9B6418}" srcId="{815F0CDC-822D-4C8F-A1EE-A34211766528}" destId="{9C277F15-9081-416A-9922-C55328E17814}" srcOrd="2" destOrd="0" parTransId="{D8E0FB88-551F-4B97-9FD2-EA63E7242AFB}" sibTransId="{65847F9D-73B0-48AA-AB9D-D93B8D625742}"/>
    <dgm:cxn modelId="{E89C975F-617D-4A05-B00D-17CA2E119A52}" type="presOf" srcId="{75555CC1-FDAD-43BB-A690-ADC23E3ECD80}" destId="{0DCC8024-8016-4B8D-9923-7FC4F3CA03FF}" srcOrd="0" destOrd="0" presId="urn:microsoft.com/office/officeart/2005/8/layout/vList5"/>
    <dgm:cxn modelId="{12023776-CEFF-49B7-9C84-B936467DA7A1}" type="presOf" srcId="{71BCE7A6-2378-4229-8D91-B809C1A7391C}" destId="{D1AB93FD-6671-4EC9-8376-A6CDA8F1D65F}" srcOrd="0" destOrd="1" presId="urn:microsoft.com/office/officeart/2005/8/layout/vList5"/>
    <dgm:cxn modelId="{71F5A3F1-A629-4F0D-BCA7-88C456234250}" srcId="{75555CC1-FDAD-43BB-A690-ADC23E3ECD80}" destId="{71BCE7A6-2378-4229-8D91-B809C1A7391C}" srcOrd="1" destOrd="0" parTransId="{6A744CBA-0682-418D-90A2-132D073D5F07}" sibTransId="{5EDAE792-9442-4A9D-8ABD-0BA92E41B358}"/>
    <dgm:cxn modelId="{8AC8419B-B30E-483F-850D-6E3DECB424BD}" type="presOf" srcId="{E24590CF-9643-400F-A519-075B8C99BC89}" destId="{D1AB93FD-6671-4EC9-8376-A6CDA8F1D65F}" srcOrd="0" destOrd="0" presId="urn:microsoft.com/office/officeart/2005/8/layout/vList5"/>
    <dgm:cxn modelId="{851C51B6-0F78-46AD-BC06-710E5FEAFF92}" type="presOf" srcId="{F735EBEE-378A-4134-80A3-5543216791AE}" destId="{1EB55628-71AE-425D-8F0D-750C93559997}" srcOrd="0" destOrd="0" presId="urn:microsoft.com/office/officeart/2005/8/layout/vList5"/>
    <dgm:cxn modelId="{E2261872-C7DC-4A6E-AC38-95F41BE2F988}" srcId="{75555CC1-FDAD-43BB-A690-ADC23E3ECD80}" destId="{E24590CF-9643-400F-A519-075B8C99BC89}" srcOrd="0" destOrd="0" parTransId="{6C9CFA26-F88C-42B0-BB0A-E66CF7ACD177}" sibTransId="{7AC5007E-4C70-4010-ACE8-A1E3F42C1321}"/>
    <dgm:cxn modelId="{090D0B43-B3BA-4ED8-8373-62ABF9D99AA4}" type="presOf" srcId="{E08D6759-72F4-47BC-9105-5A73EB8E1B9C}" destId="{BB740AB8-89EF-45FF-8F7F-1E28711D501B}" srcOrd="0" destOrd="0" presId="urn:microsoft.com/office/officeart/2005/8/layout/vList5"/>
    <dgm:cxn modelId="{C515766E-7D29-41C0-B39B-E958C598BD05}" srcId="{F735EBEE-378A-4134-80A3-5543216791AE}" destId="{815F0CDC-822D-4C8F-A1EE-A34211766528}" srcOrd="1" destOrd="0" parTransId="{BCB02246-D54A-44B2-A709-7097A1F820FA}" sibTransId="{811B20CA-A69B-4721-8D25-B4C17E3BBE1E}"/>
    <dgm:cxn modelId="{5BC0CF0D-9F9E-4415-8E8C-FE2211BE1B23}" srcId="{F735EBEE-378A-4134-80A3-5543216791AE}" destId="{E08D6759-72F4-47BC-9105-5A73EB8E1B9C}" srcOrd="2" destOrd="0" parTransId="{283EB6DA-9966-4BE3-AE88-307EE0C63641}" sibTransId="{C429769F-64DC-435A-9501-9205A8521579}"/>
    <dgm:cxn modelId="{09EFFEAE-BD31-44CD-8788-498794FB2642}" srcId="{815F0CDC-822D-4C8F-A1EE-A34211766528}" destId="{E6E8B908-E8F3-4DA2-8405-59CBFAEA9CF6}" srcOrd="0" destOrd="0" parTransId="{F935B491-F483-4A72-92E6-68035003AAF7}" sibTransId="{87E011DF-5189-4216-BD2B-0B75B3AED64E}"/>
    <dgm:cxn modelId="{E0DD4514-660C-47BE-8B29-5BC8B6D12BBF}" type="presOf" srcId="{E8DCB76E-9162-412D-B153-4AFAE6D9A40C}" destId="{0162B457-7D64-4BFD-B74B-704763EC964E}" srcOrd="0" destOrd="0" presId="urn:microsoft.com/office/officeart/2005/8/layout/vList5"/>
    <dgm:cxn modelId="{8F40F1AB-9679-425A-B28A-08DC16729DC2}" srcId="{815F0CDC-822D-4C8F-A1EE-A34211766528}" destId="{31C2FBC6-C10D-4744-B786-618BA84604E3}" srcOrd="1" destOrd="0" parTransId="{3828FC59-C221-402F-B110-8D62E27926D2}" sibTransId="{FCDCECD8-E237-4ABF-9E2E-B663EE4FA0EC}"/>
    <dgm:cxn modelId="{10B9726B-A84D-401A-BEBC-D8C275EB16BB}" type="presOf" srcId="{31C2FBC6-C10D-4744-B786-618BA84604E3}" destId="{AB6702E7-AA5A-4C10-8D2A-CC4B8782CACA}" srcOrd="0" destOrd="1" presId="urn:microsoft.com/office/officeart/2005/8/layout/vList5"/>
    <dgm:cxn modelId="{7BBF0CD3-CA72-4636-A1EA-1EAD4691796A}" type="presOf" srcId="{E6E8B908-E8F3-4DA2-8405-59CBFAEA9CF6}" destId="{AB6702E7-AA5A-4C10-8D2A-CC4B8782CACA}" srcOrd="0" destOrd="0" presId="urn:microsoft.com/office/officeart/2005/8/layout/vList5"/>
    <dgm:cxn modelId="{803EACC7-627F-4197-A3C7-1F527E4F055B}" type="presOf" srcId="{9C277F15-9081-416A-9922-C55328E17814}" destId="{AB6702E7-AA5A-4C10-8D2A-CC4B8782CACA}" srcOrd="0" destOrd="2" presId="urn:microsoft.com/office/officeart/2005/8/layout/vList5"/>
    <dgm:cxn modelId="{B11DEC2F-12E3-415F-A2DF-524879FBAFD8}" type="presParOf" srcId="{1EB55628-71AE-425D-8F0D-750C93559997}" destId="{0031072F-46BF-4A06-8F0B-10B9726DDF3D}" srcOrd="0" destOrd="0" presId="urn:microsoft.com/office/officeart/2005/8/layout/vList5"/>
    <dgm:cxn modelId="{400662AD-79B7-43F3-88B4-20BB232620F1}" type="presParOf" srcId="{0031072F-46BF-4A06-8F0B-10B9726DDF3D}" destId="{0DCC8024-8016-4B8D-9923-7FC4F3CA03FF}" srcOrd="0" destOrd="0" presId="urn:microsoft.com/office/officeart/2005/8/layout/vList5"/>
    <dgm:cxn modelId="{8127CD37-DE97-4587-86E2-B34880F9993F}" type="presParOf" srcId="{0031072F-46BF-4A06-8F0B-10B9726DDF3D}" destId="{D1AB93FD-6671-4EC9-8376-A6CDA8F1D65F}" srcOrd="1" destOrd="0" presId="urn:microsoft.com/office/officeart/2005/8/layout/vList5"/>
    <dgm:cxn modelId="{E51E097D-BB52-4D5A-9DF5-36475F2BD4AC}" type="presParOf" srcId="{1EB55628-71AE-425D-8F0D-750C93559997}" destId="{815F86F0-2A1E-4986-8816-F71D25444B2C}" srcOrd="1" destOrd="0" presId="urn:microsoft.com/office/officeart/2005/8/layout/vList5"/>
    <dgm:cxn modelId="{54B9E075-3941-430E-80BB-0BBD50D598C3}" type="presParOf" srcId="{1EB55628-71AE-425D-8F0D-750C93559997}" destId="{013605A0-A604-4432-97F9-EBD567E96357}" srcOrd="2" destOrd="0" presId="urn:microsoft.com/office/officeart/2005/8/layout/vList5"/>
    <dgm:cxn modelId="{736ED565-C789-438F-95E1-A70F104A17EF}" type="presParOf" srcId="{013605A0-A604-4432-97F9-EBD567E96357}" destId="{13F86A45-17C4-4036-B0E8-EB58B120B9A0}" srcOrd="0" destOrd="0" presId="urn:microsoft.com/office/officeart/2005/8/layout/vList5"/>
    <dgm:cxn modelId="{7B5EF690-E292-4809-B79B-D85BE71A0004}" type="presParOf" srcId="{013605A0-A604-4432-97F9-EBD567E96357}" destId="{AB6702E7-AA5A-4C10-8D2A-CC4B8782CACA}" srcOrd="1" destOrd="0" presId="urn:microsoft.com/office/officeart/2005/8/layout/vList5"/>
    <dgm:cxn modelId="{E8709994-167C-4357-9A8E-75CA040EC312}" type="presParOf" srcId="{1EB55628-71AE-425D-8F0D-750C93559997}" destId="{1EA8C1BD-34E5-4DD3-B728-AB48AFB03D1C}" srcOrd="3" destOrd="0" presId="urn:microsoft.com/office/officeart/2005/8/layout/vList5"/>
    <dgm:cxn modelId="{D9C5E590-F314-4BA7-9D2A-E4A08DE47801}" type="presParOf" srcId="{1EB55628-71AE-425D-8F0D-750C93559997}" destId="{1EE0B3F4-639D-4584-B54B-EBB502746F96}" srcOrd="4" destOrd="0" presId="urn:microsoft.com/office/officeart/2005/8/layout/vList5"/>
    <dgm:cxn modelId="{77F600D9-458C-4E44-97EA-2A687BD28F67}" type="presParOf" srcId="{1EE0B3F4-639D-4584-B54B-EBB502746F96}" destId="{BB740AB8-89EF-45FF-8F7F-1E28711D501B}" srcOrd="0" destOrd="0" presId="urn:microsoft.com/office/officeart/2005/8/layout/vList5"/>
    <dgm:cxn modelId="{F7F4B433-8F35-4AF7-9E0F-63AB5B3E2FA1}" type="presParOf" srcId="{1EE0B3F4-639D-4584-B54B-EBB502746F96}" destId="{0162B457-7D64-4BFD-B74B-704763EC964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B03CB5A-5889-4E49-AF06-C9215DE31E02}" type="doc">
      <dgm:prSet loTypeId="urn:microsoft.com/office/officeart/2005/8/layout/radial6" loCatId="cycle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pPr latinLnBrk="1"/>
          <a:endParaRPr lang="ko-KR" altLang="en-US"/>
        </a:p>
      </dgm:t>
    </dgm:pt>
    <dgm:pt modelId="{5397B8B9-BC73-4B4B-B301-A104CDBA82DE}">
      <dgm:prSet phldrT="[텍스트]"/>
      <dgm:spPr/>
      <dgm:t>
        <a:bodyPr/>
        <a:lstStyle/>
        <a:p>
          <a:pPr latinLnBrk="1"/>
          <a:r>
            <a:rPr lang="ko-KR" altLang="en-US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헤이세이</a:t>
          </a:r>
          <a:endParaRPr lang="ko-KR" altLang="en-US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10E708A9-D4E8-43AA-A683-217408137519}" type="parTrans" cxnId="{4A78A2A3-2542-486D-BCCF-A21C8BADD75C}">
      <dgm:prSet/>
      <dgm:spPr/>
      <dgm:t>
        <a:bodyPr/>
        <a:lstStyle/>
        <a:p>
          <a:pPr latinLnBrk="1"/>
          <a:endParaRPr lang="ko-KR" altLang="en-US"/>
        </a:p>
      </dgm:t>
    </dgm:pt>
    <dgm:pt modelId="{E80D3EDC-9EAD-4DA2-93A8-9598CD84516A}" type="sibTrans" cxnId="{4A78A2A3-2542-486D-BCCF-A21C8BADD75C}">
      <dgm:prSet/>
      <dgm:spPr/>
      <dgm:t>
        <a:bodyPr/>
        <a:lstStyle/>
        <a:p>
          <a:pPr latinLnBrk="1"/>
          <a:endParaRPr lang="ko-KR" altLang="en-US"/>
        </a:p>
      </dgm:t>
    </dgm:pt>
    <dgm:pt modelId="{89A1AE40-643C-464C-85A1-E4E64E96D968}">
      <dgm:prSet phldrT="[텍스트]"/>
      <dgm:spPr/>
      <dgm:t>
        <a:bodyPr/>
        <a:lstStyle/>
        <a:p>
          <a:pPr latinLnBrk="1"/>
          <a:r>
            <a:rPr lang="ko-KR" altLang="en-US" dirty="0" smtClean="0"/>
            <a:t>무역</a:t>
          </a:r>
          <a:endParaRPr lang="en-US" altLang="ko-KR" dirty="0" smtClean="0"/>
        </a:p>
        <a:p>
          <a:pPr latinLnBrk="1"/>
          <a:r>
            <a:rPr lang="ko-KR" altLang="en-US" dirty="0" smtClean="0"/>
            <a:t>협상</a:t>
          </a:r>
          <a:endParaRPr lang="ko-KR" altLang="en-US" dirty="0"/>
        </a:p>
      </dgm:t>
    </dgm:pt>
    <dgm:pt modelId="{EA6FE330-6716-4D30-B864-8412DB903A45}" type="parTrans" cxnId="{E191E426-CC3B-4974-91A0-B7D63D415CFE}">
      <dgm:prSet/>
      <dgm:spPr/>
      <dgm:t>
        <a:bodyPr/>
        <a:lstStyle/>
        <a:p>
          <a:pPr latinLnBrk="1"/>
          <a:endParaRPr lang="ko-KR" altLang="en-US"/>
        </a:p>
      </dgm:t>
    </dgm:pt>
    <dgm:pt modelId="{20D7740D-8B55-4374-A6CC-7D472F755196}" type="sibTrans" cxnId="{E191E426-CC3B-4974-91A0-B7D63D415CFE}">
      <dgm:prSet/>
      <dgm:spPr/>
      <dgm:t>
        <a:bodyPr/>
        <a:lstStyle/>
        <a:p>
          <a:pPr latinLnBrk="1"/>
          <a:endParaRPr lang="ko-KR" altLang="en-US"/>
        </a:p>
      </dgm:t>
    </dgm:pt>
    <dgm:pt modelId="{34A1681A-5545-46CE-BA82-2933D3FE8834}">
      <dgm:prSet phldrT="[텍스트]"/>
      <dgm:spPr/>
      <dgm:t>
        <a:bodyPr/>
        <a:lstStyle/>
        <a:p>
          <a:pPr latinLnBrk="1"/>
          <a:r>
            <a:rPr lang="ko-KR" altLang="en-US" dirty="0" smtClean="0"/>
            <a:t>실업</a:t>
          </a:r>
          <a:endParaRPr lang="ko-KR" altLang="en-US" dirty="0"/>
        </a:p>
      </dgm:t>
    </dgm:pt>
    <dgm:pt modelId="{FBE26567-ECAA-4E2C-A185-38193B5F29D7}" type="parTrans" cxnId="{EE641CC8-0DC0-4B34-A2AE-F375556385A4}">
      <dgm:prSet/>
      <dgm:spPr/>
      <dgm:t>
        <a:bodyPr/>
        <a:lstStyle/>
        <a:p>
          <a:pPr latinLnBrk="1"/>
          <a:endParaRPr lang="ko-KR" altLang="en-US"/>
        </a:p>
      </dgm:t>
    </dgm:pt>
    <dgm:pt modelId="{967E438C-7BAC-4880-A2E9-A7FCE9246ACE}" type="sibTrans" cxnId="{EE641CC8-0DC0-4B34-A2AE-F375556385A4}">
      <dgm:prSet/>
      <dgm:spPr/>
      <dgm:t>
        <a:bodyPr/>
        <a:lstStyle/>
        <a:p>
          <a:pPr latinLnBrk="1"/>
          <a:endParaRPr lang="ko-KR" altLang="en-US"/>
        </a:p>
      </dgm:t>
    </dgm:pt>
    <dgm:pt modelId="{F7CB7B2F-5CA4-41D9-A2EA-B9D23ED1A709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고베</a:t>
          </a:r>
          <a:endParaRPr lang="en-US" altLang="ko-KR" dirty="0" smtClean="0"/>
        </a:p>
        <a:p>
          <a:pPr latinLnBrk="1"/>
          <a:r>
            <a:rPr lang="ko-KR" altLang="en-US" dirty="0" smtClean="0"/>
            <a:t>대지진</a:t>
          </a:r>
          <a:endParaRPr lang="en-US" altLang="ko-KR" dirty="0" smtClean="0"/>
        </a:p>
      </dgm:t>
    </dgm:pt>
    <dgm:pt modelId="{5D41C8E5-8538-4D2F-ADB1-FC734609C25E}" type="parTrans" cxnId="{AA5B4497-281B-496F-B1BB-82B1ED627BE3}">
      <dgm:prSet/>
      <dgm:spPr/>
      <dgm:t>
        <a:bodyPr/>
        <a:lstStyle/>
        <a:p>
          <a:pPr latinLnBrk="1"/>
          <a:endParaRPr lang="ko-KR" altLang="en-US"/>
        </a:p>
      </dgm:t>
    </dgm:pt>
    <dgm:pt modelId="{D2B794C6-5D04-41FA-96FA-5FAC6EA7E985}" type="sibTrans" cxnId="{AA5B4497-281B-496F-B1BB-82B1ED627BE3}">
      <dgm:prSet/>
      <dgm:spPr/>
      <dgm:t>
        <a:bodyPr/>
        <a:lstStyle/>
        <a:p>
          <a:pPr latinLnBrk="1"/>
          <a:endParaRPr lang="ko-KR" altLang="en-US"/>
        </a:p>
      </dgm:t>
    </dgm:pt>
    <dgm:pt modelId="{C8E8CDEB-56C8-4B88-8543-FD4D237325C3}">
      <dgm:prSet phldrT="[텍스트]"/>
      <dgm:spPr/>
      <dgm:t>
        <a:bodyPr/>
        <a:lstStyle/>
        <a:p>
          <a:pPr latinLnBrk="1"/>
          <a:r>
            <a:rPr lang="ko-KR" altLang="en-US" dirty="0" smtClean="0"/>
            <a:t>주식</a:t>
          </a:r>
          <a:endParaRPr lang="en-US" altLang="ko-KR" dirty="0" smtClean="0"/>
        </a:p>
        <a:p>
          <a:pPr latinLnBrk="1"/>
          <a:r>
            <a:rPr lang="ko-KR" altLang="en-US" dirty="0" smtClean="0"/>
            <a:t>시장</a:t>
          </a:r>
          <a:endParaRPr lang="ko-KR" altLang="en-US" dirty="0"/>
        </a:p>
      </dgm:t>
    </dgm:pt>
    <dgm:pt modelId="{DFB7AC67-64ED-4CDB-9703-DFA72840CCBD}" type="parTrans" cxnId="{FB25A797-8EBD-477F-A458-E95372CD2979}">
      <dgm:prSet/>
      <dgm:spPr/>
      <dgm:t>
        <a:bodyPr/>
        <a:lstStyle/>
        <a:p>
          <a:pPr latinLnBrk="1"/>
          <a:endParaRPr lang="ko-KR" altLang="en-US"/>
        </a:p>
      </dgm:t>
    </dgm:pt>
    <dgm:pt modelId="{EA31EAE3-20D8-4BE0-90EA-FB9C22C9A742}" type="sibTrans" cxnId="{FB25A797-8EBD-477F-A458-E95372CD2979}">
      <dgm:prSet/>
      <dgm:spPr/>
      <dgm:t>
        <a:bodyPr/>
        <a:lstStyle/>
        <a:p>
          <a:pPr latinLnBrk="1"/>
          <a:endParaRPr lang="ko-KR" altLang="en-US"/>
        </a:p>
      </dgm:t>
    </dgm:pt>
    <dgm:pt modelId="{6A4C1970-9BD1-49A3-BE79-19E6E2262778}" type="pres">
      <dgm:prSet presAssocID="{7B03CB5A-5889-4E49-AF06-C9215DE31E02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2008215-155B-4A38-A451-F6155AFDE3FF}" type="pres">
      <dgm:prSet presAssocID="{5397B8B9-BC73-4B4B-B301-A104CDBA82DE}" presName="centerShape" presStyleLbl="node0" presStyleIdx="0" presStyleCnt="1"/>
      <dgm:spPr/>
    </dgm:pt>
    <dgm:pt modelId="{770A425C-53F9-4E89-B9C8-9EC3DB87A36D}" type="pres">
      <dgm:prSet presAssocID="{89A1AE40-643C-464C-85A1-E4E64E96D968}" presName="node" presStyleLbl="node1" presStyleIdx="0" presStyleCnt="4" custScaleX="126856">
        <dgm:presLayoutVars>
          <dgm:bulletEnabled val="1"/>
        </dgm:presLayoutVars>
      </dgm:prSet>
      <dgm:spPr/>
    </dgm:pt>
    <dgm:pt modelId="{31A9E103-A27C-4345-8EAD-DC73F91D4F19}" type="pres">
      <dgm:prSet presAssocID="{89A1AE40-643C-464C-85A1-E4E64E96D968}" presName="dummy" presStyleCnt="0"/>
      <dgm:spPr/>
    </dgm:pt>
    <dgm:pt modelId="{E03031D2-AF34-4661-A946-665EBEE2D02B}" type="pres">
      <dgm:prSet presAssocID="{20D7740D-8B55-4374-A6CC-7D472F755196}" presName="sibTrans" presStyleLbl="sibTrans2D1" presStyleIdx="0" presStyleCnt="4"/>
      <dgm:spPr/>
    </dgm:pt>
    <dgm:pt modelId="{1264806A-5549-4EB9-B58A-2C77FE8E37B1}" type="pres">
      <dgm:prSet presAssocID="{34A1681A-5545-46CE-BA82-2933D3FE8834}" presName="node" presStyleLbl="node1" presStyleIdx="1" presStyleCnt="4" custScaleX="127074">
        <dgm:presLayoutVars>
          <dgm:bulletEnabled val="1"/>
        </dgm:presLayoutVars>
      </dgm:prSet>
      <dgm:spPr/>
    </dgm:pt>
    <dgm:pt modelId="{254E22A8-4620-40FF-AB48-4C6FD1B871A2}" type="pres">
      <dgm:prSet presAssocID="{34A1681A-5545-46CE-BA82-2933D3FE8834}" presName="dummy" presStyleCnt="0"/>
      <dgm:spPr/>
    </dgm:pt>
    <dgm:pt modelId="{38CD5F8D-2A9D-43C1-86B2-334CC58F2D70}" type="pres">
      <dgm:prSet presAssocID="{967E438C-7BAC-4880-A2E9-A7FCE9246ACE}" presName="sibTrans" presStyleLbl="sibTrans2D1" presStyleIdx="1" presStyleCnt="4"/>
      <dgm:spPr/>
    </dgm:pt>
    <dgm:pt modelId="{DE80283A-87E9-4F7B-895F-5D3E73517F5E}" type="pres">
      <dgm:prSet presAssocID="{F7CB7B2F-5CA4-41D9-A2EA-B9D23ED1A709}" presName="node" presStyleLbl="node1" presStyleIdx="2" presStyleCnt="4" custScaleX="12649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2232E00-0AAA-448F-93CA-35195FA99822}" type="pres">
      <dgm:prSet presAssocID="{F7CB7B2F-5CA4-41D9-A2EA-B9D23ED1A709}" presName="dummy" presStyleCnt="0"/>
      <dgm:spPr/>
    </dgm:pt>
    <dgm:pt modelId="{F50DBE59-534E-40A7-A36A-938A27DA3BA9}" type="pres">
      <dgm:prSet presAssocID="{D2B794C6-5D04-41FA-96FA-5FAC6EA7E985}" presName="sibTrans" presStyleLbl="sibTrans2D1" presStyleIdx="2" presStyleCnt="4"/>
      <dgm:spPr/>
    </dgm:pt>
    <dgm:pt modelId="{782CA3CE-4528-4145-B3F7-6BB27A5DE6BC}" type="pres">
      <dgm:prSet presAssocID="{C8E8CDEB-56C8-4B88-8543-FD4D237325C3}" presName="node" presStyleLbl="node1" presStyleIdx="3" presStyleCnt="4" custScaleX="127795">
        <dgm:presLayoutVars>
          <dgm:bulletEnabled val="1"/>
        </dgm:presLayoutVars>
      </dgm:prSet>
      <dgm:spPr/>
    </dgm:pt>
    <dgm:pt modelId="{3A72891B-DBA0-4B34-A12B-3EDAF915E436}" type="pres">
      <dgm:prSet presAssocID="{C8E8CDEB-56C8-4B88-8543-FD4D237325C3}" presName="dummy" presStyleCnt="0"/>
      <dgm:spPr/>
    </dgm:pt>
    <dgm:pt modelId="{DC11FB92-C89D-43EF-A30F-D980641C551A}" type="pres">
      <dgm:prSet presAssocID="{EA31EAE3-20D8-4BE0-90EA-FB9C22C9A742}" presName="sibTrans" presStyleLbl="sibTrans2D1" presStyleIdx="3" presStyleCnt="4"/>
      <dgm:spPr/>
    </dgm:pt>
  </dgm:ptLst>
  <dgm:cxnLst>
    <dgm:cxn modelId="{E191E426-CC3B-4974-91A0-B7D63D415CFE}" srcId="{5397B8B9-BC73-4B4B-B301-A104CDBA82DE}" destId="{89A1AE40-643C-464C-85A1-E4E64E96D968}" srcOrd="0" destOrd="0" parTransId="{EA6FE330-6716-4D30-B864-8412DB903A45}" sibTransId="{20D7740D-8B55-4374-A6CC-7D472F755196}"/>
    <dgm:cxn modelId="{4A78A2A3-2542-486D-BCCF-A21C8BADD75C}" srcId="{7B03CB5A-5889-4E49-AF06-C9215DE31E02}" destId="{5397B8B9-BC73-4B4B-B301-A104CDBA82DE}" srcOrd="0" destOrd="0" parTransId="{10E708A9-D4E8-43AA-A683-217408137519}" sibTransId="{E80D3EDC-9EAD-4DA2-93A8-9598CD84516A}"/>
    <dgm:cxn modelId="{F2CC546E-EB2C-49DE-9F47-92B9586F45BF}" type="presOf" srcId="{D2B794C6-5D04-41FA-96FA-5FAC6EA7E985}" destId="{F50DBE59-534E-40A7-A36A-938A27DA3BA9}" srcOrd="0" destOrd="0" presId="urn:microsoft.com/office/officeart/2005/8/layout/radial6"/>
    <dgm:cxn modelId="{8706DC5B-8A39-4A15-8EFD-3D28E1A0A8FE}" type="presOf" srcId="{5397B8B9-BC73-4B4B-B301-A104CDBA82DE}" destId="{52008215-155B-4A38-A451-F6155AFDE3FF}" srcOrd="0" destOrd="0" presId="urn:microsoft.com/office/officeart/2005/8/layout/radial6"/>
    <dgm:cxn modelId="{5AEF6BD7-9A87-4356-8818-2B922C9836DD}" type="presOf" srcId="{89A1AE40-643C-464C-85A1-E4E64E96D968}" destId="{770A425C-53F9-4E89-B9C8-9EC3DB87A36D}" srcOrd="0" destOrd="0" presId="urn:microsoft.com/office/officeart/2005/8/layout/radial6"/>
    <dgm:cxn modelId="{EE641CC8-0DC0-4B34-A2AE-F375556385A4}" srcId="{5397B8B9-BC73-4B4B-B301-A104CDBA82DE}" destId="{34A1681A-5545-46CE-BA82-2933D3FE8834}" srcOrd="1" destOrd="0" parTransId="{FBE26567-ECAA-4E2C-A185-38193B5F29D7}" sibTransId="{967E438C-7BAC-4880-A2E9-A7FCE9246ACE}"/>
    <dgm:cxn modelId="{AA5B4497-281B-496F-B1BB-82B1ED627BE3}" srcId="{5397B8B9-BC73-4B4B-B301-A104CDBA82DE}" destId="{F7CB7B2F-5CA4-41D9-A2EA-B9D23ED1A709}" srcOrd="2" destOrd="0" parTransId="{5D41C8E5-8538-4D2F-ADB1-FC734609C25E}" sibTransId="{D2B794C6-5D04-41FA-96FA-5FAC6EA7E985}"/>
    <dgm:cxn modelId="{968D55B4-A819-4556-82B5-AFD00D3793DC}" type="presOf" srcId="{7B03CB5A-5889-4E49-AF06-C9215DE31E02}" destId="{6A4C1970-9BD1-49A3-BE79-19E6E2262778}" srcOrd="0" destOrd="0" presId="urn:microsoft.com/office/officeart/2005/8/layout/radial6"/>
    <dgm:cxn modelId="{AA366E1D-A6E3-4898-A4C0-A67D13830DFC}" type="presOf" srcId="{34A1681A-5545-46CE-BA82-2933D3FE8834}" destId="{1264806A-5549-4EB9-B58A-2C77FE8E37B1}" srcOrd="0" destOrd="0" presId="urn:microsoft.com/office/officeart/2005/8/layout/radial6"/>
    <dgm:cxn modelId="{FB25A797-8EBD-477F-A458-E95372CD2979}" srcId="{5397B8B9-BC73-4B4B-B301-A104CDBA82DE}" destId="{C8E8CDEB-56C8-4B88-8543-FD4D237325C3}" srcOrd="3" destOrd="0" parTransId="{DFB7AC67-64ED-4CDB-9703-DFA72840CCBD}" sibTransId="{EA31EAE3-20D8-4BE0-90EA-FB9C22C9A742}"/>
    <dgm:cxn modelId="{0249993C-4BE2-408A-9925-0FEA8FA55910}" type="presOf" srcId="{20D7740D-8B55-4374-A6CC-7D472F755196}" destId="{E03031D2-AF34-4661-A946-665EBEE2D02B}" srcOrd="0" destOrd="0" presId="urn:microsoft.com/office/officeart/2005/8/layout/radial6"/>
    <dgm:cxn modelId="{37E89CB1-EBA6-472E-AFEA-AB5830D00889}" type="presOf" srcId="{C8E8CDEB-56C8-4B88-8543-FD4D237325C3}" destId="{782CA3CE-4528-4145-B3F7-6BB27A5DE6BC}" srcOrd="0" destOrd="0" presId="urn:microsoft.com/office/officeart/2005/8/layout/radial6"/>
    <dgm:cxn modelId="{E592F4C2-9022-4768-B6A6-B81778C061C3}" type="presOf" srcId="{967E438C-7BAC-4880-A2E9-A7FCE9246ACE}" destId="{38CD5F8D-2A9D-43C1-86B2-334CC58F2D70}" srcOrd="0" destOrd="0" presId="urn:microsoft.com/office/officeart/2005/8/layout/radial6"/>
    <dgm:cxn modelId="{55ECBABF-3E16-4A07-B5AE-A4EF850783D6}" type="presOf" srcId="{F7CB7B2F-5CA4-41D9-A2EA-B9D23ED1A709}" destId="{DE80283A-87E9-4F7B-895F-5D3E73517F5E}" srcOrd="0" destOrd="0" presId="urn:microsoft.com/office/officeart/2005/8/layout/radial6"/>
    <dgm:cxn modelId="{FABEC0A5-397F-4F91-BEE9-1CF5DA57332B}" type="presOf" srcId="{EA31EAE3-20D8-4BE0-90EA-FB9C22C9A742}" destId="{DC11FB92-C89D-43EF-A30F-D980641C551A}" srcOrd="0" destOrd="0" presId="urn:microsoft.com/office/officeart/2005/8/layout/radial6"/>
    <dgm:cxn modelId="{D8CE0046-6869-4BB8-AE25-9A99DA19752C}" type="presParOf" srcId="{6A4C1970-9BD1-49A3-BE79-19E6E2262778}" destId="{52008215-155B-4A38-A451-F6155AFDE3FF}" srcOrd="0" destOrd="0" presId="urn:microsoft.com/office/officeart/2005/8/layout/radial6"/>
    <dgm:cxn modelId="{EE2D4148-F535-4808-90F5-9C289431161A}" type="presParOf" srcId="{6A4C1970-9BD1-49A3-BE79-19E6E2262778}" destId="{770A425C-53F9-4E89-B9C8-9EC3DB87A36D}" srcOrd="1" destOrd="0" presId="urn:microsoft.com/office/officeart/2005/8/layout/radial6"/>
    <dgm:cxn modelId="{D1F9F0D2-42E1-4A48-B642-D6B4433FBF5D}" type="presParOf" srcId="{6A4C1970-9BD1-49A3-BE79-19E6E2262778}" destId="{31A9E103-A27C-4345-8EAD-DC73F91D4F19}" srcOrd="2" destOrd="0" presId="urn:microsoft.com/office/officeart/2005/8/layout/radial6"/>
    <dgm:cxn modelId="{424FA0DD-EF4D-4D04-A6B9-F875C1158A8C}" type="presParOf" srcId="{6A4C1970-9BD1-49A3-BE79-19E6E2262778}" destId="{E03031D2-AF34-4661-A946-665EBEE2D02B}" srcOrd="3" destOrd="0" presId="urn:microsoft.com/office/officeart/2005/8/layout/radial6"/>
    <dgm:cxn modelId="{9C975832-B20C-419A-A55F-3883F744CE64}" type="presParOf" srcId="{6A4C1970-9BD1-49A3-BE79-19E6E2262778}" destId="{1264806A-5549-4EB9-B58A-2C77FE8E37B1}" srcOrd="4" destOrd="0" presId="urn:microsoft.com/office/officeart/2005/8/layout/radial6"/>
    <dgm:cxn modelId="{5B1927EA-3948-48B6-BC44-2C6BC796A665}" type="presParOf" srcId="{6A4C1970-9BD1-49A3-BE79-19E6E2262778}" destId="{254E22A8-4620-40FF-AB48-4C6FD1B871A2}" srcOrd="5" destOrd="0" presId="urn:microsoft.com/office/officeart/2005/8/layout/radial6"/>
    <dgm:cxn modelId="{0C17A4F6-4742-402C-8661-F46F5E010B47}" type="presParOf" srcId="{6A4C1970-9BD1-49A3-BE79-19E6E2262778}" destId="{38CD5F8D-2A9D-43C1-86B2-334CC58F2D70}" srcOrd="6" destOrd="0" presId="urn:microsoft.com/office/officeart/2005/8/layout/radial6"/>
    <dgm:cxn modelId="{714C8C6A-9992-4D1E-B8C9-93804BD68DBB}" type="presParOf" srcId="{6A4C1970-9BD1-49A3-BE79-19E6E2262778}" destId="{DE80283A-87E9-4F7B-895F-5D3E73517F5E}" srcOrd="7" destOrd="0" presId="urn:microsoft.com/office/officeart/2005/8/layout/radial6"/>
    <dgm:cxn modelId="{95168798-9CA7-4911-A58B-7B3D04198818}" type="presParOf" srcId="{6A4C1970-9BD1-49A3-BE79-19E6E2262778}" destId="{A2232E00-0AAA-448F-93CA-35195FA99822}" srcOrd="8" destOrd="0" presId="urn:microsoft.com/office/officeart/2005/8/layout/radial6"/>
    <dgm:cxn modelId="{79BA28C7-F3CE-48A5-99DF-10074ACA2FA8}" type="presParOf" srcId="{6A4C1970-9BD1-49A3-BE79-19E6E2262778}" destId="{F50DBE59-534E-40A7-A36A-938A27DA3BA9}" srcOrd="9" destOrd="0" presId="urn:microsoft.com/office/officeart/2005/8/layout/radial6"/>
    <dgm:cxn modelId="{C14F4D05-52E5-4C51-A976-13BC47741022}" type="presParOf" srcId="{6A4C1970-9BD1-49A3-BE79-19E6E2262778}" destId="{782CA3CE-4528-4145-B3F7-6BB27A5DE6BC}" srcOrd="10" destOrd="0" presId="urn:microsoft.com/office/officeart/2005/8/layout/radial6"/>
    <dgm:cxn modelId="{A06929EE-7AC5-49BA-85E3-D69B4C3EA085}" type="presParOf" srcId="{6A4C1970-9BD1-49A3-BE79-19E6E2262778}" destId="{3A72891B-DBA0-4B34-A12B-3EDAF915E436}" srcOrd="11" destOrd="0" presId="urn:microsoft.com/office/officeart/2005/8/layout/radial6"/>
    <dgm:cxn modelId="{3C4E8E05-D70E-4C80-AAD7-5004A61388E5}" type="presParOf" srcId="{6A4C1970-9BD1-49A3-BE79-19E6E2262778}" destId="{DC11FB92-C89D-43EF-A30F-D980641C551A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E885154-2F1F-431A-A019-4E1D8B891BE0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전쟁의 물리적</a:t>
          </a:r>
          <a:r>
            <a:rPr lang="en-US" altLang="ko-KR" sz="2800" kern="1200" dirty="0" smtClean="0"/>
            <a:t>․</a:t>
          </a:r>
          <a:r>
            <a:rPr lang="ko-KR" altLang="en-US" sz="2800" kern="1200" dirty="0" smtClean="0"/>
            <a:t>정신적 상처 </a:t>
          </a:r>
          <a:endParaRPr lang="ko-KR" altLang="en-US" sz="2800" kern="1200" dirty="0"/>
        </a:p>
      </dsp:txBody>
      <dsp:txXfrm>
        <a:off x="0" y="591343"/>
        <a:ext cx="2571749" cy="1543050"/>
      </dsp:txXfrm>
    </dsp:sp>
    <dsp:sp modelId="{250B9B23-8509-44F5-9440-02237670B519}">
      <dsp:nvSpPr>
        <dsp:cNvPr id="0" name=""/>
        <dsp:cNvSpPr/>
      </dsp:nvSpPr>
      <dsp:spPr>
        <a:xfrm>
          <a:off x="2828925" y="614350"/>
          <a:ext cx="2571749" cy="154305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43156"/>
                <a:satOff val="-9034"/>
                <a:lumOff val="21015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43156"/>
                <a:satOff val="-9034"/>
                <a:lumOff val="21015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43156"/>
                <a:satOff val="-9034"/>
                <a:lumOff val="210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암시장</a:t>
          </a:r>
          <a:r>
            <a:rPr lang="ko-KR" altLang="en-US" sz="1900" kern="1200" dirty="0" smtClean="0"/>
            <a:t> </a:t>
          </a:r>
          <a:endParaRPr lang="ko-KR" altLang="en-US" sz="1900" kern="1200" dirty="0"/>
        </a:p>
      </dsp:txBody>
      <dsp:txXfrm>
        <a:off x="2828925" y="614350"/>
        <a:ext cx="2571749" cy="1543050"/>
      </dsp:txXfrm>
    </dsp:sp>
    <dsp:sp modelId="{3996943C-078F-45A2-8270-FE6769E4F287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86313"/>
                <a:satOff val="-18068"/>
                <a:lumOff val="42030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86313"/>
                <a:satOff val="-18068"/>
                <a:lumOff val="42030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86313"/>
                <a:satOff val="-18068"/>
                <a:lumOff val="420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식량위기</a:t>
          </a:r>
          <a:endParaRPr lang="ko-KR" altLang="en-US" sz="2800" kern="1200" dirty="0"/>
        </a:p>
      </dsp:txBody>
      <dsp:txXfrm>
        <a:off x="5657849" y="591343"/>
        <a:ext cx="2571749" cy="1543050"/>
      </dsp:txXfrm>
    </dsp:sp>
    <dsp:sp modelId="{7690DAFD-D767-47FB-9656-09A0AD7A4956}">
      <dsp:nvSpPr>
        <dsp:cNvPr id="0" name=""/>
        <dsp:cNvSpPr/>
      </dsp:nvSpPr>
      <dsp:spPr>
        <a:xfrm>
          <a:off x="1414462" y="2391569"/>
          <a:ext cx="2571749" cy="154305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86313"/>
                <a:satOff val="-18068"/>
                <a:lumOff val="42030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86313"/>
                <a:satOff val="-18068"/>
                <a:lumOff val="42030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86313"/>
                <a:satOff val="-18068"/>
                <a:lumOff val="420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eaLnBrk="1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 </a:t>
          </a:r>
          <a:endParaRPr lang="en-US" altLang="ko-KR" sz="1900" kern="1200" dirty="0" smtClean="0"/>
        </a:p>
        <a:p>
          <a:pPr lvl="0" algn="ctr" defTabSz="844550" eaLnBrk="1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알코올과 </a:t>
          </a:r>
          <a:endParaRPr lang="en-US" altLang="ko-KR" sz="2800" kern="1200" dirty="0" smtClean="0"/>
        </a:p>
        <a:p>
          <a:pPr lvl="0" algn="ctr" defTabSz="844550" eaLnBrk="1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약물 남용 </a:t>
          </a:r>
        </a:p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900" kern="1200" dirty="0"/>
        </a:p>
      </dsp:txBody>
      <dsp:txXfrm>
        <a:off x="1414462" y="2391569"/>
        <a:ext cx="2571749" cy="1543050"/>
      </dsp:txXfrm>
    </dsp:sp>
    <dsp:sp modelId="{CDC0AEE0-2679-448E-B069-789EA0B89A3D}">
      <dsp:nvSpPr>
        <dsp:cNvPr id="0" name=""/>
        <dsp:cNvSpPr/>
      </dsp:nvSpPr>
      <dsp:spPr>
        <a:xfrm>
          <a:off x="4243387" y="2391569"/>
          <a:ext cx="2571749" cy="154305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43156"/>
                <a:satOff val="-9034"/>
                <a:lumOff val="21015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43156"/>
                <a:satOff val="-9034"/>
                <a:lumOff val="21015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43156"/>
                <a:satOff val="-9034"/>
                <a:lumOff val="210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무장 강도와 </a:t>
          </a:r>
          <a:endParaRPr lang="en-US" altLang="ko-KR" sz="2800" kern="1200" dirty="0" smtClean="0"/>
        </a:p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도둑 </a:t>
          </a:r>
          <a:endParaRPr lang="ko-KR" altLang="en-US" sz="2800" kern="1200" dirty="0"/>
        </a:p>
      </dsp:txBody>
      <dsp:txXfrm>
        <a:off x="4243387" y="2391569"/>
        <a:ext cx="2571749" cy="154305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427C7B-5ED4-40DE-944D-C07EDBFF84AE}">
      <dsp:nvSpPr>
        <dsp:cNvPr id="0" name=""/>
        <dsp:cNvSpPr/>
      </dsp:nvSpPr>
      <dsp:spPr>
        <a:xfrm>
          <a:off x="0" y="0"/>
          <a:ext cx="6995160" cy="13577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/>
            <a:t>군수품 조달을 위한 미국의 주문 쇄도 </a:t>
          </a:r>
          <a:endParaRPr lang="ko-KR" altLang="en-US" sz="3200" kern="1200" dirty="0"/>
        </a:p>
      </dsp:txBody>
      <dsp:txXfrm>
        <a:off x="0" y="0"/>
        <a:ext cx="5609536" cy="1357788"/>
      </dsp:txXfrm>
    </dsp:sp>
    <dsp:sp modelId="{867C51D3-3242-47CB-BA45-0DDE1CF48556}">
      <dsp:nvSpPr>
        <dsp:cNvPr id="0" name=""/>
        <dsp:cNvSpPr/>
      </dsp:nvSpPr>
      <dsp:spPr>
        <a:xfrm>
          <a:off x="617219" y="1584087"/>
          <a:ext cx="6995160" cy="13577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/>
            <a:t>패전 이후 첫 수익 </a:t>
          </a:r>
          <a:endParaRPr lang="ko-KR" altLang="en-US" sz="3200" kern="1200" dirty="0"/>
        </a:p>
      </dsp:txBody>
      <dsp:txXfrm>
        <a:off x="617219" y="1584087"/>
        <a:ext cx="5495377" cy="1357788"/>
      </dsp:txXfrm>
    </dsp:sp>
    <dsp:sp modelId="{75D8C690-CC34-4216-BC70-C4826EE9E265}">
      <dsp:nvSpPr>
        <dsp:cNvPr id="0" name=""/>
        <dsp:cNvSpPr/>
      </dsp:nvSpPr>
      <dsp:spPr>
        <a:xfrm>
          <a:off x="1234439" y="3168174"/>
          <a:ext cx="6995160" cy="13577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/>
            <a:t>국민총생산 증가율</a:t>
          </a:r>
          <a:endParaRPr lang="en-US" altLang="ko-KR" sz="3200" kern="1200" dirty="0" smtClean="0"/>
        </a:p>
        <a:p>
          <a:pPr lvl="0" algn="l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/>
            <a:t>두 자릿수 기록 </a:t>
          </a:r>
          <a:endParaRPr lang="ko-KR" altLang="en-US" sz="3200" kern="1200" dirty="0"/>
        </a:p>
      </dsp:txBody>
      <dsp:txXfrm>
        <a:off x="1234439" y="3168174"/>
        <a:ext cx="5495377" cy="1357788"/>
      </dsp:txXfrm>
    </dsp:sp>
    <dsp:sp modelId="{0035C698-68BD-49EB-B19B-39BE39F94D03}">
      <dsp:nvSpPr>
        <dsp:cNvPr id="0" name=""/>
        <dsp:cNvSpPr/>
      </dsp:nvSpPr>
      <dsp:spPr>
        <a:xfrm>
          <a:off x="6112597" y="1029656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>
        <a:off x="6112597" y="1029656"/>
        <a:ext cx="882562" cy="882562"/>
      </dsp:txXfrm>
    </dsp:sp>
    <dsp:sp modelId="{696CA3DF-1EF1-4ADD-B152-36E1EA123C30}">
      <dsp:nvSpPr>
        <dsp:cNvPr id="0" name=""/>
        <dsp:cNvSpPr/>
      </dsp:nvSpPr>
      <dsp:spPr>
        <a:xfrm>
          <a:off x="6729817" y="2604691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>
        <a:off x="6729817" y="2604691"/>
        <a:ext cx="882562" cy="88256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F71CAC-CF68-449F-A7F5-22344D2CB901}">
      <dsp:nvSpPr>
        <dsp:cNvPr id="0" name=""/>
        <dsp:cNvSpPr/>
      </dsp:nvSpPr>
      <dsp:spPr>
        <a:xfrm>
          <a:off x="0" y="72409"/>
          <a:ext cx="2029006" cy="1217403"/>
        </a:xfrm>
        <a:prstGeom prst="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국방비</a:t>
          </a:r>
          <a:endParaRPr lang="en-US" altLang="ko-KR" sz="2800" kern="1200" dirty="0" smtClean="0"/>
        </a:p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절감</a:t>
          </a:r>
          <a:endParaRPr lang="ko-KR" altLang="en-US" sz="2800" kern="1200" dirty="0"/>
        </a:p>
      </dsp:txBody>
      <dsp:txXfrm>
        <a:off x="0" y="72409"/>
        <a:ext cx="2029006" cy="1217403"/>
      </dsp:txXfrm>
    </dsp:sp>
    <dsp:sp modelId="{2CC602F9-3888-4FFD-9400-D32BE766E6FC}">
      <dsp:nvSpPr>
        <dsp:cNvPr id="0" name=""/>
        <dsp:cNvSpPr/>
      </dsp:nvSpPr>
      <dsp:spPr>
        <a:xfrm>
          <a:off x="2143134" y="71435"/>
          <a:ext cx="2029006" cy="1217403"/>
        </a:xfrm>
        <a:prstGeom prst="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10000"/>
                <a:tint val="50000"/>
                <a:satMod val="300000"/>
              </a:schemeClr>
            </a:gs>
            <a:gs pos="35000">
              <a:schemeClr val="accent4">
                <a:alpha val="90000"/>
                <a:hueOff val="0"/>
                <a:satOff val="0"/>
                <a:lumOff val="0"/>
                <a:alphaOff val="-10000"/>
                <a:tint val="37000"/>
                <a:satMod val="30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1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기업가정신</a:t>
          </a:r>
          <a:endParaRPr lang="ko-KR" altLang="en-US" sz="2800" kern="1200" dirty="0"/>
        </a:p>
      </dsp:txBody>
      <dsp:txXfrm>
        <a:off x="2143134" y="71435"/>
        <a:ext cx="2029006" cy="1217403"/>
      </dsp:txXfrm>
    </dsp:sp>
    <dsp:sp modelId="{41C3C466-07ED-4E6C-9A91-3F84032DFD4A}">
      <dsp:nvSpPr>
        <dsp:cNvPr id="0" name=""/>
        <dsp:cNvSpPr/>
      </dsp:nvSpPr>
      <dsp:spPr>
        <a:xfrm>
          <a:off x="1012815" y="1423298"/>
          <a:ext cx="2029006" cy="1217403"/>
        </a:xfrm>
        <a:prstGeom prst="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20000"/>
                <a:tint val="50000"/>
                <a:satMod val="300000"/>
              </a:schemeClr>
            </a:gs>
            <a:gs pos="35000">
              <a:schemeClr val="accent4">
                <a:alpha val="90000"/>
                <a:hueOff val="0"/>
                <a:satOff val="0"/>
                <a:lumOff val="0"/>
                <a:alphaOff val="-20000"/>
                <a:tint val="37000"/>
                <a:satMod val="30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2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양질의</a:t>
          </a:r>
          <a:endParaRPr lang="en-US" altLang="ko-KR" sz="2800" kern="1200" dirty="0" smtClean="0"/>
        </a:p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인적 자본</a:t>
          </a:r>
          <a:endParaRPr lang="ko-KR" altLang="en-US" sz="2800" kern="1200" dirty="0"/>
        </a:p>
      </dsp:txBody>
      <dsp:txXfrm>
        <a:off x="1012815" y="1423298"/>
        <a:ext cx="2029006" cy="1217403"/>
      </dsp:txXfrm>
    </dsp:sp>
    <dsp:sp modelId="{27DD8F61-58A1-41A2-8932-23DB8842C6CC}">
      <dsp:nvSpPr>
        <dsp:cNvPr id="0" name=""/>
        <dsp:cNvSpPr/>
      </dsp:nvSpPr>
      <dsp:spPr>
        <a:xfrm>
          <a:off x="4257537" y="72417"/>
          <a:ext cx="2029006" cy="1217403"/>
        </a:xfrm>
        <a:prstGeom prst="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30000"/>
                <a:tint val="50000"/>
                <a:satMod val="300000"/>
              </a:schemeClr>
            </a:gs>
            <a:gs pos="35000">
              <a:schemeClr val="accent4">
                <a:alpha val="90000"/>
                <a:hueOff val="0"/>
                <a:satOff val="0"/>
                <a:lumOff val="0"/>
                <a:alphaOff val="-30000"/>
                <a:tint val="37000"/>
                <a:satMod val="30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3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저축과소비</a:t>
          </a:r>
          <a:endParaRPr lang="ko-KR" altLang="en-US" sz="2800" kern="1200" dirty="0"/>
        </a:p>
      </dsp:txBody>
      <dsp:txXfrm>
        <a:off x="4257537" y="72417"/>
        <a:ext cx="2029006" cy="1217403"/>
      </dsp:txXfrm>
    </dsp:sp>
    <dsp:sp modelId="{49E006D2-F9DD-41BE-9C6A-EC75AFF31878}">
      <dsp:nvSpPr>
        <dsp:cNvPr id="0" name=""/>
        <dsp:cNvSpPr/>
      </dsp:nvSpPr>
      <dsp:spPr>
        <a:xfrm>
          <a:off x="3143272" y="1428760"/>
          <a:ext cx="2029006" cy="1217403"/>
        </a:xfrm>
        <a:prstGeom prst="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4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err="1" smtClean="0"/>
            <a:t>정부의역할</a:t>
          </a:r>
          <a:endParaRPr lang="ko-KR" altLang="en-US" sz="2800" kern="1200" dirty="0"/>
        </a:p>
      </dsp:txBody>
      <dsp:txXfrm>
        <a:off x="3143272" y="1428760"/>
        <a:ext cx="2029006" cy="121740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AB93FD-6671-4EC9-8376-A6CDA8F1D65F}">
      <dsp:nvSpPr>
        <dsp:cNvPr id="0" name=""/>
        <dsp:cNvSpPr/>
      </dsp:nvSpPr>
      <dsp:spPr>
        <a:xfrm rot="5400000">
          <a:off x="5062576" y="-1930431"/>
          <a:ext cx="1047750" cy="5257836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l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en-US" altLang="ko-KR" sz="1900" kern="1200" dirty="0" smtClean="0"/>
        </a:p>
        <a:p>
          <a:pPr marL="228600" marR="0" lvl="1" indent="0" algn="l" defTabSz="1155700" eaLnBrk="1" fontAlgn="auto" latinLnBrk="1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ko-KR" altLang="en-US" sz="2400" kern="1200" dirty="0" smtClean="0"/>
            <a:t>미일 간의 통상 및 경제관계 </a:t>
          </a:r>
        </a:p>
        <a:p>
          <a:pPr marL="228600" lvl="1" indent="0" algn="l" defTabSz="11557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900" kern="1200" dirty="0"/>
        </a:p>
      </dsp:txBody>
      <dsp:txXfrm rot="5400000">
        <a:off x="5062576" y="-1930431"/>
        <a:ext cx="1047750" cy="5257836"/>
      </dsp:txXfrm>
    </dsp:sp>
    <dsp:sp modelId="{0DCC8024-8016-4B8D-9923-7FC4F3CA03FF}">
      <dsp:nvSpPr>
        <dsp:cNvPr id="0" name=""/>
        <dsp:cNvSpPr/>
      </dsp:nvSpPr>
      <dsp:spPr>
        <a:xfrm>
          <a:off x="0" y="1984"/>
          <a:ext cx="2957533" cy="1309687"/>
        </a:xfrm>
        <a:prstGeom prst="round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미일동맹</a:t>
          </a:r>
          <a:endParaRPr lang="ko-KR" altLang="en-US" sz="2800" kern="1200" dirty="0"/>
        </a:p>
      </dsp:txBody>
      <dsp:txXfrm>
        <a:off x="0" y="1984"/>
        <a:ext cx="2957533" cy="1309687"/>
      </dsp:txXfrm>
    </dsp:sp>
    <dsp:sp modelId="{AB6702E7-AA5A-4C10-8D2A-CC4B8782CACA}">
      <dsp:nvSpPr>
        <dsp:cNvPr id="0" name=""/>
        <dsp:cNvSpPr/>
      </dsp:nvSpPr>
      <dsp:spPr>
        <a:xfrm rot="5400000">
          <a:off x="5062576" y="-541345"/>
          <a:ext cx="1047750" cy="5257836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marR="0" lvl="1" indent="0" algn="l" defTabSz="800100" eaLnBrk="1" fontAlgn="auto" latinLnBrk="1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ko-KR" altLang="en-US" sz="2400" kern="1200" dirty="0" smtClean="0"/>
        </a:p>
        <a:p>
          <a:pPr marL="171450" marR="0" lvl="1" indent="0" algn="l" defTabSz="800100" eaLnBrk="1" fontAlgn="auto" latinLnBrk="1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ko-KR" altLang="en-US" sz="2400" kern="1200" dirty="0" smtClean="0"/>
            <a:t>경제협력개발기구</a:t>
          </a:r>
          <a:r>
            <a:rPr lang="en-US" altLang="ko-KR" sz="2400" kern="1200" dirty="0" smtClean="0"/>
            <a:t>(OECD)</a:t>
          </a:r>
          <a:r>
            <a:rPr lang="ko-KR" altLang="en-US" sz="2400" kern="1200" dirty="0" smtClean="0"/>
            <a:t>에 가입 </a:t>
          </a:r>
        </a:p>
        <a:p>
          <a:pPr marL="171450" marR="0" lvl="1" indent="0" algn="l" defTabSz="800100" eaLnBrk="1" fontAlgn="auto" latinLnBrk="1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US" altLang="ko-KR" sz="2400" kern="1200" dirty="0" smtClean="0"/>
            <a:t>‘G-7'(group of seven), ’G-5’ </a:t>
          </a:r>
        </a:p>
        <a:p>
          <a:pPr marL="171450" lvl="1" indent="0" algn="l" defTabSz="8001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2800" kern="1200" dirty="0"/>
        </a:p>
      </dsp:txBody>
      <dsp:txXfrm rot="5400000">
        <a:off x="5062576" y="-541345"/>
        <a:ext cx="1047750" cy="5257836"/>
      </dsp:txXfrm>
    </dsp:sp>
    <dsp:sp modelId="{13F86A45-17C4-4036-B0E8-EB58B120B9A0}">
      <dsp:nvSpPr>
        <dsp:cNvPr id="0" name=""/>
        <dsp:cNvSpPr/>
      </dsp:nvSpPr>
      <dsp:spPr>
        <a:xfrm>
          <a:off x="0" y="1357327"/>
          <a:ext cx="2957533" cy="1309687"/>
        </a:xfrm>
        <a:prstGeom prst="round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20000"/>
                <a:tint val="50000"/>
                <a:satMod val="300000"/>
              </a:schemeClr>
            </a:gs>
            <a:gs pos="35000">
              <a:schemeClr val="accent6">
                <a:alpha val="90000"/>
                <a:hueOff val="0"/>
                <a:satOff val="0"/>
                <a:lumOff val="0"/>
                <a:alphaOff val="-20000"/>
                <a:tint val="37000"/>
                <a:satMod val="3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2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회담</a:t>
          </a:r>
          <a:endParaRPr lang="ko-KR" altLang="en-US" sz="2800" kern="1200" dirty="0"/>
        </a:p>
      </dsp:txBody>
      <dsp:txXfrm>
        <a:off x="0" y="1357327"/>
        <a:ext cx="2957533" cy="1309687"/>
      </dsp:txXfrm>
    </dsp:sp>
    <dsp:sp modelId="{0162B457-7D64-4BFD-B74B-704763EC964E}">
      <dsp:nvSpPr>
        <dsp:cNvPr id="0" name=""/>
        <dsp:cNvSpPr/>
      </dsp:nvSpPr>
      <dsp:spPr>
        <a:xfrm rot="5400000">
          <a:off x="5062576" y="778253"/>
          <a:ext cx="1047750" cy="5257836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l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ko-KR" altLang="en-US" sz="2400" kern="1200" dirty="0" smtClean="0"/>
            <a:t>품질관리</a:t>
          </a:r>
          <a:r>
            <a:rPr lang="en-US" altLang="ko-KR" sz="2400" kern="1200" dirty="0" smtClean="0"/>
            <a:t>(QC) </a:t>
          </a:r>
          <a:r>
            <a:rPr lang="ko-KR" altLang="en-US" sz="2400" kern="1200" dirty="0" smtClean="0"/>
            <a:t>운동</a:t>
          </a:r>
        </a:p>
      </dsp:txBody>
      <dsp:txXfrm rot="5400000">
        <a:off x="5062576" y="778253"/>
        <a:ext cx="1047750" cy="5257836"/>
      </dsp:txXfrm>
    </dsp:sp>
    <dsp:sp modelId="{BB740AB8-89EF-45FF-8F7F-1E28711D501B}">
      <dsp:nvSpPr>
        <dsp:cNvPr id="0" name=""/>
        <dsp:cNvSpPr/>
      </dsp:nvSpPr>
      <dsp:spPr>
        <a:xfrm>
          <a:off x="0" y="2752328"/>
          <a:ext cx="2957533" cy="1309687"/>
        </a:xfrm>
        <a:prstGeom prst="round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6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운동</a:t>
          </a:r>
          <a:endParaRPr lang="ko-KR" altLang="en-US" sz="2800" kern="1200" dirty="0"/>
        </a:p>
      </dsp:txBody>
      <dsp:txXfrm>
        <a:off x="0" y="2752328"/>
        <a:ext cx="2957533" cy="1309687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11FB92-C89D-43EF-A30F-D980641C551A}">
      <dsp:nvSpPr>
        <dsp:cNvPr id="0" name=""/>
        <dsp:cNvSpPr/>
      </dsp:nvSpPr>
      <dsp:spPr>
        <a:xfrm>
          <a:off x="2633033" y="550475"/>
          <a:ext cx="3667914" cy="3667914"/>
        </a:xfrm>
        <a:prstGeom prst="blockArc">
          <a:avLst>
            <a:gd name="adj1" fmla="val 10800000"/>
            <a:gd name="adj2" fmla="val 16200000"/>
            <a:gd name="adj3" fmla="val 4643"/>
          </a:avLst>
        </a:prstGeom>
        <a:gradFill rotWithShape="0">
          <a:gsLst>
            <a:gs pos="0">
              <a:schemeClr val="accent3">
                <a:hueOff val="-16539272"/>
                <a:satOff val="26822"/>
                <a:lumOff val="197"/>
                <a:alphaOff val="0"/>
                <a:tint val="50000"/>
                <a:satMod val="300000"/>
              </a:schemeClr>
            </a:gs>
            <a:gs pos="35000">
              <a:schemeClr val="accent3">
                <a:hueOff val="-16539272"/>
                <a:satOff val="26822"/>
                <a:lumOff val="197"/>
                <a:alphaOff val="0"/>
                <a:tint val="37000"/>
                <a:satMod val="300000"/>
              </a:schemeClr>
            </a:gs>
            <a:gs pos="100000">
              <a:schemeClr val="accent3">
                <a:hueOff val="-16539272"/>
                <a:satOff val="26822"/>
                <a:lumOff val="19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50DBE59-534E-40A7-A36A-938A27DA3BA9}">
      <dsp:nvSpPr>
        <dsp:cNvPr id="0" name=""/>
        <dsp:cNvSpPr/>
      </dsp:nvSpPr>
      <dsp:spPr>
        <a:xfrm>
          <a:off x="2633033" y="550475"/>
          <a:ext cx="3667914" cy="3667914"/>
        </a:xfrm>
        <a:prstGeom prst="blockArc">
          <a:avLst>
            <a:gd name="adj1" fmla="val 5400000"/>
            <a:gd name="adj2" fmla="val 10800000"/>
            <a:gd name="adj3" fmla="val 4643"/>
          </a:avLst>
        </a:prstGeom>
        <a:gradFill rotWithShape="0">
          <a:gsLst>
            <a:gs pos="0">
              <a:schemeClr val="accent3">
                <a:hueOff val="-11026182"/>
                <a:satOff val="17881"/>
                <a:lumOff val="131"/>
                <a:alphaOff val="0"/>
                <a:tint val="50000"/>
                <a:satMod val="300000"/>
              </a:schemeClr>
            </a:gs>
            <a:gs pos="35000">
              <a:schemeClr val="accent3">
                <a:hueOff val="-11026182"/>
                <a:satOff val="17881"/>
                <a:lumOff val="131"/>
                <a:alphaOff val="0"/>
                <a:tint val="37000"/>
                <a:satMod val="300000"/>
              </a:schemeClr>
            </a:gs>
            <a:gs pos="100000">
              <a:schemeClr val="accent3">
                <a:hueOff val="-11026182"/>
                <a:satOff val="17881"/>
                <a:lumOff val="13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8CD5F8D-2A9D-43C1-86B2-334CC58F2D70}">
      <dsp:nvSpPr>
        <dsp:cNvPr id="0" name=""/>
        <dsp:cNvSpPr/>
      </dsp:nvSpPr>
      <dsp:spPr>
        <a:xfrm>
          <a:off x="2633033" y="550475"/>
          <a:ext cx="3667914" cy="3667914"/>
        </a:xfrm>
        <a:prstGeom prst="blockArc">
          <a:avLst>
            <a:gd name="adj1" fmla="val 0"/>
            <a:gd name="adj2" fmla="val 5400000"/>
            <a:gd name="adj3" fmla="val 4643"/>
          </a:avLst>
        </a:prstGeom>
        <a:gradFill rotWithShape="0">
          <a:gsLst>
            <a:gs pos="0">
              <a:schemeClr val="accent3">
                <a:hueOff val="-5513091"/>
                <a:satOff val="8941"/>
                <a:lumOff val="66"/>
                <a:alphaOff val="0"/>
                <a:tint val="50000"/>
                <a:satMod val="300000"/>
              </a:schemeClr>
            </a:gs>
            <a:gs pos="35000">
              <a:schemeClr val="accent3">
                <a:hueOff val="-5513091"/>
                <a:satOff val="8941"/>
                <a:lumOff val="66"/>
                <a:alphaOff val="0"/>
                <a:tint val="37000"/>
                <a:satMod val="300000"/>
              </a:schemeClr>
            </a:gs>
            <a:gs pos="100000">
              <a:schemeClr val="accent3">
                <a:hueOff val="-5513091"/>
                <a:satOff val="8941"/>
                <a:lumOff val="6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03031D2-AF34-4661-A946-665EBEE2D02B}">
      <dsp:nvSpPr>
        <dsp:cNvPr id="0" name=""/>
        <dsp:cNvSpPr/>
      </dsp:nvSpPr>
      <dsp:spPr>
        <a:xfrm>
          <a:off x="2633033" y="550475"/>
          <a:ext cx="3667914" cy="3667914"/>
        </a:xfrm>
        <a:prstGeom prst="blockArc">
          <a:avLst>
            <a:gd name="adj1" fmla="val 16200000"/>
            <a:gd name="adj2" fmla="val 0"/>
            <a:gd name="adj3" fmla="val 4643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2008215-155B-4A38-A451-F6155AFDE3FF}">
      <dsp:nvSpPr>
        <dsp:cNvPr id="0" name=""/>
        <dsp:cNvSpPr/>
      </dsp:nvSpPr>
      <dsp:spPr>
        <a:xfrm>
          <a:off x="3622199" y="1539641"/>
          <a:ext cx="1689582" cy="168958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700" kern="1200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헤이세이</a:t>
          </a:r>
          <a:endParaRPr lang="ko-KR" altLang="en-US" sz="3700" kern="120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3622199" y="1539641"/>
        <a:ext cx="1689582" cy="1689582"/>
      </dsp:txXfrm>
    </dsp:sp>
    <dsp:sp modelId="{770A425C-53F9-4E89-B9C8-9EC3DB87A36D}">
      <dsp:nvSpPr>
        <dsp:cNvPr id="0" name=""/>
        <dsp:cNvSpPr/>
      </dsp:nvSpPr>
      <dsp:spPr>
        <a:xfrm>
          <a:off x="3716822" y="1698"/>
          <a:ext cx="1500336" cy="118270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무역</a:t>
          </a:r>
          <a:endParaRPr lang="en-US" altLang="ko-KR" sz="2100" kern="1200" dirty="0" smtClean="0"/>
        </a:p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협상</a:t>
          </a:r>
          <a:endParaRPr lang="ko-KR" altLang="en-US" sz="2100" kern="1200" dirty="0"/>
        </a:p>
      </dsp:txBody>
      <dsp:txXfrm>
        <a:off x="3716822" y="1698"/>
        <a:ext cx="1500336" cy="1182708"/>
      </dsp:txXfrm>
    </dsp:sp>
    <dsp:sp modelId="{1264806A-5549-4EB9-B58A-2C77FE8E37B1}">
      <dsp:nvSpPr>
        <dsp:cNvPr id="0" name=""/>
        <dsp:cNvSpPr/>
      </dsp:nvSpPr>
      <dsp:spPr>
        <a:xfrm>
          <a:off x="5506913" y="1793078"/>
          <a:ext cx="1502914" cy="1182708"/>
        </a:xfrm>
        <a:prstGeom prst="ellipse">
          <a:avLst/>
        </a:prstGeom>
        <a:gradFill rotWithShape="0">
          <a:gsLst>
            <a:gs pos="0">
              <a:schemeClr val="accent3">
                <a:hueOff val="-5513091"/>
                <a:satOff val="8941"/>
                <a:lumOff val="66"/>
                <a:alphaOff val="0"/>
                <a:tint val="50000"/>
                <a:satMod val="300000"/>
              </a:schemeClr>
            </a:gs>
            <a:gs pos="35000">
              <a:schemeClr val="accent3">
                <a:hueOff val="-5513091"/>
                <a:satOff val="8941"/>
                <a:lumOff val="66"/>
                <a:alphaOff val="0"/>
                <a:tint val="37000"/>
                <a:satMod val="300000"/>
              </a:schemeClr>
            </a:gs>
            <a:gs pos="100000">
              <a:schemeClr val="accent3">
                <a:hueOff val="-5513091"/>
                <a:satOff val="8941"/>
                <a:lumOff val="6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실업</a:t>
          </a:r>
          <a:endParaRPr lang="ko-KR" altLang="en-US" sz="2100" kern="1200" dirty="0"/>
        </a:p>
      </dsp:txBody>
      <dsp:txXfrm>
        <a:off x="5506913" y="1793078"/>
        <a:ext cx="1502914" cy="1182708"/>
      </dsp:txXfrm>
    </dsp:sp>
    <dsp:sp modelId="{DE80283A-87E9-4F7B-895F-5D3E73517F5E}">
      <dsp:nvSpPr>
        <dsp:cNvPr id="0" name=""/>
        <dsp:cNvSpPr/>
      </dsp:nvSpPr>
      <dsp:spPr>
        <a:xfrm>
          <a:off x="3718957" y="3584458"/>
          <a:ext cx="1496066" cy="1182708"/>
        </a:xfrm>
        <a:prstGeom prst="ellipse">
          <a:avLst/>
        </a:prstGeom>
        <a:gradFill rotWithShape="0">
          <a:gsLst>
            <a:gs pos="0">
              <a:schemeClr val="accent3">
                <a:hueOff val="-11026182"/>
                <a:satOff val="17881"/>
                <a:lumOff val="131"/>
                <a:alphaOff val="0"/>
                <a:tint val="50000"/>
                <a:satMod val="300000"/>
              </a:schemeClr>
            </a:gs>
            <a:gs pos="35000">
              <a:schemeClr val="accent3">
                <a:hueOff val="-11026182"/>
                <a:satOff val="17881"/>
                <a:lumOff val="131"/>
                <a:alphaOff val="0"/>
                <a:tint val="37000"/>
                <a:satMod val="300000"/>
              </a:schemeClr>
            </a:gs>
            <a:gs pos="100000">
              <a:schemeClr val="accent3">
                <a:hueOff val="-11026182"/>
                <a:satOff val="17881"/>
                <a:lumOff val="13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err="1" smtClean="0"/>
            <a:t>고베</a:t>
          </a:r>
          <a:endParaRPr lang="en-US" altLang="ko-KR" sz="2100" kern="1200" dirty="0" smtClean="0"/>
        </a:p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대지진</a:t>
          </a:r>
          <a:endParaRPr lang="en-US" altLang="ko-KR" sz="2100" kern="1200" dirty="0" smtClean="0"/>
        </a:p>
      </dsp:txBody>
      <dsp:txXfrm>
        <a:off x="3718957" y="3584458"/>
        <a:ext cx="1496066" cy="1182708"/>
      </dsp:txXfrm>
    </dsp:sp>
    <dsp:sp modelId="{782CA3CE-4528-4145-B3F7-6BB27A5DE6BC}">
      <dsp:nvSpPr>
        <dsp:cNvPr id="0" name=""/>
        <dsp:cNvSpPr/>
      </dsp:nvSpPr>
      <dsp:spPr>
        <a:xfrm>
          <a:off x="1919890" y="1793078"/>
          <a:ext cx="1511441" cy="1182708"/>
        </a:xfrm>
        <a:prstGeom prst="ellipse">
          <a:avLst/>
        </a:prstGeom>
        <a:gradFill rotWithShape="0">
          <a:gsLst>
            <a:gs pos="0">
              <a:schemeClr val="accent3">
                <a:hueOff val="-16539272"/>
                <a:satOff val="26822"/>
                <a:lumOff val="197"/>
                <a:alphaOff val="0"/>
                <a:tint val="50000"/>
                <a:satMod val="300000"/>
              </a:schemeClr>
            </a:gs>
            <a:gs pos="35000">
              <a:schemeClr val="accent3">
                <a:hueOff val="-16539272"/>
                <a:satOff val="26822"/>
                <a:lumOff val="197"/>
                <a:alphaOff val="0"/>
                <a:tint val="37000"/>
                <a:satMod val="300000"/>
              </a:schemeClr>
            </a:gs>
            <a:gs pos="100000">
              <a:schemeClr val="accent3">
                <a:hueOff val="-16539272"/>
                <a:satOff val="26822"/>
                <a:lumOff val="19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주식</a:t>
          </a:r>
          <a:endParaRPr lang="en-US" altLang="ko-KR" sz="2100" kern="1200" dirty="0" smtClean="0"/>
        </a:p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시장</a:t>
          </a:r>
          <a:endParaRPr lang="ko-KR" altLang="en-US" sz="2100" kern="1200" dirty="0"/>
        </a:p>
      </dsp:txBody>
      <dsp:txXfrm>
        <a:off x="1919890" y="1793078"/>
        <a:ext cx="1511441" cy="11827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8335-0A07-4A55-84ED-452DDFB1755A}" type="datetimeFigureOut">
              <a:rPr lang="ko-KR" altLang="en-US" smtClean="0"/>
              <a:t>2009-11-06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CCB69-A452-491D-881A-31ABDB18C2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8335-0A07-4A55-84ED-452DDFB1755A}" type="datetimeFigureOut">
              <a:rPr lang="ko-KR" altLang="en-US" smtClean="0"/>
              <a:t>2009-11-06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CCB69-A452-491D-881A-31ABDB18C2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8335-0A07-4A55-84ED-452DDFB1755A}" type="datetimeFigureOut">
              <a:rPr lang="ko-KR" altLang="en-US" smtClean="0"/>
              <a:t>2009-11-06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CCB69-A452-491D-881A-31ABDB18C2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8335-0A07-4A55-84ED-452DDFB1755A}" type="datetimeFigureOut">
              <a:rPr lang="ko-KR" altLang="en-US" smtClean="0"/>
              <a:t>2009-11-06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CCB69-A452-491D-881A-31ABDB18C2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8335-0A07-4A55-84ED-452DDFB1755A}" type="datetimeFigureOut">
              <a:rPr lang="ko-KR" altLang="en-US" smtClean="0"/>
              <a:t>2009-11-06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CCB69-A452-491D-881A-31ABDB18C2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8335-0A07-4A55-84ED-452DDFB1755A}" type="datetimeFigureOut">
              <a:rPr lang="ko-KR" altLang="en-US" smtClean="0"/>
              <a:t>2009-11-06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CCB69-A452-491D-881A-31ABDB18C2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8335-0A07-4A55-84ED-452DDFB1755A}" type="datetimeFigureOut">
              <a:rPr lang="ko-KR" altLang="en-US" smtClean="0"/>
              <a:t>2009-11-06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CCB69-A452-491D-881A-31ABDB18C2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8335-0A07-4A55-84ED-452DDFB1755A}" type="datetimeFigureOut">
              <a:rPr lang="ko-KR" altLang="en-US" smtClean="0"/>
              <a:t>2009-11-06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CCB69-A452-491D-881A-31ABDB18C2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8335-0A07-4A55-84ED-452DDFB1755A}" type="datetimeFigureOut">
              <a:rPr lang="ko-KR" altLang="en-US" smtClean="0"/>
              <a:t>2009-11-06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CCB69-A452-491D-881A-31ABDB18C2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8335-0A07-4A55-84ED-452DDFB1755A}" type="datetimeFigureOut">
              <a:rPr lang="ko-KR" altLang="en-US" smtClean="0"/>
              <a:t>2009-11-06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CCB69-A452-491D-881A-31ABDB18C2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8335-0A07-4A55-84ED-452DDFB1755A}" type="datetimeFigureOut">
              <a:rPr lang="ko-KR" altLang="en-US" smtClean="0"/>
              <a:t>2009-11-06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CCB69-A452-491D-881A-31ABDB18C2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9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48335-0A07-4A55-84ED-452DDFB1755A}" type="datetimeFigureOut">
              <a:rPr lang="ko-KR" altLang="en-US" smtClean="0"/>
              <a:t>2009-11-06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CCB69-A452-491D-881A-31ABDB18C2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000100" y="5000636"/>
            <a:ext cx="7772400" cy="1470025"/>
          </a:xfrm>
        </p:spPr>
        <p:txBody>
          <a:bodyPr>
            <a:noAutofit/>
          </a:bodyPr>
          <a:lstStyle/>
          <a:p>
            <a:pPr algn="r"/>
            <a:r>
              <a:rPr lang="ko-KR" altLang="en-US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회 화 과</a:t>
            </a:r>
            <a:r>
              <a:rPr lang="en-US" altLang="ko-KR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n-US" altLang="ko-KR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ko-KR" alt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김연아</a:t>
            </a:r>
            <a:r>
              <a:rPr lang="en-US" altLang="ko-KR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ko-KR" alt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김윤주</a:t>
            </a:r>
            <a:r>
              <a:rPr lang="en-US" altLang="ko-KR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ko-KR" alt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김현</a:t>
            </a:r>
            <a:r>
              <a:rPr lang="ko-KR" alt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애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28728" y="3143248"/>
            <a:ext cx="6400800" cy="1752600"/>
          </a:xfrm>
        </p:spPr>
        <p:txBody>
          <a:bodyPr/>
          <a:lstStyle/>
          <a:p>
            <a:r>
              <a:rPr lang="ko-KR" altLang="en-US" sz="4400" b="1" dirty="0">
                <a:solidFill>
                  <a:schemeClr val="accent6">
                    <a:lumMod val="75000"/>
                  </a:schemeClr>
                </a:solidFill>
              </a:rPr>
              <a:t>일본 경제의 </a:t>
            </a:r>
            <a:r>
              <a:rPr lang="ko-KR" altLang="en-US" sz="4400" b="1" dirty="0" smtClean="0">
                <a:solidFill>
                  <a:schemeClr val="accent6">
                    <a:lumMod val="75000"/>
                  </a:schemeClr>
                </a:solidFill>
              </a:rPr>
              <a:t>성장</a:t>
            </a:r>
            <a:endParaRPr lang="en-US" altLang="ko-KR" sz="4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altLang="ko-KR" sz="4400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altLang="ko-KR" sz="4400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ko-KR" altLang="en-US" sz="4400" b="1" dirty="0">
                <a:solidFill>
                  <a:schemeClr val="accent6">
                    <a:lumMod val="75000"/>
                  </a:schemeClr>
                </a:solidFill>
              </a:rPr>
              <a:t>차 대전 이후</a:t>
            </a:r>
            <a:r>
              <a:rPr lang="en-US" altLang="ko-KR" sz="4400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ko-KR" altLang="en-US" sz="4400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endParaRPr lang="ko-KR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r>
              <a: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차 대전 직후의 일본</a:t>
            </a:r>
            <a:r>
              <a: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40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한국전쟁</a:t>
            </a:r>
            <a:endParaRPr lang="ko-KR" altLang="en-US" sz="4000" u="sng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전후의 ‘경제기적’</a:t>
            </a:r>
            <a:r>
              <a:rPr lang="ko-KR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4282" y="1785926"/>
            <a:ext cx="350608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 smtClean="0"/>
              <a:t>- </a:t>
            </a:r>
            <a:r>
              <a:rPr lang="en-US" altLang="ko-KR" sz="2800" dirty="0"/>
              <a:t>1950~1970</a:t>
            </a:r>
            <a:r>
              <a:rPr lang="ko-KR" altLang="en-US" sz="2800" dirty="0"/>
              <a:t>년대 초 </a:t>
            </a:r>
          </a:p>
          <a:p>
            <a:endParaRPr lang="ko-KR" altLang="en-US" dirty="0"/>
          </a:p>
        </p:txBody>
      </p:sp>
      <p:sp>
        <p:nvSpPr>
          <p:cNvPr id="6" name="오른쪽 화살표 5"/>
          <p:cNvSpPr/>
          <p:nvPr/>
        </p:nvSpPr>
        <p:spPr>
          <a:xfrm>
            <a:off x="3714744" y="1928802"/>
            <a:ext cx="621218" cy="270318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4714876" y="1785926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smtClean="0"/>
              <a:t>고도성장기</a:t>
            </a:r>
            <a:endParaRPr lang="ko-KR" alt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14282" y="2571744"/>
            <a:ext cx="2688557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 smtClean="0"/>
              <a:t>- 1950</a:t>
            </a:r>
            <a:r>
              <a:rPr lang="en-US" altLang="ko-KR" sz="2800" dirty="0"/>
              <a:t>~</a:t>
            </a:r>
            <a:r>
              <a:rPr lang="en-US" altLang="ko-KR" sz="2800" dirty="0" smtClean="0"/>
              <a:t>1973</a:t>
            </a:r>
            <a:r>
              <a:rPr lang="ko-KR" altLang="en-US" sz="2800" dirty="0"/>
              <a:t>년 </a:t>
            </a:r>
          </a:p>
          <a:p>
            <a:endParaRPr lang="ko-KR" altLang="en-US" dirty="0"/>
          </a:p>
        </p:txBody>
      </p:sp>
      <p:sp>
        <p:nvSpPr>
          <p:cNvPr id="10" name="오른쪽 화살표 9"/>
          <p:cNvSpPr/>
          <p:nvPr/>
        </p:nvSpPr>
        <p:spPr>
          <a:xfrm>
            <a:off x="2786050" y="2714620"/>
            <a:ext cx="621218" cy="270318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3478667" y="2571744"/>
            <a:ext cx="5665333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/>
              <a:t>GNP </a:t>
            </a:r>
            <a:r>
              <a:rPr lang="ko-KR" altLang="en-US" sz="2800" dirty="0" smtClean="0"/>
              <a:t>가 해마다 </a:t>
            </a:r>
            <a:r>
              <a:rPr lang="ko-KR" altLang="en-US" sz="2800" dirty="0"/>
              <a:t>평균</a:t>
            </a:r>
            <a:r>
              <a:rPr lang="en-US" altLang="ko-KR" sz="2800" dirty="0"/>
              <a:t>10%</a:t>
            </a:r>
            <a:r>
              <a:rPr lang="ko-KR" altLang="en-US" sz="2800" dirty="0"/>
              <a:t>이상 증가 </a:t>
            </a:r>
          </a:p>
          <a:p>
            <a:endParaRPr lang="en-US" altLang="ko-KR" dirty="0"/>
          </a:p>
        </p:txBody>
      </p:sp>
      <p:sp>
        <p:nvSpPr>
          <p:cNvPr id="12" name="아래쪽 화살표 11"/>
          <p:cNvSpPr/>
          <p:nvPr/>
        </p:nvSpPr>
        <p:spPr>
          <a:xfrm>
            <a:off x="4429124" y="3143248"/>
            <a:ext cx="285752" cy="571504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6" name="다이어그램 15"/>
          <p:cNvGraphicFramePr/>
          <p:nvPr/>
        </p:nvGraphicFramePr>
        <p:xfrm>
          <a:off x="1214414" y="3786190"/>
          <a:ext cx="628654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o-KR" altLang="en-US" sz="49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오일쇼크와 </a:t>
            </a:r>
            <a:r>
              <a:rPr lang="ko-KR" altLang="en-US" sz="49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고도성장의 종언</a:t>
            </a:r>
            <a:r>
              <a:rPr lang="ko-KR" altLang="en-US" sz="4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sz="3000" dirty="0" smtClean="0"/>
              <a:t>석유 </a:t>
            </a:r>
            <a:r>
              <a:rPr lang="ko-KR" altLang="en-US" sz="3000" dirty="0"/>
              <a:t>수입비용은 국제수지 </a:t>
            </a:r>
            <a:r>
              <a:rPr lang="ko-KR" altLang="en-US" sz="3000" dirty="0" smtClean="0"/>
              <a:t>적자를 가져옴</a:t>
            </a:r>
            <a:r>
              <a:rPr lang="en-US" altLang="ko-KR" sz="3000" dirty="0" smtClean="0"/>
              <a:t>.</a:t>
            </a:r>
          </a:p>
          <a:p>
            <a:pPr>
              <a:buNone/>
            </a:pPr>
            <a:r>
              <a:rPr lang="en-US" altLang="ko-KR" sz="3000" dirty="0"/>
              <a:t> </a:t>
            </a:r>
            <a:r>
              <a:rPr lang="en-US" altLang="ko-KR" sz="3000" dirty="0" smtClean="0"/>
              <a:t>  </a:t>
            </a:r>
            <a:r>
              <a:rPr lang="ko-KR" altLang="en-US" sz="3000" dirty="0" smtClean="0"/>
              <a:t>치솟은 </a:t>
            </a:r>
            <a:r>
              <a:rPr lang="ko-KR" altLang="en-US" sz="3000" dirty="0"/>
              <a:t>에너지 가격은 </a:t>
            </a:r>
            <a:r>
              <a:rPr lang="ko-KR" altLang="en-US" sz="3000" dirty="0" smtClean="0"/>
              <a:t>경기를 침체시킴</a:t>
            </a:r>
            <a:r>
              <a:rPr lang="en-US" altLang="ko-KR" sz="3000" dirty="0" smtClean="0"/>
              <a:t>.</a:t>
            </a:r>
          </a:p>
          <a:p>
            <a:pPr>
              <a:buNone/>
            </a:pPr>
            <a:r>
              <a:rPr lang="en-US" altLang="ko-KR" sz="3000" dirty="0"/>
              <a:t> </a:t>
            </a:r>
            <a:r>
              <a:rPr lang="en-US" altLang="ko-KR" sz="3000" dirty="0" smtClean="0"/>
              <a:t>  1940</a:t>
            </a:r>
            <a:r>
              <a:rPr lang="ko-KR" altLang="en-US" sz="3000" dirty="0"/>
              <a:t>년대 이래 최악의 인플레이션을 </a:t>
            </a:r>
            <a:r>
              <a:rPr lang="ko-KR" altLang="en-US" sz="3000" dirty="0" smtClean="0"/>
              <a:t>유발</a:t>
            </a:r>
            <a:r>
              <a:rPr lang="en-US" altLang="ko-KR" sz="3000" dirty="0" smtClean="0"/>
              <a:t>.</a:t>
            </a:r>
          </a:p>
          <a:p>
            <a:pPr>
              <a:buNone/>
            </a:pPr>
            <a:endParaRPr lang="en-US" altLang="ko-KR" sz="3000" dirty="0"/>
          </a:p>
          <a:p>
            <a:r>
              <a:rPr lang="en-US" altLang="ko-KR" dirty="0"/>
              <a:t> </a:t>
            </a:r>
            <a:r>
              <a:rPr lang="en-US" altLang="ko-KR" sz="3000" dirty="0"/>
              <a:t>‘</a:t>
            </a:r>
            <a:r>
              <a:rPr lang="ko-KR" altLang="en-US" sz="3000" dirty="0"/>
              <a:t>오일쇼크’는 심각한 사회적</a:t>
            </a:r>
            <a:r>
              <a:rPr lang="en-US" altLang="ko-KR" sz="3000" dirty="0"/>
              <a:t>․</a:t>
            </a:r>
            <a:r>
              <a:rPr lang="ko-KR" altLang="en-US" sz="3000" dirty="0" smtClean="0"/>
              <a:t>문화적 충격</a:t>
            </a:r>
            <a:r>
              <a:rPr lang="en-US" altLang="ko-KR" sz="3000" dirty="0" smtClean="0"/>
              <a:t>.</a:t>
            </a:r>
          </a:p>
          <a:p>
            <a:pPr>
              <a:buNone/>
            </a:pPr>
            <a:r>
              <a:rPr lang="en-US" altLang="ko-KR" sz="2800" dirty="0" smtClean="0"/>
              <a:t>1. </a:t>
            </a:r>
            <a:r>
              <a:rPr lang="ko-KR" altLang="en-US" sz="2800" dirty="0"/>
              <a:t>관료들은 원자력발전소와 더 많은 수력발전소를 건설할 </a:t>
            </a:r>
            <a:r>
              <a:rPr lang="ko-KR" altLang="en-US" sz="2800" dirty="0" smtClean="0"/>
              <a:t>계획을 추진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2.</a:t>
            </a:r>
            <a:r>
              <a:rPr lang="ko-KR" altLang="en-US" sz="2800" dirty="0" smtClean="0"/>
              <a:t>대체에너지원을 </a:t>
            </a:r>
            <a:r>
              <a:rPr lang="ko-KR" altLang="en-US" sz="2800" dirty="0"/>
              <a:t>개발할 프로젝트에 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  </a:t>
            </a:r>
            <a:r>
              <a:rPr lang="ko-KR" altLang="en-US" sz="2800" dirty="0" smtClean="0"/>
              <a:t>자금을 지원</a:t>
            </a:r>
            <a:r>
              <a:rPr lang="en-US" altLang="ko-KR" sz="2800" dirty="0" smtClean="0"/>
              <a:t>,</a:t>
            </a:r>
            <a:r>
              <a:rPr lang="ko-KR" altLang="en-US" sz="2800" dirty="0" smtClean="0"/>
              <a:t>‘</a:t>
            </a:r>
            <a:r>
              <a:rPr lang="ko-KR" altLang="en-US" sz="2800" dirty="0"/>
              <a:t>에너지 절약’운동을 </a:t>
            </a:r>
            <a:r>
              <a:rPr lang="ko-KR" altLang="en-US" sz="2800" dirty="0" smtClean="0"/>
              <a:t>제창</a:t>
            </a:r>
            <a:r>
              <a:rPr lang="en-US" altLang="ko-KR" sz="2800" dirty="0" smtClean="0"/>
              <a:t> </a:t>
            </a:r>
            <a:endParaRPr lang="en-US" altLang="ko-KR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b="1" dirty="0"/>
              <a:t>1980</a:t>
            </a:r>
            <a:r>
              <a:rPr lang="ko-KR" altLang="en-US" b="1" dirty="0"/>
              <a:t>년대의 일본</a:t>
            </a:r>
            <a:r>
              <a:rPr lang="ko-KR" altLang="en-US" dirty="0"/>
              <a:t>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/>
              <a:t> </a:t>
            </a:r>
          </a:p>
          <a:p>
            <a:endParaRPr lang="ko-KR" altLang="en-US" dirty="0"/>
          </a:p>
          <a:p>
            <a:endParaRPr lang="ko-KR" altLang="en-US" dirty="0"/>
          </a:p>
        </p:txBody>
      </p:sp>
      <p:graphicFrame>
        <p:nvGraphicFramePr>
          <p:cNvPr id="4" name="다이어그램 3"/>
          <p:cNvGraphicFramePr/>
          <p:nvPr/>
        </p:nvGraphicFramePr>
        <p:xfrm>
          <a:off x="571472" y="1785926"/>
          <a:ext cx="821537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전후기를 넘어서</a:t>
            </a:r>
            <a:r>
              <a: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5074" y="378619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실업</a:t>
            </a:r>
            <a:endParaRPr lang="ko-KR" altLang="en-US" dirty="0"/>
          </a:p>
        </p:txBody>
      </p:sp>
      <p:graphicFrame>
        <p:nvGraphicFramePr>
          <p:cNvPr id="17" name="내용 개체 틀 16"/>
          <p:cNvGraphicFramePr>
            <a:graphicFrameLocks noGrp="1"/>
          </p:cNvGraphicFramePr>
          <p:nvPr>
            <p:ph idx="1"/>
          </p:nvPr>
        </p:nvGraphicFramePr>
        <p:xfrm>
          <a:off x="214282" y="1714488"/>
          <a:ext cx="8929718" cy="4768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도시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나무,">
      <a:majorFont>
        <a:latin typeface="Tw Cen MT"/>
        <a:ea typeface="HY나무B"/>
        <a:cs typeface=""/>
      </a:majorFont>
      <a:minorFont>
        <a:latin typeface="Tw Cen MT"/>
        <a:ea typeface="HY나무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141</Words>
  <Application>Microsoft Office PowerPoint</Application>
  <PresentationFormat>화면 슬라이드 쇼(4:3)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회 화 과 김연아, 김윤주, 김현애</vt:lpstr>
      <vt:lpstr>2차 대전 직후의 일본 </vt:lpstr>
      <vt:lpstr>한국전쟁</vt:lpstr>
      <vt:lpstr>전후의 ‘경제기적’ </vt:lpstr>
      <vt:lpstr>오일쇼크와 고도성장의 종언  </vt:lpstr>
      <vt:lpstr>1980년대의 일본 </vt:lpstr>
      <vt:lpstr>전후기를 넘어서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User</dc:creator>
  <cp:lastModifiedBy>Windows User</cp:lastModifiedBy>
  <cp:revision>22</cp:revision>
  <dcterms:created xsi:type="dcterms:W3CDTF">2009-11-06T13:55:54Z</dcterms:created>
  <dcterms:modified xsi:type="dcterms:W3CDTF">2009-11-06T18:25:11Z</dcterms:modified>
</cp:coreProperties>
</file>