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omments/comment19.xml" ContentType="application/vnd.openxmlformats-officedocument.presentationml.comment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s/comment15.xml" ContentType="application/vnd.openxmlformats-officedocument.presentationml.comment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comments/comment11.xml" ContentType="application/vnd.openxmlformats-officedocument.presentationml.comments+xml"/>
  <Override PartName="/ppt/comments/comment22.xml" ContentType="application/vnd.openxmlformats-officedocument.presentationml.comment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comments/comment9.xml" ContentType="application/vnd.openxmlformats-officedocument.presentationml.comments+xml"/>
  <Override PartName="/ppt/comments/comment18.xml" ContentType="application/vnd.openxmlformats-officedocument.presentationml.comment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comments/comment7.xml" ContentType="application/vnd.openxmlformats-officedocument.presentationml.comments+xml"/>
  <Override PartName="/ppt/comments/comment16.xml" ContentType="application/vnd.openxmlformats-officedocument.presentationml.comment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omments/comment3.xml" ContentType="application/vnd.openxmlformats-officedocument.presentationml.comments+xml"/>
  <Override PartName="/ppt/comments/comment12.xml" ContentType="application/vnd.openxmlformats-officedocument.presentationml.comments+xml"/>
  <Override PartName="/ppt/comments/comment21.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0.xml" ContentType="application/vnd.openxmlformats-officedocument.presentationml.comments+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comments/comment17.xml" ContentType="application/vnd.openxmlformats-officedocument.presentationml.comment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omments/comment6.xml" ContentType="application/vnd.openxmlformats-officedocument.presentationml.comments+xml"/>
  <Override PartName="/ppt/comments/comment13.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comments/comment2.xml" ContentType="application/vnd.openxmlformats-officedocument.presentationml.comments+xml"/>
  <Override PartName="/ppt/comments/comment20.xml" ContentType="application/vnd.openxmlformats-officedocument.presentationml.comment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6"/>
  </p:notesMasterIdLst>
  <p:sldIdLst>
    <p:sldId id="345" r:id="rId2"/>
    <p:sldId id="295" r:id="rId3"/>
    <p:sldId id="300" r:id="rId4"/>
    <p:sldId id="309" r:id="rId5"/>
    <p:sldId id="310" r:id="rId6"/>
    <p:sldId id="346" r:id="rId7"/>
    <p:sldId id="311" r:id="rId8"/>
    <p:sldId id="312" r:id="rId9"/>
    <p:sldId id="340" r:id="rId10"/>
    <p:sldId id="341" r:id="rId11"/>
    <p:sldId id="342" r:id="rId12"/>
    <p:sldId id="343" r:id="rId13"/>
    <p:sldId id="318" r:id="rId14"/>
    <p:sldId id="319" r:id="rId15"/>
    <p:sldId id="320" r:id="rId16"/>
    <p:sldId id="321" r:id="rId17"/>
    <p:sldId id="322" r:id="rId18"/>
    <p:sldId id="344" r:id="rId19"/>
    <p:sldId id="324" r:id="rId20"/>
    <p:sldId id="325" r:id="rId21"/>
    <p:sldId id="326" r:id="rId22"/>
    <p:sldId id="327" r:id="rId23"/>
    <p:sldId id="328" r:id="rId24"/>
    <p:sldId id="329" r:id="rId25"/>
    <p:sldId id="330" r:id="rId26"/>
    <p:sldId id="331" r:id="rId27"/>
    <p:sldId id="332" r:id="rId28"/>
    <p:sldId id="347" r:id="rId29"/>
    <p:sldId id="258" r:id="rId30"/>
    <p:sldId id="272" r:id="rId31"/>
    <p:sldId id="349" r:id="rId32"/>
    <p:sldId id="270" r:id="rId33"/>
    <p:sldId id="271" r:id="rId34"/>
    <p:sldId id="274" r:id="rId35"/>
    <p:sldId id="268" r:id="rId36"/>
    <p:sldId id="269" r:id="rId37"/>
    <p:sldId id="275" r:id="rId38"/>
    <p:sldId id="276" r:id="rId39"/>
    <p:sldId id="277" r:id="rId40"/>
    <p:sldId id="278" r:id="rId41"/>
    <p:sldId id="281" r:id="rId42"/>
    <p:sldId id="279" r:id="rId43"/>
    <p:sldId id="280" r:id="rId44"/>
    <p:sldId id="283" r:id="rId45"/>
    <p:sldId id="282" r:id="rId46"/>
    <p:sldId id="285" r:id="rId47"/>
    <p:sldId id="350" r:id="rId48"/>
    <p:sldId id="286" r:id="rId49"/>
    <p:sldId id="297" r:id="rId50"/>
    <p:sldId id="333" r:id="rId51"/>
    <p:sldId id="334" r:id="rId52"/>
    <p:sldId id="335" r:id="rId53"/>
    <p:sldId id="336" r:id="rId54"/>
    <p:sldId id="337" r:id="rId55"/>
    <p:sldId id="338" r:id="rId56"/>
    <p:sldId id="288" r:id="rId57"/>
    <p:sldId id="289" r:id="rId58"/>
    <p:sldId id="290" r:id="rId59"/>
    <p:sldId id="291" r:id="rId60"/>
    <p:sldId id="292" r:id="rId61"/>
    <p:sldId id="293" r:id="rId62"/>
    <p:sldId id="294" r:id="rId63"/>
    <p:sldId id="267" r:id="rId64"/>
    <p:sldId id="348" r:id="rId6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NOTE" initials="X" lastIdx="24" clrIdx="0"/>
  <p:cmAuthor id="1" name="user" initials="u" lastIdx="5" clrIdx="1"/>
  <p:cmAuthor id="2" name="Windows XP" initials="WX" lastIdx="4"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09" autoAdjust="0"/>
    <p:restoredTop sz="90941" autoAdjust="0"/>
  </p:normalViewPr>
  <p:slideViewPr>
    <p:cSldViewPr>
      <p:cViewPr varScale="1">
        <p:scale>
          <a:sx n="67" d="100"/>
          <a:sy n="67" d="100"/>
        </p:scale>
        <p:origin x="-5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3-27T19:29:58.512" idx="5">
    <p:pos x="4330" y="1713"/>
    <p:text>
일본열도는 지리적위치의 자연적인 개념을 뜻하고 
일본영토는 정치적인 개념이며 
인간의 이동과 동시에 그곳에 정치적세력이 형성되어 국경선의 형태로 표현된다.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0-03-27T01:36:44.069" idx="10">
    <p:pos x="5271" y="1929"/>
    <p:text>일본기후의 특징으로는 일본은 위도차 25도에 걸쳐 남북으로 길게 뻗어있기 때문에 국토면적이 적은데 비해 변화가 풍부하다.  특히 강수량이 많고 고온다습한 기후는  토지의 생산성을 높게하여 육지의 15%에 해당하는 경작지는 연 2,3회 수확이 가능하여 좁은 국토에 인구가 많이 살수있게 한다.  지도의 녹색부분이 고온다습한 기후를 나타낸다.</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0-03-27T02:34:40.461" idx="11">
    <p:pos x="10" y="10"/>
    <p:text>일본에서 천재 라 하면 주로 화산폭발과 지진을 두고 말하며 일본열도는 환태평양 지대에 위치하여 화산분화나 지진이 많다. 
일본은 해양플레이트인 태평양플레이트와 필리핀플레이트가  대륙플레이트인 유라시아플레이트로 들어가는 경계부분에 위치하고 있어 지진과 화산활동이 많이 일어난다. 일본은  지구상 총 지진 에너지 중 15%를 내포하고 있으며 세계 활화산중 10%이상을 차지한다.</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0-03-27T10:58:04.770" idx="12">
    <p:pos x="2925" y="1388"/>
    <p:text>1923년 관동 대지진은 사가미만을 진앙지로 발생했던 리히터 규모 7.9~8.4 정도의 큰 지진으로 
도쿄, 요코하마, 치바현, 가나가와현, 시즈오카현 등에서 14만명 이상이 사망했고10만명 이상의 부상자를 냈다. 당시 '일본정부'는 '대지진'의 재앙이 지나간 후, '사회적 불안'이 높아지자 유언비어를 퍼뜨려 6000명 이상의 조선인을 학살했다.
1995년 한신.아와지 대지진은 효고 현의 아와지 섬 북쪽을 진원으로 발생한 진도 7.2의 도심 직하형 지진이다 6433명이 사망했으며 주택 도로 교량파괴와 화재등으로 10조엔 이상의 피해를 입었다.</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0-03-27T10:58:31.929" idx="13">
    <p:pos x="3263" y="2580"/>
    <p:text>통계적으로 토교권에서는 매년 40~50회의 유감지진이 일어나고 2년에 한번정도 파괴적인 지진이 일어난다. 
일본열도 전체적으로 보면 연평균 7500여회로 그 중 1500여회는 유감지진이다. 
잦은 지진으로 인한 불안감은 '대지진 주기설'을 낳고 있는데 그중 대표적인것이   '도쿄 대지진설로 70년 또는 80년의 주기로 도쿄가 위치한 관동지역에 대지진이 발생한다는설이 있다.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0-03-27T04:10:32.475" idx="14">
    <p:pos x="4796" y="756"/>
    <p:text>일본 열도에는 총 200개 이상의 화산이 있으며 거의 동일본지역에 분포한다.
그중 활화산이 108개로 전세계 900여개의 활화산중 10%이상을 차지한다. 
특히 간토지방은 주요활화산 57개중 후지산과 다이세쯔산 등 47개가 위치하고 있다.  왼쪽 그림은 일본의 화산 분포이다
</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0-03-27T11:04:38.375" idx="15">
    <p:pos x="428" y="2386"/>
    <p:text>나가사키현의 운젠다케 분화는 1990년 11월 시작된 후겐다케산의 분화 활동으로부터 1996년 5월 분화 활동을 끝으로 종식선언되어 사회산으로 되었다. 헤이세이신산은 운젠후겐다케산의 분화로 인해 일본에서 가장 최근에 만들어진 산이다. 운젠타네재해기념관을 만들어 지진에 대한 경각심을 일꺠우고 있다.
홋카이도에서는 2000년 3월 31일 우수산이 분화해 피해를 입혔다. 20세기에 4번이나 분화하고있는 세계에서도 희귀한 활화산이다. 
오른쪽은 운켄타케 분화 모습을 담은 우표.
</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0-03-27T03:09:53.256" idx="16">
    <p:pos x="650" y="1712"/>
    <p:text>그리고 피해는 없었지만 최근에 폭발한 화산으로 2009년 2월 2일에 아사마산(淺間山)폭발이 있으며, 일본 군마현과 나가노현 경계에 위치한 일본 최고(最高)의 활화산으로 100여킬로미터 떨어진 도쿄까지 화산재가 날아갔다고 한다. 
</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0-03-27T11:48:29.213" idx="18">
    <p:pos x="1936" y="2445"/>
    <p:text>일본은 화산이 많은 관계로 온천을 많이 들어 화산지형을 관광자원으로 이용하고 있다. 화산밑의 마그마주위에 있던 지하수들이 마그마의 영향을 받아 뜨거워지면서 지상으로 올라오는데 그것이 바로 온천이다. 일본 전국에 25,000개소의 원천이 있고 약 4000개의 온천이 개발되어 있다. 
지도의 운젠온천은 앞서 나왔던 운젠다케의 화산지형을 이용한 온천이다</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0-03-27T11:30:59.221" idx="17">
    <p:pos x="398" y="1722"/>
    <p:text>
이러한 온천개발가능한 자연은 고온다습한 일본의 기후와 함께 일본인들이 목욕 선호벽의 원인이 된다.</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0-03-27T11:36:32.476" idx="19">
    <p:pos x="2255" y="1161"/>
    <p:text>유명한 일본의 온천으로는
한국인들에게 하코네나 닛코, 벳부 온천 등이 유명한것 과는 대조적으로,
일본에서는 오래전부터 효고현의 아리마, 기후현의 게로와 함께 군마현의 구사쯔 온천을 일본의 3대 명천으로 뽑습니다.</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03-27T12:03:03.004" idx="1">
    <p:pos x="3738" y="1384"/>
    <p:text>일본의 기후는 기본적으로 한국과 거의 비슷하여 온대몬순기후에 속한다. 따라서 사계절이 뚜렷하고 여름은 고온다습, 겨울은 한랭건조하다. 그러나 지형적인영향으로 강수량이 많고 지역의 차가 크다.</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0-03-27T11:44:27.990" idx="24">
    <p:pos x="10" y="10"/>
    <p:text>다음은 3대명천중 하나인 구사쯔 온천의 사진이다. 구사쯔온천은 900여년전부터 치료온천으로 이름을 날렸으며 도쿠가와 이에야스의 정실부인 '아사히히메'의 요양지 였으며 역사적으로 유명하다  온천물은 강력한 산성으로 어떤 미생물도 온천물에 넣으면 수초안에 죽는다. 
"유모미" 라는 뜨거운물을 긴 나무판자로 저어 온도를 낮추는 전통춤이 지금도 남아 있다. </p:text>
  </p:cm>
</p:cmLst>
</file>

<file path=ppt/comments/comment21.xml><?xml version="1.0" encoding="utf-8"?>
<p:cmLst xmlns:a="http://schemas.openxmlformats.org/drawingml/2006/main" xmlns:r="http://schemas.openxmlformats.org/officeDocument/2006/relationships" xmlns:p="http://schemas.openxmlformats.org/presentationml/2006/main">
  <p:cm authorId="0" dt="2010-03-27T11:57:57.582" idx="21">
    <p:pos x="3390" y="1341"/>
    <p:text>지진과 화산은 일본인들에게 자연풍토를 숭배하는 '자연순응의 문화'가 생기게 하였다. 화산과 지진같은 속수무책의 천재를 통하여 인간만사는 무상한 존재라고 여기며 자연의 순기능과 역기능을 모두 수용하고 재해에 대해서는 신속한 도피를 최선책으로 이해하고 있다. 또한 일본문화는  지진과 화재에 대한 소방대책과 내진력이 강한 건축기술의 발전등 저항력을 가지는 문화로 발전했다
</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10-03-27T16:36:02.064" idx="1">
    <p:pos x="5499" y="180"/>
    <p:text>일본의 인구는 2008년기준 127,288,419명이며
인구밀도는 337㎢이다.
출산율1.22로은 적고 의료기술의 발달로 평균수명이 늘어나 82.07 세로 세계 최장수국이다 
따라서 일본은 초고령화사회에 진입하였다.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0-03-29T21:25:46.421" idx="1">
    <p:pos x="561" y="2569"/>
    <p:text>일본의 봄은 양쯔강기단이 이동성고기압이 되어 일본을 덥는다 초봄에는 추운날도 있지만 5월이 되면 따뜻한 날씨를 나타낸다. 벚꽃이 만개하고 전반적으로 생활하기 적합한 따뜻한 날이 많아 습도가 낮은 날의 관광지는 사람들도 붐빈다
  그림은 2010년 벚꽃 개화시기 예상로 남큐슈의 3월 하순경에 홋카이도는 5월 10일경까지 북상하며 핀다.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03-27T01:02:02.486" idx="23">
    <p:pos x="4315" y="1029"/>
    <p:text>사진설명: 
하나미를 즐기는 도쿄지역의 사람들의 모습들 </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0-03-29T21:27:06.187" idx="2">
    <p:pos x="2850" y="1190"/>
    <p:text>일본의 여름은 6월에서 8월이며 오가사와라기단이 북상하여 해양성기류인 남동계절풍의 영향으로 기온이 상승한다. 
장마는 대체로 6월경에 한 달 가량 큐슈에서 동북지방에 걸쳐서 내리다 7월에 소멸된다. 장마는 홍수를 가져오거나 동북지방의 냉해를 끼치기도 하며 장마가 끝나면 무더운 여름이 시작되어 열대수준의 기온을 보인다.  
태풍은 매년 여름부터 가을에 걸쳐 발생하고 , 주로 8,9월에 많다. 상륙지방인 큐슈나 시코쿠에 많은 피해를 준다. 일본의 대표적으로 가장더운 지역은 구마가야 시가 있다. 
</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0-03-29T21:28:02.593" idx="3">
    <p:pos x="468" y="2269"/>
    <p:text>사이타마현 북부에 위치한 구마가야시는 일본에서 가장 더운 지역으로 유명하다 
2007년 8월 16일 40.9도씨 기록하며 74년만에 일본 최고기록을 깼는데,
도쿄도심에서 해풍에 의해 강화된 여름 계절풍이 열섬현상으로 뜨거워지기 때문이라고 한다. </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0-03-29T21:29:14.703" idx="4">
    <p:pos x="2639" y="1133"/>
    <p:text>일본의 가을은 9월 11월까지이며, 여름부터 이어진 태풍이 오기도 한다. 
그러나, 서서히 기온과 습도가 내려가면서 "아키바레(가을의 맑은 날씨)"라 불리는 생활하기에 적당한 청명한 날이 많아진다.
단풍은 홋카이도 10월 10일경에, 큐슈 11월 30일까지 남하하며 물든다.
그림은 나라지역의 나라공원의 가을 모습이다.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03-27T01:19:23.237" idx="8">
    <p:pos x="1772" y="1019"/>
    <p:text>겨울은 12월에서 2월 까지이며 시베리아기단의 영향을 받으며 북서계절풍이 쓰시마해류를 넘을때 기온이 하강하여 전국적으로 기온이 떨어진다.
동북에서 남서로 산맥이 뻗어 있어 계절풍을 도중에 차단하는것이 동해안에 대설을 내리게 하는 원인이며 특히, 호쿠리쿠지방은 대설지역을 이룬다.</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03-27T01:32:15.344" idx="9">
    <p:pos x="650" y="1329"/>
    <p:text>
호쿠리쿠 지방은 동해안(일본쪽에서보면 서해)에 위치하고 있으며 세계적으로 드문 대설지역이다.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DE79C-D79A-4DBF-A5C1-F7DC5A78E26E}" type="doc">
      <dgm:prSet loTypeId="urn:microsoft.com/office/officeart/2005/8/layout/hList1" loCatId="list" qsTypeId="urn:microsoft.com/office/officeart/2005/8/quickstyle/3d6" qsCatId="3D" csTypeId="urn:microsoft.com/office/officeart/2005/8/colors/accent1_2" csCatId="accent1" phldr="1"/>
      <dgm:spPr/>
      <dgm:t>
        <a:bodyPr/>
        <a:lstStyle/>
        <a:p>
          <a:pPr latinLnBrk="1"/>
          <a:endParaRPr lang="ko-KR" altLang="en-US"/>
        </a:p>
      </dgm:t>
    </dgm:pt>
    <dgm:pt modelId="{185D2C30-660E-4704-AE21-83B0700E1ADB}">
      <dgm:prSet phldrT="[텍스트]"/>
      <dgm:spPr/>
      <dgm:t>
        <a:bodyPr/>
        <a:lstStyle/>
        <a:p>
          <a:pPr latinLnBrk="1"/>
          <a:r>
            <a:rPr lang="ko-KR" altLang="en-US" dirty="0" smtClean="0"/>
            <a:t>일본열도</a:t>
          </a:r>
          <a:endParaRPr lang="ko-KR" altLang="en-US" dirty="0"/>
        </a:p>
      </dgm:t>
    </dgm:pt>
    <dgm:pt modelId="{A068682D-CA56-4C1C-8FF6-213AC8E100F6}" type="parTrans" cxnId="{F82621B3-5E99-46AE-8370-200BC987AC77}">
      <dgm:prSet/>
      <dgm:spPr/>
      <dgm:t>
        <a:bodyPr/>
        <a:lstStyle/>
        <a:p>
          <a:pPr latinLnBrk="1"/>
          <a:endParaRPr lang="ko-KR" altLang="en-US"/>
        </a:p>
      </dgm:t>
    </dgm:pt>
    <dgm:pt modelId="{E9BA2D9E-ABEA-43ED-9B41-E1DC7F5869E2}" type="sibTrans" cxnId="{F82621B3-5E99-46AE-8370-200BC987AC77}">
      <dgm:prSet/>
      <dgm:spPr/>
      <dgm:t>
        <a:bodyPr/>
        <a:lstStyle/>
        <a:p>
          <a:pPr latinLnBrk="1"/>
          <a:endParaRPr lang="ko-KR" altLang="en-US"/>
        </a:p>
      </dgm:t>
    </dgm:pt>
    <dgm:pt modelId="{A7775425-CABD-44BB-B658-A589ECB785A6}">
      <dgm:prSet phldrT="[텍스트]"/>
      <dgm:spPr/>
      <dgm:t>
        <a:bodyPr/>
        <a:lstStyle/>
        <a:p>
          <a:pPr latinLnBrk="1"/>
          <a:r>
            <a:rPr lang="ko-KR" altLang="en-US" dirty="0" smtClean="0"/>
            <a:t>자연적 개념</a:t>
          </a:r>
          <a:endParaRPr lang="ko-KR" altLang="en-US" dirty="0"/>
        </a:p>
      </dgm:t>
    </dgm:pt>
    <dgm:pt modelId="{EA4F24AA-AD91-404C-A96D-BEC020DDBFBC}" type="parTrans" cxnId="{65B2F198-9AC9-4C4F-9510-018F679DBFCA}">
      <dgm:prSet/>
      <dgm:spPr/>
      <dgm:t>
        <a:bodyPr/>
        <a:lstStyle/>
        <a:p>
          <a:pPr latinLnBrk="1"/>
          <a:endParaRPr lang="ko-KR" altLang="en-US"/>
        </a:p>
      </dgm:t>
    </dgm:pt>
    <dgm:pt modelId="{E0A7CD29-8755-4657-88D8-B3E6808DF996}" type="sibTrans" cxnId="{65B2F198-9AC9-4C4F-9510-018F679DBFCA}">
      <dgm:prSet/>
      <dgm:spPr/>
      <dgm:t>
        <a:bodyPr/>
        <a:lstStyle/>
        <a:p>
          <a:pPr latinLnBrk="1"/>
          <a:endParaRPr lang="ko-KR" altLang="en-US"/>
        </a:p>
      </dgm:t>
    </dgm:pt>
    <dgm:pt modelId="{49900EDC-9526-4F4E-8909-679DE227F39B}">
      <dgm:prSet phldrT="[텍스트]"/>
      <dgm:spPr/>
      <dgm:t>
        <a:bodyPr/>
        <a:lstStyle/>
        <a:p>
          <a:pPr latinLnBrk="1"/>
          <a:r>
            <a:rPr lang="ko-KR" altLang="en-US" dirty="0" smtClean="0"/>
            <a:t>일본영토</a:t>
          </a:r>
          <a:endParaRPr lang="ko-KR" altLang="en-US" dirty="0"/>
        </a:p>
      </dgm:t>
    </dgm:pt>
    <dgm:pt modelId="{0AF7E90C-5CC0-4013-B045-07F3C1016050}" type="parTrans" cxnId="{2E7E018A-7A30-4F30-8983-11A58FAA448E}">
      <dgm:prSet/>
      <dgm:spPr/>
      <dgm:t>
        <a:bodyPr/>
        <a:lstStyle/>
        <a:p>
          <a:pPr latinLnBrk="1"/>
          <a:endParaRPr lang="ko-KR" altLang="en-US"/>
        </a:p>
      </dgm:t>
    </dgm:pt>
    <dgm:pt modelId="{C42CE651-B52F-4103-8373-0D8461325666}" type="sibTrans" cxnId="{2E7E018A-7A30-4F30-8983-11A58FAA448E}">
      <dgm:prSet/>
      <dgm:spPr/>
      <dgm:t>
        <a:bodyPr/>
        <a:lstStyle/>
        <a:p>
          <a:pPr latinLnBrk="1"/>
          <a:endParaRPr lang="ko-KR" altLang="en-US"/>
        </a:p>
      </dgm:t>
    </dgm:pt>
    <dgm:pt modelId="{A4EEED8C-A252-43F9-AF6E-C022584780EB}">
      <dgm:prSet phldrT="[텍스트]"/>
      <dgm:spPr/>
      <dgm:t>
        <a:bodyPr/>
        <a:lstStyle/>
        <a:p>
          <a:pPr latinLnBrk="1"/>
          <a:r>
            <a:rPr lang="ko-KR" altLang="en-US" dirty="0" smtClean="0"/>
            <a:t>정치적 개념</a:t>
          </a:r>
          <a:endParaRPr lang="ko-KR" altLang="en-US" dirty="0"/>
        </a:p>
      </dgm:t>
    </dgm:pt>
    <dgm:pt modelId="{67F65F7B-7EC4-44BA-B495-24715DE0E1E8}" type="sibTrans" cxnId="{9AF037EE-7101-43DB-B645-8584B7DEEA07}">
      <dgm:prSet/>
      <dgm:spPr/>
      <dgm:t>
        <a:bodyPr/>
        <a:lstStyle/>
        <a:p>
          <a:pPr latinLnBrk="1"/>
          <a:endParaRPr lang="ko-KR" altLang="en-US"/>
        </a:p>
      </dgm:t>
    </dgm:pt>
    <dgm:pt modelId="{951E8DAE-924F-4910-BB79-62B9BB84B983}" type="parTrans" cxnId="{9AF037EE-7101-43DB-B645-8584B7DEEA07}">
      <dgm:prSet/>
      <dgm:spPr/>
      <dgm:t>
        <a:bodyPr/>
        <a:lstStyle/>
        <a:p>
          <a:pPr latinLnBrk="1"/>
          <a:endParaRPr lang="ko-KR" altLang="en-US"/>
        </a:p>
      </dgm:t>
    </dgm:pt>
    <dgm:pt modelId="{B7873A4B-CF07-46CF-859C-F91A47AF1DB3}" type="pres">
      <dgm:prSet presAssocID="{A5DDE79C-D79A-4DBF-A5C1-F7DC5A78E26E}" presName="Name0" presStyleCnt="0">
        <dgm:presLayoutVars>
          <dgm:dir/>
          <dgm:animLvl val="lvl"/>
          <dgm:resizeHandles val="exact"/>
        </dgm:presLayoutVars>
      </dgm:prSet>
      <dgm:spPr/>
      <dgm:t>
        <a:bodyPr/>
        <a:lstStyle/>
        <a:p>
          <a:pPr latinLnBrk="1"/>
          <a:endParaRPr lang="ko-KR" altLang="en-US"/>
        </a:p>
      </dgm:t>
    </dgm:pt>
    <dgm:pt modelId="{51485090-4729-4F58-8A5C-C748F56801F5}" type="pres">
      <dgm:prSet presAssocID="{185D2C30-660E-4704-AE21-83B0700E1ADB}" presName="composite" presStyleCnt="0"/>
      <dgm:spPr/>
    </dgm:pt>
    <dgm:pt modelId="{5CBAD7F1-A6B2-4500-ACBE-234C99692F18}" type="pres">
      <dgm:prSet presAssocID="{185D2C30-660E-4704-AE21-83B0700E1ADB}" presName="parTx" presStyleLbl="alignNode1" presStyleIdx="0" presStyleCnt="2" custLinFactNeighborX="-1" custLinFactNeighborY="-1087">
        <dgm:presLayoutVars>
          <dgm:chMax val="0"/>
          <dgm:chPref val="0"/>
          <dgm:bulletEnabled val="1"/>
        </dgm:presLayoutVars>
      </dgm:prSet>
      <dgm:spPr/>
      <dgm:t>
        <a:bodyPr/>
        <a:lstStyle/>
        <a:p>
          <a:pPr latinLnBrk="1"/>
          <a:endParaRPr lang="ko-KR" altLang="en-US"/>
        </a:p>
      </dgm:t>
    </dgm:pt>
    <dgm:pt modelId="{49DF150D-8AC6-40FC-939D-F9ADC38DD755}" type="pres">
      <dgm:prSet presAssocID="{185D2C30-660E-4704-AE21-83B0700E1ADB}" presName="desTx" presStyleLbl="alignAccFollowNode1" presStyleIdx="0" presStyleCnt="2">
        <dgm:presLayoutVars>
          <dgm:bulletEnabled val="1"/>
        </dgm:presLayoutVars>
      </dgm:prSet>
      <dgm:spPr/>
      <dgm:t>
        <a:bodyPr/>
        <a:lstStyle/>
        <a:p>
          <a:pPr latinLnBrk="1"/>
          <a:endParaRPr lang="ko-KR" altLang="en-US"/>
        </a:p>
      </dgm:t>
    </dgm:pt>
    <dgm:pt modelId="{2F524015-233A-4C0D-AFBD-D3A1A269EFAD}" type="pres">
      <dgm:prSet presAssocID="{E9BA2D9E-ABEA-43ED-9B41-E1DC7F5869E2}" presName="space" presStyleCnt="0"/>
      <dgm:spPr/>
    </dgm:pt>
    <dgm:pt modelId="{D52EDE36-6ACC-432E-A8B3-0141353B7E36}" type="pres">
      <dgm:prSet presAssocID="{49900EDC-9526-4F4E-8909-679DE227F39B}" presName="composite" presStyleCnt="0"/>
      <dgm:spPr/>
    </dgm:pt>
    <dgm:pt modelId="{21C0A8EE-C272-4926-9613-F78A891C5E76}" type="pres">
      <dgm:prSet presAssocID="{49900EDC-9526-4F4E-8909-679DE227F39B}" presName="parTx" presStyleLbl="alignNode1" presStyleIdx="1" presStyleCnt="2">
        <dgm:presLayoutVars>
          <dgm:chMax val="0"/>
          <dgm:chPref val="0"/>
          <dgm:bulletEnabled val="1"/>
        </dgm:presLayoutVars>
      </dgm:prSet>
      <dgm:spPr/>
      <dgm:t>
        <a:bodyPr/>
        <a:lstStyle/>
        <a:p>
          <a:pPr latinLnBrk="1"/>
          <a:endParaRPr lang="ko-KR" altLang="en-US"/>
        </a:p>
      </dgm:t>
    </dgm:pt>
    <dgm:pt modelId="{72566CF8-BDAB-4785-93E9-02E9E58517B4}" type="pres">
      <dgm:prSet presAssocID="{49900EDC-9526-4F4E-8909-679DE227F39B}" presName="desTx" presStyleLbl="alignAccFollowNode1" presStyleIdx="1" presStyleCnt="2">
        <dgm:presLayoutVars>
          <dgm:bulletEnabled val="1"/>
        </dgm:presLayoutVars>
      </dgm:prSet>
      <dgm:spPr/>
      <dgm:t>
        <a:bodyPr/>
        <a:lstStyle/>
        <a:p>
          <a:pPr latinLnBrk="1"/>
          <a:endParaRPr lang="ko-KR" altLang="en-US"/>
        </a:p>
      </dgm:t>
    </dgm:pt>
  </dgm:ptLst>
  <dgm:cxnLst>
    <dgm:cxn modelId="{9F5C457D-8CFB-465D-B0CA-E9DAFBE57C0D}" type="presOf" srcId="{A7775425-CABD-44BB-B658-A589ECB785A6}" destId="{49DF150D-8AC6-40FC-939D-F9ADC38DD755}" srcOrd="0" destOrd="0" presId="urn:microsoft.com/office/officeart/2005/8/layout/hList1"/>
    <dgm:cxn modelId="{F82621B3-5E99-46AE-8370-200BC987AC77}" srcId="{A5DDE79C-D79A-4DBF-A5C1-F7DC5A78E26E}" destId="{185D2C30-660E-4704-AE21-83B0700E1ADB}" srcOrd="0" destOrd="0" parTransId="{A068682D-CA56-4C1C-8FF6-213AC8E100F6}" sibTransId="{E9BA2D9E-ABEA-43ED-9B41-E1DC7F5869E2}"/>
    <dgm:cxn modelId="{26AC4D32-F54E-4E1D-B1BF-E43D2C6A9DA7}" type="presOf" srcId="{49900EDC-9526-4F4E-8909-679DE227F39B}" destId="{21C0A8EE-C272-4926-9613-F78A891C5E76}" srcOrd="0" destOrd="0" presId="urn:microsoft.com/office/officeart/2005/8/layout/hList1"/>
    <dgm:cxn modelId="{9AF037EE-7101-43DB-B645-8584B7DEEA07}" srcId="{49900EDC-9526-4F4E-8909-679DE227F39B}" destId="{A4EEED8C-A252-43F9-AF6E-C022584780EB}" srcOrd="0" destOrd="0" parTransId="{951E8DAE-924F-4910-BB79-62B9BB84B983}" sibTransId="{67F65F7B-7EC4-44BA-B495-24715DE0E1E8}"/>
    <dgm:cxn modelId="{65B2F198-9AC9-4C4F-9510-018F679DBFCA}" srcId="{185D2C30-660E-4704-AE21-83B0700E1ADB}" destId="{A7775425-CABD-44BB-B658-A589ECB785A6}" srcOrd="0" destOrd="0" parTransId="{EA4F24AA-AD91-404C-A96D-BEC020DDBFBC}" sibTransId="{E0A7CD29-8755-4657-88D8-B3E6808DF996}"/>
    <dgm:cxn modelId="{DDA25CAD-2153-4D70-B7A3-F53EC9EA5334}" type="presOf" srcId="{185D2C30-660E-4704-AE21-83B0700E1ADB}" destId="{5CBAD7F1-A6B2-4500-ACBE-234C99692F18}" srcOrd="0" destOrd="0" presId="urn:microsoft.com/office/officeart/2005/8/layout/hList1"/>
    <dgm:cxn modelId="{2E7E018A-7A30-4F30-8983-11A58FAA448E}" srcId="{A5DDE79C-D79A-4DBF-A5C1-F7DC5A78E26E}" destId="{49900EDC-9526-4F4E-8909-679DE227F39B}" srcOrd="1" destOrd="0" parTransId="{0AF7E90C-5CC0-4013-B045-07F3C1016050}" sibTransId="{C42CE651-B52F-4103-8373-0D8461325666}"/>
    <dgm:cxn modelId="{3641200D-528B-48FD-B805-AC1616F3CF84}" type="presOf" srcId="{A5DDE79C-D79A-4DBF-A5C1-F7DC5A78E26E}" destId="{B7873A4B-CF07-46CF-859C-F91A47AF1DB3}" srcOrd="0" destOrd="0" presId="urn:microsoft.com/office/officeart/2005/8/layout/hList1"/>
    <dgm:cxn modelId="{19E01449-05EA-43A0-85BD-E309FBB81C8E}" type="presOf" srcId="{A4EEED8C-A252-43F9-AF6E-C022584780EB}" destId="{72566CF8-BDAB-4785-93E9-02E9E58517B4}" srcOrd="0" destOrd="0" presId="urn:microsoft.com/office/officeart/2005/8/layout/hList1"/>
    <dgm:cxn modelId="{63B3A917-2855-4FB7-ABA4-8C785CA118DE}" type="presParOf" srcId="{B7873A4B-CF07-46CF-859C-F91A47AF1DB3}" destId="{51485090-4729-4F58-8A5C-C748F56801F5}" srcOrd="0" destOrd="0" presId="urn:microsoft.com/office/officeart/2005/8/layout/hList1"/>
    <dgm:cxn modelId="{40EB2BB1-FABF-447E-A654-DF26A5730518}" type="presParOf" srcId="{51485090-4729-4F58-8A5C-C748F56801F5}" destId="{5CBAD7F1-A6B2-4500-ACBE-234C99692F18}" srcOrd="0" destOrd="0" presId="urn:microsoft.com/office/officeart/2005/8/layout/hList1"/>
    <dgm:cxn modelId="{0D7D93A7-A549-483A-9D46-9D41B622AED6}" type="presParOf" srcId="{51485090-4729-4F58-8A5C-C748F56801F5}" destId="{49DF150D-8AC6-40FC-939D-F9ADC38DD755}" srcOrd="1" destOrd="0" presId="urn:microsoft.com/office/officeart/2005/8/layout/hList1"/>
    <dgm:cxn modelId="{F7366589-66B2-40D7-A8AC-7BB8F866FE9E}" type="presParOf" srcId="{B7873A4B-CF07-46CF-859C-F91A47AF1DB3}" destId="{2F524015-233A-4C0D-AFBD-D3A1A269EFAD}" srcOrd="1" destOrd="0" presId="urn:microsoft.com/office/officeart/2005/8/layout/hList1"/>
    <dgm:cxn modelId="{B982D53F-9818-44A4-B373-67629E4D63B8}" type="presParOf" srcId="{B7873A4B-CF07-46CF-859C-F91A47AF1DB3}" destId="{D52EDE36-6ACC-432E-A8B3-0141353B7E36}" srcOrd="2" destOrd="0" presId="urn:microsoft.com/office/officeart/2005/8/layout/hList1"/>
    <dgm:cxn modelId="{EA53AAAD-361A-429C-BBAB-11CA6326B9A8}" type="presParOf" srcId="{D52EDE36-6ACC-432E-A8B3-0141353B7E36}" destId="{21C0A8EE-C272-4926-9613-F78A891C5E76}" srcOrd="0" destOrd="0" presId="urn:microsoft.com/office/officeart/2005/8/layout/hList1"/>
    <dgm:cxn modelId="{359CFA5E-C3CC-4F52-99AE-7ECA395B52EB}" type="presParOf" srcId="{D52EDE36-6ACC-432E-A8B3-0141353B7E36}" destId="{72566CF8-BDAB-4785-93E9-02E9E58517B4}"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CAF1D-4C22-4702-8444-1555097AE5EE}" type="doc">
      <dgm:prSet loTypeId="urn:microsoft.com/office/officeart/2005/8/layout/process4" loCatId="process" qsTypeId="urn:microsoft.com/office/officeart/2005/8/quickstyle/3d2" qsCatId="3D" csTypeId="urn:microsoft.com/office/officeart/2005/8/colors/accent5_4" csCatId="accent5" phldr="1"/>
      <dgm:spPr/>
      <dgm:t>
        <a:bodyPr/>
        <a:lstStyle/>
        <a:p>
          <a:pPr latinLnBrk="1"/>
          <a:endParaRPr lang="ko-KR" altLang="en-US"/>
        </a:p>
      </dgm:t>
    </dgm:pt>
    <dgm:pt modelId="{FA87CC35-B8BD-4CE9-9E3B-1F26F7F19240}">
      <dgm:prSet phldrT="[텍스트]"/>
      <dgm:spPr/>
      <dgm:t>
        <a:bodyPr/>
        <a:lstStyle/>
        <a:p>
          <a:pPr latinLnBrk="1"/>
          <a:r>
            <a:rPr lang="ko-KR" altLang="en-US" dirty="0" smtClean="0"/>
            <a:t>만 </a:t>
          </a:r>
          <a:r>
            <a:rPr lang="en-US" altLang="ko-KR" dirty="0" smtClean="0"/>
            <a:t>8</a:t>
          </a:r>
          <a:r>
            <a:rPr lang="ko-KR" altLang="en-US" dirty="0" err="1" smtClean="0"/>
            <a:t>천년전</a:t>
          </a:r>
          <a:r>
            <a:rPr lang="en-US" altLang="ko-KR" dirty="0" smtClean="0"/>
            <a:t>~</a:t>
          </a:r>
          <a:r>
            <a:rPr lang="ko-KR" altLang="en-US" dirty="0" smtClean="0"/>
            <a:t>만 </a:t>
          </a:r>
          <a:r>
            <a:rPr lang="en-US" altLang="ko-KR" dirty="0" smtClean="0"/>
            <a:t>2</a:t>
          </a:r>
          <a:r>
            <a:rPr lang="ko-KR" altLang="en-US" dirty="0" err="1" smtClean="0"/>
            <a:t>천년전</a:t>
          </a:r>
          <a:r>
            <a:rPr lang="ko-KR" altLang="en-US" dirty="0" smtClean="0"/>
            <a:t> </a:t>
          </a:r>
          <a:endParaRPr lang="ko-KR" altLang="en-US" dirty="0"/>
        </a:p>
      </dgm:t>
    </dgm:pt>
    <dgm:pt modelId="{83A5FFF1-3374-47DB-99E6-6EFA13483537}" type="parTrans" cxnId="{D46ADEDE-C5E1-4DCA-A018-9F09FDD4C168}">
      <dgm:prSet/>
      <dgm:spPr/>
      <dgm:t>
        <a:bodyPr/>
        <a:lstStyle/>
        <a:p>
          <a:pPr latinLnBrk="1"/>
          <a:endParaRPr lang="ko-KR" altLang="en-US"/>
        </a:p>
      </dgm:t>
    </dgm:pt>
    <dgm:pt modelId="{240B37C2-A9CC-4634-A7A9-A32540554407}" type="sibTrans" cxnId="{D46ADEDE-C5E1-4DCA-A018-9F09FDD4C168}">
      <dgm:prSet/>
      <dgm:spPr/>
      <dgm:t>
        <a:bodyPr/>
        <a:lstStyle/>
        <a:p>
          <a:pPr latinLnBrk="1"/>
          <a:endParaRPr lang="ko-KR" altLang="en-US"/>
        </a:p>
      </dgm:t>
    </dgm:pt>
    <dgm:pt modelId="{51414DD8-A086-49FE-B626-B8F21110F6D5}">
      <dgm:prSet phldrT="[텍스트]"/>
      <dgm:spPr/>
      <dgm:t>
        <a:bodyPr/>
        <a:lstStyle/>
        <a:p>
          <a:pPr latinLnBrk="1"/>
          <a:r>
            <a:rPr lang="ko-KR" altLang="en-US" dirty="0" smtClean="0"/>
            <a:t>북부의 </a:t>
          </a:r>
          <a:r>
            <a:rPr lang="ko-KR" altLang="en-US" dirty="0" err="1" smtClean="0"/>
            <a:t>쓰가루</a:t>
          </a:r>
          <a:r>
            <a:rPr lang="ko-KR" altLang="en-US" dirty="0" smtClean="0"/>
            <a:t> 해협과 서부의 조선해협이 생겨남</a:t>
          </a:r>
          <a:endParaRPr lang="ko-KR" altLang="en-US" dirty="0"/>
        </a:p>
      </dgm:t>
    </dgm:pt>
    <dgm:pt modelId="{7CA81A9B-EC67-469B-99F3-F5EDFD67DEE2}" type="parTrans" cxnId="{CD737C67-2F21-48E9-BE10-0682160AE16B}">
      <dgm:prSet/>
      <dgm:spPr/>
      <dgm:t>
        <a:bodyPr/>
        <a:lstStyle/>
        <a:p>
          <a:pPr latinLnBrk="1"/>
          <a:endParaRPr lang="ko-KR" altLang="en-US"/>
        </a:p>
      </dgm:t>
    </dgm:pt>
    <dgm:pt modelId="{C29A659E-752E-462C-8332-C59251664934}" type="sibTrans" cxnId="{CD737C67-2F21-48E9-BE10-0682160AE16B}">
      <dgm:prSet/>
      <dgm:spPr/>
      <dgm:t>
        <a:bodyPr/>
        <a:lstStyle/>
        <a:p>
          <a:pPr latinLnBrk="1"/>
          <a:endParaRPr lang="ko-KR" altLang="en-US"/>
        </a:p>
      </dgm:t>
    </dgm:pt>
    <dgm:pt modelId="{8E4BA6D1-77E6-4A27-8A30-E38FA7DFAF56}">
      <dgm:prSet phldrT="[텍스트]"/>
      <dgm:spPr/>
      <dgm:t>
        <a:bodyPr/>
        <a:lstStyle/>
        <a:p>
          <a:pPr latinLnBrk="1"/>
          <a:r>
            <a:rPr lang="ko-KR" altLang="en-US" dirty="0" smtClean="0"/>
            <a:t>만 </a:t>
          </a:r>
          <a:r>
            <a:rPr lang="en-US" altLang="ko-KR" dirty="0" smtClean="0"/>
            <a:t>2</a:t>
          </a:r>
          <a:r>
            <a:rPr lang="ko-KR" altLang="en-US" dirty="0" err="1" smtClean="0"/>
            <a:t>천년경</a:t>
          </a:r>
          <a:endParaRPr lang="ko-KR" altLang="en-US" dirty="0"/>
        </a:p>
      </dgm:t>
    </dgm:pt>
    <dgm:pt modelId="{55C999A9-3014-4367-8A68-BD3FACEDF38E}" type="parTrans" cxnId="{5C5EC56B-7E97-45BE-B052-0FFF0A5DD31E}">
      <dgm:prSet/>
      <dgm:spPr/>
      <dgm:t>
        <a:bodyPr/>
        <a:lstStyle/>
        <a:p>
          <a:pPr latinLnBrk="1"/>
          <a:endParaRPr lang="ko-KR" altLang="en-US"/>
        </a:p>
      </dgm:t>
    </dgm:pt>
    <dgm:pt modelId="{13A55DC2-E78F-49A7-9B5A-5E54BF1661F9}" type="sibTrans" cxnId="{5C5EC56B-7E97-45BE-B052-0FFF0A5DD31E}">
      <dgm:prSet/>
      <dgm:spPr/>
      <dgm:t>
        <a:bodyPr/>
        <a:lstStyle/>
        <a:p>
          <a:pPr latinLnBrk="1"/>
          <a:endParaRPr lang="ko-KR" altLang="en-US"/>
        </a:p>
      </dgm:t>
    </dgm:pt>
    <dgm:pt modelId="{29FEAF65-C959-422D-88A4-E9579A659FA9}">
      <dgm:prSet phldrT="[텍스트]"/>
      <dgm:spPr/>
      <dgm:t>
        <a:bodyPr/>
        <a:lstStyle/>
        <a:p>
          <a:pPr latinLnBrk="1"/>
          <a:r>
            <a:rPr lang="ko-KR" altLang="en-US" dirty="0" err="1" smtClean="0"/>
            <a:t>소야해협이</a:t>
          </a:r>
          <a:r>
            <a:rPr lang="ko-KR" altLang="en-US" dirty="0" smtClean="0"/>
            <a:t> 생겨나 홋카이도형성</a:t>
          </a:r>
          <a:endParaRPr lang="ko-KR" altLang="en-US" dirty="0"/>
        </a:p>
      </dgm:t>
    </dgm:pt>
    <dgm:pt modelId="{95DA4D46-80F4-49DF-94B4-4E9A7A42F306}" type="parTrans" cxnId="{630C1703-24E8-4A99-BFE2-EC14B86E8948}">
      <dgm:prSet/>
      <dgm:spPr/>
      <dgm:t>
        <a:bodyPr/>
        <a:lstStyle/>
        <a:p>
          <a:pPr latinLnBrk="1"/>
          <a:endParaRPr lang="ko-KR" altLang="en-US"/>
        </a:p>
      </dgm:t>
    </dgm:pt>
    <dgm:pt modelId="{FE1078C5-703E-48BD-925D-10C66EE5F89E}" type="sibTrans" cxnId="{630C1703-24E8-4A99-BFE2-EC14B86E8948}">
      <dgm:prSet/>
      <dgm:spPr/>
      <dgm:t>
        <a:bodyPr/>
        <a:lstStyle/>
        <a:p>
          <a:pPr latinLnBrk="1"/>
          <a:endParaRPr lang="ko-KR" altLang="en-US"/>
        </a:p>
      </dgm:t>
    </dgm:pt>
    <dgm:pt modelId="{6BF2878B-090E-4FA3-AA3F-A069DDA1ACCB}">
      <dgm:prSet phldrT="[텍스트]"/>
      <dgm:spPr/>
      <dgm:t>
        <a:bodyPr/>
        <a:lstStyle/>
        <a:p>
          <a:pPr latinLnBrk="1"/>
          <a:r>
            <a:rPr lang="ko-KR" altLang="en-US" dirty="0" smtClean="0"/>
            <a:t>약 </a:t>
          </a:r>
          <a:r>
            <a:rPr lang="en-US" altLang="ko-KR" dirty="0" smtClean="0"/>
            <a:t>8</a:t>
          </a:r>
          <a:r>
            <a:rPr lang="ko-KR" altLang="en-US" dirty="0" err="1" smtClean="0"/>
            <a:t>천년전</a:t>
          </a:r>
          <a:r>
            <a:rPr lang="ko-KR" altLang="en-US" dirty="0" smtClean="0"/>
            <a:t> </a:t>
          </a:r>
          <a:endParaRPr lang="ko-KR" altLang="en-US" dirty="0"/>
        </a:p>
      </dgm:t>
    </dgm:pt>
    <dgm:pt modelId="{8D88BCE0-8050-4C59-B6EC-EC75009595A3}" type="parTrans" cxnId="{901895E8-A6AF-4FDA-9079-C7021FE77257}">
      <dgm:prSet/>
      <dgm:spPr/>
      <dgm:t>
        <a:bodyPr/>
        <a:lstStyle/>
        <a:p>
          <a:pPr latinLnBrk="1"/>
          <a:endParaRPr lang="ko-KR" altLang="en-US"/>
        </a:p>
      </dgm:t>
    </dgm:pt>
    <dgm:pt modelId="{0B4AF220-00B0-476F-B58D-2E297637B074}" type="sibTrans" cxnId="{901895E8-A6AF-4FDA-9079-C7021FE77257}">
      <dgm:prSet/>
      <dgm:spPr/>
      <dgm:t>
        <a:bodyPr/>
        <a:lstStyle/>
        <a:p>
          <a:pPr latinLnBrk="1"/>
          <a:endParaRPr lang="ko-KR" altLang="en-US"/>
        </a:p>
      </dgm:t>
    </dgm:pt>
    <dgm:pt modelId="{B1B0A3D3-488D-40C6-A536-1686E1AF3A9A}">
      <dgm:prSet phldrT="[텍스트]"/>
      <dgm:spPr/>
      <dgm:t>
        <a:bodyPr/>
        <a:lstStyle/>
        <a:p>
          <a:pPr latinLnBrk="1"/>
          <a:r>
            <a:rPr lang="ko-KR" altLang="en-US" dirty="0" err="1" smtClean="0"/>
            <a:t>혼슈의</a:t>
          </a:r>
          <a:r>
            <a:rPr lang="ko-KR" altLang="en-US" dirty="0" smtClean="0"/>
            <a:t> 일부였던 </a:t>
          </a:r>
          <a:r>
            <a:rPr lang="ko-KR" altLang="en-US" dirty="0" err="1" smtClean="0"/>
            <a:t>시코쿠와</a:t>
          </a:r>
          <a:r>
            <a:rPr lang="ko-KR" altLang="en-US" dirty="0" smtClean="0"/>
            <a:t> </a:t>
          </a:r>
          <a:r>
            <a:rPr lang="ko-KR" altLang="en-US" dirty="0" err="1" smtClean="0"/>
            <a:t>큐슈</a:t>
          </a:r>
          <a:r>
            <a:rPr lang="ko-KR" altLang="en-US" dirty="0" smtClean="0"/>
            <a:t> 분리</a:t>
          </a:r>
          <a:r>
            <a:rPr lang="en-US" altLang="ko-KR" dirty="0" smtClean="0"/>
            <a:t>&gt;</a:t>
          </a:r>
          <a:r>
            <a:rPr lang="ko-KR" altLang="en-US" dirty="0" err="1" smtClean="0"/>
            <a:t>세토내해</a:t>
          </a:r>
          <a:r>
            <a:rPr lang="ko-KR" altLang="en-US" dirty="0" smtClean="0"/>
            <a:t> 생성</a:t>
          </a:r>
          <a:endParaRPr lang="ko-KR" altLang="en-US" dirty="0"/>
        </a:p>
      </dgm:t>
    </dgm:pt>
    <dgm:pt modelId="{A7A98715-3E85-42A6-A389-6E7486D53E3B}" type="parTrans" cxnId="{7AF290C3-6F14-4F98-9099-D3C14DC9508F}">
      <dgm:prSet/>
      <dgm:spPr/>
      <dgm:t>
        <a:bodyPr/>
        <a:lstStyle/>
        <a:p>
          <a:pPr latinLnBrk="1"/>
          <a:endParaRPr lang="ko-KR" altLang="en-US"/>
        </a:p>
      </dgm:t>
    </dgm:pt>
    <dgm:pt modelId="{CAE89B1F-9595-4A2B-83CB-EB38B075903F}" type="sibTrans" cxnId="{7AF290C3-6F14-4F98-9099-D3C14DC9508F}">
      <dgm:prSet/>
      <dgm:spPr/>
      <dgm:t>
        <a:bodyPr/>
        <a:lstStyle/>
        <a:p>
          <a:pPr latinLnBrk="1"/>
          <a:endParaRPr lang="ko-KR" altLang="en-US"/>
        </a:p>
      </dgm:t>
    </dgm:pt>
    <dgm:pt modelId="{BC0FD26F-A7FB-4758-B631-3CAA81347E5C}" type="pres">
      <dgm:prSet presAssocID="{4FDCAF1D-4C22-4702-8444-1555097AE5EE}" presName="Name0" presStyleCnt="0">
        <dgm:presLayoutVars>
          <dgm:dir/>
          <dgm:animLvl val="lvl"/>
          <dgm:resizeHandles val="exact"/>
        </dgm:presLayoutVars>
      </dgm:prSet>
      <dgm:spPr/>
      <dgm:t>
        <a:bodyPr/>
        <a:lstStyle/>
        <a:p>
          <a:pPr latinLnBrk="1"/>
          <a:endParaRPr lang="ko-KR" altLang="en-US"/>
        </a:p>
      </dgm:t>
    </dgm:pt>
    <dgm:pt modelId="{557D1AE5-55A0-4C4F-B8A1-31DFA972D6CE}" type="pres">
      <dgm:prSet presAssocID="{6BF2878B-090E-4FA3-AA3F-A069DDA1ACCB}" presName="boxAndChildren" presStyleCnt="0"/>
      <dgm:spPr/>
    </dgm:pt>
    <dgm:pt modelId="{1B796396-A305-4A23-B9CA-E3E4A2AB2975}" type="pres">
      <dgm:prSet presAssocID="{6BF2878B-090E-4FA3-AA3F-A069DDA1ACCB}" presName="parentTextBox" presStyleLbl="node1" presStyleIdx="0" presStyleCnt="3"/>
      <dgm:spPr/>
      <dgm:t>
        <a:bodyPr/>
        <a:lstStyle/>
        <a:p>
          <a:pPr latinLnBrk="1"/>
          <a:endParaRPr lang="ko-KR" altLang="en-US"/>
        </a:p>
      </dgm:t>
    </dgm:pt>
    <dgm:pt modelId="{6185EA62-01A3-41E1-A5AB-2730BF39E14B}" type="pres">
      <dgm:prSet presAssocID="{6BF2878B-090E-4FA3-AA3F-A069DDA1ACCB}" presName="entireBox" presStyleLbl="node1" presStyleIdx="0" presStyleCnt="3"/>
      <dgm:spPr/>
      <dgm:t>
        <a:bodyPr/>
        <a:lstStyle/>
        <a:p>
          <a:pPr latinLnBrk="1"/>
          <a:endParaRPr lang="ko-KR" altLang="en-US"/>
        </a:p>
      </dgm:t>
    </dgm:pt>
    <dgm:pt modelId="{3F2A3619-6749-4D8A-AA3A-AD66AA4D1CE4}" type="pres">
      <dgm:prSet presAssocID="{6BF2878B-090E-4FA3-AA3F-A069DDA1ACCB}" presName="descendantBox" presStyleCnt="0"/>
      <dgm:spPr/>
    </dgm:pt>
    <dgm:pt modelId="{28DD76BA-6231-4594-AAD6-BA30F3F9404E}" type="pres">
      <dgm:prSet presAssocID="{B1B0A3D3-488D-40C6-A536-1686E1AF3A9A}" presName="childTextBox" presStyleLbl="fgAccFollowNode1" presStyleIdx="0" presStyleCnt="3" custLinFactNeighborX="1172" custLinFactNeighborY="13428">
        <dgm:presLayoutVars>
          <dgm:bulletEnabled val="1"/>
        </dgm:presLayoutVars>
      </dgm:prSet>
      <dgm:spPr/>
      <dgm:t>
        <a:bodyPr/>
        <a:lstStyle/>
        <a:p>
          <a:pPr latinLnBrk="1"/>
          <a:endParaRPr lang="ko-KR" altLang="en-US"/>
        </a:p>
      </dgm:t>
    </dgm:pt>
    <dgm:pt modelId="{05012540-26E8-4A53-A225-A6922584FBF9}" type="pres">
      <dgm:prSet presAssocID="{13A55DC2-E78F-49A7-9B5A-5E54BF1661F9}" presName="sp" presStyleCnt="0"/>
      <dgm:spPr/>
    </dgm:pt>
    <dgm:pt modelId="{065AD0F4-8F94-4775-9E9E-FF75A89DA6F3}" type="pres">
      <dgm:prSet presAssocID="{8E4BA6D1-77E6-4A27-8A30-E38FA7DFAF56}" presName="arrowAndChildren" presStyleCnt="0"/>
      <dgm:spPr/>
    </dgm:pt>
    <dgm:pt modelId="{BC8292C6-FD2A-47E3-A9AE-0883B1C8A126}" type="pres">
      <dgm:prSet presAssocID="{8E4BA6D1-77E6-4A27-8A30-E38FA7DFAF56}" presName="parentTextArrow" presStyleLbl="node1" presStyleIdx="0" presStyleCnt="3"/>
      <dgm:spPr/>
      <dgm:t>
        <a:bodyPr/>
        <a:lstStyle/>
        <a:p>
          <a:pPr latinLnBrk="1"/>
          <a:endParaRPr lang="ko-KR" altLang="en-US"/>
        </a:p>
      </dgm:t>
    </dgm:pt>
    <dgm:pt modelId="{823CD609-C656-4A71-A735-CB62700543FE}" type="pres">
      <dgm:prSet presAssocID="{8E4BA6D1-77E6-4A27-8A30-E38FA7DFAF56}" presName="arrow" presStyleLbl="node1" presStyleIdx="1" presStyleCnt="3"/>
      <dgm:spPr/>
      <dgm:t>
        <a:bodyPr/>
        <a:lstStyle/>
        <a:p>
          <a:pPr latinLnBrk="1"/>
          <a:endParaRPr lang="ko-KR" altLang="en-US"/>
        </a:p>
      </dgm:t>
    </dgm:pt>
    <dgm:pt modelId="{67E75CB1-582A-4964-BD26-6070E41DE460}" type="pres">
      <dgm:prSet presAssocID="{8E4BA6D1-77E6-4A27-8A30-E38FA7DFAF56}" presName="descendantArrow" presStyleCnt="0"/>
      <dgm:spPr/>
    </dgm:pt>
    <dgm:pt modelId="{F4797E97-7255-4CC7-A565-C7412E3C2C9C}" type="pres">
      <dgm:prSet presAssocID="{29FEAF65-C959-422D-88A4-E9579A659FA9}" presName="childTextArrow" presStyleLbl="fgAccFollowNode1" presStyleIdx="1" presStyleCnt="3">
        <dgm:presLayoutVars>
          <dgm:bulletEnabled val="1"/>
        </dgm:presLayoutVars>
      </dgm:prSet>
      <dgm:spPr/>
      <dgm:t>
        <a:bodyPr/>
        <a:lstStyle/>
        <a:p>
          <a:pPr latinLnBrk="1"/>
          <a:endParaRPr lang="ko-KR" altLang="en-US"/>
        </a:p>
      </dgm:t>
    </dgm:pt>
    <dgm:pt modelId="{E5BEC1B2-D3B0-4514-BC8C-80DF54971385}" type="pres">
      <dgm:prSet presAssocID="{240B37C2-A9CC-4634-A7A9-A32540554407}" presName="sp" presStyleCnt="0"/>
      <dgm:spPr/>
    </dgm:pt>
    <dgm:pt modelId="{651EF585-8CF6-4A03-A770-B7E7A05123FF}" type="pres">
      <dgm:prSet presAssocID="{FA87CC35-B8BD-4CE9-9E3B-1F26F7F19240}" presName="arrowAndChildren" presStyleCnt="0"/>
      <dgm:spPr/>
    </dgm:pt>
    <dgm:pt modelId="{E692029C-8075-4135-8460-6FCA9D25A81F}" type="pres">
      <dgm:prSet presAssocID="{FA87CC35-B8BD-4CE9-9E3B-1F26F7F19240}" presName="parentTextArrow" presStyleLbl="node1" presStyleIdx="1" presStyleCnt="3"/>
      <dgm:spPr/>
      <dgm:t>
        <a:bodyPr/>
        <a:lstStyle/>
        <a:p>
          <a:pPr latinLnBrk="1"/>
          <a:endParaRPr lang="ko-KR" altLang="en-US"/>
        </a:p>
      </dgm:t>
    </dgm:pt>
    <dgm:pt modelId="{FE302273-CA84-468B-A1C9-2DC135CBB15F}" type="pres">
      <dgm:prSet presAssocID="{FA87CC35-B8BD-4CE9-9E3B-1F26F7F19240}" presName="arrow" presStyleLbl="node1" presStyleIdx="2" presStyleCnt="3" custLinFactNeighborX="-1172" custLinFactNeighborY="-46306"/>
      <dgm:spPr/>
      <dgm:t>
        <a:bodyPr/>
        <a:lstStyle/>
        <a:p>
          <a:pPr latinLnBrk="1"/>
          <a:endParaRPr lang="ko-KR" altLang="en-US"/>
        </a:p>
      </dgm:t>
    </dgm:pt>
    <dgm:pt modelId="{129E12DD-5525-4976-959F-3D98234AE7B6}" type="pres">
      <dgm:prSet presAssocID="{FA87CC35-B8BD-4CE9-9E3B-1F26F7F19240}" presName="descendantArrow" presStyleCnt="0"/>
      <dgm:spPr/>
    </dgm:pt>
    <dgm:pt modelId="{409EE4F8-A4BC-4413-A260-C797F2B43E41}" type="pres">
      <dgm:prSet presAssocID="{51414DD8-A086-49FE-B626-B8F21110F6D5}" presName="childTextArrow" presStyleLbl="fgAccFollowNode1" presStyleIdx="2" presStyleCnt="3" custLinFactNeighborX="962" custLinFactNeighborY="-7337">
        <dgm:presLayoutVars>
          <dgm:bulletEnabled val="1"/>
        </dgm:presLayoutVars>
      </dgm:prSet>
      <dgm:spPr/>
      <dgm:t>
        <a:bodyPr/>
        <a:lstStyle/>
        <a:p>
          <a:pPr latinLnBrk="1"/>
          <a:endParaRPr lang="ko-KR" altLang="en-US"/>
        </a:p>
      </dgm:t>
    </dgm:pt>
  </dgm:ptLst>
  <dgm:cxnLst>
    <dgm:cxn modelId="{C33A670D-C059-4F61-ADC4-EAFF740459A7}" type="presOf" srcId="{29FEAF65-C959-422D-88A4-E9579A659FA9}" destId="{F4797E97-7255-4CC7-A565-C7412E3C2C9C}" srcOrd="0" destOrd="0" presId="urn:microsoft.com/office/officeart/2005/8/layout/process4"/>
    <dgm:cxn modelId="{8DCF9123-F0A7-44FE-A069-56AADCAA204F}" type="presOf" srcId="{8E4BA6D1-77E6-4A27-8A30-E38FA7DFAF56}" destId="{BC8292C6-FD2A-47E3-A9AE-0883B1C8A126}" srcOrd="0" destOrd="0" presId="urn:microsoft.com/office/officeart/2005/8/layout/process4"/>
    <dgm:cxn modelId="{3872EE31-3B50-42F4-A457-8A1F3AEA402D}" type="presOf" srcId="{4FDCAF1D-4C22-4702-8444-1555097AE5EE}" destId="{BC0FD26F-A7FB-4758-B631-3CAA81347E5C}" srcOrd="0" destOrd="0" presId="urn:microsoft.com/office/officeart/2005/8/layout/process4"/>
    <dgm:cxn modelId="{CD737C67-2F21-48E9-BE10-0682160AE16B}" srcId="{FA87CC35-B8BD-4CE9-9E3B-1F26F7F19240}" destId="{51414DD8-A086-49FE-B626-B8F21110F6D5}" srcOrd="0" destOrd="0" parTransId="{7CA81A9B-EC67-469B-99F3-F5EDFD67DEE2}" sibTransId="{C29A659E-752E-462C-8332-C59251664934}"/>
    <dgm:cxn modelId="{9CDA6980-6472-4DD4-A4EE-71EF39BD201F}" type="presOf" srcId="{8E4BA6D1-77E6-4A27-8A30-E38FA7DFAF56}" destId="{823CD609-C656-4A71-A735-CB62700543FE}" srcOrd="1" destOrd="0" presId="urn:microsoft.com/office/officeart/2005/8/layout/process4"/>
    <dgm:cxn modelId="{D27236D5-9500-4956-AF51-2424233B667F}" type="presOf" srcId="{51414DD8-A086-49FE-B626-B8F21110F6D5}" destId="{409EE4F8-A4BC-4413-A260-C797F2B43E41}" srcOrd="0" destOrd="0" presId="urn:microsoft.com/office/officeart/2005/8/layout/process4"/>
    <dgm:cxn modelId="{A55EB474-CAD7-4963-B656-826DEB2018A7}" type="presOf" srcId="{FA87CC35-B8BD-4CE9-9E3B-1F26F7F19240}" destId="{FE302273-CA84-468B-A1C9-2DC135CBB15F}" srcOrd="1" destOrd="0" presId="urn:microsoft.com/office/officeart/2005/8/layout/process4"/>
    <dgm:cxn modelId="{630C1703-24E8-4A99-BFE2-EC14B86E8948}" srcId="{8E4BA6D1-77E6-4A27-8A30-E38FA7DFAF56}" destId="{29FEAF65-C959-422D-88A4-E9579A659FA9}" srcOrd="0" destOrd="0" parTransId="{95DA4D46-80F4-49DF-94B4-4E9A7A42F306}" sibTransId="{FE1078C5-703E-48BD-925D-10C66EE5F89E}"/>
    <dgm:cxn modelId="{CA949300-33FF-41FD-B2D5-4C9A84562840}" type="presOf" srcId="{6BF2878B-090E-4FA3-AA3F-A069DDA1ACCB}" destId="{6185EA62-01A3-41E1-A5AB-2730BF39E14B}" srcOrd="1" destOrd="0" presId="urn:microsoft.com/office/officeart/2005/8/layout/process4"/>
    <dgm:cxn modelId="{7AF290C3-6F14-4F98-9099-D3C14DC9508F}" srcId="{6BF2878B-090E-4FA3-AA3F-A069DDA1ACCB}" destId="{B1B0A3D3-488D-40C6-A536-1686E1AF3A9A}" srcOrd="0" destOrd="0" parTransId="{A7A98715-3E85-42A6-A389-6E7486D53E3B}" sibTransId="{CAE89B1F-9595-4A2B-83CB-EB38B075903F}"/>
    <dgm:cxn modelId="{901895E8-A6AF-4FDA-9079-C7021FE77257}" srcId="{4FDCAF1D-4C22-4702-8444-1555097AE5EE}" destId="{6BF2878B-090E-4FA3-AA3F-A069DDA1ACCB}" srcOrd="2" destOrd="0" parTransId="{8D88BCE0-8050-4C59-B6EC-EC75009595A3}" sibTransId="{0B4AF220-00B0-476F-B58D-2E297637B074}"/>
    <dgm:cxn modelId="{5C5EC56B-7E97-45BE-B052-0FFF0A5DD31E}" srcId="{4FDCAF1D-4C22-4702-8444-1555097AE5EE}" destId="{8E4BA6D1-77E6-4A27-8A30-E38FA7DFAF56}" srcOrd="1" destOrd="0" parTransId="{55C999A9-3014-4367-8A68-BD3FACEDF38E}" sibTransId="{13A55DC2-E78F-49A7-9B5A-5E54BF1661F9}"/>
    <dgm:cxn modelId="{D46ADEDE-C5E1-4DCA-A018-9F09FDD4C168}" srcId="{4FDCAF1D-4C22-4702-8444-1555097AE5EE}" destId="{FA87CC35-B8BD-4CE9-9E3B-1F26F7F19240}" srcOrd="0" destOrd="0" parTransId="{83A5FFF1-3374-47DB-99E6-6EFA13483537}" sibTransId="{240B37C2-A9CC-4634-A7A9-A32540554407}"/>
    <dgm:cxn modelId="{3E0E81D0-0485-4679-9C58-4E5E2588FBFE}" type="presOf" srcId="{B1B0A3D3-488D-40C6-A536-1686E1AF3A9A}" destId="{28DD76BA-6231-4594-AAD6-BA30F3F9404E}" srcOrd="0" destOrd="0" presId="urn:microsoft.com/office/officeart/2005/8/layout/process4"/>
    <dgm:cxn modelId="{E7A4CD21-7A77-4266-AFAE-1792176D0C08}" type="presOf" srcId="{FA87CC35-B8BD-4CE9-9E3B-1F26F7F19240}" destId="{E692029C-8075-4135-8460-6FCA9D25A81F}" srcOrd="0" destOrd="0" presId="urn:microsoft.com/office/officeart/2005/8/layout/process4"/>
    <dgm:cxn modelId="{36555403-DEBD-4240-9E30-0166D46D12FA}" type="presOf" srcId="{6BF2878B-090E-4FA3-AA3F-A069DDA1ACCB}" destId="{1B796396-A305-4A23-B9CA-E3E4A2AB2975}" srcOrd="0" destOrd="0" presId="urn:microsoft.com/office/officeart/2005/8/layout/process4"/>
    <dgm:cxn modelId="{5A81B3F3-F3F8-487E-B712-51DD0996A81F}" type="presParOf" srcId="{BC0FD26F-A7FB-4758-B631-3CAA81347E5C}" destId="{557D1AE5-55A0-4C4F-B8A1-31DFA972D6CE}" srcOrd="0" destOrd="0" presId="urn:microsoft.com/office/officeart/2005/8/layout/process4"/>
    <dgm:cxn modelId="{47EB8683-BDB1-4213-8C3C-71C0D1799501}" type="presParOf" srcId="{557D1AE5-55A0-4C4F-B8A1-31DFA972D6CE}" destId="{1B796396-A305-4A23-B9CA-E3E4A2AB2975}" srcOrd="0" destOrd="0" presId="urn:microsoft.com/office/officeart/2005/8/layout/process4"/>
    <dgm:cxn modelId="{7948A078-378A-4326-BB58-BFDC9B6A036F}" type="presParOf" srcId="{557D1AE5-55A0-4C4F-B8A1-31DFA972D6CE}" destId="{6185EA62-01A3-41E1-A5AB-2730BF39E14B}" srcOrd="1" destOrd="0" presId="urn:microsoft.com/office/officeart/2005/8/layout/process4"/>
    <dgm:cxn modelId="{4429A6DF-3C72-4F79-9CE7-C0F4BC3607DA}" type="presParOf" srcId="{557D1AE5-55A0-4C4F-B8A1-31DFA972D6CE}" destId="{3F2A3619-6749-4D8A-AA3A-AD66AA4D1CE4}" srcOrd="2" destOrd="0" presId="urn:microsoft.com/office/officeart/2005/8/layout/process4"/>
    <dgm:cxn modelId="{F9639D2E-618C-4E01-A026-8285CA373AB9}" type="presParOf" srcId="{3F2A3619-6749-4D8A-AA3A-AD66AA4D1CE4}" destId="{28DD76BA-6231-4594-AAD6-BA30F3F9404E}" srcOrd="0" destOrd="0" presId="urn:microsoft.com/office/officeart/2005/8/layout/process4"/>
    <dgm:cxn modelId="{846229A5-32A4-472F-8072-4EAC336D64B5}" type="presParOf" srcId="{BC0FD26F-A7FB-4758-B631-3CAA81347E5C}" destId="{05012540-26E8-4A53-A225-A6922584FBF9}" srcOrd="1" destOrd="0" presId="urn:microsoft.com/office/officeart/2005/8/layout/process4"/>
    <dgm:cxn modelId="{E40E11A1-00A5-4A63-BF51-4F9CFBB1CBD9}" type="presParOf" srcId="{BC0FD26F-A7FB-4758-B631-3CAA81347E5C}" destId="{065AD0F4-8F94-4775-9E9E-FF75A89DA6F3}" srcOrd="2" destOrd="0" presId="urn:microsoft.com/office/officeart/2005/8/layout/process4"/>
    <dgm:cxn modelId="{C10FF3F7-16ED-432B-ADC2-4413172B583B}" type="presParOf" srcId="{065AD0F4-8F94-4775-9E9E-FF75A89DA6F3}" destId="{BC8292C6-FD2A-47E3-A9AE-0883B1C8A126}" srcOrd="0" destOrd="0" presId="urn:microsoft.com/office/officeart/2005/8/layout/process4"/>
    <dgm:cxn modelId="{559C8B7C-E117-4736-A28B-C0C51DB00B3C}" type="presParOf" srcId="{065AD0F4-8F94-4775-9E9E-FF75A89DA6F3}" destId="{823CD609-C656-4A71-A735-CB62700543FE}" srcOrd="1" destOrd="0" presId="urn:microsoft.com/office/officeart/2005/8/layout/process4"/>
    <dgm:cxn modelId="{8F7674B9-8130-466A-BC03-E53CA15CB89E}" type="presParOf" srcId="{065AD0F4-8F94-4775-9E9E-FF75A89DA6F3}" destId="{67E75CB1-582A-4964-BD26-6070E41DE460}" srcOrd="2" destOrd="0" presId="urn:microsoft.com/office/officeart/2005/8/layout/process4"/>
    <dgm:cxn modelId="{F6B9141A-78A5-42DD-B84E-8878721F6112}" type="presParOf" srcId="{67E75CB1-582A-4964-BD26-6070E41DE460}" destId="{F4797E97-7255-4CC7-A565-C7412E3C2C9C}" srcOrd="0" destOrd="0" presId="urn:microsoft.com/office/officeart/2005/8/layout/process4"/>
    <dgm:cxn modelId="{4EA5D108-7E9C-4448-BA59-4EA4D245E8FE}" type="presParOf" srcId="{BC0FD26F-A7FB-4758-B631-3CAA81347E5C}" destId="{E5BEC1B2-D3B0-4514-BC8C-80DF54971385}" srcOrd="3" destOrd="0" presId="urn:microsoft.com/office/officeart/2005/8/layout/process4"/>
    <dgm:cxn modelId="{EAB4DEC9-9785-4914-BBC2-C55FC81E0D11}" type="presParOf" srcId="{BC0FD26F-A7FB-4758-B631-3CAA81347E5C}" destId="{651EF585-8CF6-4A03-A770-B7E7A05123FF}" srcOrd="4" destOrd="0" presId="urn:microsoft.com/office/officeart/2005/8/layout/process4"/>
    <dgm:cxn modelId="{08FE680B-A6C3-4BA2-868C-28B149DD0FAB}" type="presParOf" srcId="{651EF585-8CF6-4A03-A770-B7E7A05123FF}" destId="{E692029C-8075-4135-8460-6FCA9D25A81F}" srcOrd="0" destOrd="0" presId="urn:microsoft.com/office/officeart/2005/8/layout/process4"/>
    <dgm:cxn modelId="{DB0420E2-57E4-4404-A2BB-5E2AE1DDEC5B}" type="presParOf" srcId="{651EF585-8CF6-4A03-A770-B7E7A05123FF}" destId="{FE302273-CA84-468B-A1C9-2DC135CBB15F}" srcOrd="1" destOrd="0" presId="urn:microsoft.com/office/officeart/2005/8/layout/process4"/>
    <dgm:cxn modelId="{A93AE000-F15D-4F13-BD6A-FB6AD966A3E1}" type="presParOf" srcId="{651EF585-8CF6-4A03-A770-B7E7A05123FF}" destId="{129E12DD-5525-4976-959F-3D98234AE7B6}" srcOrd="2" destOrd="0" presId="urn:microsoft.com/office/officeart/2005/8/layout/process4"/>
    <dgm:cxn modelId="{2B723DE8-4CB7-44D8-9A4B-8B9C08959F6E}" type="presParOf" srcId="{129E12DD-5525-4976-959F-3D98234AE7B6}" destId="{409EE4F8-A4BC-4413-A260-C797F2B43E41}"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1048E8-58C6-42E5-A387-323584FB9D4C}" type="doc">
      <dgm:prSet loTypeId="urn:microsoft.com/office/officeart/2005/8/layout/hProcess11" loCatId="process" qsTypeId="urn:microsoft.com/office/officeart/2005/8/quickstyle/3d8" qsCatId="3D" csTypeId="urn:microsoft.com/office/officeart/2005/8/colors/accent1_2" csCatId="accent1" phldr="1"/>
      <dgm:spPr/>
      <dgm:t>
        <a:bodyPr/>
        <a:lstStyle/>
        <a:p>
          <a:pPr latinLnBrk="1"/>
          <a:endParaRPr lang="ko-KR" altLang="en-US"/>
        </a:p>
      </dgm:t>
    </dgm:pt>
    <dgm:pt modelId="{A4041255-ED12-4D34-A9D6-2B6A14127258}">
      <dgm:prSet phldrT="[텍스트]"/>
      <dgm:spPr/>
      <dgm:t>
        <a:bodyPr/>
        <a:lstStyle/>
        <a:p>
          <a:pPr latinLnBrk="1"/>
          <a:r>
            <a:rPr lang="en-US" altLang="ko-KR" dirty="0" smtClean="0"/>
            <a:t>BC10</a:t>
          </a:r>
          <a:r>
            <a:rPr lang="ko-KR" altLang="en-US" dirty="0" smtClean="0"/>
            <a:t>세기이전 구석기시대</a:t>
          </a:r>
          <a:endParaRPr lang="ko-KR" altLang="en-US" dirty="0"/>
        </a:p>
      </dgm:t>
    </dgm:pt>
    <dgm:pt modelId="{1356C9B1-0F0F-41C6-8484-A95B0778C99B}" type="parTrans" cxnId="{26037E1C-433D-4614-AA60-7C48D9158259}">
      <dgm:prSet/>
      <dgm:spPr/>
      <dgm:t>
        <a:bodyPr/>
        <a:lstStyle/>
        <a:p>
          <a:pPr latinLnBrk="1"/>
          <a:endParaRPr lang="ko-KR" altLang="en-US"/>
        </a:p>
      </dgm:t>
    </dgm:pt>
    <dgm:pt modelId="{DDF3C025-BB58-4290-AE35-033008CBA594}" type="sibTrans" cxnId="{26037E1C-433D-4614-AA60-7C48D9158259}">
      <dgm:prSet/>
      <dgm:spPr/>
      <dgm:t>
        <a:bodyPr/>
        <a:lstStyle/>
        <a:p>
          <a:pPr latinLnBrk="1"/>
          <a:endParaRPr lang="ko-KR" altLang="en-US"/>
        </a:p>
      </dgm:t>
    </dgm:pt>
    <dgm:pt modelId="{CAA9ED52-E613-43EC-94BD-C36C7ADCFD20}">
      <dgm:prSet phldrT="[텍스트]"/>
      <dgm:spPr/>
      <dgm:t>
        <a:bodyPr/>
        <a:lstStyle/>
        <a:p>
          <a:pPr latinLnBrk="1"/>
          <a:r>
            <a:rPr lang="en-US" altLang="ko-KR" dirty="0" smtClean="0"/>
            <a:t>BC10</a:t>
          </a:r>
          <a:r>
            <a:rPr lang="ko-KR" altLang="en-US" dirty="0" smtClean="0"/>
            <a:t>세기</a:t>
          </a:r>
          <a:r>
            <a:rPr lang="en-US" altLang="ko-KR" dirty="0" smtClean="0"/>
            <a:t>~BC3</a:t>
          </a:r>
          <a:r>
            <a:rPr lang="ko-KR" altLang="en-US" dirty="0" smtClean="0"/>
            <a:t>세기 </a:t>
          </a:r>
          <a:endParaRPr lang="en-US" altLang="ko-KR" dirty="0" smtClean="0"/>
        </a:p>
        <a:p>
          <a:pPr latinLnBrk="1"/>
          <a:r>
            <a:rPr lang="ko-KR" altLang="en-US" dirty="0" smtClean="0"/>
            <a:t>신석기시대</a:t>
          </a:r>
          <a:endParaRPr lang="en-US" altLang="ko-KR" dirty="0" smtClean="0"/>
        </a:p>
        <a:p>
          <a:pPr latinLnBrk="1"/>
          <a:r>
            <a:rPr lang="ko-KR" altLang="en-US" dirty="0" err="1" smtClean="0"/>
            <a:t>죠몬인</a:t>
          </a:r>
          <a:endParaRPr lang="ko-KR" altLang="en-US" dirty="0"/>
        </a:p>
      </dgm:t>
    </dgm:pt>
    <dgm:pt modelId="{8D09D3E2-A8E8-489A-ABB1-188E4612A94F}" type="parTrans" cxnId="{7D1302C4-3849-4D3F-9EA7-0A7F108B560D}">
      <dgm:prSet/>
      <dgm:spPr/>
      <dgm:t>
        <a:bodyPr/>
        <a:lstStyle/>
        <a:p>
          <a:pPr latinLnBrk="1"/>
          <a:endParaRPr lang="ko-KR" altLang="en-US"/>
        </a:p>
      </dgm:t>
    </dgm:pt>
    <dgm:pt modelId="{2D66460B-EB1E-4D66-B874-5A7C05AA2CFB}" type="sibTrans" cxnId="{7D1302C4-3849-4D3F-9EA7-0A7F108B560D}">
      <dgm:prSet/>
      <dgm:spPr/>
      <dgm:t>
        <a:bodyPr/>
        <a:lstStyle/>
        <a:p>
          <a:pPr latinLnBrk="1"/>
          <a:endParaRPr lang="ko-KR" altLang="en-US"/>
        </a:p>
      </dgm:t>
    </dgm:pt>
    <dgm:pt modelId="{6B94B62A-2D61-41A4-A0CE-7773DC921F84}">
      <dgm:prSet phldrT="[텍스트]"/>
      <dgm:spPr/>
      <dgm:t>
        <a:bodyPr/>
        <a:lstStyle/>
        <a:p>
          <a:pPr latinLnBrk="1"/>
          <a:r>
            <a:rPr lang="en-US" altLang="ko-KR" dirty="0" smtClean="0"/>
            <a:t>BC3</a:t>
          </a:r>
          <a:r>
            <a:rPr lang="ko-KR" altLang="en-US" dirty="0" smtClean="0"/>
            <a:t>세기</a:t>
          </a:r>
          <a:r>
            <a:rPr lang="en-US" altLang="ko-KR" dirty="0" smtClean="0"/>
            <a:t>~AD3</a:t>
          </a:r>
          <a:r>
            <a:rPr lang="ko-KR" altLang="en-US" dirty="0" smtClean="0"/>
            <a:t>세기</a:t>
          </a:r>
          <a:endParaRPr lang="en-US" altLang="ko-KR" dirty="0" smtClean="0"/>
        </a:p>
        <a:p>
          <a:pPr latinLnBrk="1"/>
          <a:r>
            <a:rPr lang="ko-KR" altLang="en-US" dirty="0" smtClean="0"/>
            <a:t>금석기 병용시대 </a:t>
          </a:r>
          <a:r>
            <a:rPr lang="ko-KR" altLang="en-US" dirty="0" err="1" smtClean="0"/>
            <a:t>야요이인</a:t>
          </a:r>
          <a:endParaRPr lang="en-US" altLang="ko-KR" dirty="0" smtClean="0"/>
        </a:p>
      </dgm:t>
    </dgm:pt>
    <dgm:pt modelId="{581F3562-58AB-454C-A0E0-2F8056C0EE3C}" type="parTrans" cxnId="{2CF02406-1525-4702-9C5B-B27CFE3A0EF2}">
      <dgm:prSet/>
      <dgm:spPr/>
      <dgm:t>
        <a:bodyPr/>
        <a:lstStyle/>
        <a:p>
          <a:pPr latinLnBrk="1"/>
          <a:endParaRPr lang="ko-KR" altLang="en-US"/>
        </a:p>
      </dgm:t>
    </dgm:pt>
    <dgm:pt modelId="{011F9AAA-22DE-4170-8919-49E837EB3079}" type="sibTrans" cxnId="{2CF02406-1525-4702-9C5B-B27CFE3A0EF2}">
      <dgm:prSet/>
      <dgm:spPr/>
      <dgm:t>
        <a:bodyPr/>
        <a:lstStyle/>
        <a:p>
          <a:pPr latinLnBrk="1"/>
          <a:endParaRPr lang="ko-KR" altLang="en-US"/>
        </a:p>
      </dgm:t>
    </dgm:pt>
    <dgm:pt modelId="{F90BD371-A1F3-4D7C-AB33-29DFBBE1A0D7}">
      <dgm:prSet/>
      <dgm:spPr/>
      <dgm:t>
        <a:bodyPr/>
        <a:lstStyle/>
        <a:p>
          <a:pPr latinLnBrk="1"/>
          <a:r>
            <a:rPr lang="en-US" altLang="ko-KR" dirty="0" smtClean="0"/>
            <a:t>AD3</a:t>
          </a:r>
          <a:r>
            <a:rPr lang="ko-KR" altLang="en-US" dirty="0" smtClean="0"/>
            <a:t>세기</a:t>
          </a:r>
          <a:r>
            <a:rPr lang="en-US" altLang="ko-KR" dirty="0" smtClean="0"/>
            <a:t>~7</a:t>
          </a:r>
          <a:r>
            <a:rPr lang="ko-KR" altLang="en-US" dirty="0" smtClean="0"/>
            <a:t>세기 고분시대 </a:t>
          </a:r>
          <a:r>
            <a:rPr lang="ko-KR" altLang="en-US" dirty="0" err="1" smtClean="0"/>
            <a:t>야요이인</a:t>
          </a:r>
          <a:r>
            <a:rPr lang="ko-KR" altLang="en-US" dirty="0" smtClean="0"/>
            <a:t> </a:t>
          </a:r>
          <a:r>
            <a:rPr lang="en-US" altLang="ko-KR" dirty="0" smtClean="0"/>
            <a:t>, </a:t>
          </a:r>
          <a:r>
            <a:rPr lang="ko-KR" altLang="en-US" dirty="0" err="1" smtClean="0"/>
            <a:t>대륙및</a:t>
          </a:r>
          <a:r>
            <a:rPr lang="ko-KR" altLang="en-US" dirty="0" smtClean="0"/>
            <a:t> 조선반도에서 </a:t>
          </a:r>
          <a:r>
            <a:rPr lang="ko-KR" altLang="en-US" dirty="0" err="1" smtClean="0"/>
            <a:t>집단적이주</a:t>
          </a:r>
          <a:r>
            <a:rPr lang="ko-KR" altLang="en-US" dirty="0" smtClean="0"/>
            <a:t> </a:t>
          </a:r>
          <a:endParaRPr lang="ko-KR" altLang="en-US" dirty="0"/>
        </a:p>
      </dgm:t>
    </dgm:pt>
    <dgm:pt modelId="{6254AD2A-D4F2-443C-BB78-6218D9470C25}" type="parTrans" cxnId="{9090732A-3010-4B8D-A792-E1C1C82A5A12}">
      <dgm:prSet/>
      <dgm:spPr/>
      <dgm:t>
        <a:bodyPr/>
        <a:lstStyle/>
        <a:p>
          <a:pPr latinLnBrk="1"/>
          <a:endParaRPr lang="ko-KR" altLang="en-US"/>
        </a:p>
      </dgm:t>
    </dgm:pt>
    <dgm:pt modelId="{C179F877-ACD2-4AAC-9C54-8BC0DF9FA0E2}" type="sibTrans" cxnId="{9090732A-3010-4B8D-A792-E1C1C82A5A12}">
      <dgm:prSet/>
      <dgm:spPr/>
      <dgm:t>
        <a:bodyPr/>
        <a:lstStyle/>
        <a:p>
          <a:pPr latinLnBrk="1"/>
          <a:endParaRPr lang="ko-KR" altLang="en-US"/>
        </a:p>
      </dgm:t>
    </dgm:pt>
    <dgm:pt modelId="{D8D11AE2-15DA-4F90-8D49-E635B236035C}">
      <dgm:prSet/>
      <dgm:spPr/>
      <dgm:t>
        <a:bodyPr/>
        <a:lstStyle/>
        <a:p>
          <a:pPr latinLnBrk="1"/>
          <a:endParaRPr lang="ko-KR" altLang="en-US" dirty="0"/>
        </a:p>
      </dgm:t>
    </dgm:pt>
    <dgm:pt modelId="{A58A48B7-2676-43CD-B814-BD1D41EDE0C0}" type="parTrans" cxnId="{BA7FC896-8B7C-4D9F-A838-33513B81FB97}">
      <dgm:prSet/>
      <dgm:spPr/>
      <dgm:t>
        <a:bodyPr/>
        <a:lstStyle/>
        <a:p>
          <a:pPr latinLnBrk="1"/>
          <a:endParaRPr lang="ko-KR" altLang="en-US"/>
        </a:p>
      </dgm:t>
    </dgm:pt>
    <dgm:pt modelId="{FB2B61E5-3E58-4724-B5AA-9A2DA4AEFD97}" type="sibTrans" cxnId="{BA7FC896-8B7C-4D9F-A838-33513B81FB97}">
      <dgm:prSet/>
      <dgm:spPr/>
      <dgm:t>
        <a:bodyPr/>
        <a:lstStyle/>
        <a:p>
          <a:pPr latinLnBrk="1"/>
          <a:endParaRPr lang="ko-KR" altLang="en-US"/>
        </a:p>
      </dgm:t>
    </dgm:pt>
    <dgm:pt modelId="{346DB16F-C7CC-48D6-A3C6-A6892E448B08}" type="pres">
      <dgm:prSet presAssocID="{1C1048E8-58C6-42E5-A387-323584FB9D4C}" presName="Name0" presStyleCnt="0">
        <dgm:presLayoutVars>
          <dgm:dir/>
          <dgm:resizeHandles val="exact"/>
        </dgm:presLayoutVars>
      </dgm:prSet>
      <dgm:spPr/>
      <dgm:t>
        <a:bodyPr/>
        <a:lstStyle/>
        <a:p>
          <a:pPr latinLnBrk="1"/>
          <a:endParaRPr lang="ko-KR" altLang="en-US"/>
        </a:p>
      </dgm:t>
    </dgm:pt>
    <dgm:pt modelId="{D82A065C-315B-47AB-9B2B-15E085B0BFB8}" type="pres">
      <dgm:prSet presAssocID="{1C1048E8-58C6-42E5-A387-323584FB9D4C}" presName="arrow" presStyleLbl="bgShp" presStyleIdx="0" presStyleCnt="1" custLinFactNeighborX="520" custLinFactNeighborY="-1605"/>
      <dgm:spPr/>
      <dgm:t>
        <a:bodyPr/>
        <a:lstStyle/>
        <a:p>
          <a:pPr latinLnBrk="1"/>
          <a:endParaRPr lang="ko-KR" altLang="en-US"/>
        </a:p>
      </dgm:t>
    </dgm:pt>
    <dgm:pt modelId="{96B5ABE6-EBA7-4A1F-9A10-25DBF4E86801}" type="pres">
      <dgm:prSet presAssocID="{1C1048E8-58C6-42E5-A387-323584FB9D4C}" presName="points" presStyleCnt="0"/>
      <dgm:spPr/>
    </dgm:pt>
    <dgm:pt modelId="{108CB1DB-140A-49EE-910B-F1F58A755A31}" type="pres">
      <dgm:prSet presAssocID="{A4041255-ED12-4D34-A9D6-2B6A14127258}" presName="compositeA" presStyleCnt="0"/>
      <dgm:spPr/>
    </dgm:pt>
    <dgm:pt modelId="{16B66AAB-2C86-4927-A859-E910C9830C4C}" type="pres">
      <dgm:prSet presAssocID="{A4041255-ED12-4D34-A9D6-2B6A14127258}" presName="textA" presStyleLbl="revTx" presStyleIdx="0" presStyleCnt="5">
        <dgm:presLayoutVars>
          <dgm:bulletEnabled val="1"/>
        </dgm:presLayoutVars>
      </dgm:prSet>
      <dgm:spPr/>
      <dgm:t>
        <a:bodyPr/>
        <a:lstStyle/>
        <a:p>
          <a:pPr latinLnBrk="1"/>
          <a:endParaRPr lang="ko-KR" altLang="en-US"/>
        </a:p>
      </dgm:t>
    </dgm:pt>
    <dgm:pt modelId="{8F3B3774-B5EC-493D-9243-E5EA2EAD2DA6}" type="pres">
      <dgm:prSet presAssocID="{A4041255-ED12-4D34-A9D6-2B6A14127258}" presName="circleA" presStyleLbl="node1" presStyleIdx="0" presStyleCnt="5"/>
      <dgm:spPr/>
    </dgm:pt>
    <dgm:pt modelId="{EA208CEE-CFC4-43B5-93DC-DD8A4647270C}" type="pres">
      <dgm:prSet presAssocID="{A4041255-ED12-4D34-A9D6-2B6A14127258}" presName="spaceA" presStyleCnt="0"/>
      <dgm:spPr/>
    </dgm:pt>
    <dgm:pt modelId="{6BCDAD82-3151-478A-8052-019541122929}" type="pres">
      <dgm:prSet presAssocID="{DDF3C025-BB58-4290-AE35-033008CBA594}" presName="space" presStyleCnt="0"/>
      <dgm:spPr/>
    </dgm:pt>
    <dgm:pt modelId="{F94C0821-69DC-4F2B-83BD-C01B7F644486}" type="pres">
      <dgm:prSet presAssocID="{CAA9ED52-E613-43EC-94BD-C36C7ADCFD20}" presName="compositeB" presStyleCnt="0"/>
      <dgm:spPr/>
    </dgm:pt>
    <dgm:pt modelId="{4625EF20-84CD-4874-AE5B-64C581EF7BA4}" type="pres">
      <dgm:prSet presAssocID="{CAA9ED52-E613-43EC-94BD-C36C7ADCFD20}" presName="textB" presStyleLbl="revTx" presStyleIdx="1" presStyleCnt="5">
        <dgm:presLayoutVars>
          <dgm:bulletEnabled val="1"/>
        </dgm:presLayoutVars>
      </dgm:prSet>
      <dgm:spPr/>
      <dgm:t>
        <a:bodyPr/>
        <a:lstStyle/>
        <a:p>
          <a:pPr latinLnBrk="1"/>
          <a:endParaRPr lang="ko-KR" altLang="en-US"/>
        </a:p>
      </dgm:t>
    </dgm:pt>
    <dgm:pt modelId="{405B0752-D396-4D45-AEE8-91AF87AE82E1}" type="pres">
      <dgm:prSet presAssocID="{CAA9ED52-E613-43EC-94BD-C36C7ADCFD20}" presName="circleB" presStyleLbl="node1" presStyleIdx="1" presStyleCnt="5"/>
      <dgm:spPr/>
    </dgm:pt>
    <dgm:pt modelId="{18598CD1-4118-40AE-A844-5FFCB96B4240}" type="pres">
      <dgm:prSet presAssocID="{CAA9ED52-E613-43EC-94BD-C36C7ADCFD20}" presName="spaceB" presStyleCnt="0"/>
      <dgm:spPr/>
    </dgm:pt>
    <dgm:pt modelId="{49C692ED-87BA-47D7-84DA-93B7C4E9D306}" type="pres">
      <dgm:prSet presAssocID="{2D66460B-EB1E-4D66-B874-5A7C05AA2CFB}" presName="space" presStyleCnt="0"/>
      <dgm:spPr/>
    </dgm:pt>
    <dgm:pt modelId="{64797C05-7E05-4F69-BFF1-2DB7D9AA69A7}" type="pres">
      <dgm:prSet presAssocID="{6B94B62A-2D61-41A4-A0CE-7773DC921F84}" presName="compositeA" presStyleCnt="0"/>
      <dgm:spPr/>
    </dgm:pt>
    <dgm:pt modelId="{4507267D-6132-464E-B9C8-0E3A89FB6099}" type="pres">
      <dgm:prSet presAssocID="{6B94B62A-2D61-41A4-A0CE-7773DC921F84}" presName="textA" presStyleLbl="revTx" presStyleIdx="2" presStyleCnt="5">
        <dgm:presLayoutVars>
          <dgm:bulletEnabled val="1"/>
        </dgm:presLayoutVars>
      </dgm:prSet>
      <dgm:spPr/>
      <dgm:t>
        <a:bodyPr/>
        <a:lstStyle/>
        <a:p>
          <a:pPr latinLnBrk="1"/>
          <a:endParaRPr lang="ko-KR" altLang="en-US"/>
        </a:p>
      </dgm:t>
    </dgm:pt>
    <dgm:pt modelId="{7CFE9574-E28F-44B7-82F7-15D1DDCFB499}" type="pres">
      <dgm:prSet presAssocID="{6B94B62A-2D61-41A4-A0CE-7773DC921F84}" presName="circleA" presStyleLbl="node1" presStyleIdx="2" presStyleCnt="5"/>
      <dgm:spPr/>
    </dgm:pt>
    <dgm:pt modelId="{EC2C3749-2672-4939-8684-084FE012BD54}" type="pres">
      <dgm:prSet presAssocID="{6B94B62A-2D61-41A4-A0CE-7773DC921F84}" presName="spaceA" presStyleCnt="0"/>
      <dgm:spPr/>
    </dgm:pt>
    <dgm:pt modelId="{21CE2260-F451-4B9C-9BFB-6E927607D65E}" type="pres">
      <dgm:prSet presAssocID="{011F9AAA-22DE-4170-8919-49E837EB3079}" presName="space" presStyleCnt="0"/>
      <dgm:spPr/>
    </dgm:pt>
    <dgm:pt modelId="{3134442B-FB02-402A-80A0-3ED5944B8FD0}" type="pres">
      <dgm:prSet presAssocID="{F90BD371-A1F3-4D7C-AB33-29DFBBE1A0D7}" presName="compositeB" presStyleCnt="0"/>
      <dgm:spPr/>
    </dgm:pt>
    <dgm:pt modelId="{15E10FD1-DF62-4727-B7FA-1ACDD476CA5C}" type="pres">
      <dgm:prSet presAssocID="{F90BD371-A1F3-4D7C-AB33-29DFBBE1A0D7}" presName="textB" presStyleLbl="revTx" presStyleIdx="3" presStyleCnt="5">
        <dgm:presLayoutVars>
          <dgm:bulletEnabled val="1"/>
        </dgm:presLayoutVars>
      </dgm:prSet>
      <dgm:spPr/>
      <dgm:t>
        <a:bodyPr/>
        <a:lstStyle/>
        <a:p>
          <a:pPr latinLnBrk="1"/>
          <a:endParaRPr lang="ko-KR" altLang="en-US"/>
        </a:p>
      </dgm:t>
    </dgm:pt>
    <dgm:pt modelId="{F4B30B7C-364A-4644-8647-3A73D6494561}" type="pres">
      <dgm:prSet presAssocID="{F90BD371-A1F3-4D7C-AB33-29DFBBE1A0D7}" presName="circleB" presStyleLbl="node1" presStyleIdx="3" presStyleCnt="5"/>
      <dgm:spPr/>
    </dgm:pt>
    <dgm:pt modelId="{03BDEDEF-6A4D-45EA-B17A-97CAEF82546C}" type="pres">
      <dgm:prSet presAssocID="{F90BD371-A1F3-4D7C-AB33-29DFBBE1A0D7}" presName="spaceB" presStyleCnt="0"/>
      <dgm:spPr/>
    </dgm:pt>
    <dgm:pt modelId="{9A58B9C2-3776-43E4-8836-696E04B74A7E}" type="pres">
      <dgm:prSet presAssocID="{C179F877-ACD2-4AAC-9C54-8BC0DF9FA0E2}" presName="space" presStyleCnt="0"/>
      <dgm:spPr/>
    </dgm:pt>
    <dgm:pt modelId="{CC152472-9C5C-4662-914A-AD0715328D3B}" type="pres">
      <dgm:prSet presAssocID="{D8D11AE2-15DA-4F90-8D49-E635B236035C}" presName="compositeA" presStyleCnt="0"/>
      <dgm:spPr/>
    </dgm:pt>
    <dgm:pt modelId="{85D43B85-980C-47FF-9246-6E2E2139C11A}" type="pres">
      <dgm:prSet presAssocID="{D8D11AE2-15DA-4F90-8D49-E635B236035C}" presName="textA" presStyleLbl="revTx" presStyleIdx="4" presStyleCnt="5">
        <dgm:presLayoutVars>
          <dgm:bulletEnabled val="1"/>
        </dgm:presLayoutVars>
      </dgm:prSet>
      <dgm:spPr/>
      <dgm:t>
        <a:bodyPr/>
        <a:lstStyle/>
        <a:p>
          <a:pPr latinLnBrk="1"/>
          <a:endParaRPr lang="ko-KR" altLang="en-US"/>
        </a:p>
      </dgm:t>
    </dgm:pt>
    <dgm:pt modelId="{0FDB218B-85CA-4543-B7F0-A5CEF2880FCF}" type="pres">
      <dgm:prSet presAssocID="{D8D11AE2-15DA-4F90-8D49-E635B236035C}" presName="circleA" presStyleLbl="node1" presStyleIdx="4" presStyleCnt="5"/>
      <dgm:spPr/>
    </dgm:pt>
    <dgm:pt modelId="{F9CC3470-6F16-422C-8B0D-A8C18D932805}" type="pres">
      <dgm:prSet presAssocID="{D8D11AE2-15DA-4F90-8D49-E635B236035C}" presName="spaceA" presStyleCnt="0"/>
      <dgm:spPr/>
    </dgm:pt>
  </dgm:ptLst>
  <dgm:cxnLst>
    <dgm:cxn modelId="{BCF24949-FCD1-48E8-BF1D-827D14DEDCB5}" type="presOf" srcId="{F90BD371-A1F3-4D7C-AB33-29DFBBE1A0D7}" destId="{15E10FD1-DF62-4727-B7FA-1ACDD476CA5C}" srcOrd="0" destOrd="0" presId="urn:microsoft.com/office/officeart/2005/8/layout/hProcess11"/>
    <dgm:cxn modelId="{73250CAA-03D7-4525-9B7C-ACECDF85691C}" type="presOf" srcId="{6B94B62A-2D61-41A4-A0CE-7773DC921F84}" destId="{4507267D-6132-464E-B9C8-0E3A89FB6099}" srcOrd="0" destOrd="0" presId="urn:microsoft.com/office/officeart/2005/8/layout/hProcess11"/>
    <dgm:cxn modelId="{7D1302C4-3849-4D3F-9EA7-0A7F108B560D}" srcId="{1C1048E8-58C6-42E5-A387-323584FB9D4C}" destId="{CAA9ED52-E613-43EC-94BD-C36C7ADCFD20}" srcOrd="1" destOrd="0" parTransId="{8D09D3E2-A8E8-489A-ABB1-188E4612A94F}" sibTransId="{2D66460B-EB1E-4D66-B874-5A7C05AA2CFB}"/>
    <dgm:cxn modelId="{2CF02406-1525-4702-9C5B-B27CFE3A0EF2}" srcId="{1C1048E8-58C6-42E5-A387-323584FB9D4C}" destId="{6B94B62A-2D61-41A4-A0CE-7773DC921F84}" srcOrd="2" destOrd="0" parTransId="{581F3562-58AB-454C-A0E0-2F8056C0EE3C}" sibTransId="{011F9AAA-22DE-4170-8919-49E837EB3079}"/>
    <dgm:cxn modelId="{9090732A-3010-4B8D-A792-E1C1C82A5A12}" srcId="{1C1048E8-58C6-42E5-A387-323584FB9D4C}" destId="{F90BD371-A1F3-4D7C-AB33-29DFBBE1A0D7}" srcOrd="3" destOrd="0" parTransId="{6254AD2A-D4F2-443C-BB78-6218D9470C25}" sibTransId="{C179F877-ACD2-4AAC-9C54-8BC0DF9FA0E2}"/>
    <dgm:cxn modelId="{26037E1C-433D-4614-AA60-7C48D9158259}" srcId="{1C1048E8-58C6-42E5-A387-323584FB9D4C}" destId="{A4041255-ED12-4D34-A9D6-2B6A14127258}" srcOrd="0" destOrd="0" parTransId="{1356C9B1-0F0F-41C6-8484-A95B0778C99B}" sibTransId="{DDF3C025-BB58-4290-AE35-033008CBA594}"/>
    <dgm:cxn modelId="{1AD47696-71BF-4FE4-A3D4-18E700EB6D10}" type="presOf" srcId="{CAA9ED52-E613-43EC-94BD-C36C7ADCFD20}" destId="{4625EF20-84CD-4874-AE5B-64C581EF7BA4}" srcOrd="0" destOrd="0" presId="urn:microsoft.com/office/officeart/2005/8/layout/hProcess11"/>
    <dgm:cxn modelId="{BA7FC896-8B7C-4D9F-A838-33513B81FB97}" srcId="{1C1048E8-58C6-42E5-A387-323584FB9D4C}" destId="{D8D11AE2-15DA-4F90-8D49-E635B236035C}" srcOrd="4" destOrd="0" parTransId="{A58A48B7-2676-43CD-B814-BD1D41EDE0C0}" sibTransId="{FB2B61E5-3E58-4724-B5AA-9A2DA4AEFD97}"/>
    <dgm:cxn modelId="{B847B7D5-0B89-4B16-ADAA-A3181E0A4C88}" type="presOf" srcId="{D8D11AE2-15DA-4F90-8D49-E635B236035C}" destId="{85D43B85-980C-47FF-9246-6E2E2139C11A}" srcOrd="0" destOrd="0" presId="urn:microsoft.com/office/officeart/2005/8/layout/hProcess11"/>
    <dgm:cxn modelId="{635DA4B3-17FA-4139-8F89-9CA27C4913E8}" type="presOf" srcId="{A4041255-ED12-4D34-A9D6-2B6A14127258}" destId="{16B66AAB-2C86-4927-A859-E910C9830C4C}" srcOrd="0" destOrd="0" presId="urn:microsoft.com/office/officeart/2005/8/layout/hProcess11"/>
    <dgm:cxn modelId="{5449BE71-8C4E-4C3F-8AB8-403BAE5E33BD}" type="presOf" srcId="{1C1048E8-58C6-42E5-A387-323584FB9D4C}" destId="{346DB16F-C7CC-48D6-A3C6-A6892E448B08}" srcOrd="0" destOrd="0" presId="urn:microsoft.com/office/officeart/2005/8/layout/hProcess11"/>
    <dgm:cxn modelId="{9BDECF32-9B4C-4A51-815A-B8F749D1CFFF}" type="presParOf" srcId="{346DB16F-C7CC-48D6-A3C6-A6892E448B08}" destId="{D82A065C-315B-47AB-9B2B-15E085B0BFB8}" srcOrd="0" destOrd="0" presId="urn:microsoft.com/office/officeart/2005/8/layout/hProcess11"/>
    <dgm:cxn modelId="{5602C045-1816-4967-B3BB-DF3F84ECABBF}" type="presParOf" srcId="{346DB16F-C7CC-48D6-A3C6-A6892E448B08}" destId="{96B5ABE6-EBA7-4A1F-9A10-25DBF4E86801}" srcOrd="1" destOrd="0" presId="urn:microsoft.com/office/officeart/2005/8/layout/hProcess11"/>
    <dgm:cxn modelId="{50E6DCE0-1985-44CA-B588-6616716047AE}" type="presParOf" srcId="{96B5ABE6-EBA7-4A1F-9A10-25DBF4E86801}" destId="{108CB1DB-140A-49EE-910B-F1F58A755A31}" srcOrd="0" destOrd="0" presId="urn:microsoft.com/office/officeart/2005/8/layout/hProcess11"/>
    <dgm:cxn modelId="{3C933B1A-551D-4101-9120-F7E4DAD4A745}" type="presParOf" srcId="{108CB1DB-140A-49EE-910B-F1F58A755A31}" destId="{16B66AAB-2C86-4927-A859-E910C9830C4C}" srcOrd="0" destOrd="0" presId="urn:microsoft.com/office/officeart/2005/8/layout/hProcess11"/>
    <dgm:cxn modelId="{F7107650-6D66-47B1-824C-CA1A24D6B5AC}" type="presParOf" srcId="{108CB1DB-140A-49EE-910B-F1F58A755A31}" destId="{8F3B3774-B5EC-493D-9243-E5EA2EAD2DA6}" srcOrd="1" destOrd="0" presId="urn:microsoft.com/office/officeart/2005/8/layout/hProcess11"/>
    <dgm:cxn modelId="{D408E2D4-9E98-470C-B953-CD63ED6917F2}" type="presParOf" srcId="{108CB1DB-140A-49EE-910B-F1F58A755A31}" destId="{EA208CEE-CFC4-43B5-93DC-DD8A4647270C}" srcOrd="2" destOrd="0" presId="urn:microsoft.com/office/officeart/2005/8/layout/hProcess11"/>
    <dgm:cxn modelId="{DE8438C8-2CD1-409A-9295-6A2C938D05EB}" type="presParOf" srcId="{96B5ABE6-EBA7-4A1F-9A10-25DBF4E86801}" destId="{6BCDAD82-3151-478A-8052-019541122929}" srcOrd="1" destOrd="0" presId="urn:microsoft.com/office/officeart/2005/8/layout/hProcess11"/>
    <dgm:cxn modelId="{D3BA262C-61D0-457A-8030-E2791D42E9F4}" type="presParOf" srcId="{96B5ABE6-EBA7-4A1F-9A10-25DBF4E86801}" destId="{F94C0821-69DC-4F2B-83BD-C01B7F644486}" srcOrd="2" destOrd="0" presId="urn:microsoft.com/office/officeart/2005/8/layout/hProcess11"/>
    <dgm:cxn modelId="{51DCFC1E-41A3-4918-BD82-E6E49A04DDBA}" type="presParOf" srcId="{F94C0821-69DC-4F2B-83BD-C01B7F644486}" destId="{4625EF20-84CD-4874-AE5B-64C581EF7BA4}" srcOrd="0" destOrd="0" presId="urn:microsoft.com/office/officeart/2005/8/layout/hProcess11"/>
    <dgm:cxn modelId="{BFF7F448-4227-433D-840F-25AE49B058D2}" type="presParOf" srcId="{F94C0821-69DC-4F2B-83BD-C01B7F644486}" destId="{405B0752-D396-4D45-AEE8-91AF87AE82E1}" srcOrd="1" destOrd="0" presId="urn:microsoft.com/office/officeart/2005/8/layout/hProcess11"/>
    <dgm:cxn modelId="{D9B50D40-EDAA-49E1-841B-CEE1C6578F1B}" type="presParOf" srcId="{F94C0821-69DC-4F2B-83BD-C01B7F644486}" destId="{18598CD1-4118-40AE-A844-5FFCB96B4240}" srcOrd="2" destOrd="0" presId="urn:microsoft.com/office/officeart/2005/8/layout/hProcess11"/>
    <dgm:cxn modelId="{AB98B58C-8551-48D0-ADE7-90EC6E48AC4D}" type="presParOf" srcId="{96B5ABE6-EBA7-4A1F-9A10-25DBF4E86801}" destId="{49C692ED-87BA-47D7-84DA-93B7C4E9D306}" srcOrd="3" destOrd="0" presId="urn:microsoft.com/office/officeart/2005/8/layout/hProcess11"/>
    <dgm:cxn modelId="{940A734F-0F3C-473D-814F-CFF11D75D9C6}" type="presParOf" srcId="{96B5ABE6-EBA7-4A1F-9A10-25DBF4E86801}" destId="{64797C05-7E05-4F69-BFF1-2DB7D9AA69A7}" srcOrd="4" destOrd="0" presId="urn:microsoft.com/office/officeart/2005/8/layout/hProcess11"/>
    <dgm:cxn modelId="{34DD1B3B-D566-4B42-858B-C847BB9C3CE4}" type="presParOf" srcId="{64797C05-7E05-4F69-BFF1-2DB7D9AA69A7}" destId="{4507267D-6132-464E-B9C8-0E3A89FB6099}" srcOrd="0" destOrd="0" presId="urn:microsoft.com/office/officeart/2005/8/layout/hProcess11"/>
    <dgm:cxn modelId="{E857036E-6245-43A9-8F27-5A45F272D68A}" type="presParOf" srcId="{64797C05-7E05-4F69-BFF1-2DB7D9AA69A7}" destId="{7CFE9574-E28F-44B7-82F7-15D1DDCFB499}" srcOrd="1" destOrd="0" presId="urn:microsoft.com/office/officeart/2005/8/layout/hProcess11"/>
    <dgm:cxn modelId="{553FD482-58EE-4561-A92C-CD4D894E2902}" type="presParOf" srcId="{64797C05-7E05-4F69-BFF1-2DB7D9AA69A7}" destId="{EC2C3749-2672-4939-8684-084FE012BD54}" srcOrd="2" destOrd="0" presId="urn:microsoft.com/office/officeart/2005/8/layout/hProcess11"/>
    <dgm:cxn modelId="{6C4E18F3-271D-4966-8A36-6D652838BC94}" type="presParOf" srcId="{96B5ABE6-EBA7-4A1F-9A10-25DBF4E86801}" destId="{21CE2260-F451-4B9C-9BFB-6E927607D65E}" srcOrd="5" destOrd="0" presId="urn:microsoft.com/office/officeart/2005/8/layout/hProcess11"/>
    <dgm:cxn modelId="{6842BBEE-AA8B-4CD1-9B30-5012A64F6F80}" type="presParOf" srcId="{96B5ABE6-EBA7-4A1F-9A10-25DBF4E86801}" destId="{3134442B-FB02-402A-80A0-3ED5944B8FD0}" srcOrd="6" destOrd="0" presId="urn:microsoft.com/office/officeart/2005/8/layout/hProcess11"/>
    <dgm:cxn modelId="{F4E5AF17-0A7D-447F-ABC5-56271134E995}" type="presParOf" srcId="{3134442B-FB02-402A-80A0-3ED5944B8FD0}" destId="{15E10FD1-DF62-4727-B7FA-1ACDD476CA5C}" srcOrd="0" destOrd="0" presId="urn:microsoft.com/office/officeart/2005/8/layout/hProcess11"/>
    <dgm:cxn modelId="{3D3C91FF-4781-47B3-9704-CD7B0A67DD1F}" type="presParOf" srcId="{3134442B-FB02-402A-80A0-3ED5944B8FD0}" destId="{F4B30B7C-364A-4644-8647-3A73D6494561}" srcOrd="1" destOrd="0" presId="urn:microsoft.com/office/officeart/2005/8/layout/hProcess11"/>
    <dgm:cxn modelId="{583DFE8B-924C-4B1F-A859-28E48F066746}" type="presParOf" srcId="{3134442B-FB02-402A-80A0-3ED5944B8FD0}" destId="{03BDEDEF-6A4D-45EA-B17A-97CAEF82546C}" srcOrd="2" destOrd="0" presId="urn:microsoft.com/office/officeart/2005/8/layout/hProcess11"/>
    <dgm:cxn modelId="{98CACD51-84E6-4703-AC0B-66238B4E8D28}" type="presParOf" srcId="{96B5ABE6-EBA7-4A1F-9A10-25DBF4E86801}" destId="{9A58B9C2-3776-43E4-8836-696E04B74A7E}" srcOrd="7" destOrd="0" presId="urn:microsoft.com/office/officeart/2005/8/layout/hProcess11"/>
    <dgm:cxn modelId="{0A08B7D6-B388-418D-A9B3-824F5583680E}" type="presParOf" srcId="{96B5ABE6-EBA7-4A1F-9A10-25DBF4E86801}" destId="{CC152472-9C5C-4662-914A-AD0715328D3B}" srcOrd="8" destOrd="0" presId="urn:microsoft.com/office/officeart/2005/8/layout/hProcess11"/>
    <dgm:cxn modelId="{CDB07CC6-C745-48F7-9275-0465939FA8EE}" type="presParOf" srcId="{CC152472-9C5C-4662-914A-AD0715328D3B}" destId="{85D43B85-980C-47FF-9246-6E2E2139C11A}" srcOrd="0" destOrd="0" presId="urn:microsoft.com/office/officeart/2005/8/layout/hProcess11"/>
    <dgm:cxn modelId="{30A3A4DB-D2AB-4772-8518-C1C550CFF5F2}" type="presParOf" srcId="{CC152472-9C5C-4662-914A-AD0715328D3B}" destId="{0FDB218B-85CA-4543-B7F0-A5CEF2880FCF}" srcOrd="1" destOrd="0" presId="urn:microsoft.com/office/officeart/2005/8/layout/hProcess11"/>
    <dgm:cxn modelId="{FE39B736-A731-4B42-833A-230BD7016B4D}" type="presParOf" srcId="{CC152472-9C5C-4662-914A-AD0715328D3B}" destId="{F9CC3470-6F16-422C-8B0D-A8C18D932805}" srcOrd="2" destOrd="0" presId="urn:microsoft.com/office/officeart/2005/8/layout/hProcess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BAD7F1-A6B2-4500-ACBE-234C99692F18}">
      <dsp:nvSpPr>
        <dsp:cNvPr id="0" name=""/>
        <dsp:cNvSpPr/>
      </dsp:nvSpPr>
      <dsp:spPr>
        <a:xfrm>
          <a:off x="1" y="0"/>
          <a:ext cx="2848570" cy="1094400"/>
        </a:xfrm>
        <a:prstGeom prst="rect">
          <a:avLst/>
        </a:prstGeom>
        <a:solidFill>
          <a:schemeClr val="accent1">
            <a:hueOff val="0"/>
            <a:satOff val="0"/>
            <a:lumOff val="0"/>
            <a:alphaOff val="0"/>
          </a:schemeClr>
        </a:solidFill>
        <a:ln w="3175" cap="flat" cmpd="sng" algn="ctr">
          <a:solidFill>
            <a:schemeClr val="accent1">
              <a:hueOff val="0"/>
              <a:satOff val="0"/>
              <a:lumOff val="0"/>
              <a:alphaOff val="0"/>
            </a:schemeClr>
          </a:solidFill>
          <a:prstDash val="solid"/>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latinLnBrk="1">
            <a:lnSpc>
              <a:spcPct val="90000"/>
            </a:lnSpc>
            <a:spcBef>
              <a:spcPct val="0"/>
            </a:spcBef>
            <a:spcAft>
              <a:spcPct val="35000"/>
            </a:spcAft>
          </a:pPr>
          <a:r>
            <a:rPr lang="ko-KR" altLang="en-US" sz="3800" kern="1200" dirty="0" smtClean="0"/>
            <a:t>일본열도</a:t>
          </a:r>
          <a:endParaRPr lang="ko-KR" altLang="en-US" sz="3800" kern="1200" dirty="0"/>
        </a:p>
      </dsp:txBody>
      <dsp:txXfrm>
        <a:off x="1" y="0"/>
        <a:ext cx="2848570" cy="1094400"/>
      </dsp:txXfrm>
    </dsp:sp>
    <dsp:sp modelId="{49DF150D-8AC6-40FC-939D-F9ADC38DD755}">
      <dsp:nvSpPr>
        <dsp:cNvPr id="0" name=""/>
        <dsp:cNvSpPr/>
      </dsp:nvSpPr>
      <dsp:spPr>
        <a:xfrm>
          <a:off x="29" y="1097830"/>
          <a:ext cx="2848570" cy="2034044"/>
        </a:xfrm>
        <a:prstGeom prst="rect">
          <a:avLst/>
        </a:prstGeom>
        <a:solidFill>
          <a:schemeClr val="accent1">
            <a:alpha val="90000"/>
            <a:tint val="40000"/>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latinLnBrk="1">
            <a:lnSpc>
              <a:spcPct val="90000"/>
            </a:lnSpc>
            <a:spcBef>
              <a:spcPct val="0"/>
            </a:spcBef>
            <a:spcAft>
              <a:spcPct val="15000"/>
            </a:spcAft>
            <a:buChar char="••"/>
          </a:pPr>
          <a:r>
            <a:rPr lang="ko-KR" altLang="en-US" sz="3800" kern="1200" dirty="0" smtClean="0"/>
            <a:t>자연적 개념</a:t>
          </a:r>
          <a:endParaRPr lang="ko-KR" altLang="en-US" sz="3800" kern="1200" dirty="0"/>
        </a:p>
      </dsp:txBody>
      <dsp:txXfrm>
        <a:off x="29" y="1097830"/>
        <a:ext cx="2848570" cy="2034044"/>
      </dsp:txXfrm>
    </dsp:sp>
    <dsp:sp modelId="{21C0A8EE-C272-4926-9613-F78A891C5E76}">
      <dsp:nvSpPr>
        <dsp:cNvPr id="0" name=""/>
        <dsp:cNvSpPr/>
      </dsp:nvSpPr>
      <dsp:spPr>
        <a:xfrm>
          <a:off x="3247399" y="3430"/>
          <a:ext cx="2848570" cy="1094400"/>
        </a:xfrm>
        <a:prstGeom prst="rect">
          <a:avLst/>
        </a:prstGeom>
        <a:solidFill>
          <a:schemeClr val="accent1">
            <a:hueOff val="0"/>
            <a:satOff val="0"/>
            <a:lumOff val="0"/>
            <a:alphaOff val="0"/>
          </a:schemeClr>
        </a:solidFill>
        <a:ln w="3175" cap="flat" cmpd="sng" algn="ctr">
          <a:solidFill>
            <a:schemeClr val="accent1">
              <a:hueOff val="0"/>
              <a:satOff val="0"/>
              <a:lumOff val="0"/>
              <a:alphaOff val="0"/>
            </a:schemeClr>
          </a:solidFill>
          <a:prstDash val="solid"/>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latinLnBrk="1">
            <a:lnSpc>
              <a:spcPct val="90000"/>
            </a:lnSpc>
            <a:spcBef>
              <a:spcPct val="0"/>
            </a:spcBef>
            <a:spcAft>
              <a:spcPct val="35000"/>
            </a:spcAft>
          </a:pPr>
          <a:r>
            <a:rPr lang="ko-KR" altLang="en-US" sz="3800" kern="1200" dirty="0" smtClean="0"/>
            <a:t>일본영토</a:t>
          </a:r>
          <a:endParaRPr lang="ko-KR" altLang="en-US" sz="3800" kern="1200" dirty="0"/>
        </a:p>
      </dsp:txBody>
      <dsp:txXfrm>
        <a:off x="3247399" y="3430"/>
        <a:ext cx="2848570" cy="1094400"/>
      </dsp:txXfrm>
    </dsp:sp>
    <dsp:sp modelId="{72566CF8-BDAB-4785-93E9-02E9E58517B4}">
      <dsp:nvSpPr>
        <dsp:cNvPr id="0" name=""/>
        <dsp:cNvSpPr/>
      </dsp:nvSpPr>
      <dsp:spPr>
        <a:xfrm>
          <a:off x="3247399" y="1097830"/>
          <a:ext cx="2848570" cy="2034044"/>
        </a:xfrm>
        <a:prstGeom prst="rect">
          <a:avLst/>
        </a:prstGeom>
        <a:solidFill>
          <a:schemeClr val="accent1">
            <a:alpha val="90000"/>
            <a:tint val="40000"/>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latinLnBrk="1">
            <a:lnSpc>
              <a:spcPct val="90000"/>
            </a:lnSpc>
            <a:spcBef>
              <a:spcPct val="0"/>
            </a:spcBef>
            <a:spcAft>
              <a:spcPct val="15000"/>
            </a:spcAft>
            <a:buChar char="••"/>
          </a:pPr>
          <a:r>
            <a:rPr lang="ko-KR" altLang="en-US" sz="3800" kern="1200" dirty="0" smtClean="0"/>
            <a:t>정치적 개념</a:t>
          </a:r>
          <a:endParaRPr lang="ko-KR" altLang="en-US" sz="3800" kern="1200" dirty="0"/>
        </a:p>
      </dsp:txBody>
      <dsp:txXfrm>
        <a:off x="3247399" y="1097830"/>
        <a:ext cx="2848570" cy="20340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85EA62-01A3-41E1-A5AB-2730BF39E14B}">
      <dsp:nvSpPr>
        <dsp:cNvPr id="0" name=""/>
        <dsp:cNvSpPr/>
      </dsp:nvSpPr>
      <dsp:spPr>
        <a:xfrm>
          <a:off x="0" y="2736536"/>
          <a:ext cx="7429552" cy="898192"/>
        </a:xfrm>
        <a:prstGeom prst="rect">
          <a:avLst/>
        </a:prstGeom>
        <a:gradFill rotWithShape="0">
          <a:gsLst>
            <a:gs pos="50000">
              <a:schemeClr val="accent5">
                <a:shade val="50000"/>
                <a:hueOff val="0"/>
                <a:satOff val="0"/>
                <a:lumOff val="0"/>
                <a:alphaOff val="0"/>
                <a:tint val="100000"/>
                <a:shade val="50000"/>
                <a:hueMod val="100000"/>
                <a:satMod val="100000"/>
              </a:schemeClr>
            </a:gs>
            <a:gs pos="100000">
              <a:schemeClr val="accent5">
                <a:shade val="50000"/>
                <a:hueOff val="0"/>
                <a:satOff val="0"/>
                <a:lumOff val="0"/>
                <a:alphaOff val="0"/>
                <a:tint val="75000"/>
                <a:shade val="100000"/>
                <a:hueMod val="100000"/>
                <a:satMod val="100000"/>
              </a:schemeClr>
            </a:gs>
          </a:gsLst>
          <a:lin ang="13500000" scaled="1"/>
        </a:gradFill>
        <a:ln>
          <a:noFill/>
        </a:ln>
        <a:effectLst>
          <a:outerShdw blurRad="63500" dist="50800" dir="2400000" sx="96000" sy="96000" rotWithShape="0">
            <a:srgbClr val="000000">
              <a:alpha val="78431"/>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latinLnBrk="1">
            <a:lnSpc>
              <a:spcPct val="90000"/>
            </a:lnSpc>
            <a:spcBef>
              <a:spcPct val="0"/>
            </a:spcBef>
            <a:spcAft>
              <a:spcPct val="35000"/>
            </a:spcAft>
          </a:pPr>
          <a:r>
            <a:rPr lang="ko-KR" altLang="en-US" sz="1400" kern="1200" dirty="0" smtClean="0"/>
            <a:t>약 </a:t>
          </a:r>
          <a:r>
            <a:rPr lang="en-US" altLang="ko-KR" sz="1400" kern="1200" dirty="0" smtClean="0"/>
            <a:t>8</a:t>
          </a:r>
          <a:r>
            <a:rPr lang="ko-KR" altLang="en-US" sz="1400" kern="1200" dirty="0" err="1" smtClean="0"/>
            <a:t>천년전</a:t>
          </a:r>
          <a:r>
            <a:rPr lang="ko-KR" altLang="en-US" sz="1400" kern="1200" dirty="0" smtClean="0"/>
            <a:t> </a:t>
          </a:r>
          <a:endParaRPr lang="ko-KR" altLang="en-US" sz="1400" kern="1200" dirty="0"/>
        </a:p>
      </dsp:txBody>
      <dsp:txXfrm>
        <a:off x="0" y="2736536"/>
        <a:ext cx="7429552" cy="485023"/>
      </dsp:txXfrm>
    </dsp:sp>
    <dsp:sp modelId="{28DD76BA-6231-4594-AAD6-BA30F3F9404E}">
      <dsp:nvSpPr>
        <dsp:cNvPr id="0" name=""/>
        <dsp:cNvSpPr/>
      </dsp:nvSpPr>
      <dsp:spPr>
        <a:xfrm>
          <a:off x="0" y="3222203"/>
          <a:ext cx="7429552" cy="413168"/>
        </a:xfrm>
        <a:prstGeom prst="rect">
          <a:avLst/>
        </a:prstGeom>
        <a:solidFill>
          <a:schemeClr val="accent5">
            <a:alpha val="90000"/>
            <a:tint val="55000"/>
            <a:hueOff val="0"/>
            <a:satOff val="0"/>
            <a:lumOff val="0"/>
            <a:alphaOff val="0"/>
          </a:schemeClr>
        </a:solidFill>
        <a:ln w="317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latinLnBrk="1">
            <a:lnSpc>
              <a:spcPct val="90000"/>
            </a:lnSpc>
            <a:spcBef>
              <a:spcPct val="0"/>
            </a:spcBef>
            <a:spcAft>
              <a:spcPct val="35000"/>
            </a:spcAft>
          </a:pPr>
          <a:r>
            <a:rPr lang="ko-KR" altLang="en-US" sz="1800" kern="1200" dirty="0" err="1" smtClean="0"/>
            <a:t>혼슈의</a:t>
          </a:r>
          <a:r>
            <a:rPr lang="ko-KR" altLang="en-US" sz="1800" kern="1200" dirty="0" smtClean="0"/>
            <a:t> 일부였던 </a:t>
          </a:r>
          <a:r>
            <a:rPr lang="ko-KR" altLang="en-US" sz="1800" kern="1200" dirty="0" err="1" smtClean="0"/>
            <a:t>시코쿠와</a:t>
          </a:r>
          <a:r>
            <a:rPr lang="ko-KR" altLang="en-US" sz="1800" kern="1200" dirty="0" smtClean="0"/>
            <a:t> </a:t>
          </a:r>
          <a:r>
            <a:rPr lang="ko-KR" altLang="en-US" sz="1800" kern="1200" dirty="0" err="1" smtClean="0"/>
            <a:t>큐슈</a:t>
          </a:r>
          <a:r>
            <a:rPr lang="ko-KR" altLang="en-US" sz="1800" kern="1200" dirty="0" smtClean="0"/>
            <a:t> 분리</a:t>
          </a:r>
          <a:r>
            <a:rPr lang="en-US" altLang="ko-KR" sz="1800" kern="1200" dirty="0" smtClean="0"/>
            <a:t>&gt;</a:t>
          </a:r>
          <a:r>
            <a:rPr lang="ko-KR" altLang="en-US" sz="1800" kern="1200" dirty="0" err="1" smtClean="0"/>
            <a:t>세토내해</a:t>
          </a:r>
          <a:r>
            <a:rPr lang="ko-KR" altLang="en-US" sz="1800" kern="1200" dirty="0" smtClean="0"/>
            <a:t> 생성</a:t>
          </a:r>
          <a:endParaRPr lang="ko-KR" altLang="en-US" sz="1800" kern="1200" dirty="0"/>
        </a:p>
      </dsp:txBody>
      <dsp:txXfrm>
        <a:off x="0" y="3222203"/>
        <a:ext cx="7429552" cy="413168"/>
      </dsp:txXfrm>
    </dsp:sp>
    <dsp:sp modelId="{823CD609-C656-4A71-A735-CB62700543FE}">
      <dsp:nvSpPr>
        <dsp:cNvPr id="0" name=""/>
        <dsp:cNvSpPr/>
      </dsp:nvSpPr>
      <dsp:spPr>
        <a:xfrm rot="10800000">
          <a:off x="0" y="1368589"/>
          <a:ext cx="7429552" cy="1381420"/>
        </a:xfrm>
        <a:prstGeom prst="upArrowCallout">
          <a:avLst/>
        </a:prstGeom>
        <a:gradFill rotWithShape="0">
          <a:gsLst>
            <a:gs pos="50000">
              <a:schemeClr val="accent5">
                <a:shade val="50000"/>
                <a:hueOff val="-403133"/>
                <a:satOff val="-16223"/>
                <a:lumOff val="30733"/>
                <a:alphaOff val="0"/>
                <a:tint val="100000"/>
                <a:shade val="50000"/>
                <a:hueMod val="100000"/>
                <a:satMod val="100000"/>
              </a:schemeClr>
            </a:gs>
            <a:gs pos="100000">
              <a:schemeClr val="accent5">
                <a:shade val="50000"/>
                <a:hueOff val="-403133"/>
                <a:satOff val="-16223"/>
                <a:lumOff val="30733"/>
                <a:alphaOff val="0"/>
                <a:tint val="75000"/>
                <a:shade val="100000"/>
                <a:hueMod val="100000"/>
                <a:satMod val="100000"/>
              </a:schemeClr>
            </a:gs>
          </a:gsLst>
          <a:lin ang="13500000" scaled="1"/>
        </a:gradFill>
        <a:ln>
          <a:noFill/>
        </a:ln>
        <a:effectLst>
          <a:outerShdw blurRad="63500" dist="50800" dir="2400000" sx="96000" sy="96000" rotWithShape="0">
            <a:srgbClr val="000000">
              <a:alpha val="78431"/>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latinLnBrk="1">
            <a:lnSpc>
              <a:spcPct val="90000"/>
            </a:lnSpc>
            <a:spcBef>
              <a:spcPct val="0"/>
            </a:spcBef>
            <a:spcAft>
              <a:spcPct val="35000"/>
            </a:spcAft>
          </a:pPr>
          <a:r>
            <a:rPr lang="ko-KR" altLang="en-US" sz="1400" kern="1200" dirty="0" smtClean="0"/>
            <a:t>만 </a:t>
          </a:r>
          <a:r>
            <a:rPr lang="en-US" altLang="ko-KR" sz="1400" kern="1200" dirty="0" smtClean="0"/>
            <a:t>2</a:t>
          </a:r>
          <a:r>
            <a:rPr lang="ko-KR" altLang="en-US" sz="1400" kern="1200" dirty="0" err="1" smtClean="0"/>
            <a:t>천년경</a:t>
          </a:r>
          <a:endParaRPr lang="ko-KR" altLang="en-US" sz="1400" kern="1200" dirty="0"/>
        </a:p>
      </dsp:txBody>
      <dsp:txXfrm>
        <a:off x="0" y="1368589"/>
        <a:ext cx="7429552" cy="484878"/>
      </dsp:txXfrm>
    </dsp:sp>
    <dsp:sp modelId="{F4797E97-7255-4CC7-A565-C7412E3C2C9C}">
      <dsp:nvSpPr>
        <dsp:cNvPr id="0" name=""/>
        <dsp:cNvSpPr/>
      </dsp:nvSpPr>
      <dsp:spPr>
        <a:xfrm>
          <a:off x="0" y="1853468"/>
          <a:ext cx="7429552" cy="413044"/>
        </a:xfrm>
        <a:prstGeom prst="rect">
          <a:avLst/>
        </a:prstGeom>
        <a:solidFill>
          <a:schemeClr val="accent5">
            <a:alpha val="90000"/>
            <a:tint val="55000"/>
            <a:hueOff val="0"/>
            <a:satOff val="0"/>
            <a:lumOff val="0"/>
            <a:alphaOff val="0"/>
          </a:schemeClr>
        </a:solidFill>
        <a:ln w="317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latinLnBrk="1">
            <a:lnSpc>
              <a:spcPct val="90000"/>
            </a:lnSpc>
            <a:spcBef>
              <a:spcPct val="0"/>
            </a:spcBef>
            <a:spcAft>
              <a:spcPct val="35000"/>
            </a:spcAft>
          </a:pPr>
          <a:r>
            <a:rPr lang="ko-KR" altLang="en-US" sz="1800" kern="1200" dirty="0" err="1" smtClean="0"/>
            <a:t>소야해협이</a:t>
          </a:r>
          <a:r>
            <a:rPr lang="ko-KR" altLang="en-US" sz="1800" kern="1200" dirty="0" smtClean="0"/>
            <a:t> 생겨나 </a:t>
          </a:r>
          <a:r>
            <a:rPr lang="ko-KR" altLang="en-US" sz="1800" kern="1200" dirty="0" err="1" smtClean="0"/>
            <a:t>홋가이도형성</a:t>
          </a:r>
          <a:endParaRPr lang="ko-KR" altLang="en-US" sz="1800" kern="1200" dirty="0"/>
        </a:p>
      </dsp:txBody>
      <dsp:txXfrm>
        <a:off x="0" y="1853468"/>
        <a:ext cx="7429552" cy="413044"/>
      </dsp:txXfrm>
    </dsp:sp>
    <dsp:sp modelId="{FE302273-CA84-468B-A1C9-2DC135CBB15F}">
      <dsp:nvSpPr>
        <dsp:cNvPr id="0" name=""/>
        <dsp:cNvSpPr/>
      </dsp:nvSpPr>
      <dsp:spPr>
        <a:xfrm rot="10800000">
          <a:off x="0" y="0"/>
          <a:ext cx="7429552" cy="1381420"/>
        </a:xfrm>
        <a:prstGeom prst="upArrowCallout">
          <a:avLst/>
        </a:prstGeom>
        <a:gradFill rotWithShape="0">
          <a:gsLst>
            <a:gs pos="50000">
              <a:schemeClr val="accent5">
                <a:shade val="50000"/>
                <a:hueOff val="-403133"/>
                <a:satOff val="-16223"/>
                <a:lumOff val="30733"/>
                <a:alphaOff val="0"/>
                <a:tint val="100000"/>
                <a:shade val="50000"/>
                <a:hueMod val="100000"/>
                <a:satMod val="100000"/>
              </a:schemeClr>
            </a:gs>
            <a:gs pos="100000">
              <a:schemeClr val="accent5">
                <a:shade val="50000"/>
                <a:hueOff val="-403133"/>
                <a:satOff val="-16223"/>
                <a:lumOff val="30733"/>
                <a:alphaOff val="0"/>
                <a:tint val="75000"/>
                <a:shade val="100000"/>
                <a:hueMod val="100000"/>
                <a:satMod val="100000"/>
              </a:schemeClr>
            </a:gs>
          </a:gsLst>
          <a:lin ang="13500000" scaled="1"/>
        </a:gradFill>
        <a:ln>
          <a:noFill/>
        </a:ln>
        <a:effectLst>
          <a:outerShdw blurRad="63500" dist="50800" dir="2400000" sx="96000" sy="96000" rotWithShape="0">
            <a:srgbClr val="000000">
              <a:alpha val="78431"/>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latinLnBrk="1">
            <a:lnSpc>
              <a:spcPct val="90000"/>
            </a:lnSpc>
            <a:spcBef>
              <a:spcPct val="0"/>
            </a:spcBef>
            <a:spcAft>
              <a:spcPct val="35000"/>
            </a:spcAft>
          </a:pPr>
          <a:r>
            <a:rPr lang="ko-KR" altLang="en-US" sz="1400" kern="1200" dirty="0" smtClean="0"/>
            <a:t>만 </a:t>
          </a:r>
          <a:r>
            <a:rPr lang="en-US" altLang="ko-KR" sz="1400" kern="1200" dirty="0" smtClean="0"/>
            <a:t>8</a:t>
          </a:r>
          <a:r>
            <a:rPr lang="ko-KR" altLang="en-US" sz="1400" kern="1200" dirty="0" err="1" smtClean="0"/>
            <a:t>천년전</a:t>
          </a:r>
          <a:r>
            <a:rPr lang="en-US" altLang="ko-KR" sz="1400" kern="1200" dirty="0" smtClean="0"/>
            <a:t>~</a:t>
          </a:r>
          <a:r>
            <a:rPr lang="ko-KR" altLang="en-US" sz="1400" kern="1200" dirty="0" smtClean="0"/>
            <a:t>만 </a:t>
          </a:r>
          <a:r>
            <a:rPr lang="en-US" altLang="ko-KR" sz="1400" kern="1200" dirty="0" smtClean="0"/>
            <a:t>2</a:t>
          </a:r>
          <a:r>
            <a:rPr lang="ko-KR" altLang="en-US" sz="1400" kern="1200" dirty="0" err="1" smtClean="0"/>
            <a:t>천년전</a:t>
          </a:r>
          <a:r>
            <a:rPr lang="ko-KR" altLang="en-US" sz="1400" kern="1200" dirty="0" smtClean="0"/>
            <a:t> </a:t>
          </a:r>
          <a:endParaRPr lang="ko-KR" altLang="en-US" sz="1400" kern="1200" dirty="0"/>
        </a:p>
      </dsp:txBody>
      <dsp:txXfrm>
        <a:off x="0" y="0"/>
        <a:ext cx="7429552" cy="484878"/>
      </dsp:txXfrm>
    </dsp:sp>
    <dsp:sp modelId="{409EE4F8-A4BC-4413-A260-C797F2B43E41}">
      <dsp:nvSpPr>
        <dsp:cNvPr id="0" name=""/>
        <dsp:cNvSpPr/>
      </dsp:nvSpPr>
      <dsp:spPr>
        <a:xfrm>
          <a:off x="0" y="455215"/>
          <a:ext cx="7429552" cy="413044"/>
        </a:xfrm>
        <a:prstGeom prst="rect">
          <a:avLst/>
        </a:prstGeom>
        <a:solidFill>
          <a:schemeClr val="accent5">
            <a:alpha val="90000"/>
            <a:tint val="55000"/>
            <a:hueOff val="0"/>
            <a:satOff val="0"/>
            <a:lumOff val="0"/>
            <a:alphaOff val="0"/>
          </a:schemeClr>
        </a:solidFill>
        <a:ln w="317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북부의 </a:t>
          </a:r>
          <a:r>
            <a:rPr lang="ko-KR" altLang="en-US" sz="1800" kern="1200" dirty="0" err="1" smtClean="0"/>
            <a:t>쓰가루</a:t>
          </a:r>
          <a:r>
            <a:rPr lang="ko-KR" altLang="en-US" sz="1800" kern="1200" dirty="0" smtClean="0"/>
            <a:t> 해협과 서부의 조선해협이 생겨남</a:t>
          </a:r>
          <a:endParaRPr lang="ko-KR" altLang="en-US" sz="1800" kern="1200" dirty="0"/>
        </a:p>
      </dsp:txBody>
      <dsp:txXfrm>
        <a:off x="0" y="455215"/>
        <a:ext cx="7429552" cy="4130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2A065C-315B-47AB-9B2B-15E085B0BFB8}">
      <dsp:nvSpPr>
        <dsp:cNvPr id="0" name=""/>
        <dsp:cNvSpPr/>
      </dsp:nvSpPr>
      <dsp:spPr>
        <a:xfrm>
          <a:off x="0" y="1719759"/>
          <a:ext cx="10758534" cy="2343156"/>
        </a:xfrm>
        <a:prstGeom prst="notchedRightArrow">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16B66AAB-2C86-4927-A859-E910C9830C4C}">
      <dsp:nvSpPr>
        <dsp:cNvPr id="0" name=""/>
        <dsp:cNvSpPr/>
      </dsp:nvSpPr>
      <dsp:spPr>
        <a:xfrm>
          <a:off x="4255" y="0"/>
          <a:ext cx="1860417" cy="234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latinLnBrk="1">
            <a:lnSpc>
              <a:spcPct val="90000"/>
            </a:lnSpc>
            <a:spcBef>
              <a:spcPct val="0"/>
            </a:spcBef>
            <a:spcAft>
              <a:spcPct val="35000"/>
            </a:spcAft>
          </a:pPr>
          <a:r>
            <a:rPr lang="en-US" altLang="ko-KR" sz="1800" kern="1200" dirty="0" smtClean="0"/>
            <a:t>BC10</a:t>
          </a:r>
          <a:r>
            <a:rPr lang="ko-KR" altLang="en-US" sz="1800" kern="1200" dirty="0" smtClean="0"/>
            <a:t>세기이전 구석기시대</a:t>
          </a:r>
          <a:endParaRPr lang="ko-KR" altLang="en-US" sz="1800" kern="1200" dirty="0"/>
        </a:p>
      </dsp:txBody>
      <dsp:txXfrm>
        <a:off x="4255" y="0"/>
        <a:ext cx="1860417" cy="2343156"/>
      </dsp:txXfrm>
    </dsp:sp>
    <dsp:sp modelId="{8F3B3774-B5EC-493D-9243-E5EA2EAD2DA6}">
      <dsp:nvSpPr>
        <dsp:cNvPr id="0" name=""/>
        <dsp:cNvSpPr/>
      </dsp:nvSpPr>
      <dsp:spPr>
        <a:xfrm>
          <a:off x="641569" y="2636051"/>
          <a:ext cx="585789" cy="585789"/>
        </a:xfrm>
        <a:prstGeom prst="ellipse">
          <a:avLst/>
        </a:prstGeom>
        <a:solidFill>
          <a:schemeClr val="accent1">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5EF20-84CD-4874-AE5B-64C581EF7BA4}">
      <dsp:nvSpPr>
        <dsp:cNvPr id="0" name=""/>
        <dsp:cNvSpPr/>
      </dsp:nvSpPr>
      <dsp:spPr>
        <a:xfrm>
          <a:off x="1957693" y="3514735"/>
          <a:ext cx="1860417" cy="234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latinLnBrk="1">
            <a:lnSpc>
              <a:spcPct val="90000"/>
            </a:lnSpc>
            <a:spcBef>
              <a:spcPct val="0"/>
            </a:spcBef>
            <a:spcAft>
              <a:spcPct val="35000"/>
            </a:spcAft>
          </a:pPr>
          <a:r>
            <a:rPr lang="en-US" altLang="ko-KR" sz="1800" kern="1200" dirty="0" smtClean="0"/>
            <a:t>BC10</a:t>
          </a:r>
          <a:r>
            <a:rPr lang="ko-KR" altLang="en-US" sz="1800" kern="1200" dirty="0" smtClean="0"/>
            <a:t>세기</a:t>
          </a:r>
          <a:r>
            <a:rPr lang="en-US" altLang="ko-KR" sz="1800" kern="1200" dirty="0" smtClean="0"/>
            <a:t>~BC3</a:t>
          </a:r>
          <a:r>
            <a:rPr lang="ko-KR" altLang="en-US" sz="1800" kern="1200" dirty="0" smtClean="0"/>
            <a:t>세기 </a:t>
          </a:r>
          <a:endParaRPr lang="en-US" altLang="ko-KR" sz="1800" kern="1200" dirty="0" smtClean="0"/>
        </a:p>
        <a:p>
          <a:pPr lvl="0" algn="ctr" defTabSz="800100" latinLnBrk="1">
            <a:lnSpc>
              <a:spcPct val="90000"/>
            </a:lnSpc>
            <a:spcBef>
              <a:spcPct val="0"/>
            </a:spcBef>
            <a:spcAft>
              <a:spcPct val="35000"/>
            </a:spcAft>
          </a:pPr>
          <a:r>
            <a:rPr lang="ko-KR" altLang="en-US" sz="1800" kern="1200" dirty="0" smtClean="0"/>
            <a:t>신석기시대</a:t>
          </a:r>
          <a:endParaRPr lang="en-US" altLang="ko-KR" sz="1800" kern="1200" dirty="0" smtClean="0"/>
        </a:p>
        <a:p>
          <a:pPr lvl="0" algn="ctr" defTabSz="800100" latinLnBrk="1">
            <a:lnSpc>
              <a:spcPct val="90000"/>
            </a:lnSpc>
            <a:spcBef>
              <a:spcPct val="0"/>
            </a:spcBef>
            <a:spcAft>
              <a:spcPct val="35000"/>
            </a:spcAft>
          </a:pPr>
          <a:r>
            <a:rPr lang="ko-KR" altLang="en-US" sz="1800" kern="1200" dirty="0" err="1" smtClean="0"/>
            <a:t>죠몬인</a:t>
          </a:r>
          <a:endParaRPr lang="ko-KR" altLang="en-US" sz="1800" kern="1200" dirty="0"/>
        </a:p>
      </dsp:txBody>
      <dsp:txXfrm>
        <a:off x="1957693" y="3514735"/>
        <a:ext cx="1860417" cy="2343156"/>
      </dsp:txXfrm>
    </dsp:sp>
    <dsp:sp modelId="{405B0752-D396-4D45-AEE8-91AF87AE82E1}">
      <dsp:nvSpPr>
        <dsp:cNvPr id="0" name=""/>
        <dsp:cNvSpPr/>
      </dsp:nvSpPr>
      <dsp:spPr>
        <a:xfrm>
          <a:off x="2595007" y="2636051"/>
          <a:ext cx="585789" cy="585789"/>
        </a:xfrm>
        <a:prstGeom prst="ellipse">
          <a:avLst/>
        </a:prstGeom>
        <a:solidFill>
          <a:schemeClr val="accent1">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07267D-6132-464E-B9C8-0E3A89FB6099}">
      <dsp:nvSpPr>
        <dsp:cNvPr id="0" name=""/>
        <dsp:cNvSpPr/>
      </dsp:nvSpPr>
      <dsp:spPr>
        <a:xfrm>
          <a:off x="3911131" y="0"/>
          <a:ext cx="1860417" cy="234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latinLnBrk="1">
            <a:lnSpc>
              <a:spcPct val="90000"/>
            </a:lnSpc>
            <a:spcBef>
              <a:spcPct val="0"/>
            </a:spcBef>
            <a:spcAft>
              <a:spcPct val="35000"/>
            </a:spcAft>
          </a:pPr>
          <a:r>
            <a:rPr lang="en-US" altLang="ko-KR" sz="1800" kern="1200" dirty="0" smtClean="0"/>
            <a:t>BC3</a:t>
          </a:r>
          <a:r>
            <a:rPr lang="ko-KR" altLang="en-US" sz="1800" kern="1200" dirty="0" smtClean="0"/>
            <a:t>세기</a:t>
          </a:r>
          <a:r>
            <a:rPr lang="en-US" altLang="ko-KR" sz="1800" kern="1200" dirty="0" smtClean="0"/>
            <a:t>~AD3</a:t>
          </a:r>
          <a:r>
            <a:rPr lang="ko-KR" altLang="en-US" sz="1800" kern="1200" dirty="0" smtClean="0"/>
            <a:t>세기</a:t>
          </a:r>
          <a:endParaRPr lang="en-US" altLang="ko-KR" sz="1800" kern="1200" dirty="0" smtClean="0"/>
        </a:p>
        <a:p>
          <a:pPr lvl="0" algn="ctr" defTabSz="800100" latinLnBrk="1">
            <a:lnSpc>
              <a:spcPct val="90000"/>
            </a:lnSpc>
            <a:spcBef>
              <a:spcPct val="0"/>
            </a:spcBef>
            <a:spcAft>
              <a:spcPct val="35000"/>
            </a:spcAft>
          </a:pPr>
          <a:r>
            <a:rPr lang="ko-KR" altLang="en-US" sz="1800" kern="1200" dirty="0" smtClean="0"/>
            <a:t>금석기 병용시대 </a:t>
          </a:r>
          <a:r>
            <a:rPr lang="ko-KR" altLang="en-US" sz="1800" kern="1200" dirty="0" err="1" smtClean="0"/>
            <a:t>야요이인</a:t>
          </a:r>
          <a:endParaRPr lang="en-US" altLang="ko-KR" sz="1800" kern="1200" dirty="0" smtClean="0"/>
        </a:p>
      </dsp:txBody>
      <dsp:txXfrm>
        <a:off x="3911131" y="0"/>
        <a:ext cx="1860417" cy="2343156"/>
      </dsp:txXfrm>
    </dsp:sp>
    <dsp:sp modelId="{7CFE9574-E28F-44B7-82F7-15D1DDCFB499}">
      <dsp:nvSpPr>
        <dsp:cNvPr id="0" name=""/>
        <dsp:cNvSpPr/>
      </dsp:nvSpPr>
      <dsp:spPr>
        <a:xfrm>
          <a:off x="4548445" y="2636051"/>
          <a:ext cx="585789" cy="585789"/>
        </a:xfrm>
        <a:prstGeom prst="ellipse">
          <a:avLst/>
        </a:prstGeom>
        <a:solidFill>
          <a:schemeClr val="accent1">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E10FD1-DF62-4727-B7FA-1ACDD476CA5C}">
      <dsp:nvSpPr>
        <dsp:cNvPr id="0" name=""/>
        <dsp:cNvSpPr/>
      </dsp:nvSpPr>
      <dsp:spPr>
        <a:xfrm>
          <a:off x="5864569" y="3514735"/>
          <a:ext cx="1860417" cy="234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latinLnBrk="1">
            <a:lnSpc>
              <a:spcPct val="90000"/>
            </a:lnSpc>
            <a:spcBef>
              <a:spcPct val="0"/>
            </a:spcBef>
            <a:spcAft>
              <a:spcPct val="35000"/>
            </a:spcAft>
          </a:pPr>
          <a:r>
            <a:rPr lang="en-US" altLang="ko-KR" sz="1800" kern="1200" dirty="0" smtClean="0"/>
            <a:t>AD3</a:t>
          </a:r>
          <a:r>
            <a:rPr lang="ko-KR" altLang="en-US" sz="1800" kern="1200" dirty="0" smtClean="0"/>
            <a:t>세기</a:t>
          </a:r>
          <a:r>
            <a:rPr lang="en-US" altLang="ko-KR" sz="1800" kern="1200" dirty="0" smtClean="0"/>
            <a:t>~7</a:t>
          </a:r>
          <a:r>
            <a:rPr lang="ko-KR" altLang="en-US" sz="1800" kern="1200" dirty="0" smtClean="0"/>
            <a:t>세기 고분시대 </a:t>
          </a:r>
          <a:r>
            <a:rPr lang="ko-KR" altLang="en-US" sz="1800" kern="1200" dirty="0" err="1" smtClean="0"/>
            <a:t>야요이인</a:t>
          </a:r>
          <a:r>
            <a:rPr lang="ko-KR" altLang="en-US" sz="1800" kern="1200" dirty="0" smtClean="0"/>
            <a:t> </a:t>
          </a:r>
          <a:r>
            <a:rPr lang="en-US" altLang="ko-KR" sz="1800" kern="1200" dirty="0" smtClean="0"/>
            <a:t>, </a:t>
          </a:r>
          <a:r>
            <a:rPr lang="ko-KR" altLang="en-US" sz="1800" kern="1200" dirty="0" err="1" smtClean="0"/>
            <a:t>대륙및</a:t>
          </a:r>
          <a:r>
            <a:rPr lang="ko-KR" altLang="en-US" sz="1800" kern="1200" dirty="0" smtClean="0"/>
            <a:t> 조선반도에서 </a:t>
          </a:r>
          <a:r>
            <a:rPr lang="ko-KR" altLang="en-US" sz="1800" kern="1200" dirty="0" err="1" smtClean="0"/>
            <a:t>집단적이주</a:t>
          </a:r>
          <a:r>
            <a:rPr lang="ko-KR" altLang="en-US" sz="1800" kern="1200" dirty="0" smtClean="0"/>
            <a:t> </a:t>
          </a:r>
          <a:endParaRPr lang="ko-KR" altLang="en-US" sz="1800" kern="1200" dirty="0"/>
        </a:p>
      </dsp:txBody>
      <dsp:txXfrm>
        <a:off x="5864569" y="3514735"/>
        <a:ext cx="1860417" cy="2343156"/>
      </dsp:txXfrm>
    </dsp:sp>
    <dsp:sp modelId="{F4B30B7C-364A-4644-8647-3A73D6494561}">
      <dsp:nvSpPr>
        <dsp:cNvPr id="0" name=""/>
        <dsp:cNvSpPr/>
      </dsp:nvSpPr>
      <dsp:spPr>
        <a:xfrm>
          <a:off x="6501883" y="2636051"/>
          <a:ext cx="585789" cy="585789"/>
        </a:xfrm>
        <a:prstGeom prst="ellipse">
          <a:avLst/>
        </a:prstGeom>
        <a:solidFill>
          <a:schemeClr val="accent1">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5D43B85-980C-47FF-9246-6E2E2139C11A}">
      <dsp:nvSpPr>
        <dsp:cNvPr id="0" name=""/>
        <dsp:cNvSpPr/>
      </dsp:nvSpPr>
      <dsp:spPr>
        <a:xfrm>
          <a:off x="7818008" y="0"/>
          <a:ext cx="1860417" cy="234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latinLnBrk="1">
            <a:lnSpc>
              <a:spcPct val="90000"/>
            </a:lnSpc>
            <a:spcBef>
              <a:spcPct val="0"/>
            </a:spcBef>
            <a:spcAft>
              <a:spcPct val="35000"/>
            </a:spcAft>
          </a:pPr>
          <a:endParaRPr lang="ko-KR" altLang="en-US" sz="1800" kern="1200" dirty="0"/>
        </a:p>
      </dsp:txBody>
      <dsp:txXfrm>
        <a:off x="7818008" y="0"/>
        <a:ext cx="1860417" cy="2343156"/>
      </dsp:txXfrm>
    </dsp:sp>
    <dsp:sp modelId="{0FDB218B-85CA-4543-B7F0-A5CEF2880FCF}">
      <dsp:nvSpPr>
        <dsp:cNvPr id="0" name=""/>
        <dsp:cNvSpPr/>
      </dsp:nvSpPr>
      <dsp:spPr>
        <a:xfrm>
          <a:off x="8455322" y="2636051"/>
          <a:ext cx="585789" cy="585789"/>
        </a:xfrm>
        <a:prstGeom prst="ellipse">
          <a:avLst/>
        </a:prstGeom>
        <a:solidFill>
          <a:schemeClr val="accent1">
            <a:hueOff val="0"/>
            <a:satOff val="0"/>
            <a:lumOff val="0"/>
            <a:alphaOff val="0"/>
          </a:schemeClr>
        </a:solidFill>
        <a:ln>
          <a:noFill/>
        </a:ln>
        <a:effectLst>
          <a:outerShdw blurRad="63500" dist="50800" dir="2400000" sx="96000" sy="96000" rotWithShape="0">
            <a:srgbClr val="000000">
              <a:alpha val="78431"/>
            </a:srgbClr>
          </a:outerShdw>
        </a:effectLst>
        <a:scene3d>
          <a:camera prst="orthographicFront" fov="0">
            <a:rot lat="0" lon="0" rev="0"/>
          </a:camera>
          <a:lightRig rig="twoPt" dir="l">
            <a:rot lat="0" lon="600000" rev="51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E648E-5014-4B1B-AC48-DD4C16238733}" type="datetimeFigureOut">
              <a:rPr lang="ko-KR" altLang="en-US" smtClean="0"/>
              <a:pPr/>
              <a:t>2010-03-29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EC068-9DE6-46B9-BABF-1E827FCBEF1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o.wikipedia.org/wiki/%EC%9D%BC%EB%B3%B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ko.wikipedia.org/wiki/%EA%B0%9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ko.wikipedia.org/w/index.php?title=%EC%9D%B4%EC%BC%80%EB%8B%A4_%EC%82%B0&amp;action=edit&amp;redlink=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ko.wikipedia.org/wiki/250%EB%85%8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ko.wikipedia.org/wiki/710%EB%85%8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ko.wikipedia.org/wiki/1707%EB%85%84" TargetMode="External"/><Relationship Id="rId3" Type="http://schemas.openxmlformats.org/officeDocument/2006/relationships/hyperlink" Target="http://ko.wikipedia.org/wiki/%EC%9D%BC%EB%B3%B8" TargetMode="External"/><Relationship Id="rId7" Type="http://schemas.openxmlformats.org/officeDocument/2006/relationships/hyperlink" Target="http://ko.wikipedia.org/wiki/%EC%82%B0"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ko.wikipedia.org/wiki/%ED%99%94%EC%82%B0" TargetMode="External"/><Relationship Id="rId5" Type="http://schemas.openxmlformats.org/officeDocument/2006/relationships/hyperlink" Target="http://ko.wikipedia.org/wiki/%EC%95%BC%EB%A7%88%EB%82%98%EC%8B%9C_%ED%98%84" TargetMode="External"/><Relationship Id="rId4" Type="http://schemas.openxmlformats.org/officeDocument/2006/relationships/hyperlink" Target="http://ko.wikipedia.org/wiki/%ED%98%BC%EC%8A%8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D6B80A50-E1B0-4653-B5FF-F00E339BA07C}" type="slidenum">
              <a:rPr lang="ko-KR" altLang="en-US" smtClean="0"/>
              <a:pPr/>
              <a:t>3</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sz="1200" dirty="0" smtClean="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24</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b="0" dirty="0" err="1" smtClean="0"/>
              <a:t>첫번째</a:t>
            </a:r>
            <a:r>
              <a:rPr lang="en-US" altLang="ko-KR" b="0" dirty="0" smtClean="0"/>
              <a:t>-</a:t>
            </a:r>
            <a:r>
              <a:rPr lang="ko-KR" altLang="en-US" b="0" dirty="0" err="1" smtClean="0"/>
              <a:t>시나노</a:t>
            </a:r>
            <a:r>
              <a:rPr lang="ko-KR" altLang="en-US" b="0" dirty="0" smtClean="0"/>
              <a:t> 강</a:t>
            </a:r>
            <a:r>
              <a:rPr lang="en-US" altLang="ko-KR" dirty="0" smtClean="0"/>
              <a:t>(</a:t>
            </a:r>
            <a:r>
              <a:rPr lang="ko-KR" altLang="en-US" dirty="0" err="1" smtClean="0"/>
              <a:t>信濃川</a:t>
            </a:r>
            <a:r>
              <a:rPr lang="en-US" altLang="ko-KR" dirty="0" smtClean="0"/>
              <a:t>)</a:t>
            </a:r>
            <a:r>
              <a:rPr lang="ko-KR" altLang="en-US" dirty="0" smtClean="0"/>
              <a:t>은 </a:t>
            </a:r>
            <a:r>
              <a:rPr lang="ko-KR" altLang="en-US" dirty="0" smtClean="0">
                <a:hlinkClick r:id="rId3" action="ppaction://hlinkfile" tooltip="일본"/>
              </a:rPr>
              <a:t>일본</a:t>
            </a:r>
            <a:r>
              <a:rPr lang="ko-KR" altLang="en-US" dirty="0" smtClean="0"/>
              <a:t>에서 가장 긴 </a:t>
            </a:r>
            <a:r>
              <a:rPr lang="ko-KR" altLang="en-US" dirty="0" smtClean="0">
                <a:hlinkClick r:id="rId4" action="ppaction://hlinkfile" tooltip="강"/>
              </a:rPr>
              <a:t>강</a:t>
            </a:r>
            <a:r>
              <a:rPr lang="ko-KR" altLang="en-US" dirty="0" smtClean="0"/>
              <a:t>이다</a:t>
            </a:r>
            <a:r>
              <a:rPr lang="en-US" altLang="ko-KR" dirty="0" smtClean="0"/>
              <a:t>.</a:t>
            </a:r>
          </a:p>
          <a:p>
            <a:r>
              <a:rPr lang="ko-KR" altLang="en-US" dirty="0" err="1" smtClean="0"/>
              <a:t>두번째</a:t>
            </a:r>
            <a:r>
              <a:rPr lang="en-US" altLang="ko-KR" dirty="0" smtClean="0"/>
              <a:t>-</a:t>
            </a:r>
            <a:r>
              <a:rPr lang="ko-KR" altLang="en-US" dirty="0" smtClean="0"/>
              <a:t>강의 길이는 짧지만 유역 면적이 넓어서 유량이 많아 </a:t>
            </a:r>
            <a:r>
              <a:rPr lang="ko-KR" altLang="en-US" dirty="0" err="1" smtClean="0"/>
              <a:t>게이한신의</a:t>
            </a:r>
            <a:r>
              <a:rPr lang="ko-KR" altLang="en-US" dirty="0" smtClean="0"/>
              <a:t> 번영을 </a:t>
            </a:r>
            <a:r>
              <a:rPr lang="ko-KR" altLang="en-US" dirty="0" err="1" smtClean="0"/>
              <a:t>뒷받임하고</a:t>
            </a:r>
            <a:r>
              <a:rPr lang="ko-KR" altLang="en-US" dirty="0" smtClean="0"/>
              <a:t> 있다</a:t>
            </a:r>
            <a:r>
              <a:rPr lang="en-US" altLang="ko-KR" dirty="0" smtClean="0"/>
              <a:t>.</a:t>
            </a:r>
          </a:p>
          <a:p>
            <a:endParaRPr lang="ko-KR" altLang="en-US" dirty="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25</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sz="1200" dirty="0" smtClean="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26</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간토평야</a:t>
            </a:r>
            <a:r>
              <a:rPr lang="en-US" altLang="ko-KR" dirty="0" smtClean="0"/>
              <a:t>-</a:t>
            </a:r>
            <a:r>
              <a:rPr lang="ko-KR" altLang="en-US" dirty="0" smtClean="0"/>
              <a:t>일본 </a:t>
            </a:r>
            <a:r>
              <a:rPr lang="ko-KR" altLang="en-US" dirty="0" err="1" smtClean="0"/>
              <a:t>간토지방의</a:t>
            </a:r>
            <a:r>
              <a:rPr lang="ko-KR" altLang="en-US" dirty="0" smtClean="0"/>
              <a:t> 주요부를 차지하는 일본 최대의 평야</a:t>
            </a:r>
            <a:endParaRPr lang="en-US" altLang="ko-KR" dirty="0" smtClean="0"/>
          </a:p>
          <a:p>
            <a:r>
              <a:rPr lang="ko-KR" altLang="en-US" dirty="0" smtClean="0"/>
              <a:t>노비평야</a:t>
            </a:r>
            <a:r>
              <a:rPr lang="en-US" altLang="ko-KR" dirty="0" smtClean="0"/>
              <a:t>-</a:t>
            </a:r>
            <a:r>
              <a:rPr lang="ko-KR" altLang="en-US" dirty="0" err="1" smtClean="0">
                <a:hlinkClick r:id="rId3" action="ppaction://hlinkfile" tooltip="이케다 산 (존재하지 않는 문서)"/>
              </a:rPr>
              <a:t>이케다</a:t>
            </a:r>
            <a:r>
              <a:rPr lang="ko-KR" altLang="en-US" dirty="0" smtClean="0">
                <a:hlinkClick r:id="rId3" action="ppaction://hlinkfile" tooltip="이케다 산 (존재하지 않는 문서)"/>
              </a:rPr>
              <a:t> 산</a:t>
            </a:r>
            <a:r>
              <a:rPr lang="ko-KR" altLang="en-US" dirty="0" smtClean="0"/>
              <a:t>에서 내려다 본 노비 평야</a:t>
            </a:r>
            <a:r>
              <a:rPr lang="en-US" altLang="ko-KR" dirty="0" smtClean="0"/>
              <a:t>.</a:t>
            </a:r>
            <a:r>
              <a:rPr lang="ko-KR" altLang="en-US" sz="1200" kern="1200" dirty="0" smtClean="0">
                <a:solidFill>
                  <a:schemeClr val="tx1"/>
                </a:solidFill>
                <a:latin typeface="+mn-lt"/>
                <a:ea typeface="+mn-ea"/>
                <a:cs typeface="+mn-cs"/>
              </a:rPr>
              <a:t> 일본의 </a:t>
            </a:r>
            <a:r>
              <a:rPr lang="ko-KR" altLang="en-US" sz="1200" kern="1200" dirty="0" err="1" smtClean="0">
                <a:solidFill>
                  <a:schemeClr val="tx1"/>
                </a:solidFill>
                <a:latin typeface="+mn-lt"/>
                <a:ea typeface="+mn-ea"/>
                <a:cs typeface="+mn-cs"/>
              </a:rPr>
              <a:t>아이치현</a:t>
            </a:r>
            <a:r>
              <a:rPr lang="en-US" altLang="ko-KR" sz="1200" kern="1200" dirty="0" smtClean="0">
                <a:solidFill>
                  <a:schemeClr val="tx1"/>
                </a:solidFill>
                <a:latin typeface="+mn-lt"/>
                <a:ea typeface="+mn-ea"/>
                <a:cs typeface="+mn-cs"/>
              </a:rPr>
              <a:t>[</a:t>
            </a:r>
            <a:r>
              <a:rPr lang="ko-KR" altLang="en-US" sz="1200" kern="1200" dirty="0" err="1" smtClean="0">
                <a:solidFill>
                  <a:schemeClr val="tx1"/>
                </a:solidFill>
                <a:latin typeface="+mn-lt"/>
                <a:ea typeface="+mn-ea"/>
                <a:cs typeface="+mn-cs"/>
              </a:rPr>
              <a:t>愛知縣</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과 기후현</a:t>
            </a:r>
            <a:r>
              <a:rPr lang="en-US" altLang="ko-KR" sz="1200" kern="1200" dirty="0" smtClean="0">
                <a:solidFill>
                  <a:schemeClr val="tx1"/>
                </a:solidFill>
                <a:latin typeface="+mn-lt"/>
                <a:ea typeface="+mn-ea"/>
                <a:cs typeface="+mn-cs"/>
              </a:rPr>
              <a:t>[</a:t>
            </a:r>
            <a:r>
              <a:rPr lang="ko-KR" altLang="en-US" sz="1200" kern="1200" dirty="0" err="1" smtClean="0">
                <a:solidFill>
                  <a:schemeClr val="tx1"/>
                </a:solidFill>
                <a:latin typeface="+mn-lt"/>
                <a:ea typeface="+mn-ea"/>
                <a:cs typeface="+mn-cs"/>
              </a:rPr>
              <a:t>岐阜縣</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에 걸쳐 있는 </a:t>
            </a:r>
            <a:r>
              <a:rPr lang="ko-KR" altLang="en-US" sz="1200" b="1" kern="1200" dirty="0" smtClean="0">
                <a:solidFill>
                  <a:schemeClr val="tx1"/>
                </a:solidFill>
                <a:latin typeface="+mn-lt"/>
                <a:ea typeface="+mn-ea"/>
                <a:cs typeface="+mn-cs"/>
              </a:rPr>
              <a:t>평야</a:t>
            </a:r>
            <a:r>
              <a:rPr lang="en-US" altLang="ko-KR" sz="1200" kern="1200" dirty="0" smtClean="0">
                <a:solidFill>
                  <a:schemeClr val="tx1"/>
                </a:solidFill>
                <a:latin typeface="+mn-lt"/>
                <a:ea typeface="+mn-ea"/>
                <a:cs typeface="+mn-cs"/>
              </a:rPr>
              <a:t>.</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27</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C1EC068-9DE6-46B9-BABF-1E827FCBEF1D}" type="slidenum">
              <a:rPr lang="ko-KR" altLang="en-US" smtClean="0"/>
              <a:pPr/>
              <a:t>29</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smtClean="0">
                <a:solidFill>
                  <a:schemeClr val="tx1"/>
                </a:solidFill>
                <a:latin typeface="+mn-lt"/>
                <a:ea typeface="+mn-ea"/>
                <a:cs typeface="+mn-cs"/>
              </a:rPr>
              <a:t>출산율은 적고 의료의 발달로 평균수명은 늘어나 </a:t>
            </a:r>
            <a:r>
              <a:rPr lang="en-US" altLang="ko-KR" sz="1200" kern="1200" dirty="0" smtClean="0">
                <a:solidFill>
                  <a:schemeClr val="tx1"/>
                </a:solidFill>
                <a:latin typeface="+mn-lt"/>
                <a:ea typeface="+mn-ea"/>
                <a:cs typeface="+mn-cs"/>
              </a:rPr>
              <a:t>2020</a:t>
            </a:r>
            <a:r>
              <a:rPr lang="ko-KR" altLang="en-US" sz="1200" kern="1200" dirty="0" smtClean="0">
                <a:solidFill>
                  <a:schemeClr val="tx1"/>
                </a:solidFill>
                <a:latin typeface="+mn-lt"/>
                <a:ea typeface="+mn-ea"/>
                <a:cs typeface="+mn-cs"/>
              </a:rPr>
              <a:t>년에 총인구의 </a:t>
            </a:r>
            <a:r>
              <a:rPr lang="en-US" altLang="ko-KR" sz="1200" kern="1200" dirty="0" smtClean="0">
                <a:solidFill>
                  <a:schemeClr val="tx1"/>
                </a:solidFill>
                <a:latin typeface="+mn-lt"/>
                <a:ea typeface="+mn-ea"/>
                <a:cs typeface="+mn-cs"/>
              </a:rPr>
              <a:t>24%</a:t>
            </a:r>
            <a:r>
              <a:rPr lang="ko-KR" altLang="en-US" sz="1200" kern="1200" dirty="0" smtClean="0">
                <a:solidFill>
                  <a:schemeClr val="tx1"/>
                </a:solidFill>
                <a:latin typeface="+mn-lt"/>
                <a:ea typeface="+mn-ea"/>
                <a:cs typeface="+mn-cs"/>
              </a:rPr>
              <a:t>까지 고령화가 진행될 것으로 예상한다</a:t>
            </a:r>
            <a:r>
              <a:rPr lang="en-US" altLang="ko-KR" sz="1200" kern="1200" dirty="0" smtClean="0">
                <a:solidFill>
                  <a:schemeClr val="tx1"/>
                </a:solidFill>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지도</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일본은 평균나이는 </a:t>
            </a:r>
            <a:r>
              <a:rPr lang="en-US" altLang="ko-KR" sz="1200" kern="1200" dirty="0" smtClean="0">
                <a:solidFill>
                  <a:schemeClr val="tx1"/>
                </a:solidFill>
                <a:latin typeface="+mn-lt"/>
                <a:ea typeface="+mn-ea"/>
                <a:cs typeface="+mn-cs"/>
              </a:rPr>
              <a:t>40</a:t>
            </a:r>
            <a:r>
              <a:rPr lang="ko-KR" altLang="en-US" sz="1200" kern="1200" dirty="0" err="1" smtClean="0">
                <a:solidFill>
                  <a:schemeClr val="tx1"/>
                </a:solidFill>
                <a:latin typeface="+mn-lt"/>
                <a:ea typeface="+mn-ea"/>
                <a:cs typeface="+mn-cs"/>
              </a:rPr>
              <a:t>대이상이다</a:t>
            </a:r>
            <a:r>
              <a:rPr lang="en-US" altLang="ko-KR" sz="1200" kern="1200" dirty="0" smtClean="0">
                <a:solidFill>
                  <a:schemeClr val="tx1"/>
                </a:solidFill>
                <a:latin typeface="+mn-lt"/>
                <a:ea typeface="+mn-ea"/>
                <a:cs typeface="+mn-cs"/>
              </a:rPr>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3BBB4D7B-EFFB-4F08-BA81-7785682358C3}" type="slidenum">
              <a:rPr lang="ko-KR" altLang="en-US" smtClean="0"/>
              <a:pPr/>
              <a:t>49</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dirty="0" smtClean="0"/>
              <a:t>광역자치단체로서 </a:t>
            </a:r>
            <a:r>
              <a:rPr lang="en-US" altLang="ko-KR" sz="1200" dirty="0" smtClean="0"/>
              <a:t>1</a:t>
            </a:r>
            <a:r>
              <a:rPr lang="ko-KR" altLang="en-US" sz="1200" dirty="0" smtClean="0"/>
              <a:t>도</a:t>
            </a:r>
            <a:r>
              <a:rPr lang="en-US" altLang="ko-KR" sz="1200" dirty="0" smtClean="0"/>
              <a:t>((</a:t>
            </a:r>
            <a:r>
              <a:rPr lang="ko-KR" altLang="en-US" sz="1200" dirty="0" smtClean="0"/>
              <a:t>東京都</a:t>
            </a:r>
            <a:r>
              <a:rPr lang="en-US" altLang="ko-KR" sz="1200" dirty="0" smtClean="0"/>
              <a:t>), 1</a:t>
            </a:r>
            <a:r>
              <a:rPr lang="ko-KR" altLang="en-US" sz="1200" dirty="0" smtClean="0"/>
              <a:t>도</a:t>
            </a:r>
            <a:r>
              <a:rPr lang="en-US" altLang="ko-KR" sz="1200" dirty="0" smtClean="0"/>
              <a:t>(</a:t>
            </a:r>
            <a:r>
              <a:rPr lang="ko-KR" altLang="en-US" sz="1200" dirty="0" smtClean="0"/>
              <a:t>北海道</a:t>
            </a:r>
            <a:r>
              <a:rPr lang="en-US" altLang="ko-KR" sz="1200" dirty="0" smtClean="0"/>
              <a:t>), 2</a:t>
            </a:r>
            <a:r>
              <a:rPr lang="ko-KR" altLang="en-US" sz="1200" dirty="0" smtClean="0"/>
              <a:t>부</a:t>
            </a:r>
            <a:r>
              <a:rPr lang="en-US" altLang="ko-KR" sz="1200" dirty="0" smtClean="0"/>
              <a:t>(</a:t>
            </a:r>
            <a:r>
              <a:rPr lang="ko-KR" altLang="en-US" sz="1200" dirty="0" err="1" smtClean="0"/>
              <a:t>京都府</a:t>
            </a:r>
            <a:r>
              <a:rPr lang="en-US" altLang="ko-KR" sz="1200" dirty="0" smtClean="0"/>
              <a:t>, </a:t>
            </a:r>
            <a:r>
              <a:rPr lang="ko-KR" altLang="en-US" sz="1200" dirty="0" err="1" smtClean="0"/>
              <a:t>大阪府</a:t>
            </a:r>
            <a:r>
              <a:rPr lang="en-US" altLang="ko-KR" sz="1200" dirty="0" smtClean="0"/>
              <a:t>), 43</a:t>
            </a:r>
            <a:r>
              <a:rPr lang="ko-KR" altLang="en-US" sz="1200" dirty="0" smtClean="0"/>
              <a:t>현</a:t>
            </a:r>
            <a:r>
              <a:rPr lang="en-US" altLang="ko-KR" sz="1200" dirty="0" smtClean="0"/>
              <a:t>(</a:t>
            </a:r>
            <a:r>
              <a:rPr lang="ko-KR" altLang="en-US" sz="1200" dirty="0" smtClean="0"/>
              <a:t>縣</a:t>
            </a:r>
            <a:r>
              <a:rPr lang="en-US" altLang="ko-KR" sz="1200" dirty="0" smtClean="0"/>
              <a:t>)</a:t>
            </a:r>
            <a:r>
              <a:rPr lang="ko-KR" altLang="en-US" sz="1200" dirty="0" smtClean="0"/>
              <a:t>으로 된 </a:t>
            </a:r>
            <a:r>
              <a:rPr lang="ko-KR" altLang="en-US" sz="1200" dirty="0" err="1" smtClean="0"/>
              <a:t>도도부현이</a:t>
            </a:r>
            <a:r>
              <a:rPr lang="ko-KR" altLang="en-US" sz="1200" dirty="0" smtClean="0"/>
              <a:t> 있고</a:t>
            </a:r>
            <a:r>
              <a:rPr lang="en-US" altLang="ko-KR" sz="1200" dirty="0" smtClean="0"/>
              <a:t>, </a:t>
            </a:r>
            <a:r>
              <a:rPr lang="ko-KR" altLang="en-US" sz="1200" dirty="0" smtClean="0"/>
              <a:t>기초자치단체로는 시</a:t>
            </a:r>
            <a:r>
              <a:rPr lang="en-US" altLang="ko-KR" sz="1200" dirty="0" smtClean="0"/>
              <a:t>, </a:t>
            </a:r>
            <a:r>
              <a:rPr lang="ko-KR" altLang="en-US" sz="1200" dirty="0" smtClean="0"/>
              <a:t>정</a:t>
            </a:r>
            <a:r>
              <a:rPr lang="en-US" altLang="ko-KR" sz="1200" dirty="0" smtClean="0"/>
              <a:t>, </a:t>
            </a:r>
            <a:r>
              <a:rPr lang="ko-KR" altLang="en-US" sz="1200" dirty="0" smtClean="0"/>
              <a:t>촌으로 나누어짐</a:t>
            </a:r>
            <a:r>
              <a:rPr lang="en-US" altLang="ko-KR" sz="1200" dirty="0" smtClean="0"/>
              <a:t>.</a:t>
            </a:r>
            <a:endParaRPr lang="ko-KR" altLang="en-US" dirty="0"/>
          </a:p>
        </p:txBody>
      </p:sp>
      <p:sp>
        <p:nvSpPr>
          <p:cNvPr id="4" name="슬라이드 번호 개체 틀 3"/>
          <p:cNvSpPr>
            <a:spLocks noGrp="1"/>
          </p:cNvSpPr>
          <p:nvPr>
            <p:ph type="sldNum" sz="quarter" idx="10"/>
          </p:nvPr>
        </p:nvSpPr>
        <p:spPr/>
        <p:txBody>
          <a:bodyPr/>
          <a:lstStyle/>
          <a:p>
            <a:fld id="{3BBB4D7B-EFFB-4F08-BA81-7785682358C3}" type="slidenum">
              <a:rPr lang="ko-KR" altLang="en-US" smtClean="0"/>
              <a:pPr/>
              <a:t>50</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err="1" smtClean="0"/>
              <a:t>츄고쿠산지와</a:t>
            </a:r>
            <a:r>
              <a:rPr lang="ko-KR" altLang="en-US" dirty="0" smtClean="0"/>
              <a:t> </a:t>
            </a:r>
            <a:r>
              <a:rPr lang="ko-KR" altLang="en-US" dirty="0" err="1" smtClean="0"/>
              <a:t>시코쿠산지가</a:t>
            </a:r>
            <a:r>
              <a:rPr lang="ko-KR" altLang="en-US" dirty="0" smtClean="0"/>
              <a:t> 병행하게 늘어져 있어 이들 산지에 의해 </a:t>
            </a:r>
            <a:r>
              <a:rPr lang="ko-KR" altLang="en-US" dirty="0" err="1" smtClean="0"/>
              <a:t>동해측의</a:t>
            </a:r>
            <a:r>
              <a:rPr lang="ko-KR" altLang="en-US" dirty="0" smtClean="0"/>
              <a:t> </a:t>
            </a:r>
            <a:r>
              <a:rPr lang="ko-KR" altLang="en-US" dirty="0" err="1" smtClean="0"/>
              <a:t>산잉지방</a:t>
            </a:r>
            <a:r>
              <a:rPr lang="en-US" altLang="ko-KR" dirty="0" smtClean="0"/>
              <a:t>, </a:t>
            </a:r>
            <a:r>
              <a:rPr lang="ko-KR" altLang="en-US" dirty="0" smtClean="0"/>
              <a:t>두 개의 산지에 끼워져 있는 </a:t>
            </a:r>
            <a:r>
              <a:rPr lang="ko-KR" altLang="en-US" dirty="0" err="1" smtClean="0"/>
              <a:t>세토나이지방</a:t>
            </a:r>
            <a:r>
              <a:rPr lang="en-US" altLang="ko-KR" dirty="0" smtClean="0"/>
              <a:t>, </a:t>
            </a:r>
            <a:r>
              <a:rPr lang="ko-KR" altLang="en-US" dirty="0" smtClean="0"/>
              <a:t>태평양쪽의 </a:t>
            </a:r>
            <a:r>
              <a:rPr lang="ko-KR" altLang="en-US" dirty="0" err="1" smtClean="0"/>
              <a:t>시코쿠</a:t>
            </a:r>
            <a:r>
              <a:rPr lang="ko-KR" altLang="en-US" dirty="0" smtClean="0"/>
              <a:t> 남부지방 등 </a:t>
            </a:r>
            <a:r>
              <a:rPr lang="en-US" altLang="ko-KR" dirty="0" smtClean="0"/>
              <a:t>3</a:t>
            </a:r>
            <a:r>
              <a:rPr lang="ko-KR" altLang="en-US" dirty="0" smtClean="0"/>
              <a:t>개의 지역으로 나눠져 있다</a:t>
            </a:r>
            <a:r>
              <a:rPr lang="en-US" altLang="ko-KR" dirty="0" smtClean="0"/>
              <a:t>.</a:t>
            </a:r>
          </a:p>
        </p:txBody>
      </p:sp>
      <p:sp>
        <p:nvSpPr>
          <p:cNvPr id="4" name="슬라이드 번호 개체 틀 3"/>
          <p:cNvSpPr>
            <a:spLocks noGrp="1"/>
          </p:cNvSpPr>
          <p:nvPr>
            <p:ph type="sldNum" sz="quarter" idx="10"/>
          </p:nvPr>
        </p:nvSpPr>
        <p:spPr/>
        <p:txBody>
          <a:bodyPr/>
          <a:lstStyle/>
          <a:p>
            <a:fld id="{3BBB4D7B-EFFB-4F08-BA81-7785682358C3}" type="slidenum">
              <a:rPr lang="ko-KR" altLang="en-US" smtClean="0"/>
              <a:pPr/>
              <a:t>53</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BBB4D7B-EFFB-4F08-BA81-7785682358C3}" type="slidenum">
              <a:rPr lang="ko-KR" altLang="en-US" smtClean="0"/>
              <a:pPr/>
              <a:t>55</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C1EC068-9DE6-46B9-BABF-1E827FCBEF1D}" type="slidenum">
              <a:rPr lang="ko-KR" altLang="en-US" smtClean="0"/>
              <a:pPr/>
              <a:t>63</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D6B80A50-E1B0-4653-B5FF-F00E339BA07C}" type="slidenum">
              <a:rPr lang="ko-KR" altLang="en-US" smtClean="0"/>
              <a:pPr/>
              <a:t>4</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야요이시대</a:t>
            </a:r>
            <a:r>
              <a:rPr lang="ko-KR" altLang="en-US" dirty="0" smtClean="0"/>
              <a:t> </a:t>
            </a:r>
            <a:r>
              <a:rPr lang="ko-KR" altLang="en-US" dirty="0" err="1" smtClean="0"/>
              <a:t>도래인이</a:t>
            </a:r>
            <a:r>
              <a:rPr lang="ko-KR" altLang="en-US" dirty="0" smtClean="0"/>
              <a:t>  </a:t>
            </a:r>
            <a:r>
              <a:rPr lang="ko-KR" altLang="en-US" dirty="0" err="1" smtClean="0"/>
              <a:t>북큐슈를</a:t>
            </a:r>
            <a:r>
              <a:rPr lang="ko-KR" altLang="en-US" dirty="0" smtClean="0"/>
              <a:t> 통해 일본열도로 들어와 </a:t>
            </a:r>
            <a:r>
              <a:rPr lang="ko-KR" altLang="en-US" dirty="0" err="1" smtClean="0"/>
              <a:t>킨키지방으로</a:t>
            </a:r>
            <a:r>
              <a:rPr lang="ko-KR" altLang="en-US" dirty="0" smtClean="0"/>
              <a:t> 진출 </a:t>
            </a:r>
            <a:endParaRPr lang="en-US" altLang="ko-KR" dirty="0" smtClean="0"/>
          </a:p>
          <a:p>
            <a:r>
              <a:rPr lang="ko-KR" altLang="en-US" dirty="0" err="1" smtClean="0"/>
              <a:t>북큐슈</a:t>
            </a:r>
            <a:r>
              <a:rPr lang="ko-KR" altLang="en-US" dirty="0" smtClean="0"/>
              <a:t> 중심의 소규모 나라를 </a:t>
            </a:r>
            <a:r>
              <a:rPr lang="ko-KR" altLang="en-US" dirty="0" err="1" smtClean="0"/>
              <a:t>만듬</a:t>
            </a:r>
            <a:endParaRPr lang="en-US" altLang="ko-KR" dirty="0" smtClean="0"/>
          </a:p>
          <a:p>
            <a:r>
              <a:rPr lang="en-US" altLang="ko-KR" dirty="0" smtClean="0"/>
              <a:t>6</a:t>
            </a:r>
            <a:r>
              <a:rPr lang="ko-KR" altLang="en-US" dirty="0" smtClean="0"/>
              <a:t>세기경 소국이 연립한 국가형태의 </a:t>
            </a:r>
            <a:r>
              <a:rPr lang="ko-KR" altLang="en-US" dirty="0" err="1" smtClean="0"/>
              <a:t>야마토조정</a:t>
            </a:r>
            <a:endParaRPr lang="en-US" altLang="ko-KR" dirty="0" smtClean="0"/>
          </a:p>
          <a:p>
            <a:r>
              <a:rPr lang="ko-KR" altLang="en-US" dirty="0" err="1" smtClean="0"/>
              <a:t>도래인이</a:t>
            </a:r>
            <a:r>
              <a:rPr lang="ko-KR" altLang="en-US" dirty="0" smtClean="0"/>
              <a:t> </a:t>
            </a:r>
            <a:r>
              <a:rPr lang="ko-KR" altLang="en-US" dirty="0" err="1" smtClean="0"/>
              <a:t>북큐슈에서</a:t>
            </a:r>
            <a:r>
              <a:rPr lang="ko-KR" altLang="en-US" dirty="0" smtClean="0"/>
              <a:t> </a:t>
            </a:r>
            <a:r>
              <a:rPr lang="ko-KR" altLang="en-US" dirty="0" err="1" smtClean="0"/>
              <a:t>킨키를거처</a:t>
            </a:r>
            <a:r>
              <a:rPr lang="ko-KR" altLang="en-US" dirty="0" smtClean="0"/>
              <a:t> </a:t>
            </a:r>
            <a:r>
              <a:rPr lang="ko-KR" altLang="en-US" dirty="0" err="1" smtClean="0"/>
              <a:t>간토지방으로</a:t>
            </a:r>
            <a:r>
              <a:rPr lang="ko-KR" altLang="en-US" dirty="0" smtClean="0"/>
              <a:t> 진출 </a:t>
            </a:r>
          </a:p>
          <a:p>
            <a:r>
              <a:rPr lang="en-US" altLang="ko-KR" dirty="0" smtClean="0"/>
              <a:t>(</a:t>
            </a:r>
            <a:r>
              <a:rPr lang="en-US" altLang="ko-KR" dirty="0" smtClean="0">
                <a:hlinkClick r:id="rId3" action="ppaction://hlinkfile" tooltip="250년"/>
              </a:rPr>
              <a:t>250</a:t>
            </a:r>
            <a:r>
              <a:rPr lang="ko-KR" altLang="en-US" dirty="0" smtClean="0">
                <a:hlinkClick r:id="rId3" action="ppaction://hlinkfile" tooltip="250년"/>
              </a:rPr>
              <a:t>년</a:t>
            </a:r>
            <a:r>
              <a:rPr lang="en-US" altLang="ko-KR" dirty="0" smtClean="0"/>
              <a:t>–</a:t>
            </a:r>
            <a:r>
              <a:rPr lang="en-US" altLang="ko-KR" dirty="0" smtClean="0">
                <a:hlinkClick r:id="rId4" action="ppaction://hlinkfile" tooltip="710년"/>
              </a:rPr>
              <a:t>710</a:t>
            </a:r>
            <a:r>
              <a:rPr lang="ko-KR" altLang="en-US" dirty="0" smtClean="0">
                <a:hlinkClick r:id="rId4" action="ppaction://hlinkfile" tooltip="710년"/>
              </a:rPr>
              <a:t>년</a:t>
            </a:r>
            <a:r>
              <a:rPr lang="ko-KR" altLang="en-US" dirty="0" smtClean="0"/>
              <a:t>  </a:t>
            </a:r>
            <a:r>
              <a:rPr lang="ko-KR" altLang="en-US" dirty="0" err="1" smtClean="0"/>
              <a:t>아스카</a:t>
            </a:r>
            <a:r>
              <a:rPr lang="ko-KR" altLang="en-US" dirty="0" smtClean="0"/>
              <a:t> 문화</a:t>
            </a:r>
            <a:endParaRPr lang="ko-KR" altLang="en-US" dirty="0"/>
          </a:p>
        </p:txBody>
      </p:sp>
      <p:sp>
        <p:nvSpPr>
          <p:cNvPr id="4" name="슬라이드 번호 개체 틀 3"/>
          <p:cNvSpPr>
            <a:spLocks noGrp="1"/>
          </p:cNvSpPr>
          <p:nvPr>
            <p:ph type="sldNum" sz="quarter" idx="10"/>
          </p:nvPr>
        </p:nvSpPr>
        <p:spPr/>
        <p:txBody>
          <a:bodyPr/>
          <a:lstStyle/>
          <a:p>
            <a:fld id="{D6B80A50-E1B0-4653-B5FF-F00E339BA07C}" type="slidenum">
              <a:rPr lang="ko-KR" altLang="en-US" smtClean="0"/>
              <a:pPr/>
              <a:t>9</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kern="1200" dirty="0" smtClean="0">
                <a:solidFill>
                  <a:schemeClr val="tx1"/>
                </a:solidFill>
                <a:latin typeface="+mn-lt"/>
                <a:ea typeface="+mn-ea"/>
                <a:cs typeface="+mn-cs"/>
              </a:rPr>
              <a:t>장원제가 해체되고 영주와 예속민의 관계가 보다 분명해지는 </a:t>
            </a:r>
            <a:r>
              <a:rPr lang="en-US" altLang="ko-KR" sz="1200" kern="1200" dirty="0" smtClean="0">
                <a:solidFill>
                  <a:schemeClr val="tx1"/>
                </a:solidFill>
                <a:latin typeface="+mn-lt"/>
                <a:ea typeface="+mn-ea"/>
                <a:cs typeface="+mn-cs"/>
              </a:rPr>
              <a:t>14</a:t>
            </a:r>
            <a:r>
              <a:rPr lang="ko-KR" altLang="en-US" sz="1200" kern="1200" dirty="0" smtClean="0">
                <a:solidFill>
                  <a:schemeClr val="tx1"/>
                </a:solidFill>
                <a:latin typeface="+mn-lt"/>
                <a:ea typeface="+mn-ea"/>
                <a:cs typeface="+mn-cs"/>
              </a:rPr>
              <a:t>세기를 중세의 시작으로 보거나</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장원제가 완전히 해체되는 </a:t>
            </a:r>
            <a:r>
              <a:rPr lang="en-US" altLang="ko-KR" sz="1200" kern="1200" dirty="0" smtClean="0">
                <a:solidFill>
                  <a:schemeClr val="tx1"/>
                </a:solidFill>
                <a:latin typeface="+mn-lt"/>
                <a:ea typeface="+mn-ea"/>
                <a:cs typeface="+mn-cs"/>
              </a:rPr>
              <a:t>16</a:t>
            </a:r>
            <a:r>
              <a:rPr lang="ko-KR" altLang="en-US" sz="1200" kern="1200" dirty="0" smtClean="0">
                <a:solidFill>
                  <a:schemeClr val="tx1"/>
                </a:solidFill>
                <a:latin typeface="+mn-lt"/>
                <a:ea typeface="+mn-ea"/>
                <a:cs typeface="+mn-cs"/>
              </a:rPr>
              <a:t>세기 이후를 중세의 시작으로 보는 견해도 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종료는 </a:t>
            </a:r>
            <a:r>
              <a:rPr lang="en-US" altLang="ko-KR" sz="1200" kern="1200" dirty="0" smtClean="0">
                <a:solidFill>
                  <a:schemeClr val="tx1"/>
                </a:solidFill>
                <a:latin typeface="+mn-lt"/>
                <a:ea typeface="+mn-ea"/>
                <a:cs typeface="+mn-cs"/>
              </a:rPr>
              <a:t>16</a:t>
            </a:r>
            <a:r>
              <a:rPr lang="ko-KR" altLang="en-US" sz="1200" kern="1200" dirty="0" smtClean="0">
                <a:solidFill>
                  <a:schemeClr val="tx1"/>
                </a:solidFill>
                <a:latin typeface="+mn-lt"/>
                <a:ea typeface="+mn-ea"/>
                <a:cs typeface="+mn-cs"/>
              </a:rPr>
              <a:t>세기말 </a:t>
            </a:r>
            <a:r>
              <a:rPr lang="en-US" altLang="ko-KR" sz="1200" kern="1200" dirty="0" smtClean="0">
                <a:solidFill>
                  <a:schemeClr val="tx1"/>
                </a:solidFill>
                <a:latin typeface="+mn-lt"/>
                <a:ea typeface="+mn-ea"/>
                <a:cs typeface="+mn-cs"/>
              </a:rPr>
              <a:t>17</a:t>
            </a:r>
            <a:r>
              <a:rPr lang="ko-KR" altLang="en-US" sz="1200" kern="1200" dirty="0" err="1" smtClean="0">
                <a:solidFill>
                  <a:schemeClr val="tx1"/>
                </a:solidFill>
                <a:latin typeface="+mn-lt"/>
                <a:ea typeface="+mn-ea"/>
                <a:cs typeface="+mn-cs"/>
              </a:rPr>
              <a:t>세기초</a:t>
            </a:r>
            <a:r>
              <a:rPr lang="ko-KR" altLang="en-US" sz="1200" kern="1200" dirty="0" smtClean="0">
                <a:solidFill>
                  <a:schemeClr val="tx1"/>
                </a:solidFill>
                <a:latin typeface="+mn-lt"/>
                <a:ea typeface="+mn-ea"/>
                <a:cs typeface="+mn-cs"/>
              </a:rPr>
              <a:t> </a:t>
            </a:r>
            <a:r>
              <a:rPr lang="ko-KR" altLang="en-US" sz="1200" kern="1200" dirty="0" err="1" smtClean="0">
                <a:solidFill>
                  <a:schemeClr val="tx1"/>
                </a:solidFill>
                <a:latin typeface="+mn-lt"/>
                <a:ea typeface="+mn-ea"/>
                <a:cs typeface="+mn-cs"/>
              </a:rPr>
              <a:t>도쿠가와</a:t>
            </a:r>
            <a:r>
              <a:rPr lang="ko-KR" altLang="en-US" sz="1200" kern="1200" dirty="0" smtClean="0">
                <a:solidFill>
                  <a:schemeClr val="tx1"/>
                </a:solidFill>
                <a:latin typeface="+mn-lt"/>
                <a:ea typeface="+mn-ea"/>
                <a:cs typeface="+mn-cs"/>
              </a:rPr>
              <a:t> </a:t>
            </a:r>
            <a:r>
              <a:rPr lang="ko-KR" altLang="en-US" sz="1200" kern="1200" dirty="0" err="1" smtClean="0">
                <a:solidFill>
                  <a:schemeClr val="tx1"/>
                </a:solidFill>
                <a:latin typeface="+mn-lt"/>
                <a:ea typeface="+mn-ea"/>
                <a:cs typeface="+mn-cs"/>
              </a:rPr>
              <a:t>이에야스</a:t>
            </a:r>
            <a:r>
              <a:rPr lang="en-US" altLang="ko-KR" sz="1200" kern="1200" dirty="0" smtClean="0">
                <a:solidFill>
                  <a:schemeClr val="tx1"/>
                </a:solidFill>
                <a:latin typeface="+mn-lt"/>
                <a:ea typeface="+mn-ea"/>
                <a:cs typeface="+mn-cs"/>
              </a:rPr>
              <a:t>(</a:t>
            </a:r>
            <a:r>
              <a:rPr lang="ko-KR" altLang="en-US" sz="1200" kern="1200" dirty="0" err="1" smtClean="0">
                <a:solidFill>
                  <a:schemeClr val="tx1"/>
                </a:solidFill>
                <a:latin typeface="+mn-lt"/>
                <a:ea typeface="+mn-ea"/>
                <a:cs typeface="+mn-cs"/>
              </a:rPr>
              <a:t>德川家康</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가 실권을 장악한 때</a:t>
            </a:r>
            <a:r>
              <a:rPr lang="en-US" altLang="ko-KR" sz="1200" kern="1200" dirty="0" smtClean="0">
                <a:solidFill>
                  <a:schemeClr val="tx1"/>
                </a:solidFill>
                <a:latin typeface="+mn-lt"/>
                <a:ea typeface="+mn-ea"/>
                <a:cs typeface="+mn-cs"/>
              </a:rPr>
              <a:t>.</a:t>
            </a:r>
            <a:br>
              <a:rPr lang="en-US" altLang="ko-KR" sz="1200" kern="1200" dirty="0" smtClean="0">
                <a:solidFill>
                  <a:schemeClr val="tx1"/>
                </a:solidFill>
                <a:latin typeface="+mn-lt"/>
                <a:ea typeface="+mn-ea"/>
                <a:cs typeface="+mn-cs"/>
              </a:rPr>
            </a:br>
            <a:endParaRPr lang="ko-KR" altLang="en-US" dirty="0"/>
          </a:p>
        </p:txBody>
      </p:sp>
      <p:sp>
        <p:nvSpPr>
          <p:cNvPr id="4" name="슬라이드 번호 개체 틀 3"/>
          <p:cNvSpPr>
            <a:spLocks noGrp="1"/>
          </p:cNvSpPr>
          <p:nvPr>
            <p:ph type="sldNum" sz="quarter" idx="10"/>
          </p:nvPr>
        </p:nvSpPr>
        <p:spPr/>
        <p:txBody>
          <a:bodyPr/>
          <a:lstStyle/>
          <a:p>
            <a:fld id="{D6B80A50-E1B0-4653-B5FF-F00E339BA07C}" type="slidenum">
              <a:rPr lang="ko-KR" altLang="en-US" smtClean="0"/>
              <a:pPr/>
              <a:t>10</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1592</a:t>
            </a:r>
            <a:r>
              <a:rPr lang="ko-KR" altLang="en-US" sz="1200" kern="1200" dirty="0" smtClean="0">
                <a:solidFill>
                  <a:schemeClr val="tx1"/>
                </a:solidFill>
                <a:latin typeface="+mn-lt"/>
                <a:ea typeface="+mn-ea"/>
                <a:cs typeface="+mn-cs"/>
              </a:rPr>
              <a:t>년과 </a:t>
            </a:r>
            <a:r>
              <a:rPr lang="en-US" altLang="ko-KR" sz="1200" kern="1200" dirty="0" smtClean="0">
                <a:solidFill>
                  <a:schemeClr val="tx1"/>
                </a:solidFill>
                <a:latin typeface="+mn-lt"/>
                <a:ea typeface="+mn-ea"/>
                <a:cs typeface="+mn-cs"/>
              </a:rPr>
              <a:t>1598</a:t>
            </a:r>
            <a:r>
              <a:rPr lang="ko-KR" altLang="en-US" sz="1200" kern="1200" dirty="0" smtClean="0">
                <a:solidFill>
                  <a:schemeClr val="tx1"/>
                </a:solidFill>
                <a:latin typeface="+mn-lt"/>
                <a:ea typeface="+mn-ea"/>
                <a:cs typeface="+mn-cs"/>
              </a:rPr>
              <a:t>년 조선침략기에 대마도를 비롯하여 주변에 산재한 세력들을 통합하여 일본영토라는 개념 속에 편입되어가는 과정이었다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17</a:t>
            </a:r>
            <a:r>
              <a:rPr lang="ko-KR" altLang="en-US" sz="1200" kern="1200" dirty="0" smtClean="0">
                <a:solidFill>
                  <a:schemeClr val="tx1"/>
                </a:solidFill>
                <a:latin typeface="+mn-lt"/>
                <a:ea typeface="+mn-ea"/>
                <a:cs typeface="+mn-cs"/>
              </a:rPr>
              <a:t>세기 초에는 지금의 </a:t>
            </a:r>
            <a:r>
              <a:rPr lang="ko-KR" altLang="en-US" sz="1200" kern="1200" dirty="0" err="1" smtClean="0">
                <a:solidFill>
                  <a:schemeClr val="tx1"/>
                </a:solidFill>
                <a:latin typeface="+mn-lt"/>
                <a:ea typeface="+mn-ea"/>
                <a:cs typeface="+mn-cs"/>
              </a:rPr>
              <a:t>가고시마인</a:t>
            </a:r>
            <a:r>
              <a:rPr lang="ko-KR" altLang="en-US" sz="1200" kern="1200" dirty="0" smtClean="0">
                <a:solidFill>
                  <a:schemeClr val="tx1"/>
                </a:solidFill>
                <a:latin typeface="+mn-lt"/>
                <a:ea typeface="+mn-ea"/>
                <a:cs typeface="+mn-cs"/>
              </a:rPr>
              <a:t> </a:t>
            </a:r>
            <a:r>
              <a:rPr lang="ko-KR" altLang="en-US" sz="1200" kern="1200" dirty="0" err="1" smtClean="0">
                <a:solidFill>
                  <a:schemeClr val="tx1"/>
                </a:solidFill>
                <a:latin typeface="+mn-lt"/>
                <a:ea typeface="+mn-ea"/>
                <a:cs typeface="+mn-cs"/>
              </a:rPr>
              <a:t>사츠마번이</a:t>
            </a:r>
            <a:r>
              <a:rPr lang="ko-KR" altLang="en-US" sz="1200" kern="1200" dirty="0" smtClean="0">
                <a:solidFill>
                  <a:schemeClr val="tx1"/>
                </a:solidFill>
                <a:latin typeface="+mn-lt"/>
                <a:ea typeface="+mn-ea"/>
                <a:cs typeface="+mn-cs"/>
              </a:rPr>
              <a:t> 유규왕국을 공격하여 다소 영향력을 행사했으나 여전히 오키나와 지역은 근대 일본에 합병될 때까지 독립된 왕국으로 존재했다</a:t>
            </a:r>
            <a:r>
              <a:rPr lang="en-US" altLang="ko-KR" sz="1200" kern="1200" dirty="0" smtClean="0">
                <a:solidFill>
                  <a:schemeClr val="tx1"/>
                </a:solidFill>
                <a:latin typeface="+mn-lt"/>
                <a:ea typeface="+mn-ea"/>
                <a:cs typeface="+mn-cs"/>
              </a:rPr>
              <a:t>. </a:t>
            </a:r>
          </a:p>
          <a:p>
            <a:endParaRPr lang="ko-KR" altLang="en-US" dirty="0"/>
          </a:p>
        </p:txBody>
      </p:sp>
      <p:sp>
        <p:nvSpPr>
          <p:cNvPr id="4" name="슬라이드 번호 개체 틀 3"/>
          <p:cNvSpPr>
            <a:spLocks noGrp="1"/>
          </p:cNvSpPr>
          <p:nvPr>
            <p:ph type="sldNum" sz="quarter" idx="10"/>
          </p:nvPr>
        </p:nvSpPr>
        <p:spPr/>
        <p:txBody>
          <a:bodyPr/>
          <a:lstStyle/>
          <a:p>
            <a:fld id="{D6B80A50-E1B0-4653-B5FF-F00E339BA07C}" type="slidenum">
              <a:rPr lang="ko-KR" altLang="en-US" smtClean="0"/>
              <a:pPr/>
              <a:t>11</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코지키</a:t>
            </a:r>
            <a:r>
              <a:rPr lang="en-US" altLang="ko-KR" dirty="0" smtClean="0"/>
              <a:t>-</a:t>
            </a:r>
            <a:r>
              <a:rPr lang="ko-KR" altLang="en-US" dirty="0" smtClean="0"/>
              <a:t>정통 역사서가 아니라 이야기책에 가깝다</a:t>
            </a:r>
            <a:r>
              <a:rPr lang="en-US" altLang="ko-KR" dirty="0" smtClean="0"/>
              <a:t>. </a:t>
            </a:r>
            <a:r>
              <a:rPr lang="ko-KR" altLang="en-US" dirty="0" smtClean="0"/>
              <a:t>상권은 전체가 신화로 꾸며졌고</a:t>
            </a:r>
          </a:p>
          <a:p>
            <a:r>
              <a:rPr lang="ko-KR" altLang="en-US" dirty="0" err="1" smtClean="0"/>
              <a:t>중하권에는</a:t>
            </a:r>
            <a:r>
              <a:rPr lang="ko-KR" altLang="en-US" dirty="0" smtClean="0"/>
              <a:t> 초대에서 </a:t>
            </a:r>
            <a:r>
              <a:rPr lang="en-US" altLang="ko-KR" dirty="0" smtClean="0"/>
              <a:t>33</a:t>
            </a:r>
            <a:r>
              <a:rPr lang="ko-KR" altLang="en-US" dirty="0" smtClean="0"/>
              <a:t>대까지의 건국 역사를 전설을 바탕으로 정리하고 있다</a:t>
            </a:r>
            <a:r>
              <a:rPr lang="en-US" altLang="ko-KR" dirty="0" smtClean="0"/>
              <a:t>.</a:t>
            </a:r>
          </a:p>
          <a:p>
            <a:r>
              <a:rPr lang="ko-KR" altLang="en-US" dirty="0" smtClean="0"/>
              <a:t>일본서기</a:t>
            </a:r>
            <a:r>
              <a:rPr lang="en-US" altLang="ko-KR" dirty="0" smtClean="0"/>
              <a:t>-</a:t>
            </a:r>
            <a:r>
              <a:rPr lang="ko-KR" altLang="en-US" dirty="0" smtClean="0"/>
              <a:t>일본 나라</a:t>
            </a:r>
            <a:r>
              <a:rPr lang="en-US" altLang="ko-KR" dirty="0" smtClean="0"/>
              <a:t>[</a:t>
            </a:r>
            <a:r>
              <a:rPr lang="ko-KR" altLang="en-US" dirty="0" err="1" smtClean="0"/>
              <a:t>奈良</a:t>
            </a:r>
            <a:r>
              <a:rPr lang="en-US" altLang="ko-KR" dirty="0" smtClean="0"/>
              <a:t>]</a:t>
            </a:r>
            <a:r>
              <a:rPr lang="ko-KR" altLang="en-US" dirty="0" smtClean="0"/>
              <a:t>시대에 </a:t>
            </a:r>
            <a:r>
              <a:rPr lang="ko-KR" altLang="en-US" dirty="0" err="1" smtClean="0"/>
              <a:t>관찬</a:t>
            </a:r>
            <a:r>
              <a:rPr lang="en-US" altLang="ko-KR" dirty="0" smtClean="0"/>
              <a:t>(</a:t>
            </a:r>
            <a:r>
              <a:rPr lang="ko-KR" altLang="en-US" dirty="0" err="1" smtClean="0"/>
              <a:t>官撰</a:t>
            </a:r>
            <a:r>
              <a:rPr lang="en-US" altLang="ko-KR" dirty="0" smtClean="0"/>
              <a:t>)</a:t>
            </a:r>
            <a:r>
              <a:rPr lang="ko-KR" altLang="en-US" dirty="0" smtClean="0"/>
              <a:t>으로 이루어진 일본의 역사서로 황실 권력의 존엄성 강조에 공을 들이고 있다</a:t>
            </a:r>
            <a:r>
              <a:rPr lang="en-US" altLang="ko-KR" dirty="0" smtClean="0"/>
              <a:t>.</a:t>
            </a:r>
            <a:endParaRPr lang="ko-KR" altLang="en-US" dirty="0" smtClean="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16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err="1" smtClean="0">
                <a:solidFill>
                  <a:schemeClr val="tx1"/>
                </a:solidFill>
                <a:latin typeface="+mn-lt"/>
                <a:ea typeface="+mn-ea"/>
                <a:cs typeface="+mn-cs"/>
              </a:rPr>
              <a:t>현대일본일은</a:t>
            </a:r>
            <a:r>
              <a:rPr lang="ko-KR" altLang="en-US" sz="1200" b="0" i="0" kern="1200" dirty="0" smtClean="0">
                <a:solidFill>
                  <a:schemeClr val="tx1"/>
                </a:solidFill>
                <a:latin typeface="+mn-lt"/>
                <a:ea typeface="+mn-ea"/>
                <a:cs typeface="+mn-cs"/>
              </a:rPr>
              <a:t> </a:t>
            </a:r>
            <a:r>
              <a:rPr lang="ko-KR" altLang="en-US" sz="1200" b="0" i="0" kern="1200" dirty="0" err="1" smtClean="0">
                <a:solidFill>
                  <a:schemeClr val="tx1"/>
                </a:solidFill>
                <a:latin typeface="+mn-lt"/>
                <a:ea typeface="+mn-ea"/>
                <a:cs typeface="+mn-cs"/>
              </a:rPr>
              <a:t>야마토민족</a:t>
            </a:r>
            <a:r>
              <a:rPr lang="ko-KR" altLang="en-US" sz="1200" b="0" i="0" kern="1200" dirty="0" smtClean="0">
                <a:solidFill>
                  <a:schemeClr val="tx1"/>
                </a:solidFill>
                <a:latin typeface="+mn-lt"/>
                <a:ea typeface="+mn-ea"/>
                <a:cs typeface="+mn-cs"/>
              </a:rPr>
              <a:t>･유구민족･아이누민족</a:t>
            </a:r>
            <a:r>
              <a:rPr lang="en-US" altLang="ko-KR" sz="1200" b="0" i="0" kern="1200" dirty="0" smtClean="0">
                <a:solidFill>
                  <a:schemeClr val="tx1"/>
                </a:solidFill>
                <a:latin typeface="+mn-lt"/>
                <a:ea typeface="+mn-ea"/>
                <a:cs typeface="+mn-cs"/>
              </a:rPr>
              <a:t>, </a:t>
            </a:r>
            <a:r>
              <a:rPr lang="ko-KR" altLang="en-US" sz="1200" b="0" i="0" kern="1200" dirty="0" smtClean="0">
                <a:solidFill>
                  <a:schemeClr val="tx1"/>
                </a:solidFill>
                <a:latin typeface="+mn-lt"/>
                <a:ea typeface="+mn-ea"/>
                <a:cs typeface="+mn-cs"/>
              </a:rPr>
              <a:t>그리고 전후 재일한국인을 비롯한 다양한 민족이 </a:t>
            </a:r>
            <a:r>
              <a:rPr lang="ko-KR" altLang="en-US" sz="1200" b="0" i="0" kern="1200" dirty="0" err="1" smtClean="0">
                <a:solidFill>
                  <a:schemeClr val="tx1"/>
                </a:solidFill>
                <a:latin typeface="+mn-lt"/>
                <a:ea typeface="+mn-ea"/>
                <a:cs typeface="+mn-cs"/>
              </a:rPr>
              <a:t>혼형하여</a:t>
            </a:r>
            <a:r>
              <a:rPr lang="ko-KR" altLang="en-US" sz="1200" b="0" i="0" kern="1200" dirty="0" smtClean="0">
                <a:solidFill>
                  <a:schemeClr val="tx1"/>
                </a:solidFill>
                <a:latin typeface="+mn-lt"/>
                <a:ea typeface="+mn-ea"/>
                <a:cs typeface="+mn-cs"/>
              </a:rPr>
              <a:t> </a:t>
            </a:r>
            <a:r>
              <a:rPr lang="ko-KR" altLang="en-US" sz="1200" b="0" i="0" kern="1200" dirty="0" err="1" smtClean="0">
                <a:solidFill>
                  <a:schemeClr val="tx1"/>
                </a:solidFill>
                <a:latin typeface="+mn-lt"/>
                <a:ea typeface="+mn-ea"/>
                <a:cs typeface="+mn-cs"/>
              </a:rPr>
              <a:t>홀통의</a:t>
            </a:r>
            <a:r>
              <a:rPr lang="ko-KR" altLang="en-US" sz="1200" b="0" i="0" kern="1200" dirty="0" smtClean="0">
                <a:solidFill>
                  <a:schemeClr val="tx1"/>
                </a:solidFill>
                <a:latin typeface="+mn-lt"/>
                <a:ea typeface="+mn-ea"/>
                <a:cs typeface="+mn-cs"/>
              </a:rPr>
              <a:t> 변화를 겪고 있다</a:t>
            </a:r>
            <a:r>
              <a:rPr lang="en-US" altLang="ko-KR" sz="1200" b="0" i="0" kern="1200" dirty="0" smtClean="0">
                <a:solidFill>
                  <a:schemeClr val="tx1"/>
                </a:solidFill>
                <a:latin typeface="+mn-lt"/>
                <a:ea typeface="+mn-ea"/>
                <a:cs typeface="+mn-cs"/>
              </a:rPr>
              <a:t>. </a:t>
            </a:r>
            <a:r>
              <a:rPr lang="ko-KR" altLang="en-US" sz="1200" b="0" i="0" kern="1200" dirty="0" smtClean="0">
                <a:solidFill>
                  <a:schemeClr val="tx1"/>
                </a:solidFill>
                <a:latin typeface="+mn-lt"/>
                <a:ea typeface="+mn-ea"/>
                <a:cs typeface="+mn-cs"/>
              </a:rPr>
              <a:t>사진은 아이누민족으로 주로 홋카이도 주변에 거주하면서 아이누문화를 이루었던 민족이다</a:t>
            </a:r>
            <a:r>
              <a:rPr lang="en-US" altLang="ko-KR" sz="1200" b="0" i="0" kern="1200" dirty="0" smtClean="0">
                <a:solidFill>
                  <a:schemeClr val="tx1"/>
                </a:solidFill>
                <a:latin typeface="+mn-lt"/>
                <a:ea typeface="+mn-ea"/>
                <a:cs typeface="+mn-cs"/>
              </a:rPr>
              <a:t>. </a:t>
            </a:r>
            <a:r>
              <a:rPr lang="ko-KR" altLang="en-US" sz="1200" b="0" i="0" kern="1200" dirty="0" smtClean="0">
                <a:solidFill>
                  <a:schemeClr val="tx1"/>
                </a:solidFill>
                <a:latin typeface="+mn-lt"/>
                <a:ea typeface="+mn-ea"/>
                <a:cs typeface="+mn-cs"/>
              </a:rPr>
              <a:t>순수한 </a:t>
            </a:r>
            <a:r>
              <a:rPr lang="ko-KR" altLang="en-US" sz="1200" b="0" i="0" kern="1200" dirty="0" err="1" smtClean="0">
                <a:solidFill>
                  <a:schemeClr val="tx1"/>
                </a:solidFill>
                <a:latin typeface="+mn-lt"/>
                <a:ea typeface="+mn-ea"/>
                <a:cs typeface="+mn-cs"/>
              </a:rPr>
              <a:t>아이누족은</a:t>
            </a:r>
            <a:r>
              <a:rPr lang="ko-KR" altLang="en-US" sz="1200" b="0" i="0" kern="1200" dirty="0" smtClean="0">
                <a:solidFill>
                  <a:schemeClr val="tx1"/>
                </a:solidFill>
                <a:latin typeface="+mn-lt"/>
                <a:ea typeface="+mn-ea"/>
                <a:cs typeface="+mn-cs"/>
              </a:rPr>
              <a:t> 백인에 가까운 외모지만 정확히는 아이누</a:t>
            </a:r>
            <a:r>
              <a:rPr lang="en-US" altLang="ko-KR" sz="1200" b="0" i="0" kern="1200" dirty="0" smtClean="0">
                <a:solidFill>
                  <a:schemeClr val="tx1"/>
                </a:solidFill>
                <a:latin typeface="+mn-lt"/>
                <a:ea typeface="+mn-ea"/>
                <a:cs typeface="+mn-cs"/>
              </a:rPr>
              <a:t>(88%)</a:t>
            </a:r>
            <a:r>
              <a:rPr lang="ko-KR" altLang="en-US" sz="1200" b="0" i="0" kern="1200" dirty="0" smtClean="0">
                <a:solidFill>
                  <a:schemeClr val="tx1"/>
                </a:solidFill>
                <a:latin typeface="+mn-lt"/>
                <a:ea typeface="+mn-ea"/>
                <a:cs typeface="+mn-cs"/>
              </a:rPr>
              <a:t>오키나와</a:t>
            </a:r>
            <a:r>
              <a:rPr lang="en-US" altLang="ko-KR" sz="1200" b="0" i="0" kern="1200" dirty="0" smtClean="0">
                <a:solidFill>
                  <a:schemeClr val="tx1"/>
                </a:solidFill>
                <a:latin typeface="+mn-lt"/>
                <a:ea typeface="+mn-ea"/>
                <a:cs typeface="+mn-cs"/>
              </a:rPr>
              <a:t>(56%)</a:t>
            </a:r>
            <a:r>
              <a:rPr lang="ko-KR" altLang="en-US" sz="1200" b="0" i="0" kern="1200" dirty="0" err="1" smtClean="0">
                <a:solidFill>
                  <a:schemeClr val="tx1"/>
                </a:solidFill>
                <a:latin typeface="+mn-lt"/>
                <a:ea typeface="+mn-ea"/>
                <a:cs typeface="+mn-cs"/>
              </a:rPr>
              <a:t>일본혼슈</a:t>
            </a:r>
            <a:r>
              <a:rPr lang="en-US" altLang="ko-KR" sz="1200" b="0" i="0" kern="1200" dirty="0" smtClean="0">
                <a:solidFill>
                  <a:schemeClr val="tx1"/>
                </a:solidFill>
                <a:latin typeface="+mn-lt"/>
                <a:ea typeface="+mn-ea"/>
                <a:cs typeface="+mn-cs"/>
              </a:rPr>
              <a:t>(42~56%)</a:t>
            </a:r>
            <a:r>
              <a:rPr lang="ko-KR" altLang="en-US" sz="1200" b="0" i="0" kern="1200" dirty="0" smtClean="0">
                <a:solidFill>
                  <a:schemeClr val="tx1"/>
                </a:solidFill>
                <a:latin typeface="+mn-lt"/>
                <a:ea typeface="+mn-ea"/>
                <a:cs typeface="+mn-cs"/>
              </a:rPr>
              <a:t>이다</a:t>
            </a:r>
            <a:r>
              <a:rPr lang="en-US" altLang="ko-KR" sz="1200" b="0" i="0" kern="1200" dirty="0" smtClean="0">
                <a:solidFill>
                  <a:schemeClr val="tx1"/>
                </a:solidFill>
                <a:latin typeface="+mn-lt"/>
                <a:ea typeface="+mn-ea"/>
                <a:cs typeface="+mn-cs"/>
              </a:rPr>
              <a:t>.</a:t>
            </a:r>
            <a:r>
              <a:rPr lang="ko-KR" altLang="en-US" sz="1200" b="0" i="0" kern="1200" dirty="0" smtClean="0">
                <a:solidFill>
                  <a:schemeClr val="tx1"/>
                </a:solidFill>
                <a:latin typeface="+mn-lt"/>
                <a:ea typeface="+mn-ea"/>
                <a:cs typeface="+mn-cs"/>
              </a:rPr>
              <a:t> </a:t>
            </a:r>
            <a:endParaRPr lang="en-US" altLang="ko-KR" sz="1200" b="0" i="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0" i="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17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sz="1200" dirty="0" smtClean="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22</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첫번째사진</a:t>
            </a:r>
            <a:r>
              <a:rPr lang="en-US" altLang="ko-KR" dirty="0" smtClean="0"/>
              <a:t>-</a:t>
            </a:r>
            <a:r>
              <a:rPr lang="ko-KR" altLang="en-US" dirty="0" err="1" smtClean="0"/>
              <a:t>히다산맥</a:t>
            </a:r>
            <a:r>
              <a:rPr lang="en-US" altLang="ko-KR" dirty="0" smtClean="0"/>
              <a:t>, </a:t>
            </a:r>
            <a:r>
              <a:rPr lang="ko-KR" altLang="en-US" dirty="0" smtClean="0"/>
              <a:t>기소산맥</a:t>
            </a:r>
            <a:r>
              <a:rPr lang="en-US" altLang="ko-KR" dirty="0" smtClean="0"/>
              <a:t>, </a:t>
            </a:r>
            <a:r>
              <a:rPr lang="ko-KR" altLang="en-US" dirty="0" err="1" smtClean="0"/>
              <a:t>아카이시산맥</a:t>
            </a:r>
            <a:r>
              <a:rPr lang="ko-KR" altLang="en-US" dirty="0" smtClean="0"/>
              <a:t> 등의 </a:t>
            </a:r>
            <a:r>
              <a:rPr lang="en-US" altLang="ko-KR" dirty="0" smtClean="0"/>
              <a:t>3,000m</a:t>
            </a:r>
            <a:r>
              <a:rPr lang="ko-KR" altLang="en-US" dirty="0" smtClean="0"/>
              <a:t>전후의 험악한 산지로 이루어진 일본알프스가 있다</a:t>
            </a:r>
            <a:r>
              <a:rPr lang="en-US" altLang="ko-KR" dirty="0" smtClean="0"/>
              <a:t>.</a:t>
            </a:r>
          </a:p>
          <a:p>
            <a:r>
              <a:rPr lang="ko-KR" altLang="en-US" dirty="0" err="1" smtClean="0"/>
              <a:t>두번째사진</a:t>
            </a:r>
            <a:r>
              <a:rPr lang="en-US" altLang="ko-KR" dirty="0" smtClean="0"/>
              <a:t>-</a:t>
            </a:r>
            <a:r>
              <a:rPr lang="ko-KR" altLang="en-US" dirty="0" smtClean="0">
                <a:hlinkClick r:id="rId3" action="ppaction://hlinkfile" tooltip="일본"/>
              </a:rPr>
              <a:t>일본</a:t>
            </a:r>
            <a:r>
              <a:rPr lang="ko-KR" altLang="en-US" dirty="0" smtClean="0"/>
              <a:t>의 </a:t>
            </a:r>
            <a:r>
              <a:rPr lang="ko-KR" altLang="en-US" dirty="0" err="1" smtClean="0">
                <a:hlinkClick r:id="rId4" action="ppaction://hlinkfile" tooltip="혼슈"/>
              </a:rPr>
              <a:t>혼슈</a:t>
            </a:r>
            <a:r>
              <a:rPr lang="ko-KR" altLang="en-US" dirty="0" smtClean="0"/>
              <a:t> 중앙부</a:t>
            </a:r>
            <a:r>
              <a:rPr lang="en-US" altLang="ko-KR" dirty="0" smtClean="0"/>
              <a:t>, </a:t>
            </a:r>
            <a:r>
              <a:rPr lang="ko-KR" altLang="en-US" dirty="0" err="1" smtClean="0"/>
              <a:t>시즈오카</a:t>
            </a:r>
            <a:r>
              <a:rPr lang="ko-KR" altLang="en-US" dirty="0" smtClean="0"/>
              <a:t> 현과 </a:t>
            </a:r>
            <a:r>
              <a:rPr lang="ko-KR" altLang="en-US" dirty="0" err="1" smtClean="0">
                <a:hlinkClick r:id="rId5" action="ppaction://hlinkfile" tooltip="야마나시 현"/>
              </a:rPr>
              <a:t>야마나시</a:t>
            </a:r>
            <a:r>
              <a:rPr lang="ko-KR" altLang="en-US" dirty="0" smtClean="0">
                <a:hlinkClick r:id="rId5" action="ppaction://hlinkfile" tooltip="야마나시 현"/>
              </a:rPr>
              <a:t> 현</a:t>
            </a:r>
            <a:r>
              <a:rPr lang="ko-KR" altLang="en-US" dirty="0" smtClean="0"/>
              <a:t>의 경계에 있는 </a:t>
            </a:r>
            <a:r>
              <a:rPr lang="ko-KR" altLang="en-US" dirty="0" smtClean="0">
                <a:hlinkClick r:id="rId6" action="ppaction://hlinkfile" tooltip="화산"/>
              </a:rPr>
              <a:t>휴화산</a:t>
            </a:r>
            <a:r>
              <a:rPr lang="ko-KR" altLang="en-US" dirty="0" smtClean="0"/>
              <a:t>이며</a:t>
            </a:r>
            <a:r>
              <a:rPr lang="en-US" altLang="ko-KR" dirty="0" smtClean="0"/>
              <a:t>, </a:t>
            </a:r>
            <a:r>
              <a:rPr lang="ko-KR" altLang="en-US" dirty="0" smtClean="0"/>
              <a:t>해발 </a:t>
            </a:r>
            <a:r>
              <a:rPr lang="en-US" altLang="ko-KR" dirty="0" smtClean="0"/>
              <a:t>3,776m</a:t>
            </a:r>
            <a:r>
              <a:rPr lang="ko-KR" altLang="en-US" dirty="0" smtClean="0"/>
              <a:t>로 일본에서 제일 높은 </a:t>
            </a:r>
            <a:r>
              <a:rPr lang="ko-KR" altLang="en-US" dirty="0" smtClean="0">
                <a:hlinkClick r:id="rId7" action="ppaction://hlinkfile" tooltip="산"/>
              </a:rPr>
              <a:t>산</a:t>
            </a:r>
            <a:r>
              <a:rPr lang="ko-KR" altLang="en-US" dirty="0" smtClean="0"/>
              <a:t>이다</a:t>
            </a:r>
            <a:r>
              <a:rPr lang="en-US" altLang="ko-KR" dirty="0" smtClean="0"/>
              <a:t>.</a:t>
            </a:r>
            <a:r>
              <a:rPr lang="ko-KR" altLang="en-US" dirty="0" smtClean="0"/>
              <a:t> </a:t>
            </a:r>
            <a:r>
              <a:rPr lang="ko-KR" altLang="en-US" dirty="0" err="1" smtClean="0"/>
              <a:t>수십만년</a:t>
            </a:r>
            <a:r>
              <a:rPr lang="ko-KR" altLang="en-US" dirty="0" smtClean="0"/>
              <a:t> 전부터 반복된 화산 활동으로 인해 형성된 </a:t>
            </a:r>
            <a:r>
              <a:rPr lang="ko-KR" altLang="en-US" dirty="0" smtClean="0">
                <a:hlinkClick r:id="rId6" action="ppaction://hlinkfile" tooltip="화산"/>
              </a:rPr>
              <a:t>성층 화산</a:t>
            </a:r>
            <a:r>
              <a:rPr lang="ko-KR" altLang="en-US" dirty="0" smtClean="0"/>
              <a:t>이며</a:t>
            </a:r>
            <a:r>
              <a:rPr lang="en-US" altLang="ko-KR" dirty="0" smtClean="0"/>
              <a:t>, </a:t>
            </a:r>
            <a:r>
              <a:rPr lang="ko-KR" altLang="en-US" dirty="0" smtClean="0"/>
              <a:t>그 아름다운 풍모는 옛날부터 일본의 상징으로서 알려지고 있고</a:t>
            </a:r>
            <a:r>
              <a:rPr lang="en-US" altLang="ko-KR" dirty="0" smtClean="0"/>
              <a:t>, </a:t>
            </a:r>
            <a:r>
              <a:rPr lang="en-US" altLang="ko-KR" dirty="0" smtClean="0">
                <a:hlinkClick r:id="rId8" action="ppaction://hlinkfile" tooltip="1707년"/>
              </a:rPr>
              <a:t>1707</a:t>
            </a:r>
            <a:r>
              <a:rPr lang="ko-KR" altLang="en-US" dirty="0" smtClean="0">
                <a:hlinkClick r:id="rId8" action="ppaction://hlinkfile" tooltip="1707년"/>
              </a:rPr>
              <a:t>년</a:t>
            </a:r>
            <a:r>
              <a:rPr lang="ko-KR" altLang="en-US" dirty="0" smtClean="0"/>
              <a:t>부터 휴지기에 들어갔다</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885AD1AB-49E3-43BA-B4F7-61A002CFFB36}" type="slidenum">
              <a:rPr lang="ko-KR" altLang="en-US" smtClean="0"/>
              <a:pPr/>
              <a:t>23</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3">
        <a:schemeClr val="bg2"/>
      </p:bgRef>
    </p:bg>
    <p:spTree>
      <p:nvGrpSpPr>
        <p:cNvPr id="1" name=""/>
        <p:cNvGrpSpPr/>
        <p:nvPr/>
      </p:nvGrpSpPr>
      <p:grpSpPr>
        <a:xfrm>
          <a:off x="0" y="0"/>
          <a:ext cx="0" cy="0"/>
          <a:chOff x="0" y="0"/>
          <a:chExt cx="0" cy="0"/>
        </a:xfrm>
      </p:grpSpPr>
      <p:sp>
        <p:nvSpPr>
          <p:cNvPr id="2" name="제목 1"/>
          <p:cNvSpPr>
            <a:spLocks noGrp="1"/>
          </p:cNvSpPr>
          <p:nvPr>
            <p:ph type="ctrTitle"/>
          </p:nvPr>
        </p:nvSpPr>
        <p:spPr>
          <a:xfrm>
            <a:off x="642910" y="2571745"/>
            <a:ext cx="7772400" cy="1000133"/>
          </a:xfrm>
        </p:spPr>
        <p:txBody>
          <a:bodyPr/>
          <a:lstStyle>
            <a:lvl1pPr algn="ctr">
              <a:defRPr sz="4400"/>
            </a:lvl1pPr>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1000100" y="3929066"/>
            <a:ext cx="7129490" cy="1143008"/>
          </a:xfr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a:xfrm>
            <a:off x="6572264" y="6356350"/>
            <a:ext cx="2133600" cy="365125"/>
          </a:xfrm>
        </p:spPr>
        <p:txBody>
          <a:bodyPr/>
          <a:lstStyle>
            <a:lvl1pPr algn="r">
              <a:defRPr/>
            </a:lvl1p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11"/>
          </p:nvPr>
        </p:nvSpPr>
        <p:spPr>
          <a:xfrm>
            <a:off x="428596" y="6356351"/>
            <a:ext cx="2214578" cy="365125"/>
          </a:xfrm>
        </p:spPr>
        <p:txBody>
          <a:bodyPr/>
          <a:lstStyle>
            <a:lvl1pPr algn="l">
              <a:defRPr/>
            </a:lvl1pPr>
          </a:lstStyle>
          <a:p>
            <a:endParaRPr lang="ko-KR" altLang="en-US"/>
          </a:p>
        </p:txBody>
      </p:sp>
      <p:sp>
        <p:nvSpPr>
          <p:cNvPr id="6" name="슬라이드 번호 개체 틀 5"/>
          <p:cNvSpPr>
            <a:spLocks noGrp="1"/>
          </p:cNvSpPr>
          <p:nvPr>
            <p:ph type="sldNum" sz="quarter" idx="12"/>
          </p:nvPr>
        </p:nvSpPr>
        <p:spPr>
          <a:xfrm>
            <a:off x="3438532" y="6356350"/>
            <a:ext cx="2133600" cy="365125"/>
          </a:xfrm>
        </p:spPr>
        <p:txBody>
          <a:bodyPr/>
          <a:lstStyle>
            <a:lvl1pPr algn="ctr">
              <a:defRPr/>
            </a:lvl1pPr>
          </a:lstStyle>
          <a:p>
            <a:fld id="{F5CAAF61-EBB0-4969-A4D0-4956C85FABC3}" type="slidenum">
              <a:rPr lang="ko-KR" altLang="en-US" smtClean="0"/>
              <a:pPr/>
              <a:t>‹#›</a:t>
            </a:fld>
            <a:endParaRPr lang="ko-KR" altLang="en-US"/>
          </a:p>
        </p:txBody>
      </p:sp>
      <p:cxnSp>
        <p:nvCxnSpPr>
          <p:cNvPr id="12" name="직선 연결선 11"/>
          <p:cNvCxnSpPr/>
          <p:nvPr/>
        </p:nvCxnSpPr>
        <p:spPr>
          <a:xfrm>
            <a:off x="1285852" y="3643314"/>
            <a:ext cx="6500858" cy="1588"/>
          </a:xfrm>
          <a:prstGeom prst="line">
            <a:avLst/>
          </a:prstGeom>
          <a:noFill/>
          <a:ln w="38100" cap="rnd" cmpd="sng" algn="ctr">
            <a:solidFill>
              <a:schemeClr val="tx2">
                <a:shade val="75000"/>
              </a:schemeClr>
            </a:solidFill>
            <a:prstDash val="sysDot"/>
          </a:ln>
          <a:effectLst>
            <a:outerShdw blurRad="50800" dist="25400" dir="2400000" algn="tl"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115328" cy="1143000"/>
          </a:xfrm>
        </p:spPr>
        <p:txBody>
          <a:bodyPr/>
          <a:lstStyle>
            <a:lvl1pPr algn="l">
              <a:defRPr/>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600201"/>
            <a:ext cx="8115328" cy="4525963"/>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5CAAF61-EBB0-4969-A4D0-4956C85FABC3}"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072330" y="785795"/>
            <a:ext cx="928694" cy="5494340"/>
          </a:xfrm>
        </p:spPr>
        <p:txBody>
          <a:bodyPr vert="eaVert"/>
          <a:lstStyle>
            <a:lvl1pPr algn="ctr">
              <a:defRPr/>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500034" y="1071546"/>
            <a:ext cx="6472254" cy="5143538"/>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5CAAF61-EBB0-4969-A4D0-4956C85FABC3}"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357166"/>
            <a:ext cx="6829444" cy="928686"/>
          </a:xfrm>
        </p:spPr>
        <p:txBody>
          <a:bodyPr/>
          <a:lstStyle>
            <a:lvl1pPr>
              <a:defRPr sz="4000"/>
            </a:lvl1p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5CAAF61-EBB0-4969-A4D0-4956C85FABC3}" type="slidenum">
              <a:rPr lang="ko-KR" altLang="en-US" smtClean="0"/>
              <a:pPr/>
              <a:t>‹#›</a:t>
            </a:fld>
            <a:endParaRPr lang="ko-KR" altLang="en-US"/>
          </a:p>
        </p:txBody>
      </p:sp>
      <p:cxnSp>
        <p:nvCxnSpPr>
          <p:cNvPr id="8" name="직선 연결선 7"/>
          <p:cNvCxnSpPr/>
          <p:nvPr/>
        </p:nvCxnSpPr>
        <p:spPr>
          <a:xfrm>
            <a:off x="500034" y="1357298"/>
            <a:ext cx="6786610" cy="1588"/>
          </a:xfrm>
          <a:prstGeom prst="line">
            <a:avLst/>
          </a:prstGeom>
          <a:noFill/>
          <a:ln w="38100" cap="rnd" cmpd="sng" algn="ctr">
            <a:solidFill>
              <a:srgbClr val="FBFEC6">
                <a:shade val="75000"/>
              </a:srgbClr>
            </a:solidFill>
            <a:prstDash val="sysDot"/>
          </a:ln>
          <a:effectLst>
            <a:outerShdw blurRad="50800" dist="25400" dir="2400000" algn="tl"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428596" y="3786190"/>
            <a:ext cx="8286808" cy="857256"/>
          </a:xfrm>
        </p:spPr>
        <p:txBody>
          <a:bodyPr anchor="ctr"/>
          <a:lstStyle>
            <a:lvl1pPr algn="l">
              <a:defRPr sz="4400" b="1" cap="all"/>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00034" y="4857760"/>
            <a:ext cx="8215370" cy="121444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5CAAF61-EBB0-4969-A4D0-4956C85FABC3}" type="slidenum">
              <a:rPr lang="ko-KR" altLang="en-US" smtClean="0"/>
              <a:pPr/>
              <a:t>‹#›</a:t>
            </a:fld>
            <a:endParaRPr lang="ko-KR" altLang="en-US"/>
          </a:p>
        </p:txBody>
      </p:sp>
      <p:cxnSp>
        <p:nvCxnSpPr>
          <p:cNvPr id="8" name="직선 연결선 7"/>
          <p:cNvCxnSpPr/>
          <p:nvPr/>
        </p:nvCxnSpPr>
        <p:spPr>
          <a:xfrm flipV="1">
            <a:off x="513495" y="4714884"/>
            <a:ext cx="8201909" cy="29261"/>
          </a:xfrm>
          <a:prstGeom prst="line">
            <a:avLst/>
          </a:prstGeom>
          <a:noFill/>
          <a:ln w="38100" cap="rnd" cmpd="sng" algn="ctr">
            <a:solidFill>
              <a:srgbClr val="FBFEC6">
                <a:shade val="75000"/>
              </a:srgbClr>
            </a:solidFill>
            <a:prstDash val="sysDot"/>
          </a:ln>
          <a:effectLst>
            <a:outerShdw blurRad="50800" dist="25400" dir="2400000" algn="tl"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428612"/>
            <a:ext cx="8229600" cy="1143000"/>
          </a:xfrm>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5CAAF61-EBB0-4969-A4D0-4956C85FABC3}"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00034" y="5354646"/>
            <a:ext cx="4041648" cy="639762"/>
          </a:xfrm>
          <a:prstGeom prst="roundRect">
            <a:avLst>
              <a:gd name="adj" fmla="val 0"/>
            </a:avLst>
          </a:prstGeom>
          <a:noFill/>
          <a:ln w="19050">
            <a:noFill/>
            <a:prstDash val="sysDot"/>
          </a:ln>
          <a:scene3d>
            <a:camera prst="orthographicFront"/>
            <a:lightRig rig="threePt" dir="t"/>
          </a:scene3d>
          <a:sp3d>
            <a:contourClr>
              <a:schemeClr val="tx2"/>
            </a:contourClr>
          </a:sp3d>
        </p:spPr>
        <p:txBody>
          <a:bodyPr anchor="ctr"/>
          <a:lstStyle>
            <a:lvl1pPr marL="0" indent="0" algn="ctr">
              <a:buNone/>
              <a:defRPr sz="2400" b="1"/>
            </a:lvl1pPr>
            <a:lvl2pPr marL="457200" indent="0" algn="ctr">
              <a:buNone/>
              <a:defRPr sz="2000" b="1"/>
            </a:lvl2pPr>
            <a:lvl3pPr marL="914400" indent="0" algn="ctr">
              <a:buNone/>
              <a:defRPr sz="1800" b="1"/>
            </a:lvl3pPr>
            <a:lvl4pPr marL="1371600" indent="0" algn="ctr">
              <a:buNone/>
              <a:defRPr sz="1600" b="1"/>
            </a:lvl4pPr>
            <a:lvl5pPr marL="1828800" indent="0" algn="ctr">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500034" y="1571612"/>
            <a:ext cx="4040188" cy="37862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87860" y="5357826"/>
            <a:ext cx="4041648" cy="639762"/>
          </a:xfrm>
          <a:prstGeom prst="roundRect">
            <a:avLst>
              <a:gd name="adj" fmla="val 0"/>
            </a:avLst>
          </a:prstGeom>
          <a:noFill/>
          <a:ln w="19050">
            <a:noFill/>
            <a:prstDash val="sysDot"/>
          </a:ln>
          <a:scene3d>
            <a:camera prst="orthographicFront"/>
            <a:lightRig rig="threePt" dir="t"/>
          </a:scene3d>
          <a:sp3d>
            <a:contourClr>
              <a:schemeClr val="tx2"/>
            </a:contourClr>
          </a:sp3d>
        </p:spPr>
        <p:txBody>
          <a:bodyPr anchor="ctr"/>
          <a:lstStyle>
            <a:lvl1pPr marL="0" indent="0" algn="ctr">
              <a:buNone/>
              <a:defRPr sz="2400" b="1"/>
            </a:lvl1pPr>
            <a:lvl2pPr marL="457200" indent="0" algn="ctr">
              <a:buNone/>
              <a:defRPr sz="2000" b="1"/>
            </a:lvl2pPr>
            <a:lvl3pPr marL="914400" indent="0" algn="ctr">
              <a:buNone/>
              <a:defRPr sz="1800" b="1"/>
            </a:lvl3pPr>
            <a:lvl4pPr marL="1371600" indent="0" algn="ctr">
              <a:buNone/>
              <a:defRPr sz="1600" b="1"/>
            </a:lvl4pPr>
            <a:lvl5pPr marL="1828800" indent="0" algn="ctr">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87860" y="1571612"/>
            <a:ext cx="4041775" cy="37862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5CAAF61-EBB0-4969-A4D0-4956C85FABC3}" type="slidenum">
              <a:rPr lang="ko-KR" altLang="en-US" smtClean="0"/>
              <a:pPr/>
              <a:t>‹#›</a:t>
            </a:fld>
            <a:endParaRPr lang="ko-KR" altLang="en-US"/>
          </a:p>
        </p:txBody>
      </p:sp>
      <p:cxnSp>
        <p:nvCxnSpPr>
          <p:cNvPr id="11" name="직선 연결선 10"/>
          <p:cNvCxnSpPr/>
          <p:nvPr/>
        </p:nvCxnSpPr>
        <p:spPr>
          <a:xfrm>
            <a:off x="500034" y="6215082"/>
            <a:ext cx="8143932" cy="1588"/>
          </a:xfrm>
          <a:prstGeom prst="line">
            <a:avLst/>
          </a:prstGeom>
          <a:noFill/>
          <a:ln w="38100" cap="rnd" cmpd="sng" algn="ctr">
            <a:solidFill>
              <a:srgbClr val="FBFEC6">
                <a:shade val="75000"/>
              </a:srgbClr>
            </a:solidFill>
            <a:prstDash val="sysDot"/>
          </a:ln>
          <a:effectLst>
            <a:outerShdw blurRad="50800" dist="25400" dir="2400000" algn="tl"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5CAAF61-EBB0-4969-A4D0-4956C85FABC3}"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5CAAF61-EBB0-4969-A4D0-4956C85FABC3}"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3" name="내용 개체 틀 2"/>
          <p:cNvSpPr>
            <a:spLocks noGrp="1"/>
          </p:cNvSpPr>
          <p:nvPr>
            <p:ph idx="1"/>
          </p:nvPr>
        </p:nvSpPr>
        <p:spPr>
          <a:xfrm>
            <a:off x="500034" y="1357299"/>
            <a:ext cx="7572428" cy="3643339"/>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2" name="제목 1"/>
          <p:cNvSpPr>
            <a:spLocks noGrp="1"/>
          </p:cNvSpPr>
          <p:nvPr>
            <p:ph type="title"/>
          </p:nvPr>
        </p:nvSpPr>
        <p:spPr>
          <a:xfrm>
            <a:off x="428596" y="571480"/>
            <a:ext cx="7643866" cy="642942"/>
          </a:xfrm>
        </p:spPr>
        <p:txBody>
          <a:bodyPr anchor="b"/>
          <a:lstStyle>
            <a:lvl1pPr algn="l">
              <a:defRPr sz="28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492114" y="5072074"/>
            <a:ext cx="8151852" cy="1054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5CAAF61-EBB0-4969-A4D0-4956C85FABC3}" type="slidenum">
              <a:rPr lang="ko-KR" altLang="en-US" smtClean="0"/>
              <a:pPr/>
              <a:t>‹#›</a:t>
            </a:fld>
            <a:endParaRPr lang="ko-KR" altLang="en-US"/>
          </a:p>
        </p:txBody>
      </p:sp>
      <p:cxnSp>
        <p:nvCxnSpPr>
          <p:cNvPr id="9" name="직선 연결선 8"/>
          <p:cNvCxnSpPr/>
          <p:nvPr/>
        </p:nvCxnSpPr>
        <p:spPr>
          <a:xfrm>
            <a:off x="500034" y="1214422"/>
            <a:ext cx="7572428" cy="1588"/>
          </a:xfrm>
          <a:prstGeom prst="line">
            <a:avLst/>
          </a:prstGeom>
          <a:noFill/>
          <a:ln w="38100" cap="rnd" cmpd="sng" algn="ctr">
            <a:solidFill>
              <a:srgbClr val="FBFEC6">
                <a:shade val="75000"/>
              </a:srgbClr>
            </a:solidFill>
            <a:prstDash val="sysDot"/>
          </a:ln>
          <a:effectLst>
            <a:outerShdw blurRad="50800" dist="25400" dir="2400000" algn="tl"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3">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3042" y="428604"/>
            <a:ext cx="4500594" cy="566738"/>
          </a:xfrm>
        </p:spPr>
        <p:txBody>
          <a:bodyPr anchor="ctr"/>
          <a:lstStyle>
            <a:lvl1pPr algn="l">
              <a:defRPr sz="20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2500298" y="5500702"/>
            <a:ext cx="5214974" cy="714380"/>
          </a:xfrm>
        </p:spPr>
        <p:txBody>
          <a:bodyPr/>
          <a:lstStyle>
            <a:lvl1pPr marL="0" indent="0" algn="l">
              <a:buNone/>
              <a:defRPr sz="1400"/>
            </a:lvl1pPr>
            <a:lvl2pPr marL="457200" indent="0" algn="l">
              <a:buNone/>
              <a:defRPr sz="1200"/>
            </a:lvl2pPr>
            <a:lvl3pPr marL="914400" indent="0" algn="l">
              <a:buNone/>
              <a:defRPr sz="1000"/>
            </a:lvl3pPr>
            <a:lvl4pPr marL="1371600" indent="0" algn="l">
              <a:buNone/>
              <a:defRPr sz="900"/>
            </a:lvl4pPr>
            <a:lvl5pPr marL="1828800" indent="0" algn="l">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0FE3C21A-3D25-4161-B91E-4C5DAEA857B5}" type="datetimeFigureOut">
              <a:rPr lang="ko-KR" altLang="en-US" smtClean="0"/>
              <a:pPr/>
              <a:t>2010-03-29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5CAAF61-EBB0-4969-A4D0-4956C85FABC3}" type="slidenum">
              <a:rPr lang="ko-KR" altLang="en-US" smtClean="0"/>
              <a:pPr/>
              <a:t>‹#›</a:t>
            </a:fld>
            <a:endParaRPr lang="ko-KR" altLang="en-US"/>
          </a:p>
        </p:txBody>
      </p:sp>
      <p:sp>
        <p:nvSpPr>
          <p:cNvPr id="12" name="그림 개체 틀 11"/>
          <p:cNvSpPr>
            <a:spLocks noGrp="1"/>
          </p:cNvSpPr>
          <p:nvPr>
            <p:ph type="pic" sz="quarter" idx="1"/>
          </p:nvPr>
        </p:nvSpPr>
        <p:spPr>
          <a:xfrm>
            <a:off x="1785918" y="1000108"/>
            <a:ext cx="5857875" cy="4429125"/>
          </a:xfrm>
          <a:prstGeom prst="snip2DiagRect">
            <a:avLst>
              <a:gd name="adj1" fmla="val 0"/>
              <a:gd name="adj2" fmla="val 16667"/>
            </a:avLst>
          </a:prstGeom>
          <a:solidFill>
            <a:schemeClr val="bg2">
              <a:shade val="50000"/>
            </a:schemeClr>
          </a:solidFill>
          <a:ln w="76200">
            <a:solidFill>
              <a:schemeClr val="bg2">
                <a:tint val="60000"/>
              </a:schemeClr>
            </a:solidFill>
          </a:ln>
        </p:spPr>
        <p:txBody>
          <a:bodyPr/>
          <a:lstStyle/>
          <a:p>
            <a:r>
              <a:rPr kumimoji="0" lang="ko-KR" altLang="en-US" smtClean="0"/>
              <a:t>그림을 추가하려면 아이콘을 클릭하십시오</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428604"/>
            <a:ext cx="6829444" cy="857248"/>
          </a:xfrm>
          <a:prstGeom prst="rect">
            <a:avLst/>
          </a:prstGeom>
        </p:spPr>
        <p:txBody>
          <a:bodyPr vert="horz" rtlCol="0" anchor="ctr">
            <a:normAutofit/>
          </a:body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85804" y="1500174"/>
            <a:ext cx="8229600" cy="4625990"/>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6572264" y="6357958"/>
            <a:ext cx="2133600" cy="365125"/>
          </a:xfrm>
          <a:prstGeom prst="rect">
            <a:avLst/>
          </a:prstGeom>
        </p:spPr>
        <p:txBody>
          <a:bodyPr vert="horz" rtlCol="0" anchor="ctr"/>
          <a:lstStyle>
            <a:lvl1pPr algn="r" eaLnBrk="1" latinLnBrk="0" hangingPunct="1">
              <a:defRPr kumimoji="0" sz="1200">
                <a:solidFill>
                  <a:schemeClr val="tx1">
                    <a:tint val="95000"/>
                  </a:schemeClr>
                </a:solidFill>
              </a:defRPr>
            </a:lvl1pPr>
          </a:lstStyle>
          <a:p>
            <a:fld id="{0FE3C21A-3D25-4161-B91E-4C5DAEA857B5}" type="datetimeFigureOut">
              <a:rPr lang="ko-KR" altLang="en-US" smtClean="0"/>
              <a:pPr/>
              <a:t>2010-03-29</a:t>
            </a:fld>
            <a:endParaRPr lang="ko-KR" altLang="en-US"/>
          </a:p>
        </p:txBody>
      </p:sp>
      <p:sp>
        <p:nvSpPr>
          <p:cNvPr id="5" name="바닥글 개체 틀 4"/>
          <p:cNvSpPr>
            <a:spLocks noGrp="1"/>
          </p:cNvSpPr>
          <p:nvPr>
            <p:ph type="ftr" sz="quarter" idx="3"/>
          </p:nvPr>
        </p:nvSpPr>
        <p:spPr>
          <a:xfrm>
            <a:off x="461954" y="6356351"/>
            <a:ext cx="2681286" cy="365125"/>
          </a:xfrm>
          <a:prstGeom prst="rect">
            <a:avLst/>
          </a:prstGeom>
        </p:spPr>
        <p:txBody>
          <a:bodyPr vert="horz" rtlCol="0" anchor="ctr"/>
          <a:lstStyle>
            <a:lvl1pPr algn="l" eaLnBrk="1" latinLnBrk="0" hangingPunct="1">
              <a:defRPr kumimoji="0" sz="1200">
                <a:solidFill>
                  <a:schemeClr val="tx1">
                    <a:tint val="95000"/>
                  </a:schemeClr>
                </a:solidFill>
              </a:defRPr>
            </a:lvl1pPr>
          </a:lstStyle>
          <a:p>
            <a:endParaRPr lang="ko-KR" altLang="en-US"/>
          </a:p>
        </p:txBody>
      </p:sp>
      <p:sp>
        <p:nvSpPr>
          <p:cNvPr id="6" name="슬라이드 번호 개체 틀 5"/>
          <p:cNvSpPr>
            <a:spLocks noGrp="1"/>
          </p:cNvSpPr>
          <p:nvPr>
            <p:ph type="sldNum" sz="quarter" idx="4"/>
          </p:nvPr>
        </p:nvSpPr>
        <p:spPr>
          <a:xfrm>
            <a:off x="4143372" y="6356351"/>
            <a:ext cx="1114404" cy="365125"/>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F5CAAF61-EBB0-4969-A4D0-4956C85FABC3}" type="slidenum">
              <a:rPr lang="ko-KR" altLang="en-US" smtClean="0"/>
              <a:pPr/>
              <a:t>‹#›</a:t>
            </a:fld>
            <a:endParaRPr lang="ko-KR" alt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1" hangingPunct="1">
        <a:spcBef>
          <a:spcPct val="0"/>
        </a:spcBef>
        <a:buNone/>
        <a:defRPr kumimoji="0" sz="4000" b="0" kern="1200">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latin typeface="+mj-ea"/>
          <a:ea typeface="+mj-ea"/>
          <a:cs typeface="HY견고딕"/>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Clr>
          <a:schemeClr val="accent2"/>
        </a:buClr>
        <a:buFont typeface="Wingdings 2"/>
        <a:buChar char="õ"/>
        <a:defRPr kumimoji="0" sz="3200" kern="1200">
          <a:solidFill>
            <a:schemeClr val="tx1"/>
          </a:solidFill>
          <a:latin typeface="+mn-ea"/>
          <a:ea typeface="+mn-ea"/>
          <a:cs typeface="맑은 고딕"/>
        </a:defRPr>
      </a:lvl1pPr>
      <a:lvl2pPr marL="742950" indent="-285750" algn="l" rtl="0" eaLnBrk="1" latinLnBrk="1" hangingPunct="1">
        <a:spcBef>
          <a:spcPct val="20000"/>
        </a:spcBef>
        <a:buClr>
          <a:schemeClr val="accent1"/>
        </a:buClr>
        <a:buSzPct val="90000"/>
        <a:buFont typeface="Wingdings 2"/>
        <a:buChar char="â"/>
        <a:defRPr kumimoji="0" sz="2800" kern="1200">
          <a:solidFill>
            <a:schemeClr val="tx1"/>
          </a:solidFill>
          <a:latin typeface="+mn-ea"/>
          <a:ea typeface="+mn-ea"/>
          <a:cs typeface="맑은 고딕"/>
        </a:defRPr>
      </a:lvl2pPr>
      <a:lvl3pPr marL="1143000" indent="-228600" algn="l" rtl="0" eaLnBrk="1" latinLnBrk="1" hangingPunct="1">
        <a:spcBef>
          <a:spcPct val="20000"/>
        </a:spcBef>
        <a:buClr>
          <a:schemeClr val="accent3"/>
        </a:buClr>
        <a:buSzPct val="85000"/>
        <a:buFont typeface="Wingdings 2"/>
        <a:buChar char="Ý"/>
        <a:defRPr kumimoji="0" sz="2400" kern="1200">
          <a:solidFill>
            <a:schemeClr val="tx1"/>
          </a:solidFill>
          <a:latin typeface="+mn-ea"/>
          <a:ea typeface="+mn-ea"/>
          <a:cs typeface="맑은 고딕"/>
        </a:defRPr>
      </a:lvl3pPr>
      <a:lvl4pPr marL="1600200" indent="-228600" algn="l" rtl="0" eaLnBrk="1" latinLnBrk="1" hangingPunct="1">
        <a:spcBef>
          <a:spcPct val="20000"/>
        </a:spcBef>
        <a:buClr>
          <a:schemeClr val="accent5"/>
        </a:buClr>
        <a:buSzPct val="75000"/>
        <a:buFont typeface="Wingdings 2"/>
        <a:buChar char="×"/>
        <a:defRPr kumimoji="0" sz="2200" kern="1200">
          <a:solidFill>
            <a:schemeClr val="tx1"/>
          </a:solidFill>
          <a:latin typeface="+mn-ea"/>
          <a:ea typeface="+mn-ea"/>
          <a:cs typeface="맑은 고딕"/>
        </a:defRPr>
      </a:lvl4pPr>
      <a:lvl5pPr marL="2057400" indent="-228600" algn="l" rtl="0" eaLnBrk="1" latinLnBrk="1" hangingPunct="1">
        <a:spcBef>
          <a:spcPct val="20000"/>
        </a:spcBef>
        <a:buClr>
          <a:schemeClr val="accent6"/>
        </a:buClr>
        <a:buSzPct val="70000"/>
        <a:buFont typeface="Wingdings 2"/>
        <a:buChar char="Ð"/>
        <a:defRPr kumimoji="0" sz="2000" kern="1200">
          <a:solidFill>
            <a:schemeClr val="tx1"/>
          </a:solidFill>
          <a:latin typeface="+mn-ea"/>
          <a:ea typeface="+mn-ea"/>
          <a:cs typeface="맑은 고딕"/>
        </a:defRPr>
      </a:lvl5pPr>
      <a:lvl6pPr marL="2514600" indent="-228600" algn="l" rtl="0" eaLnBrk="1" latinLnBrk="1" hangingPunct="1">
        <a:spcBef>
          <a:spcPct val="20000"/>
        </a:spcBef>
        <a:buClr>
          <a:schemeClr val="accent4">
            <a:tint val="60000"/>
          </a:schemeClr>
        </a:buClr>
        <a:buSzPct val="60000"/>
        <a:buFont typeface="Wingdings 2"/>
        <a:buChar char="×"/>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tx2"/>
        </a:buClr>
        <a:buSzPct val="50000"/>
        <a:buFont typeface="Wingdings 2"/>
        <a:buChar char="Ý"/>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3">
            <a:tint val="60000"/>
          </a:schemeClr>
        </a:buClr>
        <a:buSzPct val="50000"/>
        <a:buFont typeface="Wingdings 2"/>
        <a:buChar char="â"/>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1">
            <a:tint val="60000"/>
          </a:schemeClr>
        </a:buClr>
        <a:buSzPct val="50000"/>
        <a:buFont typeface="Wingdings 2"/>
        <a:buChar char="â"/>
        <a:defRPr kumimoji="0" sz="14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comments" Target="../comments/comment20.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useBgFill="1">
        <p:nvSpPr>
          <p:cNvPr id="2" name="제목 1"/>
          <p:cNvSpPr>
            <a:spLocks noGrp="1"/>
          </p:cNvSpPr>
          <p:nvPr>
            <p:ph type="ctrTitle"/>
          </p:nvPr>
        </p:nvSpPr>
        <p:spPr>
          <a:xfrm>
            <a:off x="642910" y="1857364"/>
            <a:ext cx="7772400" cy="1470025"/>
          </a:xfrm>
          <a:ln>
            <a:noFill/>
          </a:ln>
        </p:spPr>
        <p:txBody>
          <a:bodyPr>
            <a:noAutofit/>
            <a:scene3d>
              <a:camera prst="orthographicFront"/>
              <a:lightRig rig="twoPt" dir="t"/>
            </a:scene3d>
            <a:sp3d extrusionH="12700">
              <a:bevelT w="38100" h="0"/>
              <a:bevelB w="0" h="0"/>
            </a:sp3d>
          </a:bodyPr>
          <a:lstStyle/>
          <a:p>
            <a:r>
              <a:rPr lang="ko-KR" altLang="en-US" sz="6600" b="1" dirty="0" smtClean="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rPr>
              <a:t>일본의 지리와 특성</a:t>
            </a:r>
            <a:endParaRPr lang="ko-KR" altLang="en-US" sz="6600" b="1" dirty="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endParaRPr>
          </a:p>
        </p:txBody>
      </p:sp>
      <p:sp>
        <p:nvSpPr>
          <p:cNvPr id="3" name="부제목 2"/>
          <p:cNvSpPr>
            <a:spLocks noGrp="1"/>
          </p:cNvSpPr>
          <p:nvPr>
            <p:ph type="subTitle" idx="1"/>
          </p:nvPr>
        </p:nvSpPr>
        <p:spPr>
          <a:xfrm>
            <a:off x="1000100" y="3929066"/>
            <a:ext cx="7643866" cy="2714644"/>
          </a:xfrm>
          <a:ln>
            <a:noFill/>
          </a:ln>
        </p:spPr>
        <p:txBody>
          <a:bodyPr>
            <a:normAutofit/>
          </a:bodyPr>
          <a:lstStyle/>
          <a:p>
            <a:pPr algn="r"/>
            <a:endParaRPr lang="en-US" altLang="ko-KR" sz="2000" dirty="0" smtClean="0"/>
          </a:p>
          <a:p>
            <a:pPr algn="r"/>
            <a:endParaRPr lang="en-US" altLang="ko-KR" sz="2000" dirty="0" smtClean="0"/>
          </a:p>
          <a:p>
            <a:pPr algn="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도시행정학과 </a:t>
            </a:r>
            <a:r>
              <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20408801 </a:t>
            </a: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조현우</a:t>
            </a:r>
            <a:endPar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ndParaRPr>
          </a:p>
          <a:p>
            <a:pPr algn="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일본어일본학과 </a:t>
            </a:r>
            <a:r>
              <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20500819</a:t>
            </a: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 이재훈</a:t>
            </a:r>
            <a:endPar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ndParaRPr>
          </a:p>
          <a:p>
            <a:pPr algn="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일본어일본학과</a:t>
            </a:r>
            <a:r>
              <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 20600573</a:t>
            </a: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 김순화</a:t>
            </a:r>
            <a:endPar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ndParaRPr>
          </a:p>
          <a:p>
            <a:pPr algn="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일본어일본학과 </a:t>
            </a:r>
            <a:r>
              <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20600531 </a:t>
            </a:r>
            <a:r>
              <a:rPr lang="ko-KR" altLang="en-US" sz="2000" dirty="0" err="1"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김생복</a:t>
            </a:r>
            <a:endPar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ndParaRPr>
          </a:p>
          <a:p>
            <a:pPr algn="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일본어일본학과 </a:t>
            </a:r>
            <a:r>
              <a:rPr lang="en-US" altLang="ko-KR"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20801259 </a:t>
            </a:r>
            <a:r>
              <a:rPr lang="ko-KR" altLang="en-US" sz="2000" dirty="0" smtClean="0">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rPr>
              <a:t>정준식</a:t>
            </a:r>
          </a:p>
          <a:p>
            <a:pPr algn="r"/>
            <a:endParaRPr lang="en-US" altLang="ko-KR" sz="2000" dirty="0" smtClean="0"/>
          </a:p>
        </p:txBody>
      </p:sp>
      <p:sp>
        <p:nvSpPr>
          <p:cNvPr id="4" name="TextBox 3"/>
          <p:cNvSpPr txBox="1"/>
          <p:nvPr/>
        </p:nvSpPr>
        <p:spPr>
          <a:xfrm>
            <a:off x="285720" y="1285860"/>
            <a:ext cx="1643074" cy="769441"/>
          </a:xfrm>
          <a:prstGeom prst="rect">
            <a:avLst/>
          </a:prstGeom>
          <a:noFill/>
        </p:spPr>
        <p:txBody>
          <a:bodyPr wrap="square" rtlCol="0">
            <a:spAutoFit/>
          </a:bodyPr>
          <a:lstStyle/>
          <a:p>
            <a:r>
              <a:rPr lang="en-US" altLang="ko-KR" sz="4400" b="1" dirty="0" smtClean="0">
                <a:ln w="18000">
                  <a:solidFill>
                    <a:schemeClr val="accent1">
                      <a:lumMod val="60000"/>
                      <a:lumOff val="40000"/>
                    </a:schemeClr>
                  </a:solidFill>
                  <a:prstDash val="solid"/>
                  <a:miter lim="800000"/>
                </a:ln>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ffectLst>
                  <a:outerShdw blurRad="25500" dist="23000" dir="7020000" algn="tl">
                    <a:srgbClr val="000000">
                      <a:alpha val="50000"/>
                    </a:srgbClr>
                  </a:outerShdw>
                </a:effectLst>
              </a:rPr>
              <a:t>1</a:t>
            </a:r>
            <a:r>
              <a:rPr lang="ko-KR" altLang="en-US" sz="4400" b="1" dirty="0" smtClean="0">
                <a:ln w="18000">
                  <a:solidFill>
                    <a:schemeClr val="accent1">
                      <a:lumMod val="60000"/>
                      <a:lumOff val="40000"/>
                    </a:schemeClr>
                  </a:solidFill>
                  <a:prstDash val="solid"/>
                  <a:miter lim="800000"/>
                </a:ln>
                <a:gradFill>
                  <a:gsLst>
                    <a:gs pos="100000">
                      <a:schemeClr val="accent5">
                        <a:lumMod val="75000"/>
                      </a:schemeClr>
                    </a:gs>
                    <a:gs pos="50000">
                      <a:schemeClr val="accent1">
                        <a:tint val="44500"/>
                        <a:satMod val="160000"/>
                      </a:schemeClr>
                    </a:gs>
                    <a:gs pos="100000">
                      <a:schemeClr val="accent1">
                        <a:tint val="23500"/>
                        <a:satMod val="160000"/>
                      </a:schemeClr>
                    </a:gs>
                  </a:gsLst>
                  <a:lin ang="5400000" scaled="0"/>
                </a:gradFill>
                <a:effectLst>
                  <a:outerShdw blurRad="25500" dist="23000" dir="7020000" algn="tl">
                    <a:srgbClr val="000000">
                      <a:alpha val="50000"/>
                    </a:srgbClr>
                  </a:outerShdw>
                </a:effectLst>
              </a:rPr>
              <a:t>조</a:t>
            </a:r>
            <a:r>
              <a:rPr lang="ko-KR" altLang="en-US" sz="4400" dirty="0" smtClean="0"/>
              <a:t> </a:t>
            </a:r>
            <a:endParaRPr lang="ko-KR" altLang="en-US" sz="44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5804" y="1803406"/>
            <a:ext cx="8229600" cy="3840172"/>
          </a:xfrm>
        </p:spPr>
        <p:txBody>
          <a:bodyPr/>
          <a:lstStyle/>
          <a:p>
            <a:pPr>
              <a:buNone/>
            </a:pPr>
            <a:r>
              <a:rPr lang="en-US" altLang="ko-KR" dirty="0" smtClean="0"/>
              <a:t>2) </a:t>
            </a:r>
            <a:r>
              <a:rPr lang="ko-KR" altLang="en-US" dirty="0" smtClean="0"/>
              <a:t>중세</a:t>
            </a:r>
            <a:endParaRPr lang="en-US" altLang="ko-KR" dirty="0" smtClean="0"/>
          </a:p>
          <a:p>
            <a:pPr>
              <a:buNone/>
            </a:pPr>
            <a:r>
              <a:rPr lang="ko-KR" altLang="en-US" dirty="0" smtClean="0"/>
              <a:t> </a:t>
            </a:r>
            <a:r>
              <a:rPr lang="ko-KR" altLang="en-US" dirty="0" err="1" smtClean="0"/>
              <a:t>ㆍ여몽연합군의</a:t>
            </a:r>
            <a:r>
              <a:rPr lang="ko-KR" altLang="en-US" dirty="0" smtClean="0"/>
              <a:t> 침범 </a:t>
            </a:r>
            <a:endParaRPr lang="en-US" altLang="ko-KR" dirty="0" smtClean="0"/>
          </a:p>
          <a:p>
            <a:pPr>
              <a:buNone/>
            </a:pPr>
            <a:r>
              <a:rPr lang="en-US" altLang="ko-KR" dirty="0" smtClean="0"/>
              <a:t>     -&gt; </a:t>
            </a:r>
            <a:r>
              <a:rPr lang="ko-KR" altLang="en-US" dirty="0" smtClean="0"/>
              <a:t>중앙집권적인 개념 발생</a:t>
            </a:r>
            <a:endParaRPr lang="en-US" altLang="ko-KR" dirty="0" smtClean="0"/>
          </a:p>
          <a:p>
            <a:pPr>
              <a:buNone/>
            </a:pPr>
            <a:endParaRPr lang="en-US" altLang="ko-KR" sz="800" dirty="0" smtClean="0"/>
          </a:p>
          <a:p>
            <a:pPr>
              <a:buNone/>
            </a:pPr>
            <a:r>
              <a:rPr lang="ko-KR" altLang="en-US" dirty="0" smtClean="0"/>
              <a:t> </a:t>
            </a:r>
            <a:r>
              <a:rPr lang="ko-KR" altLang="en-US" dirty="0" err="1" smtClean="0"/>
              <a:t>ㆍ단일개념의</a:t>
            </a:r>
            <a:r>
              <a:rPr lang="en-US" altLang="ko-KR" dirty="0" smtClean="0"/>
              <a:t> </a:t>
            </a:r>
            <a:r>
              <a:rPr lang="ko-KR" altLang="en-US" dirty="0" smtClean="0"/>
              <a:t>국가관이 생겨남</a:t>
            </a:r>
            <a:endParaRPr lang="en-US" altLang="ko-KR" dirty="0" smtClean="0"/>
          </a:p>
          <a:p>
            <a:pPr>
              <a:buNone/>
            </a:pPr>
            <a:endParaRPr lang="en-US" altLang="ko-KR" sz="800" dirty="0" smtClean="0"/>
          </a:p>
          <a:p>
            <a:pPr>
              <a:buNone/>
            </a:pPr>
            <a:r>
              <a:rPr lang="ko-KR" altLang="en-US" dirty="0" smtClean="0"/>
              <a:t> </a:t>
            </a:r>
            <a:r>
              <a:rPr lang="ko-KR" altLang="en-US" dirty="0" err="1" smtClean="0"/>
              <a:t>ㆍ범위</a:t>
            </a:r>
            <a:r>
              <a:rPr lang="ko-KR" altLang="en-US" dirty="0" smtClean="0"/>
              <a:t> </a:t>
            </a:r>
            <a:r>
              <a:rPr lang="en-US" altLang="ko-KR" dirty="0" smtClean="0"/>
              <a:t>- </a:t>
            </a:r>
            <a:r>
              <a:rPr lang="ko-KR" altLang="en-US" dirty="0" err="1" smtClean="0"/>
              <a:t>세토내해</a:t>
            </a:r>
            <a:r>
              <a:rPr lang="ko-KR" altLang="en-US" dirty="0" smtClean="0"/>
              <a:t> </a:t>
            </a:r>
            <a:r>
              <a:rPr lang="ko-KR" altLang="en-US" dirty="0" err="1" smtClean="0"/>
              <a:t>킨키지방</a:t>
            </a:r>
            <a:r>
              <a:rPr lang="ko-KR" altLang="en-US" dirty="0" smtClean="0"/>
              <a:t> </a:t>
            </a:r>
            <a:r>
              <a:rPr lang="ko-KR" altLang="en-US" dirty="0" err="1" smtClean="0"/>
              <a:t>칸토지방</a:t>
            </a:r>
            <a:endParaRPr lang="en-US" altLang="ko-KR" dirty="0" smtClean="0"/>
          </a:p>
          <a:p>
            <a:endParaRPr lang="ko-KR" altLang="en-US" dirty="0"/>
          </a:p>
        </p:txBody>
      </p:sp>
      <p:sp>
        <p:nvSpPr>
          <p:cNvPr id="4" name="제목 1"/>
          <p:cNvSpPr>
            <a:spLocks noGrp="1"/>
          </p:cNvSpPr>
          <p:nvPr>
            <p:ph type="title"/>
          </p:nvPr>
        </p:nvSpPr>
        <p:spPr>
          <a:xfrm>
            <a:off x="457200" y="357166"/>
            <a:ext cx="6829444" cy="928686"/>
          </a:xfrm>
        </p:spPr>
        <p:txBody>
          <a:bodyPr/>
          <a:lstStyle/>
          <a:p>
            <a:r>
              <a:rPr lang="en-US" altLang="ko-KR" dirty="0" smtClean="0"/>
              <a:t>(2)</a:t>
            </a:r>
            <a:r>
              <a:rPr lang="ko-KR" altLang="en-US" dirty="0" smtClean="0"/>
              <a:t>일본영토</a:t>
            </a:r>
            <a:endParaRPr lang="ko-KR" altLang="en-US" dirty="0"/>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28680" y="1928802"/>
            <a:ext cx="8229600" cy="2500330"/>
          </a:xfrm>
        </p:spPr>
        <p:txBody>
          <a:bodyPr>
            <a:normAutofit fontScale="92500" lnSpcReduction="10000"/>
          </a:bodyPr>
          <a:lstStyle/>
          <a:p>
            <a:pPr>
              <a:buNone/>
            </a:pPr>
            <a:r>
              <a:rPr lang="en-US" altLang="ko-KR" sz="3500" dirty="0" smtClean="0"/>
              <a:t>3) </a:t>
            </a:r>
            <a:r>
              <a:rPr lang="ko-KR" altLang="en-US" sz="3500" dirty="0" smtClean="0"/>
              <a:t>근세</a:t>
            </a:r>
            <a:endParaRPr lang="en-US" altLang="ko-KR" sz="3500" dirty="0" smtClean="0"/>
          </a:p>
          <a:p>
            <a:pPr>
              <a:buNone/>
            </a:pPr>
            <a:endParaRPr lang="en-US" altLang="ko-KR" sz="1000" dirty="0" smtClean="0"/>
          </a:p>
          <a:p>
            <a:pPr>
              <a:buNone/>
            </a:pPr>
            <a:endParaRPr lang="en-US" altLang="ko-KR" sz="900" dirty="0" smtClean="0"/>
          </a:p>
          <a:p>
            <a:r>
              <a:rPr lang="ko-KR" altLang="en-US" dirty="0" err="1" smtClean="0"/>
              <a:t>도요토미</a:t>
            </a:r>
            <a:r>
              <a:rPr lang="ko-KR" altLang="en-US" dirty="0" smtClean="0"/>
              <a:t> </a:t>
            </a:r>
            <a:r>
              <a:rPr lang="ko-KR" altLang="en-US" dirty="0" err="1" smtClean="0"/>
              <a:t>히데요시의</a:t>
            </a:r>
            <a:r>
              <a:rPr lang="ko-KR" altLang="en-US" dirty="0" smtClean="0"/>
              <a:t> 전국통일</a:t>
            </a:r>
            <a:endParaRPr lang="en-US" altLang="ko-KR" dirty="0" smtClean="0"/>
          </a:p>
          <a:p>
            <a:pPr>
              <a:buNone/>
            </a:pPr>
            <a:endParaRPr lang="en-US" altLang="ko-KR" sz="900" dirty="0" smtClean="0"/>
          </a:p>
          <a:p>
            <a:r>
              <a:rPr lang="ko-KR" altLang="en-US" dirty="0" smtClean="0"/>
              <a:t>일본열도를 넘어서 대륙에까지 경계를 </a:t>
            </a:r>
            <a:endParaRPr lang="en-US" altLang="ko-KR" dirty="0" smtClean="0"/>
          </a:p>
          <a:p>
            <a:pPr>
              <a:buNone/>
            </a:pPr>
            <a:r>
              <a:rPr lang="en-US" altLang="ko-KR" dirty="0" smtClean="0"/>
              <a:t>   </a:t>
            </a:r>
            <a:r>
              <a:rPr lang="ko-KR" altLang="en-US" dirty="0" smtClean="0"/>
              <a:t>확장하려는 의식이 생김</a:t>
            </a:r>
            <a:endParaRPr lang="en-US" altLang="ko-KR" dirty="0" smtClean="0"/>
          </a:p>
          <a:p>
            <a:endParaRPr lang="ko-KR" altLang="en-US" dirty="0" smtClean="0"/>
          </a:p>
          <a:p>
            <a:endParaRPr lang="ko-KR" altLang="en-US" dirty="0"/>
          </a:p>
        </p:txBody>
      </p:sp>
      <p:sp>
        <p:nvSpPr>
          <p:cNvPr id="4" name="제목 1"/>
          <p:cNvSpPr>
            <a:spLocks noGrp="1"/>
          </p:cNvSpPr>
          <p:nvPr>
            <p:ph type="title"/>
          </p:nvPr>
        </p:nvSpPr>
        <p:spPr>
          <a:xfrm>
            <a:off x="457200" y="357166"/>
            <a:ext cx="6829444" cy="928686"/>
          </a:xfrm>
        </p:spPr>
        <p:txBody>
          <a:bodyPr/>
          <a:lstStyle/>
          <a:p>
            <a:r>
              <a:rPr lang="en-US" altLang="ko-KR" dirty="0" smtClean="0"/>
              <a:t>(2)</a:t>
            </a:r>
            <a:r>
              <a:rPr lang="ko-KR" altLang="en-US" dirty="0" smtClean="0"/>
              <a:t>일본영토</a:t>
            </a:r>
            <a:endParaRPr lang="ko-KR" altLang="en-US" dirty="0"/>
          </a:p>
        </p:txBody>
      </p:sp>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일본영토</a:t>
            </a:r>
            <a:endParaRPr lang="ko-KR" altLang="en-US" dirty="0"/>
          </a:p>
        </p:txBody>
      </p:sp>
      <p:sp>
        <p:nvSpPr>
          <p:cNvPr id="3" name="내용 개체 틀 2"/>
          <p:cNvSpPr>
            <a:spLocks noGrp="1"/>
          </p:cNvSpPr>
          <p:nvPr>
            <p:ph idx="1"/>
          </p:nvPr>
        </p:nvSpPr>
        <p:spPr>
          <a:xfrm>
            <a:off x="4457728" y="1760557"/>
            <a:ext cx="4329114" cy="4311649"/>
          </a:xfrm>
        </p:spPr>
        <p:txBody>
          <a:bodyPr>
            <a:normAutofit fontScale="85000" lnSpcReduction="20000"/>
          </a:bodyPr>
          <a:lstStyle/>
          <a:p>
            <a:pPr>
              <a:buNone/>
            </a:pPr>
            <a:r>
              <a:rPr lang="en-US" altLang="ko-KR" sz="3800" dirty="0" smtClean="0"/>
              <a:t>4) </a:t>
            </a:r>
            <a:r>
              <a:rPr lang="ko-KR" altLang="en-US" sz="3800" dirty="0" smtClean="0"/>
              <a:t>근대</a:t>
            </a:r>
            <a:endParaRPr lang="en-US" altLang="ko-KR" sz="3800" dirty="0" smtClean="0"/>
          </a:p>
          <a:p>
            <a:pPr>
              <a:buNone/>
            </a:pPr>
            <a:endParaRPr lang="en-US" altLang="ko-KR" sz="1000" dirty="0" smtClean="0"/>
          </a:p>
          <a:p>
            <a:r>
              <a:rPr lang="ko-KR" altLang="en-US" dirty="0" smtClean="0"/>
              <a:t>메이지 유신 이후 국경선 </a:t>
            </a:r>
            <a:r>
              <a:rPr lang="ko-KR" altLang="en-US" dirty="0" err="1" smtClean="0"/>
              <a:t>획적</a:t>
            </a:r>
            <a:endParaRPr lang="en-US" altLang="ko-KR" dirty="0" smtClean="0"/>
          </a:p>
          <a:p>
            <a:r>
              <a:rPr lang="en-US" altLang="ko-KR" dirty="0"/>
              <a:t> </a:t>
            </a:r>
            <a:r>
              <a:rPr lang="ko-KR" altLang="en-US" dirty="0" err="1" smtClean="0"/>
              <a:t>훗카이도</a:t>
            </a:r>
            <a:r>
              <a:rPr lang="en-US" altLang="ko-KR" dirty="0" smtClean="0"/>
              <a:t>, </a:t>
            </a:r>
            <a:r>
              <a:rPr lang="ko-KR" altLang="en-US" dirty="0" smtClean="0"/>
              <a:t>북방도서지역</a:t>
            </a:r>
            <a:r>
              <a:rPr lang="en-US" altLang="ko-KR" dirty="0" smtClean="0"/>
              <a:t>, </a:t>
            </a:r>
            <a:r>
              <a:rPr lang="ko-KR" altLang="en-US" dirty="0" err="1"/>
              <a:t>시코단도</a:t>
            </a:r>
            <a:r>
              <a:rPr lang="en-US" altLang="ko-KR" dirty="0"/>
              <a:t>, </a:t>
            </a:r>
            <a:r>
              <a:rPr lang="ko-KR" altLang="en-US" dirty="0" err="1"/>
              <a:t>하보마이도</a:t>
            </a:r>
            <a:r>
              <a:rPr lang="en-US" altLang="ko-KR" dirty="0"/>
              <a:t>, </a:t>
            </a:r>
            <a:r>
              <a:rPr lang="ko-KR" altLang="en-US" dirty="0" err="1"/>
              <a:t>쿠나시리도</a:t>
            </a:r>
            <a:r>
              <a:rPr lang="en-US" altLang="ko-KR" dirty="0"/>
              <a:t>, </a:t>
            </a:r>
            <a:r>
              <a:rPr lang="ko-KR" altLang="en-US" dirty="0" err="1"/>
              <a:t>에토로후도</a:t>
            </a:r>
            <a:r>
              <a:rPr lang="ko-KR" altLang="en-US" dirty="0"/>
              <a:t> </a:t>
            </a:r>
          </a:p>
          <a:p>
            <a:r>
              <a:rPr lang="ko-KR" altLang="en-US" dirty="0" err="1"/>
              <a:t>러일간에</a:t>
            </a:r>
            <a:r>
              <a:rPr lang="ko-KR" altLang="en-US" dirty="0"/>
              <a:t> 사할린과 </a:t>
            </a:r>
            <a:r>
              <a:rPr lang="ko-KR" altLang="en-US" dirty="0" err="1"/>
              <a:t>치시마열도</a:t>
            </a:r>
            <a:r>
              <a:rPr lang="ko-KR" altLang="en-US" dirty="0"/>
              <a:t> 교환조약을 체결 </a:t>
            </a:r>
          </a:p>
          <a:p>
            <a:r>
              <a:rPr lang="ko-KR" altLang="en-US" dirty="0" smtClean="0"/>
              <a:t>대만</a:t>
            </a:r>
            <a:r>
              <a:rPr lang="en-US" altLang="ko-KR" dirty="0" smtClean="0"/>
              <a:t>, </a:t>
            </a:r>
            <a:r>
              <a:rPr lang="ko-KR" altLang="en-US" dirty="0" smtClean="0"/>
              <a:t>오키나와 지역</a:t>
            </a:r>
            <a:r>
              <a:rPr lang="en-US" altLang="ko-KR" dirty="0" smtClean="0"/>
              <a:t>, </a:t>
            </a:r>
            <a:r>
              <a:rPr lang="ko-KR" altLang="en-US" dirty="0" err="1" smtClean="0"/>
              <a:t>오가사와라제도</a:t>
            </a:r>
            <a:r>
              <a:rPr lang="en-US" altLang="ko-KR" dirty="0" smtClean="0"/>
              <a:t>, </a:t>
            </a:r>
            <a:r>
              <a:rPr lang="ko-KR" altLang="en-US" dirty="0" err="1" smtClean="0"/>
              <a:t>센카쿠제도</a:t>
            </a:r>
            <a:r>
              <a:rPr lang="ko-KR" altLang="en-US" dirty="0" smtClean="0"/>
              <a:t> </a:t>
            </a:r>
            <a:endParaRPr lang="ko-KR" altLang="en-US" dirty="0"/>
          </a:p>
        </p:txBody>
      </p:sp>
      <p:pic>
        <p:nvPicPr>
          <p:cNvPr id="28674" name="Picture 2" descr="C:\DOCUME~1\ADMINI~1\LOCALS~1\Temp\UNI000001e41e7c.gif"/>
          <p:cNvPicPr>
            <a:picLocks noChangeAspect="1" noChangeArrowheads="1"/>
          </p:cNvPicPr>
          <p:nvPr/>
        </p:nvPicPr>
        <p:blipFill>
          <a:blip r:embed="rId2" cstate="print"/>
          <a:srcRect/>
          <a:stretch>
            <a:fillRect/>
          </a:stretch>
        </p:blipFill>
        <p:spPr bwMode="auto">
          <a:xfrm>
            <a:off x="857224" y="1785926"/>
            <a:ext cx="3429024" cy="428628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일본영토</a:t>
            </a:r>
            <a:endParaRPr lang="ko-KR" altLang="en-US" dirty="0"/>
          </a:p>
        </p:txBody>
      </p:sp>
      <p:sp>
        <p:nvSpPr>
          <p:cNvPr id="3" name="내용 개체 틀 2"/>
          <p:cNvSpPr>
            <a:spLocks noGrp="1"/>
          </p:cNvSpPr>
          <p:nvPr>
            <p:ph idx="1"/>
          </p:nvPr>
        </p:nvSpPr>
        <p:spPr>
          <a:xfrm>
            <a:off x="485804" y="1714488"/>
            <a:ext cx="8229600" cy="3786214"/>
          </a:xfrm>
        </p:spPr>
        <p:txBody>
          <a:bodyPr>
            <a:normAutofit/>
          </a:bodyPr>
          <a:lstStyle/>
          <a:p>
            <a:pPr>
              <a:buNone/>
            </a:pPr>
            <a:r>
              <a:rPr lang="en-US" altLang="ko-KR" dirty="0" smtClean="0"/>
              <a:t>5) </a:t>
            </a:r>
            <a:r>
              <a:rPr lang="ko-KR" altLang="en-US" dirty="0" smtClean="0"/>
              <a:t>한반도</a:t>
            </a:r>
            <a:endParaRPr lang="en-US" altLang="ko-KR" dirty="0" smtClean="0"/>
          </a:p>
          <a:p>
            <a:pPr>
              <a:buNone/>
            </a:pPr>
            <a:r>
              <a:rPr lang="en-US" altLang="ko-KR" dirty="0" smtClean="0"/>
              <a:t> ※ </a:t>
            </a:r>
            <a:r>
              <a:rPr lang="ko-KR" altLang="en-US" dirty="0" err="1" smtClean="0"/>
              <a:t>운양호사건</a:t>
            </a:r>
            <a:r>
              <a:rPr lang="en-US" altLang="ko-KR" dirty="0" smtClean="0"/>
              <a:t>-&gt;</a:t>
            </a:r>
            <a:r>
              <a:rPr lang="ko-KR" altLang="en-US" dirty="0" smtClean="0"/>
              <a:t>문호개방 요구 </a:t>
            </a:r>
            <a:r>
              <a:rPr lang="en-US" altLang="ko-KR" dirty="0" smtClean="0"/>
              <a:t>-&gt;</a:t>
            </a:r>
            <a:r>
              <a:rPr lang="ko-KR" altLang="en-US" dirty="0" smtClean="0"/>
              <a:t> </a:t>
            </a:r>
            <a:r>
              <a:rPr lang="ko-KR" altLang="en-US" dirty="0" err="1" smtClean="0"/>
              <a:t>조일수호</a:t>
            </a:r>
            <a:endParaRPr lang="en-US" altLang="ko-KR" dirty="0" smtClean="0"/>
          </a:p>
          <a:p>
            <a:pPr>
              <a:buNone/>
            </a:pPr>
            <a:r>
              <a:rPr lang="en-US" altLang="ko-KR" dirty="0" smtClean="0"/>
              <a:t>    </a:t>
            </a:r>
            <a:r>
              <a:rPr lang="ko-KR" altLang="en-US" dirty="0" err="1" smtClean="0"/>
              <a:t>조규</a:t>
            </a:r>
            <a:r>
              <a:rPr lang="en-US" altLang="ko-KR" dirty="0" smtClean="0"/>
              <a:t> -&gt; </a:t>
            </a:r>
            <a:r>
              <a:rPr lang="ko-KR" altLang="en-US" dirty="0" smtClean="0"/>
              <a:t>임오군란 </a:t>
            </a:r>
            <a:r>
              <a:rPr lang="en-US" altLang="ko-KR" dirty="0" smtClean="0"/>
              <a:t>-&gt; </a:t>
            </a:r>
            <a:r>
              <a:rPr lang="ko-KR" altLang="en-US" dirty="0" smtClean="0"/>
              <a:t>갑신정변</a:t>
            </a:r>
            <a:r>
              <a:rPr lang="en-US" altLang="ko-KR" dirty="0" smtClean="0"/>
              <a:t> -&gt; </a:t>
            </a:r>
            <a:r>
              <a:rPr lang="ko-KR" altLang="en-US" dirty="0" smtClean="0"/>
              <a:t>갑오</a:t>
            </a:r>
            <a:endParaRPr lang="en-US" altLang="ko-KR" dirty="0" smtClean="0"/>
          </a:p>
          <a:p>
            <a:pPr>
              <a:buNone/>
            </a:pPr>
            <a:r>
              <a:rPr lang="en-US" altLang="ko-KR" dirty="0" smtClean="0"/>
              <a:t>    </a:t>
            </a:r>
            <a:r>
              <a:rPr lang="ko-KR" altLang="en-US" dirty="0" smtClean="0"/>
              <a:t>농민전쟁</a:t>
            </a:r>
            <a:r>
              <a:rPr lang="en-US" altLang="ko-KR" dirty="0"/>
              <a:t>(</a:t>
            </a:r>
            <a:r>
              <a:rPr lang="ko-KR" altLang="en-US" dirty="0" err="1"/>
              <a:t>동학단</a:t>
            </a:r>
            <a:r>
              <a:rPr lang="en-US" altLang="ko-KR" dirty="0" smtClean="0"/>
              <a:t>) -&gt; </a:t>
            </a:r>
            <a:r>
              <a:rPr lang="ko-KR" altLang="en-US" dirty="0" smtClean="0"/>
              <a:t>을미사변</a:t>
            </a:r>
            <a:r>
              <a:rPr lang="en-US" altLang="ko-KR" dirty="0" smtClean="0"/>
              <a:t> -&gt; </a:t>
            </a:r>
            <a:r>
              <a:rPr lang="ko-KR" altLang="en-US" dirty="0" smtClean="0"/>
              <a:t>을사</a:t>
            </a:r>
            <a:endParaRPr lang="en-US" altLang="ko-KR" dirty="0" smtClean="0"/>
          </a:p>
          <a:p>
            <a:pPr>
              <a:buNone/>
            </a:pPr>
            <a:r>
              <a:rPr lang="en-US" altLang="ko-KR" dirty="0" smtClean="0"/>
              <a:t>    </a:t>
            </a:r>
            <a:r>
              <a:rPr lang="ko-KR" altLang="en-US" dirty="0" smtClean="0"/>
              <a:t>조약</a:t>
            </a:r>
            <a:r>
              <a:rPr lang="en-US" altLang="ko-KR" dirty="0" smtClean="0"/>
              <a:t> -&gt; </a:t>
            </a:r>
            <a:r>
              <a:rPr lang="ko-KR" altLang="en-US" dirty="0" smtClean="0"/>
              <a:t>정미조약</a:t>
            </a:r>
            <a:r>
              <a:rPr lang="en-US" altLang="ko-KR" dirty="0" smtClean="0"/>
              <a:t> -&gt; </a:t>
            </a:r>
            <a:r>
              <a:rPr lang="ko-KR" altLang="en-US" dirty="0" smtClean="0"/>
              <a:t>러시아의 묵인</a:t>
            </a:r>
            <a:r>
              <a:rPr lang="en-US" altLang="ko-KR" dirty="0" smtClean="0"/>
              <a:t> -&gt;</a:t>
            </a:r>
            <a:r>
              <a:rPr lang="ko-KR" altLang="en-US" dirty="0" smtClean="0"/>
              <a:t> </a:t>
            </a:r>
            <a:endParaRPr lang="en-US" altLang="ko-KR" dirty="0" smtClean="0"/>
          </a:p>
          <a:p>
            <a:pPr>
              <a:buNone/>
            </a:pPr>
            <a:r>
              <a:rPr lang="en-US" altLang="ko-KR" dirty="0" smtClean="0"/>
              <a:t>    1910</a:t>
            </a:r>
            <a:r>
              <a:rPr lang="ko-KR" altLang="en-US" dirty="0"/>
              <a:t>년 </a:t>
            </a:r>
            <a:r>
              <a:rPr lang="ko-KR" altLang="en-US" dirty="0" smtClean="0"/>
              <a:t>한국합병</a:t>
            </a:r>
            <a:endParaRPr lang="ko-KR" altLang="en-US"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일본영토</a:t>
            </a:r>
            <a:endParaRPr lang="ko-KR" altLang="en-US" dirty="0"/>
          </a:p>
        </p:txBody>
      </p:sp>
      <p:sp>
        <p:nvSpPr>
          <p:cNvPr id="3" name="내용 개체 틀 2"/>
          <p:cNvSpPr>
            <a:spLocks noGrp="1"/>
          </p:cNvSpPr>
          <p:nvPr>
            <p:ph idx="1"/>
          </p:nvPr>
        </p:nvSpPr>
        <p:spPr>
          <a:xfrm>
            <a:off x="4214810" y="1689119"/>
            <a:ext cx="4429156" cy="4525963"/>
          </a:xfrm>
        </p:spPr>
        <p:txBody>
          <a:bodyPr/>
          <a:lstStyle/>
          <a:p>
            <a:pPr>
              <a:buNone/>
            </a:pPr>
            <a:r>
              <a:rPr lang="en-US" altLang="ko-KR" dirty="0" smtClean="0"/>
              <a:t>6) </a:t>
            </a:r>
            <a:r>
              <a:rPr lang="ko-KR" altLang="en-US" dirty="0" smtClean="0"/>
              <a:t>일본과 주변국의</a:t>
            </a:r>
            <a:endParaRPr lang="en-US" altLang="ko-KR" dirty="0" smtClean="0"/>
          </a:p>
          <a:p>
            <a:pPr>
              <a:buNone/>
            </a:pPr>
            <a:r>
              <a:rPr lang="en-US" altLang="ko-KR" dirty="0" smtClean="0"/>
              <a:t>  </a:t>
            </a:r>
            <a:r>
              <a:rPr lang="ko-KR" altLang="en-US" dirty="0" smtClean="0"/>
              <a:t> 영토분쟁</a:t>
            </a:r>
            <a:endParaRPr lang="en-US" altLang="ko-KR" dirty="0" smtClean="0"/>
          </a:p>
          <a:p>
            <a:pPr>
              <a:buNone/>
            </a:pPr>
            <a:endParaRPr lang="en-US" altLang="ko-KR" sz="800" dirty="0" smtClean="0"/>
          </a:p>
          <a:p>
            <a:r>
              <a:rPr lang="ko-KR" altLang="en-US" dirty="0" smtClean="0"/>
              <a:t>독도</a:t>
            </a:r>
            <a:endParaRPr lang="en-US" altLang="ko-KR" dirty="0" smtClean="0"/>
          </a:p>
          <a:p>
            <a:r>
              <a:rPr lang="ko-KR" altLang="en-US" dirty="0" smtClean="0"/>
              <a:t>조어도</a:t>
            </a:r>
            <a:endParaRPr lang="en-US" altLang="ko-KR" dirty="0"/>
          </a:p>
          <a:p>
            <a:r>
              <a:rPr lang="ko-KR" altLang="en-US" dirty="0" err="1"/>
              <a:t>하보마이제도</a:t>
            </a:r>
            <a:r>
              <a:rPr lang="en-US" altLang="ko-KR" dirty="0"/>
              <a:t>, </a:t>
            </a:r>
            <a:endParaRPr lang="en-US" altLang="ko-KR" dirty="0" smtClean="0"/>
          </a:p>
          <a:p>
            <a:pPr>
              <a:buNone/>
            </a:pPr>
            <a:r>
              <a:rPr lang="en-US" altLang="ko-KR" dirty="0" smtClean="0"/>
              <a:t>  </a:t>
            </a:r>
            <a:r>
              <a:rPr lang="ko-KR" altLang="en-US" dirty="0" err="1" smtClean="0"/>
              <a:t>시코탄도</a:t>
            </a:r>
            <a:r>
              <a:rPr lang="en-US" altLang="ko-KR" dirty="0"/>
              <a:t>, </a:t>
            </a:r>
            <a:r>
              <a:rPr lang="ko-KR" altLang="en-US" dirty="0" err="1"/>
              <a:t>쿠나시리도</a:t>
            </a:r>
            <a:r>
              <a:rPr lang="en-US" altLang="ko-KR" dirty="0" smtClean="0"/>
              <a:t>,</a:t>
            </a:r>
          </a:p>
          <a:p>
            <a:pPr>
              <a:buNone/>
            </a:pPr>
            <a:r>
              <a:rPr lang="en-US" altLang="ko-KR" dirty="0" smtClean="0"/>
              <a:t>  </a:t>
            </a:r>
            <a:r>
              <a:rPr lang="ko-KR" altLang="en-US" dirty="0" err="1"/>
              <a:t>에토로후도</a:t>
            </a:r>
            <a:r>
              <a:rPr lang="ko-KR" altLang="en-US" dirty="0"/>
              <a:t> </a:t>
            </a:r>
          </a:p>
          <a:p>
            <a:endParaRPr lang="en-US" altLang="ko-KR" dirty="0" smtClean="0"/>
          </a:p>
          <a:p>
            <a:endParaRPr lang="ko-KR" altLang="en-US" dirty="0"/>
          </a:p>
        </p:txBody>
      </p:sp>
      <p:pic>
        <p:nvPicPr>
          <p:cNvPr id="26626" name="Picture 2" descr="C:\DOCUME~1\ADMINI~1\LOCALS~1\Temp\UNI000001e41e84.gif"/>
          <p:cNvPicPr>
            <a:picLocks noChangeAspect="1" noChangeArrowheads="1"/>
          </p:cNvPicPr>
          <p:nvPr/>
        </p:nvPicPr>
        <p:blipFill>
          <a:blip r:embed="rId2" cstate="print"/>
          <a:srcRect/>
          <a:stretch>
            <a:fillRect/>
          </a:stretch>
        </p:blipFill>
        <p:spPr bwMode="auto">
          <a:xfrm>
            <a:off x="500034" y="1714488"/>
            <a:ext cx="3429024" cy="442915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일본영토</a:t>
            </a:r>
            <a:endParaRPr lang="ko-KR" altLang="en-US" dirty="0"/>
          </a:p>
        </p:txBody>
      </p:sp>
      <p:sp>
        <p:nvSpPr>
          <p:cNvPr id="3" name="내용 개체 틀 2"/>
          <p:cNvSpPr>
            <a:spLocks noGrp="1"/>
          </p:cNvSpPr>
          <p:nvPr>
            <p:ph idx="1"/>
          </p:nvPr>
        </p:nvSpPr>
        <p:spPr>
          <a:xfrm>
            <a:off x="357158" y="1785926"/>
            <a:ext cx="8658196" cy="2500330"/>
          </a:xfrm>
        </p:spPr>
        <p:txBody>
          <a:bodyPr>
            <a:normAutofit/>
          </a:bodyPr>
          <a:lstStyle/>
          <a:p>
            <a:pPr>
              <a:buNone/>
            </a:pPr>
            <a:r>
              <a:rPr lang="en-US" altLang="ko-KR" dirty="0" smtClean="0"/>
              <a:t>7) </a:t>
            </a:r>
            <a:r>
              <a:rPr lang="ko-KR" altLang="en-US" dirty="0" smtClean="0"/>
              <a:t>결론</a:t>
            </a:r>
            <a:endParaRPr lang="en-US" altLang="ko-KR" dirty="0" smtClean="0"/>
          </a:p>
          <a:p>
            <a:pPr>
              <a:buNone/>
            </a:pPr>
            <a:endParaRPr lang="en-US" altLang="ko-KR" sz="800" dirty="0" smtClean="0"/>
          </a:p>
          <a:p>
            <a:pPr>
              <a:buNone/>
            </a:pPr>
            <a:r>
              <a:rPr lang="ko-KR" altLang="en-US" dirty="0" smtClean="0"/>
              <a:t>■</a:t>
            </a:r>
            <a:r>
              <a:rPr lang="en-US" altLang="ko-KR" dirty="0" smtClean="0"/>
              <a:t> </a:t>
            </a:r>
            <a:r>
              <a:rPr lang="ko-KR" altLang="en-US" dirty="0" smtClean="0"/>
              <a:t>일본의 </a:t>
            </a:r>
            <a:r>
              <a:rPr lang="ko-KR" altLang="en-US" dirty="0"/>
              <a:t>고유영토 개념은 불변의 </a:t>
            </a:r>
            <a:r>
              <a:rPr lang="ko-KR" altLang="en-US" dirty="0" smtClean="0"/>
              <a:t>개념이라기</a:t>
            </a:r>
            <a:endParaRPr lang="en-US" altLang="ko-KR" dirty="0" smtClean="0"/>
          </a:p>
          <a:p>
            <a:pPr>
              <a:buNone/>
            </a:pPr>
            <a:r>
              <a:rPr lang="en-US" altLang="ko-KR" dirty="0" smtClean="0"/>
              <a:t>   </a:t>
            </a:r>
            <a:r>
              <a:rPr lang="ko-KR" altLang="en-US" dirty="0" smtClean="0"/>
              <a:t> 보다는 </a:t>
            </a:r>
            <a:r>
              <a:rPr lang="ko-KR" altLang="en-US" dirty="0"/>
              <a:t>힘의 논리에 의해 변화 </a:t>
            </a:r>
            <a:r>
              <a:rPr lang="ko-KR" altLang="en-US" dirty="0" smtClean="0"/>
              <a:t>가능한 개념</a:t>
            </a:r>
            <a:r>
              <a:rPr lang="en-US" altLang="ko-KR" dirty="0" smtClean="0"/>
              <a:t>.</a:t>
            </a:r>
            <a:endParaRPr lang="en-US" altLang="ko-KR" dirty="0"/>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(3)</a:t>
            </a:r>
            <a:r>
              <a:rPr lang="ko-KR" altLang="en-US" dirty="0" smtClean="0"/>
              <a:t>일본민족</a:t>
            </a:r>
            <a:endParaRPr lang="ko-KR" altLang="en-US" dirty="0"/>
          </a:p>
        </p:txBody>
      </p:sp>
      <p:sp>
        <p:nvSpPr>
          <p:cNvPr id="5" name="내용 개체 틀 4"/>
          <p:cNvSpPr>
            <a:spLocks noGrp="1"/>
          </p:cNvSpPr>
          <p:nvPr>
            <p:ph idx="1"/>
          </p:nvPr>
        </p:nvSpPr>
        <p:spPr/>
        <p:txBody>
          <a:bodyPr/>
          <a:lstStyle/>
          <a:p>
            <a:pPr>
              <a:buNone/>
            </a:pPr>
            <a:r>
              <a:rPr lang="ko-KR" altLang="en-US" sz="2800" dirty="0" smtClean="0"/>
              <a:t>■</a:t>
            </a:r>
            <a:r>
              <a:rPr lang="en-US" altLang="ko-KR" sz="2800" dirty="0" smtClean="0"/>
              <a:t> </a:t>
            </a:r>
            <a:r>
              <a:rPr lang="ko-KR" altLang="en-US" sz="2800" dirty="0" smtClean="0"/>
              <a:t>‘</a:t>
            </a:r>
            <a:r>
              <a:rPr lang="ko-KR" altLang="en-US" sz="2800" dirty="0"/>
              <a:t>일본인</a:t>
            </a:r>
            <a:r>
              <a:rPr lang="en-US" altLang="ko-KR" sz="2800" dirty="0"/>
              <a:t>=</a:t>
            </a:r>
            <a:r>
              <a:rPr lang="ko-KR" altLang="en-US" sz="2800" dirty="0"/>
              <a:t>일본국민</a:t>
            </a:r>
            <a:r>
              <a:rPr lang="en-US" altLang="ko-KR" sz="2800" dirty="0"/>
              <a:t>=</a:t>
            </a:r>
            <a:r>
              <a:rPr lang="ko-KR" altLang="en-US" sz="2800" dirty="0"/>
              <a:t>일본민족’</a:t>
            </a:r>
            <a:r>
              <a:rPr lang="ko-KR" altLang="en-US" sz="2800" dirty="0" err="1"/>
              <a:t>으로</a:t>
            </a:r>
            <a:r>
              <a:rPr lang="ko-KR" altLang="en-US" sz="2800" dirty="0"/>
              <a:t> 구성된 </a:t>
            </a:r>
            <a:r>
              <a:rPr lang="ko-KR" altLang="en-US" sz="2800" dirty="0" smtClean="0"/>
              <a:t>단일  </a:t>
            </a:r>
            <a:endParaRPr lang="en-US" altLang="ko-KR" sz="2800" dirty="0" smtClean="0"/>
          </a:p>
          <a:p>
            <a:pPr>
              <a:buNone/>
            </a:pPr>
            <a:r>
              <a:rPr lang="en-US" altLang="ko-KR" sz="2800" dirty="0" smtClean="0"/>
              <a:t>    </a:t>
            </a:r>
            <a:r>
              <a:rPr lang="ko-KR" altLang="en-US" sz="2800" dirty="0" smtClean="0"/>
              <a:t>민족국가라고 주장</a:t>
            </a:r>
            <a:endParaRPr lang="en-US" altLang="ko-KR" sz="2800" dirty="0" smtClean="0"/>
          </a:p>
          <a:p>
            <a:pPr>
              <a:buNone/>
            </a:pPr>
            <a:endParaRPr lang="ko-KR" altLang="en-US" dirty="0"/>
          </a:p>
          <a:p>
            <a:endParaRPr lang="en-US" altLang="ko-KR" dirty="0" smtClean="0"/>
          </a:p>
          <a:p>
            <a:endParaRPr lang="ko-KR" altLang="en-US" dirty="0"/>
          </a:p>
          <a:p>
            <a:endParaRPr lang="ko-KR" altLang="en-US" dirty="0"/>
          </a:p>
        </p:txBody>
      </p:sp>
      <p:pic>
        <p:nvPicPr>
          <p:cNvPr id="6" name="그림 5" descr="코지키.gif"/>
          <p:cNvPicPr>
            <a:picLocks noChangeAspect="1"/>
          </p:cNvPicPr>
          <p:nvPr/>
        </p:nvPicPr>
        <p:blipFill>
          <a:blip r:embed="rId3"/>
          <a:stretch>
            <a:fillRect/>
          </a:stretch>
        </p:blipFill>
        <p:spPr>
          <a:xfrm>
            <a:off x="1357290" y="3286124"/>
            <a:ext cx="2214578" cy="2214578"/>
          </a:xfrm>
          <a:prstGeom prst="rect">
            <a:avLst/>
          </a:prstGeom>
        </p:spPr>
      </p:pic>
      <p:pic>
        <p:nvPicPr>
          <p:cNvPr id="10" name="그림 9" descr="코지키.jpg"/>
          <p:cNvPicPr>
            <a:picLocks noChangeAspect="1"/>
          </p:cNvPicPr>
          <p:nvPr/>
        </p:nvPicPr>
        <p:blipFill>
          <a:blip r:embed="rId4" cstate="print"/>
          <a:stretch>
            <a:fillRect/>
          </a:stretch>
        </p:blipFill>
        <p:spPr>
          <a:xfrm>
            <a:off x="857224" y="2571744"/>
            <a:ext cx="2714644" cy="3868367"/>
          </a:xfrm>
          <a:prstGeom prst="rect">
            <a:avLst/>
          </a:prstGeom>
        </p:spPr>
      </p:pic>
      <p:pic>
        <p:nvPicPr>
          <p:cNvPr id="11" name="그림 10" descr="일본서기.jpg"/>
          <p:cNvPicPr>
            <a:picLocks noChangeAspect="1"/>
          </p:cNvPicPr>
          <p:nvPr/>
        </p:nvPicPr>
        <p:blipFill>
          <a:blip r:embed="rId5" cstate="print"/>
          <a:stretch>
            <a:fillRect/>
          </a:stretch>
        </p:blipFill>
        <p:spPr>
          <a:xfrm>
            <a:off x="4144479" y="3214686"/>
            <a:ext cx="4142297" cy="2754628"/>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a:t>
            </a:r>
            <a:r>
              <a:rPr lang="ko-KR" altLang="en-US" dirty="0" smtClean="0"/>
              <a:t>일본민족</a:t>
            </a:r>
            <a:endParaRPr lang="ko-KR" altLang="en-US" dirty="0"/>
          </a:p>
        </p:txBody>
      </p:sp>
      <p:sp>
        <p:nvSpPr>
          <p:cNvPr id="3" name="내용 개체 틀 2"/>
          <p:cNvSpPr>
            <a:spLocks noGrp="1"/>
          </p:cNvSpPr>
          <p:nvPr>
            <p:ph idx="1"/>
          </p:nvPr>
        </p:nvSpPr>
        <p:spPr/>
        <p:txBody>
          <a:bodyPr/>
          <a:lstStyle/>
          <a:p>
            <a:pPr>
              <a:buNone/>
            </a:pPr>
            <a:r>
              <a:rPr lang="ko-KR" altLang="en-US" sz="2800" dirty="0" smtClean="0"/>
              <a:t>■ 일본국가는 </a:t>
            </a:r>
            <a:r>
              <a:rPr lang="ko-KR" altLang="en-US" sz="2800" dirty="0" err="1" smtClean="0"/>
              <a:t>야마토민족으로</a:t>
            </a:r>
            <a:r>
              <a:rPr lang="ko-KR" altLang="en-US" sz="2800" dirty="0" smtClean="0"/>
              <a:t> </a:t>
            </a:r>
            <a:r>
              <a:rPr lang="ko-KR" altLang="en-US" sz="2800" dirty="0"/>
              <a:t>이루어진 단일민족이라는 </a:t>
            </a:r>
            <a:r>
              <a:rPr lang="ko-KR" altLang="en-US" sz="2800" dirty="0" smtClean="0"/>
              <a:t>것</a:t>
            </a:r>
            <a:r>
              <a:rPr lang="en-US" altLang="ko-KR" sz="2800" dirty="0" smtClean="0"/>
              <a:t>.</a:t>
            </a:r>
            <a:endParaRPr lang="ko-KR" altLang="en-US" sz="2800" dirty="0"/>
          </a:p>
          <a:p>
            <a:pPr>
              <a:buNone/>
            </a:pPr>
            <a:r>
              <a:rPr lang="ko-KR" altLang="en-US" dirty="0" smtClean="0"/>
              <a:t>■ 하지만 다양한 민족이 혼혈</a:t>
            </a:r>
            <a:r>
              <a:rPr lang="en-US" altLang="ko-KR" dirty="0" smtClean="0"/>
              <a:t>.</a:t>
            </a:r>
            <a:endParaRPr lang="ko-KR" altLang="en-US" dirty="0"/>
          </a:p>
        </p:txBody>
      </p:sp>
      <p:pic>
        <p:nvPicPr>
          <p:cNvPr id="4" name="그림 3" descr="아이누족.bmp"/>
          <p:cNvPicPr>
            <a:picLocks noChangeAspect="1"/>
          </p:cNvPicPr>
          <p:nvPr/>
        </p:nvPicPr>
        <p:blipFill>
          <a:blip r:embed="rId3" cstate="print"/>
          <a:stretch>
            <a:fillRect/>
          </a:stretch>
        </p:blipFill>
        <p:spPr>
          <a:xfrm>
            <a:off x="642910" y="3786190"/>
            <a:ext cx="3832439" cy="2286016"/>
          </a:xfrm>
          <a:prstGeom prst="rect">
            <a:avLst/>
          </a:prstGeom>
        </p:spPr>
      </p:pic>
      <p:pic>
        <p:nvPicPr>
          <p:cNvPr id="5" name="그림 4" descr="아이누족2.bmp"/>
          <p:cNvPicPr>
            <a:picLocks noChangeAspect="1"/>
          </p:cNvPicPr>
          <p:nvPr/>
        </p:nvPicPr>
        <p:blipFill>
          <a:blip r:embed="rId4" cstate="print"/>
          <a:stretch>
            <a:fillRect/>
          </a:stretch>
        </p:blipFill>
        <p:spPr>
          <a:xfrm>
            <a:off x="5000628" y="3071810"/>
            <a:ext cx="2795447" cy="340043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2.5"/>
                                          </p:val>
                                        </p:tav>
                                        <p:tav tm="100000">
                                          <p:val>
                                            <p:strVal val="#ppt_w"/>
                                          </p:val>
                                        </p:tav>
                                      </p:tavLst>
                                    </p:anim>
                                    <p:anim calcmode="lin" valueType="num">
                                      <p:cBhvr>
                                        <p:cTn id="17" dur="500" fill="hold"/>
                                        <p:tgtEl>
                                          <p:spTgt spid="5"/>
                                        </p:tgtEl>
                                        <p:attrNameLst>
                                          <p:attrName>ppt_h</p:attrName>
                                        </p:attrNameLst>
                                      </p:cBhvr>
                                      <p:tavLst>
                                        <p:tav tm="0">
                                          <p:val>
                                            <p:strVal val="#ppt_h*0.01"/>
                                          </p:val>
                                        </p:tav>
                                        <p:tav tm="100000">
                                          <p:val>
                                            <p:strVal val="#ppt_h"/>
                                          </p:val>
                                        </p:tav>
                                      </p:tavLst>
                                    </p:anim>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h+1"/>
                                          </p:val>
                                        </p:tav>
                                        <p:tav tm="100000">
                                          <p:val>
                                            <p:strVal val="#ppt_y"/>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a:t>
            </a:r>
            <a:r>
              <a:rPr lang="ko-KR" altLang="en-US" dirty="0" smtClean="0"/>
              <a:t>일본민족</a:t>
            </a:r>
            <a:endParaRPr lang="ko-KR" altLang="en-US" dirty="0"/>
          </a:p>
        </p:txBody>
      </p:sp>
      <p:sp>
        <p:nvSpPr>
          <p:cNvPr id="4" name="모서리가 둥근 사각형 설명선 3"/>
          <p:cNvSpPr/>
          <p:nvPr/>
        </p:nvSpPr>
        <p:spPr>
          <a:xfrm rot="10800000">
            <a:off x="1000100" y="5214950"/>
            <a:ext cx="7286676" cy="642942"/>
          </a:xfrm>
          <a:prstGeom prst="wedgeRoundRectCallout">
            <a:avLst>
              <a:gd name="adj1" fmla="val 5529"/>
              <a:gd name="adj2" fmla="val 740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4"/>
          <p:cNvSpPr/>
          <p:nvPr/>
        </p:nvSpPr>
        <p:spPr>
          <a:xfrm>
            <a:off x="1075541" y="3381613"/>
            <a:ext cx="1932553" cy="966276"/>
          </a:xfrm>
          <a:custGeom>
            <a:avLst/>
            <a:gdLst>
              <a:gd name="connsiteX0" fmla="*/ 0 w 1932553"/>
              <a:gd name="connsiteY0" fmla="*/ 96628 h 966276"/>
              <a:gd name="connsiteX1" fmla="*/ 28302 w 1932553"/>
              <a:gd name="connsiteY1" fmla="*/ 28302 h 966276"/>
              <a:gd name="connsiteX2" fmla="*/ 96628 w 1932553"/>
              <a:gd name="connsiteY2" fmla="*/ 0 h 966276"/>
              <a:gd name="connsiteX3" fmla="*/ 1835925 w 1932553"/>
              <a:gd name="connsiteY3" fmla="*/ 0 h 966276"/>
              <a:gd name="connsiteX4" fmla="*/ 1904251 w 1932553"/>
              <a:gd name="connsiteY4" fmla="*/ 28302 h 966276"/>
              <a:gd name="connsiteX5" fmla="*/ 1932553 w 1932553"/>
              <a:gd name="connsiteY5" fmla="*/ 96628 h 966276"/>
              <a:gd name="connsiteX6" fmla="*/ 1932553 w 1932553"/>
              <a:gd name="connsiteY6" fmla="*/ 869648 h 966276"/>
              <a:gd name="connsiteX7" fmla="*/ 1904251 w 1932553"/>
              <a:gd name="connsiteY7" fmla="*/ 937974 h 966276"/>
              <a:gd name="connsiteX8" fmla="*/ 1835925 w 1932553"/>
              <a:gd name="connsiteY8" fmla="*/ 966276 h 966276"/>
              <a:gd name="connsiteX9" fmla="*/ 96628 w 1932553"/>
              <a:gd name="connsiteY9" fmla="*/ 966276 h 966276"/>
              <a:gd name="connsiteX10" fmla="*/ 28302 w 1932553"/>
              <a:gd name="connsiteY10" fmla="*/ 937974 h 966276"/>
              <a:gd name="connsiteX11" fmla="*/ 0 w 1932553"/>
              <a:gd name="connsiteY11" fmla="*/ 869648 h 966276"/>
              <a:gd name="connsiteX12" fmla="*/ 0 w 1932553"/>
              <a:gd name="connsiteY12" fmla="*/ 96628 h 96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553" h="966276">
                <a:moveTo>
                  <a:pt x="0" y="96628"/>
                </a:moveTo>
                <a:cubicBezTo>
                  <a:pt x="0" y="71001"/>
                  <a:pt x="10180" y="46423"/>
                  <a:pt x="28302" y="28302"/>
                </a:cubicBezTo>
                <a:cubicBezTo>
                  <a:pt x="46423" y="10181"/>
                  <a:pt x="71001" y="0"/>
                  <a:pt x="96628" y="0"/>
                </a:cubicBezTo>
                <a:lnTo>
                  <a:pt x="1835925" y="0"/>
                </a:lnTo>
                <a:cubicBezTo>
                  <a:pt x="1861552" y="0"/>
                  <a:pt x="1886130" y="10180"/>
                  <a:pt x="1904251" y="28302"/>
                </a:cubicBezTo>
                <a:cubicBezTo>
                  <a:pt x="1922372" y="46423"/>
                  <a:pt x="1932553" y="71001"/>
                  <a:pt x="1932553" y="96628"/>
                </a:cubicBezTo>
                <a:lnTo>
                  <a:pt x="1932553" y="869648"/>
                </a:lnTo>
                <a:cubicBezTo>
                  <a:pt x="1932553" y="895275"/>
                  <a:pt x="1922373" y="919853"/>
                  <a:pt x="1904251" y="937974"/>
                </a:cubicBezTo>
                <a:cubicBezTo>
                  <a:pt x="1886130" y="956095"/>
                  <a:pt x="1861552" y="966276"/>
                  <a:pt x="1835925" y="966276"/>
                </a:cubicBezTo>
                <a:lnTo>
                  <a:pt x="96628" y="966276"/>
                </a:lnTo>
                <a:cubicBezTo>
                  <a:pt x="71001" y="966276"/>
                  <a:pt x="46423" y="956096"/>
                  <a:pt x="28302" y="937974"/>
                </a:cubicBezTo>
                <a:cubicBezTo>
                  <a:pt x="10181" y="919853"/>
                  <a:pt x="0" y="895275"/>
                  <a:pt x="0" y="869648"/>
                </a:cubicBezTo>
                <a:lnTo>
                  <a:pt x="0" y="96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31" tIns="39731" rIns="39731" bIns="39731" numCol="1" spcCol="1270" anchor="ctr" anchorCtr="0">
            <a:noAutofit/>
          </a:bodyPr>
          <a:lstStyle/>
          <a:p>
            <a:pPr lvl="0" algn="ctr" defTabSz="800100" latinLnBrk="1">
              <a:lnSpc>
                <a:spcPct val="90000"/>
              </a:lnSpc>
              <a:spcBef>
                <a:spcPct val="0"/>
              </a:spcBef>
              <a:spcAft>
                <a:spcPct val="35000"/>
              </a:spcAft>
            </a:pPr>
            <a:r>
              <a:rPr lang="ko-KR" altLang="en-US" sz="1800" kern="1200" dirty="0" err="1" smtClean="0"/>
              <a:t>몽골로이드</a:t>
            </a:r>
            <a:endParaRPr lang="ko-KR" altLang="en-US" sz="1800" kern="1200" dirty="0"/>
          </a:p>
        </p:txBody>
      </p:sp>
      <p:sp>
        <p:nvSpPr>
          <p:cNvPr id="6" name="자유형 5"/>
          <p:cNvSpPr/>
          <p:nvPr/>
        </p:nvSpPr>
        <p:spPr>
          <a:xfrm rot="19457599">
            <a:off x="2918616" y="3568051"/>
            <a:ext cx="951979" cy="37792"/>
          </a:xfrm>
          <a:custGeom>
            <a:avLst/>
            <a:gdLst>
              <a:gd name="connsiteX0" fmla="*/ 0 w 951979"/>
              <a:gd name="connsiteY0" fmla="*/ 18896 h 37792"/>
              <a:gd name="connsiteX1" fmla="*/ 951979 w 951979"/>
              <a:gd name="connsiteY1" fmla="*/ 18896 h 37792"/>
            </a:gdLst>
            <a:ahLst/>
            <a:cxnLst>
              <a:cxn ang="0">
                <a:pos x="connsiteX0" y="connsiteY0"/>
              </a:cxn>
              <a:cxn ang="0">
                <a:pos x="connsiteX1" y="connsiteY1"/>
              </a:cxn>
            </a:cxnLst>
            <a:rect l="l" t="t" r="r" b="b"/>
            <a:pathLst>
              <a:path w="951979" h="37792">
                <a:moveTo>
                  <a:pt x="0" y="18896"/>
                </a:moveTo>
                <a:lnTo>
                  <a:pt x="951979" y="188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4890" tIns="-4903" rIns="464891" bIns="-4903" numCol="1" spcCol="1270" anchor="ctr" anchorCtr="0">
            <a:noAutofit/>
          </a:bodyPr>
          <a:lstStyle/>
          <a:p>
            <a:pPr lvl="0" algn="ctr" defTabSz="222250" latinLnBrk="1">
              <a:lnSpc>
                <a:spcPct val="90000"/>
              </a:lnSpc>
              <a:spcBef>
                <a:spcPct val="0"/>
              </a:spcBef>
              <a:spcAft>
                <a:spcPct val="35000"/>
              </a:spcAft>
            </a:pPr>
            <a:endParaRPr lang="ko-KR" altLang="en-US" sz="500" kern="1200"/>
          </a:p>
        </p:txBody>
      </p:sp>
      <p:sp>
        <p:nvSpPr>
          <p:cNvPr id="7" name="자유형 6"/>
          <p:cNvSpPr/>
          <p:nvPr/>
        </p:nvSpPr>
        <p:spPr>
          <a:xfrm>
            <a:off x="3781117" y="2826004"/>
            <a:ext cx="1932553" cy="966276"/>
          </a:xfrm>
          <a:custGeom>
            <a:avLst/>
            <a:gdLst>
              <a:gd name="connsiteX0" fmla="*/ 0 w 1932553"/>
              <a:gd name="connsiteY0" fmla="*/ 96628 h 966276"/>
              <a:gd name="connsiteX1" fmla="*/ 28302 w 1932553"/>
              <a:gd name="connsiteY1" fmla="*/ 28302 h 966276"/>
              <a:gd name="connsiteX2" fmla="*/ 96628 w 1932553"/>
              <a:gd name="connsiteY2" fmla="*/ 0 h 966276"/>
              <a:gd name="connsiteX3" fmla="*/ 1835925 w 1932553"/>
              <a:gd name="connsiteY3" fmla="*/ 0 h 966276"/>
              <a:gd name="connsiteX4" fmla="*/ 1904251 w 1932553"/>
              <a:gd name="connsiteY4" fmla="*/ 28302 h 966276"/>
              <a:gd name="connsiteX5" fmla="*/ 1932553 w 1932553"/>
              <a:gd name="connsiteY5" fmla="*/ 96628 h 966276"/>
              <a:gd name="connsiteX6" fmla="*/ 1932553 w 1932553"/>
              <a:gd name="connsiteY6" fmla="*/ 869648 h 966276"/>
              <a:gd name="connsiteX7" fmla="*/ 1904251 w 1932553"/>
              <a:gd name="connsiteY7" fmla="*/ 937974 h 966276"/>
              <a:gd name="connsiteX8" fmla="*/ 1835925 w 1932553"/>
              <a:gd name="connsiteY8" fmla="*/ 966276 h 966276"/>
              <a:gd name="connsiteX9" fmla="*/ 96628 w 1932553"/>
              <a:gd name="connsiteY9" fmla="*/ 966276 h 966276"/>
              <a:gd name="connsiteX10" fmla="*/ 28302 w 1932553"/>
              <a:gd name="connsiteY10" fmla="*/ 937974 h 966276"/>
              <a:gd name="connsiteX11" fmla="*/ 0 w 1932553"/>
              <a:gd name="connsiteY11" fmla="*/ 869648 h 966276"/>
              <a:gd name="connsiteX12" fmla="*/ 0 w 1932553"/>
              <a:gd name="connsiteY12" fmla="*/ 96628 h 96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553" h="966276">
                <a:moveTo>
                  <a:pt x="0" y="96628"/>
                </a:moveTo>
                <a:cubicBezTo>
                  <a:pt x="0" y="71001"/>
                  <a:pt x="10180" y="46423"/>
                  <a:pt x="28302" y="28302"/>
                </a:cubicBezTo>
                <a:cubicBezTo>
                  <a:pt x="46423" y="10181"/>
                  <a:pt x="71001" y="0"/>
                  <a:pt x="96628" y="0"/>
                </a:cubicBezTo>
                <a:lnTo>
                  <a:pt x="1835925" y="0"/>
                </a:lnTo>
                <a:cubicBezTo>
                  <a:pt x="1861552" y="0"/>
                  <a:pt x="1886130" y="10180"/>
                  <a:pt x="1904251" y="28302"/>
                </a:cubicBezTo>
                <a:cubicBezTo>
                  <a:pt x="1922372" y="46423"/>
                  <a:pt x="1932553" y="71001"/>
                  <a:pt x="1932553" y="96628"/>
                </a:cubicBezTo>
                <a:lnTo>
                  <a:pt x="1932553" y="869648"/>
                </a:lnTo>
                <a:cubicBezTo>
                  <a:pt x="1932553" y="895275"/>
                  <a:pt x="1922373" y="919853"/>
                  <a:pt x="1904251" y="937974"/>
                </a:cubicBezTo>
                <a:cubicBezTo>
                  <a:pt x="1886130" y="956095"/>
                  <a:pt x="1861552" y="966276"/>
                  <a:pt x="1835925" y="966276"/>
                </a:cubicBezTo>
                <a:lnTo>
                  <a:pt x="96628" y="966276"/>
                </a:lnTo>
                <a:cubicBezTo>
                  <a:pt x="71001" y="966276"/>
                  <a:pt x="46423" y="956096"/>
                  <a:pt x="28302" y="937974"/>
                </a:cubicBezTo>
                <a:cubicBezTo>
                  <a:pt x="10181" y="919853"/>
                  <a:pt x="0" y="895275"/>
                  <a:pt x="0" y="869648"/>
                </a:cubicBezTo>
                <a:lnTo>
                  <a:pt x="0" y="96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31" tIns="39731" rIns="39731" bIns="39731"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남방계</a:t>
            </a:r>
            <a:endParaRPr lang="ko-KR" altLang="en-US" sz="1800" kern="1200" dirty="0"/>
          </a:p>
        </p:txBody>
      </p:sp>
      <p:sp>
        <p:nvSpPr>
          <p:cNvPr id="8" name="자유형 7"/>
          <p:cNvSpPr/>
          <p:nvPr/>
        </p:nvSpPr>
        <p:spPr>
          <a:xfrm rot="19457599">
            <a:off x="5624192" y="3012441"/>
            <a:ext cx="951979" cy="37792"/>
          </a:xfrm>
          <a:custGeom>
            <a:avLst/>
            <a:gdLst>
              <a:gd name="connsiteX0" fmla="*/ 0 w 951979"/>
              <a:gd name="connsiteY0" fmla="*/ 18896 h 37792"/>
              <a:gd name="connsiteX1" fmla="*/ 951979 w 951979"/>
              <a:gd name="connsiteY1" fmla="*/ 18896 h 37792"/>
            </a:gdLst>
            <a:ahLst/>
            <a:cxnLst>
              <a:cxn ang="0">
                <a:pos x="connsiteX0" y="connsiteY0"/>
              </a:cxn>
              <a:cxn ang="0">
                <a:pos x="connsiteX1" y="connsiteY1"/>
              </a:cxn>
            </a:cxnLst>
            <a:rect l="l" t="t" r="r" b="b"/>
            <a:pathLst>
              <a:path w="951979" h="37792">
                <a:moveTo>
                  <a:pt x="0" y="18896"/>
                </a:moveTo>
                <a:lnTo>
                  <a:pt x="951979" y="1889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4890" tIns="-4903" rIns="464890" bIns="-4903" numCol="1" spcCol="1270" anchor="ctr" anchorCtr="0">
            <a:noAutofit/>
          </a:bodyPr>
          <a:lstStyle/>
          <a:p>
            <a:pPr lvl="0" algn="ctr" defTabSz="222250" latinLnBrk="1">
              <a:lnSpc>
                <a:spcPct val="90000"/>
              </a:lnSpc>
              <a:spcBef>
                <a:spcPct val="0"/>
              </a:spcBef>
              <a:spcAft>
                <a:spcPct val="35000"/>
              </a:spcAft>
            </a:pPr>
            <a:endParaRPr lang="ko-KR" altLang="en-US" sz="500" kern="1200"/>
          </a:p>
        </p:txBody>
      </p:sp>
      <p:sp>
        <p:nvSpPr>
          <p:cNvPr id="9" name="자유형 8"/>
          <p:cNvSpPr/>
          <p:nvPr/>
        </p:nvSpPr>
        <p:spPr>
          <a:xfrm>
            <a:off x="6486692" y="2270395"/>
            <a:ext cx="1932553" cy="966276"/>
          </a:xfrm>
          <a:custGeom>
            <a:avLst/>
            <a:gdLst>
              <a:gd name="connsiteX0" fmla="*/ 0 w 1932553"/>
              <a:gd name="connsiteY0" fmla="*/ 96628 h 966276"/>
              <a:gd name="connsiteX1" fmla="*/ 28302 w 1932553"/>
              <a:gd name="connsiteY1" fmla="*/ 28302 h 966276"/>
              <a:gd name="connsiteX2" fmla="*/ 96628 w 1932553"/>
              <a:gd name="connsiteY2" fmla="*/ 0 h 966276"/>
              <a:gd name="connsiteX3" fmla="*/ 1835925 w 1932553"/>
              <a:gd name="connsiteY3" fmla="*/ 0 h 966276"/>
              <a:gd name="connsiteX4" fmla="*/ 1904251 w 1932553"/>
              <a:gd name="connsiteY4" fmla="*/ 28302 h 966276"/>
              <a:gd name="connsiteX5" fmla="*/ 1932553 w 1932553"/>
              <a:gd name="connsiteY5" fmla="*/ 96628 h 966276"/>
              <a:gd name="connsiteX6" fmla="*/ 1932553 w 1932553"/>
              <a:gd name="connsiteY6" fmla="*/ 869648 h 966276"/>
              <a:gd name="connsiteX7" fmla="*/ 1904251 w 1932553"/>
              <a:gd name="connsiteY7" fmla="*/ 937974 h 966276"/>
              <a:gd name="connsiteX8" fmla="*/ 1835925 w 1932553"/>
              <a:gd name="connsiteY8" fmla="*/ 966276 h 966276"/>
              <a:gd name="connsiteX9" fmla="*/ 96628 w 1932553"/>
              <a:gd name="connsiteY9" fmla="*/ 966276 h 966276"/>
              <a:gd name="connsiteX10" fmla="*/ 28302 w 1932553"/>
              <a:gd name="connsiteY10" fmla="*/ 937974 h 966276"/>
              <a:gd name="connsiteX11" fmla="*/ 0 w 1932553"/>
              <a:gd name="connsiteY11" fmla="*/ 869648 h 966276"/>
              <a:gd name="connsiteX12" fmla="*/ 0 w 1932553"/>
              <a:gd name="connsiteY12" fmla="*/ 96628 h 96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553" h="966276">
                <a:moveTo>
                  <a:pt x="0" y="96628"/>
                </a:moveTo>
                <a:cubicBezTo>
                  <a:pt x="0" y="71001"/>
                  <a:pt x="10180" y="46423"/>
                  <a:pt x="28302" y="28302"/>
                </a:cubicBezTo>
                <a:cubicBezTo>
                  <a:pt x="46423" y="10181"/>
                  <a:pt x="71001" y="0"/>
                  <a:pt x="96628" y="0"/>
                </a:cubicBezTo>
                <a:lnTo>
                  <a:pt x="1835925" y="0"/>
                </a:lnTo>
                <a:cubicBezTo>
                  <a:pt x="1861552" y="0"/>
                  <a:pt x="1886130" y="10180"/>
                  <a:pt x="1904251" y="28302"/>
                </a:cubicBezTo>
                <a:cubicBezTo>
                  <a:pt x="1922372" y="46423"/>
                  <a:pt x="1932553" y="71001"/>
                  <a:pt x="1932553" y="96628"/>
                </a:cubicBezTo>
                <a:lnTo>
                  <a:pt x="1932553" y="869648"/>
                </a:lnTo>
                <a:cubicBezTo>
                  <a:pt x="1932553" y="895275"/>
                  <a:pt x="1922373" y="919853"/>
                  <a:pt x="1904251" y="937974"/>
                </a:cubicBezTo>
                <a:cubicBezTo>
                  <a:pt x="1886130" y="956095"/>
                  <a:pt x="1861552" y="966276"/>
                  <a:pt x="1835925" y="966276"/>
                </a:cubicBezTo>
                <a:lnTo>
                  <a:pt x="96628" y="966276"/>
                </a:lnTo>
                <a:cubicBezTo>
                  <a:pt x="71001" y="966276"/>
                  <a:pt x="46423" y="956096"/>
                  <a:pt x="28302" y="937974"/>
                </a:cubicBezTo>
                <a:cubicBezTo>
                  <a:pt x="10181" y="919853"/>
                  <a:pt x="0" y="895275"/>
                  <a:pt x="0" y="869648"/>
                </a:cubicBezTo>
                <a:lnTo>
                  <a:pt x="0" y="96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31" tIns="39731" rIns="39731" bIns="39731"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초기 </a:t>
            </a:r>
            <a:r>
              <a:rPr lang="ko-KR" altLang="en-US" sz="1800" kern="1200" dirty="0" err="1" smtClean="0"/>
              <a:t>죠몬인</a:t>
            </a:r>
            <a:endParaRPr lang="ko-KR" altLang="en-US" sz="1800" kern="1200" dirty="0"/>
          </a:p>
        </p:txBody>
      </p:sp>
      <p:sp>
        <p:nvSpPr>
          <p:cNvPr id="10" name="자유형 9"/>
          <p:cNvSpPr/>
          <p:nvPr/>
        </p:nvSpPr>
        <p:spPr>
          <a:xfrm rot="2142401">
            <a:off x="5624192" y="3568051"/>
            <a:ext cx="951979" cy="37792"/>
          </a:xfrm>
          <a:custGeom>
            <a:avLst/>
            <a:gdLst>
              <a:gd name="connsiteX0" fmla="*/ 0 w 951979"/>
              <a:gd name="connsiteY0" fmla="*/ 18896 h 37792"/>
              <a:gd name="connsiteX1" fmla="*/ 951979 w 951979"/>
              <a:gd name="connsiteY1" fmla="*/ 18896 h 37792"/>
            </a:gdLst>
            <a:ahLst/>
            <a:cxnLst>
              <a:cxn ang="0">
                <a:pos x="connsiteX0" y="connsiteY0"/>
              </a:cxn>
              <a:cxn ang="0">
                <a:pos x="connsiteX1" y="connsiteY1"/>
              </a:cxn>
            </a:cxnLst>
            <a:rect l="l" t="t" r="r" b="b"/>
            <a:pathLst>
              <a:path w="951979" h="37792">
                <a:moveTo>
                  <a:pt x="0" y="18896"/>
                </a:moveTo>
                <a:lnTo>
                  <a:pt x="951979" y="1889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4889" tIns="-4904" rIns="464891" bIns="-4903" numCol="1" spcCol="1270" anchor="ctr" anchorCtr="0">
            <a:noAutofit/>
          </a:bodyPr>
          <a:lstStyle/>
          <a:p>
            <a:pPr lvl="0" algn="ctr" defTabSz="222250" latinLnBrk="1">
              <a:lnSpc>
                <a:spcPct val="90000"/>
              </a:lnSpc>
              <a:spcBef>
                <a:spcPct val="0"/>
              </a:spcBef>
              <a:spcAft>
                <a:spcPct val="35000"/>
              </a:spcAft>
            </a:pPr>
            <a:endParaRPr lang="ko-KR" altLang="en-US" sz="500" kern="1200"/>
          </a:p>
        </p:txBody>
      </p:sp>
      <p:sp>
        <p:nvSpPr>
          <p:cNvPr id="11" name="자유형 10"/>
          <p:cNvSpPr/>
          <p:nvPr/>
        </p:nvSpPr>
        <p:spPr>
          <a:xfrm>
            <a:off x="6486692" y="3381613"/>
            <a:ext cx="1932553" cy="966276"/>
          </a:xfrm>
          <a:custGeom>
            <a:avLst/>
            <a:gdLst>
              <a:gd name="connsiteX0" fmla="*/ 0 w 1932553"/>
              <a:gd name="connsiteY0" fmla="*/ 96628 h 966276"/>
              <a:gd name="connsiteX1" fmla="*/ 28302 w 1932553"/>
              <a:gd name="connsiteY1" fmla="*/ 28302 h 966276"/>
              <a:gd name="connsiteX2" fmla="*/ 96628 w 1932553"/>
              <a:gd name="connsiteY2" fmla="*/ 0 h 966276"/>
              <a:gd name="connsiteX3" fmla="*/ 1835925 w 1932553"/>
              <a:gd name="connsiteY3" fmla="*/ 0 h 966276"/>
              <a:gd name="connsiteX4" fmla="*/ 1904251 w 1932553"/>
              <a:gd name="connsiteY4" fmla="*/ 28302 h 966276"/>
              <a:gd name="connsiteX5" fmla="*/ 1932553 w 1932553"/>
              <a:gd name="connsiteY5" fmla="*/ 96628 h 966276"/>
              <a:gd name="connsiteX6" fmla="*/ 1932553 w 1932553"/>
              <a:gd name="connsiteY6" fmla="*/ 869648 h 966276"/>
              <a:gd name="connsiteX7" fmla="*/ 1904251 w 1932553"/>
              <a:gd name="connsiteY7" fmla="*/ 937974 h 966276"/>
              <a:gd name="connsiteX8" fmla="*/ 1835925 w 1932553"/>
              <a:gd name="connsiteY8" fmla="*/ 966276 h 966276"/>
              <a:gd name="connsiteX9" fmla="*/ 96628 w 1932553"/>
              <a:gd name="connsiteY9" fmla="*/ 966276 h 966276"/>
              <a:gd name="connsiteX10" fmla="*/ 28302 w 1932553"/>
              <a:gd name="connsiteY10" fmla="*/ 937974 h 966276"/>
              <a:gd name="connsiteX11" fmla="*/ 0 w 1932553"/>
              <a:gd name="connsiteY11" fmla="*/ 869648 h 966276"/>
              <a:gd name="connsiteX12" fmla="*/ 0 w 1932553"/>
              <a:gd name="connsiteY12" fmla="*/ 96628 h 96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553" h="966276">
                <a:moveTo>
                  <a:pt x="0" y="96628"/>
                </a:moveTo>
                <a:cubicBezTo>
                  <a:pt x="0" y="71001"/>
                  <a:pt x="10180" y="46423"/>
                  <a:pt x="28302" y="28302"/>
                </a:cubicBezTo>
                <a:cubicBezTo>
                  <a:pt x="46423" y="10181"/>
                  <a:pt x="71001" y="0"/>
                  <a:pt x="96628" y="0"/>
                </a:cubicBezTo>
                <a:lnTo>
                  <a:pt x="1835925" y="0"/>
                </a:lnTo>
                <a:cubicBezTo>
                  <a:pt x="1861552" y="0"/>
                  <a:pt x="1886130" y="10180"/>
                  <a:pt x="1904251" y="28302"/>
                </a:cubicBezTo>
                <a:cubicBezTo>
                  <a:pt x="1922372" y="46423"/>
                  <a:pt x="1932553" y="71001"/>
                  <a:pt x="1932553" y="96628"/>
                </a:cubicBezTo>
                <a:lnTo>
                  <a:pt x="1932553" y="869648"/>
                </a:lnTo>
                <a:cubicBezTo>
                  <a:pt x="1932553" y="895275"/>
                  <a:pt x="1922373" y="919853"/>
                  <a:pt x="1904251" y="937974"/>
                </a:cubicBezTo>
                <a:cubicBezTo>
                  <a:pt x="1886130" y="956095"/>
                  <a:pt x="1861552" y="966276"/>
                  <a:pt x="1835925" y="966276"/>
                </a:cubicBezTo>
                <a:lnTo>
                  <a:pt x="96628" y="966276"/>
                </a:lnTo>
                <a:cubicBezTo>
                  <a:pt x="71001" y="966276"/>
                  <a:pt x="46423" y="956096"/>
                  <a:pt x="28302" y="937974"/>
                </a:cubicBezTo>
                <a:cubicBezTo>
                  <a:pt x="10181" y="919853"/>
                  <a:pt x="0" y="895275"/>
                  <a:pt x="0" y="869648"/>
                </a:cubicBezTo>
                <a:lnTo>
                  <a:pt x="0" y="96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31" tIns="39731" rIns="39731" bIns="39731"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후기 </a:t>
            </a:r>
            <a:r>
              <a:rPr lang="ko-KR" altLang="en-US" sz="1800" kern="1200" dirty="0" err="1" smtClean="0"/>
              <a:t>죠몬인</a:t>
            </a:r>
            <a:endParaRPr lang="ko-KR" altLang="en-US" sz="1800" kern="1200" dirty="0"/>
          </a:p>
        </p:txBody>
      </p:sp>
      <p:sp>
        <p:nvSpPr>
          <p:cNvPr id="12" name="자유형 11"/>
          <p:cNvSpPr/>
          <p:nvPr/>
        </p:nvSpPr>
        <p:spPr>
          <a:xfrm rot="2142401">
            <a:off x="2918616" y="4123660"/>
            <a:ext cx="951979" cy="37792"/>
          </a:xfrm>
          <a:custGeom>
            <a:avLst/>
            <a:gdLst>
              <a:gd name="connsiteX0" fmla="*/ 0 w 951979"/>
              <a:gd name="connsiteY0" fmla="*/ 18896 h 37792"/>
              <a:gd name="connsiteX1" fmla="*/ 951979 w 951979"/>
              <a:gd name="connsiteY1" fmla="*/ 18896 h 37792"/>
            </a:gdLst>
            <a:ahLst/>
            <a:cxnLst>
              <a:cxn ang="0">
                <a:pos x="connsiteX0" y="connsiteY0"/>
              </a:cxn>
              <a:cxn ang="0">
                <a:pos x="connsiteX1" y="connsiteY1"/>
              </a:cxn>
            </a:cxnLst>
            <a:rect l="l" t="t" r="r" b="b"/>
            <a:pathLst>
              <a:path w="951979" h="37792">
                <a:moveTo>
                  <a:pt x="0" y="18896"/>
                </a:moveTo>
                <a:lnTo>
                  <a:pt x="951979" y="188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4890" tIns="-4903" rIns="464891" bIns="-4903" numCol="1" spcCol="1270" anchor="ctr" anchorCtr="0">
            <a:noAutofit/>
          </a:bodyPr>
          <a:lstStyle/>
          <a:p>
            <a:pPr lvl="0" algn="ctr" defTabSz="222250" latinLnBrk="1">
              <a:lnSpc>
                <a:spcPct val="90000"/>
              </a:lnSpc>
              <a:spcBef>
                <a:spcPct val="0"/>
              </a:spcBef>
              <a:spcAft>
                <a:spcPct val="35000"/>
              </a:spcAft>
            </a:pPr>
            <a:endParaRPr lang="ko-KR" altLang="en-US" sz="500" kern="1200"/>
          </a:p>
        </p:txBody>
      </p:sp>
      <p:sp>
        <p:nvSpPr>
          <p:cNvPr id="13" name="자유형 12"/>
          <p:cNvSpPr/>
          <p:nvPr/>
        </p:nvSpPr>
        <p:spPr>
          <a:xfrm>
            <a:off x="3781117" y="3937222"/>
            <a:ext cx="1932553" cy="966276"/>
          </a:xfrm>
          <a:custGeom>
            <a:avLst/>
            <a:gdLst>
              <a:gd name="connsiteX0" fmla="*/ 0 w 1932553"/>
              <a:gd name="connsiteY0" fmla="*/ 96628 h 966276"/>
              <a:gd name="connsiteX1" fmla="*/ 28302 w 1932553"/>
              <a:gd name="connsiteY1" fmla="*/ 28302 h 966276"/>
              <a:gd name="connsiteX2" fmla="*/ 96628 w 1932553"/>
              <a:gd name="connsiteY2" fmla="*/ 0 h 966276"/>
              <a:gd name="connsiteX3" fmla="*/ 1835925 w 1932553"/>
              <a:gd name="connsiteY3" fmla="*/ 0 h 966276"/>
              <a:gd name="connsiteX4" fmla="*/ 1904251 w 1932553"/>
              <a:gd name="connsiteY4" fmla="*/ 28302 h 966276"/>
              <a:gd name="connsiteX5" fmla="*/ 1932553 w 1932553"/>
              <a:gd name="connsiteY5" fmla="*/ 96628 h 966276"/>
              <a:gd name="connsiteX6" fmla="*/ 1932553 w 1932553"/>
              <a:gd name="connsiteY6" fmla="*/ 869648 h 966276"/>
              <a:gd name="connsiteX7" fmla="*/ 1904251 w 1932553"/>
              <a:gd name="connsiteY7" fmla="*/ 937974 h 966276"/>
              <a:gd name="connsiteX8" fmla="*/ 1835925 w 1932553"/>
              <a:gd name="connsiteY8" fmla="*/ 966276 h 966276"/>
              <a:gd name="connsiteX9" fmla="*/ 96628 w 1932553"/>
              <a:gd name="connsiteY9" fmla="*/ 966276 h 966276"/>
              <a:gd name="connsiteX10" fmla="*/ 28302 w 1932553"/>
              <a:gd name="connsiteY10" fmla="*/ 937974 h 966276"/>
              <a:gd name="connsiteX11" fmla="*/ 0 w 1932553"/>
              <a:gd name="connsiteY11" fmla="*/ 869648 h 966276"/>
              <a:gd name="connsiteX12" fmla="*/ 0 w 1932553"/>
              <a:gd name="connsiteY12" fmla="*/ 96628 h 96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553" h="966276">
                <a:moveTo>
                  <a:pt x="0" y="96628"/>
                </a:moveTo>
                <a:cubicBezTo>
                  <a:pt x="0" y="71001"/>
                  <a:pt x="10180" y="46423"/>
                  <a:pt x="28302" y="28302"/>
                </a:cubicBezTo>
                <a:cubicBezTo>
                  <a:pt x="46423" y="10181"/>
                  <a:pt x="71001" y="0"/>
                  <a:pt x="96628" y="0"/>
                </a:cubicBezTo>
                <a:lnTo>
                  <a:pt x="1835925" y="0"/>
                </a:lnTo>
                <a:cubicBezTo>
                  <a:pt x="1861552" y="0"/>
                  <a:pt x="1886130" y="10180"/>
                  <a:pt x="1904251" y="28302"/>
                </a:cubicBezTo>
                <a:cubicBezTo>
                  <a:pt x="1922372" y="46423"/>
                  <a:pt x="1932553" y="71001"/>
                  <a:pt x="1932553" y="96628"/>
                </a:cubicBezTo>
                <a:lnTo>
                  <a:pt x="1932553" y="869648"/>
                </a:lnTo>
                <a:cubicBezTo>
                  <a:pt x="1932553" y="895275"/>
                  <a:pt x="1922373" y="919853"/>
                  <a:pt x="1904251" y="937974"/>
                </a:cubicBezTo>
                <a:cubicBezTo>
                  <a:pt x="1886130" y="956095"/>
                  <a:pt x="1861552" y="966276"/>
                  <a:pt x="1835925" y="966276"/>
                </a:cubicBezTo>
                <a:lnTo>
                  <a:pt x="96628" y="966276"/>
                </a:lnTo>
                <a:cubicBezTo>
                  <a:pt x="71001" y="966276"/>
                  <a:pt x="46423" y="956096"/>
                  <a:pt x="28302" y="937974"/>
                </a:cubicBezTo>
                <a:cubicBezTo>
                  <a:pt x="10181" y="919853"/>
                  <a:pt x="0" y="895275"/>
                  <a:pt x="0" y="869648"/>
                </a:cubicBezTo>
                <a:lnTo>
                  <a:pt x="0" y="96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31" tIns="39731" rIns="39731" bIns="39731"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북방계</a:t>
            </a:r>
            <a:endParaRPr lang="en-US" altLang="ko-KR" sz="1800" kern="1200" dirty="0" smtClean="0"/>
          </a:p>
          <a:p>
            <a:pPr lvl="0" algn="ctr" defTabSz="800100" latinLnBrk="1">
              <a:lnSpc>
                <a:spcPct val="90000"/>
              </a:lnSpc>
              <a:spcBef>
                <a:spcPct val="0"/>
              </a:spcBef>
              <a:spcAft>
                <a:spcPct val="35000"/>
              </a:spcAft>
            </a:pPr>
            <a:r>
              <a:rPr lang="en-US" altLang="ko-KR" sz="1800" kern="1200" dirty="0" smtClean="0"/>
              <a:t>(</a:t>
            </a:r>
            <a:r>
              <a:rPr lang="ko-KR" altLang="en-US" sz="1800" kern="1200" dirty="0" err="1" smtClean="0"/>
              <a:t>야요이인</a:t>
            </a:r>
            <a:r>
              <a:rPr lang="en-US" altLang="ko-KR" sz="1800" kern="1200" dirty="0" smtClean="0"/>
              <a:t>)</a:t>
            </a:r>
            <a:endParaRPr lang="ko-KR" altLang="en-US" sz="1800" kern="1200" dirty="0"/>
          </a:p>
        </p:txBody>
      </p:sp>
      <p:sp>
        <p:nvSpPr>
          <p:cNvPr id="14" name="텍스트 개체 틀 7"/>
          <p:cNvSpPr txBox="1">
            <a:spLocks/>
          </p:cNvSpPr>
          <p:nvPr/>
        </p:nvSpPr>
        <p:spPr>
          <a:xfrm>
            <a:off x="1071538" y="5286388"/>
            <a:ext cx="7143800" cy="658642"/>
          </a:xfrm>
          <a:prstGeom prst="rect">
            <a:avLst/>
          </a:prstGeom>
        </p:spPr>
        <p:txBody>
          <a:bodyPr wrap="square">
            <a:spAutoFit/>
          </a:bodyPr>
          <a:lstStyle/>
          <a:p>
            <a:pPr marL="342900" marR="0" lvl="0" indent="-342900" algn="l" defTabSz="914400" rtl="0" eaLnBrk="1" fontAlgn="auto" latinLnBrk="1" hangingPunct="1">
              <a:lnSpc>
                <a:spcPct val="100000"/>
              </a:lnSpc>
              <a:spcBef>
                <a:spcPct val="20000"/>
              </a:spcBef>
              <a:spcAft>
                <a:spcPts val="0"/>
              </a:spcAft>
              <a:buClr>
                <a:schemeClr val="accent2"/>
              </a:buClr>
              <a:buSzTx/>
              <a:buFont typeface="Wingdings 2"/>
              <a:buChar char="õ"/>
              <a:tabLst/>
              <a:defRPr/>
            </a:pPr>
            <a:r>
              <a:rPr kumimoji="0" lang="ko-KR" altLang="en-US" sz="2000" b="0" i="0" u="none" strike="noStrike" kern="1200" cap="none" spc="0" normalizeH="0" baseline="0" noProof="0" smtClean="0">
                <a:ln>
                  <a:noFill/>
                </a:ln>
                <a:solidFill>
                  <a:schemeClr val="tx1"/>
                </a:solidFill>
                <a:effectLst/>
                <a:uLnTx/>
                <a:uFillTx/>
                <a:latin typeface="+mn-ea"/>
                <a:ea typeface="+mn-ea"/>
                <a:cs typeface="맑은 고딕"/>
              </a:rPr>
              <a:t>현대 일본인은 죠몬인과 야요이인에 의해 형성되었던 것이다</a:t>
            </a:r>
            <a:r>
              <a:rPr kumimoji="0" lang="en-US" altLang="ko-KR" sz="2000" b="0" i="0" u="none" strike="noStrike" kern="1200" cap="none" spc="0" normalizeH="0" baseline="0" noProof="0" smtClean="0">
                <a:ln>
                  <a:noFill/>
                </a:ln>
                <a:solidFill>
                  <a:schemeClr val="tx1"/>
                </a:solidFill>
                <a:effectLst/>
                <a:uLnTx/>
                <a:uFillTx/>
                <a:latin typeface="+mn-ea"/>
                <a:ea typeface="+mn-ea"/>
                <a:cs typeface="맑은 고딕"/>
              </a:rPr>
              <a:t>.</a:t>
            </a:r>
            <a:endParaRPr kumimoji="0" lang="ko-KR" altLang="en-US" sz="2000" b="0" i="0" u="none" strike="noStrike" kern="1200" cap="none" spc="0" normalizeH="0" baseline="0" noProof="0" smtClean="0">
              <a:ln>
                <a:noFill/>
              </a:ln>
              <a:solidFill>
                <a:schemeClr val="tx1"/>
              </a:solidFill>
              <a:effectLst/>
              <a:uLnTx/>
              <a:uFillTx/>
              <a:latin typeface="+mn-ea"/>
              <a:ea typeface="+mn-ea"/>
              <a:cs typeface="맑은 고딕"/>
            </a:endParaRPr>
          </a:p>
          <a:p>
            <a:pPr marL="342900" marR="0" lvl="0" indent="-342900" algn="l" defTabSz="914400" rtl="0" eaLnBrk="1" fontAlgn="auto" latinLnBrk="1" hangingPunct="1">
              <a:lnSpc>
                <a:spcPct val="100000"/>
              </a:lnSpc>
              <a:spcBef>
                <a:spcPct val="20000"/>
              </a:spcBef>
              <a:spcAft>
                <a:spcPts val="0"/>
              </a:spcAft>
              <a:buClr>
                <a:schemeClr val="accent2"/>
              </a:buClr>
              <a:buSzTx/>
              <a:buFont typeface="Wingdings 2"/>
              <a:buChar char="õ"/>
              <a:tabLst/>
              <a:defRPr/>
            </a:pPr>
            <a:endParaRPr kumimoji="0" lang="ko-KR" altLang="en-US" sz="3200" b="0" i="0" u="none" strike="noStrike" kern="1200" cap="none" spc="0" normalizeH="0" baseline="0" noProof="0" dirty="0">
              <a:ln>
                <a:noFill/>
              </a:ln>
              <a:solidFill>
                <a:schemeClr val="tx1"/>
              </a:solidFill>
              <a:effectLst/>
              <a:uLnTx/>
              <a:uFillTx/>
              <a:latin typeface="+mn-ea"/>
              <a:ea typeface="+mn-ea"/>
              <a:cs typeface="맑은 고딕"/>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500"/>
                                        <p:tgtEl>
                                          <p:spTgt spid="1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lide(from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Left)">
                                      <p:cBhvr>
                                        <p:cTn id="26" dur="500"/>
                                        <p:tgtEl>
                                          <p:spTgt spid="8"/>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Left)">
                                      <p:cBhvr>
                                        <p:cTn id="29" dur="500"/>
                                        <p:tgtEl>
                                          <p:spTgt spid="10"/>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Lef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lide(from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p:cTn id="4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anim calcmode="lin" valueType="num">
                                      <p:cBhvr>
                                        <p:cTn id="4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a:t>
            </a:r>
            <a:r>
              <a:rPr lang="ko-KR" altLang="en-US" dirty="0" smtClean="0"/>
              <a:t>일본민족</a:t>
            </a:r>
            <a:endParaRPr lang="ko-KR" altLang="en-US" dirty="0"/>
          </a:p>
        </p:txBody>
      </p:sp>
      <p:graphicFrame>
        <p:nvGraphicFramePr>
          <p:cNvPr id="1026" name="Object 2"/>
          <p:cNvGraphicFramePr>
            <a:graphicFrameLocks noChangeAspect="1"/>
          </p:cNvGraphicFramePr>
          <p:nvPr/>
        </p:nvGraphicFramePr>
        <p:xfrm>
          <a:off x="500034" y="1578553"/>
          <a:ext cx="7929618" cy="4845878"/>
        </p:xfrm>
        <a:graphic>
          <a:graphicData uri="http://schemas.openxmlformats.org/presentationml/2006/ole">
            <p:oleObj spid="_x0000_s1026" name="한글과컴퓨터 차트" r:id="rId3" imgW="1769760" imgH="1080000" progId="VCFI.VCFiCtrl.2">
              <p:embed/>
            </p:oleObj>
          </a:graphicData>
        </a:graphic>
      </p:graphicFrame>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차례</a:t>
            </a:r>
            <a:endParaRPr lang="ko-KR" altLang="en-US" dirty="0"/>
          </a:p>
        </p:txBody>
      </p:sp>
      <p:sp>
        <p:nvSpPr>
          <p:cNvPr id="3" name="내용 개체 틀 2"/>
          <p:cNvSpPr>
            <a:spLocks noGrp="1"/>
          </p:cNvSpPr>
          <p:nvPr>
            <p:ph idx="1"/>
          </p:nvPr>
        </p:nvSpPr>
        <p:spPr>
          <a:xfrm>
            <a:off x="485804" y="1946282"/>
            <a:ext cx="8229600" cy="3911610"/>
          </a:xfrm>
        </p:spPr>
        <p:txBody>
          <a:bodyPr/>
          <a:lstStyle/>
          <a:p>
            <a:pPr marL="514350" indent="-514350">
              <a:buNone/>
            </a:pPr>
            <a:r>
              <a:rPr lang="en-US" altLang="ko-KR" dirty="0" smtClean="0"/>
              <a:t>1. </a:t>
            </a:r>
            <a:r>
              <a:rPr lang="ko-KR" altLang="en-US" dirty="0" smtClean="0"/>
              <a:t>일본영토와 민족 형성</a:t>
            </a:r>
            <a:endParaRPr lang="en-US" altLang="ko-KR" dirty="0" smtClean="0"/>
          </a:p>
          <a:p>
            <a:pPr marL="514350" indent="-514350">
              <a:buNone/>
            </a:pPr>
            <a:r>
              <a:rPr lang="en-US" altLang="ko-KR" dirty="0" smtClean="0"/>
              <a:t>    -</a:t>
            </a:r>
            <a:r>
              <a:rPr lang="ko-KR" altLang="en-US" dirty="0" smtClean="0"/>
              <a:t>일본열도</a:t>
            </a:r>
            <a:r>
              <a:rPr lang="en-US" altLang="ko-KR" dirty="0" smtClean="0"/>
              <a:t>/ </a:t>
            </a:r>
            <a:r>
              <a:rPr lang="ko-KR" altLang="en-US" dirty="0" smtClean="0"/>
              <a:t>일본영토</a:t>
            </a:r>
            <a:r>
              <a:rPr lang="en-US" altLang="ko-KR" dirty="0" smtClean="0"/>
              <a:t>/</a:t>
            </a:r>
            <a:r>
              <a:rPr lang="ko-KR" altLang="en-US" dirty="0" smtClean="0"/>
              <a:t>일본민족</a:t>
            </a:r>
            <a:endParaRPr lang="en-US" altLang="ko-KR" dirty="0" smtClean="0"/>
          </a:p>
          <a:p>
            <a:pPr marL="514350" indent="-514350">
              <a:buNone/>
            </a:pPr>
            <a:endParaRPr lang="en-US" altLang="ko-KR" dirty="0" smtClean="0"/>
          </a:p>
          <a:p>
            <a:pPr marL="514350" indent="-514350">
              <a:buNone/>
            </a:pPr>
            <a:r>
              <a:rPr lang="en-US" altLang="ko-KR" dirty="0" smtClean="0"/>
              <a:t>2.</a:t>
            </a:r>
            <a:r>
              <a:rPr lang="ko-KR" altLang="en-US" dirty="0" smtClean="0"/>
              <a:t>일본지리와 지역문화의 성립</a:t>
            </a:r>
            <a:endParaRPr lang="en-US" altLang="ko-KR" dirty="0" smtClean="0"/>
          </a:p>
          <a:p>
            <a:pPr marL="514350" indent="-514350">
              <a:buNone/>
            </a:pPr>
            <a:r>
              <a:rPr lang="en-US" altLang="ko-KR" dirty="0" smtClean="0"/>
              <a:t>    -</a:t>
            </a:r>
            <a:r>
              <a:rPr lang="ko-KR" altLang="en-US" dirty="0" smtClean="0"/>
              <a:t>지형</a:t>
            </a:r>
            <a:r>
              <a:rPr lang="en-US" altLang="ko-KR" dirty="0" smtClean="0"/>
              <a:t>/</a:t>
            </a:r>
            <a:r>
              <a:rPr lang="ko-KR" altLang="en-US" dirty="0" smtClean="0"/>
              <a:t>기후</a:t>
            </a:r>
            <a:r>
              <a:rPr lang="en-US" altLang="ko-KR" dirty="0" smtClean="0"/>
              <a:t>/</a:t>
            </a:r>
            <a:r>
              <a:rPr lang="ko-KR" altLang="en-US" dirty="0" smtClean="0"/>
              <a:t>지진과 화산</a:t>
            </a:r>
            <a:r>
              <a:rPr lang="en-US" altLang="ko-KR" dirty="0" smtClean="0"/>
              <a:t>/</a:t>
            </a:r>
            <a:r>
              <a:rPr lang="ko-KR" altLang="en-US" dirty="0" smtClean="0"/>
              <a:t>인구</a:t>
            </a:r>
            <a:r>
              <a:rPr lang="en-US" altLang="ko-KR" dirty="0" smtClean="0"/>
              <a:t>/</a:t>
            </a:r>
            <a:r>
              <a:rPr lang="ko-KR" altLang="en-US" dirty="0" smtClean="0"/>
              <a:t>행정구역 산업발전</a:t>
            </a:r>
            <a:endParaRPr lang="en-US" altLang="ko-KR" dirty="0" smtClean="0"/>
          </a:p>
          <a:p>
            <a:pPr marL="514350" indent="-514350">
              <a:buNone/>
            </a:pPr>
            <a:endParaRPr lang="en-US" altLang="ko-KR"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텍스트 개체 틀 5"/>
          <p:cNvSpPr>
            <a:spLocks noGrp="1"/>
          </p:cNvSpPr>
          <p:nvPr>
            <p:ph type="body" idx="1"/>
          </p:nvPr>
        </p:nvSpPr>
        <p:spPr>
          <a:xfrm flipH="1">
            <a:off x="8494710" y="6000768"/>
            <a:ext cx="45719" cy="71438"/>
          </a:xfrm>
        </p:spPr>
        <p:txBody>
          <a:bodyPr>
            <a:normAutofit fontScale="25000" lnSpcReduction="20000"/>
          </a:bodyPr>
          <a:lstStyle/>
          <a:p>
            <a:endParaRPr lang="ko-KR" altLang="en-US" dirty="0"/>
          </a:p>
        </p:txBody>
      </p:sp>
      <p:sp>
        <p:nvSpPr>
          <p:cNvPr id="7" name="텍스트 개체 틀 4"/>
          <p:cNvSpPr>
            <a:spLocks noGrp="1"/>
          </p:cNvSpPr>
          <p:nvPr>
            <p:ph type="title"/>
          </p:nvPr>
        </p:nvSpPr>
        <p:spPr>
          <a:xfrm>
            <a:off x="714348" y="2571744"/>
            <a:ext cx="7772400" cy="1362075"/>
          </a:xfrm>
        </p:spPr>
        <p:txBody>
          <a:bodyPr>
            <a:normAutofit fontScale="90000"/>
          </a:bodyPr>
          <a:lstStyle/>
          <a:p>
            <a:pPr algn="ctr"/>
            <a:r>
              <a:rPr lang="en-US" altLang="ko-KR" dirty="0" smtClean="0">
                <a:solidFill>
                  <a:schemeClr val="tx1"/>
                </a:solidFill>
              </a:rPr>
              <a:t>2. </a:t>
            </a:r>
            <a:r>
              <a:rPr lang="ko-KR" altLang="en-US" dirty="0" smtClean="0">
                <a:solidFill>
                  <a:schemeClr val="tx1"/>
                </a:solidFill>
              </a:rPr>
              <a:t>일본지리와 지역문화의 성립</a:t>
            </a:r>
            <a:endParaRPr lang="ko-KR" altLang="en-US"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sp>
        <p:nvSpPr>
          <p:cNvPr id="5" name="내용 개체 틀 4"/>
          <p:cNvSpPr>
            <a:spLocks noGrp="1"/>
          </p:cNvSpPr>
          <p:nvPr>
            <p:ph idx="1"/>
          </p:nvPr>
        </p:nvSpPr>
        <p:spPr/>
        <p:txBody>
          <a:bodyPr/>
          <a:lstStyle/>
          <a:p>
            <a:endParaRPr lang="ko-KR" altLang="en-US"/>
          </a:p>
        </p:txBody>
      </p:sp>
      <p:pic>
        <p:nvPicPr>
          <p:cNvPr id="40962" name="Picture 2"/>
          <p:cNvPicPr>
            <a:picLocks noChangeAspect="1" noChangeArrowheads="1"/>
          </p:cNvPicPr>
          <p:nvPr/>
        </p:nvPicPr>
        <p:blipFill>
          <a:blip r:embed="rId2"/>
          <a:srcRect/>
          <a:stretch>
            <a:fillRect/>
          </a:stretch>
        </p:blipFill>
        <p:spPr bwMode="auto">
          <a:xfrm>
            <a:off x="500034" y="1214422"/>
            <a:ext cx="8215370" cy="4910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sp>
        <p:nvSpPr>
          <p:cNvPr id="3" name="내용 개체 틀 2"/>
          <p:cNvSpPr>
            <a:spLocks noGrp="1"/>
          </p:cNvSpPr>
          <p:nvPr>
            <p:ph idx="1"/>
          </p:nvPr>
        </p:nvSpPr>
        <p:spPr>
          <a:xfrm>
            <a:off x="485804" y="1500174"/>
            <a:ext cx="8658196" cy="571504"/>
          </a:xfrm>
        </p:spPr>
        <p:txBody>
          <a:bodyPr/>
          <a:lstStyle/>
          <a:p>
            <a:pPr>
              <a:buNone/>
            </a:pPr>
            <a:r>
              <a:rPr lang="ko-KR" altLang="en-US" sz="2800" dirty="0" smtClean="0"/>
              <a:t> </a:t>
            </a:r>
            <a:r>
              <a:rPr lang="en-US" altLang="ko-KR" sz="2800" dirty="0" smtClean="0"/>
              <a:t>1)</a:t>
            </a:r>
            <a:r>
              <a:rPr lang="ko-KR" altLang="en-US" sz="2800" dirty="0" smtClean="0"/>
              <a:t> 일본의 산지</a:t>
            </a:r>
            <a:endParaRPr lang="en-US" altLang="ko-KR" sz="2800" dirty="0" smtClean="0"/>
          </a:p>
          <a:p>
            <a:endParaRPr lang="en-US" altLang="ko-KR" sz="2800" dirty="0"/>
          </a:p>
          <a:p>
            <a:endParaRPr lang="en-US" altLang="ko-KR" sz="2800" dirty="0" smtClean="0"/>
          </a:p>
          <a:p>
            <a:endParaRPr lang="ko-KR" altLang="en-US" sz="2800" dirty="0"/>
          </a:p>
          <a:p>
            <a:endParaRPr lang="ko-KR" altLang="en-US" dirty="0"/>
          </a:p>
          <a:p>
            <a:endParaRPr lang="en-US" altLang="ko-KR" dirty="0"/>
          </a:p>
          <a:p>
            <a:endParaRPr lang="ko-KR" altLang="en-US" dirty="0"/>
          </a:p>
        </p:txBody>
      </p:sp>
      <p:pic>
        <p:nvPicPr>
          <p:cNvPr id="4" name="그림 3" descr="일본의 산지.bmp"/>
          <p:cNvPicPr>
            <a:picLocks noChangeAspect="1"/>
          </p:cNvPicPr>
          <p:nvPr/>
        </p:nvPicPr>
        <p:blipFill>
          <a:blip r:embed="rId3" cstate="print"/>
          <a:stretch>
            <a:fillRect/>
          </a:stretch>
        </p:blipFill>
        <p:spPr>
          <a:xfrm>
            <a:off x="214282" y="2357430"/>
            <a:ext cx="3929090" cy="3786214"/>
          </a:xfrm>
          <a:prstGeom prst="rect">
            <a:avLst/>
          </a:prstGeom>
        </p:spPr>
      </p:pic>
      <p:sp>
        <p:nvSpPr>
          <p:cNvPr id="6" name="직사각형 5"/>
          <p:cNvSpPr/>
          <p:nvPr/>
        </p:nvSpPr>
        <p:spPr>
          <a:xfrm>
            <a:off x="4357686" y="2214554"/>
            <a:ext cx="4357718" cy="40719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400" dirty="0" err="1" smtClean="0">
                <a:solidFill>
                  <a:schemeClr val="tx1"/>
                </a:solidFill>
              </a:rPr>
              <a:t>ㆍ국토의</a:t>
            </a:r>
            <a:r>
              <a:rPr lang="ko-KR" altLang="en-US" sz="2400" dirty="0" smtClean="0">
                <a:solidFill>
                  <a:schemeClr val="tx1"/>
                </a:solidFill>
              </a:rPr>
              <a:t> </a:t>
            </a:r>
            <a:r>
              <a:rPr lang="en-US" altLang="ko-KR" sz="2400" dirty="0" smtClean="0">
                <a:solidFill>
                  <a:schemeClr val="tx1"/>
                </a:solidFill>
              </a:rPr>
              <a:t>71%</a:t>
            </a:r>
            <a:r>
              <a:rPr lang="ko-KR" altLang="en-US" sz="2400" dirty="0" smtClean="0">
                <a:solidFill>
                  <a:schemeClr val="tx1"/>
                </a:solidFill>
              </a:rPr>
              <a:t>가 산악지</a:t>
            </a:r>
            <a:r>
              <a:rPr lang="en-US" altLang="ko-KR" sz="2400" dirty="0" smtClean="0">
                <a:solidFill>
                  <a:schemeClr val="tx1"/>
                </a:solidFill>
              </a:rPr>
              <a:t>,</a:t>
            </a:r>
            <a:r>
              <a:rPr lang="ko-KR" altLang="en-US" sz="2400" dirty="0" smtClean="0">
                <a:solidFill>
                  <a:schemeClr val="tx1"/>
                </a:solidFill>
              </a:rPr>
              <a:t> 평야는 </a:t>
            </a:r>
            <a:r>
              <a:rPr lang="en-US" altLang="ko-KR" sz="2400" dirty="0" smtClean="0">
                <a:solidFill>
                  <a:schemeClr val="tx1"/>
                </a:solidFill>
              </a:rPr>
              <a:t>13%</a:t>
            </a:r>
          </a:p>
          <a:p>
            <a:endParaRPr lang="en-US" altLang="ko-KR" sz="800" dirty="0" smtClean="0">
              <a:solidFill>
                <a:schemeClr val="tx1"/>
              </a:solidFill>
            </a:endParaRPr>
          </a:p>
          <a:p>
            <a:r>
              <a:rPr lang="ko-KR" altLang="en-US" sz="2400" dirty="0" err="1" smtClean="0">
                <a:solidFill>
                  <a:schemeClr val="tx1"/>
                </a:solidFill>
              </a:rPr>
              <a:t>ㆍ히다산맥</a:t>
            </a:r>
            <a:r>
              <a:rPr lang="en-US" altLang="ko-KR" sz="2400" dirty="0" smtClean="0">
                <a:solidFill>
                  <a:schemeClr val="tx1"/>
                </a:solidFill>
              </a:rPr>
              <a:t>, </a:t>
            </a:r>
            <a:r>
              <a:rPr lang="ko-KR" altLang="en-US" sz="2400" dirty="0" smtClean="0">
                <a:solidFill>
                  <a:schemeClr val="tx1"/>
                </a:solidFill>
              </a:rPr>
              <a:t>기소산맥</a:t>
            </a:r>
            <a:r>
              <a:rPr lang="en-US" altLang="ko-KR" sz="2400" dirty="0" smtClean="0">
                <a:solidFill>
                  <a:schemeClr val="tx1"/>
                </a:solidFill>
              </a:rPr>
              <a:t>, </a:t>
            </a:r>
            <a:r>
              <a:rPr lang="ko-KR" altLang="en-US" sz="2400" dirty="0" err="1" smtClean="0">
                <a:solidFill>
                  <a:schemeClr val="tx1"/>
                </a:solidFill>
              </a:rPr>
              <a:t>아카이시산맥</a:t>
            </a:r>
            <a:r>
              <a:rPr lang="en-US" altLang="ko-KR" sz="2400" dirty="0" smtClean="0">
                <a:solidFill>
                  <a:schemeClr val="tx1"/>
                </a:solidFill>
              </a:rPr>
              <a:t>-</a:t>
            </a:r>
            <a:r>
              <a:rPr lang="ko-KR" altLang="en-US" sz="2400" dirty="0" smtClean="0">
                <a:solidFill>
                  <a:schemeClr val="tx1"/>
                </a:solidFill>
              </a:rPr>
              <a:t>일본알프스</a:t>
            </a:r>
            <a:endParaRPr lang="en-US" altLang="ko-KR" sz="2400" dirty="0" smtClean="0">
              <a:solidFill>
                <a:schemeClr val="tx1"/>
              </a:solidFill>
            </a:endParaRPr>
          </a:p>
          <a:p>
            <a:endParaRPr lang="en-US" altLang="ko-KR" sz="800" dirty="0" smtClean="0">
              <a:solidFill>
                <a:schemeClr val="tx1"/>
              </a:solidFill>
            </a:endParaRPr>
          </a:p>
          <a:p>
            <a:r>
              <a:rPr lang="ko-KR" altLang="en-US" sz="2400" dirty="0" err="1" smtClean="0">
                <a:solidFill>
                  <a:schemeClr val="tx1"/>
                </a:solidFill>
              </a:rPr>
              <a:t>ㆍ제일</a:t>
            </a:r>
            <a:r>
              <a:rPr lang="ko-KR" altLang="en-US" sz="2400" dirty="0" smtClean="0">
                <a:solidFill>
                  <a:schemeClr val="tx1"/>
                </a:solidFill>
              </a:rPr>
              <a:t> 높은 산은 </a:t>
            </a:r>
            <a:r>
              <a:rPr lang="ko-KR" altLang="en-US" sz="2400" dirty="0" err="1" smtClean="0">
                <a:solidFill>
                  <a:schemeClr val="tx1"/>
                </a:solidFill>
              </a:rPr>
              <a:t>후지산</a:t>
            </a:r>
            <a:r>
              <a:rPr lang="en-US" altLang="ko-KR" sz="2400" dirty="0" smtClean="0">
                <a:solidFill>
                  <a:schemeClr val="tx1"/>
                </a:solidFill>
              </a:rPr>
              <a:t>(3,776m)</a:t>
            </a:r>
          </a:p>
          <a:p>
            <a:r>
              <a:rPr lang="ko-KR" altLang="en-US" sz="2400" dirty="0" err="1" smtClean="0">
                <a:solidFill>
                  <a:schemeClr val="tx1"/>
                </a:solidFill>
              </a:rPr>
              <a:t>아소산ㆍ운젠후겐타케ㆍ사쿠라지마ㆍ아사마산</a:t>
            </a:r>
            <a:r>
              <a:rPr lang="en-US" altLang="ko-KR" sz="2400" dirty="0" smtClean="0">
                <a:solidFill>
                  <a:schemeClr val="tx1"/>
                </a:solidFill>
              </a:rPr>
              <a:t>-</a:t>
            </a:r>
            <a:r>
              <a:rPr lang="ko-KR" altLang="en-US" sz="2400" dirty="0" smtClean="0">
                <a:solidFill>
                  <a:schemeClr val="tx1"/>
                </a:solidFill>
              </a:rPr>
              <a:t>활동중인 화산 </a:t>
            </a:r>
            <a:r>
              <a:rPr lang="en-US" altLang="ko-KR" sz="2400" dirty="0" smtClean="0">
                <a:solidFill>
                  <a:schemeClr val="tx1"/>
                </a:solidFill>
              </a:rPr>
              <a:t>-&gt;</a:t>
            </a:r>
            <a:r>
              <a:rPr lang="ko-KR" altLang="en-US" sz="2400" dirty="0" smtClean="0">
                <a:solidFill>
                  <a:schemeClr val="tx1"/>
                </a:solidFill>
              </a:rPr>
              <a:t>온천 많음</a:t>
            </a:r>
            <a:endParaRPr lang="ko-KR"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pic>
        <p:nvPicPr>
          <p:cNvPr id="4" name="내용 개체 틀 3" descr="일본알프스.jpg"/>
          <p:cNvPicPr>
            <a:picLocks noGrp="1" noChangeAspect="1"/>
          </p:cNvPicPr>
          <p:nvPr>
            <p:ph idx="1"/>
          </p:nvPr>
        </p:nvPicPr>
        <p:blipFill>
          <a:blip r:embed="rId3" cstate="print"/>
          <a:stretch>
            <a:fillRect/>
          </a:stretch>
        </p:blipFill>
        <p:spPr>
          <a:xfrm>
            <a:off x="428596" y="1500174"/>
            <a:ext cx="4161231" cy="4380244"/>
          </a:xfrm>
        </p:spPr>
      </p:pic>
      <p:pic>
        <p:nvPicPr>
          <p:cNvPr id="5" name="그림 4" descr="후지산.bmp"/>
          <p:cNvPicPr>
            <a:picLocks noChangeAspect="1"/>
          </p:cNvPicPr>
          <p:nvPr/>
        </p:nvPicPr>
        <p:blipFill>
          <a:blip r:embed="rId4" cstate="print"/>
          <a:stretch>
            <a:fillRect/>
          </a:stretch>
        </p:blipFill>
        <p:spPr>
          <a:xfrm>
            <a:off x="4857752" y="4429132"/>
            <a:ext cx="3999024" cy="2147889"/>
          </a:xfrm>
          <a:prstGeom prst="rect">
            <a:avLst/>
          </a:prstGeom>
        </p:spPr>
      </p:pic>
      <p:sp>
        <p:nvSpPr>
          <p:cNvPr id="6" name="직사각형 5"/>
          <p:cNvSpPr/>
          <p:nvPr/>
        </p:nvSpPr>
        <p:spPr>
          <a:xfrm>
            <a:off x="1643042" y="5929330"/>
            <a:ext cx="1571636" cy="4286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smtClean="0">
                <a:solidFill>
                  <a:schemeClr val="tx1"/>
                </a:solidFill>
              </a:rPr>
              <a:t>일본알프스</a:t>
            </a:r>
            <a:endParaRPr lang="ko-KR" altLang="en-US" b="1" dirty="0">
              <a:solidFill>
                <a:schemeClr val="tx1"/>
              </a:solidFill>
            </a:endParaRPr>
          </a:p>
        </p:txBody>
      </p:sp>
      <p:sp>
        <p:nvSpPr>
          <p:cNvPr id="7" name="직사각형 6"/>
          <p:cNvSpPr/>
          <p:nvPr/>
        </p:nvSpPr>
        <p:spPr>
          <a:xfrm>
            <a:off x="6000760" y="6072206"/>
            <a:ext cx="1785950" cy="4286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err="1" smtClean="0">
                <a:solidFill>
                  <a:schemeClr val="tx1"/>
                </a:solidFill>
              </a:rPr>
              <a:t>후지산</a:t>
            </a:r>
            <a:endParaRPr lang="ko-KR" altLang="en-US" b="1" dirty="0">
              <a:solidFill>
                <a:schemeClr val="tx1"/>
              </a:solidFill>
            </a:endParaRPr>
          </a:p>
        </p:txBody>
      </p:sp>
      <p:pic>
        <p:nvPicPr>
          <p:cNvPr id="40962" name="Picture 2"/>
          <p:cNvPicPr>
            <a:picLocks noChangeAspect="1" noChangeArrowheads="1"/>
          </p:cNvPicPr>
          <p:nvPr/>
        </p:nvPicPr>
        <p:blipFill>
          <a:blip r:embed="rId5"/>
          <a:srcRect/>
          <a:stretch>
            <a:fillRect/>
          </a:stretch>
        </p:blipFill>
        <p:spPr bwMode="auto">
          <a:xfrm>
            <a:off x="5143504" y="1428736"/>
            <a:ext cx="3571900" cy="2636080"/>
          </a:xfrm>
          <a:prstGeom prst="rect">
            <a:avLst/>
          </a:prstGeom>
          <a:noFill/>
          <a:ln w="9525">
            <a:noFill/>
            <a:miter lim="800000"/>
            <a:headEnd/>
            <a:tailEnd/>
          </a:ln>
          <a:effectLst/>
        </p:spPr>
      </p:pic>
      <p:sp>
        <p:nvSpPr>
          <p:cNvPr id="8" name="직사각형 7"/>
          <p:cNvSpPr/>
          <p:nvPr/>
        </p:nvSpPr>
        <p:spPr>
          <a:xfrm>
            <a:off x="6286512" y="3571876"/>
            <a:ext cx="1500198" cy="357190"/>
          </a:xfrm>
          <a:prstGeom prst="rect">
            <a:avLst/>
          </a:prstGeom>
          <a:solidFill>
            <a:schemeClr val="accent1">
              <a:tint val="100000"/>
              <a:shade val="100000"/>
              <a:hueMod val="100000"/>
              <a:satMod val="10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err="1" smtClean="0">
                <a:solidFill>
                  <a:schemeClr val="tx1"/>
                </a:solidFill>
              </a:rPr>
              <a:t>아소산</a:t>
            </a:r>
            <a:r>
              <a:rPr lang="ko-KR" altLang="en-US" b="1" dirty="0" smtClean="0">
                <a:solidFill>
                  <a:schemeClr val="tx1"/>
                </a:solidFill>
              </a:rPr>
              <a:t> 화구</a:t>
            </a:r>
            <a:endParaRPr lang="ko-KR" alt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sp>
        <p:nvSpPr>
          <p:cNvPr id="3" name="내용 개체 틀 2"/>
          <p:cNvSpPr>
            <a:spLocks noGrp="1"/>
          </p:cNvSpPr>
          <p:nvPr>
            <p:ph idx="1"/>
          </p:nvPr>
        </p:nvSpPr>
        <p:spPr>
          <a:xfrm>
            <a:off x="485804" y="1928802"/>
            <a:ext cx="8229600" cy="3096000"/>
          </a:xfrm>
        </p:spPr>
        <p:txBody>
          <a:bodyPr>
            <a:normAutofit/>
          </a:bodyPr>
          <a:lstStyle/>
          <a:p>
            <a:pPr>
              <a:buNone/>
            </a:pPr>
            <a:r>
              <a:rPr lang="ko-KR" altLang="en-US" sz="2800" dirty="0" smtClean="0"/>
              <a:t> </a:t>
            </a:r>
            <a:r>
              <a:rPr lang="en-US" altLang="ko-KR" sz="2800" dirty="0" smtClean="0"/>
              <a:t>2) </a:t>
            </a:r>
            <a:r>
              <a:rPr lang="ko-KR" altLang="en-US" dirty="0" smtClean="0"/>
              <a:t>일본의 하천</a:t>
            </a:r>
            <a:endParaRPr lang="en-US" altLang="ko-KR" dirty="0" smtClean="0"/>
          </a:p>
          <a:p>
            <a:pPr>
              <a:buNone/>
            </a:pPr>
            <a:endParaRPr lang="en-US" altLang="ko-KR" sz="900" dirty="0" smtClean="0"/>
          </a:p>
          <a:p>
            <a:r>
              <a:rPr lang="ko-KR" altLang="en-US" sz="2800" dirty="0" smtClean="0"/>
              <a:t>경사가 급하고 길이가 짧고</a:t>
            </a:r>
            <a:r>
              <a:rPr lang="en-US" altLang="ko-KR" sz="2800" dirty="0" smtClean="0"/>
              <a:t>, </a:t>
            </a:r>
            <a:r>
              <a:rPr lang="ko-KR" altLang="en-US" sz="2800" dirty="0" smtClean="0"/>
              <a:t>흐름이 급함</a:t>
            </a:r>
            <a:r>
              <a:rPr lang="en-US" altLang="ko-KR" sz="2800" dirty="0" smtClean="0"/>
              <a:t>.</a:t>
            </a:r>
          </a:p>
          <a:p>
            <a:r>
              <a:rPr lang="ko-KR" altLang="en-US" sz="2800" dirty="0" smtClean="0"/>
              <a:t>대량의 토사가 하천에 운반돼 </a:t>
            </a:r>
            <a:r>
              <a:rPr lang="ko-KR" altLang="en-US" sz="2800" dirty="0" err="1" smtClean="0"/>
              <a:t>토사량이</a:t>
            </a:r>
            <a:r>
              <a:rPr lang="ko-KR" altLang="en-US" sz="2800" dirty="0" smtClean="0"/>
              <a:t> 많음</a:t>
            </a:r>
            <a:r>
              <a:rPr lang="en-US" altLang="ko-KR" sz="2800" dirty="0" smtClean="0"/>
              <a:t>.</a:t>
            </a:r>
          </a:p>
          <a:p>
            <a:r>
              <a:rPr lang="ko-KR" altLang="en-US" sz="2800" dirty="0" smtClean="0"/>
              <a:t>평소는 수량이 적고</a:t>
            </a:r>
            <a:r>
              <a:rPr lang="en-US" altLang="ko-KR" sz="2800" dirty="0" smtClean="0"/>
              <a:t>, </a:t>
            </a:r>
            <a:r>
              <a:rPr lang="ko-KR" altLang="en-US" sz="2800" dirty="0" smtClean="0"/>
              <a:t>홍수가 발생하기 쉬움</a:t>
            </a:r>
            <a:r>
              <a:rPr lang="en-US" altLang="ko-KR" sz="2800" dirty="0" smtClean="0"/>
              <a:t>.</a:t>
            </a:r>
          </a:p>
          <a:p>
            <a:r>
              <a:rPr lang="ko-KR" altLang="en-US" sz="2800" dirty="0" smtClean="0"/>
              <a:t>강의 길이가 짧고</a:t>
            </a:r>
            <a:r>
              <a:rPr lang="en-US" altLang="ko-KR" sz="2800" dirty="0" smtClean="0"/>
              <a:t>,</a:t>
            </a:r>
            <a:r>
              <a:rPr lang="ko-KR" altLang="en-US" sz="2800" dirty="0" smtClean="0"/>
              <a:t> 면적은 넓음</a:t>
            </a:r>
            <a:r>
              <a:rPr lang="en-US" altLang="ko-KR" sz="2800" dirty="0" smtClean="0"/>
              <a:t>.</a:t>
            </a:r>
          </a:p>
        </p:txBody>
      </p:sp>
    </p:spTree>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pic>
        <p:nvPicPr>
          <p:cNvPr id="4" name="내용 개체 틀 3" descr="시나노강.jpg"/>
          <p:cNvPicPr>
            <a:picLocks noGrp="1" noChangeAspect="1"/>
          </p:cNvPicPr>
          <p:nvPr>
            <p:ph idx="1"/>
          </p:nvPr>
        </p:nvPicPr>
        <p:blipFill>
          <a:blip r:embed="rId3" cstate="print"/>
          <a:stretch>
            <a:fillRect/>
          </a:stretch>
        </p:blipFill>
        <p:spPr>
          <a:xfrm>
            <a:off x="928662" y="1785926"/>
            <a:ext cx="2826550" cy="3768733"/>
          </a:xfrm>
        </p:spPr>
      </p:pic>
      <p:pic>
        <p:nvPicPr>
          <p:cNvPr id="5" name="그림 4" descr="요도가와강.jpg"/>
          <p:cNvPicPr>
            <a:picLocks noChangeAspect="1"/>
          </p:cNvPicPr>
          <p:nvPr/>
        </p:nvPicPr>
        <p:blipFill>
          <a:blip r:embed="rId4" cstate="print"/>
          <a:stretch>
            <a:fillRect/>
          </a:stretch>
        </p:blipFill>
        <p:spPr>
          <a:xfrm>
            <a:off x="4357686" y="2285992"/>
            <a:ext cx="4252128" cy="2848926"/>
          </a:xfrm>
          <a:prstGeom prst="rect">
            <a:avLst/>
          </a:prstGeom>
        </p:spPr>
      </p:pic>
      <p:sp>
        <p:nvSpPr>
          <p:cNvPr id="6" name="직사각형 5"/>
          <p:cNvSpPr/>
          <p:nvPr/>
        </p:nvSpPr>
        <p:spPr>
          <a:xfrm>
            <a:off x="1357290" y="5786454"/>
            <a:ext cx="1857388" cy="35719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rPr>
              <a:t>시나노</a:t>
            </a:r>
            <a:r>
              <a:rPr lang="ko-KR" altLang="en-US" dirty="0" smtClean="0">
                <a:solidFill>
                  <a:schemeClr val="tx1"/>
                </a:solidFill>
              </a:rPr>
              <a:t> 강</a:t>
            </a:r>
            <a:endParaRPr lang="ko-KR" altLang="en-US" dirty="0">
              <a:solidFill>
                <a:schemeClr val="tx1"/>
              </a:solidFill>
            </a:endParaRPr>
          </a:p>
        </p:txBody>
      </p:sp>
      <p:sp>
        <p:nvSpPr>
          <p:cNvPr id="7" name="직사각형 6"/>
          <p:cNvSpPr/>
          <p:nvPr/>
        </p:nvSpPr>
        <p:spPr>
          <a:xfrm>
            <a:off x="5572132" y="5429264"/>
            <a:ext cx="1785950" cy="35719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rPr>
              <a:t>요도가와</a:t>
            </a:r>
            <a:r>
              <a:rPr lang="ko-KR" altLang="en-US" dirty="0" smtClean="0">
                <a:solidFill>
                  <a:schemeClr val="tx1"/>
                </a:solidFill>
              </a:rPr>
              <a:t> 강</a:t>
            </a:r>
            <a:endParaRPr lang="ko-KR" altLang="en-US" dirty="0">
              <a:solidFill>
                <a:schemeClr val="tx1"/>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sp>
        <p:nvSpPr>
          <p:cNvPr id="3" name="내용 개체 틀 2"/>
          <p:cNvSpPr>
            <a:spLocks noGrp="1"/>
          </p:cNvSpPr>
          <p:nvPr>
            <p:ph idx="1"/>
          </p:nvPr>
        </p:nvSpPr>
        <p:spPr>
          <a:xfrm>
            <a:off x="485804" y="1500174"/>
            <a:ext cx="8229600" cy="571504"/>
          </a:xfrm>
        </p:spPr>
        <p:txBody>
          <a:bodyPr/>
          <a:lstStyle/>
          <a:p>
            <a:pPr>
              <a:buNone/>
            </a:pPr>
            <a:r>
              <a:rPr lang="ko-KR" altLang="en-US" sz="2800" dirty="0" smtClean="0"/>
              <a:t> </a:t>
            </a:r>
            <a:r>
              <a:rPr lang="en-US" altLang="ko-KR" sz="2800" dirty="0" smtClean="0"/>
              <a:t>3) </a:t>
            </a:r>
            <a:r>
              <a:rPr lang="ko-KR" altLang="en-US" sz="2800" dirty="0" smtClean="0"/>
              <a:t>일본의 평야</a:t>
            </a:r>
            <a:endParaRPr lang="en-US" altLang="ko-KR" sz="2800" dirty="0" smtClean="0"/>
          </a:p>
          <a:p>
            <a:pPr>
              <a:buNone/>
            </a:pPr>
            <a:endParaRPr lang="ko-KR" altLang="en-US" dirty="0"/>
          </a:p>
        </p:txBody>
      </p:sp>
      <p:pic>
        <p:nvPicPr>
          <p:cNvPr id="4" name="그림 3" descr="일본의 평야.bmp"/>
          <p:cNvPicPr>
            <a:picLocks noChangeAspect="1"/>
          </p:cNvPicPr>
          <p:nvPr/>
        </p:nvPicPr>
        <p:blipFill>
          <a:blip r:embed="rId3" cstate="print"/>
          <a:stretch>
            <a:fillRect/>
          </a:stretch>
        </p:blipFill>
        <p:spPr>
          <a:xfrm>
            <a:off x="500034" y="2285992"/>
            <a:ext cx="3857652" cy="4143404"/>
          </a:xfrm>
          <a:prstGeom prst="rect">
            <a:avLst/>
          </a:prstGeom>
        </p:spPr>
      </p:pic>
      <p:sp>
        <p:nvSpPr>
          <p:cNvPr id="5" name="직사각형 4"/>
          <p:cNvSpPr/>
          <p:nvPr/>
        </p:nvSpPr>
        <p:spPr>
          <a:xfrm>
            <a:off x="4429124" y="2214554"/>
            <a:ext cx="4500594" cy="40005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o-KR" altLang="en-US" sz="2400" dirty="0" err="1" smtClean="0">
                <a:solidFill>
                  <a:schemeClr val="tx1"/>
                </a:solidFill>
              </a:rPr>
              <a:t>ㆍ</a:t>
            </a:r>
            <a:r>
              <a:rPr lang="en-US" altLang="ko-KR" sz="2400" dirty="0" smtClean="0">
                <a:solidFill>
                  <a:schemeClr val="tx1"/>
                </a:solidFill>
              </a:rPr>
              <a:t>4</a:t>
            </a:r>
            <a:r>
              <a:rPr lang="ko-KR" altLang="en-US" sz="2400" dirty="0" smtClean="0">
                <a:solidFill>
                  <a:schemeClr val="tx1"/>
                </a:solidFill>
              </a:rPr>
              <a:t>분의 </a:t>
            </a:r>
            <a:r>
              <a:rPr lang="en-US" altLang="ko-KR" sz="2400" dirty="0" smtClean="0">
                <a:solidFill>
                  <a:schemeClr val="tx1"/>
                </a:solidFill>
              </a:rPr>
              <a:t>1 </a:t>
            </a:r>
            <a:r>
              <a:rPr lang="ko-KR" altLang="en-US" sz="2400" dirty="0" smtClean="0">
                <a:solidFill>
                  <a:schemeClr val="tx1"/>
                </a:solidFill>
              </a:rPr>
              <a:t>정도</a:t>
            </a:r>
            <a:r>
              <a:rPr lang="en-US" altLang="ko-KR" sz="2400" dirty="0" smtClean="0">
                <a:solidFill>
                  <a:schemeClr val="tx1"/>
                </a:solidFill>
              </a:rPr>
              <a:t> </a:t>
            </a:r>
          </a:p>
          <a:p>
            <a:pPr lvl="0"/>
            <a:endParaRPr lang="en-US" altLang="ko-KR" sz="2400" dirty="0" smtClean="0">
              <a:solidFill>
                <a:schemeClr val="tx1"/>
              </a:solidFill>
            </a:endParaRPr>
          </a:p>
          <a:p>
            <a:pPr lvl="0"/>
            <a:r>
              <a:rPr lang="ko-KR" altLang="en-US" sz="2400" dirty="0" err="1" smtClean="0">
                <a:solidFill>
                  <a:schemeClr val="tx1"/>
                </a:solidFill>
              </a:rPr>
              <a:t>ㆍ산지는</a:t>
            </a:r>
            <a:r>
              <a:rPr lang="ko-KR" altLang="en-US" sz="2400" dirty="0" smtClean="0">
                <a:solidFill>
                  <a:schemeClr val="tx1"/>
                </a:solidFill>
              </a:rPr>
              <a:t> 지형이 높고 급하기 </a:t>
            </a:r>
            <a:endParaRPr lang="en-US" altLang="ko-KR" sz="2400" dirty="0" smtClean="0">
              <a:solidFill>
                <a:schemeClr val="tx1"/>
              </a:solidFill>
            </a:endParaRPr>
          </a:p>
          <a:p>
            <a:pPr lvl="0"/>
            <a:r>
              <a:rPr lang="en-US" altLang="ko-KR" sz="2400" dirty="0" smtClean="0">
                <a:solidFill>
                  <a:schemeClr val="tx1"/>
                </a:solidFill>
              </a:rPr>
              <a:t>   </a:t>
            </a:r>
            <a:r>
              <a:rPr lang="ko-KR" altLang="en-US" sz="2400" dirty="0" smtClean="0">
                <a:solidFill>
                  <a:schemeClr val="tx1"/>
                </a:solidFill>
              </a:rPr>
              <a:t>때문에 산지에서 실려 오는 </a:t>
            </a:r>
            <a:endParaRPr lang="en-US" altLang="ko-KR" sz="2400" dirty="0" smtClean="0">
              <a:solidFill>
                <a:schemeClr val="tx1"/>
              </a:solidFill>
            </a:endParaRPr>
          </a:p>
          <a:p>
            <a:pPr lvl="0"/>
            <a:r>
              <a:rPr lang="en-US" altLang="ko-KR" sz="2400" dirty="0" smtClean="0">
                <a:solidFill>
                  <a:schemeClr val="tx1"/>
                </a:solidFill>
              </a:rPr>
              <a:t>   </a:t>
            </a:r>
            <a:r>
              <a:rPr lang="ko-KR" altLang="en-US" sz="2400" dirty="0" smtClean="0">
                <a:solidFill>
                  <a:schemeClr val="tx1"/>
                </a:solidFill>
              </a:rPr>
              <a:t>토사가 퇴적되어 형성</a:t>
            </a:r>
            <a:endParaRPr lang="en-US" altLang="ko-KR" sz="2400" dirty="0" smtClean="0">
              <a:solidFill>
                <a:schemeClr val="tx1"/>
              </a:solidFill>
            </a:endParaRPr>
          </a:p>
          <a:p>
            <a:pPr lvl="0"/>
            <a:endParaRPr lang="en-US" altLang="ko-KR" sz="2400" dirty="0" smtClean="0">
              <a:solidFill>
                <a:schemeClr val="tx1"/>
              </a:solidFill>
            </a:endParaRPr>
          </a:p>
          <a:p>
            <a:pPr lvl="0"/>
            <a:r>
              <a:rPr lang="ko-KR" altLang="en-US" sz="2400" dirty="0" err="1" smtClean="0">
                <a:solidFill>
                  <a:schemeClr val="tx1"/>
                </a:solidFill>
              </a:rPr>
              <a:t>ㆍ훗카이도의</a:t>
            </a:r>
            <a:r>
              <a:rPr lang="ko-KR" altLang="en-US" sz="2400" dirty="0" smtClean="0">
                <a:solidFill>
                  <a:schemeClr val="tx1"/>
                </a:solidFill>
              </a:rPr>
              <a:t> </a:t>
            </a:r>
            <a:r>
              <a:rPr lang="ko-KR" altLang="en-US" sz="2400" dirty="0" err="1" smtClean="0">
                <a:solidFill>
                  <a:schemeClr val="tx1"/>
                </a:solidFill>
              </a:rPr>
              <a:t>이시가리평야</a:t>
            </a:r>
            <a:r>
              <a:rPr lang="en-US" altLang="ko-KR" sz="2400" dirty="0" smtClean="0">
                <a:solidFill>
                  <a:schemeClr val="tx1"/>
                </a:solidFill>
              </a:rPr>
              <a:t>, </a:t>
            </a:r>
          </a:p>
          <a:p>
            <a:pPr lvl="0"/>
            <a:r>
              <a:rPr lang="en-US" altLang="ko-KR" sz="2400" dirty="0" smtClean="0">
                <a:solidFill>
                  <a:schemeClr val="tx1"/>
                </a:solidFill>
              </a:rPr>
              <a:t>   </a:t>
            </a:r>
            <a:r>
              <a:rPr lang="ko-KR" altLang="en-US" sz="2400" dirty="0" err="1" smtClean="0">
                <a:solidFill>
                  <a:schemeClr val="tx1"/>
                </a:solidFill>
              </a:rPr>
              <a:t>혼슈의</a:t>
            </a:r>
            <a:r>
              <a:rPr lang="ko-KR" altLang="en-US" sz="2400" dirty="0" smtClean="0">
                <a:solidFill>
                  <a:schemeClr val="tx1"/>
                </a:solidFill>
              </a:rPr>
              <a:t> </a:t>
            </a:r>
            <a:r>
              <a:rPr lang="ko-KR" altLang="en-US" sz="2400" dirty="0" err="1" smtClean="0">
                <a:solidFill>
                  <a:schemeClr val="tx1"/>
                </a:solidFill>
              </a:rPr>
              <a:t>간토평야</a:t>
            </a:r>
            <a:r>
              <a:rPr lang="en-US" altLang="ko-KR" sz="2400" dirty="0" smtClean="0">
                <a:solidFill>
                  <a:schemeClr val="tx1"/>
                </a:solidFill>
              </a:rPr>
              <a:t>, </a:t>
            </a:r>
            <a:r>
              <a:rPr lang="ko-KR" altLang="en-US" sz="2400" dirty="0" smtClean="0">
                <a:solidFill>
                  <a:schemeClr val="tx1"/>
                </a:solidFill>
              </a:rPr>
              <a:t>노비평야</a:t>
            </a:r>
            <a:r>
              <a:rPr lang="en-US" altLang="ko-KR" sz="2400" dirty="0" smtClean="0">
                <a:solidFill>
                  <a:schemeClr val="tx1"/>
                </a:solidFill>
              </a:rPr>
              <a:t>-</a:t>
            </a:r>
          </a:p>
          <a:p>
            <a:pPr lvl="0"/>
            <a:r>
              <a:rPr lang="en-US" altLang="ko-KR" sz="2400" dirty="0" smtClean="0">
                <a:solidFill>
                  <a:schemeClr val="tx1"/>
                </a:solidFill>
              </a:rPr>
              <a:t>   </a:t>
            </a:r>
            <a:r>
              <a:rPr lang="ko-KR" altLang="en-US" sz="2400" dirty="0" smtClean="0">
                <a:solidFill>
                  <a:schemeClr val="tx1"/>
                </a:solidFill>
              </a:rPr>
              <a:t>일본을 대표하는 큰 평야</a:t>
            </a:r>
            <a:endParaRPr lang="en-US" altLang="ko-KR" sz="2400" dirty="0" smtClean="0">
              <a:solidFill>
                <a:schemeClr val="tx1"/>
              </a:solidFill>
            </a:endParaRPr>
          </a:p>
          <a:p>
            <a:pPr algn="ctr"/>
            <a:endParaRPr lang="ko-KR" altLang="en-US"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pic>
        <p:nvPicPr>
          <p:cNvPr id="4" name="내용 개체 틀 3" descr="간토평야.bmp"/>
          <p:cNvPicPr>
            <a:picLocks noGrp="1" noChangeAspect="1"/>
          </p:cNvPicPr>
          <p:nvPr>
            <p:ph idx="1"/>
          </p:nvPr>
        </p:nvPicPr>
        <p:blipFill>
          <a:blip r:embed="rId3" cstate="print"/>
          <a:stretch>
            <a:fillRect/>
          </a:stretch>
        </p:blipFill>
        <p:spPr>
          <a:xfrm>
            <a:off x="357158" y="2500306"/>
            <a:ext cx="4071934" cy="2712781"/>
          </a:xfrm>
        </p:spPr>
      </p:pic>
      <p:sp>
        <p:nvSpPr>
          <p:cNvPr id="5" name="직사각형 4"/>
          <p:cNvSpPr/>
          <p:nvPr/>
        </p:nvSpPr>
        <p:spPr>
          <a:xfrm>
            <a:off x="1428728" y="5643578"/>
            <a:ext cx="2071702" cy="4286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rPr>
              <a:t>간토평야</a:t>
            </a:r>
            <a:endParaRPr lang="en-US" altLang="ko-KR" dirty="0" smtClean="0">
              <a:solidFill>
                <a:schemeClr val="tx1"/>
              </a:solidFill>
            </a:endParaRPr>
          </a:p>
        </p:txBody>
      </p:sp>
      <p:pic>
        <p:nvPicPr>
          <p:cNvPr id="6" name="그림 5" descr="노비평야.jpg"/>
          <p:cNvPicPr>
            <a:picLocks noChangeAspect="1"/>
          </p:cNvPicPr>
          <p:nvPr/>
        </p:nvPicPr>
        <p:blipFill>
          <a:blip r:embed="rId4"/>
          <a:stretch>
            <a:fillRect/>
          </a:stretch>
        </p:blipFill>
        <p:spPr>
          <a:xfrm>
            <a:off x="4572000" y="2857496"/>
            <a:ext cx="4286248" cy="2110977"/>
          </a:xfrm>
          <a:prstGeom prst="rect">
            <a:avLst/>
          </a:prstGeom>
        </p:spPr>
      </p:pic>
      <p:sp useBgFill="1">
        <p:nvSpPr>
          <p:cNvPr id="7" name="직사각형 6"/>
          <p:cNvSpPr/>
          <p:nvPr/>
        </p:nvSpPr>
        <p:spPr>
          <a:xfrm>
            <a:off x="5572132" y="5286388"/>
            <a:ext cx="2214578" cy="500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노비평야</a:t>
            </a:r>
            <a:endParaRPr lang="ko-KR" alt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a:t>
            </a:r>
            <a:r>
              <a:rPr lang="ko-KR" altLang="en-US" dirty="0" smtClean="0"/>
              <a:t>일본의 지형</a:t>
            </a:r>
            <a:endParaRPr lang="ko-KR" altLang="en-US" dirty="0"/>
          </a:p>
        </p:txBody>
      </p:sp>
      <p:pic>
        <p:nvPicPr>
          <p:cNvPr id="41987" name="Picture 3"/>
          <p:cNvPicPr>
            <a:picLocks noGrp="1" noChangeAspect="1" noChangeArrowheads="1"/>
          </p:cNvPicPr>
          <p:nvPr>
            <p:ph idx="1"/>
          </p:nvPr>
        </p:nvPicPr>
        <p:blipFill>
          <a:blip r:embed="rId2"/>
          <a:srcRect/>
          <a:stretch>
            <a:fillRect/>
          </a:stretch>
        </p:blipFill>
        <p:spPr bwMode="auto">
          <a:xfrm>
            <a:off x="1285852" y="1357298"/>
            <a:ext cx="6357982" cy="3884050"/>
          </a:xfrm>
          <a:prstGeom prst="rect">
            <a:avLst/>
          </a:prstGeom>
          <a:noFill/>
          <a:ln w="9525">
            <a:noFill/>
            <a:miter lim="800000"/>
            <a:headEnd/>
            <a:tailEnd/>
          </a:ln>
          <a:effectLst/>
        </p:spPr>
      </p:pic>
      <p:sp useBgFill="1">
        <p:nvSpPr>
          <p:cNvPr id="7" name="직사각형 6"/>
          <p:cNvSpPr/>
          <p:nvPr/>
        </p:nvSpPr>
        <p:spPr>
          <a:xfrm>
            <a:off x="2214546" y="5643578"/>
            <a:ext cx="4572032" cy="7858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위성에서 내려다본 </a:t>
            </a:r>
            <a:r>
              <a:rPr lang="ko-KR" alt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이시가리</a:t>
            </a:r>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평야</a:t>
            </a:r>
            <a:endParaRPr lang="ko-KR"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 </a:t>
            </a:r>
            <a:r>
              <a:rPr lang="ko-KR" altLang="en-US" dirty="0" smtClean="0"/>
              <a:t>일본의 기후 </a:t>
            </a:r>
            <a:endParaRPr lang="ko-KR" altLang="en-US" dirty="0"/>
          </a:p>
        </p:txBody>
      </p:sp>
      <p:sp>
        <p:nvSpPr>
          <p:cNvPr id="5" name="내용 개체 틀 4"/>
          <p:cNvSpPr>
            <a:spLocks noGrp="1"/>
          </p:cNvSpPr>
          <p:nvPr>
            <p:ph idx="1"/>
          </p:nvPr>
        </p:nvSpPr>
        <p:spPr>
          <a:xfrm>
            <a:off x="485804" y="2071678"/>
            <a:ext cx="7015154" cy="2928958"/>
          </a:xfrm>
        </p:spPr>
        <p:txBody>
          <a:bodyPr/>
          <a:lstStyle/>
          <a:p>
            <a:r>
              <a:rPr lang="ko-KR" altLang="en-US" dirty="0" smtClean="0"/>
              <a:t>기본적으로 한국과 동일 </a:t>
            </a:r>
            <a:endParaRPr lang="en-US" altLang="ko-KR" dirty="0"/>
          </a:p>
          <a:p>
            <a:r>
              <a:rPr lang="ko-KR" altLang="en-US" dirty="0" smtClean="0"/>
              <a:t>온대몬순기후에 속함</a:t>
            </a:r>
            <a:endParaRPr lang="en-US" altLang="ko-KR" dirty="0" smtClean="0"/>
          </a:p>
          <a:p>
            <a:r>
              <a:rPr lang="ko-KR" altLang="en-US" dirty="0" smtClean="0"/>
              <a:t>강수량이 많음</a:t>
            </a:r>
            <a:endParaRPr lang="en-US" altLang="ko-KR" dirty="0" smtClean="0"/>
          </a:p>
          <a:p>
            <a:r>
              <a:rPr lang="ko-KR" altLang="en-US" dirty="0" smtClean="0"/>
              <a:t>지역의 차가 큼</a:t>
            </a:r>
            <a:endParaRPr lang="en-US" altLang="ko-KR" dirty="0" smtClean="0"/>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714348" y="2500306"/>
            <a:ext cx="7772400" cy="1147761"/>
          </a:xfrm>
        </p:spPr>
        <p:txBody>
          <a:bodyPr/>
          <a:lstStyle/>
          <a:p>
            <a:pPr algn="ctr"/>
            <a:r>
              <a:rPr lang="en-US" altLang="ko-KR" dirty="0" smtClean="0"/>
              <a:t>1. </a:t>
            </a:r>
            <a:r>
              <a:rPr lang="ko-KR" altLang="en-US" dirty="0" smtClean="0"/>
              <a:t>일본의 영토와 민족 형성</a:t>
            </a:r>
            <a:endParaRPr lang="ko-KR" altLang="en-US" dirty="0"/>
          </a:p>
        </p:txBody>
      </p:sp>
      <p:sp>
        <p:nvSpPr>
          <p:cNvPr id="5" name="텍스트 개체 틀 4"/>
          <p:cNvSpPr>
            <a:spLocks noGrp="1"/>
          </p:cNvSpPr>
          <p:nvPr>
            <p:ph type="body" idx="1"/>
          </p:nvPr>
        </p:nvSpPr>
        <p:spPr>
          <a:xfrm flipH="1">
            <a:off x="8494712" y="4357694"/>
            <a:ext cx="77815" cy="49206"/>
          </a:xfrm>
        </p:spPr>
        <p:txBody>
          <a:bodyPr>
            <a:normAutofit fontScale="25000" lnSpcReduction="20000"/>
          </a:bodyPr>
          <a:lstStyle/>
          <a:p>
            <a:endParaRPr lang="ko-KR" alt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0034" y="1428744"/>
            <a:ext cx="6829444" cy="928686"/>
          </a:xfrm>
        </p:spPr>
        <p:txBody>
          <a:bodyPr>
            <a:normAutofit/>
          </a:bodyPr>
          <a:lstStyle/>
          <a:p>
            <a:r>
              <a:rPr lang="en-US" altLang="ko-KR" sz="3200" dirty="0" smtClean="0"/>
              <a:t>1) </a:t>
            </a:r>
            <a:r>
              <a:rPr lang="ko-KR" altLang="en-US" sz="3200" dirty="0" smtClean="0"/>
              <a:t>일본의 봄</a:t>
            </a:r>
            <a:endParaRPr lang="ko-KR" altLang="en-US" sz="3200" dirty="0"/>
          </a:p>
        </p:txBody>
      </p:sp>
      <p:sp>
        <p:nvSpPr>
          <p:cNvPr id="3" name="내용 개체 틀 2"/>
          <p:cNvSpPr>
            <a:spLocks noGrp="1"/>
          </p:cNvSpPr>
          <p:nvPr>
            <p:ph idx="1"/>
          </p:nvPr>
        </p:nvSpPr>
        <p:spPr>
          <a:xfrm>
            <a:off x="914432" y="2428868"/>
            <a:ext cx="3729006" cy="2911478"/>
          </a:xfrm>
        </p:spPr>
        <p:txBody>
          <a:bodyPr/>
          <a:lstStyle/>
          <a:p>
            <a:r>
              <a:rPr lang="ko-KR" altLang="en-US" dirty="0" err="1" smtClean="0"/>
              <a:t>양쯔강기단</a:t>
            </a:r>
            <a:r>
              <a:rPr lang="ko-KR" altLang="en-US" dirty="0" smtClean="0"/>
              <a:t> </a:t>
            </a:r>
            <a:endParaRPr lang="en-US" altLang="ko-KR" dirty="0" smtClean="0"/>
          </a:p>
          <a:p>
            <a:r>
              <a:rPr lang="en-US" altLang="ko-KR" dirty="0" smtClean="0"/>
              <a:t>3</a:t>
            </a:r>
            <a:r>
              <a:rPr lang="ko-KR" altLang="en-US" dirty="0" smtClean="0"/>
              <a:t>월</a:t>
            </a:r>
            <a:r>
              <a:rPr lang="en-US" altLang="ko-KR" dirty="0" smtClean="0"/>
              <a:t>~5</a:t>
            </a:r>
            <a:r>
              <a:rPr lang="ko-KR" altLang="en-US" dirty="0" smtClean="0"/>
              <a:t>월</a:t>
            </a:r>
            <a:endParaRPr lang="en-US" altLang="ko-KR" dirty="0" smtClean="0"/>
          </a:p>
          <a:p>
            <a:r>
              <a:rPr lang="ko-KR" altLang="en-US" dirty="0" smtClean="0"/>
              <a:t>따뜻한 날씨</a:t>
            </a:r>
            <a:endParaRPr lang="en-US" altLang="ko-KR" dirty="0" smtClean="0"/>
          </a:p>
          <a:p>
            <a:r>
              <a:rPr lang="ko-KR" altLang="en-US" dirty="0" smtClean="0"/>
              <a:t>벚꽃만개 </a:t>
            </a:r>
            <a:endParaRPr lang="en-US" altLang="ko-KR" dirty="0" smtClean="0"/>
          </a:p>
          <a:p>
            <a:endParaRPr lang="en-US" altLang="ko-KR" dirty="0" smtClean="0"/>
          </a:p>
        </p:txBody>
      </p:sp>
      <p:pic>
        <p:nvPicPr>
          <p:cNvPr id="4" name="그림 3" descr="체리섬확대.jpg"/>
          <p:cNvPicPr>
            <a:picLocks noChangeAspect="1"/>
          </p:cNvPicPr>
          <p:nvPr/>
        </p:nvPicPr>
        <p:blipFill>
          <a:blip r:embed="rId2" cstate="print"/>
          <a:stretch>
            <a:fillRect/>
          </a:stretch>
        </p:blipFill>
        <p:spPr>
          <a:xfrm>
            <a:off x="3643306" y="1571612"/>
            <a:ext cx="3204693" cy="2143140"/>
          </a:xfrm>
          <a:prstGeom prst="rect">
            <a:avLst/>
          </a:prstGeom>
        </p:spPr>
      </p:pic>
      <p:pic>
        <p:nvPicPr>
          <p:cNvPr id="5" name="그림 4" descr="chart_large_2010.jpg"/>
          <p:cNvPicPr>
            <a:picLocks noChangeAspect="1"/>
          </p:cNvPicPr>
          <p:nvPr/>
        </p:nvPicPr>
        <p:blipFill>
          <a:blip r:embed="rId3" cstate="print"/>
          <a:stretch>
            <a:fillRect/>
          </a:stretch>
        </p:blipFill>
        <p:spPr>
          <a:xfrm>
            <a:off x="4429092" y="3317797"/>
            <a:ext cx="4714908" cy="3540203"/>
          </a:xfrm>
          <a:prstGeom prst="rect">
            <a:avLst/>
          </a:prstGeom>
        </p:spPr>
      </p:pic>
      <p:sp>
        <p:nvSpPr>
          <p:cNvPr id="7"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742952" y="1214430"/>
            <a:ext cx="6829444" cy="928686"/>
          </a:xfrm>
        </p:spPr>
        <p:txBody>
          <a:bodyPr>
            <a:normAutofit/>
          </a:bodyPr>
          <a:lstStyle/>
          <a:p>
            <a:r>
              <a:rPr lang="ko-KR" altLang="en-US" sz="3200" dirty="0" smtClean="0"/>
              <a:t>■ </a:t>
            </a:r>
            <a:r>
              <a:rPr lang="ko-KR" altLang="en-US" sz="3200" dirty="0" err="1" smtClean="0"/>
              <a:t>하나미</a:t>
            </a:r>
            <a:r>
              <a:rPr lang="ko-KR" altLang="en-US" sz="3200" dirty="0" smtClean="0"/>
              <a:t>  </a:t>
            </a:r>
            <a:endParaRPr lang="ko-KR" altLang="en-US" sz="3200" dirty="0"/>
          </a:p>
        </p:txBody>
      </p:sp>
      <p:sp>
        <p:nvSpPr>
          <p:cNvPr id="9"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
        <p:nvSpPr>
          <p:cNvPr id="11" name="모서리가 둥근 직사각형 10"/>
          <p:cNvSpPr/>
          <p:nvPr/>
        </p:nvSpPr>
        <p:spPr>
          <a:xfrm>
            <a:off x="857224" y="2071678"/>
            <a:ext cx="2071702" cy="1143008"/>
          </a:xfrm>
          <a:prstGeom prst="roundRect">
            <a:avLst/>
          </a:prstGeom>
          <a:blipFill dpi="0" rotWithShape="1">
            <a:blip r:embed="rId2"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모서리가 둥근 직사각형 12"/>
          <p:cNvSpPr/>
          <p:nvPr/>
        </p:nvSpPr>
        <p:spPr>
          <a:xfrm>
            <a:off x="3428992" y="2071678"/>
            <a:ext cx="2071702" cy="1143008"/>
          </a:xfrm>
          <a:prstGeom prst="round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직사각형 13"/>
          <p:cNvSpPr/>
          <p:nvPr/>
        </p:nvSpPr>
        <p:spPr>
          <a:xfrm>
            <a:off x="6072198" y="2071678"/>
            <a:ext cx="2071702" cy="1143008"/>
          </a:xfrm>
          <a:prstGeom prst="round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모서리가 둥근 직사각형 14"/>
          <p:cNvSpPr/>
          <p:nvPr/>
        </p:nvSpPr>
        <p:spPr>
          <a:xfrm>
            <a:off x="857224" y="2071678"/>
            <a:ext cx="2071702" cy="114300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모서리가 둥근 직사각형 15"/>
          <p:cNvSpPr/>
          <p:nvPr/>
        </p:nvSpPr>
        <p:spPr>
          <a:xfrm>
            <a:off x="3428992" y="2071678"/>
            <a:ext cx="2071702" cy="114300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모서리가 둥근 직사각형 16"/>
          <p:cNvSpPr/>
          <p:nvPr/>
        </p:nvSpPr>
        <p:spPr>
          <a:xfrm>
            <a:off x="6072198" y="2071678"/>
            <a:ext cx="2071702" cy="114300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17"/>
          <p:cNvSpPr/>
          <p:nvPr/>
        </p:nvSpPr>
        <p:spPr>
          <a:xfrm>
            <a:off x="785786" y="3500438"/>
            <a:ext cx="7358114" cy="3143272"/>
          </a:xfrm>
          <a:prstGeom prst="roundRect">
            <a:avLst/>
          </a:prstGeom>
          <a:blipFill>
            <a:blip r:embed="rId5"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모서리가 둥근 직사각형 18"/>
          <p:cNvSpPr/>
          <p:nvPr/>
        </p:nvSpPr>
        <p:spPr>
          <a:xfrm>
            <a:off x="785786" y="3500438"/>
            <a:ext cx="7358114" cy="3143272"/>
          </a:xfrm>
          <a:prstGeom prst="roundRect">
            <a:avLst/>
          </a:prstGeom>
          <a:blipFill>
            <a:blip r:embed="rId6"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모서리가 둥근 직사각형 19"/>
          <p:cNvSpPr/>
          <p:nvPr/>
        </p:nvSpPr>
        <p:spPr>
          <a:xfrm>
            <a:off x="785786" y="3500438"/>
            <a:ext cx="7358114" cy="3143272"/>
          </a:xfrm>
          <a:prstGeom prst="roundRect">
            <a:avLst/>
          </a:prstGeom>
          <a:blipFill>
            <a:blip r:embed="rId7"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5" presetClass="entr" presetSubtype="10" fill="hold" grpId="1"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1000"/>
                                        <p:tgtEl>
                                          <p:spTgt spid="18"/>
                                        </p:tgtEl>
                                      </p:cBhvr>
                                    </p:animEffect>
                                  </p:childTnLst>
                                </p:cTn>
                              </p:par>
                            </p:childTnLst>
                          </p:cTn>
                        </p:par>
                        <p:par>
                          <p:cTn id="25" fill="hold">
                            <p:stCondLst>
                              <p:cond delay="1500"/>
                            </p:stCondLst>
                            <p:childTnLst>
                              <p:par>
                                <p:cTn id="26" presetID="1" presetClass="exit" presetSubtype="0" fill="hold" grpId="2" nodeType="afterEffect">
                                  <p:stCondLst>
                                    <p:cond delay="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1500"/>
                            </p:stCondLst>
                            <p:childTnLst>
                              <p:par>
                                <p:cTn id="29" presetID="1" presetClass="entr" presetSubtype="0"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1500"/>
                            </p:stCondLst>
                            <p:childTnLst>
                              <p:par>
                                <p:cTn id="32" presetID="8" presetClass="entr" presetSubtype="16" fill="hold" grpId="1" nodeType="after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childTnLst>
                          </p:cTn>
                        </p:par>
                        <p:par>
                          <p:cTn id="35" fill="hold">
                            <p:stCondLst>
                              <p:cond delay="4000"/>
                            </p:stCondLst>
                            <p:childTnLst>
                              <p:par>
                                <p:cTn id="36" presetID="1" presetClass="exit" presetSubtype="0" fill="hold" grpId="2" nodeType="after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4000"/>
                            </p:stCondLst>
                            <p:childTnLst>
                              <p:par>
                                <p:cTn id="39" presetID="1" presetClass="entr" presetSubtype="0" fill="hold" grpId="1" nodeType="after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4000"/>
                            </p:stCondLst>
                            <p:childTnLst>
                              <p:par>
                                <p:cTn id="42" presetID="16" presetClass="entr" presetSubtype="26" fill="hold" grpId="1" nodeType="afterEffect">
                                  <p:stCondLst>
                                    <p:cond delay="500"/>
                                  </p:stCondLst>
                                  <p:childTnLst>
                                    <p:set>
                                      <p:cBhvr>
                                        <p:cTn id="43" dur="1" fill="hold">
                                          <p:stCondLst>
                                            <p:cond delay="0"/>
                                          </p:stCondLst>
                                        </p:cTn>
                                        <p:tgtEl>
                                          <p:spTgt spid="20"/>
                                        </p:tgtEl>
                                        <p:attrNameLst>
                                          <p:attrName>style.visibility</p:attrName>
                                        </p:attrNameLst>
                                      </p:cBhvr>
                                      <p:to>
                                        <p:strVal val="visible"/>
                                      </p:to>
                                    </p:set>
                                    <p:animEffect transition="in" filter="barn(inHorizontal)">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85828" y="1428744"/>
            <a:ext cx="6829444" cy="928686"/>
          </a:xfrm>
        </p:spPr>
        <p:txBody>
          <a:bodyPr>
            <a:normAutofit/>
          </a:bodyPr>
          <a:lstStyle/>
          <a:p>
            <a:r>
              <a:rPr lang="en-US" altLang="ko-KR" sz="3200" dirty="0" smtClean="0"/>
              <a:t>2) </a:t>
            </a:r>
            <a:r>
              <a:rPr lang="ko-KR" altLang="en-US" sz="3200" dirty="0" smtClean="0"/>
              <a:t>일본의 여름</a:t>
            </a:r>
            <a:endParaRPr lang="ko-KR" altLang="en-US" sz="3200" dirty="0"/>
          </a:p>
        </p:txBody>
      </p:sp>
      <p:sp>
        <p:nvSpPr>
          <p:cNvPr id="3" name="내용 개체 틀 2"/>
          <p:cNvSpPr>
            <a:spLocks noGrp="1"/>
          </p:cNvSpPr>
          <p:nvPr>
            <p:ph idx="1"/>
          </p:nvPr>
        </p:nvSpPr>
        <p:spPr>
          <a:xfrm>
            <a:off x="1057308" y="2285992"/>
            <a:ext cx="6157898" cy="4071966"/>
          </a:xfrm>
        </p:spPr>
        <p:txBody>
          <a:bodyPr>
            <a:normAutofit lnSpcReduction="10000"/>
          </a:bodyPr>
          <a:lstStyle/>
          <a:p>
            <a:r>
              <a:rPr lang="en-US" altLang="ko-KR" dirty="0" smtClean="0"/>
              <a:t>6</a:t>
            </a:r>
            <a:r>
              <a:rPr lang="ko-KR" altLang="en-US" dirty="0" smtClean="0"/>
              <a:t>월</a:t>
            </a:r>
            <a:r>
              <a:rPr lang="en-US" altLang="ko-KR" dirty="0" smtClean="0"/>
              <a:t>~8</a:t>
            </a:r>
            <a:r>
              <a:rPr lang="ko-KR" altLang="en-US" dirty="0" smtClean="0"/>
              <a:t>월</a:t>
            </a:r>
            <a:endParaRPr lang="en-US" altLang="ko-KR" dirty="0" smtClean="0"/>
          </a:p>
          <a:p>
            <a:r>
              <a:rPr lang="ko-KR" altLang="en-US" dirty="0" err="1" smtClean="0"/>
              <a:t>오가사와라기단</a:t>
            </a:r>
            <a:endParaRPr lang="en-US" altLang="ko-KR" dirty="0" smtClean="0"/>
          </a:p>
          <a:p>
            <a:r>
              <a:rPr lang="ko-KR" altLang="en-US" dirty="0" smtClean="0"/>
              <a:t>남동계절풍의 영향</a:t>
            </a:r>
            <a:r>
              <a:rPr lang="en-US" altLang="ko-KR" dirty="0" smtClean="0"/>
              <a:t>- </a:t>
            </a:r>
            <a:r>
              <a:rPr lang="ko-KR" altLang="en-US" dirty="0" smtClean="0"/>
              <a:t>더위</a:t>
            </a:r>
            <a:endParaRPr lang="en-US" altLang="ko-KR" dirty="0" smtClean="0"/>
          </a:p>
          <a:p>
            <a:r>
              <a:rPr lang="ko-KR" altLang="en-US" dirty="0" smtClean="0"/>
              <a:t>장마</a:t>
            </a:r>
            <a:r>
              <a:rPr lang="en-US" altLang="ko-KR" dirty="0" smtClean="0"/>
              <a:t>, </a:t>
            </a:r>
            <a:r>
              <a:rPr lang="ko-KR" altLang="en-US" dirty="0" smtClean="0"/>
              <a:t>태풍</a:t>
            </a:r>
            <a:endParaRPr lang="en-US" altLang="ko-KR" dirty="0" smtClean="0"/>
          </a:p>
          <a:p>
            <a:r>
              <a:rPr lang="ko-KR" altLang="en-US" dirty="0" smtClean="0"/>
              <a:t>열대수준</a:t>
            </a:r>
            <a:endParaRPr lang="en-US" altLang="ko-KR" dirty="0" smtClean="0"/>
          </a:p>
          <a:p>
            <a:r>
              <a:rPr lang="ko-KR" altLang="en-US" dirty="0" err="1" smtClean="0"/>
              <a:t>가장더운지역</a:t>
            </a:r>
            <a:r>
              <a:rPr lang="ko-KR" altLang="en-US" dirty="0" smtClean="0"/>
              <a:t> </a:t>
            </a:r>
            <a:endParaRPr lang="en-US" altLang="ko-KR" dirty="0" smtClean="0"/>
          </a:p>
          <a:p>
            <a:pPr>
              <a:buNone/>
            </a:pPr>
            <a:r>
              <a:rPr lang="en-US" altLang="ko-KR" dirty="0" smtClean="0"/>
              <a:t>   - </a:t>
            </a:r>
            <a:r>
              <a:rPr lang="ko-KR" altLang="en-US" dirty="0" err="1" smtClean="0"/>
              <a:t>구마가야시</a:t>
            </a:r>
            <a:r>
              <a:rPr lang="ko-KR" altLang="en-US" dirty="0" smtClean="0"/>
              <a:t> </a:t>
            </a:r>
            <a:endParaRPr lang="en-US" altLang="ko-KR" dirty="0" smtClean="0"/>
          </a:p>
          <a:p>
            <a:endParaRPr lang="ko-KR" altLang="en-US" dirty="0"/>
          </a:p>
        </p:txBody>
      </p:sp>
      <p:pic>
        <p:nvPicPr>
          <p:cNvPr id="4" name="그림 3" descr="여름사슴.jpg"/>
          <p:cNvPicPr>
            <a:picLocks noChangeAspect="1"/>
          </p:cNvPicPr>
          <p:nvPr/>
        </p:nvPicPr>
        <p:blipFill>
          <a:blip r:embed="rId2" cstate="print"/>
          <a:stretch>
            <a:fillRect/>
          </a:stretch>
        </p:blipFill>
        <p:spPr>
          <a:xfrm>
            <a:off x="6106883" y="714356"/>
            <a:ext cx="3037117" cy="2031072"/>
          </a:xfrm>
          <a:prstGeom prst="rect">
            <a:avLst/>
          </a:prstGeom>
        </p:spPr>
      </p:pic>
      <p:pic>
        <p:nvPicPr>
          <p:cNvPr id="5" name="그림 4" descr="장마전선.jpg"/>
          <p:cNvPicPr>
            <a:picLocks noChangeAspect="1"/>
          </p:cNvPicPr>
          <p:nvPr/>
        </p:nvPicPr>
        <p:blipFill>
          <a:blip r:embed="rId3" cstate="print"/>
          <a:stretch>
            <a:fillRect/>
          </a:stretch>
        </p:blipFill>
        <p:spPr>
          <a:xfrm>
            <a:off x="5594882" y="4071942"/>
            <a:ext cx="3549118" cy="2786058"/>
          </a:xfrm>
          <a:prstGeom prst="rect">
            <a:avLst/>
          </a:prstGeom>
        </p:spPr>
      </p:pic>
      <p:sp>
        <p:nvSpPr>
          <p:cNvPr id="6"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en-US" altLang="ko-KR" dirty="0" smtClean="0"/>
          </a:p>
          <a:p>
            <a:pPr>
              <a:buNone/>
            </a:pPr>
            <a:r>
              <a:rPr lang="ko-KR" altLang="en-US" dirty="0" smtClean="0"/>
              <a:t>■ </a:t>
            </a:r>
            <a:r>
              <a:rPr lang="ko-KR" altLang="en-US" dirty="0" err="1" smtClean="0"/>
              <a:t>사이타마현의</a:t>
            </a:r>
            <a:endParaRPr lang="en-US" altLang="ko-KR" dirty="0" smtClean="0"/>
          </a:p>
          <a:p>
            <a:pPr>
              <a:buNone/>
            </a:pPr>
            <a:r>
              <a:rPr lang="en-US" altLang="ko-KR" dirty="0" smtClean="0"/>
              <a:t>    </a:t>
            </a:r>
            <a:r>
              <a:rPr lang="ko-KR" altLang="en-US" dirty="0" err="1" smtClean="0"/>
              <a:t>구마가야시</a:t>
            </a:r>
            <a:endParaRPr lang="en-US" altLang="ko-KR" dirty="0" smtClean="0"/>
          </a:p>
          <a:p>
            <a:pPr>
              <a:buNone/>
            </a:pPr>
            <a:endParaRPr lang="en-US" altLang="ko-KR" dirty="0" smtClean="0"/>
          </a:p>
          <a:p>
            <a:pPr>
              <a:buNone/>
            </a:pPr>
            <a:endParaRPr lang="en-US" altLang="ko-KR" dirty="0" smtClean="0"/>
          </a:p>
        </p:txBody>
      </p:sp>
      <p:pic>
        <p:nvPicPr>
          <p:cNvPr id="4" name="그림 3" descr="야마가타타타.bmp"/>
          <p:cNvPicPr>
            <a:picLocks noChangeAspect="1"/>
          </p:cNvPicPr>
          <p:nvPr/>
        </p:nvPicPr>
        <p:blipFill>
          <a:blip r:embed="rId2" cstate="print"/>
          <a:stretch>
            <a:fillRect/>
          </a:stretch>
        </p:blipFill>
        <p:spPr>
          <a:xfrm>
            <a:off x="4357686" y="1928802"/>
            <a:ext cx="4098842" cy="4010034"/>
          </a:xfrm>
          <a:prstGeom prst="rect">
            <a:avLst/>
          </a:prstGeom>
        </p:spPr>
      </p:pic>
      <p:sp>
        <p:nvSpPr>
          <p:cNvPr id="5"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85786" y="1857364"/>
            <a:ext cx="4000528" cy="285752"/>
          </a:xfrm>
        </p:spPr>
        <p:txBody>
          <a:bodyPr>
            <a:noAutofit/>
          </a:bodyPr>
          <a:lstStyle/>
          <a:p>
            <a:r>
              <a:rPr lang="en-US" altLang="ko-KR" sz="3200" dirty="0" smtClean="0"/>
              <a:t>3) </a:t>
            </a:r>
            <a:r>
              <a:rPr lang="ko-KR" altLang="en-US" sz="3200" dirty="0" smtClean="0"/>
              <a:t>일본의 가을</a:t>
            </a:r>
            <a:endParaRPr lang="ko-KR" altLang="en-US" sz="3200" dirty="0"/>
          </a:p>
        </p:txBody>
      </p:sp>
      <p:sp>
        <p:nvSpPr>
          <p:cNvPr id="3" name="내용 개체 틀 2"/>
          <p:cNvSpPr>
            <a:spLocks noGrp="1"/>
          </p:cNvSpPr>
          <p:nvPr>
            <p:ph idx="1"/>
          </p:nvPr>
        </p:nvSpPr>
        <p:spPr>
          <a:xfrm>
            <a:off x="857224" y="2428868"/>
            <a:ext cx="4071966" cy="3571900"/>
          </a:xfrm>
        </p:spPr>
        <p:txBody>
          <a:bodyPr>
            <a:normAutofit/>
          </a:bodyPr>
          <a:lstStyle/>
          <a:p>
            <a:r>
              <a:rPr lang="en-US" altLang="ko-KR" dirty="0" smtClean="0"/>
              <a:t>9</a:t>
            </a:r>
            <a:r>
              <a:rPr lang="ko-KR" altLang="en-US" dirty="0" smtClean="0"/>
              <a:t>월</a:t>
            </a:r>
            <a:r>
              <a:rPr lang="en-US" altLang="ko-KR" dirty="0" smtClean="0"/>
              <a:t>~11</a:t>
            </a:r>
            <a:r>
              <a:rPr lang="ko-KR" altLang="en-US" dirty="0" smtClean="0"/>
              <a:t>월</a:t>
            </a:r>
            <a:endParaRPr lang="en-US" altLang="ko-KR" dirty="0" smtClean="0"/>
          </a:p>
          <a:p>
            <a:r>
              <a:rPr lang="ko-KR" altLang="en-US" dirty="0" smtClean="0"/>
              <a:t>태풍</a:t>
            </a:r>
            <a:r>
              <a:rPr lang="en-US" altLang="ko-KR" dirty="0" smtClean="0"/>
              <a:t>, </a:t>
            </a:r>
          </a:p>
          <a:p>
            <a:r>
              <a:rPr lang="ko-KR" altLang="en-US" dirty="0" smtClean="0"/>
              <a:t>점점 청명한 날씨</a:t>
            </a:r>
            <a:endParaRPr lang="en-US" altLang="ko-KR" dirty="0" smtClean="0"/>
          </a:p>
          <a:p>
            <a:pPr>
              <a:buNone/>
            </a:pPr>
            <a:r>
              <a:rPr lang="en-US" altLang="ko-KR" dirty="0" smtClean="0"/>
              <a:t>   (</a:t>
            </a:r>
            <a:r>
              <a:rPr lang="ko-KR" altLang="en-US" dirty="0" err="1" smtClean="0"/>
              <a:t>아키바레</a:t>
            </a:r>
            <a:r>
              <a:rPr lang="en-US" altLang="ko-KR" dirty="0" smtClean="0"/>
              <a:t>)</a:t>
            </a:r>
          </a:p>
          <a:p>
            <a:r>
              <a:rPr lang="ko-KR" altLang="en-US" dirty="0" smtClean="0"/>
              <a:t>단풍</a:t>
            </a:r>
            <a:endParaRPr lang="en-US" altLang="ko-KR" dirty="0" smtClean="0"/>
          </a:p>
          <a:p>
            <a:endParaRPr lang="en-US" altLang="ko-KR" dirty="0" smtClean="0"/>
          </a:p>
        </p:txBody>
      </p:sp>
      <p:pic>
        <p:nvPicPr>
          <p:cNvPr id="4" name="그림 3" descr="단풍 나라파크.jpg"/>
          <p:cNvPicPr>
            <a:picLocks noChangeAspect="1"/>
          </p:cNvPicPr>
          <p:nvPr/>
        </p:nvPicPr>
        <p:blipFill>
          <a:blip r:embed="rId2" cstate="print"/>
          <a:stretch>
            <a:fillRect/>
          </a:stretch>
        </p:blipFill>
        <p:spPr>
          <a:xfrm>
            <a:off x="4500562" y="3571876"/>
            <a:ext cx="4143404" cy="2796799"/>
          </a:xfrm>
          <a:prstGeom prst="rect">
            <a:avLst/>
          </a:prstGeom>
        </p:spPr>
      </p:pic>
      <p:sp>
        <p:nvSpPr>
          <p:cNvPr id="5"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57224" y="1428744"/>
            <a:ext cx="6829444" cy="928686"/>
          </a:xfrm>
        </p:spPr>
        <p:txBody>
          <a:bodyPr>
            <a:normAutofit/>
          </a:bodyPr>
          <a:lstStyle/>
          <a:p>
            <a:r>
              <a:rPr lang="en-US" altLang="ko-KR" sz="3200" dirty="0" smtClean="0"/>
              <a:t>4) </a:t>
            </a:r>
            <a:r>
              <a:rPr lang="ko-KR" altLang="en-US" sz="3200" dirty="0" smtClean="0"/>
              <a:t>일본의 겨울 </a:t>
            </a:r>
            <a:endParaRPr lang="ko-KR" altLang="en-US" sz="3200" dirty="0"/>
          </a:p>
        </p:txBody>
      </p:sp>
      <p:sp>
        <p:nvSpPr>
          <p:cNvPr id="3" name="내용 개체 틀 2"/>
          <p:cNvSpPr>
            <a:spLocks noGrp="1"/>
          </p:cNvSpPr>
          <p:nvPr>
            <p:ph idx="1"/>
          </p:nvPr>
        </p:nvSpPr>
        <p:spPr>
          <a:xfrm>
            <a:off x="928662" y="2357430"/>
            <a:ext cx="8229600" cy="3571900"/>
          </a:xfrm>
        </p:spPr>
        <p:txBody>
          <a:bodyPr/>
          <a:lstStyle/>
          <a:p>
            <a:r>
              <a:rPr lang="en-US" altLang="ko-KR" dirty="0" smtClean="0"/>
              <a:t>12</a:t>
            </a:r>
            <a:r>
              <a:rPr lang="ko-KR" altLang="en-US" dirty="0" smtClean="0"/>
              <a:t>월</a:t>
            </a:r>
            <a:r>
              <a:rPr lang="en-US" altLang="ko-KR" dirty="0" smtClean="0"/>
              <a:t>~2</a:t>
            </a:r>
            <a:r>
              <a:rPr lang="ko-KR" altLang="en-US" dirty="0" smtClean="0"/>
              <a:t>월</a:t>
            </a:r>
            <a:endParaRPr lang="en-US" altLang="ko-KR" dirty="0" smtClean="0"/>
          </a:p>
          <a:p>
            <a:r>
              <a:rPr lang="ko-KR" altLang="en-US" dirty="0" smtClean="0"/>
              <a:t>시베리아기단</a:t>
            </a:r>
            <a:endParaRPr lang="en-US" altLang="ko-KR" dirty="0" smtClean="0"/>
          </a:p>
          <a:p>
            <a:r>
              <a:rPr lang="ko-KR" altLang="en-US" dirty="0" smtClean="0"/>
              <a:t>겨울은 현저하게 한랭</a:t>
            </a:r>
            <a:endParaRPr lang="en-US" altLang="ko-KR" dirty="0" smtClean="0"/>
          </a:p>
          <a:p>
            <a:r>
              <a:rPr lang="ko-KR" altLang="en-US" dirty="0" smtClean="0"/>
              <a:t>북서계절풍의 영향 동해사면</a:t>
            </a:r>
            <a:endParaRPr lang="en-US" altLang="ko-KR" dirty="0" smtClean="0"/>
          </a:p>
          <a:p>
            <a:pPr>
              <a:buNone/>
            </a:pPr>
            <a:r>
              <a:rPr lang="en-US" altLang="ko-KR" dirty="0" smtClean="0"/>
              <a:t>   - </a:t>
            </a:r>
            <a:r>
              <a:rPr lang="ko-KR" altLang="en-US" dirty="0" smtClean="0"/>
              <a:t>세계 굴지의 적설지</a:t>
            </a:r>
            <a:endParaRPr lang="en-US" altLang="ko-KR" dirty="0" smtClean="0"/>
          </a:p>
          <a:p>
            <a:r>
              <a:rPr lang="ko-KR" altLang="en-US" dirty="0" smtClean="0"/>
              <a:t>대설지역</a:t>
            </a:r>
            <a:r>
              <a:rPr lang="en-US" altLang="ko-KR" dirty="0" smtClean="0"/>
              <a:t>-</a:t>
            </a:r>
            <a:r>
              <a:rPr lang="ko-KR" altLang="en-US" dirty="0" err="1" smtClean="0"/>
              <a:t>호쿠리쿠지방</a:t>
            </a:r>
            <a:r>
              <a:rPr lang="ko-KR" altLang="en-US" dirty="0" smtClean="0"/>
              <a:t>  </a:t>
            </a:r>
            <a:endParaRPr lang="ko-KR" altLang="en-US" dirty="0"/>
          </a:p>
        </p:txBody>
      </p:sp>
      <p:pic>
        <p:nvPicPr>
          <p:cNvPr id="5" name="그림 4" descr="홋카이도눈축제눈사람.jpg"/>
          <p:cNvPicPr>
            <a:picLocks noChangeAspect="1"/>
          </p:cNvPicPr>
          <p:nvPr/>
        </p:nvPicPr>
        <p:blipFill>
          <a:blip r:embed="rId2" cstate="print"/>
          <a:stretch>
            <a:fillRect/>
          </a:stretch>
        </p:blipFill>
        <p:spPr>
          <a:xfrm>
            <a:off x="5500694" y="1785926"/>
            <a:ext cx="3375549" cy="2257398"/>
          </a:xfrm>
          <a:prstGeom prst="rect">
            <a:avLst/>
          </a:prstGeom>
        </p:spPr>
      </p:pic>
      <p:sp>
        <p:nvSpPr>
          <p:cNvPr id="6"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28680" y="1660530"/>
            <a:ext cx="8229600" cy="4625990"/>
          </a:xfrm>
        </p:spPr>
        <p:txBody>
          <a:bodyPr/>
          <a:lstStyle/>
          <a:p>
            <a:pPr>
              <a:buNone/>
            </a:pPr>
            <a:r>
              <a:rPr lang="ko-KR" altLang="en-US" dirty="0" smtClean="0"/>
              <a:t>■ </a:t>
            </a:r>
            <a:r>
              <a:rPr lang="ko-KR" altLang="en-US" dirty="0" err="1" smtClean="0"/>
              <a:t>호쿠리쿠지방</a:t>
            </a:r>
            <a:endParaRPr lang="en-US" altLang="ko-KR" dirty="0" smtClean="0"/>
          </a:p>
          <a:p>
            <a:endParaRPr lang="en-US" altLang="ko-KR" dirty="0" smtClean="0"/>
          </a:p>
        </p:txBody>
      </p:sp>
      <p:pic>
        <p:nvPicPr>
          <p:cNvPr id="4" name="그림 3" descr="Hokuriku-region2_Small.png"/>
          <p:cNvPicPr>
            <a:picLocks noChangeAspect="1"/>
          </p:cNvPicPr>
          <p:nvPr/>
        </p:nvPicPr>
        <p:blipFill>
          <a:blip r:embed="rId2" cstate="print"/>
          <a:stretch>
            <a:fillRect/>
          </a:stretch>
        </p:blipFill>
        <p:spPr>
          <a:xfrm>
            <a:off x="4000496" y="1571612"/>
            <a:ext cx="4071966" cy="4665367"/>
          </a:xfrm>
          <a:prstGeom prst="rect">
            <a:avLst/>
          </a:prstGeom>
        </p:spPr>
      </p:pic>
      <p:sp>
        <p:nvSpPr>
          <p:cNvPr id="5"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57224" y="1500182"/>
            <a:ext cx="6829444" cy="928686"/>
          </a:xfrm>
        </p:spPr>
        <p:txBody>
          <a:bodyPr>
            <a:normAutofit/>
          </a:bodyPr>
          <a:lstStyle/>
          <a:p>
            <a:r>
              <a:rPr lang="en-US" altLang="ko-KR" sz="3200" dirty="0" smtClean="0"/>
              <a:t>5) </a:t>
            </a:r>
            <a:r>
              <a:rPr lang="ko-KR" altLang="en-US" sz="3200" dirty="0" smtClean="0"/>
              <a:t>일본기후의 특징</a:t>
            </a:r>
            <a:endParaRPr lang="ko-KR" altLang="en-US" sz="3200" dirty="0"/>
          </a:p>
        </p:txBody>
      </p:sp>
      <p:sp>
        <p:nvSpPr>
          <p:cNvPr id="3" name="내용 개체 틀 2"/>
          <p:cNvSpPr>
            <a:spLocks noGrp="1"/>
          </p:cNvSpPr>
          <p:nvPr>
            <p:ph idx="1"/>
          </p:nvPr>
        </p:nvSpPr>
        <p:spPr>
          <a:xfrm>
            <a:off x="842994" y="2357430"/>
            <a:ext cx="8229600" cy="2214578"/>
          </a:xfrm>
        </p:spPr>
        <p:txBody>
          <a:bodyPr>
            <a:normAutofit lnSpcReduction="10000"/>
          </a:bodyPr>
          <a:lstStyle/>
          <a:p>
            <a:r>
              <a:rPr lang="ko-KR" altLang="en-US" dirty="0" smtClean="0"/>
              <a:t>국토면적이 적은데 비해 변화가 풍부</a:t>
            </a:r>
            <a:endParaRPr lang="en-US" altLang="ko-KR" dirty="0" smtClean="0"/>
          </a:p>
          <a:p>
            <a:r>
              <a:rPr lang="ko-KR" altLang="en-US" dirty="0" smtClean="0"/>
              <a:t>아열대성기후</a:t>
            </a:r>
            <a:r>
              <a:rPr lang="en-US" altLang="ko-KR" dirty="0" smtClean="0"/>
              <a:t>-</a:t>
            </a:r>
            <a:r>
              <a:rPr lang="ko-KR" altLang="en-US" dirty="0" smtClean="0"/>
              <a:t>토지생산성</a:t>
            </a:r>
            <a:endParaRPr lang="en-US" altLang="ko-KR" dirty="0" smtClean="0"/>
          </a:p>
          <a:p>
            <a:r>
              <a:rPr lang="ko-KR" altLang="en-US" dirty="0" smtClean="0"/>
              <a:t>경작지 연 </a:t>
            </a:r>
            <a:r>
              <a:rPr lang="en-US" altLang="ko-KR" dirty="0" smtClean="0"/>
              <a:t>2,3</a:t>
            </a:r>
            <a:r>
              <a:rPr lang="ko-KR" altLang="en-US" dirty="0" smtClean="0"/>
              <a:t>회 수확</a:t>
            </a:r>
            <a:endParaRPr lang="en-US" altLang="ko-KR" dirty="0" smtClean="0"/>
          </a:p>
          <a:p>
            <a:pPr>
              <a:buNone/>
            </a:pPr>
            <a:r>
              <a:rPr lang="en-US" altLang="ko-KR" dirty="0" smtClean="0"/>
              <a:t>   - </a:t>
            </a:r>
            <a:r>
              <a:rPr lang="ko-KR" altLang="en-US" dirty="0" smtClean="0"/>
              <a:t>좁은 국토 많은 인구</a:t>
            </a:r>
            <a:endParaRPr lang="en-US" altLang="ko-KR" dirty="0" smtClean="0"/>
          </a:p>
          <a:p>
            <a:pPr>
              <a:buNone/>
            </a:pPr>
            <a:endParaRPr lang="ko-KR" altLang="en-US" dirty="0"/>
          </a:p>
        </p:txBody>
      </p:sp>
      <p:sp>
        <p:nvSpPr>
          <p:cNvPr id="4" name="위쪽 화살표 3"/>
          <p:cNvSpPr/>
          <p:nvPr/>
        </p:nvSpPr>
        <p:spPr>
          <a:xfrm>
            <a:off x="6000760" y="2883622"/>
            <a:ext cx="285752" cy="42862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descr="Japan_Climate_Map.gif"/>
          <p:cNvPicPr>
            <a:picLocks noChangeAspect="1"/>
          </p:cNvPicPr>
          <p:nvPr/>
        </p:nvPicPr>
        <p:blipFill>
          <a:blip r:embed="rId2" cstate="print"/>
          <a:stretch>
            <a:fillRect/>
          </a:stretch>
        </p:blipFill>
        <p:spPr>
          <a:xfrm>
            <a:off x="6380130" y="3357562"/>
            <a:ext cx="2478149" cy="3214710"/>
          </a:xfrm>
          <a:prstGeom prst="rect">
            <a:avLst/>
          </a:prstGeom>
        </p:spPr>
      </p:pic>
      <p:sp>
        <p:nvSpPr>
          <p:cNvPr id="6" name="제목 1"/>
          <p:cNvSpPr txBox="1">
            <a:spLocks/>
          </p:cNvSpPr>
          <p:nvPr/>
        </p:nvSpPr>
        <p:spPr>
          <a:xfrm>
            <a:off x="609600" y="5095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기후 </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
        <p:nvSpPr>
          <p:cNvPr id="7" name="내용 개체 틀 2"/>
          <p:cNvSpPr txBox="1">
            <a:spLocks/>
          </p:cNvSpPr>
          <p:nvPr/>
        </p:nvSpPr>
        <p:spPr>
          <a:xfrm>
            <a:off x="2771788" y="5143512"/>
            <a:ext cx="3943352" cy="1500198"/>
          </a:xfrm>
          <a:prstGeom prst="rect">
            <a:avLst/>
          </a:prstGeom>
        </p:spPr>
        <p:txBody>
          <a:bodyPr vert="horz" rtlCol="0">
            <a:normAutofit/>
          </a:bodyPr>
          <a:lstStyle/>
          <a:p>
            <a:pPr marL="342900" marR="0" lvl="0" indent="-342900" algn="l" defTabSz="914400" rtl="0" eaLnBrk="1" fontAlgn="auto" latinLnBrk="1" hangingPunct="1">
              <a:lnSpc>
                <a:spcPct val="100000"/>
              </a:lnSpc>
              <a:spcBef>
                <a:spcPct val="20000"/>
              </a:spcBef>
              <a:spcAft>
                <a:spcPts val="0"/>
              </a:spcAft>
              <a:buClr>
                <a:schemeClr val="accent2"/>
              </a:buClr>
              <a:buSzTx/>
              <a:buFont typeface="Wingdings" pitchFamily="2" charset="2"/>
              <a:buChar char="Ø"/>
              <a:tabLst/>
              <a:defRPr/>
            </a:pPr>
            <a:endPar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endParaRPr>
          </a:p>
          <a:p>
            <a:pPr marL="342900" marR="0" lvl="0" indent="-342900" algn="l" defTabSz="914400" rtl="0" eaLnBrk="1" fontAlgn="auto" latinLnBrk="1" hangingPunct="1">
              <a:lnSpc>
                <a:spcPct val="100000"/>
              </a:lnSpc>
              <a:spcBef>
                <a:spcPct val="20000"/>
              </a:spcBef>
              <a:spcAft>
                <a:spcPts val="0"/>
              </a:spcAft>
              <a:buClr>
                <a:schemeClr val="accent2"/>
              </a:buClr>
              <a:buSzTx/>
              <a:buFont typeface="Wingdings" pitchFamily="2" charset="2"/>
              <a:buChar char="Ø"/>
              <a:tabLst/>
              <a:defRPr/>
            </a:pPr>
            <a:r>
              <a:rPr kumimoji="0" lang="ko-KR" altLang="en-US" sz="2000" b="0" i="0" u="none" strike="noStrike" kern="1200" cap="none" spc="0" normalizeH="0" baseline="0" noProof="0" dirty="0" smtClean="0">
                <a:ln>
                  <a:noFill/>
                </a:ln>
                <a:solidFill>
                  <a:schemeClr val="tx1"/>
                </a:solidFill>
                <a:effectLst/>
                <a:uLnTx/>
                <a:uFillTx/>
                <a:latin typeface="+mn-ea"/>
                <a:ea typeface="+mn-ea"/>
                <a:cs typeface="맑은 고딕"/>
              </a:rPr>
              <a:t>일본기후 구분 지도</a:t>
            </a:r>
          </a:p>
          <a:p>
            <a:pPr marL="342900" marR="0" lvl="0" indent="-342900" algn="l" defTabSz="914400" rtl="0" eaLnBrk="1" fontAlgn="auto" latinLnBrk="1" hangingPunct="1">
              <a:lnSpc>
                <a:spcPct val="100000"/>
              </a:lnSpc>
              <a:spcBef>
                <a:spcPct val="20000"/>
              </a:spcBef>
              <a:spcAft>
                <a:spcPts val="0"/>
              </a:spcAft>
              <a:buClr>
                <a:schemeClr val="accent2"/>
              </a:buClr>
              <a:buSzTx/>
              <a:buFont typeface="Wingdings" pitchFamily="2" charset="2"/>
              <a:buChar char="Ø"/>
              <a:tabLst/>
              <a:defRPr/>
            </a:pPr>
            <a:r>
              <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rPr>
              <a:t>[</a:t>
            </a:r>
            <a:r>
              <a:rPr kumimoji="0" lang="ko-KR" altLang="en-US" sz="2000" b="0" i="0" u="none" strike="noStrike" kern="1200" cap="none" spc="0" normalizeH="0" baseline="0" noProof="0" dirty="0" err="1" smtClean="0">
                <a:ln>
                  <a:noFill/>
                </a:ln>
                <a:solidFill>
                  <a:schemeClr val="tx1"/>
                </a:solidFill>
                <a:effectLst/>
                <a:uLnTx/>
                <a:uFillTx/>
                <a:latin typeface="+mn-ea"/>
                <a:ea typeface="+mn-ea"/>
                <a:cs typeface="맑은 고딕"/>
              </a:rPr>
              <a:t>그림안</a:t>
            </a:r>
            <a:r>
              <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rPr>
              <a:t>]</a:t>
            </a:r>
            <a:r>
              <a:rPr kumimoji="0" lang="ko-KR" altLang="en-US" sz="2000" b="0" i="0" u="none" strike="noStrike" kern="1200" cap="none" spc="0" normalizeH="0" baseline="0" noProof="0" dirty="0" err="1" smtClean="0">
                <a:ln>
                  <a:noFill/>
                </a:ln>
                <a:solidFill>
                  <a:schemeClr val="tx1"/>
                </a:solidFill>
                <a:effectLst/>
                <a:uLnTx/>
                <a:uFillTx/>
                <a:latin typeface="+mn-ea"/>
                <a:ea typeface="+mn-ea"/>
                <a:cs typeface="맑은 고딕"/>
              </a:rPr>
              <a:t>온단습윤기후</a:t>
            </a:r>
            <a:r>
              <a:rPr kumimoji="0" lang="en-US" altLang="ko-KR" sz="2000" b="0" i="0" u="none" strike="noStrike" kern="1200" cap="none" spc="0" normalizeH="0" baseline="0" noProof="0" dirty="0" err="1" smtClean="0">
                <a:ln>
                  <a:noFill/>
                </a:ln>
                <a:solidFill>
                  <a:schemeClr val="tx1"/>
                </a:solidFill>
                <a:effectLst/>
                <a:uLnTx/>
                <a:uFillTx/>
                <a:latin typeface="+mn-ea"/>
                <a:ea typeface="+mn-ea"/>
                <a:cs typeface="맑은 고딕"/>
              </a:rPr>
              <a:t>Cfa</a:t>
            </a:r>
            <a:r>
              <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rPr>
              <a:t> </a:t>
            </a:r>
          </a:p>
          <a:p>
            <a:pPr marL="342900" marR="0" lvl="0" indent="-342900" algn="l" defTabSz="914400" rtl="0" eaLnBrk="1" fontAlgn="auto" latinLnBrk="1" hangingPunct="1">
              <a:lnSpc>
                <a:spcPct val="100000"/>
              </a:lnSpc>
              <a:spcBef>
                <a:spcPct val="20000"/>
              </a:spcBef>
              <a:spcAft>
                <a:spcPts val="0"/>
              </a:spcAft>
              <a:buClr>
                <a:schemeClr val="accent2"/>
              </a:buClr>
              <a:buSzTx/>
              <a:tabLst/>
              <a:defRPr/>
            </a:pPr>
            <a:r>
              <a:rPr lang="en-US" altLang="ko-KR" sz="2000" dirty="0" smtClean="0">
                <a:latin typeface="+mn-ea"/>
                <a:cs typeface="맑은 고딕"/>
              </a:rPr>
              <a:t>      </a:t>
            </a:r>
            <a:r>
              <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rPr>
              <a:t>/ </a:t>
            </a:r>
            <a:r>
              <a:rPr kumimoji="0" lang="ko-KR" altLang="en-US" sz="2000" b="0" i="0" u="none" strike="noStrike" kern="1200" cap="none" spc="0" normalizeH="0" baseline="0" noProof="0" dirty="0" smtClean="0">
                <a:ln>
                  <a:noFill/>
                </a:ln>
                <a:solidFill>
                  <a:schemeClr val="tx1"/>
                </a:solidFill>
                <a:effectLst/>
                <a:uLnTx/>
                <a:uFillTx/>
                <a:latin typeface="+mn-ea"/>
                <a:ea typeface="+mn-ea"/>
                <a:cs typeface="맑은 고딕"/>
              </a:rPr>
              <a:t>냉대습윤기후</a:t>
            </a:r>
            <a:r>
              <a:rPr kumimoji="0" lang="en-US" altLang="ko-KR" sz="2000" b="0" i="0" u="none" strike="noStrike" kern="1200" cap="none" spc="0" normalizeH="0" baseline="0" noProof="0" dirty="0" err="1" smtClean="0">
                <a:ln>
                  <a:noFill/>
                </a:ln>
                <a:solidFill>
                  <a:schemeClr val="tx1"/>
                </a:solidFill>
                <a:effectLst/>
                <a:uLnTx/>
                <a:uFillTx/>
                <a:latin typeface="+mn-ea"/>
                <a:ea typeface="+mn-ea"/>
                <a:cs typeface="맑은 고딕"/>
              </a:rPr>
              <a:t>Dfc</a:t>
            </a:r>
            <a:r>
              <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rPr>
              <a:t>/</a:t>
            </a:r>
            <a:r>
              <a:rPr kumimoji="0" lang="en-US" altLang="ko-KR" sz="2000" b="0" i="0" u="none" strike="noStrike" kern="1200" cap="none" spc="0" normalizeH="0" baseline="0" noProof="0" dirty="0" err="1" smtClean="0">
                <a:ln>
                  <a:noFill/>
                </a:ln>
                <a:solidFill>
                  <a:schemeClr val="tx1"/>
                </a:solidFill>
                <a:effectLst/>
                <a:uLnTx/>
                <a:uFillTx/>
                <a:latin typeface="+mn-ea"/>
                <a:ea typeface="+mn-ea"/>
                <a:cs typeface="맑은 고딕"/>
              </a:rPr>
              <a:t>Dfa</a:t>
            </a:r>
            <a:endParaRPr kumimoji="0" lang="en-US" altLang="ko-KR" sz="2000" b="0" i="0" u="none" strike="noStrike" kern="1200" cap="none" spc="0" normalizeH="0" baseline="0" noProof="0" dirty="0" smtClean="0">
              <a:ln>
                <a:noFill/>
              </a:ln>
              <a:solidFill>
                <a:schemeClr val="tx1"/>
              </a:solidFill>
              <a:effectLst/>
              <a:uLnTx/>
              <a:uFillTx/>
              <a:latin typeface="+mn-ea"/>
              <a:ea typeface="+mn-ea"/>
              <a:cs typeface="맑은 고딕"/>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 </a:t>
            </a:r>
            <a:r>
              <a:rPr lang="ko-KR" altLang="en-US" dirty="0" smtClean="0"/>
              <a:t>일본의 지진과 화산</a:t>
            </a:r>
            <a:endParaRPr lang="ko-KR" altLang="en-US" dirty="0"/>
          </a:p>
        </p:txBody>
      </p:sp>
      <p:pic>
        <p:nvPicPr>
          <p:cNvPr id="5" name="내용 개체 틀 4" descr="새플레이트구조.jpg"/>
          <p:cNvPicPr>
            <a:picLocks noGrp="1" noChangeAspect="1"/>
          </p:cNvPicPr>
          <p:nvPr>
            <p:ph idx="1"/>
          </p:nvPr>
        </p:nvPicPr>
        <p:blipFill>
          <a:blip r:embed="rId2" cstate="print"/>
          <a:stretch>
            <a:fillRect/>
          </a:stretch>
        </p:blipFill>
        <p:spPr>
          <a:xfrm>
            <a:off x="1109659" y="1807557"/>
            <a:ext cx="6819927" cy="4550401"/>
          </a:xfr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85786" y="1643050"/>
            <a:ext cx="6829444" cy="928686"/>
          </a:xfrm>
        </p:spPr>
        <p:txBody>
          <a:bodyPr>
            <a:normAutofit/>
          </a:bodyPr>
          <a:lstStyle/>
          <a:p>
            <a:r>
              <a:rPr lang="en-US" altLang="ko-KR" sz="3200" dirty="0" smtClean="0"/>
              <a:t>1) </a:t>
            </a:r>
            <a:r>
              <a:rPr lang="ko-KR" altLang="en-US" sz="3200" dirty="0" smtClean="0"/>
              <a:t>지진 </a:t>
            </a:r>
            <a:endParaRPr lang="ko-KR" altLang="en-US" sz="3200" dirty="0"/>
          </a:p>
        </p:txBody>
      </p:sp>
      <p:sp>
        <p:nvSpPr>
          <p:cNvPr id="3" name="내용 개체 틀 2"/>
          <p:cNvSpPr>
            <a:spLocks noGrp="1"/>
          </p:cNvSpPr>
          <p:nvPr>
            <p:ph idx="1"/>
          </p:nvPr>
        </p:nvSpPr>
        <p:spPr>
          <a:xfrm>
            <a:off x="1057308" y="2214554"/>
            <a:ext cx="8229600" cy="3143272"/>
          </a:xfrm>
        </p:spPr>
        <p:txBody>
          <a:bodyPr/>
          <a:lstStyle/>
          <a:p>
            <a:pPr>
              <a:buNone/>
            </a:pPr>
            <a:endParaRPr lang="ko-KR" altLang="en-US" dirty="0" smtClean="0"/>
          </a:p>
          <a:p>
            <a:r>
              <a:rPr lang="en-US" altLang="ko-KR" dirty="0" smtClean="0"/>
              <a:t>1923</a:t>
            </a:r>
            <a:r>
              <a:rPr lang="ko-KR" altLang="en-US" dirty="0" smtClean="0"/>
              <a:t>년 관동대지진</a:t>
            </a:r>
          </a:p>
          <a:p>
            <a:endParaRPr lang="en-US" altLang="ko-KR" dirty="0" smtClean="0"/>
          </a:p>
          <a:p>
            <a:r>
              <a:rPr lang="en-US" altLang="ko-KR" dirty="0" smtClean="0"/>
              <a:t>1995</a:t>
            </a:r>
            <a:r>
              <a:rPr lang="ko-KR" altLang="en-US" dirty="0" smtClean="0"/>
              <a:t>년 한신</a:t>
            </a:r>
            <a:r>
              <a:rPr lang="en-US" altLang="ko-KR" dirty="0" smtClean="0"/>
              <a:t>(</a:t>
            </a:r>
            <a:r>
              <a:rPr lang="ko-KR" altLang="en-US" dirty="0" smtClean="0"/>
              <a:t>大阪</a:t>
            </a:r>
            <a:r>
              <a:rPr lang="en-US" altLang="ko-KR" dirty="0" smtClean="0"/>
              <a:t>․</a:t>
            </a:r>
            <a:r>
              <a:rPr lang="ko-KR" altLang="en-US" dirty="0" smtClean="0"/>
              <a:t>神戶</a:t>
            </a:r>
            <a:r>
              <a:rPr lang="en-US" altLang="ko-KR" dirty="0" smtClean="0"/>
              <a:t>)․ </a:t>
            </a:r>
            <a:r>
              <a:rPr lang="ko-KR" altLang="en-US" dirty="0" err="1" smtClean="0"/>
              <a:t>아와지</a:t>
            </a:r>
            <a:r>
              <a:rPr lang="en-US" altLang="ko-KR" dirty="0" smtClean="0"/>
              <a:t>(</a:t>
            </a:r>
            <a:r>
              <a:rPr lang="ko-KR" altLang="en-US" dirty="0" err="1" smtClean="0"/>
              <a:t>淡路</a:t>
            </a:r>
            <a:r>
              <a:rPr lang="en-US" altLang="ko-KR" dirty="0" smtClean="0"/>
              <a:t>)</a:t>
            </a:r>
            <a:r>
              <a:rPr lang="ko-KR" altLang="en-US" dirty="0" smtClean="0"/>
              <a:t>대지진</a:t>
            </a:r>
          </a:p>
          <a:p>
            <a:endParaRPr lang="ko-KR" altLang="en-US" dirty="0"/>
          </a:p>
        </p:txBody>
      </p:sp>
      <p:sp>
        <p:nvSpPr>
          <p:cNvPr id="4"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(1) </a:t>
            </a:r>
            <a:r>
              <a:rPr lang="ko-KR" altLang="en-US" dirty="0" smtClean="0"/>
              <a:t>일본열도</a:t>
            </a:r>
            <a:endParaRPr lang="ko-KR" altLang="en-US" dirty="0"/>
          </a:p>
        </p:txBody>
      </p:sp>
      <p:sp>
        <p:nvSpPr>
          <p:cNvPr id="3" name="내용 개체 틀 2"/>
          <p:cNvSpPr>
            <a:spLocks noGrp="1"/>
          </p:cNvSpPr>
          <p:nvPr>
            <p:ph idx="1"/>
          </p:nvPr>
        </p:nvSpPr>
        <p:spPr/>
        <p:txBody>
          <a:bodyPr/>
          <a:lstStyle/>
          <a:p>
            <a:pPr>
              <a:buNone/>
            </a:pPr>
            <a:r>
              <a:rPr lang="ko-KR" altLang="en-US" dirty="0" err="1" smtClean="0"/>
              <a:t>ㆍ일본영토와</a:t>
            </a:r>
            <a:r>
              <a:rPr lang="ko-KR" altLang="en-US" dirty="0" smtClean="0"/>
              <a:t> 일본열도의 개념 </a:t>
            </a:r>
            <a:endParaRPr lang="en-US" altLang="ko-KR" dirty="0" smtClean="0"/>
          </a:p>
          <a:p>
            <a:pPr>
              <a:buNone/>
            </a:pPr>
            <a:endParaRPr lang="en-US" altLang="ko-KR" dirty="0" smtClean="0"/>
          </a:p>
          <a:p>
            <a:pPr>
              <a:buNone/>
            </a:pPr>
            <a:endParaRPr lang="ko-KR" altLang="en-US" dirty="0"/>
          </a:p>
        </p:txBody>
      </p:sp>
      <p:graphicFrame>
        <p:nvGraphicFramePr>
          <p:cNvPr id="4" name="다이어그램 3"/>
          <p:cNvGraphicFramePr/>
          <p:nvPr/>
        </p:nvGraphicFramePr>
        <p:xfrm>
          <a:off x="1285852" y="3071810"/>
          <a:ext cx="6096000" cy="313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5804" y="1785926"/>
            <a:ext cx="8229600" cy="2357454"/>
          </a:xfrm>
        </p:spPr>
        <p:txBody>
          <a:bodyPr/>
          <a:lstStyle/>
          <a:p>
            <a:r>
              <a:rPr lang="ko-KR" altLang="en-US" dirty="0" err="1" smtClean="0"/>
              <a:t>도쿄권</a:t>
            </a:r>
            <a:r>
              <a:rPr lang="ko-KR" altLang="en-US" dirty="0" smtClean="0"/>
              <a:t> 매년 </a:t>
            </a:r>
            <a:r>
              <a:rPr lang="en-US" altLang="ko-KR" dirty="0" smtClean="0"/>
              <a:t>40~50</a:t>
            </a:r>
            <a:r>
              <a:rPr lang="ko-KR" altLang="en-US" dirty="0" smtClean="0"/>
              <a:t>회의 유감지진</a:t>
            </a:r>
          </a:p>
          <a:p>
            <a:r>
              <a:rPr lang="ko-KR" altLang="en-US" dirty="0" smtClean="0"/>
              <a:t>열도 전체적</a:t>
            </a:r>
            <a:r>
              <a:rPr lang="en-US" altLang="ko-KR" dirty="0" smtClean="0"/>
              <a:t>-</a:t>
            </a:r>
            <a:r>
              <a:rPr lang="ko-KR" altLang="en-US" dirty="0" smtClean="0"/>
              <a:t>연평균 </a:t>
            </a:r>
            <a:r>
              <a:rPr lang="en-US" altLang="ko-KR" dirty="0" smtClean="0"/>
              <a:t>7500</a:t>
            </a:r>
            <a:r>
              <a:rPr lang="ko-KR" altLang="en-US" dirty="0" err="1" smtClean="0"/>
              <a:t>여회</a:t>
            </a:r>
            <a:r>
              <a:rPr lang="ko-KR" altLang="en-US" dirty="0" smtClean="0"/>
              <a:t> 중</a:t>
            </a:r>
            <a:r>
              <a:rPr lang="en-US" altLang="ko-KR" dirty="0" smtClean="0"/>
              <a:t>1500</a:t>
            </a:r>
            <a:r>
              <a:rPr lang="ko-KR" altLang="en-US" dirty="0" err="1" smtClean="0"/>
              <a:t>여회는</a:t>
            </a:r>
            <a:r>
              <a:rPr lang="ko-KR" altLang="en-US" dirty="0" smtClean="0"/>
              <a:t> 유감지진</a:t>
            </a:r>
          </a:p>
          <a:p>
            <a:r>
              <a:rPr lang="en-US" altLang="ko-KR" dirty="0" smtClean="0"/>
              <a:t>70</a:t>
            </a:r>
            <a:r>
              <a:rPr lang="ko-KR" altLang="en-US" dirty="0" smtClean="0"/>
              <a:t>년 </a:t>
            </a:r>
            <a:r>
              <a:rPr lang="en-US" altLang="ko-KR" dirty="0" smtClean="0"/>
              <a:t>80</a:t>
            </a:r>
            <a:r>
              <a:rPr lang="ko-KR" altLang="en-US" dirty="0" smtClean="0"/>
              <a:t>년의 </a:t>
            </a:r>
            <a:r>
              <a:rPr lang="ko-KR" altLang="en-US" dirty="0" err="1" smtClean="0"/>
              <a:t>주기설</a:t>
            </a:r>
            <a:endParaRPr lang="ko-KR" altLang="en-US" dirty="0" smtClean="0"/>
          </a:p>
          <a:p>
            <a:endParaRPr lang="ko-KR" altLang="en-US" dirty="0"/>
          </a:p>
        </p:txBody>
      </p:sp>
      <p:sp>
        <p:nvSpPr>
          <p:cNvPr id="4" name="제목 1"/>
          <p:cNvSpPr>
            <a:spLocks noGrp="1"/>
          </p:cNvSpPr>
          <p:nvPr>
            <p:ph type="title"/>
          </p:nvPr>
        </p:nvSpPr>
        <p:spPr>
          <a:xfrm>
            <a:off x="457200" y="357166"/>
            <a:ext cx="6829444" cy="928686"/>
          </a:xfrm>
        </p:spPr>
        <p:txBody>
          <a:bodyPr/>
          <a:lstStyle/>
          <a:p>
            <a:r>
              <a:rPr lang="en-US" altLang="ko-KR" dirty="0" smtClean="0"/>
              <a:t>(3) </a:t>
            </a:r>
            <a:r>
              <a:rPr lang="ko-KR" altLang="en-US" dirty="0" smtClean="0"/>
              <a:t>일본의 지진과 화산</a:t>
            </a:r>
            <a:endParaRPr lang="ko-KR" alt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0034" y="1357298"/>
            <a:ext cx="6829444" cy="928686"/>
          </a:xfrm>
        </p:spPr>
        <p:txBody>
          <a:bodyPr>
            <a:normAutofit/>
          </a:bodyPr>
          <a:lstStyle/>
          <a:p>
            <a:r>
              <a:rPr lang="en-US" altLang="ko-KR" sz="3200" dirty="0" smtClean="0"/>
              <a:t>  2) </a:t>
            </a:r>
            <a:r>
              <a:rPr lang="ko-KR" altLang="en-US" sz="3200" dirty="0" smtClean="0"/>
              <a:t>화산</a:t>
            </a:r>
            <a:endParaRPr lang="ko-KR" altLang="en-US" sz="3200" dirty="0"/>
          </a:p>
        </p:txBody>
      </p:sp>
      <p:sp>
        <p:nvSpPr>
          <p:cNvPr id="3" name="내용 개체 틀 2"/>
          <p:cNvSpPr>
            <a:spLocks noGrp="1"/>
          </p:cNvSpPr>
          <p:nvPr>
            <p:ph idx="1"/>
          </p:nvPr>
        </p:nvSpPr>
        <p:spPr>
          <a:xfrm>
            <a:off x="4929190" y="2428892"/>
            <a:ext cx="4214810" cy="4214818"/>
          </a:xfrm>
        </p:spPr>
        <p:txBody>
          <a:bodyPr>
            <a:normAutofit fontScale="92500"/>
          </a:bodyPr>
          <a:lstStyle/>
          <a:p>
            <a:r>
              <a:rPr lang="en-US" altLang="ko-KR" dirty="0" smtClean="0"/>
              <a:t>200</a:t>
            </a:r>
            <a:r>
              <a:rPr lang="ko-KR" altLang="en-US" dirty="0" smtClean="0"/>
              <a:t>개 이상의 화산</a:t>
            </a:r>
            <a:endParaRPr lang="en-US" altLang="ko-KR" dirty="0" smtClean="0"/>
          </a:p>
          <a:p>
            <a:r>
              <a:rPr lang="ko-KR" altLang="en-US" dirty="0" smtClean="0"/>
              <a:t>거의 동일본지역에 분포</a:t>
            </a:r>
            <a:endParaRPr lang="en-US" altLang="ko-KR" dirty="0" smtClean="0"/>
          </a:p>
          <a:p>
            <a:r>
              <a:rPr lang="ko-KR" altLang="en-US" dirty="0" smtClean="0"/>
              <a:t>활화산 </a:t>
            </a:r>
            <a:r>
              <a:rPr lang="en-US" altLang="ko-KR" dirty="0" smtClean="0"/>
              <a:t>108</a:t>
            </a:r>
            <a:r>
              <a:rPr lang="ko-KR" altLang="en-US" dirty="0" smtClean="0"/>
              <a:t>개</a:t>
            </a:r>
            <a:r>
              <a:rPr lang="en-US" altLang="ko-KR" dirty="0" smtClean="0"/>
              <a:t>(</a:t>
            </a:r>
            <a:r>
              <a:rPr lang="ko-KR" altLang="en-US" dirty="0" smtClean="0"/>
              <a:t>전세계 </a:t>
            </a:r>
            <a:r>
              <a:rPr lang="en-US" altLang="ko-KR" dirty="0" smtClean="0"/>
              <a:t>900</a:t>
            </a:r>
            <a:r>
              <a:rPr lang="ko-KR" altLang="en-US" dirty="0" err="1" smtClean="0"/>
              <a:t>여개</a:t>
            </a:r>
            <a:r>
              <a:rPr lang="ko-KR" altLang="en-US" dirty="0" smtClean="0"/>
              <a:t> </a:t>
            </a:r>
            <a:r>
              <a:rPr lang="ko-KR" altLang="en-US" dirty="0" err="1" smtClean="0"/>
              <a:t>활화산중</a:t>
            </a:r>
            <a:r>
              <a:rPr lang="en-US" altLang="ko-KR" dirty="0" smtClean="0"/>
              <a:t>)</a:t>
            </a:r>
          </a:p>
          <a:p>
            <a:pPr>
              <a:buNone/>
            </a:pPr>
            <a:r>
              <a:rPr lang="en-US" altLang="ko-KR" dirty="0" smtClean="0"/>
              <a:t>   </a:t>
            </a:r>
            <a:r>
              <a:rPr lang="ko-KR" altLang="en-US" dirty="0" err="1" smtClean="0"/>
              <a:t>간토지방</a:t>
            </a:r>
            <a:r>
              <a:rPr lang="en-US" altLang="ko-KR" dirty="0" smtClean="0"/>
              <a:t>-47</a:t>
            </a:r>
            <a:r>
              <a:rPr lang="ko-KR" altLang="en-US" dirty="0" smtClean="0"/>
              <a:t>개</a:t>
            </a:r>
            <a:endParaRPr lang="en-US" altLang="ko-KR" dirty="0" smtClean="0"/>
          </a:p>
          <a:p>
            <a:pPr>
              <a:buNone/>
            </a:pPr>
            <a:r>
              <a:rPr lang="en-US" altLang="ko-KR" dirty="0" smtClean="0"/>
              <a:t>   (</a:t>
            </a:r>
            <a:r>
              <a:rPr lang="ko-KR" altLang="en-US" dirty="0" smtClean="0"/>
              <a:t>주요활화산 </a:t>
            </a:r>
            <a:r>
              <a:rPr lang="en-US" altLang="ko-KR" dirty="0" smtClean="0"/>
              <a:t>57</a:t>
            </a:r>
            <a:r>
              <a:rPr lang="ko-KR" altLang="en-US" dirty="0" smtClean="0"/>
              <a:t>개 중</a:t>
            </a:r>
            <a:r>
              <a:rPr lang="en-US" altLang="ko-KR" dirty="0" smtClean="0"/>
              <a:t>)</a:t>
            </a:r>
          </a:p>
        </p:txBody>
      </p:sp>
      <p:pic>
        <p:nvPicPr>
          <p:cNvPr id="5" name="내용 개체 틀 4" descr="일본주요화산위치.jpg"/>
          <p:cNvPicPr>
            <a:picLocks noGrp="1" noChangeAspect="1"/>
          </p:cNvPicPr>
          <p:nvPr>
            <p:ph sz="half" idx="4294967295"/>
          </p:nvPr>
        </p:nvPicPr>
        <p:blipFill>
          <a:blip r:embed="rId2" cstate="print"/>
          <a:stretch>
            <a:fillRect/>
          </a:stretch>
        </p:blipFill>
        <p:spPr>
          <a:xfrm>
            <a:off x="386688" y="2357430"/>
            <a:ext cx="4563137" cy="4214828"/>
          </a:xfrm>
        </p:spPr>
      </p:pic>
      <p:sp>
        <p:nvSpPr>
          <p:cNvPr id="6"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5804" y="1714488"/>
            <a:ext cx="8229600" cy="3000396"/>
          </a:xfrm>
        </p:spPr>
        <p:txBody>
          <a:bodyPr>
            <a:normAutofit/>
          </a:bodyPr>
          <a:lstStyle/>
          <a:p>
            <a:pPr>
              <a:buNone/>
            </a:pPr>
            <a:r>
              <a:rPr lang="ko-KR" altLang="en-US" dirty="0" smtClean="0"/>
              <a:t>■ 화산재해</a:t>
            </a:r>
            <a:endParaRPr lang="en-US" altLang="ko-KR" dirty="0" smtClean="0"/>
          </a:p>
          <a:p>
            <a:pPr>
              <a:buNone/>
            </a:pPr>
            <a:endParaRPr lang="en-US" altLang="ko-KR" sz="900" dirty="0" smtClean="0"/>
          </a:p>
          <a:p>
            <a:r>
              <a:rPr lang="en-US" altLang="ko-KR" dirty="0" smtClean="0"/>
              <a:t>1991</a:t>
            </a:r>
            <a:r>
              <a:rPr lang="ko-KR" altLang="en-US" dirty="0" smtClean="0"/>
              <a:t>년 </a:t>
            </a:r>
            <a:r>
              <a:rPr lang="ko-KR" altLang="en-US" dirty="0" err="1" smtClean="0"/>
              <a:t>운젠타케의</a:t>
            </a:r>
            <a:r>
              <a:rPr lang="ko-KR" altLang="en-US" dirty="0" smtClean="0"/>
              <a:t> </a:t>
            </a:r>
            <a:r>
              <a:rPr lang="ko-KR" altLang="en-US" dirty="0" err="1" smtClean="0"/>
              <a:t>후겐다케</a:t>
            </a:r>
            <a:endParaRPr lang="en-US" altLang="ko-KR" dirty="0" smtClean="0"/>
          </a:p>
          <a:p>
            <a:r>
              <a:rPr lang="en-US" altLang="ko-KR" dirty="0" smtClean="0"/>
              <a:t>2000</a:t>
            </a:r>
            <a:r>
              <a:rPr lang="ko-KR" altLang="en-US" dirty="0" smtClean="0"/>
              <a:t>년 </a:t>
            </a:r>
            <a:r>
              <a:rPr lang="en-US" altLang="ko-KR" dirty="0" smtClean="0"/>
              <a:t>3</a:t>
            </a:r>
            <a:r>
              <a:rPr lang="ko-KR" altLang="en-US" dirty="0" smtClean="0"/>
              <a:t>월 </a:t>
            </a:r>
            <a:r>
              <a:rPr lang="en-US" altLang="ko-KR" dirty="0" smtClean="0"/>
              <a:t>31</a:t>
            </a:r>
            <a:r>
              <a:rPr lang="ko-KR" altLang="en-US" dirty="0" smtClean="0"/>
              <a:t>일 홋카이도 우수산</a:t>
            </a:r>
            <a:r>
              <a:rPr lang="en-US" altLang="ko-KR" dirty="0" smtClean="0"/>
              <a:t>(</a:t>
            </a:r>
            <a:r>
              <a:rPr lang="ko-KR" altLang="en-US" dirty="0" err="1" smtClean="0"/>
              <a:t>有珠山</a:t>
            </a:r>
            <a:r>
              <a:rPr lang="en-US" altLang="ko-KR" dirty="0" smtClean="0"/>
              <a:t>)</a:t>
            </a:r>
            <a:r>
              <a:rPr lang="ko-KR" altLang="en-US" dirty="0" smtClean="0"/>
              <a:t>이 분화</a:t>
            </a:r>
          </a:p>
          <a:p>
            <a:endParaRPr lang="ko-KR" altLang="en-US" dirty="0"/>
          </a:p>
        </p:txBody>
      </p:sp>
      <p:pic>
        <p:nvPicPr>
          <p:cNvPr id="4" name="그림 3" descr="운젠다케 우표.jpg"/>
          <p:cNvPicPr>
            <a:picLocks noChangeAspect="1"/>
          </p:cNvPicPr>
          <p:nvPr/>
        </p:nvPicPr>
        <p:blipFill>
          <a:blip r:embed="rId2" cstate="print"/>
          <a:stretch>
            <a:fillRect/>
          </a:stretch>
        </p:blipFill>
        <p:spPr>
          <a:xfrm>
            <a:off x="5929322" y="3929066"/>
            <a:ext cx="2786082" cy="2178690"/>
          </a:xfrm>
          <a:prstGeom prst="rect">
            <a:avLst/>
          </a:prstGeom>
        </p:spPr>
      </p:pic>
      <p:sp>
        <p:nvSpPr>
          <p:cNvPr id="5" name="제목 1"/>
          <p:cNvSpPr>
            <a:spLocks noGrp="1"/>
          </p:cNvSpPr>
          <p:nvPr>
            <p:ph type="title"/>
          </p:nvPr>
        </p:nvSpPr>
        <p:spPr>
          <a:xfrm>
            <a:off x="457200" y="357166"/>
            <a:ext cx="6829444" cy="928686"/>
          </a:xfrm>
        </p:spPr>
        <p:txBody>
          <a:bodyPr/>
          <a:lstStyle/>
          <a:p>
            <a:r>
              <a:rPr lang="en-US" altLang="ko-KR" dirty="0" smtClean="0"/>
              <a:t>(3) </a:t>
            </a:r>
            <a:r>
              <a:rPr lang="ko-KR" altLang="en-US" dirty="0" smtClean="0"/>
              <a:t>일본의 지진과 화산</a:t>
            </a:r>
            <a:endParaRPr lang="ko-KR"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buNone/>
            </a:pPr>
            <a:r>
              <a:rPr lang="ko-KR" altLang="en-US" dirty="0" smtClean="0"/>
              <a:t>■ 최근 분화 </a:t>
            </a:r>
            <a:endParaRPr lang="en-US" altLang="ko-KR" dirty="0" smtClean="0"/>
          </a:p>
          <a:p>
            <a:pPr>
              <a:buNone/>
            </a:pPr>
            <a:r>
              <a:rPr lang="en-US" altLang="ko-KR" dirty="0" smtClean="0"/>
              <a:t>- 2009</a:t>
            </a:r>
            <a:r>
              <a:rPr lang="ko-KR" altLang="en-US" dirty="0" smtClean="0"/>
              <a:t>년 </a:t>
            </a:r>
            <a:r>
              <a:rPr lang="en-US" altLang="ko-KR" dirty="0" smtClean="0"/>
              <a:t>2</a:t>
            </a:r>
            <a:r>
              <a:rPr lang="ko-KR" altLang="en-US" dirty="0" smtClean="0"/>
              <a:t>월</a:t>
            </a:r>
            <a:r>
              <a:rPr lang="en-US" altLang="ko-KR" dirty="0" smtClean="0"/>
              <a:t>2</a:t>
            </a:r>
            <a:r>
              <a:rPr lang="ko-KR" altLang="en-US" dirty="0" smtClean="0"/>
              <a:t>일 아사마산분화</a:t>
            </a:r>
            <a:endParaRPr lang="en-US" altLang="ko-KR" dirty="0" smtClean="0"/>
          </a:p>
          <a:p>
            <a:endParaRPr lang="en-US" altLang="ko-KR" dirty="0" smtClean="0"/>
          </a:p>
        </p:txBody>
      </p:sp>
      <p:pic>
        <p:nvPicPr>
          <p:cNvPr id="4" name="그림 3" descr="아사마산 분화.jpg"/>
          <p:cNvPicPr>
            <a:picLocks noChangeAspect="1"/>
          </p:cNvPicPr>
          <p:nvPr/>
        </p:nvPicPr>
        <p:blipFill>
          <a:blip r:embed="rId2" cstate="print"/>
          <a:stretch>
            <a:fillRect/>
          </a:stretch>
        </p:blipFill>
        <p:spPr>
          <a:xfrm>
            <a:off x="5429256" y="2857496"/>
            <a:ext cx="3143272" cy="3798821"/>
          </a:xfrm>
          <a:prstGeom prst="rect">
            <a:avLst/>
          </a:prstGeom>
        </p:spPr>
      </p:pic>
      <p:pic>
        <p:nvPicPr>
          <p:cNvPr id="7" name="그림 6" descr="3_sk5000cc.jpg"/>
          <p:cNvPicPr>
            <a:picLocks noChangeAspect="1"/>
          </p:cNvPicPr>
          <p:nvPr/>
        </p:nvPicPr>
        <p:blipFill>
          <a:blip r:embed="rId3" cstate="print"/>
          <a:stretch>
            <a:fillRect/>
          </a:stretch>
        </p:blipFill>
        <p:spPr>
          <a:xfrm>
            <a:off x="285720" y="3357562"/>
            <a:ext cx="4929222" cy="3272924"/>
          </a:xfrm>
          <a:prstGeom prst="rect">
            <a:avLst/>
          </a:prstGeom>
        </p:spPr>
      </p:pic>
      <p:sp>
        <p:nvSpPr>
          <p:cNvPr id="6" name="제목 1"/>
          <p:cNvSpPr>
            <a:spLocks noGrp="1"/>
          </p:cNvSpPr>
          <p:nvPr>
            <p:ph type="title"/>
          </p:nvPr>
        </p:nvSpPr>
        <p:spPr>
          <a:xfrm>
            <a:off x="457200" y="357166"/>
            <a:ext cx="6829444" cy="928686"/>
          </a:xfrm>
        </p:spPr>
        <p:txBody>
          <a:bodyPr/>
          <a:lstStyle/>
          <a:p>
            <a:r>
              <a:rPr lang="en-US" altLang="ko-KR" dirty="0" smtClean="0"/>
              <a:t>(3) </a:t>
            </a:r>
            <a:r>
              <a:rPr lang="ko-KR" altLang="en-US" dirty="0" smtClean="0"/>
              <a:t>일본의 지진과 화산</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05"/>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운젠온천 화산지옥에서 관광천국.jpg"/>
          <p:cNvPicPr>
            <a:picLocks noChangeAspect="1"/>
          </p:cNvPicPr>
          <p:nvPr/>
        </p:nvPicPr>
        <p:blipFill>
          <a:blip r:embed="rId2" cstate="print"/>
          <a:stretch>
            <a:fillRect/>
          </a:stretch>
        </p:blipFill>
        <p:spPr>
          <a:xfrm>
            <a:off x="4857752" y="3143248"/>
            <a:ext cx="3895059" cy="3615541"/>
          </a:xfrm>
          <a:prstGeom prst="rect">
            <a:avLst/>
          </a:prstGeom>
        </p:spPr>
      </p:pic>
      <p:sp>
        <p:nvSpPr>
          <p:cNvPr id="2" name="제목 1"/>
          <p:cNvSpPr>
            <a:spLocks noGrp="1"/>
          </p:cNvSpPr>
          <p:nvPr>
            <p:ph type="title"/>
          </p:nvPr>
        </p:nvSpPr>
        <p:spPr>
          <a:xfrm>
            <a:off x="457200" y="1170781"/>
            <a:ext cx="6829444" cy="928686"/>
          </a:xfrm>
        </p:spPr>
        <p:txBody>
          <a:bodyPr>
            <a:normAutofit/>
          </a:bodyPr>
          <a:lstStyle/>
          <a:p>
            <a:r>
              <a:rPr lang="en-US" altLang="ko-KR" sz="3200" dirty="0" smtClean="0"/>
              <a:t>  3) </a:t>
            </a:r>
            <a:r>
              <a:rPr lang="ko-KR" altLang="en-US" sz="3200" dirty="0" smtClean="0"/>
              <a:t>온천</a:t>
            </a:r>
            <a:endParaRPr lang="ko-KR" altLang="en-US" sz="3200" dirty="0"/>
          </a:p>
        </p:txBody>
      </p:sp>
      <p:sp>
        <p:nvSpPr>
          <p:cNvPr id="3" name="내용 개체 틀 2"/>
          <p:cNvSpPr>
            <a:spLocks noGrp="1"/>
          </p:cNvSpPr>
          <p:nvPr>
            <p:ph idx="1"/>
          </p:nvPr>
        </p:nvSpPr>
        <p:spPr>
          <a:xfrm>
            <a:off x="771556" y="2017720"/>
            <a:ext cx="8229600" cy="4625990"/>
          </a:xfrm>
        </p:spPr>
        <p:txBody>
          <a:bodyPr/>
          <a:lstStyle/>
          <a:p>
            <a:r>
              <a:rPr lang="ko-KR" altLang="en-US" dirty="0" smtClean="0"/>
              <a:t>일본에는  </a:t>
            </a:r>
            <a:r>
              <a:rPr lang="en-US" altLang="ko-KR" dirty="0" smtClean="0"/>
              <a:t>25,000</a:t>
            </a:r>
            <a:r>
              <a:rPr lang="ko-KR" altLang="en-US" dirty="0" smtClean="0"/>
              <a:t>개소의 원천</a:t>
            </a:r>
            <a:endParaRPr lang="en-US" altLang="ko-KR" dirty="0" smtClean="0"/>
          </a:p>
          <a:p>
            <a:r>
              <a:rPr lang="en-US" altLang="ko-KR" dirty="0" smtClean="0"/>
              <a:t>1995</a:t>
            </a:r>
            <a:r>
              <a:rPr lang="ko-KR" altLang="en-US" dirty="0" smtClean="0"/>
              <a:t>년 </a:t>
            </a:r>
            <a:r>
              <a:rPr lang="en-US" altLang="ko-KR" dirty="0" smtClean="0"/>
              <a:t>4000</a:t>
            </a:r>
            <a:r>
              <a:rPr lang="ko-KR" altLang="en-US" dirty="0" smtClean="0"/>
              <a:t>개소의 온천</a:t>
            </a:r>
            <a:r>
              <a:rPr lang="en-US" altLang="ko-KR" dirty="0" smtClean="0"/>
              <a:t>,</a:t>
            </a:r>
            <a:r>
              <a:rPr lang="ko-KR" altLang="en-US" dirty="0" smtClean="0"/>
              <a:t> </a:t>
            </a:r>
            <a:endParaRPr lang="en-US" altLang="ko-KR" dirty="0" smtClean="0"/>
          </a:p>
          <a:p>
            <a:pPr>
              <a:buNone/>
            </a:pPr>
            <a:r>
              <a:rPr lang="ko-KR" altLang="en-US" dirty="0" smtClean="0"/>
              <a:t>   숙박시설을 가진 </a:t>
            </a:r>
            <a:endParaRPr lang="en-US" altLang="ko-KR" dirty="0" smtClean="0"/>
          </a:p>
          <a:p>
            <a:pPr>
              <a:buNone/>
            </a:pPr>
            <a:r>
              <a:rPr lang="en-US" altLang="ko-KR" dirty="0" smtClean="0"/>
              <a:t>   </a:t>
            </a:r>
            <a:r>
              <a:rPr lang="ko-KR" altLang="en-US" dirty="0" err="1" smtClean="0"/>
              <a:t>온천지</a:t>
            </a:r>
            <a:r>
              <a:rPr lang="ko-KR" altLang="en-US" dirty="0" smtClean="0"/>
              <a:t> 약 </a:t>
            </a:r>
            <a:r>
              <a:rPr lang="en-US" altLang="ko-KR" dirty="0" smtClean="0"/>
              <a:t>2400</a:t>
            </a:r>
            <a:r>
              <a:rPr lang="ko-KR" altLang="en-US" dirty="0" smtClean="0"/>
              <a:t>개</a:t>
            </a:r>
            <a:endParaRPr lang="en-US" altLang="ko-KR" dirty="0" smtClean="0"/>
          </a:p>
          <a:p>
            <a:pPr>
              <a:buNone/>
            </a:pPr>
            <a:r>
              <a:rPr lang="en-US" altLang="ko-KR" dirty="0" smtClean="0"/>
              <a:t>   </a:t>
            </a:r>
            <a:r>
              <a:rPr lang="ko-KR" altLang="en-US" dirty="0" smtClean="0"/>
              <a:t>가 개발되어있다</a:t>
            </a:r>
            <a:r>
              <a:rPr lang="en-US" altLang="ko-KR" dirty="0" smtClean="0"/>
              <a:t>.</a:t>
            </a:r>
          </a:p>
          <a:p>
            <a:pPr>
              <a:buNone/>
            </a:pPr>
            <a:r>
              <a:rPr lang="en-US" altLang="ko-KR" dirty="0" smtClean="0"/>
              <a:t>  </a:t>
            </a:r>
          </a:p>
          <a:p>
            <a:endParaRPr lang="ko-KR" altLang="en-US" dirty="0"/>
          </a:p>
        </p:txBody>
      </p:sp>
      <p:sp>
        <p:nvSpPr>
          <p:cNvPr id="5" name="타원 4"/>
          <p:cNvSpPr/>
          <p:nvPr/>
        </p:nvSpPr>
        <p:spPr>
          <a:xfrm>
            <a:off x="6786578" y="5929330"/>
            <a:ext cx="857256" cy="642942"/>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500"/>
                            </p:stCondLst>
                            <p:childTnLst>
                              <p:par>
                                <p:cTn id="13" presetID="6" presetClass="entr" presetSubtype="16"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buNone/>
            </a:pPr>
            <a:endParaRPr lang="ko-KR" altLang="en-US" dirty="0" smtClean="0"/>
          </a:p>
          <a:p>
            <a:endParaRPr lang="ko-KR" altLang="en-US" dirty="0"/>
          </a:p>
        </p:txBody>
      </p:sp>
      <p:sp>
        <p:nvSpPr>
          <p:cNvPr id="6" name="타원 5"/>
          <p:cNvSpPr/>
          <p:nvPr/>
        </p:nvSpPr>
        <p:spPr>
          <a:xfrm>
            <a:off x="2643352" y="1768959"/>
            <a:ext cx="3916588" cy="1360179"/>
          </a:xfrm>
          <a:prstGeom prst="ellipse">
            <a:avLst/>
          </a:prstGeom>
          <a:sp3d z="-152400" prstMaterial="matte"/>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아래쪽 화살표 6"/>
          <p:cNvSpPr/>
          <p:nvPr/>
        </p:nvSpPr>
        <p:spPr>
          <a:xfrm>
            <a:off x="4228204" y="5099577"/>
            <a:ext cx="759028" cy="485778"/>
          </a:xfrm>
          <a:prstGeom prst="down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8" name="자유형 7"/>
          <p:cNvSpPr/>
          <p:nvPr/>
        </p:nvSpPr>
        <p:spPr>
          <a:xfrm>
            <a:off x="2786050" y="5488200"/>
            <a:ext cx="3929090" cy="910834"/>
          </a:xfrm>
          <a:custGeom>
            <a:avLst/>
            <a:gdLst>
              <a:gd name="connsiteX0" fmla="*/ 0 w 3643338"/>
              <a:gd name="connsiteY0" fmla="*/ 0 h 910834"/>
              <a:gd name="connsiteX1" fmla="*/ 3643338 w 3643338"/>
              <a:gd name="connsiteY1" fmla="*/ 0 h 910834"/>
              <a:gd name="connsiteX2" fmla="*/ 3643338 w 3643338"/>
              <a:gd name="connsiteY2" fmla="*/ 910834 h 910834"/>
              <a:gd name="connsiteX3" fmla="*/ 0 w 3643338"/>
              <a:gd name="connsiteY3" fmla="*/ 910834 h 910834"/>
              <a:gd name="connsiteX4" fmla="*/ 0 w 3643338"/>
              <a:gd name="connsiteY4" fmla="*/ 0 h 91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38" h="910834">
                <a:moveTo>
                  <a:pt x="0" y="0"/>
                </a:moveTo>
                <a:lnTo>
                  <a:pt x="3643338" y="0"/>
                </a:lnTo>
                <a:lnTo>
                  <a:pt x="3643338" y="910834"/>
                </a:lnTo>
                <a:lnTo>
                  <a:pt x="0" y="91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177800" rIns="177800" bIns="177800" numCol="1" spcCol="1270" anchor="ctr" anchorCtr="0">
            <a:noAutofit/>
          </a:bodyPr>
          <a:lstStyle/>
          <a:p>
            <a:pPr lvl="0" algn="ctr" defTabSz="1111250" latinLnBrk="1">
              <a:lnSpc>
                <a:spcPct val="90000"/>
              </a:lnSpc>
              <a:spcBef>
                <a:spcPct val="0"/>
              </a:spcBef>
              <a:spcAft>
                <a:spcPct val="35000"/>
              </a:spcAft>
            </a:pPr>
            <a:r>
              <a:rPr lang="ko-KR" altLang="en-US" sz="2500" kern="1200" dirty="0" smtClean="0"/>
              <a:t>일본인들의 목욕 </a:t>
            </a:r>
            <a:r>
              <a:rPr lang="ko-KR" altLang="en-US" sz="2500" kern="1200" dirty="0" err="1" smtClean="0"/>
              <a:t>선호벽</a:t>
            </a:r>
            <a:endParaRPr lang="ko-KR" altLang="en-US" sz="2500" kern="1200" dirty="0"/>
          </a:p>
        </p:txBody>
      </p:sp>
      <p:sp>
        <p:nvSpPr>
          <p:cNvPr id="9" name="자유형 8"/>
          <p:cNvSpPr/>
          <p:nvPr/>
        </p:nvSpPr>
        <p:spPr>
          <a:xfrm>
            <a:off x="4571997" y="1928803"/>
            <a:ext cx="1366251" cy="1366251"/>
          </a:xfrm>
          <a:custGeom>
            <a:avLst/>
            <a:gdLst>
              <a:gd name="connsiteX0" fmla="*/ 0 w 1366251"/>
              <a:gd name="connsiteY0" fmla="*/ 683126 h 1366251"/>
              <a:gd name="connsiteX1" fmla="*/ 200084 w 1366251"/>
              <a:gd name="connsiteY1" fmla="*/ 200083 h 1366251"/>
              <a:gd name="connsiteX2" fmla="*/ 683128 w 1366251"/>
              <a:gd name="connsiteY2" fmla="*/ 1 h 1366251"/>
              <a:gd name="connsiteX3" fmla="*/ 1166171 w 1366251"/>
              <a:gd name="connsiteY3" fmla="*/ 200085 h 1366251"/>
              <a:gd name="connsiteX4" fmla="*/ 1366253 w 1366251"/>
              <a:gd name="connsiteY4" fmla="*/ 683129 h 1366251"/>
              <a:gd name="connsiteX5" fmla="*/ 1166170 w 1366251"/>
              <a:gd name="connsiteY5" fmla="*/ 1166172 h 1366251"/>
              <a:gd name="connsiteX6" fmla="*/ 683127 w 1366251"/>
              <a:gd name="connsiteY6" fmla="*/ 1366255 h 1366251"/>
              <a:gd name="connsiteX7" fmla="*/ 200084 w 1366251"/>
              <a:gd name="connsiteY7" fmla="*/ 1166172 h 1366251"/>
              <a:gd name="connsiteX8" fmla="*/ 1 w 1366251"/>
              <a:gd name="connsiteY8" fmla="*/ 683129 h 1366251"/>
              <a:gd name="connsiteX9" fmla="*/ 0 w 1366251"/>
              <a:gd name="connsiteY9" fmla="*/ 683126 h 136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251" h="1366251">
                <a:moveTo>
                  <a:pt x="0" y="683126"/>
                </a:moveTo>
                <a:cubicBezTo>
                  <a:pt x="0" y="501950"/>
                  <a:pt x="71972" y="328194"/>
                  <a:pt x="200084" y="200083"/>
                </a:cubicBezTo>
                <a:cubicBezTo>
                  <a:pt x="328195" y="71972"/>
                  <a:pt x="501951" y="0"/>
                  <a:pt x="683128" y="1"/>
                </a:cubicBezTo>
                <a:cubicBezTo>
                  <a:pt x="864304" y="1"/>
                  <a:pt x="1038060" y="71973"/>
                  <a:pt x="1166171" y="200085"/>
                </a:cubicBezTo>
                <a:cubicBezTo>
                  <a:pt x="1294282" y="328196"/>
                  <a:pt x="1366254" y="501952"/>
                  <a:pt x="1366253" y="683129"/>
                </a:cubicBezTo>
                <a:cubicBezTo>
                  <a:pt x="1366253" y="864305"/>
                  <a:pt x="1294281" y="1038061"/>
                  <a:pt x="1166170" y="1166172"/>
                </a:cubicBezTo>
                <a:cubicBezTo>
                  <a:pt x="1038059" y="1294283"/>
                  <a:pt x="864303" y="1366255"/>
                  <a:pt x="683127" y="1366255"/>
                </a:cubicBezTo>
                <a:cubicBezTo>
                  <a:pt x="501951" y="1366255"/>
                  <a:pt x="328195" y="1294283"/>
                  <a:pt x="200084" y="1166172"/>
                </a:cubicBezTo>
                <a:cubicBezTo>
                  <a:pt x="71973" y="1038061"/>
                  <a:pt x="1" y="864305"/>
                  <a:pt x="1" y="683129"/>
                </a:cubicBezTo>
                <a:cubicBezTo>
                  <a:pt x="1" y="683128"/>
                  <a:pt x="0" y="683127"/>
                  <a:pt x="0" y="68312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2943" tIns="222943" rIns="222943" bIns="222943"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온천개발가능자연</a:t>
            </a:r>
            <a:endParaRPr lang="ko-KR" altLang="en-US" sz="1800" kern="1200" dirty="0"/>
          </a:p>
        </p:txBody>
      </p:sp>
      <p:sp>
        <p:nvSpPr>
          <p:cNvPr id="10" name="자유형 9"/>
          <p:cNvSpPr/>
          <p:nvPr/>
        </p:nvSpPr>
        <p:spPr>
          <a:xfrm>
            <a:off x="3571866" y="2928937"/>
            <a:ext cx="1366251" cy="1366251"/>
          </a:xfrm>
          <a:custGeom>
            <a:avLst/>
            <a:gdLst>
              <a:gd name="connsiteX0" fmla="*/ 0 w 1366251"/>
              <a:gd name="connsiteY0" fmla="*/ 683126 h 1366251"/>
              <a:gd name="connsiteX1" fmla="*/ 200084 w 1366251"/>
              <a:gd name="connsiteY1" fmla="*/ 200083 h 1366251"/>
              <a:gd name="connsiteX2" fmla="*/ 683128 w 1366251"/>
              <a:gd name="connsiteY2" fmla="*/ 1 h 1366251"/>
              <a:gd name="connsiteX3" fmla="*/ 1166171 w 1366251"/>
              <a:gd name="connsiteY3" fmla="*/ 200085 h 1366251"/>
              <a:gd name="connsiteX4" fmla="*/ 1366253 w 1366251"/>
              <a:gd name="connsiteY4" fmla="*/ 683129 h 1366251"/>
              <a:gd name="connsiteX5" fmla="*/ 1166170 w 1366251"/>
              <a:gd name="connsiteY5" fmla="*/ 1166172 h 1366251"/>
              <a:gd name="connsiteX6" fmla="*/ 683127 w 1366251"/>
              <a:gd name="connsiteY6" fmla="*/ 1366255 h 1366251"/>
              <a:gd name="connsiteX7" fmla="*/ 200084 w 1366251"/>
              <a:gd name="connsiteY7" fmla="*/ 1166172 h 1366251"/>
              <a:gd name="connsiteX8" fmla="*/ 1 w 1366251"/>
              <a:gd name="connsiteY8" fmla="*/ 683129 h 1366251"/>
              <a:gd name="connsiteX9" fmla="*/ 0 w 1366251"/>
              <a:gd name="connsiteY9" fmla="*/ 683126 h 136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251" h="1366251">
                <a:moveTo>
                  <a:pt x="0" y="683126"/>
                </a:moveTo>
                <a:cubicBezTo>
                  <a:pt x="0" y="501950"/>
                  <a:pt x="71972" y="328194"/>
                  <a:pt x="200084" y="200083"/>
                </a:cubicBezTo>
                <a:cubicBezTo>
                  <a:pt x="328195" y="71972"/>
                  <a:pt x="501951" y="0"/>
                  <a:pt x="683128" y="1"/>
                </a:cubicBezTo>
                <a:cubicBezTo>
                  <a:pt x="864304" y="1"/>
                  <a:pt x="1038060" y="71973"/>
                  <a:pt x="1166171" y="200085"/>
                </a:cubicBezTo>
                <a:cubicBezTo>
                  <a:pt x="1294282" y="328196"/>
                  <a:pt x="1366254" y="501952"/>
                  <a:pt x="1366253" y="683129"/>
                </a:cubicBezTo>
                <a:cubicBezTo>
                  <a:pt x="1366253" y="864305"/>
                  <a:pt x="1294281" y="1038061"/>
                  <a:pt x="1166170" y="1166172"/>
                </a:cubicBezTo>
                <a:cubicBezTo>
                  <a:pt x="1038059" y="1294283"/>
                  <a:pt x="864303" y="1366255"/>
                  <a:pt x="683127" y="1366255"/>
                </a:cubicBezTo>
                <a:cubicBezTo>
                  <a:pt x="501951" y="1366255"/>
                  <a:pt x="328195" y="1294283"/>
                  <a:pt x="200084" y="1166172"/>
                </a:cubicBezTo>
                <a:cubicBezTo>
                  <a:pt x="71973" y="1038061"/>
                  <a:pt x="1" y="864305"/>
                  <a:pt x="1" y="683129"/>
                </a:cubicBezTo>
                <a:cubicBezTo>
                  <a:pt x="1" y="683128"/>
                  <a:pt x="0" y="683127"/>
                  <a:pt x="0" y="68312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2943" tIns="222943" rIns="222943" bIns="222943" numCol="1" spcCol="1270" anchor="ctr" anchorCtr="0">
            <a:noAutofit/>
          </a:bodyPr>
          <a:lstStyle/>
          <a:p>
            <a:pPr lvl="0" algn="ctr" defTabSz="800100" latinLnBrk="1">
              <a:lnSpc>
                <a:spcPct val="90000"/>
              </a:lnSpc>
              <a:spcBef>
                <a:spcPct val="0"/>
              </a:spcBef>
              <a:spcAft>
                <a:spcPct val="35000"/>
              </a:spcAft>
            </a:pPr>
            <a:r>
              <a:rPr lang="ko-KR" altLang="en-US" sz="1800" kern="1200" dirty="0" smtClean="0"/>
              <a:t>고온다습</a:t>
            </a:r>
            <a:endParaRPr lang="ko-KR" altLang="en-US" sz="1800" kern="1200" dirty="0"/>
          </a:p>
        </p:txBody>
      </p:sp>
      <p:sp>
        <p:nvSpPr>
          <p:cNvPr id="11" name="Shape 10"/>
          <p:cNvSpPr/>
          <p:nvPr/>
        </p:nvSpPr>
        <p:spPr>
          <a:xfrm>
            <a:off x="2428881" y="1643050"/>
            <a:ext cx="4250561" cy="3400448"/>
          </a:xfrm>
          <a:prstGeom prst="funnel">
            <a:avLst/>
          </a:pr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12" name="제목 1"/>
          <p:cNvSpPr txBox="1">
            <a:spLocks/>
          </p:cNvSpPr>
          <p:nvPr/>
        </p:nvSpPr>
        <p:spPr>
          <a:xfrm>
            <a:off x="500034"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iterate type="lt">
                                    <p:tmAbs val="0"/>
                                  </p:iterate>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1" presetClass="entr" presetSubtype="0" fill="hold" grpId="2"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500"/>
                            </p:stCondLst>
                            <p:childTnLst>
                              <p:par>
                                <p:cTn id="21" presetID="0" presetClass="path" presetSubtype="0" accel="50000" decel="50000" fill="hold" grpId="0" nodeType="afterEffect">
                                  <p:stCondLst>
                                    <p:cond delay="0"/>
                                  </p:stCondLst>
                                  <p:childTnLst>
                                    <p:animMotion origin="layout" path="M 0.31145 -0.28588 C 0.21024 -0.2706 0.10902 -0.25532 0.05711 -0.20764 C 0.0052 -0.15995 0.01493 -0.03403 1.66667E-6 7.40741E-7 " pathEditMode="relative" ptsTypes="aaA">
                                      <p:cBhvr>
                                        <p:cTn id="22" dur="2000" fill="hold"/>
                                        <p:tgtEl>
                                          <p:spTgt spid="10"/>
                                        </p:tgtEl>
                                        <p:attrNameLst>
                                          <p:attrName>ppt_x</p:attrName>
                                          <p:attrName>ppt_y</p:attrName>
                                        </p:attrNameLst>
                                      </p:cBhvr>
                                    </p:animMotion>
                                  </p:childTnLst>
                                </p:cTn>
                              </p:par>
                            </p:childTnLst>
                          </p:cTn>
                        </p:par>
                        <p:par>
                          <p:cTn id="23" fill="hold">
                            <p:stCondLst>
                              <p:cond delay="2500"/>
                            </p:stCondLst>
                            <p:childTnLst>
                              <p:par>
                                <p:cTn id="24" presetID="1" presetClass="entr" presetSubtype="0" fill="hold" grpId="2" nodeType="afterEffect">
                                  <p:stCondLst>
                                    <p:cond delay="0"/>
                                  </p:stCondLst>
                                  <p:iterate type="lt">
                                    <p:tmAbs val="0"/>
                                  </p:iterate>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0" presetClass="path" presetSubtype="0" accel="50000" decel="50000" fill="hold" grpId="0" nodeType="afterEffect">
                                  <p:stCondLst>
                                    <p:cond delay="0"/>
                                  </p:stCondLst>
                                  <p:iterate type="lt">
                                    <p:tmPct val="0"/>
                                  </p:iterate>
                                  <p:childTnLst>
                                    <p:animMotion origin="layout" path="M 0.27709 -0.12963 C 0.18508 -0.12315 0.09324 -0.11667 0.04706 -0.09514 C 0.00088 -0.07361 0.00035 -0.03681 5.27778E-6 -2.96296E-6 " pathEditMode="relative" ptsTypes="aaA">
                                      <p:cBhvr>
                                        <p:cTn id="28" dur="2000" fill="hold"/>
                                        <p:tgtEl>
                                          <p:spTgt spid="9"/>
                                        </p:tgtEl>
                                        <p:attrNameLst>
                                          <p:attrName>ppt_x</p:attrName>
                                          <p:attrName>ppt_y</p:attrName>
                                        </p:attrNameLst>
                                      </p:cBhvr>
                                    </p:animMotion>
                                  </p:childTnLst>
                                </p:cTn>
                              </p:par>
                            </p:childTnLst>
                          </p:cTn>
                        </p:par>
                        <p:par>
                          <p:cTn id="29" fill="hold">
                            <p:stCondLst>
                              <p:cond delay="4500"/>
                            </p:stCondLst>
                            <p:childTnLst>
                              <p:par>
                                <p:cTn id="30" presetID="36" presetClass="emph" presetSubtype="0" fill="hold" grpId="3" nodeType="afterEffect">
                                  <p:stCondLst>
                                    <p:cond delay="0"/>
                                  </p:stCondLst>
                                  <p:iterate type="lt">
                                    <p:tmPct val="10000"/>
                                  </p:iterate>
                                  <p:childTnLst>
                                    <p:animScale>
                                      <p:cBhvr>
                                        <p:cTn id="31" dur="250" autoRev="1" fill="hold">
                                          <p:stCondLst>
                                            <p:cond delay="0"/>
                                          </p:stCondLst>
                                        </p:cTn>
                                        <p:tgtEl>
                                          <p:spTgt spid="9"/>
                                        </p:tgtEl>
                                      </p:cBhvr>
                                      <p:to x="80000" y="100000"/>
                                    </p:animScale>
                                    <p:anim by="(#ppt_w*0.10)" calcmode="lin" valueType="num">
                                      <p:cBhvr>
                                        <p:cTn id="32" dur="250" autoRev="1" fill="hold">
                                          <p:stCondLst>
                                            <p:cond delay="0"/>
                                          </p:stCondLst>
                                        </p:cTn>
                                        <p:tgtEl>
                                          <p:spTgt spid="9"/>
                                        </p:tgtEl>
                                        <p:attrNameLst>
                                          <p:attrName>ppt_x</p:attrName>
                                        </p:attrNameLst>
                                      </p:cBhvr>
                                    </p:anim>
                                    <p:anim by="(-#ppt_w*0.10)" calcmode="lin" valueType="num">
                                      <p:cBhvr>
                                        <p:cTn id="33" dur="250" autoRev="1" fill="hold">
                                          <p:stCondLst>
                                            <p:cond delay="0"/>
                                          </p:stCondLst>
                                        </p:cTn>
                                        <p:tgtEl>
                                          <p:spTgt spid="9"/>
                                        </p:tgtEl>
                                        <p:attrNameLst>
                                          <p:attrName>ppt_y</p:attrName>
                                        </p:attrNameLst>
                                      </p:cBhvr>
                                    </p:anim>
                                    <p:animRot by="-480000">
                                      <p:cBhvr>
                                        <p:cTn id="34" dur="250" autoRev="1" fill="hold">
                                          <p:stCondLst>
                                            <p:cond delay="0"/>
                                          </p:stCondLst>
                                        </p:cTn>
                                        <p:tgtEl>
                                          <p:spTgt spid="9"/>
                                        </p:tgtEl>
                                        <p:attrNameLst>
                                          <p:attrName>r</p:attrName>
                                        </p:attrNameLst>
                                      </p:cBhvr>
                                    </p:animRot>
                                  </p:childTnLst>
                                </p:cTn>
                              </p:par>
                            </p:childTnLst>
                          </p:cTn>
                        </p:par>
                        <p:par>
                          <p:cTn id="35" fill="hold">
                            <p:stCondLst>
                              <p:cond delay="5350"/>
                            </p:stCondLst>
                            <p:childTnLst>
                              <p:par>
                                <p:cTn id="36" presetID="2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5850"/>
                            </p:stCondLst>
                            <p:childTnLst>
                              <p:par>
                                <p:cTn id="40" presetID="6"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9" grpId="2" animBg="1"/>
      <p:bldP spid="9" grpId="3" animBg="1"/>
      <p:bldP spid="10" grpId="0" animBg="1"/>
      <p:bldP spid="10" grpId="1" animBg="1"/>
      <p:bldP spid="10"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5804" y="2071678"/>
            <a:ext cx="8229600" cy="2357454"/>
          </a:xfrm>
        </p:spPr>
        <p:txBody>
          <a:bodyPr/>
          <a:lstStyle/>
          <a:p>
            <a:pPr>
              <a:buNone/>
            </a:pPr>
            <a:r>
              <a:rPr lang="ko-KR" altLang="en-US" dirty="0" smtClean="0"/>
              <a:t>■ 일본 </a:t>
            </a:r>
            <a:r>
              <a:rPr lang="en-US" altLang="ko-KR" dirty="0" smtClean="0"/>
              <a:t>3</a:t>
            </a:r>
            <a:r>
              <a:rPr lang="ko-KR" altLang="en-US" dirty="0" smtClean="0"/>
              <a:t>대 명천</a:t>
            </a:r>
            <a:endParaRPr lang="en-US" altLang="ko-KR" dirty="0" smtClean="0"/>
          </a:p>
          <a:p>
            <a:pPr>
              <a:buNone/>
            </a:pPr>
            <a:r>
              <a:rPr lang="en-US" altLang="ko-KR" dirty="0" smtClean="0"/>
              <a:t>    </a:t>
            </a:r>
            <a:r>
              <a:rPr lang="ko-KR" altLang="en-US" dirty="0" err="1" smtClean="0"/>
              <a:t>효고현의</a:t>
            </a:r>
            <a:r>
              <a:rPr lang="ko-KR" altLang="en-US" dirty="0" smtClean="0"/>
              <a:t> </a:t>
            </a:r>
            <a:r>
              <a:rPr lang="ko-KR" altLang="en-US" dirty="0" err="1" smtClean="0"/>
              <a:t>아리마</a:t>
            </a:r>
            <a:r>
              <a:rPr lang="en-US" altLang="ko-KR" dirty="0" smtClean="0"/>
              <a:t>, </a:t>
            </a:r>
            <a:r>
              <a:rPr lang="ko-KR" altLang="en-US" dirty="0" err="1" smtClean="0"/>
              <a:t>기후현의</a:t>
            </a:r>
            <a:r>
              <a:rPr lang="ko-KR" altLang="en-US" dirty="0" smtClean="0"/>
              <a:t> 게로</a:t>
            </a:r>
            <a:r>
              <a:rPr lang="en-US" altLang="ko-KR" dirty="0" smtClean="0"/>
              <a:t>, </a:t>
            </a:r>
          </a:p>
          <a:p>
            <a:pPr>
              <a:buNone/>
            </a:pPr>
            <a:r>
              <a:rPr lang="en-US" altLang="ko-KR" dirty="0" smtClean="0"/>
              <a:t>    </a:t>
            </a:r>
            <a:r>
              <a:rPr lang="ko-KR" altLang="en-US" dirty="0" err="1" smtClean="0"/>
              <a:t>군마현</a:t>
            </a:r>
            <a:r>
              <a:rPr lang="en-US" altLang="ko-KR" dirty="0" smtClean="0"/>
              <a:t> </a:t>
            </a:r>
            <a:r>
              <a:rPr lang="ko-KR" altLang="en-US" dirty="0" err="1" smtClean="0"/>
              <a:t>구사쯔온천</a:t>
            </a:r>
            <a:endParaRPr lang="en-US" altLang="ko-KR" dirty="0" smtClean="0"/>
          </a:p>
        </p:txBody>
      </p:sp>
      <p:sp>
        <p:nvSpPr>
          <p:cNvPr id="4"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71514" y="1285860"/>
            <a:ext cx="6829444" cy="928686"/>
          </a:xfrm>
        </p:spPr>
        <p:txBody>
          <a:bodyPr>
            <a:normAutofit/>
          </a:bodyPr>
          <a:lstStyle/>
          <a:p>
            <a:r>
              <a:rPr lang="ko-KR" altLang="en-US" sz="3200" dirty="0" smtClean="0"/>
              <a:t>■ </a:t>
            </a:r>
            <a:r>
              <a:rPr lang="ko-KR" altLang="en-US" sz="3200" dirty="0" err="1" smtClean="0"/>
              <a:t>구사쯔온천</a:t>
            </a:r>
            <a:r>
              <a:rPr lang="ko-KR" altLang="en-US" sz="3200" dirty="0" smtClean="0"/>
              <a:t> </a:t>
            </a:r>
            <a:endParaRPr lang="ko-KR" altLang="en-US" sz="3200" dirty="0"/>
          </a:p>
        </p:txBody>
      </p:sp>
      <p:sp>
        <p:nvSpPr>
          <p:cNvPr id="7"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
        <p:nvSpPr>
          <p:cNvPr id="9" name="타원 8"/>
          <p:cNvSpPr/>
          <p:nvPr/>
        </p:nvSpPr>
        <p:spPr>
          <a:xfrm>
            <a:off x="428596" y="4071942"/>
            <a:ext cx="2571768" cy="2428892"/>
          </a:xfrm>
          <a:prstGeom prst="ellipse">
            <a:avLst/>
          </a:prstGeom>
          <a:blipFill dpi="0" rotWithShape="1">
            <a:blip r:embed="rId2" cstate="print">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6357950" y="4000504"/>
            <a:ext cx="2571768" cy="2428892"/>
          </a:xfrm>
          <a:prstGeom prst="ellipse">
            <a:avLst/>
          </a:prstGeom>
          <a:blipFill dpi="0" rotWithShape="1">
            <a:blip r:embed="rId3" cstate="print">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3357554" y="1643050"/>
            <a:ext cx="2571768" cy="2428892"/>
          </a:xfrm>
          <a:prstGeom prst="ellipse">
            <a:avLst/>
          </a:prstGeom>
          <a:blipFill dpi="0" rotWithShape="1">
            <a:blip r:embed="rId4" cstate="print">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모서리가 둥근 직사각형 11"/>
          <p:cNvSpPr/>
          <p:nvPr/>
        </p:nvSpPr>
        <p:spPr>
          <a:xfrm>
            <a:off x="1785918" y="2786058"/>
            <a:ext cx="5786478" cy="3143272"/>
          </a:xfrm>
          <a:prstGeom prst="roundRect">
            <a:avLst/>
          </a:prstGeom>
          <a:blipFill>
            <a:blip r:embed="rId4"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모서리가 둥근 직사각형 12"/>
          <p:cNvSpPr/>
          <p:nvPr/>
        </p:nvSpPr>
        <p:spPr>
          <a:xfrm>
            <a:off x="1785918" y="2786058"/>
            <a:ext cx="5786478" cy="3143272"/>
          </a:xfrm>
          <a:prstGeom prst="roundRect">
            <a:avLst/>
          </a:prstGeom>
          <a:blipFill>
            <a:blip r:embed="rId2"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직사각형 13"/>
          <p:cNvSpPr/>
          <p:nvPr/>
        </p:nvSpPr>
        <p:spPr>
          <a:xfrm>
            <a:off x="1785918" y="2786058"/>
            <a:ext cx="5786478" cy="3143272"/>
          </a:xfrm>
          <a:prstGeom prst="roundRect">
            <a:avLst/>
          </a:prstGeom>
          <a:blipFill>
            <a:blip r:embed="rId3" cstate="print"/>
            <a:stretch>
              <a:fillRect/>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500"/>
                            </p:stCondLst>
                            <p:childTnLst>
                              <p:par>
                                <p:cTn id="12" presetID="22" presetClass="entr" presetSubtype="1"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par>
                          <p:cTn id="15" fill="hold">
                            <p:stCondLst>
                              <p:cond delay="3000"/>
                            </p:stCondLst>
                            <p:childTnLst>
                              <p:par>
                                <p:cTn id="16" presetID="13" presetClass="entr" presetSubtype="16"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plus(i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42952" y="1357306"/>
            <a:ext cx="7972452" cy="928686"/>
          </a:xfrm>
        </p:spPr>
        <p:txBody>
          <a:bodyPr>
            <a:normAutofit/>
          </a:bodyPr>
          <a:lstStyle/>
          <a:p>
            <a:r>
              <a:rPr lang="en-US" altLang="ko-KR" sz="3200" dirty="0" smtClean="0"/>
              <a:t>4) </a:t>
            </a:r>
            <a:r>
              <a:rPr lang="ko-KR" altLang="en-US" sz="3200" dirty="0" smtClean="0"/>
              <a:t>지진과 화산이 일본인에 미친 영향</a:t>
            </a:r>
            <a:endParaRPr lang="ko-KR" altLang="en-US" sz="3200" dirty="0"/>
          </a:p>
        </p:txBody>
      </p:sp>
      <p:sp>
        <p:nvSpPr>
          <p:cNvPr id="3" name="내용 개체 틀 2"/>
          <p:cNvSpPr>
            <a:spLocks noGrp="1"/>
          </p:cNvSpPr>
          <p:nvPr>
            <p:ph idx="1"/>
          </p:nvPr>
        </p:nvSpPr>
        <p:spPr>
          <a:xfrm>
            <a:off x="985870" y="2357430"/>
            <a:ext cx="8229600" cy="3214710"/>
          </a:xfrm>
        </p:spPr>
        <p:txBody>
          <a:bodyPr/>
          <a:lstStyle/>
          <a:p>
            <a:r>
              <a:rPr lang="ko-KR" altLang="en-US" dirty="0" smtClean="0"/>
              <a:t>자연순응의 문화</a:t>
            </a:r>
            <a:endParaRPr lang="en-US" altLang="ko-KR" dirty="0" smtClean="0"/>
          </a:p>
          <a:p>
            <a:r>
              <a:rPr lang="ko-KR" altLang="en-US" dirty="0" smtClean="0"/>
              <a:t>인간만사는 무상한 존재</a:t>
            </a:r>
            <a:endParaRPr lang="en-US" altLang="ko-KR" dirty="0" smtClean="0"/>
          </a:p>
          <a:p>
            <a:r>
              <a:rPr lang="ko-KR" altLang="en-US" dirty="0" smtClean="0"/>
              <a:t>자연의 순기능</a:t>
            </a:r>
            <a:r>
              <a:rPr lang="en-US" altLang="ko-KR" dirty="0" smtClean="0"/>
              <a:t>-</a:t>
            </a:r>
            <a:r>
              <a:rPr lang="ko-KR" altLang="en-US" dirty="0" smtClean="0"/>
              <a:t>역기능 모두 수용</a:t>
            </a:r>
            <a:endParaRPr lang="en-US" altLang="ko-KR" dirty="0" smtClean="0"/>
          </a:p>
          <a:p>
            <a:r>
              <a:rPr lang="ko-KR" altLang="en-US" dirty="0" smtClean="0"/>
              <a:t>재해 시</a:t>
            </a:r>
            <a:r>
              <a:rPr lang="en-US" altLang="ko-KR" dirty="0" smtClean="0"/>
              <a:t>-</a:t>
            </a:r>
            <a:r>
              <a:rPr lang="ko-KR" altLang="en-US" dirty="0" smtClean="0"/>
              <a:t>신속한 도피가 최선책으로 이해</a:t>
            </a:r>
            <a:endParaRPr lang="en-US" altLang="ko-KR" dirty="0" smtClean="0"/>
          </a:p>
          <a:p>
            <a:r>
              <a:rPr lang="ko-KR" altLang="en-US" dirty="0" smtClean="0"/>
              <a:t>소방대책</a:t>
            </a:r>
            <a:r>
              <a:rPr lang="en-US" altLang="ko-KR" dirty="0" smtClean="0"/>
              <a:t>, </a:t>
            </a:r>
            <a:r>
              <a:rPr lang="ko-KR" altLang="en-US" dirty="0" smtClean="0"/>
              <a:t>건축기술 발전</a:t>
            </a:r>
            <a:endParaRPr lang="en-US" altLang="ko-KR" dirty="0" smtClean="0"/>
          </a:p>
        </p:txBody>
      </p:sp>
      <p:sp>
        <p:nvSpPr>
          <p:cNvPr id="4"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(3) </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지진과 화산</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500034" y="285728"/>
            <a:ext cx="8229600" cy="1143000"/>
          </a:xfrm>
        </p:spPr>
        <p:txBody>
          <a:bodyPr/>
          <a:lstStyle/>
          <a:p>
            <a:r>
              <a:rPr lang="en-US" altLang="ko-KR" dirty="0" smtClean="0"/>
              <a:t>(4) </a:t>
            </a:r>
            <a:r>
              <a:rPr lang="ko-KR" altLang="en-US" dirty="0" smtClean="0"/>
              <a:t>일본의 인구</a:t>
            </a:r>
            <a:endParaRPr lang="ko-KR" altLang="en-US" dirty="0"/>
          </a:p>
        </p:txBody>
      </p:sp>
      <p:pic>
        <p:nvPicPr>
          <p:cNvPr id="7" name="그림 6" descr="고령사회진입시기.jpg"/>
          <p:cNvPicPr>
            <a:picLocks noChangeAspect="1"/>
          </p:cNvPicPr>
          <p:nvPr/>
        </p:nvPicPr>
        <p:blipFill>
          <a:blip r:embed="rId3" cstate="print"/>
          <a:stretch>
            <a:fillRect/>
          </a:stretch>
        </p:blipFill>
        <p:spPr>
          <a:xfrm>
            <a:off x="500034" y="2071678"/>
            <a:ext cx="2809894" cy="4020311"/>
          </a:xfrm>
          <a:prstGeom prst="rect">
            <a:avLst/>
          </a:prstGeom>
        </p:spPr>
      </p:pic>
      <p:sp>
        <p:nvSpPr>
          <p:cNvPr id="10" name="막힌 원호 9"/>
          <p:cNvSpPr/>
          <p:nvPr/>
        </p:nvSpPr>
        <p:spPr>
          <a:xfrm>
            <a:off x="4125852" y="2381498"/>
            <a:ext cx="4234851" cy="4234851"/>
          </a:xfrm>
          <a:prstGeom prst="blockArc">
            <a:avLst>
              <a:gd name="adj1" fmla="val 8999606"/>
              <a:gd name="adj2" fmla="val 16248435"/>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shade val="90000"/>
              <a:hueOff val="262285"/>
              <a:satOff val="-11123"/>
              <a:lumOff val="23713"/>
              <a:alphaOff val="0"/>
            </a:schemeClr>
          </a:lnRef>
          <a:fillRef idx="1">
            <a:schemeClr val="accent1">
              <a:shade val="90000"/>
              <a:hueOff val="262285"/>
              <a:satOff val="-11123"/>
              <a:lumOff val="23713"/>
              <a:alphaOff val="0"/>
            </a:schemeClr>
          </a:fillRef>
          <a:effectRef idx="2">
            <a:schemeClr val="accent1">
              <a:shade val="90000"/>
              <a:hueOff val="262285"/>
              <a:satOff val="-11123"/>
              <a:lumOff val="23713"/>
              <a:alphaOff val="0"/>
            </a:schemeClr>
          </a:effectRef>
          <a:fontRef idx="minor">
            <a:schemeClr val="lt1"/>
          </a:fontRef>
        </p:style>
      </p:sp>
      <p:sp>
        <p:nvSpPr>
          <p:cNvPr id="11" name="막힌 원호 10"/>
          <p:cNvSpPr/>
          <p:nvPr/>
        </p:nvSpPr>
        <p:spPr>
          <a:xfrm>
            <a:off x="4140010" y="2406411"/>
            <a:ext cx="4234851" cy="4234851"/>
          </a:xfrm>
          <a:prstGeom prst="blockArc">
            <a:avLst>
              <a:gd name="adj1" fmla="val 1752765"/>
              <a:gd name="adj2" fmla="val 9047235"/>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shade val="90000"/>
              <a:hueOff val="262285"/>
              <a:satOff val="-11123"/>
              <a:lumOff val="23713"/>
              <a:alphaOff val="0"/>
            </a:schemeClr>
          </a:lnRef>
          <a:fillRef idx="1">
            <a:schemeClr val="accent1">
              <a:shade val="90000"/>
              <a:hueOff val="262285"/>
              <a:satOff val="-11123"/>
              <a:lumOff val="23713"/>
              <a:alphaOff val="0"/>
            </a:schemeClr>
          </a:fillRef>
          <a:effectRef idx="2">
            <a:schemeClr val="accent1">
              <a:shade val="90000"/>
              <a:hueOff val="262285"/>
              <a:satOff val="-11123"/>
              <a:lumOff val="23713"/>
              <a:alphaOff val="0"/>
            </a:schemeClr>
          </a:effectRef>
          <a:fontRef idx="minor">
            <a:schemeClr val="lt1"/>
          </a:fontRef>
        </p:style>
      </p:sp>
      <p:sp>
        <p:nvSpPr>
          <p:cNvPr id="12" name="막힌 원호 11"/>
          <p:cNvSpPr/>
          <p:nvPr/>
        </p:nvSpPr>
        <p:spPr>
          <a:xfrm>
            <a:off x="4154050" y="2381703"/>
            <a:ext cx="4234851" cy="4234851"/>
          </a:xfrm>
          <a:prstGeom prst="blockArc">
            <a:avLst>
              <a:gd name="adj1" fmla="val 16201565"/>
              <a:gd name="adj2" fmla="val 1800000"/>
              <a:gd name="adj3" fmla="val 4641"/>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2">
            <a:schemeClr val="accent1">
              <a:shade val="90000"/>
              <a:hueOff val="0"/>
              <a:satOff val="0"/>
              <a:lumOff val="0"/>
              <a:alphaOff val="0"/>
            </a:schemeClr>
          </a:effectRef>
          <a:fontRef idx="minor">
            <a:schemeClr val="lt1"/>
          </a:fontRef>
        </p:style>
      </p:sp>
      <p:sp>
        <p:nvSpPr>
          <p:cNvPr id="13" name="자유형 12"/>
          <p:cNvSpPr/>
          <p:nvPr/>
        </p:nvSpPr>
        <p:spPr>
          <a:xfrm>
            <a:off x="4929190" y="3357562"/>
            <a:ext cx="2618660" cy="2426011"/>
          </a:xfrm>
          <a:custGeom>
            <a:avLst/>
            <a:gdLst>
              <a:gd name="connsiteX0" fmla="*/ 0 w 2618660"/>
              <a:gd name="connsiteY0" fmla="*/ 1213006 h 2426011"/>
              <a:gd name="connsiteX1" fmla="*/ 419500 w 2618660"/>
              <a:gd name="connsiteY1" fmla="*/ 323175 h 2426011"/>
              <a:gd name="connsiteX2" fmla="*/ 1309332 w 2618660"/>
              <a:gd name="connsiteY2" fmla="*/ 1 h 2426011"/>
              <a:gd name="connsiteX3" fmla="*/ 2199163 w 2618660"/>
              <a:gd name="connsiteY3" fmla="*/ 323177 h 2426011"/>
              <a:gd name="connsiteX4" fmla="*/ 2618660 w 2618660"/>
              <a:gd name="connsiteY4" fmla="*/ 1213009 h 2426011"/>
              <a:gd name="connsiteX5" fmla="*/ 2199161 w 2618660"/>
              <a:gd name="connsiteY5" fmla="*/ 2102841 h 2426011"/>
              <a:gd name="connsiteX6" fmla="*/ 1309329 w 2618660"/>
              <a:gd name="connsiteY6" fmla="*/ 2426015 h 2426011"/>
              <a:gd name="connsiteX7" fmla="*/ 419498 w 2618660"/>
              <a:gd name="connsiteY7" fmla="*/ 2102840 h 2426011"/>
              <a:gd name="connsiteX8" fmla="*/ 0 w 2618660"/>
              <a:gd name="connsiteY8" fmla="*/ 1213008 h 2426011"/>
              <a:gd name="connsiteX9" fmla="*/ 0 w 2618660"/>
              <a:gd name="connsiteY9" fmla="*/ 1213006 h 242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8660" h="2426011">
                <a:moveTo>
                  <a:pt x="0" y="1213006"/>
                </a:moveTo>
                <a:cubicBezTo>
                  <a:pt x="0" y="875222"/>
                  <a:pt x="152033" y="552736"/>
                  <a:pt x="419500" y="323175"/>
                </a:cubicBezTo>
                <a:cubicBezTo>
                  <a:pt x="661558" y="115422"/>
                  <a:pt x="979362" y="1"/>
                  <a:pt x="1309332" y="1"/>
                </a:cubicBezTo>
                <a:cubicBezTo>
                  <a:pt x="1639302" y="1"/>
                  <a:pt x="1957106" y="115424"/>
                  <a:pt x="2199163" y="323177"/>
                </a:cubicBezTo>
                <a:cubicBezTo>
                  <a:pt x="2466630" y="552738"/>
                  <a:pt x="2618661" y="875225"/>
                  <a:pt x="2618660" y="1213009"/>
                </a:cubicBezTo>
                <a:cubicBezTo>
                  <a:pt x="2618660" y="1550793"/>
                  <a:pt x="2466628" y="1873280"/>
                  <a:pt x="2199161" y="2102841"/>
                </a:cubicBezTo>
                <a:cubicBezTo>
                  <a:pt x="1957103" y="2310594"/>
                  <a:pt x="1639299" y="2426016"/>
                  <a:pt x="1309329" y="2426015"/>
                </a:cubicBezTo>
                <a:cubicBezTo>
                  <a:pt x="979359" y="2426015"/>
                  <a:pt x="661555" y="2310593"/>
                  <a:pt x="419498" y="2102840"/>
                </a:cubicBezTo>
                <a:cubicBezTo>
                  <a:pt x="152031" y="1873279"/>
                  <a:pt x="0" y="1550792"/>
                  <a:pt x="0" y="1213008"/>
                </a:cubicBezTo>
                <a:lnTo>
                  <a:pt x="0" y="12130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60000"/>
              <a:hueOff val="0"/>
              <a:satOff val="0"/>
              <a:lumOff val="0"/>
              <a:alphaOff val="0"/>
            </a:schemeClr>
          </a:fillRef>
          <a:effectRef idx="2">
            <a:schemeClr val="accent1">
              <a:shade val="60000"/>
              <a:hueOff val="0"/>
              <a:satOff val="0"/>
              <a:lumOff val="0"/>
              <a:alphaOff val="0"/>
            </a:schemeClr>
          </a:effectRef>
          <a:fontRef idx="minor">
            <a:schemeClr val="lt1"/>
          </a:fontRef>
        </p:style>
        <p:txBody>
          <a:bodyPr spcFirstLastPara="0" vert="horz" wrap="square" lIns="408894" tIns="380681" rIns="408894" bIns="380681" numCol="1" spcCol="1270" anchor="ctr" anchorCtr="0">
            <a:noAutofit/>
          </a:bodyPr>
          <a:lstStyle/>
          <a:p>
            <a:pPr lvl="0" algn="ctr" defTabSz="889000" latinLnBrk="1">
              <a:lnSpc>
                <a:spcPct val="90000"/>
              </a:lnSpc>
              <a:spcBef>
                <a:spcPct val="0"/>
              </a:spcBef>
              <a:spcAft>
                <a:spcPct val="35000"/>
              </a:spcAft>
            </a:pPr>
            <a:r>
              <a:rPr lang="ko-KR" altLang="en-US" sz="2000" kern="1200" dirty="0" smtClean="0"/>
              <a:t>인구</a:t>
            </a:r>
            <a:endParaRPr lang="en-US" altLang="ko-KR" sz="2000" kern="1200" dirty="0" smtClean="0"/>
          </a:p>
          <a:p>
            <a:pPr lvl="0" algn="ctr" defTabSz="889000" latinLnBrk="1">
              <a:lnSpc>
                <a:spcPct val="90000"/>
              </a:lnSpc>
              <a:spcBef>
                <a:spcPct val="0"/>
              </a:spcBef>
              <a:spcAft>
                <a:spcPct val="35000"/>
              </a:spcAft>
            </a:pPr>
            <a:r>
              <a:rPr lang="en-US" altLang="ko-KR" sz="2000" kern="1200" dirty="0" smtClean="0"/>
              <a:t>127,288,419</a:t>
            </a:r>
            <a:r>
              <a:rPr lang="ko-KR" altLang="en-US" sz="2000" kern="1200" dirty="0" smtClean="0"/>
              <a:t>  </a:t>
            </a:r>
            <a:endParaRPr lang="en-US" altLang="ko-KR" sz="2000" kern="1200" dirty="0" smtClean="0"/>
          </a:p>
        </p:txBody>
      </p:sp>
      <p:sp>
        <p:nvSpPr>
          <p:cNvPr id="14" name="자유형 13"/>
          <p:cNvSpPr/>
          <p:nvPr/>
        </p:nvSpPr>
        <p:spPr>
          <a:xfrm>
            <a:off x="5471468" y="1571612"/>
            <a:ext cx="1601899" cy="1552884"/>
          </a:xfrm>
          <a:custGeom>
            <a:avLst/>
            <a:gdLst>
              <a:gd name="connsiteX0" fmla="*/ 0 w 1601899"/>
              <a:gd name="connsiteY0" fmla="*/ 776442 h 1552884"/>
              <a:gd name="connsiteX1" fmla="*/ 243460 w 1601899"/>
              <a:gd name="connsiteY1" fmla="*/ 218952 h 1552884"/>
              <a:gd name="connsiteX2" fmla="*/ 800951 w 1601899"/>
              <a:gd name="connsiteY2" fmla="*/ 1 h 1552884"/>
              <a:gd name="connsiteX3" fmla="*/ 1358441 w 1601899"/>
              <a:gd name="connsiteY3" fmla="*/ 218953 h 1552884"/>
              <a:gd name="connsiteX4" fmla="*/ 1601900 w 1601899"/>
              <a:gd name="connsiteY4" fmla="*/ 776444 h 1552884"/>
              <a:gd name="connsiteX5" fmla="*/ 1358440 w 1601899"/>
              <a:gd name="connsiteY5" fmla="*/ 1333935 h 1552884"/>
              <a:gd name="connsiteX6" fmla="*/ 800949 w 1601899"/>
              <a:gd name="connsiteY6" fmla="*/ 1552886 h 1552884"/>
              <a:gd name="connsiteX7" fmla="*/ 243459 w 1601899"/>
              <a:gd name="connsiteY7" fmla="*/ 1333934 h 1552884"/>
              <a:gd name="connsiteX8" fmla="*/ 0 w 1601899"/>
              <a:gd name="connsiteY8" fmla="*/ 776443 h 1552884"/>
              <a:gd name="connsiteX9" fmla="*/ 0 w 1601899"/>
              <a:gd name="connsiteY9" fmla="*/ 776442 h 15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899" h="1552884">
                <a:moveTo>
                  <a:pt x="0" y="776442"/>
                </a:moveTo>
                <a:cubicBezTo>
                  <a:pt x="0" y="566333"/>
                  <a:pt x="87839" y="365195"/>
                  <a:pt x="243460" y="218952"/>
                </a:cubicBezTo>
                <a:cubicBezTo>
                  <a:pt x="392889" y="78528"/>
                  <a:pt x="592834" y="1"/>
                  <a:pt x="800951" y="1"/>
                </a:cubicBezTo>
                <a:cubicBezTo>
                  <a:pt x="1009068" y="1"/>
                  <a:pt x="1209012" y="78529"/>
                  <a:pt x="1358441" y="218953"/>
                </a:cubicBezTo>
                <a:cubicBezTo>
                  <a:pt x="1514062" y="365196"/>
                  <a:pt x="1601900" y="566335"/>
                  <a:pt x="1601900" y="776444"/>
                </a:cubicBezTo>
                <a:cubicBezTo>
                  <a:pt x="1601900" y="986553"/>
                  <a:pt x="1514061" y="1187691"/>
                  <a:pt x="1358440" y="1333935"/>
                </a:cubicBezTo>
                <a:cubicBezTo>
                  <a:pt x="1209011" y="1474359"/>
                  <a:pt x="1009066" y="1552887"/>
                  <a:pt x="800949" y="1552886"/>
                </a:cubicBezTo>
                <a:cubicBezTo>
                  <a:pt x="592832" y="1552886"/>
                  <a:pt x="392888" y="1474358"/>
                  <a:pt x="243459" y="1333934"/>
                </a:cubicBezTo>
                <a:cubicBezTo>
                  <a:pt x="87838" y="1187691"/>
                  <a:pt x="0" y="986552"/>
                  <a:pt x="0" y="776443"/>
                </a:cubicBezTo>
                <a:lnTo>
                  <a:pt x="0" y="7764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259993" tIns="252814" rIns="259993" bIns="252814" numCol="1" spcCol="1270" anchor="ctr" anchorCtr="0">
            <a:noAutofit/>
          </a:bodyPr>
          <a:lstStyle/>
          <a:p>
            <a:pPr lvl="0" algn="ctr" defTabSz="889000" latinLnBrk="1">
              <a:lnSpc>
                <a:spcPct val="90000"/>
              </a:lnSpc>
              <a:spcBef>
                <a:spcPct val="0"/>
              </a:spcBef>
              <a:spcAft>
                <a:spcPct val="35000"/>
              </a:spcAft>
            </a:pPr>
            <a:endParaRPr lang="en-US" altLang="ko-KR" sz="2000" kern="1200" dirty="0" smtClean="0"/>
          </a:p>
          <a:p>
            <a:pPr lvl="0" algn="ctr" defTabSz="889000" latinLnBrk="1">
              <a:lnSpc>
                <a:spcPct val="90000"/>
              </a:lnSpc>
              <a:spcBef>
                <a:spcPct val="0"/>
              </a:spcBef>
              <a:spcAft>
                <a:spcPct val="35000"/>
              </a:spcAft>
            </a:pPr>
            <a:r>
              <a:rPr lang="ko-KR" altLang="en-US" sz="2000" kern="1200" dirty="0" smtClean="0"/>
              <a:t>인구밀도</a:t>
            </a:r>
            <a:endParaRPr lang="en-US" altLang="ko-KR" sz="2000" kern="1200" dirty="0" smtClean="0"/>
          </a:p>
          <a:p>
            <a:pPr lvl="0" algn="ctr" defTabSz="889000" latinLnBrk="1">
              <a:lnSpc>
                <a:spcPct val="90000"/>
              </a:lnSpc>
              <a:spcBef>
                <a:spcPct val="0"/>
              </a:spcBef>
              <a:spcAft>
                <a:spcPct val="35000"/>
              </a:spcAft>
            </a:pPr>
            <a:r>
              <a:rPr lang="en-US" altLang="ko-KR" sz="2000" kern="1200" dirty="0" smtClean="0"/>
              <a:t>337</a:t>
            </a:r>
            <a:r>
              <a:rPr lang="ko-KR" altLang="en-US" sz="2000" kern="1200" dirty="0" smtClean="0"/>
              <a:t>㎢</a:t>
            </a:r>
            <a:endParaRPr lang="en-US" altLang="ko-KR" sz="2000" kern="1200" dirty="0" smtClean="0"/>
          </a:p>
          <a:p>
            <a:pPr lvl="0" algn="ctr" defTabSz="889000" latinLnBrk="1">
              <a:lnSpc>
                <a:spcPct val="90000"/>
              </a:lnSpc>
              <a:spcBef>
                <a:spcPct val="0"/>
              </a:spcBef>
              <a:spcAft>
                <a:spcPct val="35000"/>
              </a:spcAft>
            </a:pPr>
            <a:endParaRPr lang="en-US" altLang="ko-KR" sz="1000" kern="1200" dirty="0" smtClean="0"/>
          </a:p>
          <a:p>
            <a:pPr lvl="0" algn="ctr" defTabSz="889000" latinLnBrk="1">
              <a:lnSpc>
                <a:spcPct val="90000"/>
              </a:lnSpc>
              <a:spcBef>
                <a:spcPct val="0"/>
              </a:spcBef>
              <a:spcAft>
                <a:spcPct val="35000"/>
              </a:spcAft>
            </a:pPr>
            <a:endParaRPr lang="ko-KR" altLang="en-US" sz="1000" kern="1200" dirty="0"/>
          </a:p>
        </p:txBody>
      </p:sp>
      <p:sp>
        <p:nvSpPr>
          <p:cNvPr id="16" name="자유형 15"/>
          <p:cNvSpPr/>
          <p:nvPr/>
        </p:nvSpPr>
        <p:spPr>
          <a:xfrm>
            <a:off x="3668580" y="5006938"/>
            <a:ext cx="1617800" cy="1636772"/>
          </a:xfrm>
          <a:custGeom>
            <a:avLst/>
            <a:gdLst>
              <a:gd name="connsiteX0" fmla="*/ 0 w 1617800"/>
              <a:gd name="connsiteY0" fmla="*/ 818386 h 1636772"/>
              <a:gd name="connsiteX1" fmla="*/ 233598 w 1617800"/>
              <a:gd name="connsiteY1" fmla="*/ 243083 h 1636772"/>
              <a:gd name="connsiteX2" fmla="*/ 808902 w 1617800"/>
              <a:gd name="connsiteY2" fmla="*/ 1 h 1636772"/>
              <a:gd name="connsiteX3" fmla="*/ 1384205 w 1617800"/>
              <a:gd name="connsiteY3" fmla="*/ 243085 h 1636772"/>
              <a:gd name="connsiteX4" fmla="*/ 1617801 w 1617800"/>
              <a:gd name="connsiteY4" fmla="*/ 818389 h 1636772"/>
              <a:gd name="connsiteX5" fmla="*/ 1384204 w 1617800"/>
              <a:gd name="connsiteY5" fmla="*/ 1393692 h 1636772"/>
              <a:gd name="connsiteX6" fmla="*/ 808901 w 1617800"/>
              <a:gd name="connsiteY6" fmla="*/ 1636775 h 1636772"/>
              <a:gd name="connsiteX7" fmla="*/ 233598 w 1617800"/>
              <a:gd name="connsiteY7" fmla="*/ 1393692 h 1636772"/>
              <a:gd name="connsiteX8" fmla="*/ 2 w 1617800"/>
              <a:gd name="connsiteY8" fmla="*/ 818388 h 1636772"/>
              <a:gd name="connsiteX9" fmla="*/ 0 w 1617800"/>
              <a:gd name="connsiteY9" fmla="*/ 818386 h 163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800" h="1636772">
                <a:moveTo>
                  <a:pt x="0" y="818386"/>
                </a:moveTo>
                <a:cubicBezTo>
                  <a:pt x="0" y="602989"/>
                  <a:pt x="83934" y="396277"/>
                  <a:pt x="233598" y="243083"/>
                </a:cubicBezTo>
                <a:cubicBezTo>
                  <a:pt x="385559" y="87538"/>
                  <a:pt x="592734" y="1"/>
                  <a:pt x="808902" y="1"/>
                </a:cubicBezTo>
                <a:cubicBezTo>
                  <a:pt x="1025070" y="1"/>
                  <a:pt x="1232245" y="87539"/>
                  <a:pt x="1384205" y="243085"/>
                </a:cubicBezTo>
                <a:cubicBezTo>
                  <a:pt x="1533868" y="396279"/>
                  <a:pt x="1617801" y="602992"/>
                  <a:pt x="1617801" y="818389"/>
                </a:cubicBezTo>
                <a:cubicBezTo>
                  <a:pt x="1617801" y="1033786"/>
                  <a:pt x="1533867" y="1240499"/>
                  <a:pt x="1384204" y="1393692"/>
                </a:cubicBezTo>
                <a:cubicBezTo>
                  <a:pt x="1232244" y="1549237"/>
                  <a:pt x="1025069" y="1636775"/>
                  <a:pt x="808901" y="1636775"/>
                </a:cubicBezTo>
                <a:cubicBezTo>
                  <a:pt x="592733" y="1636775"/>
                  <a:pt x="385558" y="1549237"/>
                  <a:pt x="233598" y="1393692"/>
                </a:cubicBezTo>
                <a:cubicBezTo>
                  <a:pt x="83935" y="1240498"/>
                  <a:pt x="1" y="1033785"/>
                  <a:pt x="2" y="818388"/>
                </a:cubicBezTo>
                <a:lnTo>
                  <a:pt x="0" y="81838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51621"/>
              <a:satOff val="-11993"/>
              <a:lumOff val="29791"/>
              <a:alphaOff val="0"/>
            </a:schemeClr>
          </a:fillRef>
          <a:effectRef idx="2">
            <a:schemeClr val="accent1">
              <a:shade val="50000"/>
              <a:hueOff val="251621"/>
              <a:satOff val="-11993"/>
              <a:lumOff val="29791"/>
              <a:alphaOff val="0"/>
            </a:schemeClr>
          </a:effectRef>
          <a:fontRef idx="minor">
            <a:schemeClr val="lt1"/>
          </a:fontRef>
        </p:style>
        <p:txBody>
          <a:bodyPr spcFirstLastPara="0" vert="horz" wrap="square" lIns="262321" tIns="265100" rIns="262321" bIns="265100" numCol="1" spcCol="1270" anchor="ctr" anchorCtr="0">
            <a:noAutofit/>
          </a:bodyPr>
          <a:lstStyle/>
          <a:p>
            <a:pPr lvl="0" algn="ctr" defTabSz="889000" latinLnBrk="1">
              <a:lnSpc>
                <a:spcPct val="90000"/>
              </a:lnSpc>
              <a:spcBef>
                <a:spcPct val="0"/>
              </a:spcBef>
              <a:spcAft>
                <a:spcPct val="35000"/>
              </a:spcAft>
            </a:pPr>
            <a:r>
              <a:rPr lang="ko-KR" altLang="en-US" sz="2000" kern="1200" dirty="0" smtClean="0"/>
              <a:t>평균수명</a:t>
            </a:r>
            <a:endParaRPr lang="en-US" altLang="ko-KR" sz="2000" kern="1200" dirty="0" smtClean="0"/>
          </a:p>
          <a:p>
            <a:pPr lvl="0" algn="ctr" defTabSz="889000" latinLnBrk="1">
              <a:lnSpc>
                <a:spcPct val="90000"/>
              </a:lnSpc>
              <a:spcBef>
                <a:spcPct val="0"/>
              </a:spcBef>
              <a:spcAft>
                <a:spcPct val="35000"/>
              </a:spcAft>
            </a:pPr>
            <a:r>
              <a:rPr lang="en-US" altLang="ko-KR" sz="2000" kern="1200" dirty="0" smtClean="0"/>
              <a:t>82.07</a:t>
            </a:r>
            <a:endParaRPr lang="ko-KR" altLang="en-US" sz="2000" kern="1200" dirty="0"/>
          </a:p>
        </p:txBody>
      </p:sp>
      <p:sp>
        <p:nvSpPr>
          <p:cNvPr id="17" name="자유형 16"/>
          <p:cNvSpPr/>
          <p:nvPr/>
        </p:nvSpPr>
        <p:spPr>
          <a:xfrm>
            <a:off x="7311918" y="5078376"/>
            <a:ext cx="1617800" cy="1636772"/>
          </a:xfrm>
          <a:custGeom>
            <a:avLst/>
            <a:gdLst>
              <a:gd name="connsiteX0" fmla="*/ 0 w 1617800"/>
              <a:gd name="connsiteY0" fmla="*/ 818386 h 1636772"/>
              <a:gd name="connsiteX1" fmla="*/ 233598 w 1617800"/>
              <a:gd name="connsiteY1" fmla="*/ 243083 h 1636772"/>
              <a:gd name="connsiteX2" fmla="*/ 808902 w 1617800"/>
              <a:gd name="connsiteY2" fmla="*/ 1 h 1636772"/>
              <a:gd name="connsiteX3" fmla="*/ 1384205 w 1617800"/>
              <a:gd name="connsiteY3" fmla="*/ 243085 h 1636772"/>
              <a:gd name="connsiteX4" fmla="*/ 1617801 w 1617800"/>
              <a:gd name="connsiteY4" fmla="*/ 818389 h 1636772"/>
              <a:gd name="connsiteX5" fmla="*/ 1384204 w 1617800"/>
              <a:gd name="connsiteY5" fmla="*/ 1393692 h 1636772"/>
              <a:gd name="connsiteX6" fmla="*/ 808901 w 1617800"/>
              <a:gd name="connsiteY6" fmla="*/ 1636775 h 1636772"/>
              <a:gd name="connsiteX7" fmla="*/ 233598 w 1617800"/>
              <a:gd name="connsiteY7" fmla="*/ 1393692 h 1636772"/>
              <a:gd name="connsiteX8" fmla="*/ 2 w 1617800"/>
              <a:gd name="connsiteY8" fmla="*/ 818388 h 1636772"/>
              <a:gd name="connsiteX9" fmla="*/ 0 w 1617800"/>
              <a:gd name="connsiteY9" fmla="*/ 818386 h 163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800" h="1636772">
                <a:moveTo>
                  <a:pt x="0" y="818386"/>
                </a:moveTo>
                <a:cubicBezTo>
                  <a:pt x="0" y="602989"/>
                  <a:pt x="83934" y="396277"/>
                  <a:pt x="233598" y="243083"/>
                </a:cubicBezTo>
                <a:cubicBezTo>
                  <a:pt x="385559" y="87538"/>
                  <a:pt x="592734" y="1"/>
                  <a:pt x="808902" y="1"/>
                </a:cubicBezTo>
                <a:cubicBezTo>
                  <a:pt x="1025070" y="1"/>
                  <a:pt x="1232245" y="87539"/>
                  <a:pt x="1384205" y="243085"/>
                </a:cubicBezTo>
                <a:cubicBezTo>
                  <a:pt x="1533868" y="396279"/>
                  <a:pt x="1617801" y="602992"/>
                  <a:pt x="1617801" y="818389"/>
                </a:cubicBezTo>
                <a:cubicBezTo>
                  <a:pt x="1617801" y="1033786"/>
                  <a:pt x="1533867" y="1240499"/>
                  <a:pt x="1384204" y="1393692"/>
                </a:cubicBezTo>
                <a:cubicBezTo>
                  <a:pt x="1232244" y="1549237"/>
                  <a:pt x="1025069" y="1636775"/>
                  <a:pt x="808901" y="1636775"/>
                </a:cubicBezTo>
                <a:cubicBezTo>
                  <a:pt x="592733" y="1636775"/>
                  <a:pt x="385558" y="1549237"/>
                  <a:pt x="233598" y="1393692"/>
                </a:cubicBezTo>
                <a:cubicBezTo>
                  <a:pt x="83935" y="1240498"/>
                  <a:pt x="1" y="1033785"/>
                  <a:pt x="2" y="818388"/>
                </a:cubicBezTo>
                <a:lnTo>
                  <a:pt x="0" y="81838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51621"/>
              <a:satOff val="-11993"/>
              <a:lumOff val="29791"/>
              <a:alphaOff val="0"/>
            </a:schemeClr>
          </a:fillRef>
          <a:effectRef idx="2">
            <a:schemeClr val="accent1">
              <a:shade val="50000"/>
              <a:hueOff val="251621"/>
              <a:satOff val="-11993"/>
              <a:lumOff val="29791"/>
              <a:alphaOff val="0"/>
            </a:schemeClr>
          </a:effectRef>
          <a:fontRef idx="minor">
            <a:schemeClr val="lt1"/>
          </a:fontRef>
        </p:style>
        <p:txBody>
          <a:bodyPr spcFirstLastPara="0" vert="horz" wrap="square" lIns="262321" tIns="265100" rIns="262321" bIns="265100" numCol="1" spcCol="1270" anchor="ctr" anchorCtr="0">
            <a:noAutofit/>
          </a:bodyPr>
          <a:lstStyle/>
          <a:p>
            <a:pPr lvl="0" algn="ctr" defTabSz="889000">
              <a:lnSpc>
                <a:spcPct val="90000"/>
              </a:lnSpc>
              <a:spcBef>
                <a:spcPct val="0"/>
              </a:spcBef>
              <a:spcAft>
                <a:spcPct val="35000"/>
              </a:spcAft>
            </a:pPr>
            <a:r>
              <a:rPr lang="ko-KR" altLang="en-US" sz="2000" dirty="0" smtClean="0"/>
              <a:t>출산율</a:t>
            </a:r>
            <a:endParaRPr lang="en-US" altLang="ko-KR" sz="2000" dirty="0" smtClean="0"/>
          </a:p>
          <a:p>
            <a:pPr lvl="0" algn="ctr" defTabSz="889000">
              <a:lnSpc>
                <a:spcPct val="90000"/>
              </a:lnSpc>
              <a:spcBef>
                <a:spcPct val="0"/>
              </a:spcBef>
              <a:spcAft>
                <a:spcPct val="35000"/>
              </a:spcAft>
            </a:pPr>
            <a:r>
              <a:rPr lang="en-US" altLang="ko-KR" sz="2000" dirty="0" smtClean="0"/>
              <a:t>1.22</a:t>
            </a:r>
            <a:endParaRPr lang="ko-KR"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par>
                          <p:cTn id="19" fill="hold">
                            <p:stCondLst>
                              <p:cond delay="0"/>
                            </p:stCondLst>
                            <p:childTnLst>
                              <p:par>
                                <p:cTn id="20" presetID="3"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500"/>
                            </p:stCondLst>
                            <p:childTnLst>
                              <p:par>
                                <p:cTn id="24" presetID="9" presetClass="entr" presetSubtype="0" fill="hold" grpId="1"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par>
                          <p:cTn id="42" fill="hold">
                            <p:stCondLst>
                              <p:cond delay="1000"/>
                            </p:stCondLst>
                            <p:childTnLst>
                              <p:par>
                                <p:cTn id="43" presetID="6"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28628" y="1428736"/>
            <a:ext cx="8501090" cy="1428760"/>
          </a:xfrm>
        </p:spPr>
        <p:txBody>
          <a:bodyPr/>
          <a:lstStyle/>
          <a:p>
            <a:r>
              <a:rPr lang="ko-KR" altLang="en-US" dirty="0" err="1" smtClean="0"/>
              <a:t>환태평양산지대에위치</a:t>
            </a:r>
            <a:r>
              <a:rPr lang="ko-KR" altLang="en-US" dirty="0" smtClean="0"/>
              <a:t> </a:t>
            </a:r>
            <a:endParaRPr lang="en-US" altLang="ko-KR" dirty="0" smtClean="0"/>
          </a:p>
          <a:p>
            <a:r>
              <a:rPr lang="ko-KR" altLang="en-US" dirty="0" smtClean="0"/>
              <a:t>약 </a:t>
            </a:r>
            <a:r>
              <a:rPr lang="en-US" altLang="ko-KR" dirty="0" smtClean="0"/>
              <a:t>8</a:t>
            </a:r>
            <a:r>
              <a:rPr lang="ko-KR" altLang="en-US" dirty="0" err="1" smtClean="0"/>
              <a:t>천년전</a:t>
            </a:r>
            <a:r>
              <a:rPr lang="ko-KR" altLang="en-US" dirty="0" smtClean="0"/>
              <a:t> 오늘날과 같은 모습 형성</a:t>
            </a:r>
            <a:endParaRPr lang="en-US" altLang="ko-KR" dirty="0" smtClean="0"/>
          </a:p>
          <a:p>
            <a:endParaRPr lang="ko-KR" altLang="en-US" dirty="0"/>
          </a:p>
        </p:txBody>
      </p:sp>
      <p:graphicFrame>
        <p:nvGraphicFramePr>
          <p:cNvPr id="4" name="다이어그램 3"/>
          <p:cNvGraphicFramePr/>
          <p:nvPr/>
        </p:nvGraphicFramePr>
        <p:xfrm>
          <a:off x="857224" y="2786058"/>
          <a:ext cx="7429552" cy="363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제목 1"/>
          <p:cNvSpPr>
            <a:spLocks noGrp="1"/>
          </p:cNvSpPr>
          <p:nvPr>
            <p:ph type="title"/>
          </p:nvPr>
        </p:nvSpPr>
        <p:spPr>
          <a:xfrm>
            <a:off x="457200" y="357166"/>
            <a:ext cx="6829444" cy="928686"/>
          </a:xfrm>
        </p:spPr>
        <p:txBody>
          <a:bodyPr>
            <a:normAutofit/>
          </a:bodyPr>
          <a:lstStyle/>
          <a:p>
            <a:r>
              <a:rPr lang="en-US" altLang="ko-KR" dirty="0" smtClean="0"/>
              <a:t>(1) </a:t>
            </a:r>
            <a:r>
              <a:rPr lang="ko-KR" altLang="en-US" dirty="0" smtClean="0"/>
              <a:t>일본열도</a:t>
            </a:r>
            <a:endParaRPr lang="ko-KR" alt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 </a:t>
            </a:r>
            <a:r>
              <a:rPr lang="ko-KR" altLang="en-US" dirty="0" smtClean="0"/>
              <a:t>일본의 행정구역</a:t>
            </a:r>
            <a:endParaRPr lang="ko-KR" altLang="en-US" dirty="0"/>
          </a:p>
        </p:txBody>
      </p:sp>
      <p:pic>
        <p:nvPicPr>
          <p:cNvPr id="4" name="내용 개체 틀 3" descr="일본의 행정구역 지도.jpg"/>
          <p:cNvPicPr>
            <a:picLocks noGrp="1" noChangeAspect="1"/>
          </p:cNvPicPr>
          <p:nvPr>
            <p:ph idx="1"/>
          </p:nvPr>
        </p:nvPicPr>
        <p:blipFill>
          <a:blip r:embed="rId3" cstate="print"/>
          <a:stretch>
            <a:fillRect/>
          </a:stretch>
        </p:blipFill>
        <p:spPr>
          <a:xfrm>
            <a:off x="357158" y="1285860"/>
            <a:ext cx="8429684" cy="5286412"/>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 </a:t>
            </a:r>
            <a:r>
              <a:rPr lang="ko-KR" altLang="en-US" dirty="0" smtClean="0"/>
              <a:t>일본의 행정구역</a:t>
            </a:r>
            <a:endParaRPr lang="ko-KR" altLang="en-US" dirty="0"/>
          </a:p>
        </p:txBody>
      </p:sp>
      <p:sp>
        <p:nvSpPr>
          <p:cNvPr id="3" name="내용 개체 틀 2"/>
          <p:cNvSpPr>
            <a:spLocks noGrp="1"/>
          </p:cNvSpPr>
          <p:nvPr>
            <p:ph idx="1"/>
          </p:nvPr>
        </p:nvSpPr>
        <p:spPr>
          <a:xfrm>
            <a:off x="457200" y="1357299"/>
            <a:ext cx="8401080" cy="1143008"/>
          </a:xfrm>
        </p:spPr>
        <p:txBody>
          <a:bodyPr/>
          <a:lstStyle/>
          <a:p>
            <a:pPr marL="514350" indent="-514350">
              <a:buNone/>
            </a:pPr>
            <a:r>
              <a:rPr lang="en-US" altLang="ko-KR" sz="2800" dirty="0" smtClean="0"/>
              <a:t>	</a:t>
            </a:r>
            <a:r>
              <a:rPr lang="en-US" altLang="ko-KR" dirty="0" smtClean="0"/>
              <a:t>1) </a:t>
            </a:r>
            <a:r>
              <a:rPr lang="ko-KR" altLang="en-US" dirty="0" smtClean="0"/>
              <a:t>서남일본</a:t>
            </a:r>
            <a:endParaRPr lang="en-US" altLang="ko-KR" dirty="0" smtClean="0"/>
          </a:p>
          <a:p>
            <a:pPr marL="514350" indent="-514350">
              <a:buNone/>
            </a:pPr>
            <a:r>
              <a:rPr lang="en-US" altLang="ko-KR" sz="2800" dirty="0" smtClean="0"/>
              <a:t> 		- </a:t>
            </a:r>
            <a:r>
              <a:rPr lang="ko-KR" altLang="en-US" sz="2800" dirty="0" err="1" smtClean="0"/>
              <a:t>큐슈지방</a:t>
            </a:r>
            <a:endParaRPr lang="en-US" altLang="ko-KR" sz="2800" dirty="0" smtClean="0"/>
          </a:p>
          <a:p>
            <a:pPr marL="514350" indent="-514350">
              <a:buNone/>
            </a:pPr>
            <a:endParaRPr lang="en-US" altLang="ko-KR" dirty="0" smtClean="0"/>
          </a:p>
          <a:p>
            <a:endParaRPr lang="en-US" altLang="ko-KR" dirty="0" smtClean="0"/>
          </a:p>
        </p:txBody>
      </p:sp>
      <p:pic>
        <p:nvPicPr>
          <p:cNvPr id="4" name="그림 3" descr="규슈.bmp"/>
          <p:cNvPicPr>
            <a:picLocks noChangeAspect="1"/>
          </p:cNvPicPr>
          <p:nvPr/>
        </p:nvPicPr>
        <p:blipFill>
          <a:blip r:embed="rId2" cstate="print"/>
          <a:stretch>
            <a:fillRect/>
          </a:stretch>
        </p:blipFill>
        <p:spPr>
          <a:xfrm>
            <a:off x="550549" y="2571744"/>
            <a:ext cx="2735567" cy="3714776"/>
          </a:xfrm>
          <a:prstGeom prst="rect">
            <a:avLst/>
          </a:prstGeom>
        </p:spPr>
      </p:pic>
      <p:sp>
        <p:nvSpPr>
          <p:cNvPr id="5" name="직사각형 4"/>
          <p:cNvSpPr/>
          <p:nvPr/>
        </p:nvSpPr>
        <p:spPr>
          <a:xfrm>
            <a:off x="3571868" y="2643182"/>
            <a:ext cx="5357850" cy="3714776"/>
          </a:xfrm>
          <a:prstGeom prst="rect">
            <a:avLst/>
          </a:prstGeom>
          <a:solidFill>
            <a:schemeClr val="accent2">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60000"/>
              </a:lnSpc>
            </a:pPr>
            <a:endParaRPr lang="en-US" altLang="ko-KR" b="0" i="0" spc="0" dirty="0" smtClean="0">
              <a:solidFill>
                <a:schemeClr val="tx1"/>
              </a:solidFill>
              <a:latin typeface="바탕"/>
            </a:endParaRPr>
          </a:p>
          <a:p>
            <a:pPr algn="just">
              <a:lnSpc>
                <a:spcPct val="160000"/>
              </a:lnSpc>
            </a:pPr>
            <a:endParaRPr lang="en-US" altLang="ko-KR" dirty="0">
              <a:solidFill>
                <a:schemeClr val="tx1"/>
              </a:solidFill>
              <a:latin typeface="바탕"/>
            </a:endParaRPr>
          </a:p>
          <a:p>
            <a:pPr algn="just">
              <a:lnSpc>
                <a:spcPct val="160000"/>
              </a:lnSpc>
            </a:pPr>
            <a:endParaRPr lang="en-US" altLang="ko-KR" b="0" i="0" spc="0" dirty="0" smtClean="0">
              <a:solidFill>
                <a:schemeClr val="tx1"/>
              </a:solidFill>
              <a:latin typeface="바탕"/>
            </a:endParaRPr>
          </a:p>
          <a:p>
            <a:pPr algn="just">
              <a:lnSpc>
                <a:spcPct val="160000"/>
              </a:lnSpc>
            </a:pPr>
            <a:endParaRPr lang="en-US" altLang="ko-KR" dirty="0">
              <a:solidFill>
                <a:schemeClr val="tx1"/>
              </a:solidFill>
              <a:latin typeface="바탕"/>
            </a:endParaRPr>
          </a:p>
          <a:p>
            <a:pPr algn="just">
              <a:lnSpc>
                <a:spcPct val="160000"/>
              </a:lnSpc>
            </a:pPr>
            <a:endParaRPr lang="en-US" altLang="ko-KR" b="0" i="0" spc="0" dirty="0" smtClean="0">
              <a:solidFill>
                <a:schemeClr val="tx1"/>
              </a:solidFill>
              <a:latin typeface="바탕"/>
            </a:endParaRPr>
          </a:p>
          <a:p>
            <a:pPr algn="just">
              <a:lnSpc>
                <a:spcPct val="160000"/>
              </a:lnSpc>
            </a:pPr>
            <a:endParaRPr lang="en-US" altLang="ko-KR" dirty="0">
              <a:solidFill>
                <a:schemeClr val="tx1"/>
              </a:solidFill>
              <a:latin typeface="바탕"/>
            </a:endParaRPr>
          </a:p>
          <a:p>
            <a:pPr algn="just">
              <a:lnSpc>
                <a:spcPct val="160000"/>
              </a:lnSpc>
            </a:pPr>
            <a:endParaRPr lang="en-US" altLang="ko-KR" b="0" i="0" spc="0" dirty="0" smtClean="0">
              <a:solidFill>
                <a:schemeClr val="tx1"/>
              </a:solidFill>
              <a:latin typeface="바탕"/>
            </a:endParaRPr>
          </a:p>
          <a:p>
            <a:pPr algn="just">
              <a:lnSpc>
                <a:spcPct val="160000"/>
              </a:lnSpc>
            </a:pPr>
            <a:endParaRPr lang="en-US" altLang="ko-KR" b="0" i="0" spc="0" dirty="0" smtClean="0">
              <a:solidFill>
                <a:schemeClr val="tx1"/>
              </a:solidFill>
              <a:latin typeface="바탕"/>
            </a:endParaRPr>
          </a:p>
          <a:p>
            <a:pPr algn="just">
              <a:lnSpc>
                <a:spcPct val="160000"/>
              </a:lnSpc>
            </a:pPr>
            <a:endParaRPr lang="en-US" altLang="ko-KR" dirty="0">
              <a:solidFill>
                <a:schemeClr val="tx1"/>
              </a:solidFill>
              <a:latin typeface="바탕"/>
            </a:endParaRPr>
          </a:p>
          <a:p>
            <a:pPr algn="just">
              <a:lnSpc>
                <a:spcPct val="160000"/>
              </a:lnSpc>
            </a:pPr>
            <a:r>
              <a:rPr lang="ko-KR" altLang="en-US" sz="2400" b="0" i="0" spc="0" dirty="0" smtClean="0">
                <a:solidFill>
                  <a:schemeClr val="tx1"/>
                </a:solidFill>
                <a:latin typeface="바탕"/>
              </a:rPr>
              <a:t>외래문화의 창구</a:t>
            </a:r>
            <a:endParaRPr lang="en-US" altLang="ko-KR" sz="2400" b="0" i="0" spc="0" dirty="0" smtClean="0">
              <a:solidFill>
                <a:schemeClr val="tx1"/>
              </a:solidFill>
              <a:latin typeface="바탕"/>
            </a:endParaRPr>
          </a:p>
          <a:p>
            <a:pPr algn="just">
              <a:lnSpc>
                <a:spcPct val="160000"/>
              </a:lnSpc>
            </a:pPr>
            <a:r>
              <a:rPr lang="ko-KR" altLang="en-US" sz="2400" b="0" i="0" spc="0" dirty="0" smtClean="0">
                <a:solidFill>
                  <a:schemeClr val="tx1"/>
                </a:solidFill>
                <a:latin typeface="바탕"/>
              </a:rPr>
              <a:t>선진문화 수용</a:t>
            </a:r>
            <a:endParaRPr lang="en-US" altLang="ko-KR" sz="2400" b="0" i="0" spc="0" dirty="0" smtClean="0">
              <a:solidFill>
                <a:schemeClr val="tx1"/>
              </a:solidFill>
              <a:latin typeface="바탕"/>
            </a:endParaRPr>
          </a:p>
          <a:p>
            <a:pPr algn="just">
              <a:lnSpc>
                <a:spcPct val="160000"/>
              </a:lnSpc>
            </a:pPr>
            <a:r>
              <a:rPr lang="ko-KR" altLang="en-US" sz="2400" b="0" i="0" spc="0" dirty="0" smtClean="0">
                <a:solidFill>
                  <a:schemeClr val="tx1"/>
                </a:solidFill>
                <a:latin typeface="바탕"/>
              </a:rPr>
              <a:t>교통상 역할 담당</a:t>
            </a:r>
            <a:endParaRPr lang="en-US" altLang="ko-KR" sz="2400" b="0" i="0" spc="0" dirty="0" smtClean="0">
              <a:solidFill>
                <a:schemeClr val="tx1"/>
              </a:solidFill>
              <a:latin typeface="바탕"/>
            </a:endParaRPr>
          </a:p>
          <a:p>
            <a:pPr algn="just">
              <a:lnSpc>
                <a:spcPct val="160000"/>
              </a:lnSpc>
            </a:pPr>
            <a:r>
              <a:rPr lang="en-US" altLang="ko-KR" sz="2400" b="0" i="0" spc="0" dirty="0" smtClean="0">
                <a:solidFill>
                  <a:schemeClr val="tx1"/>
                </a:solidFill>
                <a:latin typeface="바탕"/>
              </a:rPr>
              <a:t>1901</a:t>
            </a:r>
            <a:r>
              <a:rPr lang="ko-KR" altLang="en-US" sz="2400" b="0" i="0" spc="0" dirty="0" smtClean="0">
                <a:solidFill>
                  <a:schemeClr val="tx1"/>
                </a:solidFill>
                <a:latin typeface="바탕"/>
              </a:rPr>
              <a:t>년 최초로 </a:t>
            </a:r>
            <a:r>
              <a:rPr lang="ko-KR" altLang="en-US" sz="2400" b="0" i="0" spc="0" dirty="0" err="1" smtClean="0">
                <a:solidFill>
                  <a:schemeClr val="tx1"/>
                </a:solidFill>
                <a:latin typeface="바탕"/>
              </a:rPr>
              <a:t>야와타지구에</a:t>
            </a:r>
            <a:r>
              <a:rPr lang="ko-KR" altLang="en-US" sz="2400" b="0" i="0" spc="0" dirty="0" smtClean="0">
                <a:solidFill>
                  <a:schemeClr val="tx1"/>
                </a:solidFill>
                <a:latin typeface="바탕"/>
              </a:rPr>
              <a:t> 관영제철소 건설</a:t>
            </a:r>
            <a:endParaRPr lang="en-US" altLang="ko-KR" sz="2400" b="0" i="0" spc="0" dirty="0" smtClean="0">
              <a:solidFill>
                <a:schemeClr val="tx1"/>
              </a:solidFill>
              <a:latin typeface="바탕"/>
            </a:endParaRPr>
          </a:p>
          <a:p>
            <a:pPr algn="just">
              <a:lnSpc>
                <a:spcPct val="160000"/>
              </a:lnSpc>
            </a:pPr>
            <a:r>
              <a:rPr lang="en-US" altLang="ko-KR" sz="2400" b="0" i="0" spc="0" dirty="0" smtClean="0">
                <a:solidFill>
                  <a:schemeClr val="tx1"/>
                </a:solidFill>
                <a:latin typeface="바탕"/>
              </a:rPr>
              <a:t>1970</a:t>
            </a:r>
            <a:r>
              <a:rPr lang="ko-KR" altLang="en-US" sz="2400" b="0" i="0" spc="0" dirty="0" smtClean="0">
                <a:solidFill>
                  <a:schemeClr val="tx1"/>
                </a:solidFill>
                <a:latin typeface="바탕"/>
              </a:rPr>
              <a:t>년대 실리콘아일랜드</a:t>
            </a:r>
            <a:endParaRPr lang="en-US" altLang="ko-KR" sz="2400" b="0" i="0" spc="0" dirty="0" smtClean="0">
              <a:solidFill>
                <a:schemeClr val="tx1"/>
              </a:solidFill>
              <a:latin typeface="바탕"/>
            </a:endParaRPr>
          </a:p>
          <a:p>
            <a:pPr algn="just">
              <a:lnSpc>
                <a:spcPct val="160000"/>
              </a:lnSpc>
            </a:pPr>
            <a:r>
              <a:rPr lang="ko-KR" altLang="en-US" sz="2400" b="0" i="0" spc="0" dirty="0" smtClean="0">
                <a:solidFill>
                  <a:schemeClr val="tx1"/>
                </a:solidFill>
                <a:latin typeface="바탕"/>
              </a:rPr>
              <a:t>아름다운 경치</a:t>
            </a:r>
            <a:r>
              <a:rPr lang="en-US" altLang="ko-KR" sz="2400" b="0" i="0" spc="0" dirty="0" smtClean="0">
                <a:solidFill>
                  <a:schemeClr val="tx1"/>
                </a:solidFill>
                <a:latin typeface="바탕"/>
              </a:rPr>
              <a:t>,</a:t>
            </a:r>
            <a:r>
              <a:rPr lang="ko-KR" altLang="en-US" sz="2400" b="0" i="0" spc="0" dirty="0" smtClean="0">
                <a:solidFill>
                  <a:schemeClr val="tx1"/>
                </a:solidFill>
                <a:latin typeface="바탕"/>
              </a:rPr>
              <a:t> 온천으로 유명</a:t>
            </a:r>
          </a:p>
          <a:p>
            <a:pPr algn="just">
              <a:lnSpc>
                <a:spcPct val="160000"/>
              </a:lnSpc>
            </a:pPr>
            <a:endParaRPr lang="ko-KR" altLang="en-US"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nSpc>
                <a:spcPct val="160000"/>
              </a:lnSpc>
            </a:pPr>
            <a:endParaRPr lang="ko-KR" altLang="en-US"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gn="just">
              <a:lnSpc>
                <a:spcPct val="160000"/>
              </a:lnSpc>
            </a:pPr>
            <a:endParaRPr lang="en-US" altLang="ko-KR"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gn="just">
              <a:lnSpc>
                <a:spcPct val="160000"/>
              </a:lnSpc>
            </a:pPr>
            <a:endParaRPr lang="ko-KR" altLang="en-US" b="0" i="0" spc="0" dirty="0" smtClean="0">
              <a:solidFill>
                <a:schemeClr val="tx1"/>
              </a:solidFill>
              <a:latin typeface="바탕"/>
            </a:endParaRPr>
          </a:p>
          <a:p>
            <a:pPr algn="ctr"/>
            <a:endParaRPr lang="ko-KR"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a:t>
            </a:r>
            <a:r>
              <a:rPr lang="ko-KR" altLang="en-US" dirty="0" smtClean="0"/>
              <a:t>일본의 행정구</a:t>
            </a:r>
            <a:r>
              <a:rPr lang="ko-KR" altLang="en-US" dirty="0"/>
              <a:t>역</a:t>
            </a:r>
          </a:p>
        </p:txBody>
      </p:sp>
      <p:sp>
        <p:nvSpPr>
          <p:cNvPr id="3" name="내용 개체 틀 2"/>
          <p:cNvSpPr>
            <a:spLocks noGrp="1"/>
          </p:cNvSpPr>
          <p:nvPr>
            <p:ph idx="1"/>
          </p:nvPr>
        </p:nvSpPr>
        <p:spPr/>
        <p:txBody>
          <a:bodyPr/>
          <a:lstStyle/>
          <a:p>
            <a:pPr>
              <a:buNone/>
            </a:pPr>
            <a:r>
              <a:rPr lang="en-US" altLang="ko-KR" sz="2800" dirty="0" smtClean="0"/>
              <a:t>- </a:t>
            </a:r>
            <a:r>
              <a:rPr lang="ko-KR" altLang="en-US" sz="2800" dirty="0" smtClean="0"/>
              <a:t>오키나와</a:t>
            </a:r>
            <a:endParaRPr lang="en-US" altLang="ko-KR" sz="2800" dirty="0" smtClean="0"/>
          </a:p>
          <a:p>
            <a:endParaRPr lang="en-US" altLang="ko-KR" sz="2800" dirty="0"/>
          </a:p>
          <a:p>
            <a:endParaRPr lang="ko-KR" altLang="en-US" dirty="0"/>
          </a:p>
        </p:txBody>
      </p:sp>
      <p:sp>
        <p:nvSpPr>
          <p:cNvPr id="6" name="자유형 5"/>
          <p:cNvSpPr/>
          <p:nvPr/>
        </p:nvSpPr>
        <p:spPr>
          <a:xfrm>
            <a:off x="857225" y="2215732"/>
            <a:ext cx="1039019"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532210" rIns="12701" bIns="532209" numCol="1" spcCol="1270" anchor="ctr" anchorCtr="0">
            <a:noAutofit/>
          </a:bodyPr>
          <a:lstStyle/>
          <a:p>
            <a:pPr lvl="0" algn="ctr" defTabSz="889000" latinLnBrk="1">
              <a:lnSpc>
                <a:spcPct val="90000"/>
              </a:lnSpc>
              <a:spcBef>
                <a:spcPct val="0"/>
              </a:spcBef>
              <a:spcAft>
                <a:spcPct val="35000"/>
              </a:spcAft>
            </a:pPr>
            <a:r>
              <a:rPr lang="en-US" altLang="ko-KR" sz="2000" kern="1200" dirty="0" smtClean="0"/>
              <a:t>1895</a:t>
            </a:r>
            <a:r>
              <a:rPr lang="ko-KR" altLang="en-US" sz="2000" kern="1200" dirty="0" smtClean="0"/>
              <a:t>년</a:t>
            </a:r>
            <a:endParaRPr lang="ko-KR" altLang="en-US" sz="2000" kern="1200" dirty="0"/>
          </a:p>
        </p:txBody>
      </p:sp>
      <p:sp>
        <p:nvSpPr>
          <p:cNvPr id="7" name="자유형 6"/>
          <p:cNvSpPr/>
          <p:nvPr/>
        </p:nvSpPr>
        <p:spPr>
          <a:xfrm>
            <a:off x="1896242" y="2215734"/>
            <a:ext cx="6533409" cy="964803"/>
          </a:xfrm>
          <a:custGeom>
            <a:avLst/>
            <a:gdLst>
              <a:gd name="connsiteX0" fmla="*/ 160804 w 964803"/>
              <a:gd name="connsiteY0" fmla="*/ 0 h 6533409"/>
              <a:gd name="connsiteX1" fmla="*/ 803999 w 964803"/>
              <a:gd name="connsiteY1" fmla="*/ 0 h 6533409"/>
              <a:gd name="connsiteX2" fmla="*/ 917705 w 964803"/>
              <a:gd name="connsiteY2" fmla="*/ 47099 h 6533409"/>
              <a:gd name="connsiteX3" fmla="*/ 964803 w 964803"/>
              <a:gd name="connsiteY3" fmla="*/ 160805 h 6533409"/>
              <a:gd name="connsiteX4" fmla="*/ 964803 w 964803"/>
              <a:gd name="connsiteY4" fmla="*/ 6533409 h 6533409"/>
              <a:gd name="connsiteX5" fmla="*/ 964803 w 964803"/>
              <a:gd name="connsiteY5" fmla="*/ 6533409 h 6533409"/>
              <a:gd name="connsiteX6" fmla="*/ 964803 w 964803"/>
              <a:gd name="connsiteY6" fmla="*/ 6533409 h 6533409"/>
              <a:gd name="connsiteX7" fmla="*/ 0 w 964803"/>
              <a:gd name="connsiteY7" fmla="*/ 6533409 h 6533409"/>
              <a:gd name="connsiteX8" fmla="*/ 0 w 964803"/>
              <a:gd name="connsiteY8" fmla="*/ 6533409 h 6533409"/>
              <a:gd name="connsiteX9" fmla="*/ 0 w 964803"/>
              <a:gd name="connsiteY9" fmla="*/ 6533409 h 6533409"/>
              <a:gd name="connsiteX10" fmla="*/ 0 w 964803"/>
              <a:gd name="connsiteY10" fmla="*/ 160804 h 6533409"/>
              <a:gd name="connsiteX11" fmla="*/ 47099 w 964803"/>
              <a:gd name="connsiteY11" fmla="*/ 47098 h 6533409"/>
              <a:gd name="connsiteX12" fmla="*/ 160805 w 964803"/>
              <a:gd name="connsiteY12" fmla="*/ 0 h 6533409"/>
              <a:gd name="connsiteX13" fmla="*/ 160804 w 964803"/>
              <a:gd name="connsiteY13" fmla="*/ 0 h 653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803" h="6533409">
                <a:moveTo>
                  <a:pt x="964803" y="1088927"/>
                </a:moveTo>
                <a:lnTo>
                  <a:pt x="964803" y="5444482"/>
                </a:lnTo>
                <a:cubicBezTo>
                  <a:pt x="964803" y="5733283"/>
                  <a:pt x="962301" y="6010254"/>
                  <a:pt x="957848" y="6214470"/>
                </a:cubicBezTo>
                <a:cubicBezTo>
                  <a:pt x="953394" y="6418685"/>
                  <a:pt x="947354" y="6533406"/>
                  <a:pt x="941057" y="6533406"/>
                </a:cubicBezTo>
                <a:lnTo>
                  <a:pt x="0" y="6533406"/>
                </a:lnTo>
                <a:lnTo>
                  <a:pt x="0" y="6533406"/>
                </a:lnTo>
                <a:lnTo>
                  <a:pt x="0" y="6533406"/>
                </a:lnTo>
                <a:lnTo>
                  <a:pt x="0" y="3"/>
                </a:lnTo>
                <a:lnTo>
                  <a:pt x="0" y="3"/>
                </a:lnTo>
                <a:lnTo>
                  <a:pt x="0" y="3"/>
                </a:lnTo>
                <a:lnTo>
                  <a:pt x="941057" y="3"/>
                </a:lnTo>
                <a:cubicBezTo>
                  <a:pt x="947355" y="3"/>
                  <a:pt x="953395" y="114730"/>
                  <a:pt x="957848" y="318946"/>
                </a:cubicBezTo>
                <a:cubicBezTo>
                  <a:pt x="962301" y="523162"/>
                  <a:pt x="964803" y="800133"/>
                  <a:pt x="964803" y="1088934"/>
                </a:cubicBezTo>
                <a:lnTo>
                  <a:pt x="964803" y="10889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2" tIns="60433" rIns="60433" bIns="60433" numCol="1" spcCol="1270" anchor="ctr" anchorCtr="0">
            <a:noAutofit/>
          </a:bodyPr>
          <a:lstStyle/>
          <a:p>
            <a:pPr marL="228600" lvl="1" indent="-228600" algn="l" defTabSz="933450" latinLnBrk="1">
              <a:lnSpc>
                <a:spcPct val="90000"/>
              </a:lnSpc>
              <a:spcBef>
                <a:spcPct val="0"/>
              </a:spcBef>
              <a:spcAft>
                <a:spcPct val="15000"/>
              </a:spcAft>
              <a:buChar char="••"/>
            </a:pPr>
            <a:r>
              <a:rPr lang="ko-KR" altLang="en-US" sz="2100" b="0" i="0" kern="1200" dirty="0" smtClean="0"/>
              <a:t>청일전쟁에서 승리한 일본이 중국의 묵인으로 일본영토에 편입</a:t>
            </a:r>
            <a:endParaRPr lang="ko-KR" altLang="en-US" sz="2100" kern="1200" dirty="0"/>
          </a:p>
        </p:txBody>
      </p:sp>
      <p:sp>
        <p:nvSpPr>
          <p:cNvPr id="8" name="자유형 7"/>
          <p:cNvSpPr/>
          <p:nvPr/>
        </p:nvSpPr>
        <p:spPr>
          <a:xfrm>
            <a:off x="857225" y="3504397"/>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532209" rIns="12700" bIns="532209" numCol="1" spcCol="1270" anchor="ctr" anchorCtr="0">
            <a:noAutofit/>
          </a:bodyPr>
          <a:lstStyle/>
          <a:p>
            <a:pPr lvl="0" algn="ctr" defTabSz="889000" latinLnBrk="1">
              <a:lnSpc>
                <a:spcPct val="90000"/>
              </a:lnSpc>
              <a:spcBef>
                <a:spcPct val="0"/>
              </a:spcBef>
              <a:spcAft>
                <a:spcPct val="35000"/>
              </a:spcAft>
            </a:pPr>
            <a:r>
              <a:rPr lang="ko-KR" altLang="en-US" sz="2000" kern="1200" dirty="0" smtClean="0"/>
              <a:t>전후</a:t>
            </a:r>
            <a:endParaRPr lang="ko-KR" altLang="en-US" sz="2000" kern="1200" dirty="0"/>
          </a:p>
        </p:txBody>
      </p:sp>
      <p:sp>
        <p:nvSpPr>
          <p:cNvPr id="9" name="자유형 8"/>
          <p:cNvSpPr/>
          <p:nvPr/>
        </p:nvSpPr>
        <p:spPr>
          <a:xfrm>
            <a:off x="1896242" y="3504398"/>
            <a:ext cx="6533409" cy="964803"/>
          </a:xfrm>
          <a:custGeom>
            <a:avLst/>
            <a:gdLst>
              <a:gd name="connsiteX0" fmla="*/ 160804 w 964803"/>
              <a:gd name="connsiteY0" fmla="*/ 0 h 6533409"/>
              <a:gd name="connsiteX1" fmla="*/ 803999 w 964803"/>
              <a:gd name="connsiteY1" fmla="*/ 0 h 6533409"/>
              <a:gd name="connsiteX2" fmla="*/ 917705 w 964803"/>
              <a:gd name="connsiteY2" fmla="*/ 47099 h 6533409"/>
              <a:gd name="connsiteX3" fmla="*/ 964803 w 964803"/>
              <a:gd name="connsiteY3" fmla="*/ 160805 h 6533409"/>
              <a:gd name="connsiteX4" fmla="*/ 964803 w 964803"/>
              <a:gd name="connsiteY4" fmla="*/ 6533409 h 6533409"/>
              <a:gd name="connsiteX5" fmla="*/ 964803 w 964803"/>
              <a:gd name="connsiteY5" fmla="*/ 6533409 h 6533409"/>
              <a:gd name="connsiteX6" fmla="*/ 964803 w 964803"/>
              <a:gd name="connsiteY6" fmla="*/ 6533409 h 6533409"/>
              <a:gd name="connsiteX7" fmla="*/ 0 w 964803"/>
              <a:gd name="connsiteY7" fmla="*/ 6533409 h 6533409"/>
              <a:gd name="connsiteX8" fmla="*/ 0 w 964803"/>
              <a:gd name="connsiteY8" fmla="*/ 6533409 h 6533409"/>
              <a:gd name="connsiteX9" fmla="*/ 0 w 964803"/>
              <a:gd name="connsiteY9" fmla="*/ 6533409 h 6533409"/>
              <a:gd name="connsiteX10" fmla="*/ 0 w 964803"/>
              <a:gd name="connsiteY10" fmla="*/ 160804 h 6533409"/>
              <a:gd name="connsiteX11" fmla="*/ 47099 w 964803"/>
              <a:gd name="connsiteY11" fmla="*/ 47098 h 6533409"/>
              <a:gd name="connsiteX12" fmla="*/ 160805 w 964803"/>
              <a:gd name="connsiteY12" fmla="*/ 0 h 6533409"/>
              <a:gd name="connsiteX13" fmla="*/ 160804 w 964803"/>
              <a:gd name="connsiteY13" fmla="*/ 0 h 653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803" h="6533409">
                <a:moveTo>
                  <a:pt x="964803" y="1088927"/>
                </a:moveTo>
                <a:lnTo>
                  <a:pt x="964803" y="5444482"/>
                </a:lnTo>
                <a:cubicBezTo>
                  <a:pt x="964803" y="5733283"/>
                  <a:pt x="962301" y="6010254"/>
                  <a:pt x="957848" y="6214470"/>
                </a:cubicBezTo>
                <a:cubicBezTo>
                  <a:pt x="953394" y="6418685"/>
                  <a:pt x="947354" y="6533406"/>
                  <a:pt x="941057" y="6533406"/>
                </a:cubicBezTo>
                <a:lnTo>
                  <a:pt x="0" y="6533406"/>
                </a:lnTo>
                <a:lnTo>
                  <a:pt x="0" y="6533406"/>
                </a:lnTo>
                <a:lnTo>
                  <a:pt x="0" y="6533406"/>
                </a:lnTo>
                <a:lnTo>
                  <a:pt x="0" y="3"/>
                </a:lnTo>
                <a:lnTo>
                  <a:pt x="0" y="3"/>
                </a:lnTo>
                <a:lnTo>
                  <a:pt x="0" y="3"/>
                </a:lnTo>
                <a:lnTo>
                  <a:pt x="941057" y="3"/>
                </a:lnTo>
                <a:cubicBezTo>
                  <a:pt x="947355" y="3"/>
                  <a:pt x="953395" y="114730"/>
                  <a:pt x="957848" y="318946"/>
                </a:cubicBezTo>
                <a:cubicBezTo>
                  <a:pt x="962301" y="523162"/>
                  <a:pt x="964803" y="800133"/>
                  <a:pt x="964803" y="1088934"/>
                </a:cubicBezTo>
                <a:lnTo>
                  <a:pt x="964803" y="10889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2" tIns="60433" rIns="60433" bIns="60433" numCol="1" spcCol="1270" anchor="ctr" anchorCtr="0">
            <a:noAutofit/>
          </a:bodyPr>
          <a:lstStyle/>
          <a:p>
            <a:pPr marL="228600" lvl="1" indent="-228600" algn="l" defTabSz="933450" latinLnBrk="1">
              <a:lnSpc>
                <a:spcPct val="90000"/>
              </a:lnSpc>
              <a:spcBef>
                <a:spcPct val="0"/>
              </a:spcBef>
              <a:spcAft>
                <a:spcPct val="15000"/>
              </a:spcAft>
              <a:buChar char="••"/>
            </a:pPr>
            <a:r>
              <a:rPr lang="ko-KR" altLang="en-US" sz="2100" b="0" i="0" kern="1200" dirty="0" smtClean="0"/>
              <a:t>미국은 이 지역을 분할 </a:t>
            </a:r>
            <a:r>
              <a:rPr lang="en-US" altLang="ko-KR" sz="2100" b="0" i="0" kern="1200" dirty="0" smtClean="0"/>
              <a:t>․ </a:t>
            </a:r>
            <a:r>
              <a:rPr lang="ko-KR" altLang="en-US" sz="2100" b="0" i="0" kern="1200" dirty="0" smtClean="0"/>
              <a:t>통치함</a:t>
            </a:r>
            <a:endParaRPr lang="ko-KR" altLang="en-US" sz="2100" kern="1200" dirty="0"/>
          </a:p>
        </p:txBody>
      </p:sp>
      <p:sp>
        <p:nvSpPr>
          <p:cNvPr id="10" name="자유형 9"/>
          <p:cNvSpPr/>
          <p:nvPr/>
        </p:nvSpPr>
        <p:spPr>
          <a:xfrm>
            <a:off x="857225" y="4793061"/>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532209" rIns="12700" bIns="532209" numCol="1" spcCol="1270" anchor="ctr" anchorCtr="0">
            <a:noAutofit/>
          </a:bodyPr>
          <a:lstStyle/>
          <a:p>
            <a:pPr lvl="0" algn="ctr" defTabSz="889000" latinLnBrk="1">
              <a:lnSpc>
                <a:spcPct val="90000"/>
              </a:lnSpc>
              <a:spcBef>
                <a:spcPct val="0"/>
              </a:spcBef>
              <a:spcAft>
                <a:spcPct val="35000"/>
              </a:spcAft>
            </a:pPr>
            <a:r>
              <a:rPr lang="en-US" altLang="ko-KR" sz="2000" kern="1200" dirty="0" smtClean="0"/>
              <a:t>1972</a:t>
            </a:r>
            <a:r>
              <a:rPr lang="ko-KR" altLang="en-US" sz="2000" kern="1200" dirty="0" smtClean="0"/>
              <a:t>년</a:t>
            </a:r>
            <a:endParaRPr lang="ko-KR" altLang="en-US" sz="2000" kern="1200" dirty="0"/>
          </a:p>
        </p:txBody>
      </p:sp>
      <p:sp>
        <p:nvSpPr>
          <p:cNvPr id="11" name="자유형 10"/>
          <p:cNvSpPr/>
          <p:nvPr/>
        </p:nvSpPr>
        <p:spPr>
          <a:xfrm>
            <a:off x="1896242" y="4793062"/>
            <a:ext cx="6533409" cy="964803"/>
          </a:xfrm>
          <a:custGeom>
            <a:avLst/>
            <a:gdLst>
              <a:gd name="connsiteX0" fmla="*/ 160804 w 964803"/>
              <a:gd name="connsiteY0" fmla="*/ 0 h 6533409"/>
              <a:gd name="connsiteX1" fmla="*/ 803999 w 964803"/>
              <a:gd name="connsiteY1" fmla="*/ 0 h 6533409"/>
              <a:gd name="connsiteX2" fmla="*/ 917705 w 964803"/>
              <a:gd name="connsiteY2" fmla="*/ 47099 h 6533409"/>
              <a:gd name="connsiteX3" fmla="*/ 964803 w 964803"/>
              <a:gd name="connsiteY3" fmla="*/ 160805 h 6533409"/>
              <a:gd name="connsiteX4" fmla="*/ 964803 w 964803"/>
              <a:gd name="connsiteY4" fmla="*/ 6533409 h 6533409"/>
              <a:gd name="connsiteX5" fmla="*/ 964803 w 964803"/>
              <a:gd name="connsiteY5" fmla="*/ 6533409 h 6533409"/>
              <a:gd name="connsiteX6" fmla="*/ 964803 w 964803"/>
              <a:gd name="connsiteY6" fmla="*/ 6533409 h 6533409"/>
              <a:gd name="connsiteX7" fmla="*/ 0 w 964803"/>
              <a:gd name="connsiteY7" fmla="*/ 6533409 h 6533409"/>
              <a:gd name="connsiteX8" fmla="*/ 0 w 964803"/>
              <a:gd name="connsiteY8" fmla="*/ 6533409 h 6533409"/>
              <a:gd name="connsiteX9" fmla="*/ 0 w 964803"/>
              <a:gd name="connsiteY9" fmla="*/ 6533409 h 6533409"/>
              <a:gd name="connsiteX10" fmla="*/ 0 w 964803"/>
              <a:gd name="connsiteY10" fmla="*/ 160804 h 6533409"/>
              <a:gd name="connsiteX11" fmla="*/ 47099 w 964803"/>
              <a:gd name="connsiteY11" fmla="*/ 47098 h 6533409"/>
              <a:gd name="connsiteX12" fmla="*/ 160805 w 964803"/>
              <a:gd name="connsiteY12" fmla="*/ 0 h 6533409"/>
              <a:gd name="connsiteX13" fmla="*/ 160804 w 964803"/>
              <a:gd name="connsiteY13" fmla="*/ 0 h 653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803" h="6533409">
                <a:moveTo>
                  <a:pt x="964803" y="1088927"/>
                </a:moveTo>
                <a:lnTo>
                  <a:pt x="964803" y="5444482"/>
                </a:lnTo>
                <a:cubicBezTo>
                  <a:pt x="964803" y="5733283"/>
                  <a:pt x="962301" y="6010254"/>
                  <a:pt x="957848" y="6214470"/>
                </a:cubicBezTo>
                <a:cubicBezTo>
                  <a:pt x="953394" y="6418685"/>
                  <a:pt x="947354" y="6533406"/>
                  <a:pt x="941057" y="6533406"/>
                </a:cubicBezTo>
                <a:lnTo>
                  <a:pt x="0" y="6533406"/>
                </a:lnTo>
                <a:lnTo>
                  <a:pt x="0" y="6533406"/>
                </a:lnTo>
                <a:lnTo>
                  <a:pt x="0" y="6533406"/>
                </a:lnTo>
                <a:lnTo>
                  <a:pt x="0" y="3"/>
                </a:lnTo>
                <a:lnTo>
                  <a:pt x="0" y="3"/>
                </a:lnTo>
                <a:lnTo>
                  <a:pt x="0" y="3"/>
                </a:lnTo>
                <a:lnTo>
                  <a:pt x="941057" y="3"/>
                </a:lnTo>
                <a:cubicBezTo>
                  <a:pt x="947355" y="3"/>
                  <a:pt x="953395" y="114730"/>
                  <a:pt x="957848" y="318946"/>
                </a:cubicBezTo>
                <a:cubicBezTo>
                  <a:pt x="962301" y="523162"/>
                  <a:pt x="964803" y="800133"/>
                  <a:pt x="964803" y="1088934"/>
                </a:cubicBezTo>
                <a:lnTo>
                  <a:pt x="964803" y="10889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2" tIns="60433" rIns="60433" bIns="60433" numCol="1" spcCol="1270" anchor="ctr" anchorCtr="0">
            <a:noAutofit/>
          </a:bodyPr>
          <a:lstStyle/>
          <a:p>
            <a:pPr marL="228600" lvl="1" indent="-228600" algn="l" defTabSz="933450" latinLnBrk="1">
              <a:lnSpc>
                <a:spcPct val="90000"/>
              </a:lnSpc>
              <a:spcBef>
                <a:spcPct val="0"/>
              </a:spcBef>
              <a:spcAft>
                <a:spcPct val="15000"/>
              </a:spcAft>
              <a:buChar char="••"/>
            </a:pPr>
            <a:r>
              <a:rPr lang="ko-KR" altLang="en-US" sz="2100" b="0" i="0" kern="1200" dirty="0" smtClean="0"/>
              <a:t>일본정부의 줄기찬 복귀운동 끝에 본토에 복귀</a:t>
            </a:r>
            <a:endParaRPr lang="ko-KR" altLang="en-US" sz="21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a:t>
            </a:r>
            <a:r>
              <a:rPr lang="ko-KR" altLang="en-US" dirty="0" smtClean="0"/>
              <a:t>일본의 행정구역</a:t>
            </a:r>
            <a:endParaRPr lang="ko-KR" altLang="en-US" dirty="0"/>
          </a:p>
        </p:txBody>
      </p:sp>
      <p:sp>
        <p:nvSpPr>
          <p:cNvPr id="3" name="내용 개체 틀 2"/>
          <p:cNvSpPr>
            <a:spLocks noGrp="1"/>
          </p:cNvSpPr>
          <p:nvPr>
            <p:ph idx="1"/>
          </p:nvPr>
        </p:nvSpPr>
        <p:spPr/>
        <p:txBody>
          <a:bodyPr>
            <a:normAutofit/>
          </a:bodyPr>
          <a:lstStyle/>
          <a:p>
            <a:pPr>
              <a:buNone/>
            </a:pPr>
            <a:r>
              <a:rPr lang="en-US" altLang="ko-KR" sz="2800" dirty="0" smtClean="0"/>
              <a:t>- </a:t>
            </a:r>
            <a:r>
              <a:rPr lang="ko-KR" altLang="en-US" sz="2800" dirty="0" err="1" smtClean="0"/>
              <a:t>츄고쿠와</a:t>
            </a:r>
            <a:r>
              <a:rPr lang="ko-KR" altLang="en-US" sz="2800" dirty="0" smtClean="0"/>
              <a:t> </a:t>
            </a:r>
            <a:r>
              <a:rPr lang="ko-KR" altLang="en-US" sz="2800" dirty="0" err="1" smtClean="0"/>
              <a:t>시코쿠지방</a:t>
            </a:r>
            <a:endParaRPr lang="en-US" altLang="ko-KR" sz="2800" dirty="0" smtClean="0"/>
          </a:p>
          <a:p>
            <a:pPr>
              <a:buNone/>
            </a:pPr>
            <a:endParaRPr lang="ko-KR" altLang="en-US" sz="2800" dirty="0"/>
          </a:p>
        </p:txBody>
      </p:sp>
      <p:pic>
        <p:nvPicPr>
          <p:cNvPr id="4" name="그림 3" descr="지도2.bmp"/>
          <p:cNvPicPr>
            <a:picLocks noChangeAspect="1"/>
          </p:cNvPicPr>
          <p:nvPr/>
        </p:nvPicPr>
        <p:blipFill>
          <a:blip r:embed="rId3" cstate="print"/>
          <a:stretch>
            <a:fillRect/>
          </a:stretch>
        </p:blipFill>
        <p:spPr>
          <a:xfrm>
            <a:off x="642910" y="2143116"/>
            <a:ext cx="7929618" cy="4451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a:t>
            </a:r>
            <a:r>
              <a:rPr lang="ko-KR" altLang="en-US" dirty="0" smtClean="0"/>
              <a:t>일본의 행정구역</a:t>
            </a:r>
            <a:endParaRPr lang="ko-KR" altLang="en-US" dirty="0"/>
          </a:p>
        </p:txBody>
      </p:sp>
      <p:sp>
        <p:nvSpPr>
          <p:cNvPr id="3" name="내용 개체 틀 2"/>
          <p:cNvSpPr>
            <a:spLocks noGrp="1"/>
          </p:cNvSpPr>
          <p:nvPr>
            <p:ph idx="1"/>
          </p:nvPr>
        </p:nvSpPr>
        <p:spPr>
          <a:xfrm>
            <a:off x="485804" y="1785926"/>
            <a:ext cx="8229600" cy="3500462"/>
          </a:xfrm>
        </p:spPr>
        <p:txBody>
          <a:bodyPr>
            <a:normAutofit/>
          </a:bodyPr>
          <a:lstStyle/>
          <a:p>
            <a:r>
              <a:rPr lang="en-US" altLang="ko-KR" sz="2800" dirty="0" smtClean="0"/>
              <a:t>1988</a:t>
            </a:r>
            <a:r>
              <a:rPr lang="ko-KR" altLang="en-US" sz="2800" dirty="0" smtClean="0"/>
              <a:t>년에는 </a:t>
            </a:r>
            <a:r>
              <a:rPr lang="ko-KR" altLang="en-US" sz="2800" dirty="0" err="1" smtClean="0"/>
              <a:t>혼슈와</a:t>
            </a:r>
            <a:r>
              <a:rPr lang="ko-KR" altLang="en-US" sz="2800" dirty="0" smtClean="0"/>
              <a:t> </a:t>
            </a:r>
            <a:r>
              <a:rPr lang="ko-KR" altLang="en-US" sz="2800" dirty="0" err="1" smtClean="0"/>
              <a:t>시코쿠를</a:t>
            </a:r>
            <a:r>
              <a:rPr lang="ko-KR" altLang="en-US" sz="2800" dirty="0" smtClean="0"/>
              <a:t> 연결하는 </a:t>
            </a:r>
            <a:endParaRPr lang="en-US" altLang="ko-KR" sz="2800" dirty="0" smtClean="0"/>
          </a:p>
          <a:p>
            <a:pPr>
              <a:buNone/>
            </a:pPr>
            <a:r>
              <a:rPr lang="en-US" altLang="ko-KR" sz="2800" dirty="0" smtClean="0"/>
              <a:t>  </a:t>
            </a:r>
            <a:r>
              <a:rPr lang="ko-KR" altLang="en-US" sz="2800" dirty="0" err="1" smtClean="0"/>
              <a:t>세토대교가</a:t>
            </a:r>
            <a:r>
              <a:rPr lang="ko-KR" altLang="en-US" sz="2800" dirty="0" smtClean="0"/>
              <a:t> 개통</a:t>
            </a:r>
            <a:endParaRPr lang="en-US" altLang="ko-KR" sz="2800" dirty="0" smtClean="0"/>
          </a:p>
          <a:p>
            <a:pPr>
              <a:buNone/>
            </a:pPr>
            <a:endParaRPr lang="en-US" altLang="ko-KR" sz="900" dirty="0" smtClean="0"/>
          </a:p>
          <a:p>
            <a:r>
              <a:rPr lang="ko-KR" altLang="en-US" sz="2800" dirty="0" err="1" smtClean="0"/>
              <a:t>세토내해</a:t>
            </a:r>
            <a:r>
              <a:rPr lang="ko-KR" altLang="en-US" sz="2800" dirty="0" smtClean="0"/>
              <a:t> 연안에 공업지역을 형성</a:t>
            </a:r>
            <a:r>
              <a:rPr lang="en-US" altLang="ko-KR" sz="2800" dirty="0" smtClean="0"/>
              <a:t> </a:t>
            </a:r>
          </a:p>
          <a:p>
            <a:pPr>
              <a:buNone/>
            </a:pPr>
            <a:endParaRPr lang="en-US" altLang="ko-KR" sz="900" dirty="0" smtClean="0"/>
          </a:p>
          <a:p>
            <a:r>
              <a:rPr lang="ko-KR" altLang="en-US" sz="2800" dirty="0" err="1" smtClean="0"/>
              <a:t>토쿠야마</a:t>
            </a:r>
            <a:r>
              <a:rPr lang="en-US" altLang="ko-KR" sz="2800" dirty="0" smtClean="0"/>
              <a:t>․</a:t>
            </a:r>
            <a:r>
              <a:rPr lang="ko-KR" altLang="en-US" sz="2800" dirty="0" err="1" smtClean="0"/>
              <a:t>이와쿠니</a:t>
            </a:r>
            <a:r>
              <a:rPr lang="ko-KR" altLang="en-US" sz="2800" dirty="0" smtClean="0"/>
              <a:t> </a:t>
            </a:r>
            <a:r>
              <a:rPr lang="en-US" altLang="ko-KR" sz="2800" dirty="0" smtClean="0"/>
              <a:t>․</a:t>
            </a:r>
            <a:r>
              <a:rPr lang="ko-KR" altLang="en-US" sz="2800" dirty="0" err="1" smtClean="0"/>
              <a:t>미즈시마</a:t>
            </a:r>
            <a:r>
              <a:rPr lang="en-US" altLang="ko-KR" sz="2800" dirty="0" smtClean="0"/>
              <a:t> </a:t>
            </a:r>
          </a:p>
          <a:p>
            <a:pPr>
              <a:buNone/>
            </a:pPr>
            <a:r>
              <a:rPr lang="en-US" altLang="ko-KR" sz="2800" dirty="0" smtClean="0"/>
              <a:t>   - </a:t>
            </a:r>
            <a:r>
              <a:rPr lang="ko-KR" altLang="en-US" sz="2800" dirty="0" smtClean="0"/>
              <a:t>석유화학 </a:t>
            </a:r>
            <a:r>
              <a:rPr lang="ko-KR" altLang="en-US" sz="2800" dirty="0" err="1" smtClean="0"/>
              <a:t>콘비나트</a:t>
            </a:r>
            <a:r>
              <a:rPr lang="en-US" altLang="ko-KR" sz="2800" dirty="0" smtClean="0"/>
              <a:t>,</a:t>
            </a:r>
            <a:r>
              <a:rPr lang="ko-KR" altLang="en-US" sz="2800" dirty="0" smtClean="0"/>
              <a:t> </a:t>
            </a:r>
            <a:r>
              <a:rPr lang="ko-KR" altLang="en-US" sz="2800" dirty="0" err="1" smtClean="0"/>
              <a:t>후쿠야마에는</a:t>
            </a:r>
            <a:r>
              <a:rPr lang="ko-KR" altLang="en-US" sz="2800" dirty="0" smtClean="0"/>
              <a:t> 철강업</a:t>
            </a:r>
            <a:r>
              <a:rPr lang="en-US" altLang="ko-KR" sz="2800" dirty="0" smtClean="0"/>
              <a:t>, </a:t>
            </a:r>
          </a:p>
          <a:p>
            <a:pPr>
              <a:buNone/>
            </a:pPr>
            <a:r>
              <a:rPr lang="en-US" altLang="ko-KR" sz="2800" dirty="0" smtClean="0"/>
              <a:t>     </a:t>
            </a:r>
            <a:r>
              <a:rPr lang="ko-KR" altLang="en-US" sz="2800" dirty="0" smtClean="0"/>
              <a:t>히로시마에는 자동차공업이 발달</a:t>
            </a:r>
            <a:endParaRPr lang="ko-KR" alt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a:t>
            </a:r>
            <a:r>
              <a:rPr lang="ko-KR" altLang="en-US" dirty="0" smtClean="0"/>
              <a:t>일본의 행정구역</a:t>
            </a:r>
            <a:endParaRPr lang="ko-KR" altLang="en-US" dirty="0"/>
          </a:p>
        </p:txBody>
      </p:sp>
      <p:sp>
        <p:nvSpPr>
          <p:cNvPr id="3" name="내용 개체 틀 2"/>
          <p:cNvSpPr>
            <a:spLocks noGrp="1"/>
          </p:cNvSpPr>
          <p:nvPr>
            <p:ph idx="1"/>
          </p:nvPr>
        </p:nvSpPr>
        <p:spPr>
          <a:xfrm>
            <a:off x="485804" y="1500174"/>
            <a:ext cx="8229600" cy="571504"/>
          </a:xfrm>
        </p:spPr>
        <p:txBody>
          <a:bodyPr/>
          <a:lstStyle/>
          <a:p>
            <a:pPr>
              <a:buNone/>
            </a:pPr>
            <a:r>
              <a:rPr lang="ko-KR" altLang="en-US" sz="2800" dirty="0" smtClean="0"/>
              <a:t>■ 히로시마</a:t>
            </a:r>
            <a:endParaRPr lang="en-US" altLang="ko-KR" sz="2800" dirty="0" smtClean="0"/>
          </a:p>
        </p:txBody>
      </p:sp>
      <p:sp>
        <p:nvSpPr>
          <p:cNvPr id="5" name="직사각형 4"/>
          <p:cNvSpPr/>
          <p:nvPr/>
        </p:nvSpPr>
        <p:spPr>
          <a:xfrm>
            <a:off x="4357686" y="2143116"/>
            <a:ext cx="4643470" cy="450059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400" dirty="0" err="1" smtClean="0">
                <a:solidFill>
                  <a:schemeClr val="tx1"/>
                </a:solidFill>
              </a:rPr>
              <a:t>ㆍ메이지시대</a:t>
            </a:r>
            <a:r>
              <a:rPr lang="ko-KR" altLang="en-US" sz="2400" dirty="0" smtClean="0">
                <a:solidFill>
                  <a:schemeClr val="tx1"/>
                </a:solidFill>
              </a:rPr>
              <a:t> 이후 군사적인 성격의 도시로 발전</a:t>
            </a:r>
            <a:endParaRPr lang="en-US" altLang="ko-KR" sz="2400" dirty="0" smtClean="0">
              <a:solidFill>
                <a:schemeClr val="tx1"/>
              </a:solidFill>
            </a:endParaRPr>
          </a:p>
          <a:p>
            <a:endParaRPr lang="en-US" altLang="ko-KR" sz="2400" dirty="0" smtClean="0">
              <a:solidFill>
                <a:schemeClr val="tx1"/>
              </a:solidFill>
            </a:endParaRPr>
          </a:p>
          <a:p>
            <a:r>
              <a:rPr lang="ko-KR" altLang="en-US" sz="2400" dirty="0" err="1" smtClean="0">
                <a:solidFill>
                  <a:schemeClr val="tx1"/>
                </a:solidFill>
              </a:rPr>
              <a:t>ㆍ제</a:t>
            </a:r>
            <a:r>
              <a:rPr lang="en-US" altLang="ko-KR" sz="2400" dirty="0" smtClean="0">
                <a:solidFill>
                  <a:schemeClr val="tx1"/>
                </a:solidFill>
              </a:rPr>
              <a:t>2</a:t>
            </a:r>
            <a:r>
              <a:rPr lang="ko-KR" altLang="en-US" sz="2400" dirty="0" err="1" smtClean="0">
                <a:solidFill>
                  <a:schemeClr val="tx1"/>
                </a:solidFill>
              </a:rPr>
              <a:t>차세계대전</a:t>
            </a:r>
            <a:r>
              <a:rPr lang="ko-KR" altLang="en-US" sz="2400" dirty="0" smtClean="0">
                <a:solidFill>
                  <a:schemeClr val="tx1"/>
                </a:solidFill>
              </a:rPr>
              <a:t> 말 </a:t>
            </a:r>
            <a:r>
              <a:rPr lang="en-US" altLang="ko-KR" sz="2400" dirty="0" smtClean="0">
                <a:solidFill>
                  <a:schemeClr val="tx1"/>
                </a:solidFill>
              </a:rPr>
              <a:t>1945</a:t>
            </a:r>
            <a:r>
              <a:rPr lang="ko-KR" altLang="en-US" sz="2400" dirty="0" smtClean="0">
                <a:solidFill>
                  <a:schemeClr val="tx1"/>
                </a:solidFill>
              </a:rPr>
              <a:t>년 원자폭탄이 투하되어 희생자가 </a:t>
            </a:r>
            <a:r>
              <a:rPr lang="en-US" altLang="ko-KR" sz="2400" dirty="0" smtClean="0">
                <a:solidFill>
                  <a:schemeClr val="tx1"/>
                </a:solidFill>
              </a:rPr>
              <a:t>10</a:t>
            </a:r>
            <a:r>
              <a:rPr lang="ko-KR" altLang="en-US" sz="2400" dirty="0" smtClean="0">
                <a:solidFill>
                  <a:schemeClr val="tx1"/>
                </a:solidFill>
              </a:rPr>
              <a:t>수만에 달했음</a:t>
            </a:r>
            <a:endParaRPr lang="en-US" altLang="ko-KR" sz="2400" dirty="0" smtClean="0">
              <a:solidFill>
                <a:schemeClr val="tx1"/>
              </a:solidFill>
            </a:endParaRPr>
          </a:p>
          <a:p>
            <a:endParaRPr lang="en-US" altLang="ko-KR" sz="2400" dirty="0" smtClean="0">
              <a:solidFill>
                <a:schemeClr val="tx1"/>
              </a:solidFill>
            </a:endParaRPr>
          </a:p>
          <a:p>
            <a:r>
              <a:rPr lang="ko-KR" altLang="en-US" sz="2400" dirty="0" err="1" smtClean="0">
                <a:solidFill>
                  <a:schemeClr val="tx1"/>
                </a:solidFill>
              </a:rPr>
              <a:t>ㆍ현재</a:t>
            </a:r>
            <a:r>
              <a:rPr lang="ko-KR" altLang="en-US" sz="2400" dirty="0" smtClean="0">
                <a:solidFill>
                  <a:schemeClr val="tx1"/>
                </a:solidFill>
              </a:rPr>
              <a:t> </a:t>
            </a:r>
            <a:r>
              <a:rPr lang="ko-KR" altLang="en-US" sz="2400" dirty="0" err="1" smtClean="0">
                <a:solidFill>
                  <a:schemeClr val="tx1"/>
                </a:solidFill>
              </a:rPr>
              <a:t>추고쿠</a:t>
            </a:r>
            <a:r>
              <a:rPr lang="en-US" altLang="ko-KR" sz="2400" dirty="0" smtClean="0">
                <a:solidFill>
                  <a:schemeClr val="tx1"/>
                </a:solidFill>
              </a:rPr>
              <a:t>․</a:t>
            </a:r>
            <a:r>
              <a:rPr lang="ko-KR" altLang="en-US" sz="2400" dirty="0" err="1" smtClean="0">
                <a:solidFill>
                  <a:schemeClr val="tx1"/>
                </a:solidFill>
              </a:rPr>
              <a:t>시코쿠지방에서</a:t>
            </a:r>
            <a:r>
              <a:rPr lang="ko-KR" altLang="en-US" sz="2400" dirty="0" smtClean="0">
                <a:solidFill>
                  <a:schemeClr val="tx1"/>
                </a:solidFill>
              </a:rPr>
              <a:t> 가장 인구가 많은 상업도시로 성장</a:t>
            </a:r>
            <a:endParaRPr lang="en-US" altLang="ko-KR" sz="2400" dirty="0">
              <a:solidFill>
                <a:schemeClr val="tx1"/>
              </a:solidFill>
            </a:endParaRPr>
          </a:p>
        </p:txBody>
      </p:sp>
      <p:pic>
        <p:nvPicPr>
          <p:cNvPr id="6" name="그림 5" descr="원자폭탄.jpg"/>
          <p:cNvPicPr>
            <a:picLocks noChangeAspect="1"/>
          </p:cNvPicPr>
          <p:nvPr/>
        </p:nvPicPr>
        <p:blipFill>
          <a:blip r:embed="rId3" cstate="print"/>
          <a:stretch>
            <a:fillRect/>
          </a:stretch>
        </p:blipFill>
        <p:spPr>
          <a:xfrm>
            <a:off x="500034" y="2143116"/>
            <a:ext cx="3654748" cy="436822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0034" y="0"/>
            <a:ext cx="7500990" cy="2286016"/>
          </a:xfrm>
        </p:spPr>
        <p:txBody>
          <a:bodyPr>
            <a:normAutofit fontScale="90000"/>
          </a:bodyPr>
          <a:lstStyle/>
          <a:p>
            <a:r>
              <a:rPr lang="en-US" altLang="ko-KR" dirty="0" smtClean="0"/>
              <a:t/>
            </a:r>
            <a:br>
              <a:rPr lang="en-US" altLang="ko-KR" dirty="0" smtClean="0"/>
            </a:br>
            <a:r>
              <a:rPr lang="en-US" altLang="ko-KR" sz="4400" dirty="0" smtClean="0"/>
              <a:t>(5)</a:t>
            </a:r>
            <a:r>
              <a:rPr lang="ko-KR" altLang="en-US" sz="4400" dirty="0" smtClean="0"/>
              <a:t>일본의 행정구역</a:t>
            </a:r>
            <a:r>
              <a:rPr lang="en-US" altLang="ko-KR" dirty="0" smtClean="0"/>
              <a:t/>
            </a:r>
            <a:br>
              <a:rPr lang="en-US" altLang="ko-KR" dirty="0" smtClean="0"/>
            </a:br>
            <a:r>
              <a:rPr lang="en-US" altLang="ko-KR" dirty="0" smtClean="0"/>
              <a:t/>
            </a:r>
            <a:br>
              <a:rPr lang="en-US" altLang="ko-KR" dirty="0" smtClean="0"/>
            </a:br>
            <a:r>
              <a:rPr lang="en-US" altLang="ko-KR" dirty="0" smtClean="0"/>
              <a:t> 2) </a:t>
            </a:r>
            <a:r>
              <a:rPr lang="ko-KR" altLang="en-US" sz="3600" dirty="0" smtClean="0"/>
              <a:t>중앙일본</a:t>
            </a:r>
            <a:r>
              <a:rPr lang="en-US" altLang="ko-KR" sz="3600" dirty="0" smtClean="0"/>
              <a:t>(</a:t>
            </a:r>
            <a:r>
              <a:rPr lang="ko-KR" altLang="en-US" sz="3600" dirty="0" err="1" smtClean="0"/>
              <a:t>킨키</a:t>
            </a:r>
            <a:r>
              <a:rPr lang="en-US" altLang="ko-KR" sz="3600" dirty="0" smtClean="0"/>
              <a:t>, </a:t>
            </a:r>
            <a:r>
              <a:rPr lang="ko-KR" altLang="en-US" sz="3600" dirty="0" err="1" smtClean="0"/>
              <a:t>츄부</a:t>
            </a:r>
            <a:r>
              <a:rPr lang="en-US" altLang="ko-KR" sz="3600" dirty="0" smtClean="0"/>
              <a:t>, </a:t>
            </a:r>
            <a:r>
              <a:rPr lang="ko-KR" altLang="en-US" sz="3600" dirty="0" err="1" smtClean="0"/>
              <a:t>칸토</a:t>
            </a:r>
            <a:r>
              <a:rPr lang="en-US" altLang="ko-KR" sz="3600" dirty="0" smtClean="0"/>
              <a:t>)</a:t>
            </a:r>
            <a:endParaRPr lang="ko-KR" altLang="en-US" sz="3100" dirty="0"/>
          </a:p>
        </p:txBody>
      </p:sp>
      <p:sp>
        <p:nvSpPr>
          <p:cNvPr id="3" name="내용 개체 틀 2"/>
          <p:cNvSpPr>
            <a:spLocks noGrp="1"/>
          </p:cNvSpPr>
          <p:nvPr>
            <p:ph idx="1"/>
          </p:nvPr>
        </p:nvSpPr>
        <p:spPr>
          <a:xfrm>
            <a:off x="842994" y="2571744"/>
            <a:ext cx="7229468" cy="3000396"/>
          </a:xfrm>
        </p:spPr>
        <p:txBody>
          <a:bodyPr/>
          <a:lstStyle/>
          <a:p>
            <a:r>
              <a:rPr lang="ko-KR" altLang="en-US" dirty="0" smtClean="0"/>
              <a:t>전체면적의 약 </a:t>
            </a:r>
            <a:r>
              <a:rPr lang="en-US" altLang="ko-KR" dirty="0" smtClean="0"/>
              <a:t>3</a:t>
            </a:r>
            <a:r>
              <a:rPr lang="ko-KR" altLang="en-US" dirty="0" smtClean="0"/>
              <a:t>분의 </a:t>
            </a:r>
            <a:r>
              <a:rPr lang="en-US" altLang="ko-KR" dirty="0" smtClean="0"/>
              <a:t>1</a:t>
            </a:r>
          </a:p>
          <a:p>
            <a:r>
              <a:rPr lang="ko-KR" altLang="en-US" dirty="0" smtClean="0"/>
              <a:t>인구의 </a:t>
            </a:r>
            <a:r>
              <a:rPr lang="en-US" altLang="ko-KR" dirty="0" smtClean="0"/>
              <a:t>3</a:t>
            </a:r>
            <a:r>
              <a:rPr lang="ko-KR" altLang="en-US" dirty="0" smtClean="0"/>
              <a:t>분의 </a:t>
            </a:r>
            <a:r>
              <a:rPr lang="en-US" altLang="ko-KR" dirty="0" smtClean="0"/>
              <a:t>2</a:t>
            </a:r>
            <a:r>
              <a:rPr lang="ko-KR" altLang="en-US" dirty="0" smtClean="0"/>
              <a:t>가 집중</a:t>
            </a:r>
          </a:p>
          <a:p>
            <a:r>
              <a:rPr lang="ko-KR" altLang="en-US" dirty="0" smtClean="0"/>
              <a:t>공업과 상업이 발달</a:t>
            </a:r>
          </a:p>
          <a:p>
            <a:r>
              <a:rPr lang="ko-KR" altLang="en-US" dirty="0" smtClean="0"/>
              <a:t>도쿄</a:t>
            </a:r>
            <a:r>
              <a:rPr lang="en-US" altLang="ko-KR" dirty="0" smtClean="0"/>
              <a:t>, </a:t>
            </a:r>
            <a:r>
              <a:rPr lang="ko-KR" altLang="en-US" dirty="0" smtClean="0"/>
              <a:t>나고야</a:t>
            </a:r>
            <a:r>
              <a:rPr lang="en-US" altLang="ko-KR" dirty="0" smtClean="0"/>
              <a:t>, </a:t>
            </a:r>
            <a:r>
              <a:rPr lang="ko-KR" altLang="en-US" dirty="0" smtClean="0"/>
              <a:t>오사카 등의 </a:t>
            </a:r>
            <a:r>
              <a:rPr lang="en-US" altLang="ko-KR" dirty="0" smtClean="0"/>
              <a:t>3</a:t>
            </a:r>
            <a:r>
              <a:rPr lang="ko-KR" altLang="en-US" dirty="0" smtClean="0"/>
              <a:t>대도시</a:t>
            </a:r>
          </a:p>
          <a:p>
            <a:pPr>
              <a:buNone/>
            </a:pPr>
            <a:endParaRPr lang="ko-KR" altLang="en-US" dirty="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57224" y="1428744"/>
            <a:ext cx="6829444" cy="928686"/>
          </a:xfrm>
        </p:spPr>
        <p:txBody>
          <a:bodyPr>
            <a:normAutofit/>
          </a:bodyPr>
          <a:lstStyle/>
          <a:p>
            <a:r>
              <a:rPr lang="en-US" altLang="ko-KR" sz="3200" dirty="0" smtClean="0"/>
              <a:t>- </a:t>
            </a:r>
            <a:r>
              <a:rPr lang="ko-KR" altLang="en-US" sz="3200" dirty="0" err="1" smtClean="0"/>
              <a:t>킨키지방</a:t>
            </a:r>
            <a:endParaRPr lang="ko-KR" altLang="en-US" sz="3200" dirty="0"/>
          </a:p>
        </p:txBody>
      </p:sp>
      <p:sp>
        <p:nvSpPr>
          <p:cNvPr id="3" name="내용 개체 틀 2"/>
          <p:cNvSpPr>
            <a:spLocks noGrp="1"/>
          </p:cNvSpPr>
          <p:nvPr>
            <p:ph idx="1"/>
          </p:nvPr>
        </p:nvSpPr>
        <p:spPr>
          <a:xfrm>
            <a:off x="857224" y="1928802"/>
            <a:ext cx="8229600" cy="3268668"/>
          </a:xfrm>
        </p:spPr>
        <p:txBody>
          <a:bodyPr>
            <a:normAutofit fontScale="92500" lnSpcReduction="10000"/>
          </a:bodyPr>
          <a:lstStyle/>
          <a:p>
            <a:pPr>
              <a:buNone/>
            </a:pPr>
            <a:endParaRPr lang="en-US" altLang="ko-KR" dirty="0" smtClean="0"/>
          </a:p>
          <a:p>
            <a:r>
              <a:rPr lang="en-US" altLang="ko-KR" dirty="0" smtClean="0"/>
              <a:t>1100</a:t>
            </a:r>
            <a:r>
              <a:rPr lang="ko-KR" altLang="en-US" dirty="0" smtClean="0"/>
              <a:t>년 동안 나라와 </a:t>
            </a:r>
            <a:r>
              <a:rPr lang="ko-KR" altLang="en-US" dirty="0" err="1" smtClean="0"/>
              <a:t>교토에</a:t>
            </a:r>
            <a:r>
              <a:rPr lang="ko-KR" altLang="en-US" dirty="0" smtClean="0"/>
              <a:t> 수도</a:t>
            </a:r>
            <a:endParaRPr lang="en-US" altLang="ko-KR" dirty="0" smtClean="0"/>
          </a:p>
          <a:p>
            <a:r>
              <a:rPr lang="ko-KR" altLang="en-US" dirty="0" err="1" smtClean="0"/>
              <a:t>오랜역사를</a:t>
            </a:r>
            <a:r>
              <a:rPr lang="ko-KR" altLang="en-US" dirty="0" smtClean="0"/>
              <a:t> 지닌 중요문화재</a:t>
            </a:r>
            <a:endParaRPr lang="en-US" altLang="ko-KR" dirty="0" smtClean="0"/>
          </a:p>
          <a:p>
            <a:r>
              <a:rPr lang="ko-KR" altLang="en-US" dirty="0" smtClean="0"/>
              <a:t>오사카 </a:t>
            </a:r>
            <a:r>
              <a:rPr lang="en-US" altLang="ko-KR" dirty="0" smtClean="0"/>
              <a:t>– </a:t>
            </a:r>
            <a:r>
              <a:rPr lang="ko-KR" altLang="en-US" dirty="0" smtClean="0"/>
              <a:t>상업도시</a:t>
            </a:r>
            <a:endParaRPr lang="en-US" altLang="ko-KR" dirty="0" smtClean="0"/>
          </a:p>
          <a:p>
            <a:r>
              <a:rPr lang="ko-KR" altLang="en-US" dirty="0" err="1" smtClean="0"/>
              <a:t>고베</a:t>
            </a:r>
            <a:r>
              <a:rPr lang="en-US" altLang="ko-KR" dirty="0" smtClean="0"/>
              <a:t>- </a:t>
            </a:r>
            <a:r>
              <a:rPr lang="ko-KR" altLang="en-US" dirty="0" smtClean="0"/>
              <a:t>무역도시</a:t>
            </a:r>
            <a:endParaRPr lang="en-US" altLang="ko-KR" dirty="0" smtClean="0"/>
          </a:p>
          <a:p>
            <a:pPr>
              <a:buNone/>
            </a:pPr>
            <a:r>
              <a:rPr lang="en-US" altLang="ko-KR" dirty="0" smtClean="0"/>
              <a:t> </a:t>
            </a:r>
          </a:p>
        </p:txBody>
      </p:sp>
      <p:pic>
        <p:nvPicPr>
          <p:cNvPr id="4" name="그림 3" descr="킨키.bmp"/>
          <p:cNvPicPr>
            <a:picLocks noChangeAspect="1"/>
          </p:cNvPicPr>
          <p:nvPr/>
        </p:nvPicPr>
        <p:blipFill>
          <a:blip r:embed="rId2" cstate="print"/>
          <a:stretch>
            <a:fillRect/>
          </a:stretch>
        </p:blipFill>
        <p:spPr>
          <a:xfrm>
            <a:off x="4714876" y="3500438"/>
            <a:ext cx="4320112" cy="3214709"/>
          </a:xfrm>
          <a:prstGeom prst="rect">
            <a:avLst/>
          </a:prstGeom>
        </p:spPr>
      </p:pic>
      <p:sp>
        <p:nvSpPr>
          <p:cNvPr id="6"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츄뷰.bmp"/>
          <p:cNvPicPr>
            <a:picLocks noChangeAspect="1"/>
          </p:cNvPicPr>
          <p:nvPr/>
        </p:nvPicPr>
        <p:blipFill>
          <a:blip r:embed="rId2" cstate="print"/>
          <a:stretch>
            <a:fillRect/>
          </a:stretch>
        </p:blipFill>
        <p:spPr>
          <a:xfrm>
            <a:off x="5286380" y="3500438"/>
            <a:ext cx="3857620" cy="3357562"/>
          </a:xfrm>
          <a:prstGeom prst="rect">
            <a:avLst/>
          </a:prstGeom>
        </p:spPr>
      </p:pic>
      <p:sp>
        <p:nvSpPr>
          <p:cNvPr id="2" name="제목 1"/>
          <p:cNvSpPr>
            <a:spLocks noGrp="1"/>
          </p:cNvSpPr>
          <p:nvPr>
            <p:ph type="title"/>
          </p:nvPr>
        </p:nvSpPr>
        <p:spPr>
          <a:xfrm>
            <a:off x="785786" y="1428744"/>
            <a:ext cx="6829444" cy="928686"/>
          </a:xfrm>
        </p:spPr>
        <p:txBody>
          <a:bodyPr>
            <a:normAutofit/>
          </a:bodyPr>
          <a:lstStyle/>
          <a:p>
            <a:r>
              <a:rPr lang="en-US" altLang="ko-KR" sz="3200" dirty="0" smtClean="0"/>
              <a:t>- </a:t>
            </a:r>
            <a:r>
              <a:rPr lang="ko-KR" altLang="en-US" sz="3200" dirty="0" err="1" smtClean="0"/>
              <a:t>츄부지방</a:t>
            </a:r>
            <a:endParaRPr lang="ko-KR" altLang="en-US" sz="3200" dirty="0"/>
          </a:p>
        </p:txBody>
      </p:sp>
      <p:sp>
        <p:nvSpPr>
          <p:cNvPr id="3" name="내용 개체 틀 2"/>
          <p:cNvSpPr>
            <a:spLocks noGrp="1"/>
          </p:cNvSpPr>
          <p:nvPr>
            <p:ph idx="1"/>
          </p:nvPr>
        </p:nvSpPr>
        <p:spPr>
          <a:xfrm>
            <a:off x="842994" y="2285992"/>
            <a:ext cx="8229600" cy="3929090"/>
          </a:xfrm>
        </p:spPr>
        <p:txBody>
          <a:bodyPr>
            <a:normAutofit/>
          </a:bodyPr>
          <a:lstStyle/>
          <a:p>
            <a:r>
              <a:rPr lang="ko-KR" altLang="en-US" dirty="0" smtClean="0"/>
              <a:t>동부지역</a:t>
            </a:r>
            <a:r>
              <a:rPr lang="en-US" altLang="ko-KR" dirty="0" smtClean="0"/>
              <a:t>-</a:t>
            </a:r>
            <a:r>
              <a:rPr lang="ko-KR" altLang="en-US" dirty="0" smtClean="0"/>
              <a:t>공업지대</a:t>
            </a:r>
            <a:endParaRPr lang="en-US" altLang="ko-KR" dirty="0" smtClean="0"/>
          </a:p>
          <a:p>
            <a:r>
              <a:rPr lang="ko-KR" altLang="en-US" dirty="0" smtClean="0"/>
              <a:t>서부지역</a:t>
            </a:r>
            <a:r>
              <a:rPr lang="en-US" altLang="ko-KR" dirty="0" smtClean="0"/>
              <a:t>-</a:t>
            </a:r>
            <a:r>
              <a:rPr lang="ko-KR" altLang="en-US" dirty="0" smtClean="0"/>
              <a:t>미개척지대</a:t>
            </a:r>
            <a:endParaRPr lang="en-US" altLang="ko-KR" dirty="0" smtClean="0"/>
          </a:p>
          <a:p>
            <a:r>
              <a:rPr lang="ko-KR" altLang="en-US" dirty="0" smtClean="0"/>
              <a:t>나고야</a:t>
            </a:r>
            <a:r>
              <a:rPr lang="en-US" altLang="ko-KR" dirty="0" smtClean="0"/>
              <a:t>, </a:t>
            </a:r>
            <a:r>
              <a:rPr lang="ko-KR" altLang="en-US" dirty="0" err="1" smtClean="0"/>
              <a:t>요츠카이치</a:t>
            </a:r>
            <a:r>
              <a:rPr lang="en-US" altLang="ko-KR" dirty="0" smtClean="0"/>
              <a:t>, </a:t>
            </a:r>
          </a:p>
          <a:p>
            <a:pPr>
              <a:buNone/>
            </a:pPr>
            <a:r>
              <a:rPr lang="en-US" altLang="ko-KR" dirty="0" smtClean="0"/>
              <a:t>   </a:t>
            </a:r>
            <a:r>
              <a:rPr lang="ko-KR" altLang="en-US" dirty="0" err="1" smtClean="0"/>
              <a:t>토요타</a:t>
            </a:r>
            <a:r>
              <a:rPr lang="en-US" altLang="ko-KR" dirty="0" smtClean="0"/>
              <a:t>-</a:t>
            </a:r>
            <a:r>
              <a:rPr lang="ko-KR" altLang="en-US" dirty="0" err="1" smtClean="0"/>
              <a:t>츄쿄공업지대</a:t>
            </a:r>
            <a:endParaRPr lang="en-US" altLang="ko-KR" dirty="0" smtClean="0"/>
          </a:p>
          <a:p>
            <a:r>
              <a:rPr lang="ko-KR" altLang="en-US" dirty="0" smtClean="0"/>
              <a:t>중앙고지</a:t>
            </a:r>
            <a:r>
              <a:rPr lang="en-US" altLang="ko-KR" dirty="0" smtClean="0"/>
              <a:t>-</a:t>
            </a:r>
            <a:r>
              <a:rPr lang="ko-KR" altLang="en-US" dirty="0" smtClean="0"/>
              <a:t>일본알프스</a:t>
            </a:r>
            <a:endParaRPr lang="ko-KR" altLang="en-US" dirty="0"/>
          </a:p>
        </p:txBody>
      </p:sp>
      <p:sp>
        <p:nvSpPr>
          <p:cNvPr id="5"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14348" y="1357298"/>
            <a:ext cx="6829444" cy="928686"/>
          </a:xfrm>
        </p:spPr>
        <p:txBody>
          <a:bodyPr>
            <a:normAutofit/>
          </a:bodyPr>
          <a:lstStyle/>
          <a:p>
            <a:r>
              <a:rPr lang="en-US" altLang="ko-KR" sz="3200" dirty="0" smtClean="0"/>
              <a:t>- </a:t>
            </a:r>
            <a:r>
              <a:rPr lang="ko-KR" altLang="en-US" sz="3200" dirty="0" err="1" smtClean="0"/>
              <a:t>칸토지방</a:t>
            </a:r>
            <a:endParaRPr lang="ko-KR" altLang="en-US" sz="3200" dirty="0"/>
          </a:p>
        </p:txBody>
      </p:sp>
      <p:sp>
        <p:nvSpPr>
          <p:cNvPr id="3" name="내용 개체 틀 2"/>
          <p:cNvSpPr>
            <a:spLocks noGrp="1"/>
          </p:cNvSpPr>
          <p:nvPr>
            <p:ph idx="1"/>
          </p:nvPr>
        </p:nvSpPr>
        <p:spPr>
          <a:xfrm>
            <a:off x="771556" y="2357430"/>
            <a:ext cx="5372080" cy="3643338"/>
          </a:xfrm>
        </p:spPr>
        <p:txBody>
          <a:bodyPr>
            <a:normAutofit/>
          </a:bodyPr>
          <a:lstStyle/>
          <a:p>
            <a:r>
              <a:rPr lang="ko-KR" altLang="en-US" dirty="0" err="1" smtClean="0"/>
              <a:t>근대들어</a:t>
            </a:r>
            <a:r>
              <a:rPr lang="ko-KR" altLang="en-US" dirty="0" smtClean="0"/>
              <a:t> 급부상</a:t>
            </a:r>
            <a:endParaRPr lang="en-US" altLang="ko-KR" dirty="0" smtClean="0"/>
          </a:p>
          <a:p>
            <a:r>
              <a:rPr lang="ko-KR" altLang="en-US" dirty="0" smtClean="0"/>
              <a:t>도쿄</a:t>
            </a:r>
            <a:r>
              <a:rPr lang="en-US" altLang="ko-KR" dirty="0" smtClean="0"/>
              <a:t>-</a:t>
            </a:r>
            <a:r>
              <a:rPr lang="ko-KR" altLang="en-US" dirty="0" err="1" smtClean="0"/>
              <a:t>신주쿠</a:t>
            </a:r>
            <a:r>
              <a:rPr lang="en-US" altLang="ko-KR" dirty="0" smtClean="0"/>
              <a:t>, </a:t>
            </a:r>
            <a:r>
              <a:rPr lang="ko-KR" altLang="en-US" dirty="0" err="1" smtClean="0"/>
              <a:t>이케부쿠로</a:t>
            </a:r>
            <a:r>
              <a:rPr lang="en-US" altLang="ko-KR" dirty="0" smtClean="0"/>
              <a:t>,</a:t>
            </a:r>
          </a:p>
          <a:p>
            <a:pPr>
              <a:buNone/>
            </a:pPr>
            <a:r>
              <a:rPr lang="en-US" altLang="ko-KR" dirty="0" smtClean="0"/>
              <a:t>  </a:t>
            </a:r>
            <a:r>
              <a:rPr lang="ko-KR" altLang="en-US" dirty="0" err="1" smtClean="0"/>
              <a:t>시부야</a:t>
            </a:r>
            <a:r>
              <a:rPr lang="ko-KR" altLang="en-US" dirty="0" smtClean="0"/>
              <a:t> 등의 부도심 개발</a:t>
            </a:r>
            <a:endParaRPr lang="en-US" altLang="ko-KR" dirty="0" smtClean="0"/>
          </a:p>
          <a:p>
            <a:r>
              <a:rPr lang="ko-KR" altLang="en-US" dirty="0" smtClean="0"/>
              <a:t>전국의 약 </a:t>
            </a:r>
            <a:r>
              <a:rPr lang="en-US" altLang="ko-KR" dirty="0" smtClean="0"/>
              <a:t>4</a:t>
            </a:r>
            <a:r>
              <a:rPr lang="ko-KR" altLang="en-US" dirty="0" smtClean="0"/>
              <a:t>분의 </a:t>
            </a:r>
            <a:r>
              <a:rPr lang="en-US" altLang="ko-KR" dirty="0" smtClean="0"/>
              <a:t>1</a:t>
            </a:r>
            <a:r>
              <a:rPr lang="ko-KR" altLang="en-US" dirty="0" smtClean="0"/>
              <a:t>의 인구</a:t>
            </a:r>
            <a:endParaRPr lang="en-US" altLang="ko-KR" dirty="0" smtClean="0"/>
          </a:p>
          <a:p>
            <a:pPr>
              <a:buNone/>
            </a:pPr>
            <a:r>
              <a:rPr lang="en-US" altLang="ko-KR" dirty="0" smtClean="0"/>
              <a:t>   </a:t>
            </a:r>
            <a:r>
              <a:rPr lang="en-US" altLang="ko-KR" sz="2800" dirty="0" smtClean="0"/>
              <a:t>(</a:t>
            </a:r>
            <a:r>
              <a:rPr lang="ko-KR" altLang="en-US" sz="2800" dirty="0" smtClean="0"/>
              <a:t>인구밀도가 가장 높은 지방</a:t>
            </a:r>
            <a:r>
              <a:rPr lang="en-US" altLang="ko-KR" sz="2800" dirty="0" smtClean="0"/>
              <a:t>)</a:t>
            </a:r>
          </a:p>
          <a:p>
            <a:r>
              <a:rPr lang="ko-KR" altLang="en-US" dirty="0" smtClean="0"/>
              <a:t>일본최대 상업중심지</a:t>
            </a:r>
            <a:endParaRPr lang="en-US" altLang="ko-KR" sz="2800" dirty="0" smtClean="0"/>
          </a:p>
          <a:p>
            <a:pPr>
              <a:buNone/>
            </a:pPr>
            <a:endParaRPr lang="ko-KR" altLang="en-US" dirty="0" smtClean="0"/>
          </a:p>
          <a:p>
            <a:endParaRPr lang="en-US" altLang="ko-KR" dirty="0" smtClean="0"/>
          </a:p>
          <a:p>
            <a:endParaRPr lang="en-US" altLang="ko-KR" dirty="0" smtClean="0"/>
          </a:p>
          <a:p>
            <a:pPr>
              <a:buNone/>
            </a:pPr>
            <a:endParaRPr lang="ko-KR" altLang="en-US" dirty="0" smtClean="0"/>
          </a:p>
          <a:p>
            <a:endParaRPr lang="ko-KR" altLang="en-US" dirty="0"/>
          </a:p>
        </p:txBody>
      </p:sp>
      <p:pic>
        <p:nvPicPr>
          <p:cNvPr id="4" name="그림 3" descr="칸토.bmp"/>
          <p:cNvPicPr>
            <a:picLocks noChangeAspect="1"/>
          </p:cNvPicPr>
          <p:nvPr/>
        </p:nvPicPr>
        <p:blipFill>
          <a:blip r:embed="rId2" cstate="print"/>
          <a:stretch>
            <a:fillRect/>
          </a:stretch>
        </p:blipFill>
        <p:spPr>
          <a:xfrm>
            <a:off x="5929322" y="3357562"/>
            <a:ext cx="3214677" cy="3500438"/>
          </a:xfrm>
          <a:prstGeom prst="rect">
            <a:avLst/>
          </a:prstGeom>
        </p:spPr>
      </p:pic>
      <p:sp>
        <p:nvSpPr>
          <p:cNvPr id="5"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39938" name="Picture 2"/>
          <p:cNvPicPr>
            <a:picLocks noGrp="1" noChangeAspect="1" noChangeArrowheads="1"/>
          </p:cNvPicPr>
          <p:nvPr>
            <p:ph idx="1"/>
          </p:nvPr>
        </p:nvPicPr>
        <p:blipFill>
          <a:blip r:embed="rId2"/>
          <a:srcRect/>
          <a:stretch>
            <a:fillRect/>
          </a:stretch>
        </p:blipFill>
        <p:spPr bwMode="auto">
          <a:xfrm>
            <a:off x="857224" y="714356"/>
            <a:ext cx="7500990" cy="557214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857224" y="714356"/>
            <a:ext cx="7572428" cy="5572140"/>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a:srcRect/>
          <a:stretch>
            <a:fillRect/>
          </a:stretch>
        </p:blipFill>
        <p:spPr bwMode="auto">
          <a:xfrm>
            <a:off x="857224" y="714356"/>
            <a:ext cx="7500990" cy="5572164"/>
          </a:xfrm>
          <a:prstGeom prst="rect">
            <a:avLst/>
          </a:prstGeom>
          <a:noFill/>
          <a:ln w="9525">
            <a:noFill/>
            <a:miter lim="800000"/>
            <a:headEnd/>
            <a:tailEnd/>
          </a:ln>
          <a:effectLst/>
        </p:spPr>
      </p:pic>
      <p:pic>
        <p:nvPicPr>
          <p:cNvPr id="39942" name="Picture 6"/>
          <p:cNvPicPr>
            <a:picLocks noChangeAspect="1" noChangeArrowheads="1"/>
          </p:cNvPicPr>
          <p:nvPr/>
        </p:nvPicPr>
        <p:blipFill>
          <a:blip r:embed="rId5"/>
          <a:srcRect/>
          <a:stretch>
            <a:fillRect/>
          </a:stretch>
        </p:blipFill>
        <p:spPr bwMode="auto">
          <a:xfrm>
            <a:off x="857224" y="714356"/>
            <a:ext cx="7572428" cy="557214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6"/>
          <a:srcRect/>
          <a:stretch>
            <a:fillRect/>
          </a:stretch>
        </p:blipFill>
        <p:spPr bwMode="auto">
          <a:xfrm>
            <a:off x="857224" y="714356"/>
            <a:ext cx="7480034" cy="5572164"/>
          </a:xfrm>
          <a:prstGeom prst="rect">
            <a:avLst/>
          </a:prstGeom>
          <a:noFill/>
          <a:ln w="9525">
            <a:noFill/>
            <a:miter lim="800000"/>
            <a:headEnd/>
            <a:tailEnd/>
          </a:ln>
          <a:effectLst/>
        </p:spPr>
      </p:pic>
      <p:pic>
        <p:nvPicPr>
          <p:cNvPr id="39945" name="Picture 9"/>
          <p:cNvPicPr>
            <a:picLocks noChangeAspect="1" noChangeArrowheads="1"/>
          </p:cNvPicPr>
          <p:nvPr/>
        </p:nvPicPr>
        <p:blipFill>
          <a:blip r:embed="rId7"/>
          <a:srcRect/>
          <a:stretch>
            <a:fillRect/>
          </a:stretch>
        </p:blipFill>
        <p:spPr bwMode="auto">
          <a:xfrm>
            <a:off x="857224" y="714356"/>
            <a:ext cx="7470362" cy="5572164"/>
          </a:xfrm>
          <a:prstGeom prst="rect">
            <a:avLst/>
          </a:prstGeom>
          <a:noFill/>
          <a:ln w="9525">
            <a:noFill/>
            <a:miter lim="800000"/>
            <a:headEnd/>
            <a:tailEnd/>
          </a:ln>
          <a:effectLst/>
        </p:spPr>
      </p:pic>
      <p:pic>
        <p:nvPicPr>
          <p:cNvPr id="39946" name="Picture 10"/>
          <p:cNvPicPr>
            <a:picLocks noChangeAspect="1" noChangeArrowheads="1"/>
          </p:cNvPicPr>
          <p:nvPr/>
        </p:nvPicPr>
        <p:blipFill>
          <a:blip r:embed="rId8"/>
          <a:srcRect/>
          <a:stretch>
            <a:fillRect/>
          </a:stretch>
        </p:blipFill>
        <p:spPr bwMode="auto">
          <a:xfrm>
            <a:off x="857224" y="714356"/>
            <a:ext cx="7549664" cy="5572164"/>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1+#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9939"/>
                                        </p:tgtEl>
                                        <p:attrNameLst>
                                          <p:attrName>style.visibility</p:attrName>
                                        </p:attrNameLst>
                                      </p:cBhvr>
                                      <p:to>
                                        <p:strVal val="visible"/>
                                      </p:to>
                                    </p:set>
                                    <p:anim calcmode="lin" valueType="num">
                                      <p:cBhvr additive="base">
                                        <p:cTn id="13" dur="500" fill="hold"/>
                                        <p:tgtEl>
                                          <p:spTgt spid="39939"/>
                                        </p:tgtEl>
                                        <p:attrNameLst>
                                          <p:attrName>ppt_x</p:attrName>
                                        </p:attrNameLst>
                                      </p:cBhvr>
                                      <p:tavLst>
                                        <p:tav tm="0">
                                          <p:val>
                                            <p:strVal val="1+#ppt_w/2"/>
                                          </p:val>
                                        </p:tav>
                                        <p:tav tm="100000">
                                          <p:val>
                                            <p:strVal val="#ppt_x"/>
                                          </p:val>
                                        </p:tav>
                                      </p:tavLst>
                                    </p:anim>
                                    <p:anim calcmode="lin" valueType="num">
                                      <p:cBhvr additive="base">
                                        <p:cTn id="14"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additive="base">
                                        <p:cTn id="19" dur="500" fill="hold"/>
                                        <p:tgtEl>
                                          <p:spTgt spid="39941"/>
                                        </p:tgtEl>
                                        <p:attrNameLst>
                                          <p:attrName>ppt_x</p:attrName>
                                        </p:attrNameLst>
                                      </p:cBhvr>
                                      <p:tavLst>
                                        <p:tav tm="0">
                                          <p:val>
                                            <p:strVal val="1+#ppt_w/2"/>
                                          </p:val>
                                        </p:tav>
                                        <p:tav tm="100000">
                                          <p:val>
                                            <p:strVal val="#ppt_x"/>
                                          </p:val>
                                        </p:tav>
                                      </p:tavLst>
                                    </p:anim>
                                    <p:anim calcmode="lin" valueType="num">
                                      <p:cBhvr additive="base">
                                        <p:cTn id="20"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additive="base">
                                        <p:cTn id="25" dur="500" fill="hold"/>
                                        <p:tgtEl>
                                          <p:spTgt spid="39942"/>
                                        </p:tgtEl>
                                        <p:attrNameLst>
                                          <p:attrName>ppt_x</p:attrName>
                                        </p:attrNameLst>
                                      </p:cBhvr>
                                      <p:tavLst>
                                        <p:tav tm="0">
                                          <p:val>
                                            <p:strVal val="1+#ppt_w/2"/>
                                          </p:val>
                                        </p:tav>
                                        <p:tav tm="100000">
                                          <p:val>
                                            <p:strVal val="#ppt_x"/>
                                          </p:val>
                                        </p:tav>
                                      </p:tavLst>
                                    </p:anim>
                                    <p:anim calcmode="lin" valueType="num">
                                      <p:cBhvr additive="base">
                                        <p:cTn id="26"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943"/>
                                        </p:tgtEl>
                                        <p:attrNameLst>
                                          <p:attrName>style.visibility</p:attrName>
                                        </p:attrNameLst>
                                      </p:cBhvr>
                                      <p:to>
                                        <p:strVal val="visible"/>
                                      </p:to>
                                    </p:set>
                                    <p:anim calcmode="lin" valueType="num">
                                      <p:cBhvr additive="base">
                                        <p:cTn id="31" dur="500" fill="hold"/>
                                        <p:tgtEl>
                                          <p:spTgt spid="39943"/>
                                        </p:tgtEl>
                                        <p:attrNameLst>
                                          <p:attrName>ppt_x</p:attrName>
                                        </p:attrNameLst>
                                      </p:cBhvr>
                                      <p:tavLst>
                                        <p:tav tm="0">
                                          <p:val>
                                            <p:strVal val="1+#ppt_w/2"/>
                                          </p:val>
                                        </p:tav>
                                        <p:tav tm="100000">
                                          <p:val>
                                            <p:strVal val="#ppt_x"/>
                                          </p:val>
                                        </p:tav>
                                      </p:tavLst>
                                    </p:anim>
                                    <p:anim calcmode="lin" valueType="num">
                                      <p:cBhvr additive="base">
                                        <p:cTn id="32"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9945"/>
                                        </p:tgtEl>
                                        <p:attrNameLst>
                                          <p:attrName>style.visibility</p:attrName>
                                        </p:attrNameLst>
                                      </p:cBhvr>
                                      <p:to>
                                        <p:strVal val="visible"/>
                                      </p:to>
                                    </p:set>
                                    <p:anim calcmode="lin" valueType="num">
                                      <p:cBhvr additive="base">
                                        <p:cTn id="37" dur="500" fill="hold"/>
                                        <p:tgtEl>
                                          <p:spTgt spid="39945"/>
                                        </p:tgtEl>
                                        <p:attrNameLst>
                                          <p:attrName>ppt_x</p:attrName>
                                        </p:attrNameLst>
                                      </p:cBhvr>
                                      <p:tavLst>
                                        <p:tav tm="0">
                                          <p:val>
                                            <p:strVal val="1+#ppt_w/2"/>
                                          </p:val>
                                        </p:tav>
                                        <p:tav tm="100000">
                                          <p:val>
                                            <p:strVal val="#ppt_x"/>
                                          </p:val>
                                        </p:tav>
                                      </p:tavLst>
                                    </p:anim>
                                    <p:anim calcmode="lin" valueType="num">
                                      <p:cBhvr additive="base">
                                        <p:cTn id="38" dur="500" fill="hold"/>
                                        <p:tgtEl>
                                          <p:spTgt spid="399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9946"/>
                                        </p:tgtEl>
                                        <p:attrNameLst>
                                          <p:attrName>style.visibility</p:attrName>
                                        </p:attrNameLst>
                                      </p:cBhvr>
                                      <p:to>
                                        <p:strVal val="visible"/>
                                      </p:to>
                                    </p:set>
                                    <p:anim calcmode="lin" valueType="num">
                                      <p:cBhvr additive="base">
                                        <p:cTn id="43" dur="500" fill="hold"/>
                                        <p:tgtEl>
                                          <p:spTgt spid="39946"/>
                                        </p:tgtEl>
                                        <p:attrNameLst>
                                          <p:attrName>ppt_x</p:attrName>
                                        </p:attrNameLst>
                                      </p:cBhvr>
                                      <p:tavLst>
                                        <p:tav tm="0">
                                          <p:val>
                                            <p:strVal val="1+#ppt_w/2"/>
                                          </p:val>
                                        </p:tav>
                                        <p:tav tm="100000">
                                          <p:val>
                                            <p:strVal val="#ppt_x"/>
                                          </p:val>
                                        </p:tav>
                                      </p:tavLst>
                                    </p:anim>
                                    <p:anim calcmode="lin" valueType="num">
                                      <p:cBhvr additive="base">
                                        <p:cTn id="44"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85720" y="1571612"/>
            <a:ext cx="6829444" cy="928686"/>
          </a:xfrm>
        </p:spPr>
        <p:txBody>
          <a:bodyPr>
            <a:normAutofit fontScale="90000"/>
          </a:bodyPr>
          <a:lstStyle/>
          <a:p>
            <a:r>
              <a:rPr lang="en-US" altLang="ko-KR" dirty="0" smtClean="0"/>
              <a:t>  3) </a:t>
            </a:r>
            <a:r>
              <a:rPr lang="ko-KR" altLang="en-US" dirty="0" smtClean="0"/>
              <a:t>동북일본</a:t>
            </a:r>
            <a:r>
              <a:rPr lang="en-US" altLang="ko-KR" dirty="0" smtClean="0"/>
              <a:t>(</a:t>
            </a:r>
            <a:r>
              <a:rPr lang="ko-KR" altLang="en-US" dirty="0" err="1" smtClean="0"/>
              <a:t>도호쿠</a:t>
            </a:r>
            <a:r>
              <a:rPr lang="en-US" altLang="ko-KR" dirty="0" smtClean="0"/>
              <a:t>, </a:t>
            </a:r>
            <a:r>
              <a:rPr lang="ko-KR" altLang="en-US" dirty="0" smtClean="0"/>
              <a:t>홋카이도</a:t>
            </a:r>
            <a:r>
              <a:rPr lang="en-US" altLang="ko-KR" dirty="0" smtClean="0"/>
              <a:t>)</a:t>
            </a:r>
            <a:endParaRPr lang="ko-KR" altLang="en-US" dirty="0"/>
          </a:p>
        </p:txBody>
      </p:sp>
      <p:sp>
        <p:nvSpPr>
          <p:cNvPr id="3" name="내용 개체 틀 2"/>
          <p:cNvSpPr>
            <a:spLocks noGrp="1"/>
          </p:cNvSpPr>
          <p:nvPr>
            <p:ph idx="1"/>
          </p:nvPr>
        </p:nvSpPr>
        <p:spPr>
          <a:xfrm>
            <a:off x="642910" y="2714620"/>
            <a:ext cx="8229600" cy="2054222"/>
          </a:xfrm>
        </p:spPr>
        <p:txBody>
          <a:bodyPr>
            <a:normAutofit/>
          </a:bodyPr>
          <a:lstStyle/>
          <a:p>
            <a:pPr>
              <a:buFont typeface="Wingdings" pitchFamily="2" charset="2"/>
              <a:buChar char="v"/>
            </a:pPr>
            <a:r>
              <a:rPr lang="ko-KR" altLang="en-US" dirty="0" smtClean="0"/>
              <a:t> 전국토의 약 </a:t>
            </a:r>
            <a:r>
              <a:rPr lang="en-US" altLang="ko-KR" dirty="0" smtClean="0"/>
              <a:t>40% </a:t>
            </a:r>
            <a:r>
              <a:rPr lang="ko-KR" altLang="en-US" dirty="0" smtClean="0"/>
              <a:t>인구는 약 </a:t>
            </a:r>
            <a:r>
              <a:rPr lang="en-US" altLang="ko-KR" dirty="0" smtClean="0"/>
              <a:t>12%</a:t>
            </a:r>
            <a:r>
              <a:rPr lang="ko-KR" altLang="en-US" dirty="0" smtClean="0"/>
              <a:t>에 불과</a:t>
            </a:r>
            <a:endParaRPr lang="en-US" altLang="ko-KR" dirty="0" smtClean="0"/>
          </a:p>
          <a:p>
            <a:pPr>
              <a:buNone/>
            </a:pPr>
            <a:r>
              <a:rPr lang="en-US" altLang="ko-KR" dirty="0" smtClean="0"/>
              <a:t>    </a:t>
            </a:r>
            <a:r>
              <a:rPr lang="ko-KR" altLang="en-US" dirty="0" smtClean="0"/>
              <a:t>많은 화산과 온천 아름다운 호수</a:t>
            </a:r>
            <a:r>
              <a:rPr lang="en-US" altLang="ko-KR" dirty="0" smtClean="0"/>
              <a:t>,</a:t>
            </a:r>
            <a:r>
              <a:rPr lang="ko-KR" altLang="en-US" dirty="0" smtClean="0"/>
              <a:t> </a:t>
            </a:r>
            <a:endParaRPr lang="en-US" altLang="ko-KR" dirty="0" smtClean="0"/>
          </a:p>
          <a:p>
            <a:pPr>
              <a:buNone/>
            </a:pPr>
            <a:r>
              <a:rPr lang="en-US" altLang="ko-KR" dirty="0" smtClean="0"/>
              <a:t>    </a:t>
            </a:r>
            <a:r>
              <a:rPr lang="ko-KR" altLang="en-US" dirty="0" smtClean="0"/>
              <a:t>계곡 천연림과 희귀한 고산식물과 동물</a:t>
            </a:r>
            <a:r>
              <a:rPr lang="en-US" altLang="ko-KR" dirty="0" smtClean="0"/>
              <a:t> </a:t>
            </a:r>
          </a:p>
          <a:p>
            <a:endParaRPr lang="ko-KR" altLang="en-US" dirty="0" smtClean="0"/>
          </a:p>
          <a:p>
            <a:endParaRPr lang="ko-KR" altLang="en-US" dirty="0"/>
          </a:p>
        </p:txBody>
      </p:sp>
      <p:sp>
        <p:nvSpPr>
          <p:cNvPr id="4"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도호쿠.bmp"/>
          <p:cNvPicPr>
            <a:picLocks noChangeAspect="1"/>
          </p:cNvPicPr>
          <p:nvPr/>
        </p:nvPicPr>
        <p:blipFill>
          <a:blip r:embed="rId2" cstate="print"/>
          <a:stretch>
            <a:fillRect/>
          </a:stretch>
        </p:blipFill>
        <p:spPr>
          <a:xfrm>
            <a:off x="5773415" y="2993775"/>
            <a:ext cx="3357554" cy="3825060"/>
          </a:xfrm>
          <a:prstGeom prst="rect">
            <a:avLst/>
          </a:prstGeom>
        </p:spPr>
      </p:pic>
      <p:sp>
        <p:nvSpPr>
          <p:cNvPr id="2" name="제목 1"/>
          <p:cNvSpPr>
            <a:spLocks noGrp="1"/>
          </p:cNvSpPr>
          <p:nvPr>
            <p:ph type="title"/>
          </p:nvPr>
        </p:nvSpPr>
        <p:spPr>
          <a:xfrm>
            <a:off x="742952" y="1374778"/>
            <a:ext cx="6829444" cy="928686"/>
          </a:xfrm>
        </p:spPr>
        <p:txBody>
          <a:bodyPr>
            <a:normAutofit/>
          </a:bodyPr>
          <a:lstStyle/>
          <a:p>
            <a:r>
              <a:rPr lang="en-US" altLang="ko-KR" sz="3200" dirty="0" smtClean="0"/>
              <a:t>- </a:t>
            </a:r>
            <a:r>
              <a:rPr lang="ko-KR" altLang="en-US" sz="3200" dirty="0" err="1" smtClean="0"/>
              <a:t>도호쿠지방</a:t>
            </a:r>
            <a:endParaRPr lang="ko-KR" altLang="en-US" sz="3200" dirty="0"/>
          </a:p>
        </p:txBody>
      </p:sp>
      <p:sp>
        <p:nvSpPr>
          <p:cNvPr id="3" name="내용 개체 틀 2"/>
          <p:cNvSpPr>
            <a:spLocks noGrp="1"/>
          </p:cNvSpPr>
          <p:nvPr>
            <p:ph idx="1"/>
          </p:nvPr>
        </p:nvSpPr>
        <p:spPr>
          <a:xfrm>
            <a:off x="985870" y="2428868"/>
            <a:ext cx="8229600" cy="4625990"/>
          </a:xfrm>
        </p:spPr>
        <p:txBody>
          <a:bodyPr>
            <a:normAutofit/>
          </a:bodyPr>
          <a:lstStyle/>
          <a:p>
            <a:r>
              <a:rPr lang="ko-KR" altLang="en-US" dirty="0" err="1" smtClean="0"/>
              <a:t>혼슈</a:t>
            </a:r>
            <a:r>
              <a:rPr lang="ko-KR" altLang="en-US" dirty="0" smtClean="0"/>
              <a:t> 전체의 약 </a:t>
            </a:r>
            <a:r>
              <a:rPr lang="en-US" altLang="ko-KR" dirty="0" smtClean="0"/>
              <a:t>30%</a:t>
            </a:r>
          </a:p>
          <a:p>
            <a:r>
              <a:rPr lang="ko-KR" altLang="en-US" dirty="0" smtClean="0"/>
              <a:t>대표적 </a:t>
            </a:r>
            <a:r>
              <a:rPr lang="ko-KR" altLang="en-US" dirty="0" err="1" smtClean="0"/>
              <a:t>벼재배지대</a:t>
            </a:r>
            <a:endParaRPr lang="en-US" altLang="ko-KR" dirty="0" smtClean="0"/>
          </a:p>
          <a:p>
            <a:r>
              <a:rPr lang="ko-KR" altLang="en-US" dirty="0" err="1" smtClean="0"/>
              <a:t>이와키산</a:t>
            </a:r>
            <a:r>
              <a:rPr lang="en-US" altLang="ko-KR" dirty="0" smtClean="0"/>
              <a:t>, </a:t>
            </a:r>
            <a:r>
              <a:rPr lang="ko-KR" altLang="en-US" dirty="0" smtClean="0"/>
              <a:t>조카이산</a:t>
            </a:r>
            <a:r>
              <a:rPr lang="en-US" altLang="ko-KR" dirty="0" smtClean="0"/>
              <a:t>,</a:t>
            </a:r>
          </a:p>
          <a:p>
            <a:pPr>
              <a:buNone/>
            </a:pPr>
            <a:r>
              <a:rPr lang="ko-KR" altLang="en-US" dirty="0" smtClean="0"/>
              <a:t>   갓 산 등의 화산</a:t>
            </a:r>
            <a:endParaRPr lang="en-US" altLang="ko-KR" dirty="0" smtClean="0"/>
          </a:p>
          <a:p>
            <a:pPr>
              <a:buNone/>
            </a:pPr>
            <a:r>
              <a:rPr lang="en-US" altLang="ko-KR" dirty="0" smtClean="0"/>
              <a:t>   -</a:t>
            </a:r>
            <a:r>
              <a:rPr lang="ko-KR" altLang="en-US" dirty="0" smtClean="0"/>
              <a:t>온천이 많음</a:t>
            </a:r>
            <a:r>
              <a:rPr lang="en-US" altLang="ko-KR" dirty="0" smtClean="0"/>
              <a:t> </a:t>
            </a:r>
          </a:p>
        </p:txBody>
      </p:sp>
      <p:sp>
        <p:nvSpPr>
          <p:cNvPr id="5"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42910" y="1643050"/>
            <a:ext cx="6829444" cy="928686"/>
          </a:xfrm>
        </p:spPr>
        <p:txBody>
          <a:bodyPr>
            <a:normAutofit/>
          </a:bodyPr>
          <a:lstStyle/>
          <a:p>
            <a:r>
              <a:rPr lang="en-US" altLang="ko-KR" sz="3200" dirty="0" smtClean="0"/>
              <a:t>- </a:t>
            </a:r>
            <a:r>
              <a:rPr lang="ko-KR" altLang="en-US" sz="3200" dirty="0" smtClean="0"/>
              <a:t>홋카이도 지방</a:t>
            </a:r>
            <a:endParaRPr lang="ko-KR" altLang="en-US" sz="3200" dirty="0"/>
          </a:p>
        </p:txBody>
      </p:sp>
      <p:sp>
        <p:nvSpPr>
          <p:cNvPr id="3" name="내용 개체 틀 2"/>
          <p:cNvSpPr>
            <a:spLocks noGrp="1"/>
          </p:cNvSpPr>
          <p:nvPr>
            <p:ph idx="1"/>
          </p:nvPr>
        </p:nvSpPr>
        <p:spPr>
          <a:xfrm>
            <a:off x="700118" y="2643182"/>
            <a:ext cx="8229600" cy="2000264"/>
          </a:xfrm>
        </p:spPr>
        <p:txBody>
          <a:bodyPr>
            <a:normAutofit/>
          </a:bodyPr>
          <a:lstStyle/>
          <a:p>
            <a:r>
              <a:rPr lang="ko-KR" altLang="en-US" dirty="0" err="1" smtClean="0"/>
              <a:t>메이지시대</a:t>
            </a:r>
            <a:r>
              <a:rPr lang="en-US" altLang="ko-KR" dirty="0" smtClean="0"/>
              <a:t>-</a:t>
            </a:r>
            <a:r>
              <a:rPr lang="ko-KR" altLang="en-US" dirty="0" smtClean="0"/>
              <a:t> 일본에 편입</a:t>
            </a:r>
            <a:r>
              <a:rPr lang="en-US" altLang="ko-KR" dirty="0" smtClean="0"/>
              <a:t>, </a:t>
            </a:r>
            <a:r>
              <a:rPr lang="ko-KR" altLang="en-US" dirty="0" smtClean="0"/>
              <a:t>본격적 개척</a:t>
            </a:r>
            <a:endParaRPr lang="en-US" altLang="ko-KR" dirty="0" smtClean="0"/>
          </a:p>
          <a:p>
            <a:r>
              <a:rPr lang="ko-KR" altLang="en-US" dirty="0" smtClean="0"/>
              <a:t>농업</a:t>
            </a:r>
            <a:r>
              <a:rPr lang="en-US" altLang="ko-KR" dirty="0" smtClean="0"/>
              <a:t>, </a:t>
            </a:r>
            <a:r>
              <a:rPr lang="ko-KR" altLang="en-US" dirty="0" smtClean="0"/>
              <a:t>어업</a:t>
            </a:r>
            <a:r>
              <a:rPr lang="en-US" altLang="ko-KR" dirty="0" smtClean="0"/>
              <a:t>, </a:t>
            </a:r>
            <a:r>
              <a:rPr lang="ko-KR" altLang="en-US" dirty="0" err="1" smtClean="0"/>
              <a:t>철공업</a:t>
            </a:r>
            <a:r>
              <a:rPr lang="en-US" altLang="ko-KR" dirty="0" smtClean="0"/>
              <a:t> </a:t>
            </a:r>
            <a:r>
              <a:rPr lang="ko-KR" altLang="en-US" dirty="0" smtClean="0"/>
              <a:t>발전</a:t>
            </a:r>
            <a:endParaRPr lang="en-US" altLang="ko-KR" dirty="0" smtClean="0"/>
          </a:p>
          <a:p>
            <a:r>
              <a:rPr lang="ko-KR" altLang="en-US" dirty="0" err="1" smtClean="0"/>
              <a:t>거주하던민족</a:t>
            </a:r>
            <a:r>
              <a:rPr lang="ko-KR" altLang="en-US" dirty="0" smtClean="0"/>
              <a:t> </a:t>
            </a:r>
            <a:r>
              <a:rPr lang="en-US" altLang="ko-KR" dirty="0" smtClean="0"/>
              <a:t>- </a:t>
            </a:r>
            <a:r>
              <a:rPr lang="ko-KR" altLang="en-US" dirty="0" err="1" smtClean="0"/>
              <a:t>아이누족</a:t>
            </a:r>
            <a:endParaRPr lang="ko-KR" altLang="en-US" dirty="0" smtClean="0"/>
          </a:p>
          <a:p>
            <a:pPr>
              <a:buNone/>
            </a:pPr>
            <a:endParaRPr lang="en-US" altLang="ko-KR" dirty="0" smtClean="0"/>
          </a:p>
        </p:txBody>
      </p:sp>
      <p:pic>
        <p:nvPicPr>
          <p:cNvPr id="4" name="그림 3" descr="홋카이도.bmp"/>
          <p:cNvPicPr>
            <a:picLocks noChangeAspect="1"/>
          </p:cNvPicPr>
          <p:nvPr/>
        </p:nvPicPr>
        <p:blipFill>
          <a:blip r:embed="rId2" cstate="print"/>
          <a:stretch>
            <a:fillRect/>
          </a:stretch>
        </p:blipFill>
        <p:spPr>
          <a:xfrm>
            <a:off x="5762618" y="3476618"/>
            <a:ext cx="3381382" cy="3381382"/>
          </a:xfrm>
          <a:prstGeom prst="rect">
            <a:avLst/>
          </a:prstGeom>
        </p:spPr>
      </p:pic>
      <p:sp>
        <p:nvSpPr>
          <p:cNvPr id="5" name="제목 1"/>
          <p:cNvSpPr txBox="1">
            <a:spLocks/>
          </p:cNvSpPr>
          <p:nvPr/>
        </p:nvSpPr>
        <p:spPr>
          <a:xfrm>
            <a:off x="457200" y="357166"/>
            <a:ext cx="6829444" cy="928686"/>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(5)</a:t>
            </a:r>
            <a:r>
              <a:rPr kumimoji="0" lang="ko-KR" altLang="en-US" sz="4000" b="0" i="0" u="none" strike="noStrike" kern="1200" cap="none" spc="0" normalizeH="0" baseline="0" noProof="0" dirty="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일본의 행정구역</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(6)</a:t>
            </a:r>
            <a:r>
              <a:rPr lang="ko-KR" altLang="en-US" dirty="0" smtClean="0"/>
              <a:t>일본의 산업발전</a:t>
            </a:r>
            <a:endParaRPr lang="ko-KR" altLang="en-US" dirty="0"/>
          </a:p>
        </p:txBody>
      </p:sp>
      <p:sp>
        <p:nvSpPr>
          <p:cNvPr id="8" name="내용 개체 틀 7"/>
          <p:cNvSpPr>
            <a:spLocks noGrp="1"/>
          </p:cNvSpPr>
          <p:nvPr>
            <p:ph idx="1"/>
          </p:nvPr>
        </p:nvSpPr>
        <p:spPr>
          <a:xfrm>
            <a:off x="485804" y="1731968"/>
            <a:ext cx="8229600" cy="3983048"/>
          </a:xfrm>
        </p:spPr>
        <p:txBody>
          <a:bodyPr/>
          <a:lstStyle/>
          <a:p>
            <a:r>
              <a:rPr lang="ko-KR" altLang="en-US" dirty="0" smtClean="0"/>
              <a:t>경제규모</a:t>
            </a:r>
            <a:r>
              <a:rPr lang="en-US" altLang="ko-KR" dirty="0" smtClean="0"/>
              <a:t>-</a:t>
            </a:r>
            <a:r>
              <a:rPr lang="ko-KR" altLang="en-US" dirty="0" smtClean="0"/>
              <a:t>세계 제</a:t>
            </a:r>
            <a:r>
              <a:rPr lang="en-US" altLang="ko-KR" dirty="0" smtClean="0"/>
              <a:t>2</a:t>
            </a:r>
            <a:r>
              <a:rPr lang="ko-KR" altLang="en-US" dirty="0" smtClean="0"/>
              <a:t>위</a:t>
            </a:r>
            <a:endParaRPr lang="en-US" altLang="ko-KR" dirty="0" smtClean="0"/>
          </a:p>
          <a:p>
            <a:r>
              <a:rPr lang="ko-KR" altLang="en-US" dirty="0" smtClean="0"/>
              <a:t>에너지 자급률</a:t>
            </a:r>
            <a:r>
              <a:rPr lang="en-US" altLang="ko-KR" dirty="0" smtClean="0"/>
              <a:t>-17%</a:t>
            </a:r>
            <a:r>
              <a:rPr lang="ko-KR" altLang="en-US" dirty="0" smtClean="0"/>
              <a:t>에 불과</a:t>
            </a:r>
            <a:endParaRPr lang="en-US" altLang="ko-KR" dirty="0" smtClean="0"/>
          </a:p>
          <a:p>
            <a:r>
              <a:rPr lang="ko-KR" altLang="en-US" dirty="0" smtClean="0"/>
              <a:t>자동차산업</a:t>
            </a:r>
            <a:r>
              <a:rPr lang="en-US" altLang="ko-KR" dirty="0" smtClean="0"/>
              <a:t>-1980</a:t>
            </a:r>
            <a:r>
              <a:rPr lang="ko-KR" altLang="en-US" dirty="0" smtClean="0"/>
              <a:t>년에 미국을 제치고 세계</a:t>
            </a:r>
            <a:r>
              <a:rPr lang="en-US" altLang="ko-KR" dirty="0" smtClean="0"/>
              <a:t>1</a:t>
            </a:r>
            <a:r>
              <a:rPr lang="ko-KR" altLang="en-US" dirty="0" smtClean="0"/>
              <a:t>위</a:t>
            </a:r>
            <a:endParaRPr lang="en-US" altLang="ko-KR" dirty="0" smtClean="0"/>
          </a:p>
          <a:p>
            <a:r>
              <a:rPr lang="ko-KR" altLang="en-US" dirty="0" smtClean="0"/>
              <a:t>철강산업</a:t>
            </a:r>
            <a:r>
              <a:rPr lang="en-US" altLang="ko-KR" dirty="0" smtClean="0"/>
              <a:t>-1960</a:t>
            </a:r>
            <a:r>
              <a:rPr lang="ko-KR" altLang="en-US" dirty="0" err="1" smtClean="0"/>
              <a:t>년이후</a:t>
            </a:r>
            <a:r>
              <a:rPr lang="ko-KR" altLang="en-US" dirty="0" smtClean="0"/>
              <a:t> 제</a:t>
            </a:r>
            <a:r>
              <a:rPr lang="en-US" altLang="ko-KR" dirty="0" smtClean="0"/>
              <a:t>1</a:t>
            </a:r>
            <a:r>
              <a:rPr lang="ko-KR" altLang="en-US" dirty="0" smtClean="0"/>
              <a:t>위의 생산국</a:t>
            </a:r>
          </a:p>
          <a:p>
            <a:r>
              <a:rPr lang="ko-KR" altLang="en-US" dirty="0" smtClean="0"/>
              <a:t>일본의 공업</a:t>
            </a:r>
            <a:r>
              <a:rPr lang="en-US" altLang="ko-KR" dirty="0" smtClean="0"/>
              <a:t>-</a:t>
            </a:r>
            <a:r>
              <a:rPr lang="ko-KR" altLang="en-US" dirty="0" smtClean="0"/>
              <a:t> </a:t>
            </a:r>
            <a:r>
              <a:rPr lang="en-US" altLang="ko-KR" dirty="0" smtClean="0"/>
              <a:t>4</a:t>
            </a:r>
            <a:r>
              <a:rPr lang="ko-KR" altLang="en-US" dirty="0" err="1" smtClean="0"/>
              <a:t>대공업지대</a:t>
            </a:r>
            <a:r>
              <a:rPr lang="ko-KR" altLang="en-US" dirty="0" smtClean="0"/>
              <a:t> 중심발달</a:t>
            </a:r>
            <a:endParaRPr lang="en-US" altLang="ko-KR" dirty="0" smtClean="0"/>
          </a:p>
          <a:p>
            <a:endParaRPr lang="ko-KR" altLang="en-US" dirty="0" smtClean="0"/>
          </a:p>
          <a:p>
            <a:endParaRPr lang="ko-KR" altLang="en-US" dirty="0" smtClean="0"/>
          </a:p>
          <a:p>
            <a:endParaRPr lang="ko-KR" altLang="en-US" dirty="0" smtClean="0"/>
          </a:p>
          <a:p>
            <a:endParaRPr lang="ko-KR" altLang="en-US" dirty="0" smtClean="0"/>
          </a:p>
          <a:p>
            <a:endParaRPr lang="ko-KR" altLang="en-US"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noAutofit/>
          </a:bodyPr>
          <a:lstStyle/>
          <a:p>
            <a:r>
              <a:rPr lang="ko-KR" altLang="en-US" sz="7200" b="1" dirty="0" smtClean="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rPr>
              <a:t>감 사 합 </a:t>
            </a:r>
            <a:r>
              <a:rPr lang="ko-KR" altLang="en-US" sz="7200" b="1" dirty="0" err="1" smtClean="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rPr>
              <a:t>니</a:t>
            </a:r>
            <a:r>
              <a:rPr lang="ko-KR" altLang="en-US" sz="7200" b="1" dirty="0" smtClean="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rPr>
              <a:t> 다</a:t>
            </a:r>
            <a:r>
              <a:rPr lang="en-US" altLang="ko-KR" sz="7200" b="1" dirty="0" smtClean="0">
                <a:gradFill>
                  <a:gsLst>
                    <a:gs pos="100000">
                      <a:schemeClr val="bg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rPr>
              <a:t>.</a:t>
            </a:r>
            <a:r>
              <a:rPr lang="ko-KR" altLang="en-US" sz="7200" dirty="0" smtClean="0"/>
              <a:t/>
            </a:r>
            <a:br>
              <a:rPr lang="ko-KR" altLang="en-US" sz="7200" dirty="0" smtClean="0"/>
            </a:br>
            <a:endParaRPr lang="ko-KR" altLang="en-US" sz="7200" dirty="0"/>
          </a:p>
        </p:txBody>
      </p:sp>
      <p:sp>
        <p:nvSpPr>
          <p:cNvPr id="6" name="부제목 5"/>
          <p:cNvSpPr>
            <a:spLocks noGrp="1"/>
          </p:cNvSpPr>
          <p:nvPr>
            <p:ph type="subTitle" idx="1"/>
          </p:nvPr>
        </p:nvSpPr>
        <p:spPr/>
        <p:txBody>
          <a:bodyPr>
            <a:normAutofit/>
          </a:bodyPr>
          <a:lstStyle/>
          <a:p>
            <a:endParaRPr lang="ko-KR" altLang="en-US" sz="5400" dirty="0"/>
          </a:p>
        </p:txBody>
      </p:sp>
      <p:sp>
        <p:nvSpPr>
          <p:cNvPr id="4" name="직사각형 3"/>
          <p:cNvSpPr/>
          <p:nvPr/>
        </p:nvSpPr>
        <p:spPr>
          <a:xfrm>
            <a:off x="1142976" y="1428736"/>
            <a:ext cx="7072362" cy="142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4757742" cy="796908"/>
          </a:xfrm>
        </p:spPr>
        <p:txBody>
          <a:bodyPr>
            <a:normAutofit/>
          </a:bodyPr>
          <a:lstStyle/>
          <a:p>
            <a:r>
              <a:rPr lang="en-US" altLang="ko-KR" dirty="0" smtClean="0"/>
              <a:t>(2) </a:t>
            </a:r>
            <a:r>
              <a:rPr lang="ko-KR" altLang="en-US" dirty="0" smtClean="0"/>
              <a:t>일본영토</a:t>
            </a:r>
            <a:endParaRPr lang="ko-KR" altLang="en-US" dirty="0"/>
          </a:p>
        </p:txBody>
      </p:sp>
      <p:graphicFrame>
        <p:nvGraphicFramePr>
          <p:cNvPr id="4" name="내용 개체 틀 3"/>
          <p:cNvGraphicFramePr>
            <a:graphicFrameLocks noGrp="1"/>
          </p:cNvGraphicFramePr>
          <p:nvPr>
            <p:ph idx="1"/>
          </p:nvPr>
        </p:nvGraphicFramePr>
        <p:xfrm>
          <a:off x="457200" y="1000108"/>
          <a:ext cx="10758534"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 </a:t>
            </a:r>
            <a:endParaRPr lang="ko-KR" altLang="en-US" dirty="0"/>
          </a:p>
        </p:txBody>
      </p:sp>
      <p:pic>
        <p:nvPicPr>
          <p:cNvPr id="1026" name="Picture 2" descr="C:\DOCUME~1\ADMINI~1\LOCALS~1\Temp\UNI000007d0508e.gif"/>
          <p:cNvPicPr>
            <a:picLocks noGrp="1" noChangeAspect="1" noChangeArrowheads="1"/>
          </p:cNvPicPr>
          <p:nvPr>
            <p:ph idx="1"/>
          </p:nvPr>
        </p:nvPicPr>
        <p:blipFill>
          <a:blip r:embed="rId2" cstate="print"/>
          <a:srcRect/>
          <a:stretch>
            <a:fillRect/>
          </a:stretch>
        </p:blipFill>
        <p:spPr bwMode="auto">
          <a:xfrm>
            <a:off x="1357290" y="1500174"/>
            <a:ext cx="3214710" cy="4786346"/>
          </a:xfrm>
          <a:prstGeom prst="rect">
            <a:avLst/>
          </a:prstGeom>
          <a:noFill/>
        </p:spPr>
      </p:pic>
      <p:pic>
        <p:nvPicPr>
          <p:cNvPr id="1038" name="Picture 14" descr="C:\DOCUME~1\ADMINI~1\LOCALS~1\Temp\UNI000007d050be.gif"/>
          <p:cNvPicPr>
            <a:picLocks noChangeAspect="1" noChangeArrowheads="1"/>
          </p:cNvPicPr>
          <p:nvPr/>
        </p:nvPicPr>
        <p:blipFill>
          <a:blip r:embed="rId3" cstate="print"/>
          <a:srcRect/>
          <a:stretch>
            <a:fillRect/>
          </a:stretch>
        </p:blipFill>
        <p:spPr bwMode="auto">
          <a:xfrm>
            <a:off x="4857752" y="1500174"/>
            <a:ext cx="2428892" cy="4714908"/>
          </a:xfrm>
          <a:prstGeom prst="rect">
            <a:avLst/>
          </a:prstGeom>
          <a:noFill/>
        </p:spPr>
      </p:pic>
      <p:sp>
        <p:nvSpPr>
          <p:cNvPr id="6" name="제목 1"/>
          <p:cNvSpPr txBox="1">
            <a:spLocks/>
          </p:cNvSpPr>
          <p:nvPr/>
        </p:nvSpPr>
        <p:spPr>
          <a:xfrm>
            <a:off x="457200" y="417514"/>
            <a:ext cx="4757742" cy="796908"/>
          </a:xfrm>
          <a:prstGeom prst="rect">
            <a:avLst/>
          </a:prstGeom>
        </p:spPr>
        <p:txBody>
          <a:bodyPr vert="horz"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(2) </a:t>
            </a:r>
            <a:r>
              <a:rPr kumimoji="0" lang="ko-KR" altLang="en-US" sz="4000" b="0" i="0" u="none" strike="noStrike" kern="1200" cap="none" spc="0" normalizeH="0" baseline="0" noProof="0" smtClean="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rPr>
              <a:t>일본영토</a:t>
            </a:r>
            <a:endParaRPr kumimoji="0" lang="ko-KR" altLang="en-US" sz="4000" b="0" i="0" u="none" strike="noStrike" kern="1200" cap="none" spc="0" normalizeH="0" baseline="0" noProof="0" dirty="0">
              <a:ln>
                <a:noFill/>
              </a:ln>
              <a:gradFill flip="none" rotWithShape="1">
                <a:gsLst>
                  <a:gs pos="0">
                    <a:schemeClr val="tx2"/>
                  </a:gs>
                  <a:gs pos="100000">
                    <a:schemeClr val="tx1"/>
                  </a:gs>
                </a:gsLst>
                <a:lin ang="5400000" scaled="1"/>
                <a:tileRect/>
              </a:gradFill>
              <a:effectLst>
                <a:innerShdw blurRad="50800" dist="50800" dir="13500000">
                  <a:srgbClr val="000000">
                    <a:alpha val="80000"/>
                  </a:srgbClr>
                </a:innerShdw>
              </a:effectLst>
              <a:uLnTx/>
              <a:uFillTx/>
              <a:latin typeface="+mj-ea"/>
              <a:ea typeface="+mj-ea"/>
              <a:cs typeface="HY견고딕"/>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Top)">
                                      <p:cBhvr>
                                        <p:cTn id="7" dur="500"/>
                                        <p:tgtEl>
                                          <p:spTgt spid="102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38"/>
                                        </p:tgtEl>
                                        <p:attrNameLst>
                                          <p:attrName>style.visibility</p:attrName>
                                        </p:attrNameLst>
                                      </p:cBhvr>
                                      <p:to>
                                        <p:strVal val="visible"/>
                                      </p:to>
                                    </p:set>
                                    <p:animEffect transition="in" filter="slide(fromBottom)">
                                      <p:cBhvr>
                                        <p:cTn id="11"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일본영토</a:t>
            </a:r>
            <a:endParaRPr lang="ko-KR" altLang="en-US" dirty="0"/>
          </a:p>
        </p:txBody>
      </p:sp>
      <p:sp>
        <p:nvSpPr>
          <p:cNvPr id="3" name="내용 개체 틀 2"/>
          <p:cNvSpPr>
            <a:spLocks noGrp="1"/>
          </p:cNvSpPr>
          <p:nvPr>
            <p:ph idx="1"/>
          </p:nvPr>
        </p:nvSpPr>
        <p:spPr>
          <a:xfrm>
            <a:off x="4743480" y="2243142"/>
            <a:ext cx="4043362" cy="2900370"/>
          </a:xfrm>
        </p:spPr>
        <p:txBody>
          <a:bodyPr>
            <a:normAutofit lnSpcReduction="10000"/>
          </a:bodyPr>
          <a:lstStyle/>
          <a:p>
            <a:pPr marL="514350" indent="-514350">
              <a:buAutoNum type="arabicParenR"/>
            </a:pPr>
            <a:r>
              <a:rPr lang="ko-KR" altLang="en-US" dirty="0" smtClean="0"/>
              <a:t>고대</a:t>
            </a:r>
            <a:endParaRPr lang="en-US" altLang="ko-KR" dirty="0" smtClean="0"/>
          </a:p>
          <a:p>
            <a:pPr marL="514350" indent="-514350">
              <a:buNone/>
            </a:pPr>
            <a:endParaRPr lang="en-US" altLang="ko-KR" sz="900" dirty="0" smtClean="0"/>
          </a:p>
          <a:p>
            <a:r>
              <a:rPr lang="ko-KR" altLang="en-US" dirty="0" err="1" smtClean="0"/>
              <a:t>야마토국가</a:t>
            </a:r>
            <a:endParaRPr lang="en-US" altLang="ko-KR" dirty="0" smtClean="0"/>
          </a:p>
          <a:p>
            <a:r>
              <a:rPr lang="ko-KR" altLang="en-US" dirty="0" smtClean="0"/>
              <a:t>강력한 </a:t>
            </a:r>
            <a:r>
              <a:rPr lang="ko-KR" altLang="en-US" dirty="0"/>
              <a:t>정치적인 세력 </a:t>
            </a:r>
            <a:r>
              <a:rPr lang="ko-KR" altLang="en-US" dirty="0" smtClean="0"/>
              <a:t>등장</a:t>
            </a:r>
            <a:endParaRPr lang="en-US" altLang="ko-KR" dirty="0" smtClean="0"/>
          </a:p>
          <a:p>
            <a:r>
              <a:rPr lang="ko-KR" altLang="en-US" dirty="0" smtClean="0"/>
              <a:t>범위</a:t>
            </a:r>
            <a:endParaRPr lang="ko-KR" altLang="en-US" dirty="0"/>
          </a:p>
          <a:p>
            <a:pPr>
              <a:buNone/>
            </a:pPr>
            <a:endParaRPr lang="ko-KR" altLang="en-US" dirty="0"/>
          </a:p>
        </p:txBody>
      </p:sp>
      <p:pic>
        <p:nvPicPr>
          <p:cNvPr id="5" name="Picture 2" descr="C:\DOCUME~1\ADMINI~1\LOCALS~1\Temp\UNI000001e41e6a.gif"/>
          <p:cNvPicPr>
            <a:picLocks noChangeAspect="1" noChangeArrowheads="1"/>
          </p:cNvPicPr>
          <p:nvPr/>
        </p:nvPicPr>
        <p:blipFill>
          <a:blip r:embed="rId3" cstate="print"/>
          <a:srcRect/>
          <a:stretch>
            <a:fillRect/>
          </a:stretch>
        </p:blipFill>
        <p:spPr bwMode="auto">
          <a:xfrm>
            <a:off x="714348" y="1928802"/>
            <a:ext cx="3929090" cy="400052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보자기">
  <a:themeElements>
    <a:clrScheme name="보자기">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보자기">
      <a:majorFont>
        <a:latin typeface="Lucida Sans"/>
        <a:ea typeface=""/>
        <a:cs typeface=""/>
        <a:font script="Grek" typeface="Arial"/>
        <a:font script="Cyrl" typeface="Arial"/>
        <a:font script="Jpan" typeface="HGP明朝E"/>
        <a:font script="Hang" typeface="HY견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Grek" typeface="Arial"/>
        <a:font script="Cyrl" typeface="Arial"/>
        <a:font script="Jpan" typeface="HGP明朝E"/>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보자기">
      <a:fillStyleLst>
        <a:solidFill>
          <a:schemeClr val="phClr">
            <a:tint val="100000"/>
            <a:shade val="100000"/>
            <a:hueMod val="100000"/>
            <a:satMod val="100000"/>
          </a:schemeClr>
        </a:solidFill>
        <a:gradFill rotWithShape="1">
          <a:gsLst>
            <a:gs pos="0">
              <a:schemeClr val="phClr">
                <a:tint val="45000"/>
                <a:shade val="95000"/>
                <a:hueMod val="100000"/>
                <a:satMod val="100000"/>
              </a:schemeClr>
            </a:gs>
            <a:gs pos="50000">
              <a:schemeClr val="phClr">
                <a:tint val="80000"/>
                <a:shade val="100000"/>
                <a:hueMod val="100000"/>
                <a:satMod val="100000"/>
              </a:schemeClr>
            </a:gs>
          </a:gsLst>
          <a:lin ang="2700000" scaled="1"/>
        </a:gradFill>
        <a:gradFill rotWithShape="1">
          <a:gsLst>
            <a:gs pos="50000">
              <a:schemeClr val="phClr">
                <a:tint val="100000"/>
                <a:shade val="50000"/>
                <a:hueMod val="100000"/>
                <a:satMod val="100000"/>
              </a:schemeClr>
            </a:gs>
            <a:gs pos="100000">
              <a:schemeClr val="phClr">
                <a:tint val="75000"/>
                <a:shade val="100000"/>
                <a:hueMod val="100000"/>
                <a:satMod val="100000"/>
              </a:schemeClr>
            </a:gs>
          </a:gsLst>
          <a:lin ang="13500000" scaled="1"/>
        </a:gradFill>
      </a:fillStyleLst>
      <a:lnStyleLst>
        <a:ln w="3175" cap="flat" cmpd="sng" algn="ctr">
          <a:solidFill>
            <a:schemeClr val="phClr"/>
          </a:solidFill>
          <a:prstDash val="solid"/>
        </a:ln>
        <a:ln w="22225" cap="flat" cmpd="sng" algn="ctr">
          <a:solidFill>
            <a:schemeClr val="phClr"/>
          </a:solidFill>
          <a:prstDash val="solid"/>
        </a:ln>
        <a:ln w="31750" cap="flat" cmpd="sng" algn="ctr">
          <a:solidFill>
            <a:schemeClr val="phClr"/>
          </a:solidFill>
          <a:prstDash val="solid"/>
        </a:ln>
      </a:lnStyleLst>
      <a:effectStyleLst>
        <a:effectStyle>
          <a:effectLst>
            <a:outerShdw blurRad="76200" dist="38100" dir="2400000" algn="br">
              <a:srgbClr val="000000">
                <a:alpha val="70588"/>
              </a:srgbClr>
            </a:outerShdw>
          </a:effectLst>
        </a:effectStyle>
        <a:effectStyle>
          <a:effectLst>
            <a:outerShdw blurRad="63500" dist="50800" dir="2400000" sx="96000" sy="96000">
              <a:srgbClr val="000000">
                <a:alpha val="78431"/>
              </a:srgbClr>
            </a:outerShdw>
          </a:effectLst>
          <a:scene3d>
            <a:camera prst="orthographicFront" fov="0">
              <a:rot lat="0" lon="0" rev="0"/>
            </a:camera>
            <a:lightRig rig="twoPt" dir="l">
              <a:rot lat="0" lon="600000" rev="5100000"/>
            </a:lightRig>
          </a:scene3d>
          <a:sp3d prstMaterial="plastic">
            <a:bevelT w="38100" h="25400"/>
            <a:contourClr>
              <a:srgbClr val="FFFFFF">
                <a:alpha val="0"/>
              </a:srgbClr>
            </a:contourClr>
          </a:sp3d>
        </a:effectStyle>
        <a:effectStyle>
          <a:effectLst>
            <a:outerShdw blurRad="63500" dist="63500" dir="600000" sx="96000" sy="96000">
              <a:srgbClr val="0F0F0F">
                <a:alpha val="78431"/>
              </a:srgbClr>
            </a:outerShdw>
          </a:effectLst>
          <a:scene3d>
            <a:camera prst="orthographicFront" fov="0">
              <a:rot lat="0" lon="0" rev="0"/>
            </a:camera>
            <a:lightRig rig="twoPt" dir="t">
              <a:rot lat="0" lon="600000" rev="5100000"/>
            </a:lightRig>
          </a:scene3d>
          <a:sp3d prstMaterial="plastic">
            <a:bevelT w="114300" h="114300"/>
            <a:contourClr>
              <a:srgbClr val="FFFFFF">
                <a:alpha val="0"/>
              </a:srgbClr>
            </a:contourClr>
          </a:sp3d>
        </a:effectStyle>
      </a:effectStyleLst>
      <a:bgFillStyleLst>
        <a:solidFill>
          <a:schemeClr val="phClr">
            <a:tint val="100000"/>
            <a:shade val="100000"/>
            <a:hueMod val="100000"/>
            <a:satMod val="100000"/>
          </a:schemeClr>
        </a:solidFill>
        <a:gradFill rotWithShape="1">
          <a:gsLst>
            <a:gs pos="0">
              <a:schemeClr val="phClr">
                <a:tint val="100000"/>
                <a:shade val="100000"/>
                <a:hueMod val="100000"/>
                <a:satMod val="100000"/>
              </a:schemeClr>
            </a:gs>
            <a:gs pos="100000">
              <a:schemeClr val="phClr">
                <a:tint val="100000"/>
                <a:shade val="45000"/>
                <a:hueMod val="100000"/>
                <a:satMod val="100000"/>
              </a:schemeClr>
            </a:gs>
          </a:gsLst>
          <a:path path="circle">
            <a:fillToRect l="50000" t="50000" r="50000" b="50000"/>
          </a:path>
        </a:gradFill>
        <a:blipFill>
          <a:blip xmlns:r="http://schemas.openxmlformats.org/officeDocument/2006/relationships" r:embed="rId1">
            <a:duotone>
              <a:schemeClr val="phClr">
                <a:tint val="100000"/>
                <a:shade val="47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Wrapper</Template>
  <TotalTime>2365</TotalTime>
  <Words>1806</Words>
  <Application>Microsoft Office PowerPoint</Application>
  <PresentationFormat>화면 슬라이드 쇼(4:3)</PresentationFormat>
  <Paragraphs>418</Paragraphs>
  <Slides>64</Slides>
  <Notes>19</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64</vt:i4>
      </vt:variant>
    </vt:vector>
  </HeadingPairs>
  <TitlesOfParts>
    <vt:vector size="66" baseType="lpstr">
      <vt:lpstr>보자기</vt:lpstr>
      <vt:lpstr>한글과컴퓨터 차트</vt:lpstr>
      <vt:lpstr>일본의 지리와 특성</vt:lpstr>
      <vt:lpstr>차례</vt:lpstr>
      <vt:lpstr>1. 일본의 영토와 민족 형성</vt:lpstr>
      <vt:lpstr>(1) 일본열도</vt:lpstr>
      <vt:lpstr>(1) 일본열도</vt:lpstr>
      <vt:lpstr>슬라이드 6</vt:lpstr>
      <vt:lpstr>(2) 일본영토</vt:lpstr>
      <vt:lpstr> </vt:lpstr>
      <vt:lpstr>(2)일본영토</vt:lpstr>
      <vt:lpstr>(2)일본영토</vt:lpstr>
      <vt:lpstr>(2)일본영토</vt:lpstr>
      <vt:lpstr>(2)일본영토</vt:lpstr>
      <vt:lpstr>(2)일본영토</vt:lpstr>
      <vt:lpstr>(2)일본영토</vt:lpstr>
      <vt:lpstr>(2)일본영토</vt:lpstr>
      <vt:lpstr>(3)일본민족</vt:lpstr>
      <vt:lpstr>(3)일본민족</vt:lpstr>
      <vt:lpstr>(3)일본민족</vt:lpstr>
      <vt:lpstr>(3)일본민족</vt:lpstr>
      <vt:lpstr>2. 일본지리와 지역문화의 성립</vt:lpstr>
      <vt:lpstr>(1)일본의 지형</vt:lpstr>
      <vt:lpstr>(1)일본의 지형</vt:lpstr>
      <vt:lpstr>(1)일본의 지형</vt:lpstr>
      <vt:lpstr>(1)일본의 지형</vt:lpstr>
      <vt:lpstr>(1)일본의 지형</vt:lpstr>
      <vt:lpstr>(1)일본의 지형</vt:lpstr>
      <vt:lpstr>(1)일본의 지형</vt:lpstr>
      <vt:lpstr>(1)일본의 지형</vt:lpstr>
      <vt:lpstr>(2) 일본의 기후 </vt:lpstr>
      <vt:lpstr>1) 일본의 봄</vt:lpstr>
      <vt:lpstr>■ 하나미  </vt:lpstr>
      <vt:lpstr>2) 일본의 여름</vt:lpstr>
      <vt:lpstr>슬라이드 33</vt:lpstr>
      <vt:lpstr>3) 일본의 가을</vt:lpstr>
      <vt:lpstr>4) 일본의 겨울 </vt:lpstr>
      <vt:lpstr>슬라이드 36</vt:lpstr>
      <vt:lpstr>5) 일본기후의 특징</vt:lpstr>
      <vt:lpstr>(3) 일본의 지진과 화산</vt:lpstr>
      <vt:lpstr>1) 지진 </vt:lpstr>
      <vt:lpstr>(3) 일본의 지진과 화산</vt:lpstr>
      <vt:lpstr>  2) 화산</vt:lpstr>
      <vt:lpstr>(3) 일본의 지진과 화산</vt:lpstr>
      <vt:lpstr>(3) 일본의 지진과 화산</vt:lpstr>
      <vt:lpstr>  3) 온천</vt:lpstr>
      <vt:lpstr>슬라이드 45</vt:lpstr>
      <vt:lpstr>슬라이드 46</vt:lpstr>
      <vt:lpstr>■ 구사쯔온천 </vt:lpstr>
      <vt:lpstr>4) 지진과 화산이 일본인에 미친 영향</vt:lpstr>
      <vt:lpstr>(4) 일본의 인구</vt:lpstr>
      <vt:lpstr>(5) 일본의 행정구역</vt:lpstr>
      <vt:lpstr>(5) 일본의 행정구역</vt:lpstr>
      <vt:lpstr>(5)일본의 행정구역</vt:lpstr>
      <vt:lpstr>(5)일본의 행정구역</vt:lpstr>
      <vt:lpstr>(5)일본의 행정구역</vt:lpstr>
      <vt:lpstr>(5)일본의 행정구역</vt:lpstr>
      <vt:lpstr> (5)일본의 행정구역   2) 중앙일본(킨키, 츄부, 칸토)</vt:lpstr>
      <vt:lpstr>- 킨키지방</vt:lpstr>
      <vt:lpstr>- 츄부지방</vt:lpstr>
      <vt:lpstr>- 칸토지방</vt:lpstr>
      <vt:lpstr>  3) 동북일본(도호쿠, 홋카이도)</vt:lpstr>
      <vt:lpstr>- 도호쿠지방</vt:lpstr>
      <vt:lpstr>- 홋카이도 지방</vt:lpstr>
      <vt:lpstr>(6)일본의 산업발전</vt:lpstr>
      <vt:lpstr>감 사 합 니 다.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Staff</dc:creator>
  <cp:lastModifiedBy>Windows XP</cp:lastModifiedBy>
  <cp:revision>190</cp:revision>
  <dcterms:created xsi:type="dcterms:W3CDTF">2010-03-25T10:03:19Z</dcterms:created>
  <dcterms:modified xsi:type="dcterms:W3CDTF">2010-03-29T13:37:21Z</dcterms:modified>
</cp:coreProperties>
</file>