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8"/>
  </p:notesMasterIdLst>
  <p:handoutMasterIdLst>
    <p:handoutMasterId r:id="rId39"/>
  </p:handoutMasterIdLst>
  <p:sldIdLst>
    <p:sldId id="256" r:id="rId2"/>
    <p:sldId id="276" r:id="rId3"/>
    <p:sldId id="313" r:id="rId4"/>
    <p:sldId id="318" r:id="rId5"/>
    <p:sldId id="314" r:id="rId6"/>
    <p:sldId id="317" r:id="rId7"/>
    <p:sldId id="338" r:id="rId8"/>
    <p:sldId id="339" r:id="rId9"/>
    <p:sldId id="334" r:id="rId10"/>
    <p:sldId id="315" r:id="rId11"/>
    <p:sldId id="319" r:id="rId12"/>
    <p:sldId id="316" r:id="rId13"/>
    <p:sldId id="320" r:id="rId14"/>
    <p:sldId id="312" r:id="rId15"/>
    <p:sldId id="321" r:id="rId16"/>
    <p:sldId id="335" r:id="rId17"/>
    <p:sldId id="323" r:id="rId18"/>
    <p:sldId id="324" r:id="rId19"/>
    <p:sldId id="325" r:id="rId20"/>
    <p:sldId id="326" r:id="rId21"/>
    <p:sldId id="327" r:id="rId22"/>
    <p:sldId id="328" r:id="rId23"/>
    <p:sldId id="329" r:id="rId24"/>
    <p:sldId id="330" r:id="rId25"/>
    <p:sldId id="331" r:id="rId26"/>
    <p:sldId id="332" r:id="rId27"/>
    <p:sldId id="333" r:id="rId28"/>
    <p:sldId id="297" r:id="rId29"/>
    <p:sldId id="322" r:id="rId30"/>
    <p:sldId id="307" r:id="rId31"/>
    <p:sldId id="308" r:id="rId32"/>
    <p:sldId id="309" r:id="rId33"/>
    <p:sldId id="284" r:id="rId34"/>
    <p:sldId id="300" r:id="rId35"/>
    <p:sldId id="311" r:id="rId36"/>
    <p:sldId id="306" r:id="rId37"/>
  </p:sldIdLst>
  <p:sldSz cx="9144000" cy="6858000" type="screen4x3"/>
  <p:notesSz cx="6858000" cy="9144000"/>
  <p:embeddedFontLst>
    <p:embeddedFont>
      <p:font typeface="맑은 고딕" pitchFamily="50" charset="-127"/>
      <p:regular r:id="rId40"/>
      <p:bold r:id="rId41"/>
    </p:embeddedFont>
    <p:embeddedFont>
      <p:font typeface="宋体" pitchFamily="2" charset="-122"/>
      <p:regular r:id="rId42"/>
    </p:embeddedFont>
    <p:embeddedFont>
      <p:font typeface="黑体" pitchFamily="2" charset="-122"/>
      <p:regular r:id="rId43"/>
    </p:embeddedFont>
    <p:embeddedFont>
      <p:font typeface="나눔명조" charset="-127"/>
      <p:regular r:id="rId44"/>
      <p:bold r:id="rId45"/>
    </p:embeddedFont>
  </p:embeddedFontLst>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757"/>
    <a:srgbClr val="008FF0"/>
    <a:srgbClr val="4BD0FF"/>
    <a:srgbClr val="0094C8"/>
    <a:srgbClr val="78B832"/>
    <a:srgbClr val="87CB3D"/>
    <a:srgbClr val="6CA62C"/>
    <a:srgbClr val="FA5900"/>
  </p:clrMru>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97" autoAdjust="0"/>
    <p:restoredTop sz="96090" autoAdjust="0"/>
  </p:normalViewPr>
  <p:slideViewPr>
    <p:cSldViewPr>
      <p:cViewPr>
        <p:scale>
          <a:sx n="100" d="100"/>
          <a:sy n="100" d="100"/>
        </p:scale>
        <p:origin x="-252" y="-2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4" d="100"/>
          <a:sy n="84" d="100"/>
        </p:scale>
        <p:origin x="-3216"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3.fntdata"/><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1.fntdata"/><Relationship Id="rId45" Type="http://schemas.openxmlformats.org/officeDocument/2006/relationships/font" Target="fonts/font6.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4.fntdata"/><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6F2D8A0-BE16-4E6C-89DB-A3A5CA0C7A63}" type="datetimeFigureOut">
              <a:rPr lang="ko-KR" altLang="en-US" smtClean="0"/>
              <a:pPr/>
              <a:t>2011-04-10</a:t>
            </a:fld>
            <a:endParaRPr lang="ko-KR" altLang="en-US"/>
          </a:p>
        </p:txBody>
      </p:sp>
      <p:sp>
        <p:nvSpPr>
          <p:cNvPr id="4" name="바닥글 개체 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5" name="슬라이드 번호 개체 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12B6D61-E4F5-4824-A8C7-C09AE3418532}"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B78C71-3689-4AB5-872D-CD6A110BB737}" type="datetimeFigureOut">
              <a:rPr lang="ko-KR" altLang="en-US" smtClean="0"/>
              <a:pPr/>
              <a:t>2011-04-10</a:t>
            </a:fld>
            <a:endParaRPr lang="ko-KR" altLang="en-US"/>
          </a:p>
        </p:txBody>
      </p:sp>
      <p:sp>
        <p:nvSpPr>
          <p:cNvPr id="4" name="슬라이드 이미지 개체 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33349B-81FB-4D7E-94E3-E58917CA3906}"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105D1760-1E55-4067-BFF0-254FCBDC1E3F}" type="datetimeFigureOut">
              <a:rPr lang="ko-KR" altLang="en-US" smtClean="0"/>
              <a:pPr/>
              <a:t>2011-04-10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AEBAB156-27D1-49B6-AF71-E71AB5F605CC}" type="slidenum">
              <a:rPr lang="ko-KR" altLang="en-US" smtClean="0"/>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105D1760-1E55-4067-BFF0-254FCBDC1E3F}" type="datetimeFigureOut">
              <a:rPr lang="ko-KR" altLang="en-US" smtClean="0"/>
              <a:pPr/>
              <a:t>2011-04-10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AEBAB156-27D1-49B6-AF71-E71AB5F605CC}"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105D1760-1E55-4067-BFF0-254FCBDC1E3F}" type="datetimeFigureOut">
              <a:rPr lang="ko-KR" altLang="en-US" smtClean="0"/>
              <a:pPr/>
              <a:t>2011-04-10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AEBAB156-27D1-49B6-AF71-E71AB5F605CC}"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105D1760-1E55-4067-BFF0-254FCBDC1E3F}" type="datetimeFigureOut">
              <a:rPr lang="ko-KR" altLang="en-US" smtClean="0"/>
              <a:pPr/>
              <a:t>2011-04-10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AEBAB156-27D1-49B6-AF71-E71AB5F605CC}"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105D1760-1E55-4067-BFF0-254FCBDC1E3F}" type="datetimeFigureOut">
              <a:rPr lang="ko-KR" altLang="en-US" smtClean="0"/>
              <a:pPr/>
              <a:t>2011-04-10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AEBAB156-27D1-49B6-AF71-E71AB5F605CC}" type="slidenum">
              <a:rPr lang="ko-KR" altLang="en-US" smtClean="0"/>
              <a:pPr/>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105D1760-1E55-4067-BFF0-254FCBDC1E3F}" type="datetimeFigureOut">
              <a:rPr lang="ko-KR" altLang="en-US" smtClean="0"/>
              <a:pPr/>
              <a:t>2011-04-10</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AEBAB156-27D1-49B6-AF71-E71AB5F605CC}"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105D1760-1E55-4067-BFF0-254FCBDC1E3F}" type="datetimeFigureOut">
              <a:rPr lang="ko-KR" altLang="en-US" smtClean="0"/>
              <a:pPr/>
              <a:t>2011-04-10</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AEBAB156-27D1-49B6-AF71-E71AB5F605CC}"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105D1760-1E55-4067-BFF0-254FCBDC1E3F}" type="datetimeFigureOut">
              <a:rPr lang="ko-KR" altLang="en-US" smtClean="0"/>
              <a:pPr/>
              <a:t>2011-04-10</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AEBAB156-27D1-49B6-AF71-E71AB5F605CC}"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105D1760-1E55-4067-BFF0-254FCBDC1E3F}" type="datetimeFigureOut">
              <a:rPr lang="ko-KR" altLang="en-US" smtClean="0"/>
              <a:pPr/>
              <a:t>2011-04-10</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AEBAB156-27D1-49B6-AF71-E71AB5F605CC}"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105D1760-1E55-4067-BFF0-254FCBDC1E3F}" type="datetimeFigureOut">
              <a:rPr lang="ko-KR" altLang="en-US" smtClean="0"/>
              <a:pPr/>
              <a:t>2011-04-10</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AEBAB156-27D1-49B6-AF71-E71AB5F605CC}" type="slidenum">
              <a:rPr lang="ko-KR" altLang="en-US" smtClean="0"/>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105D1760-1E55-4067-BFF0-254FCBDC1E3F}" type="datetimeFigureOut">
              <a:rPr lang="ko-KR" altLang="en-US" smtClean="0"/>
              <a:pPr/>
              <a:t>2011-04-10</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AEBAB156-27D1-49B6-AF71-E71AB5F605CC}" type="slidenum">
              <a:rPr lang="ko-KR" altLang="en-US" smtClean="0"/>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4" name="그림 23" descr="110309 JA대학생경제교육봉사단템플릿-5학년.png"/>
          <p:cNvPicPr>
            <a:picLocks noChangeAspect="1"/>
          </p:cNvPicPr>
          <p:nvPr userDrawn="1"/>
        </p:nvPicPr>
        <p:blipFill>
          <a:blip r:embed="rId13" cstate="print"/>
          <a:stretch>
            <a:fillRect/>
          </a:stretch>
        </p:blipFill>
        <p:spPr>
          <a:xfrm>
            <a:off x="-1" y="0"/>
            <a:ext cx="9144001" cy="6858000"/>
          </a:xfrm>
          <a:prstGeom prst="rect">
            <a:avLst/>
          </a:prstGeom>
        </p:spPr>
      </p:pic>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dirty="0" smtClean="0"/>
              <a:t>마스터 제목 스타일 편집</a:t>
            </a:r>
            <a:endParaRPr lang="ko-KR" altLang="en-US" dirty="0"/>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dirty="0" smtClean="0"/>
              <a:t>마스터 텍스트 스타일을 편집합니다</a:t>
            </a:r>
          </a:p>
          <a:p>
            <a:pPr lvl="1"/>
            <a:r>
              <a:rPr lang="ko-KR" altLang="en-US" dirty="0" smtClean="0"/>
              <a:t>둘째 수준</a:t>
            </a:r>
          </a:p>
          <a:p>
            <a:pPr lvl="2"/>
            <a:r>
              <a:rPr lang="ko-KR" altLang="en-US" dirty="0" smtClean="0"/>
              <a:t>셋째 수준</a:t>
            </a:r>
          </a:p>
          <a:p>
            <a:pPr lvl="3"/>
            <a:r>
              <a:rPr lang="ko-KR" altLang="en-US" dirty="0" smtClean="0"/>
              <a:t>넷째 수준</a:t>
            </a:r>
          </a:p>
          <a:p>
            <a:pPr lvl="4"/>
            <a:r>
              <a:rPr lang="ko-KR" altLang="en-US" dirty="0" smtClean="0"/>
              <a:t>다섯째 수준</a:t>
            </a:r>
            <a:endParaRPr lang="ko-KR" altLang="en-US" dirty="0"/>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5D1760-1E55-4067-BFF0-254FCBDC1E3F}" type="datetimeFigureOut">
              <a:rPr lang="ko-KR" altLang="en-US" smtClean="0"/>
              <a:pPr/>
              <a:t>2011-04-10</a:t>
            </a:fld>
            <a:endParaRPr lang="ko-KR" altLang="en-US"/>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BAB156-27D1-49B6-AF71-E71AB5F605CC}" type="slidenum">
              <a:rPr lang="ko-KR" altLang="en-US" smtClean="0"/>
              <a:pPr/>
              <a:t>‹#›</a:t>
            </a:fld>
            <a:endParaRPr lang="ko-KR" altLang="en-US"/>
          </a:p>
        </p:txBody>
      </p:sp>
      <p:sp>
        <p:nvSpPr>
          <p:cNvPr id="10" name="TextBox 9"/>
          <p:cNvSpPr txBox="1"/>
          <p:nvPr userDrawn="1"/>
        </p:nvSpPr>
        <p:spPr>
          <a:xfrm>
            <a:off x="102252" y="-241086"/>
            <a:ext cx="3302507" cy="861774"/>
          </a:xfrm>
          <a:prstGeom prst="rect">
            <a:avLst/>
          </a:prstGeom>
          <a:noFill/>
        </p:spPr>
        <p:txBody>
          <a:bodyPr wrap="none" rtlCol="0">
            <a:spAutoFit/>
          </a:bodyPr>
          <a:lstStyle/>
          <a:p>
            <a:pPr algn="l"/>
            <a:r>
              <a:rPr lang="en-US" altLang="ko-KR" sz="5000" spc="-150" dirty="0" smtClean="0">
                <a:solidFill>
                  <a:schemeClr val="tx1">
                    <a:lumMod val="75000"/>
                    <a:lumOff val="25000"/>
                    <a:alpha val="10000"/>
                  </a:schemeClr>
                </a:solidFill>
                <a:latin typeface="나눔명조" pitchFamily="18" charset="-127"/>
                <a:ea typeface="나눔명조" pitchFamily="18" charset="-127"/>
              </a:rPr>
              <a:t>Our Nation</a:t>
            </a:r>
            <a:endParaRPr lang="ko-KR" altLang="en-US" sz="5000" spc="-150" dirty="0">
              <a:solidFill>
                <a:schemeClr val="tx1">
                  <a:lumMod val="75000"/>
                  <a:lumOff val="25000"/>
                  <a:alpha val="10000"/>
                </a:schemeClr>
              </a:solidFill>
              <a:latin typeface="나눔명조" pitchFamily="18" charset="-127"/>
              <a:ea typeface="나눔명조" pitchFamily="18" charset="-127"/>
            </a:endParaRPr>
          </a:p>
        </p:txBody>
      </p:sp>
      <p:sp>
        <p:nvSpPr>
          <p:cNvPr id="13" name="TextBox 12"/>
          <p:cNvSpPr txBox="1"/>
          <p:nvPr userDrawn="1"/>
        </p:nvSpPr>
        <p:spPr>
          <a:xfrm>
            <a:off x="5940152" y="4005064"/>
            <a:ext cx="3696846" cy="630942"/>
          </a:xfrm>
          <a:prstGeom prst="rect">
            <a:avLst/>
          </a:prstGeom>
          <a:noFill/>
        </p:spPr>
        <p:txBody>
          <a:bodyPr wrap="none" rtlCol="0">
            <a:spAutoFit/>
          </a:bodyPr>
          <a:lstStyle/>
          <a:p>
            <a:pPr algn="l"/>
            <a:r>
              <a:rPr lang="en-US" altLang="ko-KR" sz="3500" spc="-150" dirty="0" smtClean="0">
                <a:solidFill>
                  <a:schemeClr val="tx1">
                    <a:lumMod val="75000"/>
                    <a:lumOff val="25000"/>
                    <a:alpha val="10000"/>
                  </a:schemeClr>
                </a:solidFill>
                <a:latin typeface="나눔명조" pitchFamily="18" charset="-127"/>
                <a:ea typeface="나눔명조" pitchFamily="18" charset="-127"/>
              </a:rPr>
              <a:t>Junior</a:t>
            </a:r>
            <a:r>
              <a:rPr lang="en-US" altLang="ko-KR" sz="3500" spc="-150" baseline="0" dirty="0" smtClean="0">
                <a:solidFill>
                  <a:schemeClr val="tx1">
                    <a:lumMod val="75000"/>
                    <a:lumOff val="25000"/>
                    <a:alpha val="10000"/>
                  </a:schemeClr>
                </a:solidFill>
                <a:latin typeface="나눔명조" pitchFamily="18" charset="-127"/>
                <a:ea typeface="나눔명조" pitchFamily="18" charset="-127"/>
              </a:rPr>
              <a:t> Achievement</a:t>
            </a:r>
            <a:endParaRPr lang="ko-KR" altLang="en-US" sz="3500" spc="-150" dirty="0">
              <a:solidFill>
                <a:schemeClr val="tx1">
                  <a:lumMod val="75000"/>
                  <a:lumOff val="25000"/>
                  <a:alpha val="10000"/>
                </a:schemeClr>
              </a:solidFill>
              <a:latin typeface="나눔명조" pitchFamily="18" charset="-127"/>
              <a:ea typeface="나눔명조" pitchFamily="18" charset="-127"/>
            </a:endParaRPr>
          </a:p>
        </p:txBody>
      </p:sp>
      <p:sp>
        <p:nvSpPr>
          <p:cNvPr id="15" name="TextBox 14"/>
          <p:cNvSpPr txBox="1"/>
          <p:nvPr userDrawn="1"/>
        </p:nvSpPr>
        <p:spPr>
          <a:xfrm>
            <a:off x="107504" y="2348880"/>
            <a:ext cx="3421129" cy="477054"/>
          </a:xfrm>
          <a:prstGeom prst="rect">
            <a:avLst/>
          </a:prstGeom>
          <a:noFill/>
        </p:spPr>
        <p:txBody>
          <a:bodyPr wrap="none" rtlCol="0">
            <a:spAutoFit/>
          </a:bodyPr>
          <a:lstStyle/>
          <a:p>
            <a:pPr algn="l"/>
            <a:r>
              <a:rPr lang="en-US" altLang="ko-KR" sz="2500" spc="-150" dirty="0" smtClean="0">
                <a:solidFill>
                  <a:schemeClr val="tx1">
                    <a:lumMod val="75000"/>
                    <a:lumOff val="25000"/>
                    <a:alpha val="5000"/>
                  </a:schemeClr>
                </a:solidFill>
                <a:latin typeface="나눔명조" pitchFamily="18" charset="-127"/>
                <a:ea typeface="나눔명조" pitchFamily="18" charset="-127"/>
              </a:rPr>
              <a:t>Junior</a:t>
            </a:r>
            <a:r>
              <a:rPr lang="en-US" altLang="ko-KR" sz="2500" spc="-150" baseline="0" dirty="0" smtClean="0">
                <a:solidFill>
                  <a:schemeClr val="tx1">
                    <a:lumMod val="75000"/>
                    <a:lumOff val="25000"/>
                    <a:alpha val="5000"/>
                  </a:schemeClr>
                </a:solidFill>
                <a:latin typeface="나눔명조" pitchFamily="18" charset="-127"/>
                <a:ea typeface="나눔명조" pitchFamily="18" charset="-127"/>
              </a:rPr>
              <a:t> </a:t>
            </a:r>
            <a:r>
              <a:rPr lang="en-US" altLang="ko-KR" sz="2500" spc="-150" baseline="0" dirty="0" smtClean="0">
                <a:solidFill>
                  <a:schemeClr val="tx1">
                    <a:lumMod val="75000"/>
                    <a:lumOff val="25000"/>
                    <a:alpha val="10000"/>
                  </a:schemeClr>
                </a:solidFill>
                <a:latin typeface="나눔명조" pitchFamily="18" charset="-127"/>
                <a:ea typeface="나눔명조" pitchFamily="18" charset="-127"/>
              </a:rPr>
              <a:t>Achievement Korea</a:t>
            </a:r>
            <a:endParaRPr lang="ko-KR" altLang="en-US" sz="2500" spc="-150" dirty="0">
              <a:solidFill>
                <a:schemeClr val="tx1">
                  <a:lumMod val="75000"/>
                  <a:lumOff val="25000"/>
                  <a:alpha val="10000"/>
                </a:schemeClr>
              </a:solidFill>
              <a:latin typeface="나눔명조" pitchFamily="18" charset="-127"/>
              <a:ea typeface="나눔명조" pitchFamily="18" charset="-127"/>
            </a:endParaRPr>
          </a:p>
        </p:txBody>
      </p:sp>
      <p:sp>
        <p:nvSpPr>
          <p:cNvPr id="16" name="TextBox 15"/>
          <p:cNvSpPr txBox="1"/>
          <p:nvPr userDrawn="1"/>
        </p:nvSpPr>
        <p:spPr>
          <a:xfrm>
            <a:off x="971600" y="4869160"/>
            <a:ext cx="1326004" cy="477054"/>
          </a:xfrm>
          <a:prstGeom prst="rect">
            <a:avLst/>
          </a:prstGeom>
          <a:noFill/>
        </p:spPr>
        <p:txBody>
          <a:bodyPr wrap="none" rtlCol="0">
            <a:spAutoFit/>
          </a:bodyPr>
          <a:lstStyle/>
          <a:p>
            <a:pPr algn="l"/>
            <a:r>
              <a:rPr lang="ko-KR" altLang="en-US" sz="2500" spc="-150" dirty="0" smtClean="0">
                <a:solidFill>
                  <a:srgbClr val="FF0000">
                    <a:alpha val="10000"/>
                  </a:srgbClr>
                </a:solidFill>
                <a:latin typeface="나눔명조" pitchFamily="18" charset="-127"/>
                <a:ea typeface="나눔명조" pitchFamily="18" charset="-127"/>
              </a:rPr>
              <a:t>우리나라</a:t>
            </a:r>
            <a:endParaRPr lang="ko-KR" altLang="en-US" sz="2500" spc="-150" dirty="0">
              <a:solidFill>
                <a:srgbClr val="FF0000">
                  <a:alpha val="10000"/>
                </a:srgbClr>
              </a:solidFill>
              <a:latin typeface="나눔명조" pitchFamily="18" charset="-127"/>
              <a:ea typeface="나눔명조" pitchFamily="18" charset="-127"/>
            </a:endParaRPr>
          </a:p>
        </p:txBody>
      </p:sp>
      <p:sp>
        <p:nvSpPr>
          <p:cNvPr id="17" name="TextBox 16"/>
          <p:cNvSpPr txBox="1"/>
          <p:nvPr userDrawn="1"/>
        </p:nvSpPr>
        <p:spPr>
          <a:xfrm>
            <a:off x="5724128" y="-315416"/>
            <a:ext cx="3905236" cy="1246495"/>
          </a:xfrm>
          <a:prstGeom prst="rect">
            <a:avLst/>
          </a:prstGeom>
          <a:noFill/>
        </p:spPr>
        <p:txBody>
          <a:bodyPr wrap="none" rtlCol="0">
            <a:spAutoFit/>
          </a:bodyPr>
          <a:lstStyle/>
          <a:p>
            <a:pPr algn="l"/>
            <a:r>
              <a:rPr lang="en-US" altLang="ko-KR" sz="7500" spc="-150" dirty="0" smtClean="0">
                <a:solidFill>
                  <a:srgbClr val="FF0000">
                    <a:alpha val="10000"/>
                  </a:srgbClr>
                </a:solidFill>
                <a:latin typeface="나눔명조" pitchFamily="18" charset="-127"/>
                <a:ea typeface="나눔명조" pitchFamily="18" charset="-127"/>
              </a:rPr>
              <a:t>JA Korea</a:t>
            </a:r>
            <a:endParaRPr lang="ko-KR" altLang="en-US" sz="7500" spc="-150" dirty="0">
              <a:solidFill>
                <a:srgbClr val="FF0000">
                  <a:alpha val="10000"/>
                </a:srgbClr>
              </a:solidFill>
              <a:latin typeface="나눔명조" pitchFamily="18" charset="-127"/>
              <a:ea typeface="나눔명조" pitchFamily="18" charset="-127"/>
            </a:endParaRPr>
          </a:p>
        </p:txBody>
      </p:sp>
      <p:sp>
        <p:nvSpPr>
          <p:cNvPr id="18" name="TextBox 17"/>
          <p:cNvSpPr txBox="1"/>
          <p:nvPr userDrawn="1"/>
        </p:nvSpPr>
        <p:spPr>
          <a:xfrm>
            <a:off x="5314269" y="2924944"/>
            <a:ext cx="1569660" cy="553998"/>
          </a:xfrm>
          <a:prstGeom prst="rect">
            <a:avLst/>
          </a:prstGeom>
          <a:noFill/>
        </p:spPr>
        <p:txBody>
          <a:bodyPr wrap="none" rtlCol="0">
            <a:spAutoFit/>
          </a:bodyPr>
          <a:lstStyle/>
          <a:p>
            <a:pPr algn="l"/>
            <a:r>
              <a:rPr lang="ko-KR" altLang="en-US" sz="3000" spc="-150" dirty="0" smtClean="0">
                <a:solidFill>
                  <a:srgbClr val="FF0000">
                    <a:alpha val="10000"/>
                  </a:srgbClr>
                </a:solidFill>
                <a:latin typeface="나눔명조" pitchFamily="18" charset="-127"/>
                <a:ea typeface="나눔명조" pitchFamily="18" charset="-127"/>
              </a:rPr>
              <a:t>경제교육</a:t>
            </a:r>
            <a:endParaRPr lang="ko-KR" altLang="en-US" sz="3000" spc="-150" dirty="0">
              <a:solidFill>
                <a:srgbClr val="FF0000">
                  <a:alpha val="10000"/>
                </a:srgbClr>
              </a:solidFill>
              <a:latin typeface="나눔명조" pitchFamily="18" charset="-127"/>
              <a:ea typeface="나눔명조" pitchFamily="18" charset="-127"/>
            </a:endParaRPr>
          </a:p>
        </p:txBody>
      </p:sp>
      <p:sp>
        <p:nvSpPr>
          <p:cNvPr id="19" name="TextBox 18"/>
          <p:cNvSpPr txBox="1"/>
          <p:nvPr userDrawn="1"/>
        </p:nvSpPr>
        <p:spPr>
          <a:xfrm>
            <a:off x="3303411" y="3789040"/>
            <a:ext cx="1205778" cy="246221"/>
          </a:xfrm>
          <a:prstGeom prst="rect">
            <a:avLst/>
          </a:prstGeom>
          <a:noFill/>
        </p:spPr>
        <p:txBody>
          <a:bodyPr wrap="none" rtlCol="0">
            <a:spAutoFit/>
          </a:bodyPr>
          <a:lstStyle/>
          <a:p>
            <a:pPr algn="l"/>
            <a:r>
              <a:rPr lang="en-US" altLang="ko-KR" sz="1000" spc="-150" dirty="0" smtClean="0">
                <a:solidFill>
                  <a:schemeClr val="tx1">
                    <a:lumMod val="75000"/>
                    <a:lumOff val="25000"/>
                    <a:alpha val="10000"/>
                  </a:schemeClr>
                </a:solidFill>
                <a:latin typeface="나눔명조" pitchFamily="18" charset="-127"/>
                <a:ea typeface="나눔명조" pitchFamily="18" charset="-127"/>
              </a:rPr>
              <a:t>Junior</a:t>
            </a:r>
            <a:r>
              <a:rPr lang="en-US" altLang="ko-KR" sz="1000" spc="-150" baseline="0" dirty="0" smtClean="0">
                <a:solidFill>
                  <a:schemeClr val="tx1">
                    <a:lumMod val="75000"/>
                    <a:lumOff val="25000"/>
                    <a:alpha val="10000"/>
                  </a:schemeClr>
                </a:solidFill>
                <a:latin typeface="나눔명조" pitchFamily="18" charset="-127"/>
                <a:ea typeface="나눔명조" pitchFamily="18" charset="-127"/>
              </a:rPr>
              <a:t> Achievement Korea</a:t>
            </a:r>
            <a:endParaRPr lang="ko-KR" altLang="en-US" sz="1000" spc="-150" dirty="0">
              <a:solidFill>
                <a:schemeClr val="tx1">
                  <a:lumMod val="75000"/>
                  <a:lumOff val="25000"/>
                  <a:alpha val="10000"/>
                </a:schemeClr>
              </a:solidFill>
              <a:latin typeface="나눔명조" pitchFamily="18" charset="-127"/>
              <a:ea typeface="나눔명조" pitchFamily="18" charset="-127"/>
            </a:endParaRPr>
          </a:p>
        </p:txBody>
      </p:sp>
      <p:sp>
        <p:nvSpPr>
          <p:cNvPr id="21" name="TextBox 20"/>
          <p:cNvSpPr txBox="1"/>
          <p:nvPr userDrawn="1"/>
        </p:nvSpPr>
        <p:spPr>
          <a:xfrm>
            <a:off x="5906120" y="1988840"/>
            <a:ext cx="979755" cy="323165"/>
          </a:xfrm>
          <a:prstGeom prst="rect">
            <a:avLst/>
          </a:prstGeom>
          <a:noFill/>
        </p:spPr>
        <p:txBody>
          <a:bodyPr wrap="none" rtlCol="0">
            <a:spAutoFit/>
          </a:bodyPr>
          <a:lstStyle/>
          <a:p>
            <a:pPr algn="l"/>
            <a:r>
              <a:rPr lang="en-US" altLang="ko-KR" sz="1500" spc="-150" dirty="0" smtClean="0">
                <a:solidFill>
                  <a:schemeClr val="tx1">
                    <a:lumMod val="75000"/>
                    <a:lumOff val="25000"/>
                    <a:alpha val="25000"/>
                  </a:schemeClr>
                </a:solidFill>
                <a:latin typeface="나눔명조" pitchFamily="18" charset="-127"/>
                <a:ea typeface="나눔명조" pitchFamily="18" charset="-127"/>
              </a:rPr>
              <a:t>Our</a:t>
            </a:r>
            <a:r>
              <a:rPr lang="en-US" altLang="ko-KR" sz="1500" spc="-150" baseline="0" dirty="0" smtClean="0">
                <a:solidFill>
                  <a:schemeClr val="tx1">
                    <a:lumMod val="75000"/>
                    <a:lumOff val="25000"/>
                    <a:alpha val="25000"/>
                  </a:schemeClr>
                </a:solidFill>
                <a:latin typeface="나눔명조" pitchFamily="18" charset="-127"/>
                <a:ea typeface="나눔명조" pitchFamily="18" charset="-127"/>
              </a:rPr>
              <a:t> Nation</a:t>
            </a:r>
            <a:endParaRPr lang="ko-KR" altLang="en-US" sz="1500" spc="-150" dirty="0">
              <a:solidFill>
                <a:schemeClr val="tx1">
                  <a:lumMod val="75000"/>
                  <a:lumOff val="25000"/>
                  <a:alpha val="25000"/>
                </a:schemeClr>
              </a:solidFill>
              <a:latin typeface="나눔명조" pitchFamily="18" charset="-127"/>
              <a:ea typeface="나눔명조" pitchFamily="18" charset="-127"/>
            </a:endParaRPr>
          </a:p>
        </p:txBody>
      </p:sp>
      <p:sp>
        <p:nvSpPr>
          <p:cNvPr id="22" name="TextBox 21"/>
          <p:cNvSpPr txBox="1"/>
          <p:nvPr userDrawn="1"/>
        </p:nvSpPr>
        <p:spPr>
          <a:xfrm>
            <a:off x="4062881" y="5517232"/>
            <a:ext cx="979755" cy="323165"/>
          </a:xfrm>
          <a:prstGeom prst="rect">
            <a:avLst/>
          </a:prstGeom>
          <a:noFill/>
        </p:spPr>
        <p:txBody>
          <a:bodyPr wrap="none" rtlCol="0">
            <a:spAutoFit/>
          </a:bodyPr>
          <a:lstStyle/>
          <a:p>
            <a:pPr algn="l"/>
            <a:r>
              <a:rPr lang="en-US" altLang="ko-KR" sz="1500" spc="-150" dirty="0" smtClean="0">
                <a:solidFill>
                  <a:schemeClr val="tx1">
                    <a:lumMod val="75000"/>
                    <a:lumOff val="25000"/>
                    <a:alpha val="25000"/>
                  </a:schemeClr>
                </a:solidFill>
                <a:latin typeface="나눔명조" pitchFamily="18" charset="-127"/>
                <a:ea typeface="나눔명조" pitchFamily="18" charset="-127"/>
              </a:rPr>
              <a:t>Our Nation</a:t>
            </a:r>
            <a:endParaRPr lang="ko-KR" altLang="en-US" sz="1500" spc="-150" dirty="0">
              <a:solidFill>
                <a:schemeClr val="tx1">
                  <a:lumMod val="75000"/>
                  <a:lumOff val="25000"/>
                  <a:alpha val="25000"/>
                </a:schemeClr>
              </a:solidFill>
              <a:latin typeface="나눔명조" pitchFamily="18" charset="-127"/>
              <a:ea typeface="나눔명조" pitchFamily="18" charset="-127"/>
            </a:endParaRPr>
          </a:p>
        </p:txBody>
      </p:sp>
      <p:sp>
        <p:nvSpPr>
          <p:cNvPr id="23" name="TextBox 22"/>
          <p:cNvSpPr txBox="1"/>
          <p:nvPr userDrawn="1"/>
        </p:nvSpPr>
        <p:spPr>
          <a:xfrm>
            <a:off x="1043608" y="1124744"/>
            <a:ext cx="1621278" cy="246221"/>
          </a:xfrm>
          <a:prstGeom prst="rect">
            <a:avLst/>
          </a:prstGeom>
          <a:noFill/>
        </p:spPr>
        <p:txBody>
          <a:bodyPr wrap="none" rtlCol="0">
            <a:spAutoFit/>
          </a:bodyPr>
          <a:lstStyle/>
          <a:p>
            <a:pPr algn="l"/>
            <a:r>
              <a:rPr lang="en-US" altLang="ko-KR" sz="1000" b="1" spc="-80" baseline="0" dirty="0" smtClean="0">
                <a:solidFill>
                  <a:schemeClr val="tx1">
                    <a:lumMod val="75000"/>
                    <a:lumOff val="25000"/>
                    <a:alpha val="15000"/>
                  </a:schemeClr>
                </a:solidFill>
                <a:latin typeface="나눔명조" pitchFamily="18" charset="-127"/>
                <a:ea typeface="나눔명조" pitchFamily="18" charset="-127"/>
              </a:rPr>
              <a:t>designed by CHOGEOSUNG</a:t>
            </a:r>
            <a:endParaRPr lang="ko-KR" altLang="en-US" sz="1000" b="1" spc="-80" baseline="0" dirty="0">
              <a:solidFill>
                <a:schemeClr val="tx1">
                  <a:lumMod val="75000"/>
                  <a:lumOff val="25000"/>
                  <a:alpha val="15000"/>
                </a:schemeClr>
              </a:solidFill>
              <a:latin typeface="나눔명조" pitchFamily="18" charset="-127"/>
              <a:ea typeface="나눔명조" pitchFamily="18" charset="-127"/>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news.naver.com/main/read.nhn?mode=LPOD&amp;mid=tv&amp;oid=055&amp;aid=0000063996"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news.naver.com/main/read.nhn?mode=LPOD&amp;mid=tv&amp;oid=055&amp;aid=0000063996"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youtube.com/watch?v=yQvadpY2bQQ" TargetMode="Externa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news.naver.com/main/read.nhn?mode=LPOD&amp;mid=tvh&amp;oid=052&amp;aid=0000091812"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36000"/>
          </a:schemeClr>
        </a:solidFill>
        <a:effectLst/>
      </p:bgPr>
    </p:bg>
    <p:spTree>
      <p:nvGrpSpPr>
        <p:cNvPr id="1" name=""/>
        <p:cNvGrpSpPr/>
        <p:nvPr/>
      </p:nvGrpSpPr>
      <p:grpSpPr>
        <a:xfrm>
          <a:off x="0" y="0"/>
          <a:ext cx="0" cy="0"/>
          <a:chOff x="0" y="0"/>
          <a:chExt cx="0" cy="0"/>
        </a:xfrm>
      </p:grpSpPr>
      <p:sp>
        <p:nvSpPr>
          <p:cNvPr id="6" name="TextBox 5"/>
          <p:cNvSpPr txBox="1"/>
          <p:nvPr/>
        </p:nvSpPr>
        <p:spPr>
          <a:xfrm>
            <a:off x="4932040" y="4365104"/>
            <a:ext cx="3882858" cy="1969770"/>
          </a:xfrm>
          <a:prstGeom prst="rect">
            <a:avLst/>
          </a:prstGeom>
          <a:noFill/>
        </p:spPr>
        <p:txBody>
          <a:bodyPr wrap="square" rtlCol="0">
            <a:spAutoFit/>
          </a:bodyPr>
          <a:lstStyle/>
          <a:p>
            <a:pPr algn="r"/>
            <a:r>
              <a:rPr lang="en-US" altLang="ko-KR" sz="2000" spc="-150" dirty="0" smtClean="0">
                <a:solidFill>
                  <a:schemeClr val="tx1">
                    <a:lumMod val="75000"/>
                    <a:lumOff val="25000"/>
                  </a:schemeClr>
                </a:solidFill>
                <a:latin typeface="굴림" pitchFamily="50" charset="-127"/>
                <a:ea typeface="굴림" pitchFamily="50" charset="-127"/>
              </a:rPr>
              <a:t>20701197  </a:t>
            </a:r>
            <a:r>
              <a:rPr lang="ko-KR" altLang="en-US" sz="2000" spc="-150" dirty="0" smtClean="0">
                <a:solidFill>
                  <a:schemeClr val="tx1">
                    <a:lumMod val="75000"/>
                    <a:lumOff val="25000"/>
                  </a:schemeClr>
                </a:solidFill>
                <a:latin typeface="굴림" pitchFamily="50" charset="-127"/>
                <a:ea typeface="굴림" pitchFamily="50" charset="-127"/>
              </a:rPr>
              <a:t>일어일문학과  이재홍</a:t>
            </a:r>
            <a:endParaRPr lang="en-US" altLang="ko-KR" sz="2000" spc="-150" dirty="0" smtClean="0">
              <a:solidFill>
                <a:schemeClr val="tx1">
                  <a:lumMod val="75000"/>
                  <a:lumOff val="25000"/>
                </a:schemeClr>
              </a:solidFill>
              <a:latin typeface="굴림" pitchFamily="50" charset="-127"/>
              <a:ea typeface="굴림" pitchFamily="50" charset="-127"/>
            </a:endParaRPr>
          </a:p>
          <a:p>
            <a:pPr algn="r"/>
            <a:r>
              <a:rPr lang="en-US" altLang="ko-KR" sz="2000" spc="-150" dirty="0" smtClean="0">
                <a:solidFill>
                  <a:schemeClr val="tx1">
                    <a:lumMod val="75000"/>
                    <a:lumOff val="25000"/>
                  </a:schemeClr>
                </a:solidFill>
                <a:latin typeface="굴림" pitchFamily="50" charset="-127"/>
                <a:ea typeface="굴림" pitchFamily="50" charset="-127"/>
              </a:rPr>
              <a:t>20900914  </a:t>
            </a:r>
            <a:r>
              <a:rPr lang="ko-KR" altLang="en-US" sz="2000" spc="-150" dirty="0" smtClean="0">
                <a:solidFill>
                  <a:schemeClr val="tx1">
                    <a:lumMod val="75000"/>
                    <a:lumOff val="25000"/>
                  </a:schemeClr>
                </a:solidFill>
                <a:latin typeface="굴림" pitchFamily="50" charset="-127"/>
                <a:ea typeface="굴림" pitchFamily="50" charset="-127"/>
              </a:rPr>
              <a:t>일어일문학과  안다영</a:t>
            </a:r>
            <a:r>
              <a:rPr lang="en-US" altLang="ko-KR" sz="2000" spc="-150" dirty="0" smtClean="0">
                <a:solidFill>
                  <a:schemeClr val="tx1">
                    <a:lumMod val="75000"/>
                    <a:lumOff val="25000"/>
                  </a:schemeClr>
                </a:solidFill>
                <a:latin typeface="굴림" pitchFamily="50" charset="-127"/>
                <a:ea typeface="굴림" pitchFamily="50" charset="-127"/>
              </a:rPr>
              <a:t>20900969 </a:t>
            </a:r>
            <a:r>
              <a:rPr lang="ko-KR" altLang="en-US" sz="2000" spc="-150" dirty="0" smtClean="0">
                <a:solidFill>
                  <a:schemeClr val="tx1">
                    <a:lumMod val="75000"/>
                    <a:lumOff val="25000"/>
                  </a:schemeClr>
                </a:solidFill>
                <a:latin typeface="굴림" pitchFamily="50" charset="-127"/>
                <a:ea typeface="굴림" pitchFamily="50" charset="-127"/>
              </a:rPr>
              <a:t>일어일문학과  이규미</a:t>
            </a:r>
            <a:endParaRPr lang="en-US" altLang="ko-KR" sz="2000" spc="-150" dirty="0" smtClean="0">
              <a:solidFill>
                <a:schemeClr val="tx1">
                  <a:lumMod val="75000"/>
                  <a:lumOff val="25000"/>
                </a:schemeClr>
              </a:solidFill>
              <a:latin typeface="굴림" pitchFamily="50" charset="-127"/>
              <a:ea typeface="굴림" pitchFamily="50" charset="-127"/>
            </a:endParaRPr>
          </a:p>
          <a:p>
            <a:pPr algn="r"/>
            <a:r>
              <a:rPr lang="en-US" altLang="ko-KR" sz="2000" spc="-150" dirty="0" smtClean="0">
                <a:solidFill>
                  <a:schemeClr val="tx1">
                    <a:lumMod val="75000"/>
                    <a:lumOff val="25000"/>
                  </a:schemeClr>
                </a:solidFill>
                <a:latin typeface="굴림" pitchFamily="50" charset="-127"/>
                <a:ea typeface="굴림" pitchFamily="50" charset="-127"/>
              </a:rPr>
              <a:t>20850006          </a:t>
            </a:r>
            <a:r>
              <a:rPr lang="ko-KR" altLang="en-US" sz="2000" spc="-150" dirty="0" smtClean="0">
                <a:solidFill>
                  <a:schemeClr val="tx1">
                    <a:lumMod val="75000"/>
                    <a:lumOff val="25000"/>
                  </a:schemeClr>
                </a:solidFill>
                <a:latin typeface="굴림" pitchFamily="50" charset="-127"/>
                <a:ea typeface="굴림" pitchFamily="50" charset="-127"/>
              </a:rPr>
              <a:t>무역학과 공상옥</a:t>
            </a:r>
            <a:endParaRPr lang="en-US" altLang="ko-KR" sz="2000" spc="-150" dirty="0" smtClean="0">
              <a:solidFill>
                <a:schemeClr val="tx1">
                  <a:lumMod val="75000"/>
                  <a:lumOff val="25000"/>
                </a:schemeClr>
              </a:solidFill>
              <a:latin typeface="굴림" pitchFamily="50" charset="-127"/>
              <a:ea typeface="굴림" pitchFamily="50" charset="-127"/>
            </a:endParaRPr>
          </a:p>
          <a:p>
            <a:r>
              <a:rPr lang="en-US" altLang="ko-KR" sz="2000" spc="-150" dirty="0" smtClean="0">
                <a:solidFill>
                  <a:schemeClr val="tx1">
                    <a:lumMod val="75000"/>
                    <a:lumOff val="25000"/>
                  </a:schemeClr>
                </a:solidFill>
                <a:latin typeface="굴림" pitchFamily="50" charset="-127"/>
                <a:ea typeface="굴림" pitchFamily="50" charset="-127"/>
              </a:rPr>
              <a:t>     20850019          </a:t>
            </a:r>
            <a:r>
              <a:rPr lang="ko-KR" altLang="en-US" sz="2000" spc="-150" dirty="0" smtClean="0">
                <a:solidFill>
                  <a:schemeClr val="tx1">
                    <a:lumMod val="75000"/>
                    <a:lumOff val="25000"/>
                  </a:schemeClr>
                </a:solidFill>
                <a:latin typeface="굴림" pitchFamily="50" charset="-127"/>
                <a:ea typeface="굴림" pitchFamily="50" charset="-127"/>
              </a:rPr>
              <a:t>무역학과 기결 </a:t>
            </a:r>
            <a:endParaRPr lang="en-US" altLang="ko-KR" sz="2000" spc="-150" dirty="0" smtClean="0">
              <a:solidFill>
                <a:schemeClr val="tx1">
                  <a:lumMod val="75000"/>
                  <a:lumOff val="25000"/>
                </a:schemeClr>
              </a:solidFill>
              <a:latin typeface="굴림" pitchFamily="50" charset="-127"/>
              <a:ea typeface="굴림" pitchFamily="50" charset="-127"/>
            </a:endParaRPr>
          </a:p>
          <a:p>
            <a:pPr algn="r"/>
            <a:endParaRPr lang="en-US" altLang="ko-KR" sz="2200" spc="-150" dirty="0" smtClean="0">
              <a:solidFill>
                <a:schemeClr val="tx1">
                  <a:lumMod val="75000"/>
                  <a:lumOff val="25000"/>
                </a:schemeClr>
              </a:solidFill>
              <a:latin typeface="굴림" pitchFamily="50" charset="-127"/>
              <a:ea typeface="굴림" pitchFamily="50" charset="-127"/>
            </a:endParaRPr>
          </a:p>
        </p:txBody>
      </p:sp>
      <p:sp>
        <p:nvSpPr>
          <p:cNvPr id="10" name="TextBox 9"/>
          <p:cNvSpPr txBox="1"/>
          <p:nvPr/>
        </p:nvSpPr>
        <p:spPr>
          <a:xfrm>
            <a:off x="4429333" y="1214422"/>
            <a:ext cx="4209807" cy="584775"/>
          </a:xfrm>
          <a:prstGeom prst="rect">
            <a:avLst/>
          </a:prstGeom>
          <a:noFill/>
        </p:spPr>
        <p:txBody>
          <a:bodyPr wrap="none" rtlCol="0">
            <a:spAutoFit/>
          </a:bodyPr>
          <a:lstStyle/>
          <a:p>
            <a:pPr algn="r"/>
            <a:r>
              <a:rPr lang="ko-KR" altLang="en-US" sz="3200" b="1" spc="-150" dirty="0" smtClean="0">
                <a:solidFill>
                  <a:schemeClr val="tx1">
                    <a:lumMod val="75000"/>
                    <a:lumOff val="25000"/>
                  </a:schemeClr>
                </a:solidFill>
                <a:latin typeface="굴림" pitchFamily="50" charset="-127"/>
                <a:ea typeface="굴림" pitchFamily="50" charset="-127"/>
              </a:rPr>
              <a:t>의 이혼</a:t>
            </a:r>
            <a:r>
              <a:rPr lang="en-US" altLang="ko-KR" sz="3200" b="1" spc="-150" dirty="0" smtClean="0">
                <a:solidFill>
                  <a:schemeClr val="tx1">
                    <a:lumMod val="75000"/>
                    <a:lumOff val="25000"/>
                  </a:schemeClr>
                </a:solidFill>
                <a:latin typeface="굴림" pitchFamily="50" charset="-127"/>
                <a:ea typeface="굴림" pitchFamily="50" charset="-127"/>
              </a:rPr>
              <a:t>, </a:t>
            </a:r>
            <a:r>
              <a:rPr lang="ko-KR" altLang="en-US" sz="3200" b="1" spc="-150" dirty="0" smtClean="0">
                <a:solidFill>
                  <a:schemeClr val="tx1">
                    <a:lumMod val="75000"/>
                    <a:lumOff val="25000"/>
                  </a:schemeClr>
                </a:solidFill>
                <a:latin typeface="굴림" pitchFamily="50" charset="-127"/>
                <a:ea typeface="굴림" pitchFamily="50" charset="-127"/>
              </a:rPr>
              <a:t>고령화</a:t>
            </a:r>
            <a:r>
              <a:rPr lang="en-US" altLang="ko-KR" sz="3200" b="1" spc="-150" dirty="0" smtClean="0">
                <a:solidFill>
                  <a:schemeClr val="tx1">
                    <a:lumMod val="75000"/>
                    <a:lumOff val="25000"/>
                  </a:schemeClr>
                </a:solidFill>
                <a:latin typeface="굴림" pitchFamily="50" charset="-127"/>
                <a:ea typeface="굴림" pitchFamily="50" charset="-127"/>
              </a:rPr>
              <a:t>, </a:t>
            </a:r>
            <a:r>
              <a:rPr lang="ko-KR" altLang="en-US" sz="3200" b="1" spc="-150" dirty="0" smtClean="0">
                <a:solidFill>
                  <a:schemeClr val="tx1">
                    <a:lumMod val="75000"/>
                    <a:lumOff val="25000"/>
                  </a:schemeClr>
                </a:solidFill>
                <a:latin typeface="굴림" pitchFamily="50" charset="-127"/>
                <a:ea typeface="굴림" pitchFamily="50" charset="-127"/>
              </a:rPr>
              <a:t>출생률</a:t>
            </a:r>
            <a:endParaRPr lang="ko-KR" altLang="en-US" sz="3200" b="1" spc="-150" dirty="0">
              <a:solidFill>
                <a:schemeClr val="tx1">
                  <a:lumMod val="75000"/>
                  <a:lumOff val="25000"/>
                </a:schemeClr>
              </a:solidFill>
              <a:latin typeface="굴림" pitchFamily="50" charset="-127"/>
              <a:ea typeface="굴림" pitchFamily="50" charset="-127"/>
            </a:endParaRPr>
          </a:p>
        </p:txBody>
      </p:sp>
      <p:sp>
        <p:nvSpPr>
          <p:cNvPr id="11" name="TextBox 10"/>
          <p:cNvSpPr txBox="1"/>
          <p:nvPr/>
        </p:nvSpPr>
        <p:spPr>
          <a:xfrm>
            <a:off x="1571604" y="285728"/>
            <a:ext cx="3095720" cy="1862048"/>
          </a:xfrm>
          <a:prstGeom prst="rect">
            <a:avLst/>
          </a:prstGeom>
          <a:noFill/>
        </p:spPr>
        <p:txBody>
          <a:bodyPr wrap="none" rtlCol="0">
            <a:spAutoFit/>
          </a:bodyPr>
          <a:lstStyle/>
          <a:p>
            <a:pPr algn="ctr"/>
            <a:r>
              <a:rPr lang="ko-KR" altLang="en-US" sz="11500" spc="-150" dirty="0" smtClean="0">
                <a:solidFill>
                  <a:srgbClr val="FF0000"/>
                </a:solidFill>
                <a:latin typeface="굴림" pitchFamily="50" charset="-127"/>
                <a:ea typeface="굴림" pitchFamily="50" charset="-127"/>
              </a:rPr>
              <a:t>일본</a:t>
            </a:r>
            <a:endParaRPr lang="ko-KR" altLang="en-US" sz="11500" spc="-150" dirty="0">
              <a:solidFill>
                <a:srgbClr val="FF0000"/>
              </a:solidFill>
              <a:latin typeface="굴림" pitchFamily="50" charset="-127"/>
              <a:ea typeface="굴림" pitchFamily="50" charset="-127"/>
            </a:endParaRPr>
          </a:p>
        </p:txBody>
      </p:sp>
      <p:sp>
        <p:nvSpPr>
          <p:cNvPr id="13" name="TextBox 12"/>
          <p:cNvSpPr txBox="1"/>
          <p:nvPr/>
        </p:nvSpPr>
        <p:spPr>
          <a:xfrm>
            <a:off x="971600" y="3861048"/>
            <a:ext cx="3175869" cy="1323439"/>
          </a:xfrm>
          <a:prstGeom prst="rect">
            <a:avLst/>
          </a:prstGeom>
          <a:noFill/>
        </p:spPr>
        <p:txBody>
          <a:bodyPr wrap="none" rtlCol="0">
            <a:spAutoFit/>
          </a:bodyPr>
          <a:lstStyle/>
          <a:p>
            <a:r>
              <a:rPr lang="ko-KR" altLang="en-US" sz="4000" b="1" spc="-150" dirty="0" smtClean="0">
                <a:solidFill>
                  <a:schemeClr val="tx1">
                    <a:lumMod val="75000"/>
                    <a:lumOff val="25000"/>
                  </a:schemeClr>
                </a:solidFill>
                <a:latin typeface="굴림" pitchFamily="50" charset="-127"/>
                <a:ea typeface="굴림" pitchFamily="50" charset="-127"/>
              </a:rPr>
              <a:t>일본지역연구</a:t>
            </a:r>
            <a:endParaRPr lang="en-US" altLang="ko-KR" sz="4000" b="1" spc="-150" dirty="0" smtClean="0">
              <a:solidFill>
                <a:schemeClr val="tx1">
                  <a:lumMod val="75000"/>
                  <a:lumOff val="25000"/>
                </a:schemeClr>
              </a:solidFill>
              <a:latin typeface="굴림" pitchFamily="50" charset="-127"/>
              <a:ea typeface="굴림" pitchFamily="50" charset="-127"/>
            </a:endParaRPr>
          </a:p>
          <a:p>
            <a:r>
              <a:rPr lang="en-US" altLang="ko-KR" sz="4000" b="1" spc="-150" dirty="0" smtClean="0">
                <a:solidFill>
                  <a:schemeClr val="tx1">
                    <a:lumMod val="75000"/>
                    <a:lumOff val="25000"/>
                  </a:schemeClr>
                </a:solidFill>
                <a:latin typeface="굴림" pitchFamily="50" charset="-127"/>
                <a:ea typeface="굴림" pitchFamily="50" charset="-127"/>
              </a:rPr>
              <a:t>             4</a:t>
            </a:r>
            <a:r>
              <a:rPr lang="ko-KR" altLang="en-US" sz="4000" b="1" spc="-150" dirty="0" smtClean="0">
                <a:solidFill>
                  <a:schemeClr val="tx1">
                    <a:lumMod val="75000"/>
                    <a:lumOff val="25000"/>
                  </a:schemeClr>
                </a:solidFill>
                <a:latin typeface="굴림" pitchFamily="50" charset="-127"/>
                <a:ea typeface="굴림" pitchFamily="50" charset="-127"/>
              </a:rPr>
              <a:t>조  </a:t>
            </a:r>
            <a:endParaRPr lang="ko-KR" altLang="en-US" sz="3000" spc="-150" dirty="0">
              <a:solidFill>
                <a:schemeClr val="tx1">
                  <a:lumMod val="75000"/>
                  <a:lumOff val="25000"/>
                </a:schemeClr>
              </a:solidFill>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b="1" dirty="0" smtClean="0">
                <a:latin typeface="굴림" pitchFamily="50" charset="-127"/>
                <a:ea typeface="굴림" pitchFamily="50" charset="-127"/>
              </a:rPr>
              <a:t>일본의 이혼 </a:t>
            </a:r>
            <a:r>
              <a:rPr lang="ko-KR" altLang="en-US" b="1" dirty="0" smtClean="0">
                <a:solidFill>
                  <a:srgbClr val="FF0000"/>
                </a:solidFill>
                <a:latin typeface="굴림" pitchFamily="50" charset="-127"/>
                <a:ea typeface="굴림" pitchFamily="50" charset="-127"/>
              </a:rPr>
              <a:t>특성</a:t>
            </a:r>
            <a:endParaRPr lang="ko-KR" altLang="en-US" dirty="0">
              <a:solidFill>
                <a:srgbClr val="FF0000"/>
              </a:solidFill>
            </a:endParaRPr>
          </a:p>
        </p:txBody>
      </p:sp>
      <p:sp>
        <p:nvSpPr>
          <p:cNvPr id="3" name="내용 개체 틀 2"/>
          <p:cNvSpPr>
            <a:spLocks noGrp="1"/>
          </p:cNvSpPr>
          <p:nvPr>
            <p:ph idx="1"/>
          </p:nvPr>
        </p:nvSpPr>
        <p:spPr>
          <a:xfrm>
            <a:off x="428596" y="1785926"/>
            <a:ext cx="8229600" cy="4525963"/>
          </a:xfrm>
        </p:spPr>
        <p:txBody>
          <a:bodyPr>
            <a:normAutofit fontScale="92500" lnSpcReduction="10000"/>
          </a:bodyPr>
          <a:lstStyle/>
          <a:p>
            <a:pPr lvl="1" algn="just">
              <a:buFontTx/>
              <a:buNone/>
            </a:pPr>
            <a:r>
              <a:rPr lang="ko-KR" altLang="en-US" sz="3200" b="1" dirty="0" smtClean="0"/>
              <a:t>일본의 이혼율과 사회구조와의 관계성</a:t>
            </a:r>
            <a:endParaRPr lang="en-US" altLang="ko-KR" sz="3200" b="1" dirty="0" smtClean="0"/>
          </a:p>
          <a:p>
            <a:pPr lvl="1" algn="just">
              <a:buFontTx/>
              <a:buNone/>
            </a:pPr>
            <a:endParaRPr lang="en-US" altLang="ko-KR" dirty="0" smtClean="0"/>
          </a:p>
          <a:p>
            <a:pPr lvl="1">
              <a:lnSpc>
                <a:spcPct val="120000"/>
              </a:lnSpc>
              <a:buFont typeface="Arial" pitchFamily="34" charset="0"/>
              <a:buChar char="•"/>
            </a:pPr>
            <a:r>
              <a:rPr lang="ko-KR" altLang="en-US" sz="2600" dirty="0" smtClean="0"/>
              <a:t>가족 공동체의식이 강함       </a:t>
            </a:r>
            <a:r>
              <a:rPr lang="ko-KR" altLang="en-US" sz="2600" dirty="0" smtClean="0">
                <a:latin typeface="굴림" pitchFamily="50" charset="-127"/>
                <a:ea typeface="굴림" pitchFamily="50" charset="-127"/>
              </a:rPr>
              <a:t>→</a:t>
            </a:r>
            <a:r>
              <a:rPr lang="en-US" altLang="ko-KR" sz="2600" dirty="0" smtClean="0"/>
              <a:t> </a:t>
            </a:r>
            <a:r>
              <a:rPr lang="ko-KR" altLang="en-US" sz="2600" dirty="0" smtClean="0"/>
              <a:t>이혼 억제</a:t>
            </a:r>
          </a:p>
          <a:p>
            <a:pPr lvl="1">
              <a:lnSpc>
                <a:spcPct val="120000"/>
              </a:lnSpc>
              <a:buFont typeface="Arial" pitchFamily="34" charset="0"/>
              <a:buChar char="•"/>
            </a:pPr>
            <a:r>
              <a:rPr lang="ko-KR" altLang="en-US" sz="2600" dirty="0" smtClean="0"/>
              <a:t>주도권의 균형                   </a:t>
            </a:r>
            <a:r>
              <a:rPr lang="ko-KR" altLang="en-US" sz="2600" dirty="0" smtClean="0">
                <a:latin typeface="굴림" pitchFamily="50" charset="-127"/>
                <a:ea typeface="굴림" pitchFamily="50" charset="-127"/>
              </a:rPr>
              <a:t>→</a:t>
            </a:r>
            <a:r>
              <a:rPr lang="en-US" altLang="ko-KR" sz="2600" dirty="0" smtClean="0"/>
              <a:t> </a:t>
            </a:r>
            <a:r>
              <a:rPr lang="ko-KR" altLang="en-US" sz="2600" dirty="0" smtClean="0"/>
              <a:t>폭행이 적음</a:t>
            </a:r>
          </a:p>
          <a:p>
            <a:pPr lvl="1">
              <a:lnSpc>
                <a:spcPct val="120000"/>
              </a:lnSpc>
              <a:buFont typeface="Arial" pitchFamily="34" charset="0"/>
              <a:buChar char="•"/>
            </a:pPr>
            <a:r>
              <a:rPr lang="ko-KR" altLang="en-US" sz="2600" dirty="0" smtClean="0"/>
              <a:t>아이들을 소중히 하는 문화   </a:t>
            </a:r>
            <a:r>
              <a:rPr lang="ko-KR" altLang="en-US" sz="2600" dirty="0" smtClean="0">
                <a:latin typeface="굴림" pitchFamily="50" charset="-127"/>
                <a:ea typeface="굴림" pitchFamily="50" charset="-127"/>
              </a:rPr>
              <a:t>→</a:t>
            </a:r>
            <a:r>
              <a:rPr lang="en-US" altLang="ko-KR" sz="2600" dirty="0" smtClean="0"/>
              <a:t> </a:t>
            </a:r>
            <a:r>
              <a:rPr lang="ko-KR" altLang="en-US" sz="2600" dirty="0" smtClean="0"/>
              <a:t>이혼율 낮춤</a:t>
            </a:r>
          </a:p>
          <a:p>
            <a:pPr lvl="1">
              <a:lnSpc>
                <a:spcPct val="120000"/>
              </a:lnSpc>
              <a:buFont typeface="Arial" pitchFamily="34" charset="0"/>
              <a:buChar char="•"/>
            </a:pPr>
            <a:r>
              <a:rPr lang="ko-KR" altLang="en-US" sz="2600" dirty="0" smtClean="0"/>
              <a:t>남성은 일</a:t>
            </a:r>
            <a:r>
              <a:rPr lang="en-US" altLang="ko-KR" sz="2600" dirty="0" smtClean="0"/>
              <a:t>, </a:t>
            </a:r>
            <a:r>
              <a:rPr lang="ko-KR" altLang="en-US" sz="2600" dirty="0" smtClean="0"/>
              <a:t>여성은 가정이란  </a:t>
            </a:r>
            <a:r>
              <a:rPr lang="ko-KR" altLang="en-US" sz="2600" dirty="0" smtClean="0">
                <a:latin typeface="굴림" pitchFamily="50" charset="-127"/>
                <a:ea typeface="굴림" pitchFamily="50" charset="-127"/>
              </a:rPr>
              <a:t>→</a:t>
            </a:r>
            <a:r>
              <a:rPr lang="en-US" altLang="ko-KR" sz="2600" dirty="0" smtClean="0"/>
              <a:t> </a:t>
            </a:r>
            <a:r>
              <a:rPr lang="ko-KR" altLang="en-US" sz="2600" dirty="0" smtClean="0"/>
              <a:t>관념의 증가</a:t>
            </a:r>
          </a:p>
          <a:p>
            <a:pPr lvl="1">
              <a:lnSpc>
                <a:spcPct val="120000"/>
              </a:lnSpc>
              <a:buFont typeface="Arial" pitchFamily="34" charset="0"/>
              <a:buChar char="•"/>
            </a:pPr>
            <a:r>
              <a:rPr lang="ko-KR" altLang="en-US" sz="2600" dirty="0" smtClean="0"/>
              <a:t>남편으로부터 대우             </a:t>
            </a:r>
            <a:r>
              <a:rPr lang="ko-KR" altLang="en-US" sz="2600" dirty="0" smtClean="0">
                <a:latin typeface="굴림" pitchFamily="50" charset="-127"/>
                <a:ea typeface="굴림" pitchFamily="50" charset="-127"/>
              </a:rPr>
              <a:t>→</a:t>
            </a:r>
            <a:r>
              <a:rPr lang="en-US" altLang="ko-KR" sz="2600" dirty="0" smtClean="0"/>
              <a:t> </a:t>
            </a:r>
            <a:r>
              <a:rPr lang="ko-KR" altLang="en-US" sz="2600" dirty="0" smtClean="0"/>
              <a:t>이혼 억제</a:t>
            </a:r>
          </a:p>
          <a:p>
            <a:pPr lvl="1">
              <a:lnSpc>
                <a:spcPct val="120000"/>
              </a:lnSpc>
              <a:buFont typeface="Arial" pitchFamily="34" charset="0"/>
              <a:buChar char="•"/>
            </a:pPr>
            <a:r>
              <a:rPr lang="ko-KR" altLang="en-US" sz="2600" dirty="0" smtClean="0"/>
              <a:t>가족간의 유대가 강화</a:t>
            </a:r>
            <a:r>
              <a:rPr lang="en-US" altLang="ko-KR" sz="2600" dirty="0" smtClean="0"/>
              <a:t>,</a:t>
            </a:r>
          </a:p>
          <a:p>
            <a:pPr lvl="1">
              <a:lnSpc>
                <a:spcPct val="120000"/>
              </a:lnSpc>
              <a:buNone/>
            </a:pPr>
            <a:r>
              <a:rPr lang="ko-KR" altLang="en-US" sz="2600" dirty="0" smtClean="0"/>
              <a:t>   배려와 의지가 존재            </a:t>
            </a:r>
            <a:r>
              <a:rPr lang="ko-KR" altLang="en-US" sz="2600" dirty="0" smtClean="0">
                <a:latin typeface="굴림" pitchFamily="50" charset="-127"/>
                <a:ea typeface="굴림" pitchFamily="50" charset="-127"/>
              </a:rPr>
              <a:t>→</a:t>
            </a:r>
            <a:r>
              <a:rPr lang="en-US" altLang="ko-KR" sz="2600" dirty="0" smtClean="0"/>
              <a:t> </a:t>
            </a:r>
            <a:r>
              <a:rPr lang="ko-KR" altLang="en-US" sz="2600" dirty="0" smtClean="0"/>
              <a:t>이혼 억제</a:t>
            </a:r>
          </a:p>
          <a:p>
            <a:pPr lvl="1" algn="just">
              <a:buFontTx/>
              <a:buNone/>
            </a:pPr>
            <a:endParaRPr lang="en-US" altLang="ko-KR" dirty="0" smtClean="0"/>
          </a:p>
          <a:p>
            <a:pPr lvl="1" algn="just">
              <a:buFontTx/>
              <a:buNone/>
            </a:pPr>
            <a:endParaRPr lang="ko-KR"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b="1" dirty="0" smtClean="0">
                <a:latin typeface="굴림" pitchFamily="50" charset="-127"/>
                <a:ea typeface="굴림" pitchFamily="50" charset="-127"/>
              </a:rPr>
              <a:t>일본의 이혼 </a:t>
            </a:r>
            <a:r>
              <a:rPr lang="ko-KR" altLang="en-US" b="1" dirty="0" smtClean="0">
                <a:solidFill>
                  <a:srgbClr val="FF0000"/>
                </a:solidFill>
                <a:latin typeface="굴림" pitchFamily="50" charset="-127"/>
                <a:ea typeface="굴림" pitchFamily="50" charset="-127"/>
              </a:rPr>
              <a:t>특성</a:t>
            </a:r>
            <a:endParaRPr lang="ko-KR" altLang="en-US" dirty="0">
              <a:solidFill>
                <a:srgbClr val="FF0000"/>
              </a:solidFill>
            </a:endParaRPr>
          </a:p>
        </p:txBody>
      </p:sp>
      <p:sp>
        <p:nvSpPr>
          <p:cNvPr id="4" name="내용 개체 틀 2"/>
          <p:cNvSpPr txBox="1">
            <a:spLocks/>
          </p:cNvSpPr>
          <p:nvPr/>
        </p:nvSpPr>
        <p:spPr>
          <a:xfrm>
            <a:off x="500034" y="1571612"/>
            <a:ext cx="8229600" cy="4525963"/>
          </a:xfrm>
          <a:prstGeom prst="rect">
            <a:avLst/>
          </a:prstGeom>
        </p:spPr>
        <p:txBody>
          <a:bodyPr vert="horz" lIns="91440" tIns="45720" rIns="91440" bIns="45720" rtlCol="0">
            <a:normAutofit fontScale="92500" lnSpcReduction="10000"/>
          </a:bodyPr>
          <a:lstStyle/>
          <a:p>
            <a:pPr marL="742950" marR="0" lvl="1" indent="-285750" algn="just" defTabSz="914400" rtl="0" eaLnBrk="1" fontAlgn="auto" latinLnBrk="1" hangingPunct="1">
              <a:lnSpc>
                <a:spcPct val="100000"/>
              </a:lnSpc>
              <a:spcBef>
                <a:spcPct val="20000"/>
              </a:spcBef>
              <a:spcAft>
                <a:spcPts val="0"/>
              </a:spcAft>
              <a:buClrTx/>
              <a:buSzTx/>
              <a:buFontTx/>
              <a:buNone/>
              <a:tabLst/>
              <a:defRPr/>
            </a:pPr>
            <a:r>
              <a:rPr lang="zh-CN" altLang="en-US" sz="3200" b="1" dirty="0" smtClean="0"/>
              <a:t>日本離婚率和社會構造的關係</a:t>
            </a:r>
            <a:endParaRPr kumimoji="0" lang="en-US" altLang="ko-KR" sz="3200" b="1"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just" defTabSz="914400" rtl="0" eaLnBrk="1" fontAlgn="auto" latinLnBrk="1" hangingPunct="1">
              <a:lnSpc>
                <a:spcPct val="100000"/>
              </a:lnSpc>
              <a:spcBef>
                <a:spcPct val="20000"/>
              </a:spcBef>
              <a:spcAft>
                <a:spcPts val="0"/>
              </a:spcAft>
              <a:buClrTx/>
              <a:buSzTx/>
              <a:buFontTx/>
              <a:buNone/>
              <a:tabLst/>
              <a:defRPr/>
            </a:pPr>
            <a:endParaRPr kumimoji="0" lang="en-US" altLang="ko-KR" sz="28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1" hangingPunct="1">
              <a:lnSpc>
                <a:spcPct val="120000"/>
              </a:lnSpc>
              <a:spcBef>
                <a:spcPct val="20000"/>
              </a:spcBef>
              <a:spcAft>
                <a:spcPts val="0"/>
              </a:spcAft>
              <a:buClrTx/>
              <a:buSzTx/>
              <a:buFont typeface="Arial" pitchFamily="34" charset="0"/>
              <a:buChar char="•"/>
              <a:tabLst/>
              <a:defRPr/>
            </a:pPr>
            <a:r>
              <a:rPr lang="zh-CN" altLang="en-US" sz="2600" dirty="0" smtClean="0">
                <a:latin typeface="黑体" pitchFamily="2" charset="-122"/>
                <a:ea typeface="黑体" pitchFamily="2" charset="-122"/>
              </a:rPr>
              <a:t>家族共同體意識的強化</a:t>
            </a:r>
            <a:r>
              <a:rPr kumimoji="0" lang="ko-KR" altLang="en-US" sz="2600" b="0" i="0" u="none" strike="noStrike" kern="1200" cap="none" spc="0" normalizeH="0" baseline="0" noProof="0" dirty="0" smtClean="0">
                <a:ln>
                  <a:noFill/>
                </a:ln>
                <a:solidFill>
                  <a:schemeClr val="tx1"/>
                </a:solidFill>
                <a:effectLst/>
                <a:uLnTx/>
                <a:uFillTx/>
                <a:latin typeface="黑体" pitchFamily="2" charset="-122"/>
              </a:rPr>
              <a:t>       </a:t>
            </a:r>
            <a:r>
              <a:rPr kumimoji="0" lang="ko-KR" altLang="en-US" sz="2600" b="0" i="0" u="none" strike="noStrike" kern="1200" cap="none" spc="0" normalizeH="0" baseline="0" noProof="0" dirty="0" smtClean="0">
                <a:ln>
                  <a:noFill/>
                </a:ln>
                <a:solidFill>
                  <a:schemeClr val="tx1"/>
                </a:solidFill>
                <a:effectLst/>
                <a:uLnTx/>
                <a:uFillTx/>
                <a:latin typeface="黑体" pitchFamily="2" charset="-122"/>
                <a:ea typeface="굴림" pitchFamily="50" charset="-127"/>
              </a:rPr>
              <a:t>→</a:t>
            </a:r>
            <a:r>
              <a:rPr kumimoji="0" lang="en-US" altLang="ko-KR" sz="2600" b="0" i="0" u="none" strike="noStrike" kern="1200" cap="none" spc="0" normalizeH="0" baseline="0" noProof="0" dirty="0" smtClean="0">
                <a:ln>
                  <a:noFill/>
                </a:ln>
                <a:solidFill>
                  <a:schemeClr val="tx1"/>
                </a:solidFill>
                <a:effectLst/>
                <a:uLnTx/>
                <a:uFillTx/>
                <a:latin typeface="黑体" pitchFamily="2" charset="-122"/>
                <a:ea typeface="黑体" pitchFamily="2" charset="-122"/>
              </a:rPr>
              <a:t> </a:t>
            </a:r>
            <a:r>
              <a:rPr lang="zh-CN" altLang="en-US" sz="2600" dirty="0" smtClean="0">
                <a:latin typeface="黑体" pitchFamily="2" charset="-122"/>
                <a:ea typeface="黑体" pitchFamily="2" charset="-122"/>
              </a:rPr>
              <a:t>抑制離婚</a:t>
            </a:r>
            <a:endParaRPr kumimoji="0" lang="ko-KR" altLang="en-US" sz="2600" b="0" i="0" u="none" strike="noStrike" kern="1200" cap="none" spc="0" normalizeH="0" baseline="0" noProof="0" dirty="0" smtClean="0">
              <a:ln>
                <a:noFill/>
              </a:ln>
              <a:solidFill>
                <a:schemeClr val="tx1"/>
              </a:solidFill>
              <a:effectLst/>
              <a:uLnTx/>
              <a:uFillTx/>
              <a:latin typeface="黑体" pitchFamily="2" charset="-122"/>
            </a:endParaRPr>
          </a:p>
          <a:p>
            <a:pPr marL="742950" marR="0" lvl="1" indent="-285750" algn="l" defTabSz="914400" rtl="0" eaLnBrk="1" fontAlgn="auto" latinLnBrk="1" hangingPunct="1">
              <a:lnSpc>
                <a:spcPct val="120000"/>
              </a:lnSpc>
              <a:spcBef>
                <a:spcPct val="20000"/>
              </a:spcBef>
              <a:spcAft>
                <a:spcPts val="0"/>
              </a:spcAft>
              <a:buClrTx/>
              <a:buSzTx/>
              <a:buFont typeface="Arial" pitchFamily="34" charset="0"/>
              <a:buChar char="•"/>
              <a:tabLst/>
              <a:defRPr/>
            </a:pPr>
            <a:r>
              <a:rPr lang="zh-CN" altLang="en-US" sz="2600" dirty="0" smtClean="0">
                <a:latin typeface="黑体" pitchFamily="2" charset="-122"/>
                <a:ea typeface="黑体" pitchFamily="2" charset="-122"/>
              </a:rPr>
              <a:t>主導權的均衡</a:t>
            </a:r>
            <a:r>
              <a:rPr kumimoji="0" lang="ko-KR" altLang="en-US" sz="2600" b="0" i="0" u="none" strike="noStrike" kern="1200" cap="none" spc="0" normalizeH="0" baseline="0" noProof="0" dirty="0" smtClean="0">
                <a:ln>
                  <a:noFill/>
                </a:ln>
                <a:solidFill>
                  <a:schemeClr val="tx1"/>
                </a:solidFill>
                <a:effectLst/>
                <a:uLnTx/>
                <a:uFillTx/>
                <a:latin typeface="黑体" pitchFamily="2" charset="-122"/>
              </a:rPr>
              <a:t>              </a:t>
            </a:r>
            <a:r>
              <a:rPr kumimoji="0" lang="ko-KR" altLang="en-US" sz="2600" b="0" i="0" u="none" strike="noStrike" kern="1200" cap="none" spc="0" normalizeH="0" noProof="0" dirty="0" smtClean="0">
                <a:ln>
                  <a:noFill/>
                </a:ln>
                <a:solidFill>
                  <a:schemeClr val="tx1"/>
                </a:solidFill>
                <a:effectLst/>
                <a:uLnTx/>
                <a:uFillTx/>
                <a:latin typeface="黑体" pitchFamily="2" charset="-122"/>
              </a:rPr>
              <a:t> </a:t>
            </a:r>
            <a:r>
              <a:rPr kumimoji="0" lang="ko-KR" altLang="en-US" sz="2600" b="0" i="0" u="none" strike="noStrike" kern="1200" cap="none" spc="0" normalizeH="0" baseline="0" noProof="0" dirty="0" smtClean="0">
                <a:ln>
                  <a:noFill/>
                </a:ln>
                <a:solidFill>
                  <a:schemeClr val="tx1"/>
                </a:solidFill>
                <a:effectLst/>
                <a:uLnTx/>
                <a:uFillTx/>
                <a:latin typeface="黑体" pitchFamily="2" charset="-122"/>
                <a:ea typeface="굴림" pitchFamily="50" charset="-127"/>
              </a:rPr>
              <a:t>→</a:t>
            </a:r>
            <a:r>
              <a:rPr kumimoji="0" lang="en-US" altLang="ko-KR" sz="2600" b="0" i="0" u="none" strike="noStrike" kern="1200" cap="none" spc="0" normalizeH="0" baseline="0" noProof="0" dirty="0" smtClean="0">
                <a:ln>
                  <a:noFill/>
                </a:ln>
                <a:solidFill>
                  <a:schemeClr val="tx1"/>
                </a:solidFill>
                <a:effectLst/>
                <a:uLnTx/>
                <a:uFillTx/>
                <a:latin typeface="黑体" pitchFamily="2" charset="-122"/>
                <a:ea typeface="黑体" pitchFamily="2" charset="-122"/>
              </a:rPr>
              <a:t> </a:t>
            </a:r>
            <a:r>
              <a:rPr kumimoji="0" lang="zh-CN" altLang="en-US" sz="2600" b="0" i="0" u="none" strike="noStrike" kern="1200" cap="none" spc="0" normalizeH="0" baseline="0" noProof="0" dirty="0" smtClean="0">
                <a:ln>
                  <a:noFill/>
                </a:ln>
                <a:solidFill>
                  <a:schemeClr val="tx1"/>
                </a:solidFill>
                <a:effectLst/>
                <a:uLnTx/>
                <a:uFillTx/>
                <a:latin typeface="黑体" pitchFamily="2" charset="-122"/>
                <a:ea typeface="黑体" pitchFamily="2" charset="-122"/>
              </a:rPr>
              <a:t>暴行的適應</a:t>
            </a:r>
            <a:endParaRPr kumimoji="0" lang="ko-KR" altLang="en-US" sz="2600" b="0" i="0" u="none" strike="noStrike" kern="1200" cap="none" spc="0" normalizeH="0" baseline="0" noProof="0" dirty="0" smtClean="0">
              <a:ln>
                <a:noFill/>
              </a:ln>
              <a:solidFill>
                <a:schemeClr val="tx1"/>
              </a:solidFill>
              <a:effectLst/>
              <a:uLnTx/>
              <a:uFillTx/>
              <a:latin typeface="黑体" pitchFamily="2" charset="-122"/>
            </a:endParaRPr>
          </a:p>
          <a:p>
            <a:pPr marL="742950" marR="0" lvl="1" indent="-285750" algn="l" defTabSz="914400" rtl="0" eaLnBrk="1" fontAlgn="auto" latinLnBrk="1" hangingPunct="1">
              <a:lnSpc>
                <a:spcPct val="120000"/>
              </a:lnSpc>
              <a:spcBef>
                <a:spcPct val="20000"/>
              </a:spcBef>
              <a:spcAft>
                <a:spcPts val="0"/>
              </a:spcAft>
              <a:buClrTx/>
              <a:buSzTx/>
              <a:buFont typeface="Arial" pitchFamily="34" charset="0"/>
              <a:buChar char="•"/>
              <a:tabLst/>
              <a:defRPr/>
            </a:pPr>
            <a:r>
              <a:rPr lang="zh-CN" altLang="en-US" sz="2600" dirty="0" smtClean="0">
                <a:latin typeface="黑体" pitchFamily="2" charset="-122"/>
                <a:ea typeface="黑体" pitchFamily="2" charset="-122"/>
              </a:rPr>
              <a:t>小孩們珍惜的文化</a:t>
            </a:r>
            <a:r>
              <a:rPr kumimoji="0" lang="ko-KR" altLang="en-US" sz="2600" b="0" i="0" u="none" strike="noStrike" kern="1200" cap="none" spc="0" normalizeH="0" baseline="0" noProof="0" dirty="0" smtClean="0">
                <a:ln>
                  <a:noFill/>
                </a:ln>
                <a:solidFill>
                  <a:schemeClr val="tx1"/>
                </a:solidFill>
                <a:effectLst/>
                <a:uLnTx/>
                <a:uFillTx/>
                <a:latin typeface="黑体" pitchFamily="2" charset="-122"/>
              </a:rPr>
              <a:t>           </a:t>
            </a:r>
            <a:r>
              <a:rPr kumimoji="0" lang="ko-KR" altLang="en-US" sz="2600" b="0" i="0" u="none" strike="noStrike" kern="1200" cap="none" spc="0" normalizeH="0" baseline="0" noProof="0" dirty="0" smtClean="0">
                <a:ln>
                  <a:noFill/>
                </a:ln>
                <a:solidFill>
                  <a:schemeClr val="tx1"/>
                </a:solidFill>
                <a:effectLst/>
                <a:uLnTx/>
                <a:uFillTx/>
                <a:latin typeface="黑体" pitchFamily="2" charset="-122"/>
                <a:ea typeface="굴림" pitchFamily="50" charset="-127"/>
              </a:rPr>
              <a:t>→</a:t>
            </a:r>
            <a:r>
              <a:rPr kumimoji="0" lang="en-US" altLang="ko-KR" sz="2600" b="0" i="0" u="none" strike="noStrike" kern="1200" cap="none" spc="0" normalizeH="0" baseline="0" noProof="0" dirty="0" smtClean="0">
                <a:ln>
                  <a:noFill/>
                </a:ln>
                <a:solidFill>
                  <a:schemeClr val="tx1"/>
                </a:solidFill>
                <a:effectLst/>
                <a:uLnTx/>
                <a:uFillTx/>
                <a:latin typeface="黑体" pitchFamily="2" charset="-122"/>
                <a:ea typeface="黑体" pitchFamily="2" charset="-122"/>
              </a:rPr>
              <a:t> </a:t>
            </a:r>
            <a:r>
              <a:rPr lang="zh-CN" altLang="en-US" sz="2600" dirty="0" smtClean="0">
                <a:latin typeface="黑体" pitchFamily="2" charset="-122"/>
                <a:ea typeface="黑体" pitchFamily="2" charset="-122"/>
              </a:rPr>
              <a:t>離婚率的降低</a:t>
            </a:r>
            <a:endParaRPr kumimoji="0" lang="ko-KR" altLang="en-US" sz="2600" b="0" i="0" u="none" strike="noStrike" kern="1200" cap="none" spc="0" normalizeH="0" baseline="0" noProof="0" dirty="0" smtClean="0">
              <a:ln>
                <a:noFill/>
              </a:ln>
              <a:solidFill>
                <a:schemeClr val="tx1"/>
              </a:solidFill>
              <a:effectLst/>
              <a:uLnTx/>
              <a:uFillTx/>
              <a:latin typeface="黑体" pitchFamily="2" charset="-122"/>
            </a:endParaRPr>
          </a:p>
          <a:p>
            <a:pPr marL="742950" marR="0" lvl="1" indent="-285750" algn="l" defTabSz="914400" rtl="0" eaLnBrk="1" fontAlgn="auto" latinLnBrk="1" hangingPunct="1">
              <a:lnSpc>
                <a:spcPct val="120000"/>
              </a:lnSpc>
              <a:spcBef>
                <a:spcPct val="20000"/>
              </a:spcBef>
              <a:spcAft>
                <a:spcPts val="0"/>
              </a:spcAft>
              <a:buClrTx/>
              <a:buSzTx/>
              <a:buFont typeface="Arial" pitchFamily="34" charset="0"/>
              <a:buChar char="•"/>
              <a:tabLst/>
              <a:defRPr/>
            </a:pPr>
            <a:r>
              <a:rPr kumimoji="0" lang="zh-CN" altLang="en-US" sz="2600" b="0" i="0" u="none" strike="noStrike" kern="1200" cap="none" spc="0" normalizeH="0" baseline="0" noProof="0" dirty="0" smtClean="0">
                <a:ln>
                  <a:noFill/>
                </a:ln>
                <a:solidFill>
                  <a:schemeClr val="tx1"/>
                </a:solidFill>
                <a:effectLst/>
                <a:uLnTx/>
                <a:uFillTx/>
                <a:latin typeface="黑体" pitchFamily="2" charset="-122"/>
                <a:ea typeface="黑体" pitchFamily="2" charset="-122"/>
              </a:rPr>
              <a:t>男主外，女主內             </a:t>
            </a:r>
            <a:r>
              <a:rPr kumimoji="0" lang="ko-KR" altLang="en-US" sz="2600" b="0" i="0" u="none" strike="noStrike" kern="1200" cap="none" spc="0" normalizeH="0" baseline="0" noProof="0" dirty="0" smtClean="0">
                <a:ln>
                  <a:noFill/>
                </a:ln>
                <a:solidFill>
                  <a:schemeClr val="tx1"/>
                </a:solidFill>
                <a:effectLst/>
                <a:uLnTx/>
                <a:uFillTx/>
                <a:latin typeface="黑体" pitchFamily="2" charset="-122"/>
                <a:ea typeface="굴림" pitchFamily="50" charset="-127"/>
              </a:rPr>
              <a:t>→</a:t>
            </a:r>
            <a:r>
              <a:rPr kumimoji="0" lang="en-US" altLang="ko-KR" sz="2600" b="0" i="0" u="none" strike="noStrike" kern="1200" cap="none" spc="0" normalizeH="0" baseline="0" noProof="0" dirty="0" smtClean="0">
                <a:ln>
                  <a:noFill/>
                </a:ln>
                <a:solidFill>
                  <a:schemeClr val="tx1"/>
                </a:solidFill>
                <a:effectLst/>
                <a:uLnTx/>
                <a:uFillTx/>
                <a:latin typeface="黑体" pitchFamily="2" charset="-122"/>
                <a:ea typeface="黑体" pitchFamily="2" charset="-122"/>
              </a:rPr>
              <a:t> </a:t>
            </a:r>
            <a:r>
              <a:rPr lang="zh-CN" altLang="en-US" sz="2600" dirty="0" smtClean="0">
                <a:latin typeface="黑体" pitchFamily="2" charset="-122"/>
                <a:ea typeface="黑体" pitchFamily="2" charset="-122"/>
              </a:rPr>
              <a:t>觀念的增加</a:t>
            </a:r>
            <a:endParaRPr kumimoji="0" lang="ko-KR" altLang="en-US" sz="2600" b="0" i="0" u="none" strike="noStrike" kern="1200" cap="none" spc="0" normalizeH="0" baseline="0" noProof="0" dirty="0" smtClean="0">
              <a:ln>
                <a:noFill/>
              </a:ln>
              <a:solidFill>
                <a:schemeClr val="tx1"/>
              </a:solidFill>
              <a:effectLst/>
              <a:uLnTx/>
              <a:uFillTx/>
              <a:latin typeface="黑体" pitchFamily="2" charset="-122"/>
            </a:endParaRPr>
          </a:p>
          <a:p>
            <a:pPr marL="742950" marR="0" lvl="1" indent="-285750" algn="l" defTabSz="914400" rtl="0" eaLnBrk="1" fontAlgn="auto" latinLnBrk="1" hangingPunct="1">
              <a:lnSpc>
                <a:spcPct val="120000"/>
              </a:lnSpc>
              <a:spcBef>
                <a:spcPct val="20000"/>
              </a:spcBef>
              <a:spcAft>
                <a:spcPts val="0"/>
              </a:spcAft>
              <a:buClrTx/>
              <a:buSzTx/>
              <a:buFont typeface="Arial" pitchFamily="34" charset="0"/>
              <a:buChar char="•"/>
              <a:tabLst/>
              <a:defRPr/>
            </a:pPr>
            <a:r>
              <a:rPr lang="zh-CN" altLang="en-US" sz="2600" dirty="0" smtClean="0">
                <a:latin typeface="黑体" pitchFamily="2" charset="-122"/>
                <a:ea typeface="黑体" pitchFamily="2" charset="-122"/>
              </a:rPr>
              <a:t>凡事老公優先</a:t>
            </a:r>
            <a:r>
              <a:rPr kumimoji="0" lang="ko-KR" altLang="en-US" sz="2600" b="0" i="0" u="none" strike="noStrike" kern="1200" cap="none" spc="0" normalizeH="0" baseline="0" noProof="0" dirty="0" smtClean="0">
                <a:ln>
                  <a:noFill/>
                </a:ln>
                <a:solidFill>
                  <a:schemeClr val="tx1"/>
                </a:solidFill>
                <a:effectLst/>
                <a:uLnTx/>
                <a:uFillTx/>
                <a:latin typeface="黑体" pitchFamily="2" charset="-122"/>
              </a:rPr>
              <a:t>               </a:t>
            </a:r>
            <a:r>
              <a:rPr kumimoji="0" lang="ko-KR" altLang="en-US" sz="2600" b="0" i="0" u="none" strike="noStrike" kern="1200" cap="none" spc="0" normalizeH="0" baseline="0" noProof="0" dirty="0" smtClean="0">
                <a:ln>
                  <a:noFill/>
                </a:ln>
                <a:solidFill>
                  <a:schemeClr val="tx1"/>
                </a:solidFill>
                <a:effectLst/>
                <a:uLnTx/>
                <a:uFillTx/>
                <a:latin typeface="黑体" pitchFamily="2" charset="-122"/>
                <a:ea typeface="굴림" pitchFamily="50" charset="-127"/>
              </a:rPr>
              <a:t>→</a:t>
            </a:r>
            <a:r>
              <a:rPr kumimoji="0" lang="zh-CN" altLang="en-US" sz="2600" b="0" i="0" u="none" strike="noStrike" kern="1200" cap="none" spc="0" normalizeH="0" baseline="0" noProof="0" dirty="0" smtClean="0">
                <a:ln>
                  <a:noFill/>
                </a:ln>
                <a:solidFill>
                  <a:schemeClr val="tx1"/>
                </a:solidFill>
                <a:effectLst/>
                <a:uLnTx/>
                <a:uFillTx/>
                <a:latin typeface="黑体" pitchFamily="2" charset="-122"/>
                <a:ea typeface="黑体" pitchFamily="2" charset="-122"/>
              </a:rPr>
              <a:t>抑制離婚</a:t>
            </a:r>
            <a:endParaRPr kumimoji="0" lang="ko-KR" altLang="en-US" sz="2600" b="0" i="0" u="none" strike="noStrike" kern="1200" cap="none" spc="0" normalizeH="0" baseline="0" noProof="0" dirty="0" smtClean="0">
              <a:ln>
                <a:noFill/>
              </a:ln>
              <a:solidFill>
                <a:schemeClr val="tx1"/>
              </a:solidFill>
              <a:effectLst/>
              <a:uLnTx/>
              <a:uFillTx/>
              <a:latin typeface="黑体" pitchFamily="2" charset="-122"/>
            </a:endParaRPr>
          </a:p>
          <a:p>
            <a:pPr marL="742950" marR="0" lvl="1" indent="-285750" algn="l" defTabSz="914400" rtl="0" eaLnBrk="1" fontAlgn="auto" latinLnBrk="1" hangingPunct="1">
              <a:lnSpc>
                <a:spcPct val="120000"/>
              </a:lnSpc>
              <a:spcBef>
                <a:spcPct val="20000"/>
              </a:spcBef>
              <a:spcAft>
                <a:spcPts val="0"/>
              </a:spcAft>
              <a:buClrTx/>
              <a:buSzTx/>
              <a:buFont typeface="Arial" pitchFamily="34" charset="0"/>
              <a:buChar char="•"/>
              <a:tabLst/>
              <a:defRPr/>
            </a:pPr>
            <a:r>
              <a:rPr lang="zh-CN" altLang="en-US" sz="2600" dirty="0" smtClean="0">
                <a:latin typeface="黑体" pitchFamily="2" charset="-122"/>
                <a:ea typeface="黑体" pitchFamily="2" charset="-122"/>
              </a:rPr>
              <a:t>家庭間紐帶的強化</a:t>
            </a:r>
            <a:endParaRPr kumimoji="0" lang="en-US" altLang="ko-KR" sz="2600" b="0" i="0" u="none" strike="noStrike" kern="1200" cap="none" spc="0" normalizeH="0" baseline="0" noProof="0" dirty="0" smtClean="0">
              <a:ln>
                <a:noFill/>
              </a:ln>
              <a:solidFill>
                <a:schemeClr val="tx1"/>
              </a:solidFill>
              <a:effectLst/>
              <a:uLnTx/>
              <a:uFillTx/>
              <a:latin typeface="黑体" pitchFamily="2" charset="-122"/>
              <a:ea typeface="黑体" pitchFamily="2" charset="-122"/>
            </a:endParaRPr>
          </a:p>
          <a:p>
            <a:pPr marL="742950" marR="0" lvl="1" indent="-285750" algn="l" defTabSz="914400" rtl="0" eaLnBrk="1" fontAlgn="auto" latinLnBrk="1" hangingPunct="1">
              <a:lnSpc>
                <a:spcPct val="120000"/>
              </a:lnSpc>
              <a:spcBef>
                <a:spcPct val="20000"/>
              </a:spcBef>
              <a:spcAft>
                <a:spcPts val="0"/>
              </a:spcAft>
              <a:buClrTx/>
              <a:buSzTx/>
              <a:buFont typeface="Arial" pitchFamily="34" charset="0"/>
              <a:buNone/>
              <a:tabLst/>
              <a:defRPr/>
            </a:pPr>
            <a:r>
              <a:rPr kumimoji="0" lang="ko-KR" altLang="en-US" sz="2600" b="0" i="0" u="none" strike="noStrike" kern="1200" cap="none" spc="0" normalizeH="0" baseline="0" noProof="0" dirty="0" smtClean="0">
                <a:ln>
                  <a:noFill/>
                </a:ln>
                <a:solidFill>
                  <a:schemeClr val="tx1"/>
                </a:solidFill>
                <a:effectLst/>
                <a:uLnTx/>
                <a:uFillTx/>
                <a:latin typeface="黑体" pitchFamily="2" charset="-122"/>
              </a:rPr>
              <a:t>  </a:t>
            </a:r>
            <a:r>
              <a:rPr kumimoji="0" lang="zh-CN" altLang="en-US" sz="2600" b="0" i="0" u="none" strike="noStrike" kern="1200" cap="none" spc="0" normalizeH="0" baseline="0" noProof="0" dirty="0" smtClean="0">
                <a:ln>
                  <a:noFill/>
                </a:ln>
                <a:solidFill>
                  <a:schemeClr val="tx1"/>
                </a:solidFill>
                <a:effectLst/>
                <a:uLnTx/>
                <a:uFillTx/>
                <a:latin typeface="黑体" pitchFamily="2" charset="-122"/>
                <a:ea typeface="黑体" pitchFamily="2" charset="-122"/>
              </a:rPr>
              <a:t>關懷與依靠的存在</a:t>
            </a:r>
            <a:r>
              <a:rPr kumimoji="0" lang="ko-KR" altLang="en-US" sz="2600" b="0" i="0" u="none" strike="noStrike" kern="1200" cap="none" spc="0" normalizeH="0" baseline="0" noProof="0" dirty="0" smtClean="0">
                <a:ln>
                  <a:noFill/>
                </a:ln>
                <a:solidFill>
                  <a:schemeClr val="tx1"/>
                </a:solidFill>
                <a:effectLst/>
                <a:uLnTx/>
                <a:uFillTx/>
                <a:latin typeface="黑体" pitchFamily="2" charset="-122"/>
              </a:rPr>
              <a:t>           </a:t>
            </a:r>
            <a:r>
              <a:rPr kumimoji="0" lang="ko-KR" altLang="en-US" sz="2600" b="0" i="0" u="none" strike="noStrike" kern="1200" cap="none" spc="0" normalizeH="0" baseline="0" noProof="0" dirty="0" smtClean="0">
                <a:ln>
                  <a:noFill/>
                </a:ln>
                <a:solidFill>
                  <a:schemeClr val="tx1"/>
                </a:solidFill>
                <a:effectLst/>
                <a:uLnTx/>
                <a:uFillTx/>
                <a:latin typeface="黑体" pitchFamily="2" charset="-122"/>
                <a:ea typeface="굴림" pitchFamily="50" charset="-127"/>
              </a:rPr>
              <a:t>→</a:t>
            </a:r>
            <a:r>
              <a:rPr kumimoji="0" lang="en-US" altLang="ko-KR" sz="2600" b="0" i="0" u="none" strike="noStrike" kern="1200" cap="none" spc="0" normalizeH="0" baseline="0" noProof="0" dirty="0" smtClean="0">
                <a:ln>
                  <a:noFill/>
                </a:ln>
                <a:solidFill>
                  <a:schemeClr val="tx1"/>
                </a:solidFill>
                <a:effectLst/>
                <a:uLnTx/>
                <a:uFillTx/>
                <a:latin typeface="黑体" pitchFamily="2" charset="-122"/>
                <a:ea typeface="黑体" pitchFamily="2" charset="-122"/>
              </a:rPr>
              <a:t> </a:t>
            </a:r>
            <a:r>
              <a:rPr lang="zh-CN" altLang="en-US" sz="2600" dirty="0" smtClean="0">
                <a:latin typeface="黑体" pitchFamily="2" charset="-122"/>
                <a:ea typeface="黑体" pitchFamily="2" charset="-122"/>
              </a:rPr>
              <a:t>抑制離婚</a:t>
            </a:r>
            <a:endParaRPr kumimoji="0" lang="ko-KR" altLang="en-US" sz="2600" b="0" i="0" u="none" strike="noStrike" kern="1200" cap="none" spc="0" normalizeH="0" baseline="0" noProof="0" dirty="0" smtClean="0">
              <a:ln>
                <a:noFill/>
              </a:ln>
              <a:solidFill>
                <a:schemeClr val="tx1"/>
              </a:solidFill>
              <a:effectLst/>
              <a:uLnTx/>
              <a:uFillTx/>
              <a:latin typeface="黑体" pitchFamily="2" charset="-122"/>
            </a:endParaRPr>
          </a:p>
          <a:p>
            <a:pPr marL="742950" marR="0" lvl="1" indent="-285750" algn="just" defTabSz="914400" rtl="0" eaLnBrk="1" fontAlgn="auto" latinLnBrk="1" hangingPunct="1">
              <a:lnSpc>
                <a:spcPct val="100000"/>
              </a:lnSpc>
              <a:spcBef>
                <a:spcPct val="20000"/>
              </a:spcBef>
              <a:spcAft>
                <a:spcPts val="0"/>
              </a:spcAft>
              <a:buClrTx/>
              <a:buSzTx/>
              <a:buFontTx/>
              <a:buNone/>
              <a:tabLst/>
              <a:defRPr/>
            </a:pPr>
            <a:endParaRPr kumimoji="0" lang="en-US" altLang="ko-KR" sz="28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just" defTabSz="914400" rtl="0" eaLnBrk="1" fontAlgn="auto" latinLnBrk="1" hangingPunct="1">
              <a:lnSpc>
                <a:spcPct val="100000"/>
              </a:lnSpc>
              <a:spcBef>
                <a:spcPct val="20000"/>
              </a:spcBef>
              <a:spcAft>
                <a:spcPts val="0"/>
              </a:spcAft>
              <a:buClrTx/>
              <a:buSzTx/>
              <a:buFontTx/>
              <a:buNone/>
              <a:tabLst/>
              <a:defRPr/>
            </a:pPr>
            <a:endParaRPr kumimoji="0" lang="ko-KR" alt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内容占位符 4"/>
          <p:cNvSpPr>
            <a:spLocks noGrp="1"/>
          </p:cNvSpPr>
          <p:nvPr>
            <p:ph idx="1"/>
          </p:nvPr>
        </p:nvSpPr>
        <p:spPr>
          <a:xfrm flipH="1">
            <a:off x="454314" y="5837542"/>
            <a:ext cx="45719" cy="45719"/>
          </a:xfrm>
        </p:spPr>
        <p:txBody>
          <a:bodyPr>
            <a:normAutofit fontScale="25000" lnSpcReduction="20000"/>
          </a:bodyPr>
          <a:lstStyle/>
          <a:p>
            <a:endParaRPr lang="zh-CN"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b="1" dirty="0" smtClean="0">
                <a:latin typeface="굴림" pitchFamily="50" charset="-127"/>
                <a:ea typeface="굴림" pitchFamily="50" charset="-127"/>
              </a:rPr>
              <a:t>일본의 이혼 </a:t>
            </a:r>
            <a:r>
              <a:rPr lang="ko-KR" altLang="en-US" b="1" dirty="0" smtClean="0">
                <a:solidFill>
                  <a:srgbClr val="FF0000"/>
                </a:solidFill>
                <a:latin typeface="굴림" pitchFamily="50" charset="-127"/>
                <a:ea typeface="굴림" pitchFamily="50" charset="-127"/>
              </a:rPr>
              <a:t>특성</a:t>
            </a:r>
            <a:endParaRPr lang="ko-KR" altLang="en-US" dirty="0">
              <a:solidFill>
                <a:srgbClr val="FF0000"/>
              </a:solidFill>
            </a:endParaRPr>
          </a:p>
        </p:txBody>
      </p:sp>
      <p:sp>
        <p:nvSpPr>
          <p:cNvPr id="4" name="Rectangle 4"/>
          <p:cNvSpPr txBox="1">
            <a:spLocks noChangeArrowheads="1"/>
          </p:cNvSpPr>
          <p:nvPr/>
        </p:nvSpPr>
        <p:spPr>
          <a:xfrm>
            <a:off x="539552" y="1556792"/>
            <a:ext cx="8229600" cy="5040560"/>
          </a:xfrm>
          <a:prstGeom prst="rect">
            <a:avLst/>
          </a:prstGeom>
        </p:spPr>
        <p:txBody>
          <a:bodyPr vert="horz" lIns="91440" tIns="45720" rIns="91440" bIns="45720" rtlCol="0">
            <a:normAutofit/>
          </a:bodyPr>
          <a:lstStyle/>
          <a:p>
            <a:pPr marL="342900" marR="0" lvl="0" indent="-342900" algn="ctr" defTabSz="914400" rtl="0" eaLnBrk="1" fontAlgn="auto" latinLnBrk="1" hangingPunct="1">
              <a:lnSpc>
                <a:spcPct val="80000"/>
              </a:lnSpc>
              <a:spcBef>
                <a:spcPct val="20000"/>
              </a:spcBef>
              <a:spcAft>
                <a:spcPts val="0"/>
              </a:spcAft>
              <a:buClrTx/>
              <a:buSzTx/>
              <a:tabLst/>
              <a:defRPr/>
            </a:pPr>
            <a:r>
              <a:rPr kumimoji="0" lang="ko-KR" altLang="en-US" sz="3200" b="1" u="none" strike="noStrike" kern="1200" cap="none" spc="0" normalizeH="0" baseline="0" noProof="0" dirty="0" smtClean="0">
                <a:ln>
                  <a:noFill/>
                </a:ln>
                <a:solidFill>
                  <a:schemeClr val="tx1"/>
                </a:solidFill>
                <a:effectLst/>
                <a:uLnTx/>
                <a:uFillTx/>
                <a:latin typeface="+mj-ea"/>
                <a:ea typeface="+mj-ea"/>
              </a:rPr>
              <a:t>일본의 사회에 미친 영향</a:t>
            </a:r>
          </a:p>
          <a:p>
            <a:pPr marL="742950" marR="0" lvl="1" indent="-285750" algn="l" defTabSz="914400" rtl="0" eaLnBrk="1" fontAlgn="auto" latinLnBrk="1" hangingPunct="1">
              <a:lnSpc>
                <a:spcPct val="80000"/>
              </a:lnSpc>
              <a:spcBef>
                <a:spcPct val="20000"/>
              </a:spcBef>
              <a:spcAft>
                <a:spcPts val="0"/>
              </a:spcAft>
              <a:buClrTx/>
              <a:buSzTx/>
              <a:tabLst/>
              <a:defRPr/>
            </a:pPr>
            <a:endParaRPr lang="en-US" altLang="ko-KR" sz="2800" noProof="0" dirty="0" smtClean="0">
              <a:latin typeface="굴림" pitchFamily="50" charset="-127"/>
              <a:ea typeface="굴림" pitchFamily="50" charset="-127"/>
            </a:endParaRPr>
          </a:p>
          <a:p>
            <a:pPr marL="742950" marR="0" lvl="1" indent="-285750" algn="l" defTabSz="914400" rtl="0" eaLnBrk="1" fontAlgn="auto" latinLnBrk="1" hangingPunct="1">
              <a:lnSpc>
                <a:spcPct val="80000"/>
              </a:lnSpc>
              <a:spcBef>
                <a:spcPct val="20000"/>
              </a:spcBef>
              <a:spcAft>
                <a:spcPts val="0"/>
              </a:spcAft>
              <a:buClrTx/>
              <a:buSzTx/>
              <a:tabLst/>
              <a:defRPr/>
            </a:pPr>
            <a:r>
              <a:rPr lang="en-US" altLang="ko-KR" sz="2800" noProof="0" dirty="0" smtClean="0">
                <a:latin typeface="굴림" pitchFamily="50" charset="-127"/>
                <a:ea typeface="굴림" pitchFamily="50" charset="-127"/>
              </a:rPr>
              <a:t>1) </a:t>
            </a:r>
            <a:r>
              <a:rPr kumimoji="0" lang="ko-KR" altLang="en-US" sz="2800" i="0" u="none" strike="noStrike" kern="1200" cap="none" spc="0" normalizeH="0" baseline="0" noProof="0" dirty="0" smtClean="0">
                <a:ln>
                  <a:noFill/>
                </a:ln>
                <a:solidFill>
                  <a:schemeClr val="tx1"/>
                </a:solidFill>
                <a:effectLst/>
                <a:uLnTx/>
                <a:uFillTx/>
                <a:latin typeface="굴림" pitchFamily="50" charset="-127"/>
                <a:ea typeface="굴림" pitchFamily="50" charset="-127"/>
              </a:rPr>
              <a:t>황혼 이혼</a:t>
            </a:r>
          </a:p>
          <a:p>
            <a:pPr marL="1143000" marR="0" lvl="2" indent="-228600" algn="l" defTabSz="914400" rtl="0" eaLnBrk="1" fontAlgn="auto" latinLnBrk="1" hangingPunct="1">
              <a:lnSpc>
                <a:spcPct val="80000"/>
              </a:lnSpc>
              <a:spcBef>
                <a:spcPct val="20000"/>
              </a:spcBef>
              <a:spcAft>
                <a:spcPts val="0"/>
              </a:spcAft>
              <a:buClrTx/>
              <a:buSzTx/>
              <a:buFont typeface="Arial" pitchFamily="34" charset="0"/>
              <a:buChar char="•"/>
              <a:tabLst/>
              <a:defRPr/>
            </a:pPr>
            <a:r>
              <a:rPr kumimoji="0" lang="ko-KR" altLang="en-US" sz="2400" b="0" i="0" u="none" strike="noStrike" kern="1200" cap="none" spc="0" normalizeH="0" baseline="0" noProof="0" dirty="0" err="1" smtClean="0">
                <a:ln>
                  <a:noFill/>
                </a:ln>
                <a:solidFill>
                  <a:schemeClr val="tx1"/>
                </a:solidFill>
                <a:effectLst/>
                <a:uLnTx/>
                <a:uFillTx/>
                <a:latin typeface="굴림" pitchFamily="50" charset="-127"/>
                <a:ea typeface="굴림" pitchFamily="50" charset="-127"/>
              </a:rPr>
              <a:t>중장년층</a:t>
            </a:r>
            <a:r>
              <a:rPr kumimoji="0" lang="ko-KR" altLang="en-US" sz="2400" b="0" i="0" u="none" strike="noStrike" kern="1200" cap="none" spc="0" normalizeH="0" baseline="0" noProof="0" dirty="0" smtClean="0">
                <a:ln>
                  <a:noFill/>
                </a:ln>
                <a:solidFill>
                  <a:schemeClr val="tx1"/>
                </a:solidFill>
                <a:effectLst/>
                <a:uLnTx/>
                <a:uFillTx/>
                <a:latin typeface="굴림" pitchFamily="50" charset="-127"/>
                <a:ea typeface="굴림" pitchFamily="50" charset="-127"/>
              </a:rPr>
              <a:t> 주부들의 이혼 청구 증가</a:t>
            </a:r>
          </a:p>
          <a:p>
            <a:pPr marL="1143000" marR="0" lvl="2" indent="-228600" algn="l" defTabSz="914400" rtl="0" eaLnBrk="1" fontAlgn="auto" latinLnBrk="1" hangingPunct="1">
              <a:lnSpc>
                <a:spcPct val="80000"/>
              </a:lnSpc>
              <a:spcBef>
                <a:spcPct val="20000"/>
              </a:spcBef>
              <a:spcAft>
                <a:spcPts val="0"/>
              </a:spcAft>
              <a:buClrTx/>
              <a:buSzTx/>
              <a:buFont typeface="Arial" pitchFamily="34" charset="0"/>
              <a:buChar char="•"/>
              <a:tabLst/>
              <a:defRPr/>
            </a:pPr>
            <a:r>
              <a:rPr kumimoji="0" lang="ko-KR" altLang="en-US" sz="2400" b="0" i="0" u="none" strike="noStrike" kern="1200" cap="none" spc="0" normalizeH="0" baseline="0" noProof="0" dirty="0" smtClean="0">
                <a:ln>
                  <a:noFill/>
                </a:ln>
                <a:solidFill>
                  <a:schemeClr val="tx1"/>
                </a:solidFill>
                <a:effectLst/>
                <a:uLnTx/>
                <a:uFillTx/>
                <a:latin typeface="굴림" pitchFamily="50" charset="-127"/>
                <a:ea typeface="굴림" pitchFamily="50" charset="-127"/>
              </a:rPr>
              <a:t>경제적 요인</a:t>
            </a:r>
            <a:r>
              <a:rPr kumimoji="0" lang="en-US" altLang="ko-KR" sz="2400" b="0" i="0" u="none" strike="noStrike" kern="1200" cap="none" spc="0" normalizeH="0" baseline="0" noProof="0" dirty="0" smtClean="0">
                <a:ln>
                  <a:noFill/>
                </a:ln>
                <a:solidFill>
                  <a:schemeClr val="tx1"/>
                </a:solidFill>
                <a:effectLst/>
                <a:uLnTx/>
                <a:uFillTx/>
                <a:latin typeface="굴림" pitchFamily="50" charset="-127"/>
                <a:ea typeface="굴림" pitchFamily="50" charset="-127"/>
              </a:rPr>
              <a:t>, </a:t>
            </a:r>
            <a:r>
              <a:rPr kumimoji="0" lang="ko-KR" altLang="en-US" sz="2400" b="0" i="0" u="none" strike="noStrike" kern="1200" cap="none" spc="0" normalizeH="0" baseline="0" noProof="0" dirty="0" smtClean="0">
                <a:ln>
                  <a:noFill/>
                </a:ln>
                <a:solidFill>
                  <a:schemeClr val="tx1"/>
                </a:solidFill>
                <a:effectLst/>
                <a:uLnTx/>
                <a:uFillTx/>
                <a:latin typeface="굴림" pitchFamily="50" charset="-127"/>
                <a:ea typeface="굴림" pitchFamily="50" charset="-127"/>
              </a:rPr>
              <a:t>결혼 및 가족에 대한 가치관 변화</a:t>
            </a:r>
          </a:p>
          <a:p>
            <a:pPr marL="1143000" marR="0" lvl="2" indent="-228600" algn="l" defTabSz="914400" rtl="0" eaLnBrk="1" fontAlgn="auto" latinLnBrk="1" hangingPunct="1">
              <a:lnSpc>
                <a:spcPct val="80000"/>
              </a:lnSpc>
              <a:spcBef>
                <a:spcPct val="20000"/>
              </a:spcBef>
              <a:spcAft>
                <a:spcPts val="0"/>
              </a:spcAft>
              <a:buClrTx/>
              <a:buSzTx/>
              <a:buFont typeface="Arial" pitchFamily="34" charset="0"/>
              <a:buChar char="•"/>
              <a:tabLst/>
              <a:defRPr/>
            </a:pPr>
            <a:r>
              <a:rPr kumimoji="0" lang="ko-KR" altLang="en-US" sz="2400" b="0" i="0" u="none" strike="noStrike" kern="1200" cap="none" spc="0" normalizeH="0" baseline="0" noProof="0" dirty="0" smtClean="0">
                <a:ln>
                  <a:noFill/>
                </a:ln>
                <a:solidFill>
                  <a:schemeClr val="tx1"/>
                </a:solidFill>
                <a:effectLst/>
                <a:uLnTx/>
                <a:uFillTx/>
                <a:latin typeface="굴림" pitchFamily="50" charset="-127"/>
                <a:ea typeface="굴림" pitchFamily="50" charset="-127"/>
              </a:rPr>
              <a:t>이혼에 대한 사회 인식의 변화</a:t>
            </a:r>
          </a:p>
          <a:p>
            <a:pPr marL="1600200" lvl="3" indent="-228600">
              <a:lnSpc>
                <a:spcPct val="80000"/>
              </a:lnSpc>
              <a:spcBef>
                <a:spcPct val="20000"/>
              </a:spcBef>
            </a:pPr>
            <a:r>
              <a:rPr lang="ko-KR" altLang="en-US" sz="2400" dirty="0" smtClean="0">
                <a:latin typeface="굴림" pitchFamily="50" charset="-127"/>
                <a:ea typeface="굴림" pitchFamily="50" charset="-127"/>
              </a:rPr>
              <a:t>→ </a:t>
            </a:r>
            <a:r>
              <a:rPr kumimoji="0" lang="ko-KR" altLang="en-US" sz="2400" b="0" i="0" u="none" strike="noStrike" kern="1200" cap="none" spc="0" normalizeH="0" baseline="0" noProof="0" dirty="0" smtClean="0">
                <a:ln>
                  <a:noFill/>
                </a:ln>
                <a:solidFill>
                  <a:schemeClr val="tx1"/>
                </a:solidFill>
                <a:effectLst/>
                <a:uLnTx/>
                <a:uFillTx/>
                <a:latin typeface="굴림" pitchFamily="50" charset="-127"/>
                <a:ea typeface="굴림" pitchFamily="50" charset="-127"/>
              </a:rPr>
              <a:t>황혼이혼의 증가가 사회적 문제로 대두</a:t>
            </a:r>
            <a:endParaRPr kumimoji="0" lang="en-US" altLang="ko-KR" sz="2400" b="0" i="0" u="none" strike="noStrike" kern="1200" cap="none" spc="0" normalizeH="0" baseline="0" noProof="0" dirty="0" smtClean="0">
              <a:ln>
                <a:noFill/>
              </a:ln>
              <a:solidFill>
                <a:schemeClr val="tx1"/>
              </a:solidFill>
              <a:effectLst/>
              <a:uLnTx/>
              <a:uFillTx/>
              <a:latin typeface="굴림" pitchFamily="50" charset="-127"/>
              <a:ea typeface="굴림" pitchFamily="50" charset="-127"/>
            </a:endParaRPr>
          </a:p>
          <a:p>
            <a:pPr marL="1600200" lvl="3" indent="-228600">
              <a:lnSpc>
                <a:spcPct val="80000"/>
              </a:lnSpc>
              <a:spcBef>
                <a:spcPct val="20000"/>
              </a:spcBef>
            </a:pPr>
            <a:endParaRPr kumimoji="0" lang="en-US" altLang="ko-KR" sz="1800" b="0" i="0" u="none" strike="noStrike" kern="1200" cap="none" spc="0" normalizeH="0" baseline="0" noProof="0" dirty="0" smtClean="0">
              <a:ln>
                <a:noFill/>
              </a:ln>
              <a:solidFill>
                <a:schemeClr val="tx1"/>
              </a:solidFill>
              <a:effectLst/>
              <a:uLnTx/>
              <a:uFillTx/>
              <a:latin typeface="굴림" pitchFamily="50" charset="-127"/>
              <a:ea typeface="굴림" pitchFamily="50" charset="-127"/>
            </a:endParaRPr>
          </a:p>
          <a:p>
            <a:r>
              <a:rPr lang="en-US" altLang="ko-KR" dirty="0" smtClean="0">
                <a:latin typeface="굴림" pitchFamily="50" charset="-127"/>
                <a:ea typeface="굴림" pitchFamily="50" charset="-127"/>
              </a:rPr>
              <a:t>      </a:t>
            </a:r>
            <a:r>
              <a:rPr lang="en-US" altLang="ko-KR" sz="2800" dirty="0" smtClean="0">
                <a:latin typeface="굴림" pitchFamily="50" charset="-127"/>
                <a:ea typeface="굴림" pitchFamily="50" charset="-127"/>
              </a:rPr>
              <a:t>2) </a:t>
            </a:r>
            <a:r>
              <a:rPr lang="ko-KR" altLang="en-US" sz="2800" dirty="0" err="1" smtClean="0">
                <a:latin typeface="굴림" pitchFamily="50" charset="-127"/>
                <a:ea typeface="굴림" pitchFamily="50" charset="-127"/>
              </a:rPr>
              <a:t>주부고콘</a:t>
            </a:r>
            <a:r>
              <a:rPr lang="en-US" altLang="ko-KR" sz="2800" dirty="0" smtClean="0">
                <a:latin typeface="굴림" pitchFamily="50" charset="-127"/>
                <a:ea typeface="굴림" pitchFamily="50" charset="-127"/>
              </a:rPr>
              <a:t> (</a:t>
            </a:r>
            <a:r>
              <a:rPr lang="ko-KR" altLang="en-US" sz="2800" dirty="0" err="1" smtClean="0">
                <a:latin typeface="굴림" pitchFamily="50" charset="-127"/>
                <a:ea typeface="굴림" pitchFamily="50" charset="-127"/>
              </a:rPr>
              <a:t>主婦合</a:t>
            </a:r>
            <a:r>
              <a:rPr lang="ko-KR" altLang="en-US" sz="2800" dirty="0" smtClean="0">
                <a:latin typeface="굴림" pitchFamily="50" charset="-127"/>
                <a:ea typeface="굴림" pitchFamily="50" charset="-127"/>
              </a:rPr>
              <a:t>コン</a:t>
            </a:r>
            <a:r>
              <a:rPr lang="en-US" altLang="ko-KR" sz="2800" dirty="0" smtClean="0">
                <a:latin typeface="굴림" pitchFamily="50" charset="-127"/>
                <a:ea typeface="굴림" pitchFamily="50" charset="-127"/>
              </a:rPr>
              <a:t>) </a:t>
            </a:r>
          </a:p>
          <a:p>
            <a:pPr lvl="2">
              <a:buFont typeface="Arial" pitchFamily="34" charset="0"/>
              <a:buChar char="•"/>
            </a:pPr>
            <a:r>
              <a:rPr lang="ko-KR" altLang="en-US" sz="2400" dirty="0" smtClean="0">
                <a:latin typeface="굴림" pitchFamily="50" charset="-127"/>
                <a:ea typeface="굴림" pitchFamily="50" charset="-127"/>
              </a:rPr>
              <a:t> 주부들로 구성된 미팅</a:t>
            </a:r>
            <a:endParaRPr lang="en-US" altLang="ko-KR" sz="2400" dirty="0" smtClean="0">
              <a:latin typeface="굴림" pitchFamily="50" charset="-127"/>
              <a:ea typeface="굴림" pitchFamily="50" charset="-127"/>
            </a:endParaRPr>
          </a:p>
          <a:p>
            <a:pPr lvl="2">
              <a:buFont typeface="Arial" pitchFamily="34" charset="0"/>
              <a:buChar char="•"/>
            </a:pPr>
            <a:r>
              <a:rPr lang="ko-KR" altLang="en-US" sz="2400" dirty="0" smtClean="0">
                <a:latin typeface="굴림" pitchFamily="50" charset="-127"/>
                <a:ea typeface="굴림" pitchFamily="50" charset="-127"/>
              </a:rPr>
              <a:t> 이혼 후 재혼을 위한 준비</a:t>
            </a:r>
            <a:endParaRPr lang="en-US" altLang="ko-KR" sz="2400" dirty="0" smtClean="0">
              <a:latin typeface="굴림" pitchFamily="50" charset="-127"/>
              <a:ea typeface="굴림" pitchFamily="50" charset="-127"/>
            </a:endParaRPr>
          </a:p>
          <a:p>
            <a:r>
              <a:rPr lang="ko-KR" altLang="en-US" sz="2400" dirty="0" smtClean="0">
                <a:latin typeface="굴림" pitchFamily="50" charset="-127"/>
                <a:ea typeface="굴림" pitchFamily="50" charset="-127"/>
              </a:rPr>
              <a:t> </a:t>
            </a:r>
            <a:r>
              <a:rPr lang="en-US" altLang="ko-KR" sz="2400" dirty="0" smtClean="0">
                <a:latin typeface="굴림" pitchFamily="50" charset="-127"/>
                <a:ea typeface="굴림" pitchFamily="50" charset="-127"/>
              </a:rPr>
              <a:t>     	    </a:t>
            </a:r>
            <a:r>
              <a:rPr lang="ko-KR" altLang="en-US" sz="2400" dirty="0" smtClean="0">
                <a:latin typeface="굴림" pitchFamily="50" charset="-127"/>
                <a:ea typeface="굴림" pitchFamily="50" charset="-127"/>
              </a:rPr>
              <a:t>→</a:t>
            </a:r>
            <a:r>
              <a:rPr lang="ko-KR" altLang="en-US" sz="2400" dirty="0" err="1" smtClean="0">
                <a:latin typeface="굴림" pitchFamily="50" charset="-127"/>
                <a:ea typeface="굴림" pitchFamily="50" charset="-127"/>
              </a:rPr>
              <a:t>리카쓰가</a:t>
            </a:r>
            <a:r>
              <a:rPr lang="ko-KR" altLang="en-US" sz="2400" dirty="0" smtClean="0">
                <a:latin typeface="굴림" pitchFamily="50" charset="-127"/>
                <a:ea typeface="굴림" pitchFamily="50" charset="-127"/>
              </a:rPr>
              <a:t> </a:t>
            </a:r>
            <a:r>
              <a:rPr lang="ko-KR" altLang="en-US" sz="2400" dirty="0" err="1" smtClean="0">
                <a:latin typeface="굴림" pitchFamily="50" charset="-127"/>
                <a:ea typeface="굴림" pitchFamily="50" charset="-127"/>
              </a:rPr>
              <a:t>주부고콘의</a:t>
            </a:r>
            <a:r>
              <a:rPr lang="ko-KR" altLang="en-US" sz="2400" dirty="0" smtClean="0">
                <a:latin typeface="굴림" pitchFamily="50" charset="-127"/>
                <a:ea typeface="굴림" pitchFamily="50" charset="-127"/>
              </a:rPr>
              <a:t> 활성화 원인</a:t>
            </a:r>
            <a:endParaRPr lang="en-US" altLang="ko-KR" sz="2400" dirty="0" smtClean="0">
              <a:latin typeface="굴림" pitchFamily="50" charset="-127"/>
              <a:ea typeface="굴림" pitchFamily="50" charset="-127"/>
            </a:endParaRPr>
          </a:p>
          <a:p>
            <a:pPr marL="1600200" lvl="3" indent="-228600">
              <a:lnSpc>
                <a:spcPct val="80000"/>
              </a:lnSpc>
              <a:spcBef>
                <a:spcPct val="20000"/>
              </a:spcBef>
            </a:pPr>
            <a:endParaRPr kumimoji="0" lang="en-US" altLang="ko-KR" sz="1800" b="0" i="0" u="none" strike="noStrike" kern="1200" cap="none" spc="0" normalizeH="0" baseline="0" noProof="0" dirty="0" smtClean="0">
              <a:ln>
                <a:noFill/>
              </a:ln>
              <a:solidFill>
                <a:schemeClr val="tx1"/>
              </a:solidFill>
              <a:effectLst/>
              <a:uLnTx/>
              <a:uFillTx/>
              <a:latin typeface="굴림" pitchFamily="50" charset="-127"/>
              <a:ea typeface="굴림" pitchFamily="50" charset="-127"/>
            </a:endParaRPr>
          </a:p>
          <a:p>
            <a:pPr marL="1600200" lvl="3" indent="-228600">
              <a:lnSpc>
                <a:spcPct val="80000"/>
              </a:lnSpc>
              <a:spcBef>
                <a:spcPct val="20000"/>
              </a:spcBef>
            </a:pPr>
            <a:endParaRPr kumimoji="0" lang="ko-KR" altLang="en-US" sz="1800" b="0" i="0" u="none" strike="noStrike" kern="1200" cap="none" spc="0" normalizeH="0" baseline="0" noProof="0" dirty="0">
              <a:ln>
                <a:noFill/>
              </a:ln>
              <a:solidFill>
                <a:schemeClr val="tx1"/>
              </a:solidFill>
              <a:effectLst/>
              <a:uLnTx/>
              <a:uFillTx/>
              <a:latin typeface="굴림" pitchFamily="50" charset="-127"/>
              <a:ea typeface="굴림" pitchFamily="50" charset="-127"/>
            </a:endParaRPr>
          </a:p>
        </p:txBody>
      </p:sp>
      <p:sp>
        <p:nvSpPr>
          <p:cNvPr id="10" name="실행 단추: 동영상 9">
            <a:hlinkClick r:id="rId2" highlightClick="1"/>
          </p:cNvPr>
          <p:cNvSpPr/>
          <p:nvPr/>
        </p:nvSpPr>
        <p:spPr>
          <a:xfrm>
            <a:off x="7524328" y="620688"/>
            <a:ext cx="792088" cy="792088"/>
          </a:xfrm>
          <a:prstGeom prst="actionButtonMovie">
            <a:avLst/>
          </a:prstGeom>
          <a:solidFill>
            <a:srgbClr val="FF5757"/>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b="1" dirty="0" smtClean="0">
                <a:latin typeface="굴림" pitchFamily="50" charset="-127"/>
                <a:ea typeface="굴림" pitchFamily="50" charset="-127"/>
              </a:rPr>
              <a:t>일본의 이혼 </a:t>
            </a:r>
            <a:r>
              <a:rPr lang="ko-KR" altLang="en-US" b="1" dirty="0" smtClean="0">
                <a:solidFill>
                  <a:srgbClr val="FF0000"/>
                </a:solidFill>
                <a:latin typeface="굴림" pitchFamily="50" charset="-127"/>
                <a:ea typeface="굴림" pitchFamily="50" charset="-127"/>
              </a:rPr>
              <a:t>특성</a:t>
            </a:r>
            <a:endParaRPr lang="ko-KR" altLang="en-US" dirty="0">
              <a:solidFill>
                <a:srgbClr val="FF0000"/>
              </a:solidFill>
            </a:endParaRPr>
          </a:p>
        </p:txBody>
      </p:sp>
      <p:sp>
        <p:nvSpPr>
          <p:cNvPr id="4" name="Rectangle 4"/>
          <p:cNvSpPr txBox="1">
            <a:spLocks noChangeArrowheads="1"/>
          </p:cNvSpPr>
          <p:nvPr/>
        </p:nvSpPr>
        <p:spPr>
          <a:xfrm>
            <a:off x="539552" y="1556792"/>
            <a:ext cx="8229600" cy="5040560"/>
          </a:xfrm>
          <a:prstGeom prst="rect">
            <a:avLst/>
          </a:prstGeom>
        </p:spPr>
        <p:txBody>
          <a:bodyPr vert="horz" lIns="91440" tIns="45720" rIns="91440" bIns="45720" rtlCol="0">
            <a:normAutofit/>
          </a:bodyPr>
          <a:lstStyle/>
          <a:p>
            <a:pPr marL="342900" marR="0" lvl="0" indent="-342900" algn="ctr" defTabSz="914400" rtl="0" eaLnBrk="1" fontAlgn="auto" latinLnBrk="1" hangingPunct="1">
              <a:lnSpc>
                <a:spcPct val="80000"/>
              </a:lnSpc>
              <a:spcBef>
                <a:spcPct val="20000"/>
              </a:spcBef>
              <a:spcAft>
                <a:spcPts val="0"/>
              </a:spcAft>
              <a:buClrTx/>
              <a:buSzTx/>
              <a:tabLst/>
              <a:defRPr/>
            </a:pPr>
            <a:r>
              <a:rPr lang="zh-CN" altLang="en-US" sz="3200" b="1" dirty="0" smtClean="0">
                <a:latin typeface="+mj-ea"/>
                <a:ea typeface="+mj-ea"/>
              </a:rPr>
              <a:t>日本社會涉及的影響</a:t>
            </a:r>
            <a:endParaRPr kumimoji="0" lang="ko-KR" altLang="en-US" sz="3200" b="1" u="none" strike="noStrike" kern="1200" cap="none" spc="0" normalizeH="0" baseline="0" noProof="0" dirty="0" smtClean="0">
              <a:ln>
                <a:noFill/>
              </a:ln>
              <a:solidFill>
                <a:schemeClr val="tx1"/>
              </a:solidFill>
              <a:effectLst/>
              <a:uLnTx/>
              <a:uFillTx/>
              <a:latin typeface="+mj-ea"/>
              <a:ea typeface="+mj-ea"/>
            </a:endParaRPr>
          </a:p>
          <a:p>
            <a:pPr marL="742950" marR="0" lvl="1" indent="-285750" algn="l" defTabSz="914400" rtl="0" eaLnBrk="1" fontAlgn="auto" latinLnBrk="1" hangingPunct="1">
              <a:lnSpc>
                <a:spcPct val="80000"/>
              </a:lnSpc>
              <a:spcBef>
                <a:spcPct val="20000"/>
              </a:spcBef>
              <a:spcAft>
                <a:spcPts val="0"/>
              </a:spcAft>
              <a:buClrTx/>
              <a:buSzTx/>
              <a:tabLst/>
              <a:defRPr/>
            </a:pPr>
            <a:endParaRPr lang="en-US" altLang="ko-KR" sz="2800" noProof="0" dirty="0" smtClean="0">
              <a:latin typeface="굴림" pitchFamily="50" charset="-127"/>
              <a:ea typeface="굴림" pitchFamily="50" charset="-127"/>
            </a:endParaRPr>
          </a:p>
          <a:p>
            <a:pPr marL="742950" marR="0" lvl="1" indent="-285750" algn="l" defTabSz="914400" rtl="0" eaLnBrk="1" fontAlgn="auto" latinLnBrk="1" hangingPunct="1">
              <a:lnSpc>
                <a:spcPct val="80000"/>
              </a:lnSpc>
              <a:spcBef>
                <a:spcPct val="20000"/>
              </a:spcBef>
              <a:spcAft>
                <a:spcPts val="0"/>
              </a:spcAft>
              <a:buClrTx/>
              <a:buSzTx/>
              <a:tabLst/>
              <a:defRPr/>
            </a:pPr>
            <a:r>
              <a:rPr lang="en-US" altLang="ko-KR" sz="2800" noProof="0" dirty="0" smtClean="0">
                <a:latin typeface="굴림" pitchFamily="50" charset="-127"/>
                <a:ea typeface="굴림" pitchFamily="50" charset="-127"/>
              </a:rPr>
              <a:t>1) </a:t>
            </a:r>
            <a:r>
              <a:rPr lang="zh-CN" altLang="en-US" sz="2800" dirty="0" smtClean="0">
                <a:latin typeface="굴림" pitchFamily="50" charset="-127"/>
                <a:ea typeface="굴림" pitchFamily="50" charset="-127"/>
              </a:rPr>
              <a:t>黃昏離婚</a:t>
            </a:r>
            <a:endParaRPr kumimoji="0" lang="ko-KR" altLang="en-US" sz="2800" i="0" u="none" strike="noStrike" kern="1200" cap="none" spc="0" normalizeH="0" baseline="0" noProof="0" dirty="0" smtClean="0">
              <a:ln>
                <a:noFill/>
              </a:ln>
              <a:solidFill>
                <a:schemeClr val="tx1"/>
              </a:solidFill>
              <a:effectLst/>
              <a:uLnTx/>
              <a:uFillTx/>
              <a:latin typeface="굴림" pitchFamily="50" charset="-127"/>
              <a:ea typeface="굴림" pitchFamily="50" charset="-127"/>
            </a:endParaRPr>
          </a:p>
          <a:p>
            <a:pPr marL="1143000" marR="0" lvl="2" indent="-228600" algn="l" defTabSz="914400" rtl="0" eaLnBrk="1" fontAlgn="auto" latinLnBrk="1" hangingPunct="1">
              <a:lnSpc>
                <a:spcPct val="80000"/>
              </a:lnSpc>
              <a:spcBef>
                <a:spcPct val="20000"/>
              </a:spcBef>
              <a:spcAft>
                <a:spcPts val="0"/>
              </a:spcAft>
              <a:buClrTx/>
              <a:buSzTx/>
              <a:buFont typeface="Arial" pitchFamily="34" charset="0"/>
              <a:buChar char="•"/>
              <a:tabLst/>
              <a:defRPr/>
            </a:pPr>
            <a:r>
              <a:rPr lang="zh-CN" altLang="en-US" sz="2400" dirty="0" smtClean="0">
                <a:latin typeface="굴림" pitchFamily="50" charset="-127"/>
                <a:ea typeface="굴림" pitchFamily="50" charset="-127"/>
              </a:rPr>
              <a:t>中老年段主婦離婚請求增加</a:t>
            </a:r>
            <a:endParaRPr kumimoji="0" lang="ko-KR" altLang="en-US" sz="2400" b="0" i="0" u="none" strike="noStrike" kern="1200" cap="none" spc="0" normalizeH="0" baseline="0" noProof="0" dirty="0" smtClean="0">
              <a:ln>
                <a:noFill/>
              </a:ln>
              <a:solidFill>
                <a:schemeClr val="tx1"/>
              </a:solidFill>
              <a:effectLst/>
              <a:uLnTx/>
              <a:uFillTx/>
              <a:latin typeface="굴림" pitchFamily="50" charset="-127"/>
              <a:ea typeface="굴림" pitchFamily="50" charset="-127"/>
            </a:endParaRPr>
          </a:p>
          <a:p>
            <a:pPr marL="1143000" marR="0" lvl="2" indent="-228600" algn="l" defTabSz="914400" rtl="0" eaLnBrk="1" fontAlgn="auto" latinLnBrk="1" hangingPunct="1">
              <a:lnSpc>
                <a:spcPct val="80000"/>
              </a:lnSpc>
              <a:spcBef>
                <a:spcPct val="20000"/>
              </a:spcBef>
              <a:spcAft>
                <a:spcPts val="0"/>
              </a:spcAft>
              <a:buClrTx/>
              <a:buSzTx/>
              <a:buFont typeface="Arial" pitchFamily="34" charset="0"/>
              <a:buChar char="•"/>
              <a:tabLst/>
              <a:defRPr/>
            </a:pPr>
            <a:r>
              <a:rPr kumimoji="0" lang="zh-CN" altLang="en-US" sz="2400" b="0" i="0" u="none" strike="noStrike" kern="1200" cap="none" spc="0" normalizeH="0" baseline="0" noProof="0" dirty="0" smtClean="0">
                <a:ln>
                  <a:noFill/>
                </a:ln>
                <a:solidFill>
                  <a:schemeClr val="tx1"/>
                </a:solidFill>
                <a:effectLst/>
                <a:uLnTx/>
                <a:uFillTx/>
                <a:latin typeface="굴림" pitchFamily="50" charset="-127"/>
                <a:ea typeface="굴림" pitchFamily="50" charset="-127"/>
              </a:rPr>
              <a:t>經濟性原因</a:t>
            </a:r>
            <a:r>
              <a:rPr kumimoji="0" lang="en-US" altLang="ko-KR" sz="2400" b="0" i="0" u="none" strike="noStrike" kern="1200" cap="none" spc="0" normalizeH="0" baseline="0" noProof="0" dirty="0" smtClean="0">
                <a:ln>
                  <a:noFill/>
                </a:ln>
                <a:solidFill>
                  <a:schemeClr val="tx1"/>
                </a:solidFill>
                <a:effectLst/>
                <a:uLnTx/>
                <a:uFillTx/>
                <a:latin typeface="굴림" pitchFamily="50" charset="-127"/>
                <a:ea typeface="굴림" pitchFamily="50" charset="-127"/>
              </a:rPr>
              <a:t>, </a:t>
            </a:r>
            <a:r>
              <a:rPr kumimoji="0" lang="zh-CN" altLang="en-US" sz="2400" b="0" i="0" u="none" strike="noStrike" kern="1200" cap="none" spc="0" normalizeH="0" baseline="0" noProof="0" dirty="0" smtClean="0">
                <a:ln>
                  <a:noFill/>
                </a:ln>
                <a:solidFill>
                  <a:schemeClr val="tx1"/>
                </a:solidFill>
                <a:effectLst/>
                <a:uLnTx/>
                <a:uFillTx/>
                <a:latin typeface="굴림" pitchFamily="50" charset="-127"/>
                <a:ea typeface="굴림" pitchFamily="50" charset="-127"/>
              </a:rPr>
              <a:t>關於結婚與家族的價值觀變化</a:t>
            </a:r>
            <a:endParaRPr kumimoji="0" lang="ko-KR" altLang="en-US" sz="2400" b="0" i="0" u="none" strike="noStrike" kern="1200" cap="none" spc="0" normalizeH="0" baseline="0" noProof="0" dirty="0" smtClean="0">
              <a:ln>
                <a:noFill/>
              </a:ln>
              <a:solidFill>
                <a:schemeClr val="tx1"/>
              </a:solidFill>
              <a:effectLst/>
              <a:uLnTx/>
              <a:uFillTx/>
              <a:latin typeface="굴림" pitchFamily="50" charset="-127"/>
              <a:ea typeface="굴림" pitchFamily="50" charset="-127"/>
            </a:endParaRPr>
          </a:p>
          <a:p>
            <a:pPr marL="1143000" marR="0" lvl="2" indent="-228600" algn="l" defTabSz="914400" rtl="0" eaLnBrk="1" fontAlgn="auto" latinLnBrk="1" hangingPunct="1">
              <a:lnSpc>
                <a:spcPct val="80000"/>
              </a:lnSpc>
              <a:spcBef>
                <a:spcPct val="20000"/>
              </a:spcBef>
              <a:spcAft>
                <a:spcPts val="0"/>
              </a:spcAft>
              <a:buClrTx/>
              <a:buSzTx/>
              <a:buFont typeface="Arial" pitchFamily="34" charset="0"/>
              <a:buChar char="•"/>
              <a:tabLst/>
              <a:defRPr/>
            </a:pPr>
            <a:r>
              <a:rPr lang="zh-CN" altLang="en-US" sz="2400" dirty="0" smtClean="0">
                <a:latin typeface="굴림" pitchFamily="50" charset="-127"/>
                <a:ea typeface="굴림" pitchFamily="50" charset="-127"/>
              </a:rPr>
              <a:t>關於離婚的社會認識變化</a:t>
            </a:r>
            <a:endParaRPr kumimoji="0" lang="ko-KR" altLang="en-US" sz="2400" b="0" i="0" u="none" strike="noStrike" kern="1200" cap="none" spc="0" normalizeH="0" baseline="0" noProof="0" dirty="0" smtClean="0">
              <a:ln>
                <a:noFill/>
              </a:ln>
              <a:solidFill>
                <a:schemeClr val="tx1"/>
              </a:solidFill>
              <a:effectLst/>
              <a:uLnTx/>
              <a:uFillTx/>
              <a:latin typeface="굴림" pitchFamily="50" charset="-127"/>
              <a:ea typeface="굴림" pitchFamily="50" charset="-127"/>
            </a:endParaRPr>
          </a:p>
          <a:p>
            <a:pPr marL="1600200" lvl="3" indent="-228600">
              <a:lnSpc>
                <a:spcPct val="80000"/>
              </a:lnSpc>
              <a:spcBef>
                <a:spcPct val="20000"/>
              </a:spcBef>
            </a:pPr>
            <a:r>
              <a:rPr lang="ko-KR" altLang="en-US" sz="2400" dirty="0" smtClean="0">
                <a:latin typeface="굴림" pitchFamily="50" charset="-127"/>
                <a:ea typeface="굴림" pitchFamily="50" charset="-127"/>
              </a:rPr>
              <a:t>→ </a:t>
            </a:r>
            <a:r>
              <a:rPr lang="zh-CN" altLang="en-US" sz="2400" dirty="0" smtClean="0">
                <a:latin typeface="굴림" pitchFamily="50" charset="-127"/>
                <a:ea typeface="굴림" pitchFamily="50" charset="-127"/>
              </a:rPr>
              <a:t>黃昏離婚的增加導致社會問題的興起</a:t>
            </a:r>
            <a:endParaRPr kumimoji="0" lang="en-US" altLang="ko-KR" sz="2400" b="0" i="0" u="none" strike="noStrike" kern="1200" cap="none" spc="0" normalizeH="0" baseline="0" noProof="0" dirty="0" smtClean="0">
              <a:ln>
                <a:noFill/>
              </a:ln>
              <a:solidFill>
                <a:schemeClr val="tx1"/>
              </a:solidFill>
              <a:effectLst/>
              <a:uLnTx/>
              <a:uFillTx/>
              <a:latin typeface="굴림" pitchFamily="50" charset="-127"/>
              <a:ea typeface="굴림" pitchFamily="50" charset="-127"/>
            </a:endParaRPr>
          </a:p>
          <a:p>
            <a:pPr marL="1600200" lvl="3" indent="-228600">
              <a:lnSpc>
                <a:spcPct val="80000"/>
              </a:lnSpc>
              <a:spcBef>
                <a:spcPct val="20000"/>
              </a:spcBef>
            </a:pPr>
            <a:endParaRPr kumimoji="0" lang="en-US" altLang="ko-KR" sz="1800" b="0" i="0" u="none" strike="noStrike" kern="1200" cap="none" spc="0" normalizeH="0" baseline="0" noProof="0" dirty="0" smtClean="0">
              <a:ln>
                <a:noFill/>
              </a:ln>
              <a:solidFill>
                <a:schemeClr val="tx1"/>
              </a:solidFill>
              <a:effectLst/>
              <a:uLnTx/>
              <a:uFillTx/>
              <a:latin typeface="굴림" pitchFamily="50" charset="-127"/>
              <a:ea typeface="굴림" pitchFamily="50" charset="-127"/>
            </a:endParaRPr>
          </a:p>
          <a:p>
            <a:r>
              <a:rPr lang="en-US" altLang="ko-KR" dirty="0" smtClean="0">
                <a:latin typeface="굴림" pitchFamily="50" charset="-127"/>
                <a:ea typeface="굴림" pitchFamily="50" charset="-127"/>
              </a:rPr>
              <a:t>      </a:t>
            </a:r>
            <a:r>
              <a:rPr lang="en-US" altLang="ko-KR" sz="2800" dirty="0" smtClean="0">
                <a:latin typeface="굴림" pitchFamily="50" charset="-127"/>
                <a:ea typeface="굴림" pitchFamily="50" charset="-127"/>
              </a:rPr>
              <a:t>2) </a:t>
            </a:r>
            <a:r>
              <a:rPr lang="zh-CN" altLang="en-US" sz="2800" dirty="0" smtClean="0">
                <a:latin typeface="굴림" pitchFamily="50" charset="-127"/>
                <a:ea typeface="굴림" pitchFamily="50" charset="-127"/>
              </a:rPr>
              <a:t>主婦協會</a:t>
            </a:r>
            <a:r>
              <a:rPr lang="en-US" altLang="ko-KR" sz="2800" dirty="0" smtClean="0">
                <a:latin typeface="굴림" pitchFamily="50" charset="-127"/>
                <a:ea typeface="굴림" pitchFamily="50" charset="-127"/>
              </a:rPr>
              <a:t> (</a:t>
            </a:r>
            <a:r>
              <a:rPr lang="ko-KR" altLang="en-US" sz="2800" dirty="0" err="1" smtClean="0">
                <a:latin typeface="굴림" pitchFamily="50" charset="-127"/>
                <a:ea typeface="굴림" pitchFamily="50" charset="-127"/>
              </a:rPr>
              <a:t>主婦合</a:t>
            </a:r>
            <a:r>
              <a:rPr lang="ko-KR" altLang="en-US" sz="2800" dirty="0" smtClean="0">
                <a:latin typeface="굴림" pitchFamily="50" charset="-127"/>
                <a:ea typeface="굴림" pitchFamily="50" charset="-127"/>
              </a:rPr>
              <a:t>コン</a:t>
            </a:r>
            <a:r>
              <a:rPr lang="en-US" altLang="ko-KR" sz="2800" dirty="0" smtClean="0">
                <a:latin typeface="굴림" pitchFamily="50" charset="-127"/>
                <a:ea typeface="굴림" pitchFamily="50" charset="-127"/>
              </a:rPr>
              <a:t>) </a:t>
            </a:r>
          </a:p>
          <a:p>
            <a:pPr lvl="2">
              <a:buFont typeface="Arial" pitchFamily="34" charset="0"/>
              <a:buChar char="•"/>
            </a:pPr>
            <a:r>
              <a:rPr lang="ko-KR" altLang="en-US" sz="2400" dirty="0" smtClean="0">
                <a:latin typeface="굴림" pitchFamily="50" charset="-127"/>
                <a:ea typeface="굴림" pitchFamily="50" charset="-127"/>
              </a:rPr>
              <a:t> </a:t>
            </a:r>
            <a:r>
              <a:rPr lang="zh-CN" altLang="en-US" sz="2400" dirty="0" smtClean="0">
                <a:latin typeface="굴림" pitchFamily="50" charset="-127"/>
                <a:ea typeface="굴림" pitchFamily="50" charset="-127"/>
              </a:rPr>
              <a:t>由主婦組成的隊伍</a:t>
            </a:r>
            <a:endParaRPr lang="en-US" altLang="ko-KR" sz="2400" dirty="0" smtClean="0">
              <a:latin typeface="굴림" pitchFamily="50" charset="-127"/>
              <a:ea typeface="굴림" pitchFamily="50" charset="-127"/>
            </a:endParaRPr>
          </a:p>
          <a:p>
            <a:pPr lvl="2">
              <a:buFont typeface="Arial" pitchFamily="34" charset="0"/>
              <a:buChar char="•"/>
            </a:pPr>
            <a:r>
              <a:rPr lang="ko-KR" altLang="en-US" sz="2400" dirty="0" smtClean="0">
                <a:latin typeface="굴림" pitchFamily="50" charset="-127"/>
                <a:ea typeface="굴림" pitchFamily="50" charset="-127"/>
              </a:rPr>
              <a:t> </a:t>
            </a:r>
            <a:r>
              <a:rPr lang="zh-CN" altLang="en-US" sz="2400" dirty="0" smtClean="0">
                <a:latin typeface="굴림" pitchFamily="50" charset="-127"/>
                <a:ea typeface="굴림" pitchFamily="50" charset="-127"/>
              </a:rPr>
              <a:t>為離婚後再婚的準備</a:t>
            </a:r>
            <a:endParaRPr lang="en-US" altLang="ko-KR" sz="2400" dirty="0" smtClean="0">
              <a:latin typeface="굴림" pitchFamily="50" charset="-127"/>
              <a:ea typeface="굴림" pitchFamily="50" charset="-127"/>
            </a:endParaRPr>
          </a:p>
          <a:p>
            <a:r>
              <a:rPr lang="ko-KR" altLang="en-US" sz="2400" dirty="0" smtClean="0">
                <a:latin typeface="굴림" pitchFamily="50" charset="-127"/>
                <a:ea typeface="굴림" pitchFamily="50" charset="-127"/>
              </a:rPr>
              <a:t> </a:t>
            </a:r>
            <a:r>
              <a:rPr lang="en-US" altLang="ko-KR" sz="2400" dirty="0" smtClean="0">
                <a:latin typeface="굴림" pitchFamily="50" charset="-127"/>
                <a:ea typeface="굴림" pitchFamily="50" charset="-127"/>
              </a:rPr>
              <a:t>     	    </a:t>
            </a:r>
            <a:r>
              <a:rPr lang="ko-KR" altLang="en-US" sz="2400" dirty="0" smtClean="0">
                <a:latin typeface="굴림" pitchFamily="50" charset="-127"/>
                <a:ea typeface="굴림" pitchFamily="50" charset="-127"/>
              </a:rPr>
              <a:t>→</a:t>
            </a:r>
            <a:r>
              <a:rPr lang="zh-CN" altLang="en-US" sz="2400" dirty="0" smtClean="0">
                <a:latin typeface="굴림" pitchFamily="50" charset="-127"/>
                <a:ea typeface="굴림" pitchFamily="50" charset="-127"/>
              </a:rPr>
              <a:t>離活是主婦協會活躍化的原因</a:t>
            </a:r>
            <a:endParaRPr lang="en-US" altLang="ko-KR" sz="2400" dirty="0" smtClean="0">
              <a:latin typeface="굴림" pitchFamily="50" charset="-127"/>
              <a:ea typeface="굴림" pitchFamily="50" charset="-127"/>
            </a:endParaRPr>
          </a:p>
          <a:p>
            <a:pPr marL="1600200" lvl="3" indent="-228600">
              <a:lnSpc>
                <a:spcPct val="80000"/>
              </a:lnSpc>
              <a:spcBef>
                <a:spcPct val="20000"/>
              </a:spcBef>
            </a:pPr>
            <a:endParaRPr kumimoji="0" lang="en-US" altLang="ko-KR" sz="1800" b="0" i="0" u="none" strike="noStrike" kern="1200" cap="none" spc="0" normalizeH="0" baseline="0" noProof="0" dirty="0" smtClean="0">
              <a:ln>
                <a:noFill/>
              </a:ln>
              <a:solidFill>
                <a:schemeClr val="tx1"/>
              </a:solidFill>
              <a:effectLst/>
              <a:uLnTx/>
              <a:uFillTx/>
              <a:latin typeface="굴림" pitchFamily="50" charset="-127"/>
              <a:ea typeface="굴림" pitchFamily="50" charset="-127"/>
            </a:endParaRPr>
          </a:p>
          <a:p>
            <a:pPr marL="1600200" lvl="3" indent="-228600">
              <a:lnSpc>
                <a:spcPct val="80000"/>
              </a:lnSpc>
              <a:spcBef>
                <a:spcPct val="20000"/>
              </a:spcBef>
            </a:pPr>
            <a:endParaRPr kumimoji="0" lang="ko-KR" altLang="en-US" sz="1800" b="0" i="0" u="none" strike="noStrike" kern="1200" cap="none" spc="0" normalizeH="0" baseline="0" noProof="0" dirty="0">
              <a:ln>
                <a:noFill/>
              </a:ln>
              <a:solidFill>
                <a:schemeClr val="tx1"/>
              </a:solidFill>
              <a:effectLst/>
              <a:uLnTx/>
              <a:uFillTx/>
              <a:latin typeface="굴림" pitchFamily="50" charset="-127"/>
              <a:ea typeface="굴림" pitchFamily="50" charset="-127"/>
            </a:endParaRPr>
          </a:p>
        </p:txBody>
      </p:sp>
      <p:sp>
        <p:nvSpPr>
          <p:cNvPr id="10" name="실행 단추: 동영상 9">
            <a:hlinkClick r:id="rId2" highlightClick="1"/>
          </p:cNvPr>
          <p:cNvSpPr/>
          <p:nvPr/>
        </p:nvSpPr>
        <p:spPr>
          <a:xfrm>
            <a:off x="7524328" y="620688"/>
            <a:ext cx="792088" cy="792088"/>
          </a:xfrm>
          <a:prstGeom prst="actionButtonMovie">
            <a:avLst/>
          </a:prstGeom>
          <a:solidFill>
            <a:srgbClr val="FF5757"/>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b="1" dirty="0" smtClean="0">
                <a:latin typeface="굴림" pitchFamily="50" charset="-127"/>
                <a:ea typeface="굴림" pitchFamily="50" charset="-127"/>
              </a:rPr>
              <a:t>일본의 이혼 특성</a:t>
            </a:r>
            <a:endParaRPr lang="ko-KR" altLang="en-US" dirty="0">
              <a:latin typeface="굴림" pitchFamily="50" charset="-127"/>
              <a:ea typeface="굴림" pitchFamily="50" charset="-127"/>
            </a:endParaRPr>
          </a:p>
        </p:txBody>
      </p:sp>
      <p:sp>
        <p:nvSpPr>
          <p:cNvPr id="3" name="내용 개체 틀 2"/>
          <p:cNvSpPr>
            <a:spLocks noGrp="1"/>
          </p:cNvSpPr>
          <p:nvPr>
            <p:ph idx="1"/>
          </p:nvPr>
        </p:nvSpPr>
        <p:spPr>
          <a:xfrm>
            <a:off x="4283968" y="1600200"/>
            <a:ext cx="4402832" cy="4525963"/>
          </a:xfrm>
        </p:spPr>
        <p:txBody>
          <a:bodyPr>
            <a:normAutofit/>
          </a:bodyPr>
          <a:lstStyle/>
          <a:p>
            <a:pPr lvl="1">
              <a:buNone/>
            </a:pPr>
            <a:r>
              <a:rPr lang="ko-KR" altLang="en-US" sz="3600" b="1" dirty="0" err="1" smtClean="0">
                <a:latin typeface="굴림" pitchFamily="50" charset="-127"/>
                <a:ea typeface="굴림" pitchFamily="50" charset="-127"/>
              </a:rPr>
              <a:t>리카쓰</a:t>
            </a:r>
            <a:r>
              <a:rPr lang="en-US" altLang="ko-KR" sz="3600" b="1" dirty="0" smtClean="0">
                <a:latin typeface="굴림" pitchFamily="50" charset="-127"/>
                <a:ea typeface="굴림" pitchFamily="50" charset="-127"/>
              </a:rPr>
              <a:t>(</a:t>
            </a:r>
            <a:r>
              <a:rPr lang="ko-KR" altLang="en-US" sz="3600" b="1" dirty="0" err="1" smtClean="0">
                <a:latin typeface="굴림" pitchFamily="50" charset="-127"/>
                <a:ea typeface="굴림" pitchFamily="50" charset="-127"/>
              </a:rPr>
              <a:t>離活</a:t>
            </a:r>
            <a:r>
              <a:rPr lang="en-US" altLang="ko-KR" sz="3600" b="1" dirty="0" smtClean="0">
                <a:latin typeface="굴림" pitchFamily="50" charset="-127"/>
                <a:ea typeface="굴림" pitchFamily="50" charset="-127"/>
              </a:rPr>
              <a:t>)</a:t>
            </a:r>
          </a:p>
          <a:p>
            <a:pPr>
              <a:buFont typeface="Wingdings" pitchFamily="2" charset="2"/>
              <a:buChar char="Ø"/>
            </a:pPr>
            <a:r>
              <a:rPr lang="ko-KR" altLang="en-US" sz="2800" dirty="0" smtClean="0">
                <a:latin typeface="굴림" pitchFamily="50" charset="-127"/>
                <a:ea typeface="굴림" pitchFamily="50" charset="-127"/>
              </a:rPr>
              <a:t>여성들 사이에서 이뤄지고 있는 이혼을 목적으로 하는 활동</a:t>
            </a:r>
            <a:endParaRPr lang="en-US" altLang="ko-KR" sz="2800" dirty="0" smtClean="0">
              <a:latin typeface="굴림" pitchFamily="50" charset="-127"/>
              <a:ea typeface="굴림" pitchFamily="50" charset="-127"/>
            </a:endParaRPr>
          </a:p>
          <a:p>
            <a:pPr>
              <a:buFont typeface="Wingdings" pitchFamily="2" charset="2"/>
              <a:buChar char="Ø"/>
            </a:pPr>
            <a:r>
              <a:rPr lang="ko-KR" altLang="en-US" sz="2800" dirty="0" smtClean="0">
                <a:latin typeface="굴림" pitchFamily="50" charset="-127"/>
                <a:ea typeface="굴림" pitchFamily="50" charset="-127"/>
              </a:rPr>
              <a:t>가정을 소홀히 한 남편을 못마땅하게 여김</a:t>
            </a:r>
            <a:endParaRPr lang="en-US" altLang="ko-KR" sz="2800" dirty="0" smtClean="0">
              <a:latin typeface="굴림" pitchFamily="50" charset="-127"/>
              <a:ea typeface="굴림" pitchFamily="50" charset="-127"/>
            </a:endParaRPr>
          </a:p>
          <a:p>
            <a:pPr>
              <a:buFont typeface="Wingdings" pitchFamily="2" charset="2"/>
              <a:buChar char="Ø"/>
            </a:pPr>
            <a:r>
              <a:rPr lang="ko-KR" altLang="en-US" sz="2800" dirty="0" smtClean="0">
                <a:latin typeface="굴림" pitchFamily="50" charset="-127"/>
                <a:ea typeface="굴림" pitchFamily="50" charset="-127"/>
              </a:rPr>
              <a:t>이혼 위자료로 주부들이 새 출발을 하려고 함</a:t>
            </a:r>
            <a:endParaRPr lang="ko-KR" altLang="en-US" sz="2800" dirty="0">
              <a:latin typeface="굴림" pitchFamily="50" charset="-127"/>
              <a:ea typeface="굴림" pitchFamily="50" charset="-127"/>
            </a:endParaRPr>
          </a:p>
        </p:txBody>
      </p:sp>
      <p:pic>
        <p:nvPicPr>
          <p:cNvPr id="4" name="Picture 8" descr="UNI000002b4000a"/>
          <p:cNvPicPr>
            <a:picLocks noChangeAspect="1" noChangeArrowheads="1"/>
          </p:cNvPicPr>
          <p:nvPr/>
        </p:nvPicPr>
        <p:blipFill>
          <a:blip r:embed="rId2" cstate="print"/>
          <a:srcRect/>
          <a:stretch>
            <a:fillRect/>
          </a:stretch>
        </p:blipFill>
        <p:spPr bwMode="auto">
          <a:xfrm>
            <a:off x="395536" y="1412776"/>
            <a:ext cx="3889375" cy="4752528"/>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b="1" dirty="0" smtClean="0">
                <a:latin typeface="굴림" pitchFamily="50" charset="-127"/>
                <a:ea typeface="굴림" pitchFamily="50" charset="-127"/>
              </a:rPr>
              <a:t>일본의 이혼 특성</a:t>
            </a:r>
            <a:endParaRPr lang="ko-KR" altLang="en-US" dirty="0">
              <a:latin typeface="굴림" pitchFamily="50" charset="-127"/>
              <a:ea typeface="굴림" pitchFamily="50" charset="-127"/>
            </a:endParaRPr>
          </a:p>
        </p:txBody>
      </p:sp>
      <p:sp>
        <p:nvSpPr>
          <p:cNvPr id="3" name="내용 개체 틀 2"/>
          <p:cNvSpPr>
            <a:spLocks noGrp="1"/>
          </p:cNvSpPr>
          <p:nvPr>
            <p:ph idx="1"/>
          </p:nvPr>
        </p:nvSpPr>
        <p:spPr>
          <a:xfrm>
            <a:off x="4283968" y="1600200"/>
            <a:ext cx="4402832" cy="4525963"/>
          </a:xfrm>
        </p:spPr>
        <p:txBody>
          <a:bodyPr>
            <a:normAutofit/>
          </a:bodyPr>
          <a:lstStyle/>
          <a:p>
            <a:pPr lvl="1">
              <a:buNone/>
            </a:pPr>
            <a:r>
              <a:rPr lang="ko-KR" altLang="en-US" sz="3600" b="1" dirty="0" err="1" smtClean="0">
                <a:latin typeface="굴림" pitchFamily="50" charset="-127"/>
                <a:ea typeface="굴림" pitchFamily="50" charset="-127"/>
              </a:rPr>
              <a:t>리카쓰</a:t>
            </a:r>
            <a:r>
              <a:rPr lang="en-US" altLang="ko-KR" sz="3600" b="1" dirty="0" smtClean="0">
                <a:latin typeface="굴림" pitchFamily="50" charset="-127"/>
                <a:ea typeface="굴림" pitchFamily="50" charset="-127"/>
              </a:rPr>
              <a:t>(</a:t>
            </a:r>
            <a:r>
              <a:rPr lang="ko-KR" altLang="en-US" sz="3600" b="1" dirty="0" err="1" smtClean="0">
                <a:latin typeface="굴림" pitchFamily="50" charset="-127"/>
                <a:ea typeface="굴림" pitchFamily="50" charset="-127"/>
              </a:rPr>
              <a:t>離活</a:t>
            </a:r>
            <a:r>
              <a:rPr lang="en-US" altLang="ko-KR" sz="3600" b="1" dirty="0" smtClean="0">
                <a:latin typeface="굴림" pitchFamily="50" charset="-127"/>
                <a:ea typeface="굴림" pitchFamily="50" charset="-127"/>
              </a:rPr>
              <a:t>)</a:t>
            </a:r>
          </a:p>
          <a:p>
            <a:pPr>
              <a:buFont typeface="Wingdings" pitchFamily="2" charset="2"/>
              <a:buChar char="Ø"/>
            </a:pPr>
            <a:r>
              <a:rPr lang="zh-CN" altLang="en-US" sz="2800" dirty="0" smtClean="0">
                <a:latin typeface="굴림" pitchFamily="50" charset="-127"/>
                <a:ea typeface="굴림" pitchFamily="50" charset="-127"/>
              </a:rPr>
              <a:t>女性關係中已離婚為目的活動</a:t>
            </a:r>
            <a:endParaRPr lang="en-US" altLang="ko-KR" sz="2800" dirty="0" smtClean="0">
              <a:latin typeface="굴림" pitchFamily="50" charset="-127"/>
              <a:ea typeface="굴림" pitchFamily="50" charset="-127"/>
            </a:endParaRPr>
          </a:p>
          <a:p>
            <a:pPr>
              <a:buFont typeface="Wingdings" pitchFamily="2" charset="2"/>
              <a:buChar char="Ø"/>
            </a:pPr>
            <a:r>
              <a:rPr lang="zh-CN" altLang="en-US" sz="2800" dirty="0" smtClean="0">
                <a:latin typeface="굴림" pitchFamily="50" charset="-127"/>
                <a:ea typeface="굴림" pitchFamily="50" charset="-127"/>
              </a:rPr>
              <a:t>認為老公不做家務的行為是錯的</a:t>
            </a:r>
            <a:endParaRPr lang="en-US" altLang="ko-KR" sz="2800" dirty="0" smtClean="0">
              <a:latin typeface="굴림" pitchFamily="50" charset="-127"/>
              <a:ea typeface="굴림" pitchFamily="50" charset="-127"/>
            </a:endParaRPr>
          </a:p>
          <a:p>
            <a:pPr>
              <a:buFont typeface="Wingdings" pitchFamily="2" charset="2"/>
              <a:buChar char="Ø"/>
            </a:pPr>
            <a:r>
              <a:rPr lang="zh-CN" altLang="en-US" sz="2800" dirty="0" smtClean="0">
                <a:latin typeface="굴림" pitchFamily="50" charset="-127"/>
                <a:ea typeface="굴림" pitchFamily="50" charset="-127"/>
              </a:rPr>
              <a:t>離婚撫恤金是主婦的新的開始</a:t>
            </a:r>
            <a:endParaRPr lang="ko-KR" altLang="en-US" sz="2800" dirty="0">
              <a:latin typeface="굴림" pitchFamily="50" charset="-127"/>
              <a:ea typeface="굴림" pitchFamily="50" charset="-127"/>
            </a:endParaRPr>
          </a:p>
        </p:txBody>
      </p:sp>
      <p:pic>
        <p:nvPicPr>
          <p:cNvPr id="4" name="Picture 8" descr="UNI000002b4000a"/>
          <p:cNvPicPr>
            <a:picLocks noChangeAspect="1" noChangeArrowheads="1"/>
          </p:cNvPicPr>
          <p:nvPr/>
        </p:nvPicPr>
        <p:blipFill>
          <a:blip r:embed="rId2" cstate="print"/>
          <a:srcRect/>
          <a:stretch>
            <a:fillRect/>
          </a:stretch>
        </p:blipFill>
        <p:spPr bwMode="auto">
          <a:xfrm>
            <a:off x="395536" y="1412776"/>
            <a:ext cx="3889375" cy="4752528"/>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b="1" dirty="0" smtClean="0">
                <a:latin typeface="굴림" pitchFamily="50" charset="-127"/>
                <a:ea typeface="굴림" pitchFamily="50" charset="-127"/>
              </a:rPr>
              <a:t>일본의 </a:t>
            </a:r>
            <a:r>
              <a:rPr lang="ko-KR" altLang="en-US" b="1" dirty="0" err="1" smtClean="0">
                <a:solidFill>
                  <a:srgbClr val="FF0000"/>
                </a:solidFill>
                <a:latin typeface="굴림" pitchFamily="50" charset="-127"/>
                <a:ea typeface="굴림" pitchFamily="50" charset="-127"/>
              </a:rPr>
              <a:t>이혼식</a:t>
            </a:r>
            <a:endParaRPr lang="ko-KR" altLang="en-US" dirty="0">
              <a:solidFill>
                <a:srgbClr val="FF0000"/>
              </a:solidFill>
            </a:endParaRPr>
          </a:p>
        </p:txBody>
      </p:sp>
      <p:sp>
        <p:nvSpPr>
          <p:cNvPr id="4" name="실행 단추: 동영상 3">
            <a:hlinkClick r:id="rId2" highlightClick="1"/>
          </p:cNvPr>
          <p:cNvSpPr/>
          <p:nvPr/>
        </p:nvSpPr>
        <p:spPr>
          <a:xfrm>
            <a:off x="6948264" y="548680"/>
            <a:ext cx="1224136" cy="1008112"/>
          </a:xfrm>
          <a:prstGeom prst="actionButtonMovie">
            <a:avLst/>
          </a:prstGeom>
          <a:solidFill>
            <a:srgbClr val="FF5757"/>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5" name="그림 4" descr="3_57_82_BL_kagayaki_15926478_1.jpg"/>
          <p:cNvPicPr>
            <a:picLocks noChangeAspect="1"/>
          </p:cNvPicPr>
          <p:nvPr/>
        </p:nvPicPr>
        <p:blipFill>
          <a:blip r:embed="rId3" cstate="print"/>
          <a:stretch>
            <a:fillRect/>
          </a:stretch>
        </p:blipFill>
        <p:spPr>
          <a:xfrm>
            <a:off x="4572000" y="2204864"/>
            <a:ext cx="3456384" cy="3456384"/>
          </a:xfrm>
          <a:prstGeom prst="rect">
            <a:avLst/>
          </a:prstGeom>
        </p:spPr>
      </p:pic>
      <p:pic>
        <p:nvPicPr>
          <p:cNvPr id="6" name="그림 5" descr="0_a7_e2_BL_kagayaki_15926478_011.jpg"/>
          <p:cNvPicPr>
            <a:picLocks noChangeAspect="1"/>
          </p:cNvPicPr>
          <p:nvPr/>
        </p:nvPicPr>
        <p:blipFill>
          <a:blip r:embed="rId4" cstate="print"/>
          <a:stretch>
            <a:fillRect/>
          </a:stretch>
        </p:blipFill>
        <p:spPr>
          <a:xfrm>
            <a:off x="899592" y="2204864"/>
            <a:ext cx="3096344" cy="3096344"/>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395536" y="0"/>
            <a:ext cx="7772400" cy="1470025"/>
          </a:xfrm>
        </p:spPr>
        <p:txBody>
          <a:bodyPr/>
          <a:lstStyle/>
          <a:p>
            <a:r>
              <a:rPr lang="ko-KR" altLang="en-US" dirty="0" smtClean="0"/>
              <a:t>일본의 </a:t>
            </a:r>
            <a:r>
              <a:rPr lang="ko-KR" altLang="en-US" dirty="0" smtClean="0">
                <a:solidFill>
                  <a:srgbClr val="FF0000"/>
                </a:solidFill>
              </a:rPr>
              <a:t>출생률</a:t>
            </a:r>
            <a:endParaRPr lang="ko-KR" altLang="en-US" dirty="0">
              <a:solidFill>
                <a:srgbClr val="FF0000"/>
              </a:solidFill>
            </a:endParaRPr>
          </a:p>
        </p:txBody>
      </p:sp>
      <p:sp>
        <p:nvSpPr>
          <p:cNvPr id="3" name="부제목 2"/>
          <p:cNvSpPr>
            <a:spLocks noGrp="1"/>
          </p:cNvSpPr>
          <p:nvPr>
            <p:ph type="subTitle" idx="1"/>
          </p:nvPr>
        </p:nvSpPr>
        <p:spPr>
          <a:xfrm>
            <a:off x="4463480" y="1700808"/>
            <a:ext cx="4680520" cy="2736304"/>
          </a:xfrm>
        </p:spPr>
        <p:txBody>
          <a:bodyPr>
            <a:normAutofit/>
          </a:bodyPr>
          <a:lstStyle/>
          <a:p>
            <a:pPr algn="l"/>
            <a:r>
              <a:rPr lang="en-US" altLang="ko-KR" sz="2400" dirty="0" smtClean="0">
                <a:solidFill>
                  <a:schemeClr val="tx1"/>
                </a:solidFill>
              </a:rPr>
              <a:t>1940</a:t>
            </a:r>
            <a:r>
              <a:rPr lang="ko-KR" altLang="en-US" sz="2400" dirty="0" smtClean="0">
                <a:solidFill>
                  <a:schemeClr val="tx1"/>
                </a:solidFill>
              </a:rPr>
              <a:t>년 → 베이비붐  </a:t>
            </a:r>
            <a:r>
              <a:rPr lang="ko-KR" altLang="en-US" sz="2400" dirty="0" err="1" smtClean="0">
                <a:solidFill>
                  <a:schemeClr val="tx1"/>
                </a:solidFill>
              </a:rPr>
              <a:t>출생률약</a:t>
            </a:r>
            <a:r>
              <a:rPr lang="ko-KR" altLang="en-US" sz="2400" dirty="0" smtClean="0">
                <a:solidFill>
                  <a:schemeClr val="tx1"/>
                </a:solidFill>
              </a:rPr>
              <a:t> </a:t>
            </a:r>
            <a:endParaRPr lang="en-US" altLang="ko-KR" sz="2400" dirty="0" smtClean="0">
              <a:solidFill>
                <a:schemeClr val="tx1"/>
              </a:solidFill>
            </a:endParaRPr>
          </a:p>
          <a:p>
            <a:pPr algn="l"/>
            <a:r>
              <a:rPr lang="en-US" altLang="ko-KR" sz="2400" dirty="0" smtClean="0">
                <a:solidFill>
                  <a:schemeClr val="tx1"/>
                </a:solidFill>
              </a:rPr>
              <a:t>              270</a:t>
            </a:r>
            <a:r>
              <a:rPr lang="ko-KR" altLang="en-US" sz="2400" dirty="0" err="1" smtClean="0">
                <a:solidFill>
                  <a:schemeClr val="tx1"/>
                </a:solidFill>
              </a:rPr>
              <a:t>만명</a:t>
            </a:r>
            <a:endParaRPr lang="en-US" altLang="ko-KR" sz="2400" dirty="0" smtClean="0">
              <a:solidFill>
                <a:schemeClr val="tx1"/>
              </a:solidFill>
            </a:endParaRPr>
          </a:p>
          <a:p>
            <a:pPr algn="l"/>
            <a:r>
              <a:rPr lang="en-US" altLang="ko-KR" sz="2400" dirty="0" smtClean="0">
                <a:solidFill>
                  <a:schemeClr val="tx1"/>
                </a:solidFill>
              </a:rPr>
              <a:t>1970</a:t>
            </a:r>
            <a:r>
              <a:rPr lang="ko-KR" altLang="en-US" sz="2400" dirty="0" smtClean="0">
                <a:solidFill>
                  <a:schemeClr val="tx1"/>
                </a:solidFill>
              </a:rPr>
              <a:t>년 → 제 </a:t>
            </a:r>
            <a:r>
              <a:rPr lang="en-US" altLang="ko-KR" sz="2400" dirty="0" smtClean="0">
                <a:solidFill>
                  <a:schemeClr val="tx1"/>
                </a:solidFill>
              </a:rPr>
              <a:t>2</a:t>
            </a:r>
            <a:r>
              <a:rPr lang="ko-KR" altLang="en-US" sz="2400" dirty="0" smtClean="0">
                <a:solidFill>
                  <a:schemeClr val="tx1"/>
                </a:solidFill>
              </a:rPr>
              <a:t>차 베이비붐 </a:t>
            </a:r>
            <a:endParaRPr lang="en-US" altLang="ko-KR" sz="2400" dirty="0" smtClean="0">
              <a:solidFill>
                <a:schemeClr val="tx1"/>
              </a:solidFill>
            </a:endParaRPr>
          </a:p>
          <a:p>
            <a:pPr algn="l"/>
            <a:r>
              <a:rPr lang="ko-KR" altLang="en-US" sz="2400" dirty="0" smtClean="0">
                <a:solidFill>
                  <a:schemeClr val="tx1"/>
                </a:solidFill>
              </a:rPr>
              <a:t>              출생률 약 </a:t>
            </a:r>
            <a:r>
              <a:rPr lang="en-US" altLang="ko-KR" sz="2400" dirty="0" smtClean="0">
                <a:solidFill>
                  <a:schemeClr val="tx1"/>
                </a:solidFill>
              </a:rPr>
              <a:t>209</a:t>
            </a:r>
            <a:r>
              <a:rPr lang="ko-KR" altLang="en-US" sz="2400" dirty="0" err="1" smtClean="0">
                <a:solidFill>
                  <a:schemeClr val="tx1"/>
                </a:solidFill>
              </a:rPr>
              <a:t>만명</a:t>
            </a:r>
            <a:endParaRPr lang="en-US" altLang="ko-KR" sz="2400" dirty="0" smtClean="0">
              <a:solidFill>
                <a:schemeClr val="tx1"/>
              </a:solidFill>
            </a:endParaRPr>
          </a:p>
          <a:p>
            <a:pPr algn="l"/>
            <a:r>
              <a:rPr lang="en-US" altLang="ko-KR" sz="2400" dirty="0" smtClean="0">
                <a:solidFill>
                  <a:schemeClr val="tx1"/>
                </a:solidFill>
              </a:rPr>
              <a:t>1989</a:t>
            </a:r>
            <a:r>
              <a:rPr lang="ko-KR" altLang="en-US" sz="2400" dirty="0" smtClean="0">
                <a:solidFill>
                  <a:schemeClr val="tx1"/>
                </a:solidFill>
              </a:rPr>
              <a:t>년 → 인구동태통계  </a:t>
            </a:r>
            <a:endParaRPr lang="en-US" altLang="ko-KR" sz="2400" dirty="0" smtClean="0">
              <a:solidFill>
                <a:schemeClr val="tx1"/>
              </a:solidFill>
            </a:endParaRPr>
          </a:p>
          <a:p>
            <a:pPr algn="l"/>
            <a:r>
              <a:rPr lang="ko-KR" altLang="en-US" sz="2400" dirty="0" smtClean="0">
                <a:solidFill>
                  <a:schemeClr val="tx1"/>
                </a:solidFill>
              </a:rPr>
              <a:t>              약 </a:t>
            </a:r>
            <a:r>
              <a:rPr lang="en-US" altLang="ko-KR" sz="2400" dirty="0" smtClean="0">
                <a:solidFill>
                  <a:schemeClr val="tx1"/>
                </a:solidFill>
              </a:rPr>
              <a:t>125 </a:t>
            </a:r>
            <a:r>
              <a:rPr lang="ko-KR" altLang="en-US" sz="2400" dirty="0" err="1" smtClean="0">
                <a:solidFill>
                  <a:schemeClr val="tx1"/>
                </a:solidFill>
              </a:rPr>
              <a:t>만명</a:t>
            </a:r>
            <a:r>
              <a:rPr lang="ko-KR" altLang="en-US" sz="2400" dirty="0" smtClean="0">
                <a:solidFill>
                  <a:schemeClr val="tx1"/>
                </a:solidFill>
              </a:rPr>
              <a:t> </a:t>
            </a:r>
            <a:endParaRPr lang="en-US" altLang="ko-KR" sz="2400" dirty="0" smtClean="0">
              <a:solidFill>
                <a:schemeClr val="tx1"/>
              </a:solidFill>
            </a:endParaRPr>
          </a:p>
          <a:p>
            <a:pPr algn="l"/>
            <a:endParaRPr lang="en-US" altLang="ko-KR" dirty="0" smtClean="0"/>
          </a:p>
          <a:p>
            <a:endParaRPr lang="ko-KR" altLang="en-US" dirty="0"/>
          </a:p>
        </p:txBody>
      </p:sp>
      <p:pic>
        <p:nvPicPr>
          <p:cNvPr id="4" name="그림 3" descr="dd.jpg"/>
          <p:cNvPicPr>
            <a:picLocks noChangeAspect="1"/>
          </p:cNvPicPr>
          <p:nvPr/>
        </p:nvPicPr>
        <p:blipFill>
          <a:blip r:embed="rId2" cstate="print"/>
          <a:stretch>
            <a:fillRect/>
          </a:stretch>
        </p:blipFill>
        <p:spPr>
          <a:xfrm>
            <a:off x="4095750" y="4437112"/>
            <a:ext cx="5048250" cy="1647825"/>
          </a:xfrm>
          <a:prstGeom prst="rect">
            <a:avLst/>
          </a:prstGeom>
        </p:spPr>
      </p:pic>
      <p:pic>
        <p:nvPicPr>
          <p:cNvPr id="5" name="그림 4" descr="s.jpg"/>
          <p:cNvPicPr>
            <a:picLocks noChangeAspect="1"/>
          </p:cNvPicPr>
          <p:nvPr/>
        </p:nvPicPr>
        <p:blipFill>
          <a:blip r:embed="rId3" cstate="print"/>
          <a:stretch>
            <a:fillRect/>
          </a:stretch>
        </p:blipFill>
        <p:spPr>
          <a:xfrm>
            <a:off x="395536" y="1772816"/>
            <a:ext cx="4032448" cy="3672408"/>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395536" y="0"/>
            <a:ext cx="7772400" cy="1470025"/>
          </a:xfrm>
        </p:spPr>
        <p:txBody>
          <a:bodyPr/>
          <a:lstStyle/>
          <a:p>
            <a:r>
              <a:rPr lang="ko-KR" altLang="en-US" dirty="0" smtClean="0"/>
              <a:t>일본의 </a:t>
            </a:r>
            <a:r>
              <a:rPr lang="ko-KR" altLang="en-US" dirty="0" smtClean="0">
                <a:solidFill>
                  <a:srgbClr val="FF0000"/>
                </a:solidFill>
              </a:rPr>
              <a:t>출생률</a:t>
            </a:r>
            <a:endParaRPr lang="ko-KR" altLang="en-US" dirty="0">
              <a:solidFill>
                <a:srgbClr val="FF0000"/>
              </a:solidFill>
            </a:endParaRPr>
          </a:p>
        </p:txBody>
      </p:sp>
      <p:sp>
        <p:nvSpPr>
          <p:cNvPr id="3" name="부제목 2"/>
          <p:cNvSpPr>
            <a:spLocks noGrp="1"/>
          </p:cNvSpPr>
          <p:nvPr>
            <p:ph type="subTitle" idx="1"/>
          </p:nvPr>
        </p:nvSpPr>
        <p:spPr>
          <a:xfrm>
            <a:off x="4463480" y="1714488"/>
            <a:ext cx="4680520" cy="2736304"/>
          </a:xfrm>
        </p:spPr>
        <p:txBody>
          <a:bodyPr>
            <a:normAutofit/>
          </a:bodyPr>
          <a:lstStyle/>
          <a:p>
            <a:pPr algn="l"/>
            <a:r>
              <a:rPr lang="en-US" altLang="ko-KR" sz="2400" dirty="0" smtClean="0">
                <a:solidFill>
                  <a:schemeClr val="tx1"/>
                </a:solidFill>
              </a:rPr>
              <a:t>1940</a:t>
            </a:r>
            <a:r>
              <a:rPr lang="ko-KR" altLang="en-US" sz="2400" dirty="0" smtClean="0">
                <a:solidFill>
                  <a:schemeClr val="tx1"/>
                </a:solidFill>
              </a:rPr>
              <a:t>년 → </a:t>
            </a:r>
            <a:r>
              <a:rPr lang="zh-CN" altLang="en-US" sz="2400" dirty="0" smtClean="0">
                <a:solidFill>
                  <a:schemeClr val="tx1"/>
                </a:solidFill>
              </a:rPr>
              <a:t>嬰兒出生高峰數為</a:t>
            </a:r>
            <a:endParaRPr lang="en-US" altLang="zh-CN" sz="2400" dirty="0" smtClean="0">
              <a:solidFill>
                <a:schemeClr val="tx1"/>
              </a:solidFill>
            </a:endParaRPr>
          </a:p>
          <a:p>
            <a:pPr algn="l"/>
            <a:r>
              <a:rPr lang="en-US" altLang="zh-CN" sz="2400" dirty="0" smtClean="0">
                <a:solidFill>
                  <a:schemeClr val="tx1"/>
                </a:solidFill>
              </a:rPr>
              <a:t>              270</a:t>
            </a:r>
            <a:r>
              <a:rPr lang="zh-CN" altLang="en-US" sz="2400" dirty="0" smtClean="0">
                <a:solidFill>
                  <a:schemeClr val="tx1"/>
                </a:solidFill>
              </a:rPr>
              <a:t>萬名</a:t>
            </a:r>
            <a:endParaRPr lang="en-US" altLang="zh-CN" sz="2400" dirty="0" smtClean="0">
              <a:solidFill>
                <a:schemeClr val="tx1"/>
              </a:solidFill>
            </a:endParaRPr>
          </a:p>
          <a:p>
            <a:pPr algn="l"/>
            <a:r>
              <a:rPr lang="en-US" altLang="ko-KR" sz="2400" dirty="0" smtClean="0">
                <a:solidFill>
                  <a:schemeClr val="tx1"/>
                </a:solidFill>
              </a:rPr>
              <a:t>1970</a:t>
            </a:r>
            <a:r>
              <a:rPr lang="ko-KR" altLang="en-US" sz="2400" dirty="0" smtClean="0">
                <a:solidFill>
                  <a:schemeClr val="tx1"/>
                </a:solidFill>
              </a:rPr>
              <a:t>년 → </a:t>
            </a:r>
            <a:r>
              <a:rPr lang="zh-CN" altLang="en-US" sz="2400" dirty="0" smtClean="0">
                <a:solidFill>
                  <a:schemeClr val="tx1"/>
                </a:solidFill>
              </a:rPr>
              <a:t>第二次嬰兒出生</a:t>
            </a:r>
            <a:endParaRPr lang="en-US" altLang="zh-CN" sz="2400" dirty="0" smtClean="0">
              <a:solidFill>
                <a:schemeClr val="tx1"/>
              </a:solidFill>
            </a:endParaRPr>
          </a:p>
          <a:p>
            <a:pPr algn="l"/>
            <a:r>
              <a:rPr lang="zh-CN" altLang="en-US" sz="2400" dirty="0" smtClean="0">
                <a:solidFill>
                  <a:schemeClr val="tx1"/>
                </a:solidFill>
              </a:rPr>
              <a:t>              高峰數為</a:t>
            </a:r>
            <a:r>
              <a:rPr lang="en-US" altLang="zh-CN" sz="2400" dirty="0" smtClean="0">
                <a:solidFill>
                  <a:schemeClr val="tx1"/>
                </a:solidFill>
              </a:rPr>
              <a:t>209</a:t>
            </a:r>
            <a:r>
              <a:rPr lang="zh-CN" altLang="en-US" sz="2400" dirty="0" smtClean="0">
                <a:solidFill>
                  <a:schemeClr val="tx1"/>
                </a:solidFill>
              </a:rPr>
              <a:t>萬名</a:t>
            </a:r>
            <a:endParaRPr lang="en-US" altLang="zh-CN" sz="2400" dirty="0" smtClean="0">
              <a:solidFill>
                <a:schemeClr val="tx1"/>
              </a:solidFill>
            </a:endParaRPr>
          </a:p>
          <a:p>
            <a:pPr algn="l"/>
            <a:r>
              <a:rPr lang="en-US" altLang="ko-KR" sz="2400" dirty="0" smtClean="0">
                <a:solidFill>
                  <a:schemeClr val="tx1"/>
                </a:solidFill>
              </a:rPr>
              <a:t>1989</a:t>
            </a:r>
            <a:r>
              <a:rPr lang="ko-KR" altLang="en-US" sz="2400" dirty="0" smtClean="0">
                <a:solidFill>
                  <a:schemeClr val="tx1"/>
                </a:solidFill>
              </a:rPr>
              <a:t>년 → </a:t>
            </a:r>
            <a:r>
              <a:rPr lang="zh-CN" altLang="en-US" sz="2400" dirty="0" smtClean="0">
                <a:solidFill>
                  <a:schemeClr val="tx1"/>
                </a:solidFill>
              </a:rPr>
              <a:t>人口動態統計約</a:t>
            </a:r>
            <a:r>
              <a:rPr lang="en-US" altLang="zh-CN" sz="2400" dirty="0" smtClean="0">
                <a:solidFill>
                  <a:schemeClr val="tx1"/>
                </a:solidFill>
              </a:rPr>
              <a:t>125</a:t>
            </a:r>
            <a:r>
              <a:rPr lang="zh-CN" altLang="en-US" sz="2400" dirty="0" smtClean="0">
                <a:solidFill>
                  <a:schemeClr val="tx1"/>
                </a:solidFill>
              </a:rPr>
              <a:t>萬</a:t>
            </a:r>
            <a:endParaRPr lang="en-US" altLang="ko-KR" dirty="0" smtClean="0"/>
          </a:p>
          <a:p>
            <a:endParaRPr lang="ko-KR" altLang="en-US" dirty="0"/>
          </a:p>
        </p:txBody>
      </p:sp>
      <p:pic>
        <p:nvPicPr>
          <p:cNvPr id="4" name="그림 3" descr="dd.jpg"/>
          <p:cNvPicPr>
            <a:picLocks noChangeAspect="1"/>
          </p:cNvPicPr>
          <p:nvPr/>
        </p:nvPicPr>
        <p:blipFill>
          <a:blip r:embed="rId2" cstate="print"/>
          <a:stretch>
            <a:fillRect/>
          </a:stretch>
        </p:blipFill>
        <p:spPr>
          <a:xfrm>
            <a:off x="4095750" y="4437112"/>
            <a:ext cx="5048250" cy="1647825"/>
          </a:xfrm>
          <a:prstGeom prst="rect">
            <a:avLst/>
          </a:prstGeom>
        </p:spPr>
      </p:pic>
      <p:pic>
        <p:nvPicPr>
          <p:cNvPr id="5" name="그림 4" descr="s.jpg"/>
          <p:cNvPicPr>
            <a:picLocks noChangeAspect="1"/>
          </p:cNvPicPr>
          <p:nvPr/>
        </p:nvPicPr>
        <p:blipFill>
          <a:blip r:embed="rId3" cstate="print"/>
          <a:stretch>
            <a:fillRect/>
          </a:stretch>
        </p:blipFill>
        <p:spPr>
          <a:xfrm>
            <a:off x="395536" y="1772816"/>
            <a:ext cx="4032448" cy="3672408"/>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67544" y="0"/>
            <a:ext cx="8229600" cy="1143000"/>
          </a:xfrm>
        </p:spPr>
        <p:txBody>
          <a:bodyPr>
            <a:normAutofit/>
          </a:bodyPr>
          <a:lstStyle/>
          <a:p>
            <a:pPr algn="l"/>
            <a:r>
              <a:rPr lang="ko-KR" altLang="en-US" sz="3600" b="1" dirty="0" smtClean="0">
                <a:solidFill>
                  <a:srgbClr val="FF0000"/>
                </a:solidFill>
                <a:latin typeface="굴림" pitchFamily="50" charset="-127"/>
                <a:ea typeface="굴림" pitchFamily="50" charset="-127"/>
              </a:rPr>
              <a:t>일본의 </a:t>
            </a:r>
            <a:r>
              <a:rPr lang="ko-KR" altLang="en-US" sz="3600" b="1" dirty="0" err="1" smtClean="0">
                <a:solidFill>
                  <a:srgbClr val="FF0000"/>
                </a:solidFill>
                <a:latin typeface="굴림" pitchFamily="50" charset="-127"/>
                <a:ea typeface="굴림" pitchFamily="50" charset="-127"/>
              </a:rPr>
              <a:t>저출산</a:t>
            </a:r>
            <a:r>
              <a:rPr lang="ko-KR" altLang="en-US" sz="3600" b="1" dirty="0" smtClean="0">
                <a:solidFill>
                  <a:srgbClr val="FF0000"/>
                </a:solidFill>
                <a:latin typeface="굴림" pitchFamily="50" charset="-127"/>
                <a:ea typeface="굴림" pitchFamily="50" charset="-127"/>
              </a:rPr>
              <a:t> 대책</a:t>
            </a:r>
            <a:endParaRPr lang="ko-KR" altLang="en-US" sz="3600" b="1" dirty="0">
              <a:solidFill>
                <a:srgbClr val="FF0000"/>
              </a:solidFill>
              <a:latin typeface="굴림" pitchFamily="50" charset="-127"/>
              <a:ea typeface="굴림" pitchFamily="50" charset="-127"/>
            </a:endParaRPr>
          </a:p>
        </p:txBody>
      </p:sp>
      <p:sp>
        <p:nvSpPr>
          <p:cNvPr id="7" name="TextBox 6"/>
          <p:cNvSpPr txBox="1"/>
          <p:nvPr/>
        </p:nvSpPr>
        <p:spPr>
          <a:xfrm>
            <a:off x="539552" y="1052736"/>
            <a:ext cx="7632848" cy="923330"/>
          </a:xfrm>
          <a:prstGeom prst="rect">
            <a:avLst/>
          </a:prstGeom>
          <a:noFill/>
        </p:spPr>
        <p:txBody>
          <a:bodyPr wrap="square" rtlCol="0">
            <a:spAutoFit/>
          </a:bodyPr>
          <a:lstStyle/>
          <a:p>
            <a:r>
              <a:rPr lang="en-US" altLang="ko-KR" dirty="0" smtClean="0">
                <a:latin typeface="굴림" pitchFamily="50" charset="-127"/>
                <a:ea typeface="굴림" pitchFamily="50" charset="-127"/>
              </a:rPr>
              <a:t>.</a:t>
            </a:r>
          </a:p>
          <a:p>
            <a:endParaRPr lang="ko-KR" altLang="en-US" dirty="0" smtClean="0">
              <a:latin typeface="굴림" pitchFamily="50" charset="-127"/>
              <a:ea typeface="굴림" pitchFamily="50" charset="-127"/>
            </a:endParaRPr>
          </a:p>
          <a:p>
            <a:endParaRPr lang="ko-KR" altLang="en-US" dirty="0">
              <a:latin typeface="굴림" pitchFamily="50" charset="-127"/>
              <a:ea typeface="굴림" pitchFamily="50" charset="-127"/>
            </a:endParaRPr>
          </a:p>
        </p:txBody>
      </p:sp>
      <p:sp>
        <p:nvSpPr>
          <p:cNvPr id="4" name="TextBox 3"/>
          <p:cNvSpPr txBox="1"/>
          <p:nvPr/>
        </p:nvSpPr>
        <p:spPr>
          <a:xfrm>
            <a:off x="467544" y="1844824"/>
            <a:ext cx="7920880" cy="1661993"/>
          </a:xfrm>
          <a:prstGeom prst="rect">
            <a:avLst/>
          </a:prstGeom>
          <a:noFill/>
        </p:spPr>
        <p:txBody>
          <a:bodyPr wrap="square" rtlCol="0">
            <a:spAutoFit/>
          </a:bodyPr>
          <a:lstStyle/>
          <a:p>
            <a:pPr marL="514350" indent="-514350">
              <a:buAutoNum type="arabicParenBoth"/>
            </a:pPr>
            <a:r>
              <a:rPr lang="ko-KR" altLang="en-US" sz="2800" b="1" dirty="0" smtClean="0"/>
              <a:t>출산 육아 일시금 제도</a:t>
            </a:r>
            <a:endParaRPr lang="en-US" altLang="ko-KR" sz="2800" b="1" dirty="0" smtClean="0"/>
          </a:p>
          <a:p>
            <a:pPr marL="514350" indent="-514350"/>
            <a:r>
              <a:rPr lang="en-US" altLang="ko-KR" sz="2800" b="1" dirty="0" smtClean="0"/>
              <a:t>     </a:t>
            </a:r>
            <a:r>
              <a:rPr lang="zh-CN" altLang="en-US" sz="2800" b="1" dirty="0" smtClean="0"/>
              <a:t>出生嬰兒日時金制度</a:t>
            </a:r>
            <a:endParaRPr lang="ko-KR" altLang="en-US" sz="2800" b="1" dirty="0" smtClean="0"/>
          </a:p>
          <a:p>
            <a:endParaRPr lang="ko-KR" altLang="en-US" sz="2800" dirty="0" smtClean="0"/>
          </a:p>
          <a:p>
            <a:endParaRPr lang="ko-KR" altLang="en-US" dirty="0"/>
          </a:p>
        </p:txBody>
      </p:sp>
      <p:sp>
        <p:nvSpPr>
          <p:cNvPr id="5" name="TextBox 4"/>
          <p:cNvSpPr txBox="1"/>
          <p:nvPr/>
        </p:nvSpPr>
        <p:spPr>
          <a:xfrm>
            <a:off x="467544" y="2924944"/>
            <a:ext cx="7920880" cy="1231106"/>
          </a:xfrm>
          <a:prstGeom prst="rect">
            <a:avLst/>
          </a:prstGeom>
          <a:noFill/>
        </p:spPr>
        <p:txBody>
          <a:bodyPr wrap="square" rtlCol="0">
            <a:spAutoFit/>
          </a:bodyPr>
          <a:lstStyle/>
          <a:p>
            <a:r>
              <a:rPr lang="en-US" altLang="ko-KR" sz="2800" b="1" dirty="0" smtClean="0"/>
              <a:t>(2)</a:t>
            </a:r>
            <a:r>
              <a:rPr lang="ko-KR" altLang="en-US" sz="2800" b="1" dirty="0" smtClean="0"/>
              <a:t>자녀수당법</a:t>
            </a:r>
            <a:endParaRPr lang="en-US" altLang="ko-KR" sz="2800" b="1" dirty="0" smtClean="0"/>
          </a:p>
          <a:p>
            <a:r>
              <a:rPr lang="en-US" altLang="ko-KR" sz="2800" b="1" dirty="0" smtClean="0"/>
              <a:t>    </a:t>
            </a:r>
            <a:r>
              <a:rPr lang="zh-CN" altLang="en-US" sz="2800" b="1" dirty="0" smtClean="0"/>
              <a:t>子女手段法</a:t>
            </a:r>
            <a:endParaRPr lang="ko-KR" altLang="en-US" sz="2800" dirty="0" smtClean="0"/>
          </a:p>
          <a:p>
            <a:endParaRPr lang="ko-KR" altLang="en-US" dirty="0"/>
          </a:p>
        </p:txBody>
      </p:sp>
      <p:sp>
        <p:nvSpPr>
          <p:cNvPr id="6" name="TextBox 5"/>
          <p:cNvSpPr txBox="1"/>
          <p:nvPr/>
        </p:nvSpPr>
        <p:spPr>
          <a:xfrm>
            <a:off x="467544" y="3933056"/>
            <a:ext cx="7920880" cy="2092881"/>
          </a:xfrm>
          <a:prstGeom prst="rect">
            <a:avLst/>
          </a:prstGeom>
          <a:noFill/>
        </p:spPr>
        <p:txBody>
          <a:bodyPr wrap="square" rtlCol="0">
            <a:spAutoFit/>
          </a:bodyPr>
          <a:lstStyle/>
          <a:p>
            <a:r>
              <a:rPr lang="en-US" altLang="ko-KR" sz="2800" b="1" dirty="0" smtClean="0"/>
              <a:t>(3)</a:t>
            </a:r>
            <a:r>
              <a:rPr lang="ko-KR" altLang="en-US" sz="2800" b="1" dirty="0" smtClean="0"/>
              <a:t> 소자화</a:t>
            </a:r>
            <a:r>
              <a:rPr lang="en-US" altLang="ko-KR" sz="2800" b="1" dirty="0" smtClean="0"/>
              <a:t>(</a:t>
            </a:r>
            <a:r>
              <a:rPr lang="ko-KR" altLang="en-US" sz="2800" b="1" dirty="0" smtClean="0"/>
              <a:t>少子化</a:t>
            </a:r>
            <a:r>
              <a:rPr lang="en-US" altLang="ko-KR" sz="2800" b="1" dirty="0" smtClean="0"/>
              <a:t>)</a:t>
            </a:r>
            <a:r>
              <a:rPr lang="ko-KR" altLang="en-US" sz="2800" b="1" dirty="0" smtClean="0"/>
              <a:t>대책 플러스 원</a:t>
            </a:r>
            <a:endParaRPr lang="en-US" altLang="ko-KR" sz="2800" b="1" dirty="0" smtClean="0"/>
          </a:p>
          <a:p>
            <a:r>
              <a:rPr lang="en-US" altLang="ko-KR" sz="2800" b="1" dirty="0" smtClean="0"/>
              <a:t>     </a:t>
            </a:r>
            <a:r>
              <a:rPr lang="zh-CN" altLang="en-US" sz="2800" b="1" dirty="0" smtClean="0"/>
              <a:t>少子化對策增加源</a:t>
            </a:r>
            <a:endParaRPr lang="ko-KR" altLang="en-US" sz="2800" b="1" dirty="0" smtClean="0"/>
          </a:p>
          <a:p>
            <a:endParaRPr lang="ko-KR" altLang="en-US" sz="2800" dirty="0" smtClean="0"/>
          </a:p>
          <a:p>
            <a:endParaRPr lang="ko-KR" altLang="en-US" sz="2800" dirty="0" smtClean="0"/>
          </a:p>
          <a:p>
            <a:endParaRPr lang="ko-KR" altLang="en-US" dirty="0"/>
          </a:p>
        </p:txBody>
      </p:sp>
      <p:sp>
        <p:nvSpPr>
          <p:cNvPr id="9" name="TextBox 8"/>
          <p:cNvSpPr txBox="1"/>
          <p:nvPr/>
        </p:nvSpPr>
        <p:spPr>
          <a:xfrm>
            <a:off x="467544" y="4869160"/>
            <a:ext cx="7920880" cy="1231106"/>
          </a:xfrm>
          <a:prstGeom prst="rect">
            <a:avLst/>
          </a:prstGeom>
          <a:noFill/>
        </p:spPr>
        <p:txBody>
          <a:bodyPr wrap="square" rtlCol="0">
            <a:spAutoFit/>
          </a:bodyPr>
          <a:lstStyle/>
          <a:p>
            <a:r>
              <a:rPr lang="en-US" altLang="ko-KR" sz="2800" b="1" dirty="0" smtClean="0"/>
              <a:t>(4) </a:t>
            </a:r>
            <a:r>
              <a:rPr lang="ko-KR" altLang="en-US" sz="2800" b="1" dirty="0" smtClean="0"/>
              <a:t>보육서비스</a:t>
            </a:r>
            <a:endParaRPr lang="en-US" altLang="ko-KR" sz="2800" b="1" dirty="0" smtClean="0"/>
          </a:p>
          <a:p>
            <a:r>
              <a:rPr lang="en-US" altLang="ko-KR" sz="2800" b="1" dirty="0" smtClean="0"/>
              <a:t>     </a:t>
            </a:r>
            <a:r>
              <a:rPr lang="zh-CN" altLang="en-US" sz="2800" b="1" dirty="0" smtClean="0"/>
              <a:t>保育服務</a:t>
            </a:r>
            <a:r>
              <a:rPr lang="ko-KR" altLang="en-US" sz="2800" b="1" dirty="0" smtClean="0"/>
              <a:t> </a:t>
            </a:r>
            <a:endParaRPr lang="ko-KR" altLang="en-US" sz="2800" dirty="0" smtClean="0"/>
          </a:p>
          <a:p>
            <a:endParaRPr lang="ko-KR"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24"/>
          <p:cNvSpPr txBox="1"/>
          <p:nvPr/>
        </p:nvSpPr>
        <p:spPr>
          <a:xfrm>
            <a:off x="1135620" y="1424182"/>
            <a:ext cx="7151156" cy="584775"/>
          </a:xfrm>
          <a:prstGeom prst="rect">
            <a:avLst/>
          </a:prstGeom>
          <a:noFill/>
        </p:spPr>
        <p:txBody>
          <a:bodyPr wrap="square" rtlCol="0">
            <a:spAutoFit/>
          </a:bodyPr>
          <a:lstStyle/>
          <a:p>
            <a:r>
              <a:rPr lang="ko-KR" altLang="en-US" sz="3200" b="1" dirty="0" smtClean="0">
                <a:latin typeface="굴림" pitchFamily="50" charset="-127"/>
                <a:ea typeface="굴림" pitchFamily="50" charset="-127"/>
              </a:rPr>
              <a:t>일본의 이혼                   </a:t>
            </a:r>
            <a:r>
              <a:rPr lang="zh-CN" altLang="en-US" sz="3200" b="1" dirty="0" smtClean="0">
                <a:latin typeface="굴림" pitchFamily="50" charset="-127"/>
                <a:ea typeface="굴림" pitchFamily="50" charset="-127"/>
              </a:rPr>
              <a:t>日本 的 離婚</a:t>
            </a:r>
            <a:r>
              <a:rPr lang="ko-KR" altLang="en-US" sz="3200" b="1" dirty="0" smtClean="0">
                <a:latin typeface="굴림" pitchFamily="50" charset="-127"/>
                <a:ea typeface="굴림" pitchFamily="50" charset="-127"/>
              </a:rPr>
              <a:t>                  </a:t>
            </a:r>
            <a:endParaRPr lang="ko-KR" altLang="en-US" sz="3200" b="1" dirty="0">
              <a:latin typeface="굴림" pitchFamily="50" charset="-127"/>
              <a:ea typeface="굴림" pitchFamily="50" charset="-127"/>
            </a:endParaRPr>
          </a:p>
        </p:txBody>
      </p:sp>
      <p:pic>
        <p:nvPicPr>
          <p:cNvPr id="26" name="그림 25" descr="1.bmp"/>
          <p:cNvPicPr>
            <a:picLocks noChangeAspect="1"/>
          </p:cNvPicPr>
          <p:nvPr/>
        </p:nvPicPr>
        <p:blipFill>
          <a:blip r:embed="rId2" cstate="print">
            <a:clrChange>
              <a:clrFrom>
                <a:srgbClr val="EEF2FB"/>
              </a:clrFrom>
              <a:clrTo>
                <a:srgbClr val="EEF2FB">
                  <a:alpha val="0"/>
                </a:srgbClr>
              </a:clrTo>
            </a:clrChange>
          </a:blip>
          <a:stretch>
            <a:fillRect/>
          </a:stretch>
        </p:blipFill>
        <p:spPr>
          <a:xfrm>
            <a:off x="642910" y="1357298"/>
            <a:ext cx="371224" cy="766658"/>
          </a:xfrm>
          <a:prstGeom prst="rect">
            <a:avLst/>
          </a:prstGeom>
        </p:spPr>
      </p:pic>
      <p:sp>
        <p:nvSpPr>
          <p:cNvPr id="28" name="TextBox 27"/>
          <p:cNvSpPr txBox="1"/>
          <p:nvPr/>
        </p:nvSpPr>
        <p:spPr>
          <a:xfrm>
            <a:off x="1142976" y="3143248"/>
            <a:ext cx="7572428" cy="584775"/>
          </a:xfrm>
          <a:prstGeom prst="rect">
            <a:avLst/>
          </a:prstGeom>
          <a:noFill/>
        </p:spPr>
        <p:txBody>
          <a:bodyPr wrap="square" rtlCol="0">
            <a:spAutoFit/>
          </a:bodyPr>
          <a:lstStyle/>
          <a:p>
            <a:r>
              <a:rPr lang="ko-KR" altLang="en-US" sz="3200" b="1" dirty="0" smtClean="0">
                <a:latin typeface="굴림" pitchFamily="50" charset="-127"/>
                <a:ea typeface="굴림" pitchFamily="50" charset="-127"/>
              </a:rPr>
              <a:t>일본의 출생률                </a:t>
            </a:r>
            <a:r>
              <a:rPr lang="zh-CN" altLang="en-US" sz="3200" b="1" dirty="0" smtClean="0">
                <a:latin typeface="굴림" pitchFamily="50" charset="-127"/>
                <a:ea typeface="굴림" pitchFamily="50" charset="-127"/>
              </a:rPr>
              <a:t>日本的出生率</a:t>
            </a:r>
            <a:endParaRPr lang="ko-KR" altLang="en-US" sz="3200" b="1" dirty="0">
              <a:latin typeface="굴림" pitchFamily="50" charset="-127"/>
              <a:ea typeface="굴림" pitchFamily="50" charset="-127"/>
            </a:endParaRPr>
          </a:p>
        </p:txBody>
      </p:sp>
      <p:pic>
        <p:nvPicPr>
          <p:cNvPr id="29" name="그림 28" descr="2.bmp"/>
          <p:cNvPicPr>
            <a:picLocks noChangeAspect="1"/>
          </p:cNvPicPr>
          <p:nvPr/>
        </p:nvPicPr>
        <p:blipFill>
          <a:blip r:embed="rId3" cstate="print">
            <a:clrChange>
              <a:clrFrom>
                <a:srgbClr val="EEF2FB"/>
              </a:clrFrom>
              <a:clrTo>
                <a:srgbClr val="EEF2FB">
                  <a:alpha val="0"/>
                </a:srgbClr>
              </a:clrTo>
            </a:clrChange>
          </a:blip>
          <a:stretch>
            <a:fillRect/>
          </a:stretch>
        </p:blipFill>
        <p:spPr>
          <a:xfrm>
            <a:off x="586821" y="2924944"/>
            <a:ext cx="384779" cy="786108"/>
          </a:xfrm>
          <a:prstGeom prst="rect">
            <a:avLst/>
          </a:prstGeom>
        </p:spPr>
      </p:pic>
      <p:sp>
        <p:nvSpPr>
          <p:cNvPr id="34" name="TextBox 33"/>
          <p:cNvSpPr txBox="1"/>
          <p:nvPr/>
        </p:nvSpPr>
        <p:spPr>
          <a:xfrm>
            <a:off x="1187624" y="4941168"/>
            <a:ext cx="7317456" cy="584775"/>
          </a:xfrm>
          <a:prstGeom prst="rect">
            <a:avLst/>
          </a:prstGeom>
          <a:noFill/>
        </p:spPr>
        <p:txBody>
          <a:bodyPr wrap="square" rtlCol="0">
            <a:spAutoFit/>
          </a:bodyPr>
          <a:lstStyle/>
          <a:p>
            <a:r>
              <a:rPr lang="ko-KR" altLang="en-US" sz="3200" b="1" dirty="0" smtClean="0">
                <a:latin typeface="굴림" pitchFamily="50" charset="-127"/>
                <a:ea typeface="굴림" pitchFamily="50" charset="-127"/>
              </a:rPr>
              <a:t>일본 고령화                   </a:t>
            </a:r>
            <a:r>
              <a:rPr lang="zh-CN" altLang="en-US" sz="3200" b="1" dirty="0" smtClean="0">
                <a:latin typeface="굴림" pitchFamily="50" charset="-127"/>
                <a:ea typeface="굴림" pitchFamily="50" charset="-127"/>
              </a:rPr>
              <a:t>日本 高齡化</a:t>
            </a:r>
            <a:r>
              <a:rPr lang="ko-KR" altLang="en-US" sz="3200" b="1" dirty="0" smtClean="0">
                <a:latin typeface="굴림" pitchFamily="50" charset="-127"/>
                <a:ea typeface="굴림" pitchFamily="50" charset="-127"/>
              </a:rPr>
              <a:t> </a:t>
            </a:r>
            <a:endParaRPr lang="ko-KR" altLang="en-US" sz="3200" b="1" dirty="0">
              <a:latin typeface="굴림" pitchFamily="50" charset="-127"/>
              <a:ea typeface="굴림" pitchFamily="50" charset="-127"/>
            </a:endParaRPr>
          </a:p>
        </p:txBody>
      </p:sp>
      <p:pic>
        <p:nvPicPr>
          <p:cNvPr id="35" name="그림 34" descr="3.bmp"/>
          <p:cNvPicPr>
            <a:picLocks noChangeAspect="1"/>
          </p:cNvPicPr>
          <p:nvPr/>
        </p:nvPicPr>
        <p:blipFill>
          <a:blip r:embed="rId4" cstate="print">
            <a:clrChange>
              <a:clrFrom>
                <a:srgbClr val="EEF2FB"/>
              </a:clrFrom>
              <a:clrTo>
                <a:srgbClr val="EEF2FB">
                  <a:alpha val="0"/>
                </a:srgbClr>
              </a:clrTo>
            </a:clrChange>
          </a:blip>
          <a:stretch>
            <a:fillRect/>
          </a:stretch>
        </p:blipFill>
        <p:spPr>
          <a:xfrm>
            <a:off x="611560" y="4725144"/>
            <a:ext cx="428628" cy="885210"/>
          </a:xfrm>
          <a:prstGeom prst="rect">
            <a:avLst/>
          </a:prstGeom>
        </p:spPr>
      </p:pic>
      <p:sp>
        <p:nvSpPr>
          <p:cNvPr id="14" name="TextBox 13"/>
          <p:cNvSpPr txBox="1"/>
          <p:nvPr/>
        </p:nvSpPr>
        <p:spPr>
          <a:xfrm>
            <a:off x="403971" y="277778"/>
            <a:ext cx="8954695" cy="923330"/>
          </a:xfrm>
          <a:prstGeom prst="rect">
            <a:avLst/>
          </a:prstGeom>
          <a:noFill/>
        </p:spPr>
        <p:txBody>
          <a:bodyPr wrap="none" rtlCol="0">
            <a:spAutoFit/>
          </a:bodyPr>
          <a:lstStyle/>
          <a:p>
            <a:r>
              <a:rPr lang="ko-KR" altLang="en-US" sz="5400" b="1" spc="-300" dirty="0" smtClean="0">
                <a:solidFill>
                  <a:schemeClr val="tx1">
                    <a:lumMod val="85000"/>
                    <a:lumOff val="15000"/>
                  </a:schemeClr>
                </a:solidFill>
                <a:latin typeface="굴림" pitchFamily="50" charset="-127"/>
                <a:ea typeface="굴림" pitchFamily="50" charset="-127"/>
              </a:rPr>
              <a:t>  목차                   </a:t>
            </a:r>
            <a:r>
              <a:rPr lang="zh-CN" altLang="en-US" sz="5400" b="1" spc="-300" dirty="0" smtClean="0">
                <a:solidFill>
                  <a:schemeClr val="tx1">
                    <a:lumMod val="85000"/>
                    <a:lumOff val="15000"/>
                  </a:schemeClr>
                </a:solidFill>
                <a:latin typeface="굴림" pitchFamily="50" charset="-127"/>
                <a:ea typeface="굴림" pitchFamily="50" charset="-127"/>
              </a:rPr>
              <a:t>目录</a:t>
            </a:r>
            <a:r>
              <a:rPr lang="ko-KR" altLang="en-US" sz="5400" b="1" spc="-300" dirty="0" smtClean="0">
                <a:solidFill>
                  <a:schemeClr val="tx1">
                    <a:lumMod val="85000"/>
                    <a:lumOff val="15000"/>
                  </a:schemeClr>
                </a:solidFill>
                <a:latin typeface="굴림" pitchFamily="50" charset="-127"/>
                <a:ea typeface="굴림" pitchFamily="50" charset="-127"/>
              </a:rPr>
              <a:t>            </a:t>
            </a:r>
            <a:endParaRPr lang="ko-KR" altLang="en-US" sz="5400" b="1" spc="-300" dirty="0">
              <a:solidFill>
                <a:schemeClr val="tx1">
                  <a:lumMod val="85000"/>
                  <a:lumOff val="15000"/>
                </a:schemeClr>
              </a:solidFill>
              <a:latin typeface="굴림" pitchFamily="50" charset="-127"/>
              <a:ea typeface="굴림" pitchFamily="50" charset="-127"/>
            </a:endParaRPr>
          </a:p>
        </p:txBody>
      </p:sp>
      <p:pic>
        <p:nvPicPr>
          <p:cNvPr id="10" name="그림 25" descr="1.bmp"/>
          <p:cNvPicPr>
            <a:picLocks noChangeAspect="1"/>
          </p:cNvPicPr>
          <p:nvPr/>
        </p:nvPicPr>
        <p:blipFill>
          <a:blip r:embed="rId2" cstate="print">
            <a:clrChange>
              <a:clrFrom>
                <a:srgbClr val="EEF2FB"/>
              </a:clrFrom>
              <a:clrTo>
                <a:srgbClr val="EEF2FB">
                  <a:alpha val="0"/>
                </a:srgbClr>
              </a:clrTo>
            </a:clrChange>
          </a:blip>
          <a:stretch>
            <a:fillRect/>
          </a:stretch>
        </p:blipFill>
        <p:spPr>
          <a:xfrm>
            <a:off x="5286380" y="1357298"/>
            <a:ext cx="371224" cy="766658"/>
          </a:xfrm>
          <a:prstGeom prst="rect">
            <a:avLst/>
          </a:prstGeom>
        </p:spPr>
      </p:pic>
      <p:pic>
        <p:nvPicPr>
          <p:cNvPr id="11" name="그림 28" descr="2.bmp"/>
          <p:cNvPicPr>
            <a:picLocks noChangeAspect="1"/>
          </p:cNvPicPr>
          <p:nvPr/>
        </p:nvPicPr>
        <p:blipFill>
          <a:blip r:embed="rId3" cstate="print">
            <a:clrChange>
              <a:clrFrom>
                <a:srgbClr val="EEF2FB"/>
              </a:clrFrom>
              <a:clrTo>
                <a:srgbClr val="EEF2FB">
                  <a:alpha val="0"/>
                </a:srgbClr>
              </a:clrTo>
            </a:clrChange>
          </a:blip>
          <a:stretch>
            <a:fillRect/>
          </a:stretch>
        </p:blipFill>
        <p:spPr>
          <a:xfrm>
            <a:off x="5286380" y="3000372"/>
            <a:ext cx="384779" cy="786108"/>
          </a:xfrm>
          <a:prstGeom prst="rect">
            <a:avLst/>
          </a:prstGeom>
        </p:spPr>
      </p:pic>
      <p:pic>
        <p:nvPicPr>
          <p:cNvPr id="12" name="그림 34" descr="3.bmp"/>
          <p:cNvPicPr>
            <a:picLocks noChangeAspect="1"/>
          </p:cNvPicPr>
          <p:nvPr/>
        </p:nvPicPr>
        <p:blipFill>
          <a:blip r:embed="rId4" cstate="print">
            <a:clrChange>
              <a:clrFrom>
                <a:srgbClr val="EEF2FB"/>
              </a:clrFrom>
              <a:clrTo>
                <a:srgbClr val="EEF2FB">
                  <a:alpha val="0"/>
                </a:srgbClr>
              </a:clrTo>
            </a:clrChange>
          </a:blip>
          <a:stretch>
            <a:fillRect/>
          </a:stretch>
        </p:blipFill>
        <p:spPr>
          <a:xfrm>
            <a:off x="5286380" y="4714884"/>
            <a:ext cx="428628" cy="885210"/>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539552" y="188640"/>
            <a:ext cx="7772400" cy="1470025"/>
          </a:xfrm>
        </p:spPr>
        <p:txBody>
          <a:bodyPr>
            <a:normAutofit/>
          </a:bodyPr>
          <a:lstStyle/>
          <a:p>
            <a:pPr algn="l"/>
            <a:r>
              <a:rPr lang="en-US" altLang="ko-KR" sz="3600" dirty="0" smtClean="0"/>
              <a:t>(1)</a:t>
            </a:r>
            <a:r>
              <a:rPr lang="ko-KR" altLang="en-US" sz="3600" dirty="0" smtClean="0"/>
              <a:t>출산육아 </a:t>
            </a:r>
            <a:r>
              <a:rPr lang="ko-KR" altLang="en-US" sz="3600" dirty="0" err="1" smtClean="0"/>
              <a:t>일시금</a:t>
            </a:r>
            <a:r>
              <a:rPr lang="ko-KR" altLang="en-US" sz="3600" dirty="0" smtClean="0"/>
              <a:t> 제도 </a:t>
            </a:r>
            <a:endParaRPr lang="ko-KR" altLang="en-US" sz="3600" dirty="0"/>
          </a:p>
        </p:txBody>
      </p:sp>
      <p:sp>
        <p:nvSpPr>
          <p:cNvPr id="3" name="부제목 2"/>
          <p:cNvSpPr>
            <a:spLocks noGrp="1"/>
          </p:cNvSpPr>
          <p:nvPr>
            <p:ph type="subTitle" idx="1"/>
          </p:nvPr>
        </p:nvSpPr>
        <p:spPr>
          <a:xfrm>
            <a:off x="1043608" y="1340768"/>
            <a:ext cx="7304856" cy="1728192"/>
          </a:xfrm>
        </p:spPr>
        <p:txBody>
          <a:bodyPr>
            <a:normAutofit/>
          </a:bodyPr>
          <a:lstStyle/>
          <a:p>
            <a:pPr algn="l">
              <a:buFontTx/>
              <a:buChar char="-"/>
            </a:pPr>
            <a:r>
              <a:rPr lang="ko-KR" altLang="en-US" sz="2800" dirty="0" smtClean="0">
                <a:solidFill>
                  <a:schemeClr val="tx1"/>
                </a:solidFill>
              </a:rPr>
              <a:t>출생하는 아기 </a:t>
            </a:r>
            <a:r>
              <a:rPr lang="en-US" altLang="ko-KR" sz="2800" dirty="0" smtClean="0">
                <a:solidFill>
                  <a:schemeClr val="tx1"/>
                </a:solidFill>
              </a:rPr>
              <a:t>1</a:t>
            </a:r>
            <a:r>
              <a:rPr lang="ko-KR" altLang="en-US" sz="2800" dirty="0" smtClean="0">
                <a:solidFill>
                  <a:schemeClr val="tx1"/>
                </a:solidFill>
              </a:rPr>
              <a:t>명마다 일률적으로 </a:t>
            </a:r>
            <a:r>
              <a:rPr lang="en-US" altLang="ko-KR" sz="2800" dirty="0" smtClean="0">
                <a:solidFill>
                  <a:schemeClr val="tx1"/>
                </a:solidFill>
              </a:rPr>
              <a:t>42</a:t>
            </a:r>
            <a:r>
              <a:rPr lang="ko-KR" altLang="en-US" sz="2800" dirty="0" smtClean="0">
                <a:solidFill>
                  <a:schemeClr val="tx1"/>
                </a:solidFill>
              </a:rPr>
              <a:t>만엔     </a:t>
            </a:r>
            <a:endParaRPr lang="en-US" altLang="ko-KR" sz="2800" dirty="0" smtClean="0">
              <a:solidFill>
                <a:schemeClr val="tx1"/>
              </a:solidFill>
            </a:endParaRPr>
          </a:p>
          <a:p>
            <a:pPr algn="l"/>
            <a:r>
              <a:rPr lang="en-US" altLang="ko-KR" sz="2800" dirty="0" smtClean="0">
                <a:solidFill>
                  <a:schemeClr val="tx1"/>
                </a:solidFill>
              </a:rPr>
              <a:t> (</a:t>
            </a:r>
            <a:r>
              <a:rPr lang="ko-KR" altLang="en-US" sz="2800" dirty="0" smtClean="0">
                <a:solidFill>
                  <a:schemeClr val="tx1"/>
                </a:solidFill>
              </a:rPr>
              <a:t>쌍둥이라면</a:t>
            </a:r>
            <a:r>
              <a:rPr lang="en-US" altLang="ko-KR" sz="2800" dirty="0" smtClean="0">
                <a:solidFill>
                  <a:schemeClr val="tx1"/>
                </a:solidFill>
              </a:rPr>
              <a:t>84</a:t>
            </a:r>
            <a:r>
              <a:rPr lang="ko-KR" altLang="en-US" sz="2800" dirty="0" smtClean="0">
                <a:solidFill>
                  <a:schemeClr val="tx1"/>
                </a:solidFill>
              </a:rPr>
              <a:t>만엔</a:t>
            </a:r>
            <a:r>
              <a:rPr lang="en-US" altLang="ko-KR" sz="2800" dirty="0" smtClean="0">
                <a:solidFill>
                  <a:schemeClr val="tx1"/>
                </a:solidFill>
              </a:rPr>
              <a:t>)</a:t>
            </a:r>
            <a:r>
              <a:rPr lang="ko-KR" altLang="en-US" sz="2800" dirty="0" smtClean="0">
                <a:solidFill>
                  <a:schemeClr val="tx1"/>
                </a:solidFill>
              </a:rPr>
              <a:t>을 지급</a:t>
            </a:r>
          </a:p>
          <a:p>
            <a:pPr algn="l"/>
            <a:r>
              <a:rPr lang="en-US" altLang="ko-KR" sz="2800" dirty="0" smtClean="0">
                <a:solidFill>
                  <a:schemeClr val="tx1"/>
                </a:solidFill>
              </a:rPr>
              <a:t>- </a:t>
            </a:r>
            <a:r>
              <a:rPr lang="ko-KR" altLang="en-US" sz="2800" dirty="0" smtClean="0">
                <a:solidFill>
                  <a:schemeClr val="tx1"/>
                </a:solidFill>
              </a:rPr>
              <a:t>또한 임산부 검진을 </a:t>
            </a:r>
            <a:r>
              <a:rPr lang="en-US" altLang="ko-KR" sz="2800" dirty="0" smtClean="0">
                <a:solidFill>
                  <a:schemeClr val="tx1"/>
                </a:solidFill>
              </a:rPr>
              <a:t>14</a:t>
            </a:r>
            <a:r>
              <a:rPr lang="ko-KR" altLang="en-US" sz="2800" dirty="0" smtClean="0">
                <a:solidFill>
                  <a:schemeClr val="tx1"/>
                </a:solidFill>
              </a:rPr>
              <a:t>회까지 정부가 부담 </a:t>
            </a:r>
          </a:p>
          <a:p>
            <a:endParaRPr lang="ko-KR" altLang="en-US" dirty="0" smtClean="0"/>
          </a:p>
          <a:p>
            <a:endParaRPr lang="ko-KR" altLang="en-US" dirty="0"/>
          </a:p>
        </p:txBody>
      </p:sp>
      <p:pic>
        <p:nvPicPr>
          <p:cNvPr id="5" name="그림 4" descr="z.jpg"/>
          <p:cNvPicPr>
            <a:picLocks noChangeAspect="1"/>
          </p:cNvPicPr>
          <p:nvPr/>
        </p:nvPicPr>
        <p:blipFill>
          <a:blip r:embed="rId2" cstate="print"/>
          <a:stretch>
            <a:fillRect/>
          </a:stretch>
        </p:blipFill>
        <p:spPr>
          <a:xfrm>
            <a:off x="395536" y="3068960"/>
            <a:ext cx="4667250" cy="3114675"/>
          </a:xfrm>
          <a:prstGeom prst="rect">
            <a:avLst/>
          </a:prstGeom>
        </p:spPr>
      </p:pic>
      <p:sp>
        <p:nvSpPr>
          <p:cNvPr id="7" name="TextBox 6"/>
          <p:cNvSpPr txBox="1"/>
          <p:nvPr/>
        </p:nvSpPr>
        <p:spPr>
          <a:xfrm>
            <a:off x="5004048" y="3212976"/>
            <a:ext cx="3960440" cy="2431435"/>
          </a:xfrm>
          <a:prstGeom prst="rect">
            <a:avLst/>
          </a:prstGeom>
          <a:noFill/>
        </p:spPr>
        <p:txBody>
          <a:bodyPr wrap="square" rtlCol="0">
            <a:spAutoFit/>
          </a:bodyPr>
          <a:lstStyle/>
          <a:p>
            <a:r>
              <a:rPr lang="ko-KR" altLang="en-US" sz="2800" b="1" dirty="0" smtClean="0">
                <a:solidFill>
                  <a:srgbClr val="FF0000"/>
                </a:solidFill>
              </a:rPr>
              <a:t>★</a:t>
            </a:r>
            <a:r>
              <a:rPr lang="ko-KR" altLang="en-US" sz="2400" b="1" dirty="0" err="1" smtClean="0">
                <a:solidFill>
                  <a:srgbClr val="FF0000"/>
                </a:solidFill>
              </a:rPr>
              <a:t>파파</a:t>
            </a:r>
            <a:r>
              <a:rPr lang="en-US" altLang="ko-KR" sz="2400" b="1" dirty="0" smtClean="0">
                <a:solidFill>
                  <a:srgbClr val="FF0000"/>
                </a:solidFill>
              </a:rPr>
              <a:t>·</a:t>
            </a:r>
            <a:r>
              <a:rPr lang="ko-KR" altLang="en-US" sz="2400" b="1" dirty="0" smtClean="0">
                <a:solidFill>
                  <a:srgbClr val="FF0000"/>
                </a:solidFill>
              </a:rPr>
              <a:t>마마 육아휴업 </a:t>
            </a:r>
            <a:r>
              <a:rPr lang="ko-KR" altLang="en-US" sz="2400" b="1" dirty="0" err="1" smtClean="0">
                <a:solidFill>
                  <a:srgbClr val="FF0000"/>
                </a:solidFill>
              </a:rPr>
              <a:t>플러</a:t>
            </a:r>
            <a:r>
              <a:rPr lang="ko-KR" altLang="en-US" sz="2400" b="1" dirty="0" smtClean="0">
                <a:solidFill>
                  <a:srgbClr val="FF0000"/>
                </a:solidFill>
              </a:rPr>
              <a:t>  </a:t>
            </a:r>
            <a:endParaRPr lang="en-US" altLang="ko-KR" sz="2400" b="1" dirty="0" smtClean="0">
              <a:solidFill>
                <a:srgbClr val="FF0000"/>
              </a:solidFill>
            </a:endParaRPr>
          </a:p>
          <a:p>
            <a:r>
              <a:rPr lang="en-US" altLang="ko-KR" sz="2400" b="1" dirty="0" smtClean="0">
                <a:solidFill>
                  <a:srgbClr val="FF0000"/>
                </a:solidFill>
              </a:rPr>
              <a:t>    </a:t>
            </a:r>
            <a:r>
              <a:rPr lang="ko-KR" altLang="en-US" sz="2400" b="1" dirty="0" err="1" smtClean="0">
                <a:solidFill>
                  <a:srgbClr val="FF0000"/>
                </a:solidFill>
              </a:rPr>
              <a:t>스제도</a:t>
            </a:r>
            <a:r>
              <a:rPr lang="ko-KR" altLang="en-US" sz="2000" dirty="0" smtClean="0">
                <a:solidFill>
                  <a:srgbClr val="FF0000"/>
                </a:solidFill>
              </a:rPr>
              <a:t> </a:t>
            </a:r>
          </a:p>
          <a:p>
            <a:r>
              <a:rPr lang="en-US" altLang="ko-KR" sz="2000" dirty="0" smtClean="0"/>
              <a:t>   - </a:t>
            </a:r>
            <a:r>
              <a:rPr lang="ko-KR" altLang="en-US" sz="2000" dirty="0" smtClean="0"/>
              <a:t>부부가 같이 </a:t>
            </a:r>
            <a:r>
              <a:rPr lang="ko-KR" altLang="en-US" sz="2000" dirty="0" err="1" smtClean="0"/>
              <a:t>육아휴업를</a:t>
            </a:r>
            <a:r>
              <a:rPr lang="ko-KR" altLang="en-US" sz="2000" dirty="0" smtClean="0"/>
              <a:t> 하는    </a:t>
            </a:r>
            <a:endParaRPr lang="en-US" altLang="ko-KR" sz="2000" dirty="0" smtClean="0"/>
          </a:p>
          <a:p>
            <a:r>
              <a:rPr lang="en-US" altLang="ko-KR" sz="2000" dirty="0" smtClean="0"/>
              <a:t>     </a:t>
            </a:r>
            <a:r>
              <a:rPr lang="ko-KR" altLang="en-US" sz="2000" dirty="0" smtClean="0"/>
              <a:t>경우      </a:t>
            </a:r>
            <a:endParaRPr lang="en-US" altLang="ko-KR" sz="2000" dirty="0" smtClean="0"/>
          </a:p>
          <a:p>
            <a:r>
              <a:rPr lang="en-US" altLang="ko-KR" sz="2000" b="1" dirty="0" smtClean="0"/>
              <a:t>     </a:t>
            </a:r>
            <a:r>
              <a:rPr lang="ko-KR" altLang="en-US" sz="2000" b="1" dirty="0" smtClean="0"/>
              <a:t>아이가 </a:t>
            </a:r>
            <a:r>
              <a:rPr lang="en-US" altLang="ko-KR" sz="2000" b="1" dirty="0" smtClean="0"/>
              <a:t>14</a:t>
            </a:r>
            <a:r>
              <a:rPr lang="ko-KR" altLang="en-US" sz="2000" b="1" dirty="0" smtClean="0"/>
              <a:t>개월이 될 때까지 </a:t>
            </a:r>
            <a:endParaRPr lang="ko-KR" altLang="en-US" sz="2000" dirty="0" smtClean="0"/>
          </a:p>
          <a:p>
            <a:r>
              <a:rPr lang="en-US" altLang="ko-KR" sz="2000" b="1" dirty="0" smtClean="0"/>
              <a:t>     </a:t>
            </a:r>
            <a:r>
              <a:rPr lang="ko-KR" altLang="en-US" sz="2000" b="1" dirty="0" smtClean="0"/>
              <a:t>휴업기간을 연장</a:t>
            </a:r>
            <a:r>
              <a:rPr lang="ko-KR" altLang="en-US" sz="2000" dirty="0" smtClean="0"/>
              <a:t>시킬 수 있는      </a:t>
            </a:r>
            <a:endParaRPr lang="en-US" altLang="ko-KR" sz="2000" dirty="0" smtClean="0"/>
          </a:p>
          <a:p>
            <a:r>
              <a:rPr lang="en-US" altLang="ko-KR" sz="2000" dirty="0" smtClean="0"/>
              <a:t>     </a:t>
            </a:r>
            <a:r>
              <a:rPr lang="ko-KR" altLang="en-US" sz="2000" dirty="0" smtClean="0"/>
              <a:t>제도</a:t>
            </a:r>
            <a:endParaRPr lang="ko-KR" altLang="en-US" sz="2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539552" y="188640"/>
            <a:ext cx="7772400" cy="1470025"/>
          </a:xfrm>
        </p:spPr>
        <p:txBody>
          <a:bodyPr>
            <a:normAutofit/>
          </a:bodyPr>
          <a:lstStyle/>
          <a:p>
            <a:pPr algn="l"/>
            <a:r>
              <a:rPr lang="en-US" altLang="ko-KR" sz="3600" dirty="0" smtClean="0"/>
              <a:t>(1)</a:t>
            </a:r>
            <a:r>
              <a:rPr lang="zh-CN" altLang="en-US" sz="3600" dirty="0" smtClean="0"/>
              <a:t>出生嬰兒日時金制度</a:t>
            </a:r>
            <a:endParaRPr lang="ko-KR" altLang="en-US" sz="3600" dirty="0"/>
          </a:p>
        </p:txBody>
      </p:sp>
      <p:sp>
        <p:nvSpPr>
          <p:cNvPr id="3" name="부제목 2"/>
          <p:cNvSpPr>
            <a:spLocks noGrp="1"/>
          </p:cNvSpPr>
          <p:nvPr>
            <p:ph type="subTitle" idx="1"/>
          </p:nvPr>
        </p:nvSpPr>
        <p:spPr>
          <a:xfrm>
            <a:off x="1043608" y="1340768"/>
            <a:ext cx="7304856" cy="1728192"/>
          </a:xfrm>
        </p:spPr>
        <p:txBody>
          <a:bodyPr>
            <a:normAutofit/>
          </a:bodyPr>
          <a:lstStyle/>
          <a:p>
            <a:pPr algn="l">
              <a:buFontTx/>
              <a:buChar char="-"/>
            </a:pPr>
            <a:r>
              <a:rPr lang="zh-CN" altLang="en-US" sz="2800" dirty="0" smtClean="0">
                <a:solidFill>
                  <a:schemeClr val="tx1"/>
                </a:solidFill>
              </a:rPr>
              <a:t>每個出生的嬰兒一律給予</a:t>
            </a:r>
            <a:r>
              <a:rPr lang="en-US" altLang="zh-CN" sz="2800" dirty="0" smtClean="0">
                <a:solidFill>
                  <a:schemeClr val="tx1"/>
                </a:solidFill>
              </a:rPr>
              <a:t>42</a:t>
            </a:r>
            <a:r>
              <a:rPr lang="zh-CN" altLang="en-US" sz="2800" dirty="0" smtClean="0">
                <a:solidFill>
                  <a:schemeClr val="tx1"/>
                </a:solidFill>
              </a:rPr>
              <a:t>萬日元（雙胞胎給予</a:t>
            </a:r>
            <a:r>
              <a:rPr lang="en-US" altLang="zh-CN" sz="2800" dirty="0" smtClean="0">
                <a:solidFill>
                  <a:schemeClr val="tx1"/>
                </a:solidFill>
              </a:rPr>
              <a:t>84</a:t>
            </a:r>
            <a:r>
              <a:rPr lang="zh-CN" altLang="en-US" sz="2800" dirty="0" smtClean="0">
                <a:solidFill>
                  <a:schemeClr val="tx1"/>
                </a:solidFill>
              </a:rPr>
              <a:t>萬日元）的補償金</a:t>
            </a:r>
            <a:endParaRPr lang="ko-KR" altLang="en-US" sz="2800" dirty="0" smtClean="0">
              <a:solidFill>
                <a:schemeClr val="tx1"/>
              </a:solidFill>
            </a:endParaRPr>
          </a:p>
          <a:p>
            <a:pPr algn="l"/>
            <a:r>
              <a:rPr lang="en-US" altLang="ko-KR" sz="2800" dirty="0" smtClean="0">
                <a:solidFill>
                  <a:schemeClr val="tx1"/>
                </a:solidFill>
              </a:rPr>
              <a:t>-</a:t>
            </a:r>
            <a:r>
              <a:rPr lang="zh-CN" altLang="en-US" sz="2800" dirty="0" smtClean="0">
                <a:solidFill>
                  <a:schemeClr val="tx1"/>
                </a:solidFill>
              </a:rPr>
              <a:t>孕婦的</a:t>
            </a:r>
            <a:r>
              <a:rPr lang="en-US" altLang="zh-CN" sz="2800" dirty="0" smtClean="0">
                <a:solidFill>
                  <a:schemeClr val="tx1"/>
                </a:solidFill>
              </a:rPr>
              <a:t>14</a:t>
            </a:r>
            <a:r>
              <a:rPr lang="zh-CN" altLang="en-US" sz="2800" dirty="0" smtClean="0">
                <a:solidFill>
                  <a:schemeClr val="tx1"/>
                </a:solidFill>
              </a:rPr>
              <a:t>次檢查費用由政府負擔</a:t>
            </a:r>
            <a:endParaRPr lang="ko-KR" altLang="en-US" sz="2800" dirty="0" smtClean="0">
              <a:solidFill>
                <a:schemeClr val="tx1"/>
              </a:solidFill>
            </a:endParaRPr>
          </a:p>
          <a:p>
            <a:endParaRPr lang="ko-KR" altLang="en-US" dirty="0" smtClean="0"/>
          </a:p>
          <a:p>
            <a:endParaRPr lang="ko-KR" altLang="en-US" dirty="0"/>
          </a:p>
        </p:txBody>
      </p:sp>
      <p:pic>
        <p:nvPicPr>
          <p:cNvPr id="5" name="그림 4" descr="z.jpg"/>
          <p:cNvPicPr>
            <a:picLocks noChangeAspect="1"/>
          </p:cNvPicPr>
          <p:nvPr/>
        </p:nvPicPr>
        <p:blipFill>
          <a:blip r:embed="rId2" cstate="print"/>
          <a:stretch>
            <a:fillRect/>
          </a:stretch>
        </p:blipFill>
        <p:spPr>
          <a:xfrm>
            <a:off x="395536" y="3068960"/>
            <a:ext cx="4667250" cy="3114675"/>
          </a:xfrm>
          <a:prstGeom prst="rect">
            <a:avLst/>
          </a:prstGeom>
        </p:spPr>
      </p:pic>
      <p:sp>
        <p:nvSpPr>
          <p:cNvPr id="7" name="TextBox 6"/>
          <p:cNvSpPr txBox="1"/>
          <p:nvPr/>
        </p:nvSpPr>
        <p:spPr>
          <a:xfrm>
            <a:off x="5004048" y="3212976"/>
            <a:ext cx="3960440" cy="1815882"/>
          </a:xfrm>
          <a:prstGeom prst="rect">
            <a:avLst/>
          </a:prstGeom>
          <a:noFill/>
        </p:spPr>
        <p:txBody>
          <a:bodyPr wrap="square" rtlCol="0">
            <a:spAutoFit/>
          </a:bodyPr>
          <a:lstStyle/>
          <a:p>
            <a:r>
              <a:rPr lang="ko-KR" altLang="en-US" sz="2800" b="1" dirty="0" smtClean="0">
                <a:solidFill>
                  <a:srgbClr val="FF0000"/>
                </a:solidFill>
              </a:rPr>
              <a:t>★</a:t>
            </a:r>
            <a:r>
              <a:rPr lang="zh-CN" altLang="en-US" sz="2400" b="1" dirty="0" smtClean="0">
                <a:solidFill>
                  <a:srgbClr val="FF0000"/>
                </a:solidFill>
              </a:rPr>
              <a:t>爸爸</a:t>
            </a:r>
            <a:r>
              <a:rPr lang="en-US" altLang="zh-CN" sz="2400" b="1" dirty="0" smtClean="0">
                <a:solidFill>
                  <a:srgbClr val="FF0000"/>
                </a:solidFill>
              </a:rPr>
              <a:t>.</a:t>
            </a:r>
            <a:r>
              <a:rPr lang="zh-CN" altLang="en-US" sz="2400" b="1" dirty="0" smtClean="0">
                <a:solidFill>
                  <a:srgbClr val="FF0000"/>
                </a:solidFill>
              </a:rPr>
              <a:t>媽媽幼兒休假有益制度</a:t>
            </a:r>
            <a:r>
              <a:rPr lang="en-US" altLang="ko-KR" sz="2000" dirty="0" smtClean="0"/>
              <a:t>   </a:t>
            </a:r>
            <a:r>
              <a:rPr lang="en-US" altLang="ko-KR" sz="2000" b="1" dirty="0" smtClean="0"/>
              <a:t>- </a:t>
            </a:r>
            <a:r>
              <a:rPr lang="zh-CN" altLang="en-US" sz="2000" b="1" dirty="0" smtClean="0"/>
              <a:t>爸爸媽媽一起進行幼兒休假的情況</a:t>
            </a:r>
            <a:endParaRPr lang="en-US" altLang="zh-CN" sz="2000" b="1" dirty="0" smtClean="0"/>
          </a:p>
          <a:p>
            <a:r>
              <a:rPr lang="zh-CN" altLang="en-US" sz="2000" b="1" dirty="0" smtClean="0"/>
              <a:t>在寶寶滿</a:t>
            </a:r>
            <a:r>
              <a:rPr lang="en-US" altLang="zh-CN" sz="2000" b="1" dirty="0" smtClean="0"/>
              <a:t>14</a:t>
            </a:r>
            <a:r>
              <a:rPr lang="zh-CN" altLang="en-US" sz="2000" b="1" dirty="0" smtClean="0"/>
              <a:t>個月為止，可以延長休假時間</a:t>
            </a:r>
            <a:endParaRPr lang="ko-KR" altLang="en-US" sz="2000" b="1"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251520" y="260648"/>
            <a:ext cx="7772400" cy="1470025"/>
          </a:xfrm>
        </p:spPr>
        <p:txBody>
          <a:bodyPr>
            <a:normAutofit/>
          </a:bodyPr>
          <a:lstStyle/>
          <a:p>
            <a:pPr algn="l"/>
            <a:r>
              <a:rPr lang="en-US" altLang="ko-KR" sz="4000" dirty="0" smtClean="0"/>
              <a:t>(2)</a:t>
            </a:r>
            <a:r>
              <a:rPr lang="ko-KR" altLang="en-US" sz="4000" dirty="0" err="1" smtClean="0"/>
              <a:t>자녀수당법</a:t>
            </a:r>
            <a:endParaRPr lang="ko-KR" altLang="en-US" sz="4000" dirty="0"/>
          </a:p>
        </p:txBody>
      </p:sp>
      <p:sp>
        <p:nvSpPr>
          <p:cNvPr id="3" name="부제목 2"/>
          <p:cNvSpPr>
            <a:spLocks noGrp="1"/>
          </p:cNvSpPr>
          <p:nvPr>
            <p:ph type="subTitle" idx="1"/>
          </p:nvPr>
        </p:nvSpPr>
        <p:spPr>
          <a:xfrm>
            <a:off x="395536" y="1916832"/>
            <a:ext cx="8280920" cy="4032448"/>
          </a:xfrm>
        </p:spPr>
        <p:txBody>
          <a:bodyPr>
            <a:normAutofit fontScale="77500" lnSpcReduction="20000"/>
          </a:bodyPr>
          <a:lstStyle/>
          <a:p>
            <a:pPr algn="l"/>
            <a:r>
              <a:rPr lang="en-US" altLang="ko-KR" dirty="0" smtClean="0">
                <a:solidFill>
                  <a:schemeClr val="tx1"/>
                </a:solidFill>
              </a:rPr>
              <a:t>-  2010</a:t>
            </a:r>
            <a:r>
              <a:rPr lang="ko-KR" altLang="en-US" dirty="0" smtClean="0">
                <a:solidFill>
                  <a:schemeClr val="tx1"/>
                </a:solidFill>
              </a:rPr>
              <a:t>년 </a:t>
            </a:r>
            <a:r>
              <a:rPr lang="en-US" altLang="ko-KR" dirty="0" smtClean="0">
                <a:solidFill>
                  <a:schemeClr val="tx1"/>
                </a:solidFill>
              </a:rPr>
              <a:t>3</a:t>
            </a:r>
            <a:r>
              <a:rPr lang="ko-KR" altLang="en-US" dirty="0" smtClean="0">
                <a:solidFill>
                  <a:schemeClr val="tx1"/>
                </a:solidFill>
              </a:rPr>
              <a:t>월 가결되어 </a:t>
            </a:r>
            <a:r>
              <a:rPr lang="en-US" altLang="ko-KR" dirty="0" smtClean="0">
                <a:solidFill>
                  <a:schemeClr val="tx1"/>
                </a:solidFill>
              </a:rPr>
              <a:t>4</a:t>
            </a:r>
            <a:r>
              <a:rPr lang="ko-KR" altLang="en-US" dirty="0" smtClean="0">
                <a:solidFill>
                  <a:schemeClr val="tx1"/>
                </a:solidFill>
              </a:rPr>
              <a:t>월부터 시행되고 있는 법</a:t>
            </a:r>
            <a:endParaRPr lang="en-US" altLang="ko-KR" dirty="0" smtClean="0">
              <a:solidFill>
                <a:schemeClr val="tx1"/>
              </a:solidFill>
            </a:endParaRPr>
          </a:p>
          <a:p>
            <a:pPr algn="l"/>
            <a:endParaRPr lang="en-US" altLang="ko-KR" dirty="0" smtClean="0">
              <a:solidFill>
                <a:schemeClr val="tx1"/>
              </a:solidFill>
            </a:endParaRPr>
          </a:p>
          <a:p>
            <a:pPr algn="l">
              <a:buFontTx/>
              <a:buChar char="-"/>
            </a:pPr>
            <a:r>
              <a:rPr lang="ko-KR" altLang="en-US" dirty="0" smtClean="0">
                <a:solidFill>
                  <a:schemeClr val="tx1"/>
                </a:solidFill>
              </a:rPr>
              <a:t>  차세대 사회를 담당하는 아이의 성장을 사회 전체가      </a:t>
            </a:r>
            <a:endParaRPr lang="en-US" altLang="ko-KR" dirty="0" smtClean="0">
              <a:solidFill>
                <a:schemeClr val="tx1"/>
              </a:solidFill>
            </a:endParaRPr>
          </a:p>
          <a:p>
            <a:pPr algn="l"/>
            <a:r>
              <a:rPr lang="en-US" altLang="ko-KR" dirty="0" smtClean="0">
                <a:solidFill>
                  <a:schemeClr val="tx1"/>
                </a:solidFill>
              </a:rPr>
              <a:t>   </a:t>
            </a:r>
            <a:r>
              <a:rPr lang="ko-KR" altLang="en-US" dirty="0" smtClean="0">
                <a:solidFill>
                  <a:schemeClr val="tx1"/>
                </a:solidFill>
              </a:rPr>
              <a:t>응원한다’ 및 ‘육아의 경제적 부담을 줄여 안심하고    </a:t>
            </a:r>
            <a:endParaRPr lang="en-US" altLang="ko-KR" dirty="0" smtClean="0">
              <a:solidFill>
                <a:schemeClr val="tx1"/>
              </a:solidFill>
            </a:endParaRPr>
          </a:p>
          <a:p>
            <a:pPr algn="l"/>
            <a:r>
              <a:rPr lang="en-US" altLang="ko-KR" dirty="0" smtClean="0">
                <a:solidFill>
                  <a:schemeClr val="tx1"/>
                </a:solidFill>
              </a:rPr>
              <a:t>   </a:t>
            </a:r>
            <a:r>
              <a:rPr lang="ko-KR" altLang="en-US" dirty="0" smtClean="0">
                <a:solidFill>
                  <a:schemeClr val="tx1"/>
                </a:solidFill>
              </a:rPr>
              <a:t>출산해 아이가 자라는 사회를 만든다’는 것을 목적</a:t>
            </a:r>
            <a:endParaRPr lang="en-US" altLang="ko-KR" dirty="0" smtClean="0">
              <a:solidFill>
                <a:schemeClr val="tx1"/>
              </a:solidFill>
            </a:endParaRPr>
          </a:p>
          <a:p>
            <a:pPr algn="l"/>
            <a:endParaRPr lang="en-US" altLang="ko-KR" dirty="0" smtClean="0">
              <a:solidFill>
                <a:schemeClr val="tx1"/>
              </a:solidFill>
            </a:endParaRPr>
          </a:p>
          <a:p>
            <a:pPr algn="l">
              <a:buFontTx/>
              <a:buChar char="-"/>
            </a:pPr>
            <a:r>
              <a:rPr lang="en-US" altLang="ko-KR" b="1" dirty="0" smtClean="0">
                <a:solidFill>
                  <a:schemeClr val="tx1"/>
                </a:solidFill>
              </a:rPr>
              <a:t>  15</a:t>
            </a:r>
            <a:r>
              <a:rPr lang="ko-KR" altLang="en-US" b="1" dirty="0" smtClean="0">
                <a:solidFill>
                  <a:schemeClr val="tx1"/>
                </a:solidFill>
              </a:rPr>
              <a:t>세까지 아이</a:t>
            </a:r>
            <a:r>
              <a:rPr lang="ko-KR" altLang="en-US" dirty="0" smtClean="0">
                <a:solidFill>
                  <a:schemeClr val="tx1"/>
                </a:solidFill>
              </a:rPr>
              <a:t>의 보호자라면 자녀수당을 지급받을 수   </a:t>
            </a:r>
            <a:endParaRPr lang="en-US" altLang="ko-KR" dirty="0" smtClean="0">
              <a:solidFill>
                <a:schemeClr val="tx1"/>
              </a:solidFill>
            </a:endParaRPr>
          </a:p>
          <a:p>
            <a:pPr algn="l"/>
            <a:r>
              <a:rPr lang="en-US" altLang="ko-KR" dirty="0" smtClean="0">
                <a:solidFill>
                  <a:schemeClr val="tx1"/>
                </a:solidFill>
              </a:rPr>
              <a:t>   </a:t>
            </a:r>
            <a:r>
              <a:rPr lang="ko-KR" altLang="en-US" dirty="0" smtClean="0">
                <a:solidFill>
                  <a:schemeClr val="tx1"/>
                </a:solidFill>
              </a:rPr>
              <a:t>있음</a:t>
            </a:r>
            <a:r>
              <a:rPr lang="en-US" altLang="ko-KR" dirty="0" smtClean="0">
                <a:solidFill>
                  <a:schemeClr val="tx1"/>
                </a:solidFill>
              </a:rPr>
              <a:t>.</a:t>
            </a:r>
            <a:r>
              <a:rPr lang="ko-KR" altLang="en-US" dirty="0" smtClean="0">
                <a:solidFill>
                  <a:schemeClr val="tx1"/>
                </a:solidFill>
              </a:rPr>
              <a:t/>
            </a:r>
            <a:br>
              <a:rPr lang="ko-KR" altLang="en-US" dirty="0" smtClean="0">
                <a:solidFill>
                  <a:schemeClr val="tx1"/>
                </a:solidFill>
              </a:rPr>
            </a:br>
            <a:r>
              <a:rPr lang="ko-KR" altLang="en-US" dirty="0" smtClean="0">
                <a:solidFill>
                  <a:schemeClr val="tx1"/>
                </a:solidFill>
              </a:rPr>
              <a:t>   지급액은 </a:t>
            </a:r>
            <a:r>
              <a:rPr lang="ko-KR" altLang="en-US" b="1" dirty="0" smtClean="0">
                <a:solidFill>
                  <a:schemeClr val="tx1"/>
                </a:solidFill>
              </a:rPr>
              <a:t>월 </a:t>
            </a:r>
            <a:r>
              <a:rPr lang="en-US" altLang="ko-KR" b="1" dirty="0" smtClean="0">
                <a:solidFill>
                  <a:schemeClr val="tx1"/>
                </a:solidFill>
              </a:rPr>
              <a:t>1</a:t>
            </a:r>
            <a:r>
              <a:rPr lang="ko-KR" altLang="en-US" b="1" dirty="0" smtClean="0">
                <a:solidFill>
                  <a:schemeClr val="tx1"/>
                </a:solidFill>
              </a:rPr>
              <a:t>만 </a:t>
            </a:r>
            <a:r>
              <a:rPr lang="en-US" altLang="ko-KR" b="1" dirty="0" smtClean="0">
                <a:solidFill>
                  <a:schemeClr val="tx1"/>
                </a:solidFill>
              </a:rPr>
              <a:t>3</a:t>
            </a:r>
            <a:r>
              <a:rPr lang="ko-KR" altLang="en-US" b="1" dirty="0" smtClean="0">
                <a:solidFill>
                  <a:schemeClr val="tx1"/>
                </a:solidFill>
              </a:rPr>
              <a:t>천엔</a:t>
            </a:r>
            <a:r>
              <a:rPr lang="ko-KR" altLang="en-US" dirty="0" smtClean="0">
                <a:solidFill>
                  <a:schemeClr val="tx1"/>
                </a:solidFill>
              </a:rPr>
              <a:t> 정도</a:t>
            </a:r>
          </a:p>
          <a:p>
            <a:pPr algn="l"/>
            <a:endParaRPr lang="ko-KR" altLang="en-US" dirty="0" smtClean="0"/>
          </a:p>
          <a:p>
            <a:pPr algn="l"/>
            <a:endParaRPr lang="ko-KR" altLang="en-US" dirty="0" smtClean="0"/>
          </a:p>
          <a:p>
            <a:endParaRPr lang="ko-KR"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251520" y="260648"/>
            <a:ext cx="7772400" cy="1470025"/>
          </a:xfrm>
        </p:spPr>
        <p:txBody>
          <a:bodyPr>
            <a:normAutofit/>
          </a:bodyPr>
          <a:lstStyle/>
          <a:p>
            <a:pPr algn="l"/>
            <a:r>
              <a:rPr lang="en-US" altLang="ko-KR" sz="4000" dirty="0" smtClean="0"/>
              <a:t>(2)</a:t>
            </a:r>
            <a:r>
              <a:rPr lang="zh-CN" altLang="en-US" sz="4000" dirty="0" smtClean="0"/>
              <a:t>子女報酬法</a:t>
            </a:r>
            <a:endParaRPr lang="ko-KR" altLang="en-US" sz="4000" dirty="0"/>
          </a:p>
        </p:txBody>
      </p:sp>
      <p:sp>
        <p:nvSpPr>
          <p:cNvPr id="3" name="부제목 2"/>
          <p:cNvSpPr>
            <a:spLocks noGrp="1"/>
          </p:cNvSpPr>
          <p:nvPr>
            <p:ph type="subTitle" idx="1"/>
          </p:nvPr>
        </p:nvSpPr>
        <p:spPr>
          <a:xfrm>
            <a:off x="395536" y="1916832"/>
            <a:ext cx="8280920" cy="4032448"/>
          </a:xfrm>
        </p:spPr>
        <p:txBody>
          <a:bodyPr>
            <a:normAutofit lnSpcReduction="10000"/>
          </a:bodyPr>
          <a:lstStyle/>
          <a:p>
            <a:pPr algn="l"/>
            <a:r>
              <a:rPr lang="en-US" altLang="ko-KR" dirty="0" smtClean="0">
                <a:solidFill>
                  <a:schemeClr val="tx1"/>
                </a:solidFill>
              </a:rPr>
              <a:t>-  2010</a:t>
            </a:r>
            <a:r>
              <a:rPr lang="zh-CN" altLang="en-US" dirty="0" smtClean="0">
                <a:solidFill>
                  <a:schemeClr val="tx1"/>
                </a:solidFill>
              </a:rPr>
              <a:t>年</a:t>
            </a:r>
            <a:r>
              <a:rPr lang="en-US" altLang="zh-CN" dirty="0" smtClean="0">
                <a:solidFill>
                  <a:schemeClr val="tx1"/>
                </a:solidFill>
              </a:rPr>
              <a:t>3</a:t>
            </a:r>
            <a:r>
              <a:rPr lang="zh-CN" altLang="en-US" dirty="0" smtClean="0">
                <a:solidFill>
                  <a:schemeClr val="tx1"/>
                </a:solidFill>
              </a:rPr>
              <a:t>月通過表决</a:t>
            </a:r>
            <a:r>
              <a:rPr lang="en-US" altLang="zh-CN" dirty="0" smtClean="0">
                <a:solidFill>
                  <a:schemeClr val="tx1"/>
                </a:solidFill>
              </a:rPr>
              <a:t>4</a:t>
            </a:r>
            <a:r>
              <a:rPr lang="zh-CN" altLang="en-US" dirty="0" smtClean="0">
                <a:solidFill>
                  <a:schemeClr val="tx1"/>
                </a:solidFill>
              </a:rPr>
              <a:t>月開始實行的法律</a:t>
            </a:r>
            <a:endParaRPr lang="en-US" altLang="ko-KR" dirty="0" smtClean="0">
              <a:solidFill>
                <a:schemeClr val="tx1"/>
              </a:solidFill>
            </a:endParaRPr>
          </a:p>
          <a:p>
            <a:pPr algn="l"/>
            <a:endParaRPr lang="en-US" altLang="ko-KR" dirty="0" smtClean="0">
              <a:solidFill>
                <a:schemeClr val="tx1"/>
              </a:solidFill>
            </a:endParaRPr>
          </a:p>
          <a:p>
            <a:pPr algn="l">
              <a:buFontTx/>
              <a:buChar char="-"/>
            </a:pPr>
            <a:r>
              <a:rPr lang="ko-KR" altLang="en-US" dirty="0" smtClean="0">
                <a:solidFill>
                  <a:schemeClr val="tx1"/>
                </a:solidFill>
              </a:rPr>
              <a:t>  </a:t>
            </a:r>
            <a:r>
              <a:rPr lang="zh-CN" altLang="en-US" dirty="0" smtClean="0">
                <a:solidFill>
                  <a:schemeClr val="tx1"/>
                </a:solidFill>
              </a:rPr>
              <a:t>爲了即將成為下一代主人的小孩的成長整個社會開始支持‘幼兒的經濟負擔和出生的小孩的成長應該有社會來負責’的口號</a:t>
            </a:r>
            <a:endParaRPr lang="en-US" altLang="ko-KR" dirty="0" smtClean="0">
              <a:solidFill>
                <a:schemeClr val="tx1"/>
              </a:solidFill>
            </a:endParaRPr>
          </a:p>
          <a:p>
            <a:pPr algn="l">
              <a:buFontTx/>
              <a:buChar char="-"/>
            </a:pPr>
            <a:r>
              <a:rPr lang="en-US" altLang="ko-KR" dirty="0" smtClean="0">
                <a:solidFill>
                  <a:schemeClr val="tx1"/>
                </a:solidFill>
              </a:rPr>
              <a:t>  </a:t>
            </a:r>
            <a:r>
              <a:rPr lang="zh-CN" altLang="en-US" dirty="0" smtClean="0">
                <a:solidFill>
                  <a:schemeClr val="tx1"/>
                </a:solidFill>
              </a:rPr>
              <a:t>到</a:t>
            </a:r>
            <a:r>
              <a:rPr lang="en-US" altLang="zh-CN" dirty="0" smtClean="0">
                <a:solidFill>
                  <a:schemeClr val="tx1"/>
                </a:solidFill>
              </a:rPr>
              <a:t>15</a:t>
            </a:r>
            <a:r>
              <a:rPr lang="zh-CN" altLang="en-US" dirty="0" smtClean="0">
                <a:solidFill>
                  <a:schemeClr val="tx1"/>
                </a:solidFill>
              </a:rPr>
              <a:t>歲為止做為小孩的保護著可以等到子女報酬支付金</a:t>
            </a:r>
            <a:endParaRPr lang="en-US" altLang="zh-CN" dirty="0" smtClean="0">
              <a:solidFill>
                <a:schemeClr val="tx1"/>
              </a:solidFill>
            </a:endParaRPr>
          </a:p>
          <a:p>
            <a:pPr algn="l"/>
            <a:r>
              <a:rPr lang="en-US" altLang="ko-KR" dirty="0" smtClean="0">
                <a:solidFill>
                  <a:schemeClr val="tx1"/>
                </a:solidFill>
              </a:rPr>
              <a:t>    </a:t>
            </a:r>
            <a:r>
              <a:rPr lang="zh-CN" altLang="en-US" dirty="0" smtClean="0">
                <a:solidFill>
                  <a:schemeClr val="tx1"/>
                </a:solidFill>
              </a:rPr>
              <a:t>支付金為每個月</a:t>
            </a:r>
            <a:r>
              <a:rPr lang="en-US" altLang="zh-CN" dirty="0" smtClean="0">
                <a:solidFill>
                  <a:schemeClr val="tx1"/>
                </a:solidFill>
              </a:rPr>
              <a:t>1</a:t>
            </a:r>
            <a:r>
              <a:rPr lang="zh-CN" altLang="en-US" dirty="0" smtClean="0">
                <a:solidFill>
                  <a:schemeClr val="tx1"/>
                </a:solidFill>
              </a:rPr>
              <a:t>萬</a:t>
            </a:r>
            <a:r>
              <a:rPr lang="en-US" altLang="zh-CN" dirty="0" smtClean="0">
                <a:solidFill>
                  <a:schemeClr val="tx1"/>
                </a:solidFill>
              </a:rPr>
              <a:t>3</a:t>
            </a:r>
            <a:r>
              <a:rPr lang="zh-CN" altLang="en-US" dirty="0" smtClean="0">
                <a:solidFill>
                  <a:schemeClr val="tx1"/>
                </a:solidFill>
              </a:rPr>
              <a:t>千日圓</a:t>
            </a:r>
            <a:endParaRPr lang="en-US" altLang="ko-KR" dirty="0" smtClean="0">
              <a:solidFill>
                <a:schemeClr val="tx1"/>
              </a:solidFill>
            </a:endParaRPr>
          </a:p>
          <a:p>
            <a:pPr algn="l"/>
            <a:endParaRPr lang="ko-KR" altLang="en-US" dirty="0" smtClean="0">
              <a:solidFill>
                <a:schemeClr val="tx1"/>
              </a:solidFill>
            </a:endParaRPr>
          </a:p>
          <a:p>
            <a:pPr algn="l"/>
            <a:endParaRPr lang="ko-KR" altLang="en-US" dirty="0" smtClean="0"/>
          </a:p>
          <a:p>
            <a:pPr algn="l"/>
            <a:endParaRPr lang="ko-KR" altLang="en-US" dirty="0" smtClean="0"/>
          </a:p>
          <a:p>
            <a:endParaRPr lang="ko-KR"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395536" y="116632"/>
            <a:ext cx="7772400" cy="1470025"/>
          </a:xfrm>
        </p:spPr>
        <p:txBody>
          <a:bodyPr>
            <a:normAutofit/>
          </a:bodyPr>
          <a:lstStyle/>
          <a:p>
            <a:pPr algn="l"/>
            <a:r>
              <a:rPr lang="en-US" altLang="ko-KR" sz="4000" dirty="0" smtClean="0"/>
              <a:t>(3)</a:t>
            </a:r>
            <a:r>
              <a:rPr lang="ko-KR" altLang="en-US" sz="4000" dirty="0" smtClean="0"/>
              <a:t>소자화</a:t>
            </a:r>
            <a:r>
              <a:rPr lang="en-US" altLang="ko-KR" sz="4000" dirty="0" smtClean="0"/>
              <a:t>(</a:t>
            </a:r>
            <a:r>
              <a:rPr lang="ko-KR" altLang="en-US" sz="4000" dirty="0" smtClean="0"/>
              <a:t>少子化</a:t>
            </a:r>
            <a:r>
              <a:rPr lang="en-US" altLang="ko-KR" sz="4000" dirty="0" smtClean="0"/>
              <a:t>)</a:t>
            </a:r>
            <a:r>
              <a:rPr lang="ko-KR" altLang="en-US" sz="4000" dirty="0" smtClean="0"/>
              <a:t>대책 플러스 원</a:t>
            </a:r>
            <a:endParaRPr lang="ko-KR" altLang="en-US" sz="4000" dirty="0"/>
          </a:p>
        </p:txBody>
      </p:sp>
      <p:sp>
        <p:nvSpPr>
          <p:cNvPr id="3" name="부제목 2"/>
          <p:cNvSpPr>
            <a:spLocks noGrp="1"/>
          </p:cNvSpPr>
          <p:nvPr>
            <p:ph type="subTitle" idx="1"/>
          </p:nvPr>
        </p:nvSpPr>
        <p:spPr>
          <a:xfrm>
            <a:off x="611560" y="1628800"/>
            <a:ext cx="8136904" cy="2232248"/>
          </a:xfrm>
        </p:spPr>
        <p:txBody>
          <a:bodyPr>
            <a:normAutofit fontScale="70000" lnSpcReduction="20000"/>
          </a:bodyPr>
          <a:lstStyle/>
          <a:p>
            <a:pPr algn="l"/>
            <a:r>
              <a:rPr lang="en-US" altLang="ko-KR" dirty="0" smtClean="0">
                <a:solidFill>
                  <a:schemeClr val="tx1"/>
                </a:solidFill>
              </a:rPr>
              <a:t>- </a:t>
            </a:r>
            <a:r>
              <a:rPr lang="ko-KR" altLang="en-US" dirty="0" smtClean="0">
                <a:solidFill>
                  <a:schemeClr val="tx1"/>
                </a:solidFill>
              </a:rPr>
              <a:t>일본은 </a:t>
            </a:r>
            <a:r>
              <a:rPr lang="en-US" altLang="ko-KR" dirty="0" smtClean="0">
                <a:solidFill>
                  <a:schemeClr val="tx1"/>
                </a:solidFill>
              </a:rPr>
              <a:t>2003</a:t>
            </a:r>
            <a:r>
              <a:rPr lang="ko-KR" altLang="en-US" dirty="0" smtClean="0">
                <a:solidFill>
                  <a:schemeClr val="tx1"/>
                </a:solidFill>
              </a:rPr>
              <a:t>년 </a:t>
            </a:r>
            <a:r>
              <a:rPr lang="en-US" altLang="ko-KR" dirty="0" smtClean="0">
                <a:solidFill>
                  <a:schemeClr val="tx1"/>
                </a:solidFill>
              </a:rPr>
              <a:t>7</a:t>
            </a:r>
            <a:r>
              <a:rPr lang="ko-KR" altLang="en-US" dirty="0" smtClean="0">
                <a:solidFill>
                  <a:schemeClr val="tx1"/>
                </a:solidFill>
              </a:rPr>
              <a:t>월부터 「</a:t>
            </a:r>
            <a:r>
              <a:rPr lang="ko-KR" altLang="en-US" dirty="0" smtClean="0">
                <a:solidFill>
                  <a:srgbClr val="FF0000"/>
                </a:solidFill>
              </a:rPr>
              <a:t>소자화</a:t>
            </a:r>
            <a:r>
              <a:rPr lang="en-US" altLang="ko-KR" dirty="0" smtClean="0">
                <a:solidFill>
                  <a:srgbClr val="FF0000"/>
                </a:solidFill>
              </a:rPr>
              <a:t>(</a:t>
            </a:r>
            <a:r>
              <a:rPr lang="ko-KR" altLang="en-US" dirty="0" smtClean="0">
                <a:solidFill>
                  <a:srgbClr val="FF0000"/>
                </a:solidFill>
              </a:rPr>
              <a:t>小子化</a:t>
            </a:r>
            <a:r>
              <a:rPr lang="en-US" altLang="ko-KR" dirty="0" smtClean="0">
                <a:solidFill>
                  <a:srgbClr val="FF0000"/>
                </a:solidFill>
              </a:rPr>
              <a:t>) </a:t>
            </a:r>
            <a:r>
              <a:rPr lang="ko-KR" altLang="en-US" dirty="0" smtClean="0">
                <a:solidFill>
                  <a:srgbClr val="FF0000"/>
                </a:solidFill>
              </a:rPr>
              <a:t>대책 </a:t>
            </a:r>
            <a:r>
              <a:rPr lang="ko-KR" altLang="en-US" dirty="0" err="1" smtClean="0">
                <a:solidFill>
                  <a:srgbClr val="FF0000"/>
                </a:solidFill>
              </a:rPr>
              <a:t>플러</a:t>
            </a:r>
            <a:endParaRPr lang="en-US" altLang="ko-KR" dirty="0" smtClean="0">
              <a:solidFill>
                <a:srgbClr val="FF0000"/>
              </a:solidFill>
            </a:endParaRPr>
          </a:p>
          <a:p>
            <a:pPr algn="l"/>
            <a:r>
              <a:rPr lang="ko-KR" altLang="en-US" dirty="0" smtClean="0">
                <a:solidFill>
                  <a:srgbClr val="FF0000"/>
                </a:solidFill>
              </a:rPr>
              <a:t>  </a:t>
            </a:r>
            <a:r>
              <a:rPr lang="ko-KR" altLang="en-US" dirty="0" err="1" smtClean="0">
                <a:solidFill>
                  <a:srgbClr val="FF0000"/>
                </a:solidFill>
              </a:rPr>
              <a:t>스</a:t>
            </a:r>
            <a:r>
              <a:rPr lang="ko-KR" altLang="en-US" dirty="0" smtClean="0">
                <a:solidFill>
                  <a:srgbClr val="FF0000"/>
                </a:solidFill>
              </a:rPr>
              <a:t> 원</a:t>
            </a:r>
            <a:r>
              <a:rPr lang="ko-KR" altLang="en-US" dirty="0" smtClean="0">
                <a:solidFill>
                  <a:schemeClr val="tx1"/>
                </a:solidFill>
              </a:rPr>
              <a:t>」</a:t>
            </a:r>
            <a:r>
              <a:rPr lang="en-US" altLang="ko-KR" dirty="0" smtClean="0">
                <a:solidFill>
                  <a:schemeClr val="tx1"/>
                </a:solidFill>
              </a:rPr>
              <a:t>(</a:t>
            </a:r>
            <a:r>
              <a:rPr lang="ko-KR" altLang="en-US" dirty="0" smtClean="0">
                <a:solidFill>
                  <a:schemeClr val="tx1"/>
                </a:solidFill>
              </a:rPr>
              <a:t>주</a:t>
            </a:r>
            <a:r>
              <a:rPr lang="en-US" altLang="ko-KR" dirty="0" smtClean="0">
                <a:solidFill>
                  <a:schemeClr val="tx1"/>
                </a:solidFill>
              </a:rPr>
              <a:t>: </a:t>
            </a:r>
            <a:r>
              <a:rPr lang="ko-KR" altLang="en-US" dirty="0" smtClean="0">
                <a:solidFill>
                  <a:schemeClr val="tx1"/>
                </a:solidFill>
              </a:rPr>
              <a:t>소자화</a:t>
            </a:r>
            <a:r>
              <a:rPr lang="en-US" altLang="ko-KR" dirty="0" smtClean="0">
                <a:solidFill>
                  <a:schemeClr val="tx1"/>
                </a:solidFill>
              </a:rPr>
              <a:t>(</a:t>
            </a:r>
            <a:r>
              <a:rPr lang="ko-KR" altLang="en-US" dirty="0" smtClean="0">
                <a:solidFill>
                  <a:schemeClr val="tx1"/>
                </a:solidFill>
              </a:rPr>
              <a:t>小子化</a:t>
            </a:r>
            <a:r>
              <a:rPr lang="en-US" altLang="ko-KR" dirty="0" smtClean="0">
                <a:solidFill>
                  <a:schemeClr val="tx1"/>
                </a:solidFill>
              </a:rPr>
              <a:t>)</a:t>
            </a:r>
            <a:r>
              <a:rPr lang="ko-KR" altLang="en-US" dirty="0" smtClean="0">
                <a:solidFill>
                  <a:schemeClr val="tx1"/>
                </a:solidFill>
              </a:rPr>
              <a:t>란 만혼</a:t>
            </a:r>
            <a:r>
              <a:rPr lang="en-US" altLang="ko-KR" dirty="0" smtClean="0">
                <a:solidFill>
                  <a:schemeClr val="tx1"/>
                </a:solidFill>
              </a:rPr>
              <a:t>․</a:t>
            </a:r>
            <a:r>
              <a:rPr lang="ko-KR" altLang="en-US" dirty="0" smtClean="0">
                <a:solidFill>
                  <a:schemeClr val="tx1"/>
                </a:solidFill>
              </a:rPr>
              <a:t>미혼화 등으로 자</a:t>
            </a:r>
            <a:endParaRPr lang="en-US" altLang="ko-KR" dirty="0" smtClean="0">
              <a:solidFill>
                <a:schemeClr val="tx1"/>
              </a:solidFill>
            </a:endParaRPr>
          </a:p>
          <a:p>
            <a:pPr algn="l"/>
            <a:r>
              <a:rPr lang="ko-KR" altLang="en-US" dirty="0" smtClean="0">
                <a:solidFill>
                  <a:schemeClr val="tx1"/>
                </a:solidFill>
              </a:rPr>
              <a:t>  녀가 줄어드는 것을 의미함</a:t>
            </a:r>
            <a:r>
              <a:rPr lang="en-US" altLang="ko-KR" dirty="0" smtClean="0">
                <a:solidFill>
                  <a:schemeClr val="tx1"/>
                </a:solidFill>
              </a:rPr>
              <a:t>)</a:t>
            </a:r>
            <a:r>
              <a:rPr lang="ko-KR" altLang="en-US" dirty="0" smtClean="0">
                <a:solidFill>
                  <a:schemeClr val="tx1"/>
                </a:solidFill>
              </a:rPr>
              <a:t>이라는 새로운 개념의</a:t>
            </a:r>
            <a:endParaRPr lang="en-US" altLang="ko-KR" dirty="0" smtClean="0">
              <a:solidFill>
                <a:schemeClr val="tx1"/>
              </a:solidFill>
            </a:endParaRPr>
          </a:p>
          <a:p>
            <a:pPr algn="l"/>
            <a:r>
              <a:rPr lang="ko-KR" altLang="en-US" dirty="0" smtClean="0">
                <a:solidFill>
                  <a:schemeClr val="tx1"/>
                </a:solidFill>
              </a:rPr>
              <a:t>  정책을 실시</a:t>
            </a:r>
            <a:endParaRPr lang="en-US" altLang="ko-KR" dirty="0" smtClean="0">
              <a:solidFill>
                <a:schemeClr val="tx1"/>
              </a:solidFill>
            </a:endParaRPr>
          </a:p>
          <a:p>
            <a:pPr algn="l"/>
            <a:r>
              <a:rPr lang="en-US" altLang="ko-KR" dirty="0" smtClean="0">
                <a:solidFill>
                  <a:schemeClr val="tx1"/>
                </a:solidFill>
              </a:rPr>
              <a:t>-</a:t>
            </a:r>
            <a:r>
              <a:rPr lang="ko-KR" altLang="en-US" dirty="0" smtClean="0">
                <a:solidFill>
                  <a:schemeClr val="tx1"/>
                </a:solidFill>
              </a:rPr>
              <a:t>“육아의 책임을 부부가 모두 부담”할 수 있도록 하기 위</a:t>
            </a:r>
            <a:endParaRPr lang="en-US" altLang="ko-KR" dirty="0" smtClean="0">
              <a:solidFill>
                <a:schemeClr val="tx1"/>
              </a:solidFill>
            </a:endParaRPr>
          </a:p>
          <a:p>
            <a:pPr algn="l"/>
            <a:r>
              <a:rPr lang="en-US" altLang="ko-KR" dirty="0" smtClean="0">
                <a:solidFill>
                  <a:schemeClr val="tx1"/>
                </a:solidFill>
              </a:rPr>
              <a:t>  </a:t>
            </a:r>
            <a:r>
              <a:rPr lang="ko-KR" altLang="en-US" dirty="0" smtClean="0">
                <a:solidFill>
                  <a:schemeClr val="tx1"/>
                </a:solidFill>
              </a:rPr>
              <a:t>하여 도</a:t>
            </a:r>
          </a:p>
          <a:p>
            <a:pPr algn="l"/>
            <a:endParaRPr lang="ko-KR" altLang="en-US" dirty="0"/>
          </a:p>
        </p:txBody>
      </p:sp>
      <p:sp>
        <p:nvSpPr>
          <p:cNvPr id="4" name="TextBox 3"/>
          <p:cNvSpPr txBox="1"/>
          <p:nvPr/>
        </p:nvSpPr>
        <p:spPr>
          <a:xfrm>
            <a:off x="755576" y="3861048"/>
            <a:ext cx="6912768" cy="1692771"/>
          </a:xfrm>
          <a:prstGeom prst="rect">
            <a:avLst/>
          </a:prstGeom>
          <a:noFill/>
        </p:spPr>
        <p:txBody>
          <a:bodyPr wrap="square" rtlCol="0">
            <a:spAutoFit/>
          </a:bodyPr>
          <a:lstStyle/>
          <a:p>
            <a:r>
              <a:rPr lang="ko-KR" altLang="en-US" sz="2800" b="1" dirty="0" smtClean="0">
                <a:solidFill>
                  <a:schemeClr val="accent1"/>
                </a:solidFill>
              </a:rPr>
              <a:t>★세대간 워크 </a:t>
            </a:r>
            <a:r>
              <a:rPr lang="ko-KR" altLang="en-US" sz="2800" b="1" dirty="0" err="1" smtClean="0">
                <a:solidFill>
                  <a:schemeClr val="accent1"/>
                </a:solidFill>
              </a:rPr>
              <a:t>세어링</a:t>
            </a:r>
            <a:r>
              <a:rPr lang="en-US" altLang="ko-KR" sz="2800" b="1" dirty="0" smtClean="0">
                <a:solidFill>
                  <a:schemeClr val="accent1"/>
                </a:solidFill>
              </a:rPr>
              <a:t>(Work Sharing)</a:t>
            </a:r>
          </a:p>
          <a:p>
            <a:r>
              <a:rPr lang="en-US" altLang="ko-KR" dirty="0" smtClean="0"/>
              <a:t>  </a:t>
            </a:r>
          </a:p>
          <a:p>
            <a:r>
              <a:rPr lang="en-US" altLang="ko-KR" sz="2000" dirty="0" smtClean="0"/>
              <a:t>  -</a:t>
            </a:r>
            <a:r>
              <a:rPr lang="ko-KR" altLang="en-US" sz="2000" dirty="0" smtClean="0"/>
              <a:t>아이를 키우는 </a:t>
            </a:r>
            <a:r>
              <a:rPr lang="en-US" altLang="ko-KR" sz="2000" dirty="0" smtClean="0"/>
              <a:t>30~40</a:t>
            </a:r>
            <a:r>
              <a:rPr lang="ko-KR" altLang="en-US" sz="2000" dirty="0" smtClean="0"/>
              <a:t>대의 노동시간은 줄이고 대신 고령</a:t>
            </a:r>
            <a:endParaRPr lang="en-US" altLang="ko-KR" sz="2000" dirty="0" smtClean="0"/>
          </a:p>
          <a:p>
            <a:r>
              <a:rPr lang="en-US" altLang="ko-KR" sz="2000" dirty="0" smtClean="0"/>
              <a:t>   </a:t>
            </a:r>
            <a:r>
              <a:rPr lang="ko-KR" altLang="en-US" sz="2000" dirty="0" smtClean="0"/>
              <a:t>자와</a:t>
            </a:r>
            <a:r>
              <a:rPr lang="en-US" altLang="ko-KR" sz="2000" dirty="0" smtClean="0"/>
              <a:t> 20</a:t>
            </a:r>
            <a:r>
              <a:rPr lang="ko-KR" altLang="en-US" sz="2000" dirty="0" smtClean="0"/>
              <a:t>대 젊은이를 추가 고용해 달라는 것</a:t>
            </a:r>
          </a:p>
          <a:p>
            <a:endParaRPr lang="ko-KR"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395536" y="116632"/>
            <a:ext cx="7772400" cy="1470025"/>
          </a:xfrm>
        </p:spPr>
        <p:txBody>
          <a:bodyPr>
            <a:normAutofit/>
          </a:bodyPr>
          <a:lstStyle/>
          <a:p>
            <a:pPr algn="l"/>
            <a:r>
              <a:rPr lang="en-US" altLang="ko-KR" sz="4000" dirty="0" smtClean="0"/>
              <a:t>(3)</a:t>
            </a:r>
            <a:r>
              <a:rPr lang="zh-CN" altLang="en-US" sz="4000" dirty="0" smtClean="0"/>
              <a:t>少子化對策增加源</a:t>
            </a:r>
            <a:endParaRPr lang="ko-KR" altLang="en-US" sz="4000" dirty="0"/>
          </a:p>
        </p:txBody>
      </p:sp>
      <p:sp>
        <p:nvSpPr>
          <p:cNvPr id="3" name="부제목 2"/>
          <p:cNvSpPr>
            <a:spLocks noGrp="1"/>
          </p:cNvSpPr>
          <p:nvPr>
            <p:ph type="subTitle" idx="1"/>
          </p:nvPr>
        </p:nvSpPr>
        <p:spPr>
          <a:xfrm>
            <a:off x="611560" y="1628800"/>
            <a:ext cx="8136904" cy="2232248"/>
          </a:xfrm>
        </p:spPr>
        <p:txBody>
          <a:bodyPr>
            <a:normAutofit fontScale="92500" lnSpcReduction="20000"/>
          </a:bodyPr>
          <a:lstStyle/>
          <a:p>
            <a:pPr algn="l"/>
            <a:r>
              <a:rPr lang="en-US" altLang="ko-KR" dirty="0" smtClean="0">
                <a:solidFill>
                  <a:schemeClr val="tx1"/>
                </a:solidFill>
              </a:rPr>
              <a:t>- </a:t>
            </a:r>
            <a:r>
              <a:rPr lang="zh-CN" altLang="en-US" dirty="0" smtClean="0">
                <a:solidFill>
                  <a:schemeClr val="tx1"/>
                </a:solidFill>
              </a:rPr>
              <a:t>日本在</a:t>
            </a:r>
            <a:r>
              <a:rPr lang="en-US" altLang="zh-CN" dirty="0" smtClean="0">
                <a:solidFill>
                  <a:schemeClr val="tx1"/>
                </a:solidFill>
              </a:rPr>
              <a:t>2003</a:t>
            </a:r>
            <a:r>
              <a:rPr lang="zh-CN" altLang="en-US" dirty="0" smtClean="0">
                <a:solidFill>
                  <a:schemeClr val="tx1"/>
                </a:solidFill>
              </a:rPr>
              <a:t>年</a:t>
            </a:r>
            <a:r>
              <a:rPr lang="en-US" altLang="zh-CN" dirty="0" smtClean="0">
                <a:solidFill>
                  <a:schemeClr val="tx1"/>
                </a:solidFill>
              </a:rPr>
              <a:t>7</a:t>
            </a:r>
            <a:r>
              <a:rPr lang="zh-CN" altLang="en-US" dirty="0" smtClean="0">
                <a:solidFill>
                  <a:schemeClr val="tx1"/>
                </a:solidFill>
              </a:rPr>
              <a:t>月開始</a:t>
            </a:r>
            <a:r>
              <a:rPr lang="ko-KR" altLang="en-US" dirty="0" smtClean="0">
                <a:solidFill>
                  <a:schemeClr val="tx1"/>
                </a:solidFill>
              </a:rPr>
              <a:t>「</a:t>
            </a:r>
            <a:r>
              <a:rPr lang="zh-CN" altLang="en-US" dirty="0" smtClean="0">
                <a:solidFill>
                  <a:srgbClr val="FF0000"/>
                </a:solidFill>
              </a:rPr>
              <a:t>少子化對策增加源</a:t>
            </a:r>
            <a:r>
              <a:rPr lang="ko-KR" altLang="en-US" dirty="0" smtClean="0">
                <a:solidFill>
                  <a:schemeClr val="tx1"/>
                </a:solidFill>
              </a:rPr>
              <a:t>」</a:t>
            </a:r>
            <a:r>
              <a:rPr lang="en-US" altLang="ko-KR" dirty="0" smtClean="0">
                <a:solidFill>
                  <a:schemeClr val="tx1"/>
                </a:solidFill>
              </a:rPr>
              <a:t>(</a:t>
            </a:r>
            <a:r>
              <a:rPr lang="zh-CN" altLang="en-US" dirty="0" smtClean="0">
                <a:solidFill>
                  <a:schemeClr val="tx1"/>
                </a:solidFill>
              </a:rPr>
              <a:t>注</a:t>
            </a:r>
            <a:r>
              <a:rPr lang="en-US" altLang="ko-KR" dirty="0" smtClean="0">
                <a:solidFill>
                  <a:schemeClr val="tx1"/>
                </a:solidFill>
              </a:rPr>
              <a:t>: </a:t>
            </a:r>
            <a:r>
              <a:rPr lang="zh-CN" altLang="en-US" dirty="0" smtClean="0">
                <a:solidFill>
                  <a:schemeClr val="tx1"/>
                </a:solidFill>
              </a:rPr>
              <a:t>少子化是晚婚</a:t>
            </a:r>
            <a:r>
              <a:rPr lang="en-US" altLang="zh-CN" dirty="0" smtClean="0">
                <a:solidFill>
                  <a:schemeClr val="tx1"/>
                </a:solidFill>
              </a:rPr>
              <a:t>,</a:t>
            </a:r>
            <a:r>
              <a:rPr lang="zh-CN" altLang="en-US" dirty="0" smtClean="0">
                <a:solidFill>
                  <a:schemeClr val="tx1"/>
                </a:solidFill>
              </a:rPr>
              <a:t>未婚化等使得子女變少的意思</a:t>
            </a:r>
            <a:r>
              <a:rPr lang="en-US" altLang="ko-KR" dirty="0" smtClean="0">
                <a:solidFill>
                  <a:schemeClr val="tx1"/>
                </a:solidFill>
              </a:rPr>
              <a:t>)</a:t>
            </a:r>
            <a:r>
              <a:rPr lang="zh-CN" altLang="en-US" dirty="0" smtClean="0">
                <a:solidFill>
                  <a:schemeClr val="tx1"/>
                </a:solidFill>
              </a:rPr>
              <a:t>新的概念的政策實施</a:t>
            </a:r>
            <a:endParaRPr lang="en-US" altLang="ko-KR" dirty="0" smtClean="0">
              <a:solidFill>
                <a:schemeClr val="tx1"/>
              </a:solidFill>
            </a:endParaRPr>
          </a:p>
          <a:p>
            <a:pPr algn="l"/>
            <a:r>
              <a:rPr lang="ko-KR" altLang="en-US" dirty="0" smtClean="0">
                <a:solidFill>
                  <a:schemeClr val="tx1"/>
                </a:solidFill>
              </a:rPr>
              <a:t>  </a:t>
            </a:r>
            <a:endParaRPr lang="en-US" altLang="ko-KR" dirty="0" smtClean="0">
              <a:solidFill>
                <a:schemeClr val="tx1"/>
              </a:solidFill>
            </a:endParaRPr>
          </a:p>
          <a:p>
            <a:pPr algn="l"/>
            <a:r>
              <a:rPr lang="en-US" altLang="ko-KR" dirty="0" smtClean="0">
                <a:solidFill>
                  <a:schemeClr val="tx1"/>
                </a:solidFill>
              </a:rPr>
              <a:t>-</a:t>
            </a:r>
            <a:r>
              <a:rPr lang="zh-CN" altLang="en-US" dirty="0" smtClean="0">
                <a:solidFill>
                  <a:schemeClr val="tx1"/>
                </a:solidFill>
              </a:rPr>
              <a:t>以</a:t>
            </a:r>
            <a:r>
              <a:rPr lang="ko-KR" altLang="en-US" dirty="0" smtClean="0">
                <a:solidFill>
                  <a:schemeClr val="tx1"/>
                </a:solidFill>
              </a:rPr>
              <a:t>“</a:t>
            </a:r>
            <a:r>
              <a:rPr lang="zh-CN" altLang="en-US" dirty="0" smtClean="0">
                <a:solidFill>
                  <a:schemeClr val="tx1"/>
                </a:solidFill>
              </a:rPr>
              <a:t>幼兒的責任全部由夫婦承當</a:t>
            </a:r>
            <a:r>
              <a:rPr lang="ko-KR" altLang="en-US" dirty="0" smtClean="0">
                <a:solidFill>
                  <a:schemeClr val="tx1"/>
                </a:solidFill>
              </a:rPr>
              <a:t>”</a:t>
            </a:r>
            <a:r>
              <a:rPr lang="zh-CN" altLang="en-US" dirty="0" smtClean="0">
                <a:solidFill>
                  <a:schemeClr val="tx1"/>
                </a:solidFill>
              </a:rPr>
              <a:t>為目標</a:t>
            </a:r>
            <a:endParaRPr lang="ko-KR" altLang="en-US" dirty="0" smtClean="0">
              <a:solidFill>
                <a:schemeClr val="tx1"/>
              </a:solidFill>
            </a:endParaRPr>
          </a:p>
          <a:p>
            <a:pPr algn="l"/>
            <a:endParaRPr lang="ko-KR" altLang="en-US" dirty="0"/>
          </a:p>
        </p:txBody>
      </p:sp>
      <p:sp>
        <p:nvSpPr>
          <p:cNvPr id="4" name="TextBox 3"/>
          <p:cNvSpPr txBox="1"/>
          <p:nvPr/>
        </p:nvSpPr>
        <p:spPr>
          <a:xfrm>
            <a:off x="755576" y="3861048"/>
            <a:ext cx="6912768" cy="1415772"/>
          </a:xfrm>
          <a:prstGeom prst="rect">
            <a:avLst/>
          </a:prstGeom>
          <a:noFill/>
        </p:spPr>
        <p:txBody>
          <a:bodyPr wrap="square" rtlCol="0">
            <a:spAutoFit/>
          </a:bodyPr>
          <a:lstStyle/>
          <a:p>
            <a:r>
              <a:rPr lang="ko-KR" altLang="en-US" sz="2800" b="1" dirty="0" smtClean="0">
                <a:solidFill>
                  <a:schemeClr val="accent1"/>
                </a:solidFill>
              </a:rPr>
              <a:t>★</a:t>
            </a:r>
            <a:r>
              <a:rPr lang="zh-CN" altLang="en-US" sz="2800" b="1" dirty="0" smtClean="0">
                <a:solidFill>
                  <a:schemeClr val="accent1"/>
                </a:solidFill>
              </a:rPr>
              <a:t>下一代臨時性工作分擔</a:t>
            </a:r>
            <a:endParaRPr lang="en-US" altLang="ko-KR" sz="2800" b="1" dirty="0" smtClean="0">
              <a:solidFill>
                <a:schemeClr val="accent1"/>
              </a:solidFill>
            </a:endParaRPr>
          </a:p>
          <a:p>
            <a:r>
              <a:rPr lang="en-US" altLang="ko-KR" dirty="0" smtClean="0"/>
              <a:t>  </a:t>
            </a:r>
          </a:p>
          <a:p>
            <a:r>
              <a:rPr lang="en-US" altLang="ko-KR" sz="2000" dirty="0" smtClean="0"/>
              <a:t>  -</a:t>
            </a:r>
            <a:r>
              <a:rPr lang="zh-CN" altLang="en-US" sz="2000" dirty="0" smtClean="0"/>
              <a:t>爲了照顧小孩，３０－４０歲的大人們用雇傭老年人或者２０歲左右的青年照顧小孩代替他們為此減少的勞動時間</a:t>
            </a:r>
            <a:endParaRPr lang="ko-KR" alt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323528" y="0"/>
            <a:ext cx="7772400" cy="1470025"/>
          </a:xfrm>
        </p:spPr>
        <p:txBody>
          <a:bodyPr>
            <a:normAutofit/>
          </a:bodyPr>
          <a:lstStyle/>
          <a:p>
            <a:pPr algn="l"/>
            <a:r>
              <a:rPr lang="en-US" altLang="ko-KR" sz="4000" dirty="0" smtClean="0"/>
              <a:t>(4)</a:t>
            </a:r>
            <a:r>
              <a:rPr lang="ko-KR" altLang="en-US" sz="4000" dirty="0" smtClean="0"/>
              <a:t>보육서비스</a:t>
            </a:r>
            <a:endParaRPr lang="ko-KR" altLang="en-US" sz="4000" dirty="0"/>
          </a:p>
        </p:txBody>
      </p:sp>
      <p:sp>
        <p:nvSpPr>
          <p:cNvPr id="3" name="부제목 2"/>
          <p:cNvSpPr>
            <a:spLocks noGrp="1"/>
          </p:cNvSpPr>
          <p:nvPr>
            <p:ph type="subTitle" idx="1"/>
          </p:nvPr>
        </p:nvSpPr>
        <p:spPr>
          <a:xfrm>
            <a:off x="539552" y="1196752"/>
            <a:ext cx="7376864" cy="2736304"/>
          </a:xfrm>
        </p:spPr>
        <p:txBody>
          <a:bodyPr/>
          <a:lstStyle/>
          <a:p>
            <a:pPr algn="l"/>
            <a:r>
              <a:rPr lang="en-US" altLang="ko-KR" sz="2400" dirty="0" smtClean="0">
                <a:solidFill>
                  <a:schemeClr val="tx1"/>
                </a:solidFill>
              </a:rPr>
              <a:t>-</a:t>
            </a:r>
            <a:r>
              <a:rPr lang="ko-KR" altLang="en-US" sz="2400" dirty="0" smtClean="0">
                <a:solidFill>
                  <a:schemeClr val="tx1"/>
                </a:solidFill>
              </a:rPr>
              <a:t>일본 정부는 가정의 기능변화와 환경변화로  </a:t>
            </a:r>
            <a:endParaRPr lang="en-US" altLang="ko-KR" sz="2400" dirty="0" smtClean="0">
              <a:solidFill>
                <a:schemeClr val="tx1"/>
              </a:solidFill>
            </a:endParaRPr>
          </a:p>
          <a:p>
            <a:pPr algn="l"/>
            <a:r>
              <a:rPr lang="en-US" altLang="ko-KR" sz="2400" dirty="0" smtClean="0">
                <a:solidFill>
                  <a:schemeClr val="tx1"/>
                </a:solidFill>
              </a:rPr>
              <a:t> </a:t>
            </a:r>
            <a:r>
              <a:rPr lang="ko-KR" altLang="en-US" sz="2400" dirty="0" smtClean="0">
                <a:solidFill>
                  <a:schemeClr val="tx1"/>
                </a:solidFill>
              </a:rPr>
              <a:t>인한 기혼 여성들의 다양한 보육 욕구에 대</a:t>
            </a:r>
            <a:endParaRPr lang="en-US" altLang="ko-KR" sz="2400" dirty="0" smtClean="0">
              <a:solidFill>
                <a:schemeClr val="tx1"/>
              </a:solidFill>
            </a:endParaRPr>
          </a:p>
          <a:p>
            <a:pPr algn="l"/>
            <a:r>
              <a:rPr lang="en-US" altLang="ko-KR" sz="2400" dirty="0" smtClean="0">
                <a:solidFill>
                  <a:schemeClr val="tx1"/>
                </a:solidFill>
              </a:rPr>
              <a:t> </a:t>
            </a:r>
            <a:r>
              <a:rPr lang="ko-KR" altLang="en-US" sz="2400" dirty="0" smtClean="0">
                <a:solidFill>
                  <a:schemeClr val="tx1"/>
                </a:solidFill>
              </a:rPr>
              <a:t>처하기 위해 </a:t>
            </a:r>
            <a:r>
              <a:rPr lang="en-US" altLang="ko-KR" sz="2400" dirty="0" smtClean="0">
                <a:solidFill>
                  <a:schemeClr val="tx1"/>
                </a:solidFill>
              </a:rPr>
              <a:t>1990</a:t>
            </a:r>
            <a:r>
              <a:rPr lang="ko-KR" altLang="en-US" sz="2400" dirty="0" smtClean="0">
                <a:solidFill>
                  <a:schemeClr val="tx1"/>
                </a:solidFill>
              </a:rPr>
              <a:t>년에 </a:t>
            </a:r>
            <a:r>
              <a:rPr lang="ko-KR" altLang="en-US" sz="2400" dirty="0" smtClean="0">
                <a:solidFill>
                  <a:srgbClr val="FF0000"/>
                </a:solidFill>
              </a:rPr>
              <a:t>「엔젤플랜」</a:t>
            </a:r>
            <a:r>
              <a:rPr lang="ko-KR" altLang="en-US" sz="2400" dirty="0" smtClean="0">
                <a:solidFill>
                  <a:schemeClr val="tx1"/>
                </a:solidFill>
              </a:rPr>
              <a:t>을 </a:t>
            </a:r>
            <a:r>
              <a:rPr lang="ko-KR" altLang="en-US" sz="2400" dirty="0" err="1" smtClean="0">
                <a:solidFill>
                  <a:schemeClr val="tx1"/>
                </a:solidFill>
              </a:rPr>
              <a:t>제시하</a:t>
            </a:r>
            <a:endParaRPr lang="en-US" altLang="ko-KR" sz="2400" dirty="0" smtClean="0">
              <a:solidFill>
                <a:schemeClr val="tx1"/>
              </a:solidFill>
            </a:endParaRPr>
          </a:p>
          <a:p>
            <a:pPr algn="l"/>
            <a:r>
              <a:rPr lang="en-US" altLang="ko-KR" sz="2400" dirty="0" smtClean="0">
                <a:solidFill>
                  <a:schemeClr val="tx1"/>
                </a:solidFill>
              </a:rPr>
              <a:t> </a:t>
            </a:r>
            <a:r>
              <a:rPr lang="ko-KR" altLang="en-US" sz="2400" dirty="0" smtClean="0">
                <a:solidFill>
                  <a:schemeClr val="tx1"/>
                </a:solidFill>
              </a:rPr>
              <a:t>였으며</a:t>
            </a:r>
            <a:r>
              <a:rPr lang="en-US" altLang="ko-KR" sz="2400" dirty="0" smtClean="0">
                <a:solidFill>
                  <a:schemeClr val="tx1"/>
                </a:solidFill>
              </a:rPr>
              <a:t>, </a:t>
            </a:r>
            <a:r>
              <a:rPr lang="ko-KR" altLang="en-US" sz="2400" dirty="0" smtClean="0">
                <a:solidFill>
                  <a:schemeClr val="tx1"/>
                </a:solidFill>
              </a:rPr>
              <a:t>이는 자녀양육을 지역 사회가 지원</a:t>
            </a:r>
            <a:endParaRPr lang="en-US" altLang="ko-KR" sz="2400" dirty="0" smtClean="0">
              <a:solidFill>
                <a:schemeClr val="tx1"/>
              </a:solidFill>
            </a:endParaRPr>
          </a:p>
          <a:p>
            <a:pPr algn="l"/>
            <a:r>
              <a:rPr lang="en-US" altLang="ko-KR" sz="2400" dirty="0" smtClean="0">
                <a:solidFill>
                  <a:schemeClr val="tx1"/>
                </a:solidFill>
              </a:rPr>
              <a:t> </a:t>
            </a:r>
            <a:r>
              <a:rPr lang="ko-KR" altLang="en-US" sz="2400" dirty="0" smtClean="0">
                <a:solidFill>
                  <a:schemeClr val="tx1"/>
                </a:solidFill>
              </a:rPr>
              <a:t>하고</a:t>
            </a:r>
            <a:r>
              <a:rPr lang="en-US" altLang="ko-KR" sz="2400" dirty="0" smtClean="0">
                <a:solidFill>
                  <a:schemeClr val="tx1"/>
                </a:solidFill>
              </a:rPr>
              <a:t>, </a:t>
            </a:r>
            <a:r>
              <a:rPr lang="ko-KR" altLang="en-US" sz="2400" dirty="0" smtClean="0">
                <a:solidFill>
                  <a:schemeClr val="tx1"/>
                </a:solidFill>
              </a:rPr>
              <a:t>자녀 이익을 최대한 존중하고 배려한</a:t>
            </a:r>
            <a:endParaRPr lang="en-US" altLang="ko-KR" sz="2400" dirty="0" smtClean="0">
              <a:solidFill>
                <a:schemeClr val="tx1"/>
              </a:solidFill>
            </a:endParaRPr>
          </a:p>
          <a:p>
            <a:pPr algn="l"/>
            <a:r>
              <a:rPr lang="en-US" altLang="ko-KR" sz="2400" dirty="0" smtClean="0">
                <a:solidFill>
                  <a:schemeClr val="tx1"/>
                </a:solidFill>
              </a:rPr>
              <a:t> </a:t>
            </a:r>
            <a:r>
              <a:rPr lang="ko-KR" altLang="en-US" sz="2400" dirty="0" smtClean="0">
                <a:solidFill>
                  <a:schemeClr val="tx1"/>
                </a:solidFill>
              </a:rPr>
              <a:t>다는 기본 관점에서 구체적인 방안을 추진</a:t>
            </a:r>
          </a:p>
          <a:p>
            <a:endParaRPr lang="ko-KR" altLang="en-US" dirty="0"/>
          </a:p>
        </p:txBody>
      </p:sp>
      <p:sp>
        <p:nvSpPr>
          <p:cNvPr id="5" name="TextBox 4"/>
          <p:cNvSpPr txBox="1"/>
          <p:nvPr/>
        </p:nvSpPr>
        <p:spPr>
          <a:xfrm>
            <a:off x="611560" y="4149080"/>
            <a:ext cx="7704856" cy="1908215"/>
          </a:xfrm>
          <a:prstGeom prst="rect">
            <a:avLst/>
          </a:prstGeom>
          <a:noFill/>
        </p:spPr>
        <p:txBody>
          <a:bodyPr wrap="square" rtlCol="0">
            <a:spAutoFit/>
          </a:bodyPr>
          <a:lstStyle/>
          <a:p>
            <a:r>
              <a:rPr lang="ko-KR" altLang="en-US" sz="2800" b="1" dirty="0" smtClean="0">
                <a:solidFill>
                  <a:srgbClr val="008FF0"/>
                </a:solidFill>
              </a:rPr>
              <a:t>★가정지원센터</a:t>
            </a:r>
            <a:r>
              <a:rPr lang="en-US" altLang="ko-KR" sz="2800" b="1" dirty="0" smtClean="0">
                <a:solidFill>
                  <a:srgbClr val="008FF0"/>
                </a:solidFill>
              </a:rPr>
              <a:t>(Family Support Center</a:t>
            </a:r>
            <a:r>
              <a:rPr lang="en-US" altLang="ko-KR" sz="2800" dirty="0" smtClean="0">
                <a:solidFill>
                  <a:srgbClr val="008FF0"/>
                </a:solidFill>
              </a:rPr>
              <a:t>)</a:t>
            </a:r>
          </a:p>
          <a:p>
            <a:r>
              <a:rPr lang="en-US" altLang="ko-KR" dirty="0" smtClean="0"/>
              <a:t>    </a:t>
            </a:r>
          </a:p>
          <a:p>
            <a:r>
              <a:rPr lang="en-US" altLang="ko-KR" dirty="0" smtClean="0"/>
              <a:t>    - </a:t>
            </a:r>
            <a:r>
              <a:rPr lang="ko-KR" altLang="en-US" dirty="0" err="1" smtClean="0"/>
              <a:t>이는보육이</a:t>
            </a:r>
            <a:r>
              <a:rPr lang="ko-KR" altLang="en-US" dirty="0" smtClean="0"/>
              <a:t> 필요한 사람들과 유급자원봉사자들을 연결시켜주는 일   </a:t>
            </a:r>
            <a:endParaRPr lang="en-US" altLang="ko-KR" dirty="0" smtClean="0"/>
          </a:p>
          <a:p>
            <a:r>
              <a:rPr lang="en-US" altLang="ko-KR" dirty="0" smtClean="0"/>
              <a:t>    </a:t>
            </a:r>
            <a:r>
              <a:rPr lang="ko-KR" altLang="en-US" dirty="0" smtClean="0"/>
              <a:t>종의 네트워크로 비용이 보통 요금의 </a:t>
            </a:r>
            <a:r>
              <a:rPr lang="en-US" altLang="ko-KR" dirty="0" smtClean="0"/>
              <a:t>30</a:t>
            </a:r>
            <a:r>
              <a:rPr lang="ko-KR" altLang="en-US" dirty="0" smtClean="0"/>
              <a:t>～</a:t>
            </a:r>
            <a:r>
              <a:rPr lang="en-US" altLang="ko-KR" dirty="0" smtClean="0"/>
              <a:t>50% </a:t>
            </a:r>
            <a:r>
              <a:rPr lang="ko-KR" altLang="en-US" dirty="0" smtClean="0"/>
              <a:t>정도에 해당  </a:t>
            </a:r>
            <a:endParaRPr lang="en-US" altLang="ko-KR" dirty="0" smtClean="0"/>
          </a:p>
          <a:p>
            <a:r>
              <a:rPr lang="en-US" altLang="ko-KR" dirty="0" smtClean="0"/>
              <a:t>    </a:t>
            </a:r>
            <a:r>
              <a:rPr lang="ko-KR" altLang="en-US" dirty="0" smtClean="0"/>
              <a:t>한다</a:t>
            </a:r>
          </a:p>
          <a:p>
            <a:endParaRPr lang="ko-KR" alt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323528" y="0"/>
            <a:ext cx="7772400" cy="1470025"/>
          </a:xfrm>
        </p:spPr>
        <p:txBody>
          <a:bodyPr>
            <a:normAutofit/>
          </a:bodyPr>
          <a:lstStyle/>
          <a:p>
            <a:pPr algn="l"/>
            <a:r>
              <a:rPr lang="en-US" altLang="ko-KR" sz="4000" dirty="0" smtClean="0"/>
              <a:t>(4)</a:t>
            </a:r>
            <a:r>
              <a:rPr lang="zh-CN" altLang="en-US" sz="4000" dirty="0" smtClean="0"/>
              <a:t>保育服務</a:t>
            </a:r>
            <a:endParaRPr lang="ko-KR" altLang="en-US" sz="4000" dirty="0"/>
          </a:p>
        </p:txBody>
      </p:sp>
      <p:sp>
        <p:nvSpPr>
          <p:cNvPr id="3" name="부제목 2"/>
          <p:cNvSpPr>
            <a:spLocks noGrp="1"/>
          </p:cNvSpPr>
          <p:nvPr>
            <p:ph type="subTitle" idx="1"/>
          </p:nvPr>
        </p:nvSpPr>
        <p:spPr>
          <a:xfrm>
            <a:off x="539552" y="1196752"/>
            <a:ext cx="7376864" cy="2736304"/>
          </a:xfrm>
        </p:spPr>
        <p:txBody>
          <a:bodyPr/>
          <a:lstStyle/>
          <a:p>
            <a:pPr algn="l"/>
            <a:r>
              <a:rPr lang="en-US" altLang="ko-KR" sz="2400" dirty="0" smtClean="0">
                <a:solidFill>
                  <a:schemeClr val="tx1"/>
                </a:solidFill>
              </a:rPr>
              <a:t>-</a:t>
            </a:r>
            <a:r>
              <a:rPr lang="zh-CN" altLang="en-US" sz="2400" dirty="0" smtClean="0">
                <a:solidFill>
                  <a:schemeClr val="tx1"/>
                </a:solidFill>
              </a:rPr>
              <a:t>日本根據那些家庭的技能變化和環境變化導致已婚女性的多種保育慾望</a:t>
            </a:r>
            <a:r>
              <a:rPr lang="en-US" altLang="zh-CN" sz="2400" dirty="0" smtClean="0">
                <a:solidFill>
                  <a:schemeClr val="tx1"/>
                </a:solidFill>
              </a:rPr>
              <a:t>,</a:t>
            </a:r>
            <a:r>
              <a:rPr lang="zh-CN" altLang="en-US" sz="2400" dirty="0" smtClean="0">
                <a:solidFill>
                  <a:schemeClr val="tx1"/>
                </a:solidFill>
              </a:rPr>
              <a:t>在１９９０年實施了</a:t>
            </a:r>
            <a:r>
              <a:rPr lang="ko-KR" altLang="en-US" sz="2400" dirty="0" smtClean="0">
                <a:solidFill>
                  <a:srgbClr val="FF0000"/>
                </a:solidFill>
              </a:rPr>
              <a:t>「</a:t>
            </a:r>
            <a:r>
              <a:rPr lang="zh-CN" altLang="en-US" sz="2400" dirty="0" smtClean="0">
                <a:solidFill>
                  <a:srgbClr val="FF0000"/>
                </a:solidFill>
              </a:rPr>
              <a:t>天使計劃</a:t>
            </a:r>
            <a:r>
              <a:rPr lang="ko-KR" altLang="en-US" sz="2400" dirty="0" smtClean="0">
                <a:solidFill>
                  <a:srgbClr val="FF0000"/>
                </a:solidFill>
              </a:rPr>
              <a:t>」</a:t>
            </a:r>
            <a:r>
              <a:rPr lang="en-US" altLang="ko-KR" sz="2400" dirty="0" smtClean="0">
                <a:solidFill>
                  <a:schemeClr val="tx1"/>
                </a:solidFill>
              </a:rPr>
              <a:t>, </a:t>
            </a:r>
          </a:p>
          <a:p>
            <a:pPr algn="l"/>
            <a:r>
              <a:rPr lang="zh-CN" altLang="en-US" sz="2400" dirty="0" smtClean="0">
                <a:solidFill>
                  <a:schemeClr val="tx1"/>
                </a:solidFill>
              </a:rPr>
              <a:t>它是地域社會對於子女養育的支援以及以子女利益最大化的尊重和關懷為基本觀點的具體方案的促進</a:t>
            </a:r>
            <a:endParaRPr lang="en-US" altLang="ko-KR" sz="2400" dirty="0" smtClean="0">
              <a:solidFill>
                <a:schemeClr val="tx1"/>
              </a:solidFill>
            </a:endParaRPr>
          </a:p>
          <a:p>
            <a:endParaRPr lang="ko-KR" altLang="en-US" dirty="0"/>
          </a:p>
        </p:txBody>
      </p:sp>
      <p:sp>
        <p:nvSpPr>
          <p:cNvPr id="5" name="TextBox 4"/>
          <p:cNvSpPr txBox="1"/>
          <p:nvPr/>
        </p:nvSpPr>
        <p:spPr>
          <a:xfrm>
            <a:off x="611560" y="4149080"/>
            <a:ext cx="7704856" cy="1354217"/>
          </a:xfrm>
          <a:prstGeom prst="rect">
            <a:avLst/>
          </a:prstGeom>
          <a:noFill/>
        </p:spPr>
        <p:txBody>
          <a:bodyPr wrap="square" rtlCol="0">
            <a:spAutoFit/>
          </a:bodyPr>
          <a:lstStyle/>
          <a:p>
            <a:r>
              <a:rPr lang="ko-KR" altLang="en-US" sz="2800" b="1" dirty="0" smtClean="0">
                <a:solidFill>
                  <a:srgbClr val="008FF0"/>
                </a:solidFill>
              </a:rPr>
              <a:t>★</a:t>
            </a:r>
            <a:r>
              <a:rPr lang="zh-CN" altLang="en-US" sz="2800" b="1" dirty="0" smtClean="0">
                <a:solidFill>
                  <a:srgbClr val="008FF0"/>
                </a:solidFill>
              </a:rPr>
              <a:t>家庭支援機構</a:t>
            </a:r>
            <a:r>
              <a:rPr lang="ko-KR" altLang="en-US" sz="2800" b="1" dirty="0" smtClean="0">
                <a:solidFill>
                  <a:srgbClr val="008FF0"/>
                </a:solidFill>
              </a:rPr>
              <a:t> </a:t>
            </a:r>
            <a:r>
              <a:rPr lang="en-US" altLang="ko-KR" sz="2800" b="1" dirty="0" smtClean="0">
                <a:solidFill>
                  <a:srgbClr val="008FF0"/>
                </a:solidFill>
              </a:rPr>
              <a:t>(Family Support Center</a:t>
            </a:r>
            <a:r>
              <a:rPr lang="en-US" altLang="ko-KR" sz="2800" dirty="0" smtClean="0">
                <a:solidFill>
                  <a:srgbClr val="008FF0"/>
                </a:solidFill>
              </a:rPr>
              <a:t>)</a:t>
            </a:r>
          </a:p>
          <a:p>
            <a:r>
              <a:rPr lang="en-US" altLang="ko-KR" dirty="0" smtClean="0"/>
              <a:t>    </a:t>
            </a:r>
          </a:p>
          <a:p>
            <a:r>
              <a:rPr lang="en-US" altLang="ko-KR" dirty="0" smtClean="0"/>
              <a:t>    - </a:t>
            </a:r>
            <a:r>
              <a:rPr lang="zh-CN" altLang="en-US" dirty="0" smtClean="0"/>
              <a:t>它是給予需要保育的人和有薪支援者們鏈接的網上機構</a:t>
            </a:r>
            <a:r>
              <a:rPr lang="en-US" altLang="zh-CN" dirty="0" smtClean="0"/>
              <a:t>.</a:t>
            </a:r>
          </a:p>
          <a:p>
            <a:r>
              <a:rPr lang="zh-CN" altLang="en-US" dirty="0" smtClean="0"/>
              <a:t>　　它需要的費用只有普通需要的費用的３５～５０％</a:t>
            </a:r>
            <a:r>
              <a:rPr lang="en-US" altLang="zh-CN" dirty="0" smtClean="0"/>
              <a:t>.</a:t>
            </a:r>
            <a:endParaRPr lang="ko-KR" alt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290468" y="1000108"/>
            <a:ext cx="8424936" cy="5016758"/>
          </a:xfrm>
          <a:prstGeom prst="rect">
            <a:avLst/>
          </a:prstGeom>
          <a:noFill/>
        </p:spPr>
        <p:txBody>
          <a:bodyPr wrap="square" rtlCol="0">
            <a:spAutoFit/>
          </a:bodyPr>
          <a:lstStyle/>
          <a:p>
            <a:pPr marL="457200" indent="-457200">
              <a:buAutoNum type="arabicPeriod"/>
            </a:pPr>
            <a:endParaRPr lang="en-US" altLang="ko-KR" sz="3600" b="1" dirty="0" smtClean="0">
              <a:latin typeface="굴림" pitchFamily="50" charset="-127"/>
              <a:ea typeface="굴림" pitchFamily="50" charset="-127"/>
            </a:endParaRPr>
          </a:p>
          <a:p>
            <a:pPr marL="457200" indent="-457200">
              <a:buAutoNum type="arabicPeriod"/>
            </a:pPr>
            <a:r>
              <a:rPr lang="ko-KR" altLang="en-US" sz="3600" b="1" dirty="0" smtClean="0">
                <a:latin typeface="굴림" pitchFamily="50" charset="-127"/>
                <a:ea typeface="굴림" pitchFamily="50" charset="-127"/>
              </a:rPr>
              <a:t> 일본 고령 사회의 </a:t>
            </a:r>
            <a:r>
              <a:rPr lang="ko-KR" altLang="en-US" sz="3600" b="1" dirty="0" smtClean="0">
                <a:solidFill>
                  <a:srgbClr val="FF0000"/>
                </a:solidFill>
                <a:latin typeface="굴림" pitchFamily="50" charset="-127"/>
                <a:ea typeface="굴림" pitchFamily="50" charset="-127"/>
              </a:rPr>
              <a:t>정의</a:t>
            </a:r>
            <a:r>
              <a:rPr lang="ko-KR" altLang="en-US" sz="3600" b="1" dirty="0" smtClean="0">
                <a:latin typeface="굴림" pitchFamily="50" charset="-127"/>
                <a:ea typeface="굴림" pitchFamily="50" charset="-127"/>
              </a:rPr>
              <a:t>와 </a:t>
            </a:r>
            <a:r>
              <a:rPr lang="ko-KR" altLang="en-US" sz="3600" b="1" dirty="0" smtClean="0">
                <a:solidFill>
                  <a:srgbClr val="FF0000"/>
                </a:solidFill>
                <a:latin typeface="굴림" pitchFamily="50" charset="-127"/>
                <a:ea typeface="굴림" pitchFamily="50" charset="-127"/>
              </a:rPr>
              <a:t>분석</a:t>
            </a:r>
            <a:endParaRPr lang="en-US" altLang="ko-KR" sz="3600" b="1" dirty="0" smtClean="0">
              <a:solidFill>
                <a:srgbClr val="FF0000"/>
              </a:solidFill>
              <a:latin typeface="굴림" pitchFamily="50" charset="-127"/>
              <a:ea typeface="굴림" pitchFamily="50" charset="-127"/>
            </a:endParaRPr>
          </a:p>
          <a:p>
            <a:pPr marL="457200" indent="-457200">
              <a:buAutoNum type="arabicPeriod"/>
            </a:pPr>
            <a:endParaRPr lang="en-US" altLang="ko-KR" sz="2000" dirty="0" smtClean="0">
              <a:solidFill>
                <a:srgbClr val="FF0000"/>
              </a:solidFill>
              <a:latin typeface="굴림" pitchFamily="50" charset="-127"/>
              <a:ea typeface="굴림" pitchFamily="50" charset="-127"/>
            </a:endParaRPr>
          </a:p>
          <a:p>
            <a:pPr marL="457200" indent="-457200">
              <a:buAutoNum type="arabicPeriod"/>
            </a:pPr>
            <a:endParaRPr lang="en-US" altLang="ko-KR" sz="2000" dirty="0" smtClean="0">
              <a:solidFill>
                <a:srgbClr val="FF0000"/>
              </a:solidFill>
              <a:latin typeface="굴림" pitchFamily="50" charset="-127"/>
              <a:ea typeface="굴림" pitchFamily="50" charset="-127"/>
            </a:endParaRPr>
          </a:p>
          <a:p>
            <a:pPr marL="457200" indent="-457200">
              <a:lnSpc>
                <a:spcPct val="150000"/>
              </a:lnSpc>
              <a:buFont typeface="Arial" pitchFamily="34" charset="0"/>
              <a:buChar char="•"/>
            </a:pPr>
            <a:r>
              <a:rPr lang="ko-KR" altLang="en-US" sz="2400" dirty="0" smtClean="0">
                <a:latin typeface="굴림" pitchFamily="50" charset="-127"/>
                <a:ea typeface="굴림" pitchFamily="50" charset="-127"/>
              </a:rPr>
              <a:t>평균 수명의 연장과 출생률이 낮아져 </a:t>
            </a:r>
            <a:r>
              <a:rPr lang="en-US" altLang="ko-KR" sz="2400" dirty="0" smtClean="0">
                <a:latin typeface="굴림" pitchFamily="50" charset="-127"/>
                <a:ea typeface="굴림" pitchFamily="50" charset="-127"/>
              </a:rPr>
              <a:t>65</a:t>
            </a:r>
            <a:r>
              <a:rPr lang="ko-KR" altLang="en-US" sz="2400" dirty="0" smtClean="0">
                <a:latin typeface="굴림" pitchFamily="50" charset="-127"/>
                <a:ea typeface="굴림" pitchFamily="50" charset="-127"/>
              </a:rPr>
              <a:t>세 이상인 사회</a:t>
            </a:r>
            <a:endParaRPr lang="en-US" altLang="ko-KR" sz="2400" dirty="0" smtClean="0">
              <a:latin typeface="굴림" pitchFamily="50" charset="-127"/>
              <a:ea typeface="굴림" pitchFamily="50" charset="-127"/>
            </a:endParaRPr>
          </a:p>
          <a:p>
            <a:pPr>
              <a:lnSpc>
                <a:spcPct val="150000"/>
              </a:lnSpc>
              <a:buFont typeface="Arial" pitchFamily="34" charset="0"/>
              <a:buChar char="•"/>
            </a:pPr>
            <a:r>
              <a:rPr lang="ko-KR" altLang="en-US" sz="2400" dirty="0" smtClean="0">
                <a:latin typeface="굴림" pitchFamily="50" charset="-127"/>
                <a:ea typeface="굴림" pitchFamily="50" charset="-127"/>
              </a:rPr>
              <a:t>    전체 인구 중에서 </a:t>
            </a:r>
            <a:r>
              <a:rPr lang="en-US" altLang="ko-KR" sz="2400" dirty="0" smtClean="0">
                <a:latin typeface="굴림" pitchFamily="50" charset="-127"/>
                <a:ea typeface="굴림" pitchFamily="50" charset="-127"/>
              </a:rPr>
              <a:t>65</a:t>
            </a:r>
            <a:r>
              <a:rPr lang="ko-KR" altLang="en-US" sz="2400" dirty="0" smtClean="0">
                <a:latin typeface="굴림" pitchFamily="50" charset="-127"/>
                <a:ea typeface="굴림" pitchFamily="50" charset="-127"/>
              </a:rPr>
              <a:t>세 이상의 인구 비율이 </a:t>
            </a:r>
            <a:endParaRPr lang="en-US" altLang="ko-KR" sz="2400" dirty="0" smtClean="0">
              <a:latin typeface="굴림" pitchFamily="50" charset="-127"/>
              <a:ea typeface="굴림" pitchFamily="50" charset="-127"/>
            </a:endParaRPr>
          </a:p>
          <a:p>
            <a:pPr>
              <a:lnSpc>
                <a:spcPct val="150000"/>
              </a:lnSpc>
            </a:pPr>
            <a:r>
              <a:rPr lang="en-US" altLang="ko-KR" sz="2400" dirty="0" smtClean="0">
                <a:latin typeface="굴림" pitchFamily="50" charset="-127"/>
                <a:ea typeface="굴림" pitchFamily="50" charset="-127"/>
              </a:rPr>
              <a:t>        7% </a:t>
            </a:r>
            <a:r>
              <a:rPr lang="ko-KR" altLang="en-US" sz="2400" dirty="0" smtClean="0">
                <a:latin typeface="굴림" pitchFamily="50" charset="-127"/>
                <a:ea typeface="굴림" pitchFamily="50" charset="-127"/>
              </a:rPr>
              <a:t>이상이면 </a:t>
            </a:r>
            <a:r>
              <a:rPr lang="en-US" altLang="ko-KR" sz="2400" dirty="0" smtClean="0">
                <a:latin typeface="굴림" pitchFamily="50" charset="-127"/>
                <a:ea typeface="굴림" pitchFamily="50" charset="-127"/>
              </a:rPr>
              <a:t>- </a:t>
            </a:r>
            <a:r>
              <a:rPr lang="ko-KR" altLang="en-US" sz="2400" dirty="0" smtClean="0">
                <a:solidFill>
                  <a:srgbClr val="008FF0"/>
                </a:solidFill>
                <a:latin typeface="굴림" pitchFamily="50" charset="-127"/>
                <a:ea typeface="굴림" pitchFamily="50" charset="-127"/>
              </a:rPr>
              <a:t>고령화 사회</a:t>
            </a:r>
            <a:endParaRPr lang="en-US" altLang="ko-KR" sz="2400" dirty="0" smtClean="0">
              <a:solidFill>
                <a:srgbClr val="008FF0"/>
              </a:solidFill>
              <a:latin typeface="굴림" pitchFamily="50" charset="-127"/>
              <a:ea typeface="굴림" pitchFamily="50" charset="-127"/>
            </a:endParaRPr>
          </a:p>
          <a:p>
            <a:pPr>
              <a:lnSpc>
                <a:spcPct val="150000"/>
              </a:lnSpc>
            </a:pPr>
            <a:r>
              <a:rPr lang="en-US" altLang="ko-KR" sz="2400" dirty="0" smtClean="0">
                <a:latin typeface="굴림" pitchFamily="50" charset="-127"/>
                <a:ea typeface="굴림" pitchFamily="50" charset="-127"/>
              </a:rPr>
              <a:t>      14% </a:t>
            </a:r>
            <a:r>
              <a:rPr lang="ko-KR" altLang="en-US" sz="2400" dirty="0" smtClean="0">
                <a:latin typeface="굴림" pitchFamily="50" charset="-127"/>
                <a:ea typeface="굴림" pitchFamily="50" charset="-127"/>
              </a:rPr>
              <a:t>이상이면 </a:t>
            </a:r>
            <a:r>
              <a:rPr lang="en-US" altLang="ko-KR" sz="2400" dirty="0" smtClean="0">
                <a:latin typeface="굴림" pitchFamily="50" charset="-127"/>
                <a:ea typeface="굴림" pitchFamily="50" charset="-127"/>
              </a:rPr>
              <a:t>- </a:t>
            </a:r>
            <a:r>
              <a:rPr lang="ko-KR" altLang="en-US" sz="2400" dirty="0" smtClean="0">
                <a:solidFill>
                  <a:srgbClr val="008FF0"/>
                </a:solidFill>
                <a:latin typeface="굴림" pitchFamily="50" charset="-127"/>
                <a:ea typeface="굴림" pitchFamily="50" charset="-127"/>
              </a:rPr>
              <a:t>고령 사회</a:t>
            </a:r>
            <a:endParaRPr lang="en-US" altLang="ko-KR" sz="2400" dirty="0" smtClean="0">
              <a:solidFill>
                <a:srgbClr val="008FF0"/>
              </a:solidFill>
              <a:latin typeface="굴림" pitchFamily="50" charset="-127"/>
              <a:ea typeface="굴림" pitchFamily="50" charset="-127"/>
            </a:endParaRPr>
          </a:p>
          <a:p>
            <a:pPr>
              <a:lnSpc>
                <a:spcPct val="150000"/>
              </a:lnSpc>
            </a:pPr>
            <a:r>
              <a:rPr lang="en-US" altLang="ko-KR" sz="2400" dirty="0" smtClean="0">
                <a:latin typeface="굴림" pitchFamily="50" charset="-127"/>
                <a:ea typeface="굴림" pitchFamily="50" charset="-127"/>
              </a:rPr>
              <a:t>      21% </a:t>
            </a:r>
            <a:r>
              <a:rPr lang="ko-KR" altLang="en-US" sz="2400" dirty="0" smtClean="0">
                <a:latin typeface="굴림" pitchFamily="50" charset="-127"/>
                <a:ea typeface="굴림" pitchFamily="50" charset="-127"/>
              </a:rPr>
              <a:t>이상이면 </a:t>
            </a:r>
            <a:r>
              <a:rPr lang="en-US" altLang="ko-KR" sz="2400" dirty="0" smtClean="0">
                <a:latin typeface="굴림" pitchFamily="50" charset="-127"/>
                <a:ea typeface="굴림" pitchFamily="50" charset="-127"/>
              </a:rPr>
              <a:t>- </a:t>
            </a:r>
            <a:r>
              <a:rPr lang="ko-KR" altLang="en-US" sz="2400" dirty="0" err="1" smtClean="0">
                <a:solidFill>
                  <a:srgbClr val="008FF0"/>
                </a:solidFill>
                <a:latin typeface="굴림" pitchFamily="50" charset="-127"/>
                <a:ea typeface="굴림" pitchFamily="50" charset="-127"/>
              </a:rPr>
              <a:t>초고령</a:t>
            </a:r>
            <a:r>
              <a:rPr lang="ko-KR" altLang="en-US" sz="2400" dirty="0" smtClean="0">
                <a:solidFill>
                  <a:srgbClr val="008FF0"/>
                </a:solidFill>
                <a:latin typeface="굴림" pitchFamily="50" charset="-127"/>
                <a:ea typeface="굴림" pitchFamily="50" charset="-127"/>
              </a:rPr>
              <a:t> 사회</a:t>
            </a:r>
            <a:endParaRPr lang="en-US" altLang="ko-KR" sz="2400" dirty="0" smtClean="0">
              <a:solidFill>
                <a:srgbClr val="008FF0"/>
              </a:solidFill>
              <a:latin typeface="굴림" pitchFamily="50" charset="-127"/>
              <a:ea typeface="굴림" pitchFamily="50" charset="-127"/>
            </a:endParaRPr>
          </a:p>
          <a:p>
            <a:endParaRPr lang="ko-KR" altLang="en-US" sz="2800" spc="-300" dirty="0" smtClean="0">
              <a:solidFill>
                <a:schemeClr val="tx1">
                  <a:lumMod val="85000"/>
                  <a:lumOff val="15000"/>
                </a:schemeClr>
              </a:solidFill>
              <a:latin typeface="굴림" pitchFamily="50" charset="-127"/>
              <a:ea typeface="굴림" pitchFamily="50" charset="-127"/>
            </a:endParaRPr>
          </a:p>
        </p:txBody>
      </p:sp>
      <p:sp>
        <p:nvSpPr>
          <p:cNvPr id="5" name="TextBox 4"/>
          <p:cNvSpPr txBox="1"/>
          <p:nvPr/>
        </p:nvSpPr>
        <p:spPr>
          <a:xfrm>
            <a:off x="467544" y="188640"/>
            <a:ext cx="5054589" cy="830997"/>
          </a:xfrm>
          <a:prstGeom prst="rect">
            <a:avLst/>
          </a:prstGeom>
          <a:noFill/>
        </p:spPr>
        <p:txBody>
          <a:bodyPr wrap="none" rtlCol="0">
            <a:spAutoFit/>
          </a:bodyPr>
          <a:lstStyle/>
          <a:p>
            <a:r>
              <a:rPr lang="ko-KR" altLang="en-US" sz="3500" b="1" spc="-300" dirty="0" smtClean="0">
                <a:solidFill>
                  <a:schemeClr val="tx1">
                    <a:lumMod val="85000"/>
                    <a:lumOff val="15000"/>
                  </a:schemeClr>
                </a:solidFill>
                <a:latin typeface="굴림" pitchFamily="50" charset="-127"/>
                <a:ea typeface="굴림" pitchFamily="50" charset="-127"/>
              </a:rPr>
              <a:t> </a:t>
            </a:r>
            <a:r>
              <a:rPr lang="en-US" altLang="ko-KR" sz="4800" b="1" spc="-300" dirty="0" smtClean="0">
                <a:solidFill>
                  <a:srgbClr val="FF0000"/>
                </a:solidFill>
                <a:latin typeface="굴림" pitchFamily="50" charset="-127"/>
                <a:ea typeface="굴림" pitchFamily="50" charset="-127"/>
              </a:rPr>
              <a:t>3. </a:t>
            </a:r>
            <a:r>
              <a:rPr lang="ko-KR" altLang="en-US" sz="4800" b="1" spc="-300" dirty="0" smtClean="0">
                <a:solidFill>
                  <a:srgbClr val="FF0000"/>
                </a:solidFill>
                <a:latin typeface="굴림" pitchFamily="50" charset="-127"/>
                <a:ea typeface="굴림" pitchFamily="50" charset="-127"/>
              </a:rPr>
              <a:t>일본의 고령사회</a:t>
            </a:r>
            <a:endParaRPr lang="ko-KR" altLang="en-US" sz="4800" b="1" spc="-300" dirty="0">
              <a:solidFill>
                <a:srgbClr val="FF0000"/>
              </a:solidFill>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290468" y="1000108"/>
            <a:ext cx="8424936" cy="5016758"/>
          </a:xfrm>
          <a:prstGeom prst="rect">
            <a:avLst/>
          </a:prstGeom>
          <a:noFill/>
        </p:spPr>
        <p:txBody>
          <a:bodyPr wrap="square" rtlCol="0">
            <a:spAutoFit/>
          </a:bodyPr>
          <a:lstStyle/>
          <a:p>
            <a:pPr marL="457200" indent="-457200">
              <a:buAutoNum type="arabicPeriod"/>
            </a:pPr>
            <a:endParaRPr lang="en-US" altLang="ko-KR" sz="3600" b="1" dirty="0" smtClean="0">
              <a:latin typeface="굴림" pitchFamily="50" charset="-127"/>
              <a:ea typeface="굴림" pitchFamily="50" charset="-127"/>
            </a:endParaRPr>
          </a:p>
          <a:p>
            <a:pPr marL="457200" indent="-457200">
              <a:buAutoNum type="arabicPeriod"/>
            </a:pPr>
            <a:r>
              <a:rPr lang="ko-KR" altLang="en-US" sz="3600" b="1" dirty="0" smtClean="0">
                <a:latin typeface="굴림" pitchFamily="50" charset="-127"/>
                <a:ea typeface="굴림" pitchFamily="50" charset="-127"/>
              </a:rPr>
              <a:t> </a:t>
            </a:r>
            <a:r>
              <a:rPr lang="zh-CN" altLang="en-US" sz="3600" b="1" dirty="0" smtClean="0">
                <a:latin typeface="굴림" pitchFamily="50" charset="-127"/>
                <a:ea typeface="굴림" pitchFamily="50" charset="-127"/>
              </a:rPr>
              <a:t>日本高齡社會的</a:t>
            </a:r>
            <a:r>
              <a:rPr lang="zh-CN" altLang="en-US" sz="3600" b="1" dirty="0" smtClean="0">
                <a:solidFill>
                  <a:srgbClr val="FF0000"/>
                </a:solidFill>
                <a:latin typeface="굴림" pitchFamily="50" charset="-127"/>
                <a:ea typeface="굴림" pitchFamily="50" charset="-127"/>
              </a:rPr>
              <a:t>定義</a:t>
            </a:r>
            <a:r>
              <a:rPr lang="zh-CN" altLang="en-US" sz="3600" b="1" dirty="0" smtClean="0">
                <a:latin typeface="굴림" pitchFamily="50" charset="-127"/>
                <a:ea typeface="굴림" pitchFamily="50" charset="-127"/>
              </a:rPr>
              <a:t>和</a:t>
            </a:r>
            <a:r>
              <a:rPr lang="zh-CN" altLang="en-US" sz="3600" b="1" dirty="0" smtClean="0">
                <a:solidFill>
                  <a:srgbClr val="FF0000"/>
                </a:solidFill>
                <a:latin typeface="굴림" pitchFamily="50" charset="-127"/>
                <a:ea typeface="굴림" pitchFamily="50" charset="-127"/>
              </a:rPr>
              <a:t>分析</a:t>
            </a:r>
            <a:endParaRPr lang="en-US" altLang="ko-KR" sz="3600" b="1" dirty="0" smtClean="0">
              <a:solidFill>
                <a:srgbClr val="FF0000"/>
              </a:solidFill>
              <a:latin typeface="굴림" pitchFamily="50" charset="-127"/>
              <a:ea typeface="굴림" pitchFamily="50" charset="-127"/>
            </a:endParaRPr>
          </a:p>
          <a:p>
            <a:pPr marL="457200" indent="-457200">
              <a:buAutoNum type="arabicPeriod"/>
            </a:pPr>
            <a:endParaRPr lang="en-US" altLang="ko-KR" sz="2000" dirty="0" smtClean="0">
              <a:solidFill>
                <a:srgbClr val="FF0000"/>
              </a:solidFill>
              <a:latin typeface="굴림" pitchFamily="50" charset="-127"/>
              <a:ea typeface="굴림" pitchFamily="50" charset="-127"/>
            </a:endParaRPr>
          </a:p>
          <a:p>
            <a:pPr marL="457200" indent="-457200">
              <a:buAutoNum type="arabicPeriod"/>
            </a:pPr>
            <a:endParaRPr lang="en-US" altLang="ko-KR" sz="2000" dirty="0" smtClean="0">
              <a:solidFill>
                <a:srgbClr val="FF0000"/>
              </a:solidFill>
              <a:latin typeface="굴림" pitchFamily="50" charset="-127"/>
              <a:ea typeface="굴림" pitchFamily="50" charset="-127"/>
            </a:endParaRPr>
          </a:p>
          <a:p>
            <a:pPr marL="457200" indent="-457200">
              <a:lnSpc>
                <a:spcPct val="150000"/>
              </a:lnSpc>
              <a:buFont typeface="Arial" pitchFamily="34" charset="0"/>
              <a:buChar char="•"/>
            </a:pPr>
            <a:r>
              <a:rPr lang="zh-CN" altLang="en-US" sz="2400" dirty="0" smtClean="0">
                <a:latin typeface="굴림" pitchFamily="50" charset="-127"/>
                <a:ea typeface="굴림" pitchFamily="50" charset="-127"/>
              </a:rPr>
              <a:t>平均壽命的延長和出生率減少的</a:t>
            </a:r>
            <a:r>
              <a:rPr lang="ko-KR" altLang="en-US" sz="2400" dirty="0" smtClean="0">
                <a:latin typeface="굴림" pitchFamily="50" charset="-127"/>
                <a:ea typeface="굴림" pitchFamily="50" charset="-127"/>
              </a:rPr>
              <a:t> </a:t>
            </a:r>
            <a:r>
              <a:rPr lang="en-US" altLang="ko-KR" sz="2400" dirty="0" smtClean="0">
                <a:latin typeface="굴림" pitchFamily="50" charset="-127"/>
                <a:ea typeface="굴림" pitchFamily="50" charset="-127"/>
              </a:rPr>
              <a:t>65</a:t>
            </a:r>
            <a:r>
              <a:rPr lang="zh-CN" altLang="en-US" sz="2400" dirty="0" smtClean="0">
                <a:latin typeface="굴림" pitchFamily="50" charset="-127"/>
                <a:ea typeface="굴림" pitchFamily="50" charset="-127"/>
              </a:rPr>
              <a:t>歲異常的社會</a:t>
            </a:r>
            <a:endParaRPr lang="en-US" altLang="ko-KR" sz="2400" dirty="0" smtClean="0">
              <a:latin typeface="굴림" pitchFamily="50" charset="-127"/>
              <a:ea typeface="굴림" pitchFamily="50" charset="-127"/>
            </a:endParaRPr>
          </a:p>
          <a:p>
            <a:pPr>
              <a:lnSpc>
                <a:spcPct val="150000"/>
              </a:lnSpc>
              <a:buFont typeface="Arial" pitchFamily="34" charset="0"/>
              <a:buChar char="•"/>
            </a:pPr>
            <a:r>
              <a:rPr lang="ko-KR" altLang="en-US" sz="2400" dirty="0" smtClean="0">
                <a:latin typeface="굴림" pitchFamily="50" charset="-127"/>
                <a:ea typeface="굴림" pitchFamily="50" charset="-127"/>
              </a:rPr>
              <a:t>    </a:t>
            </a:r>
            <a:r>
              <a:rPr lang="zh-CN" altLang="en-US" sz="2400" dirty="0" smtClean="0">
                <a:latin typeface="굴림" pitchFamily="50" charset="-127"/>
                <a:ea typeface="굴림" pitchFamily="50" charset="-127"/>
              </a:rPr>
              <a:t>全體人口中</a:t>
            </a:r>
            <a:r>
              <a:rPr lang="en-US" altLang="zh-CN" sz="2400" dirty="0" smtClean="0">
                <a:latin typeface="굴림" pitchFamily="50" charset="-127"/>
                <a:ea typeface="굴림" pitchFamily="50" charset="-127"/>
              </a:rPr>
              <a:t>65</a:t>
            </a:r>
            <a:r>
              <a:rPr lang="zh-CN" altLang="en-US" sz="2400" dirty="0" smtClean="0">
                <a:latin typeface="굴림" pitchFamily="50" charset="-127"/>
                <a:ea typeface="굴림" pitchFamily="50" charset="-127"/>
              </a:rPr>
              <a:t>歲以上人口的比例</a:t>
            </a:r>
            <a:endParaRPr lang="en-US" altLang="ko-KR" sz="2400" dirty="0" smtClean="0">
              <a:latin typeface="굴림" pitchFamily="50" charset="-127"/>
              <a:ea typeface="굴림" pitchFamily="50" charset="-127"/>
            </a:endParaRPr>
          </a:p>
          <a:p>
            <a:pPr>
              <a:lnSpc>
                <a:spcPct val="150000"/>
              </a:lnSpc>
            </a:pPr>
            <a:r>
              <a:rPr lang="en-US" altLang="ko-KR" sz="2400" dirty="0" smtClean="0">
                <a:latin typeface="굴림" pitchFamily="50" charset="-127"/>
                <a:ea typeface="굴림" pitchFamily="50" charset="-127"/>
              </a:rPr>
              <a:t>        7% </a:t>
            </a:r>
            <a:r>
              <a:rPr lang="zh-CN" altLang="en-US" sz="2400" dirty="0" smtClean="0">
                <a:latin typeface="굴림" pitchFamily="50" charset="-127"/>
                <a:ea typeface="굴림" pitchFamily="50" charset="-127"/>
              </a:rPr>
              <a:t>以上     </a:t>
            </a:r>
            <a:r>
              <a:rPr lang="ko-KR" altLang="en-US" sz="2400" dirty="0" smtClean="0">
                <a:latin typeface="굴림" pitchFamily="50" charset="-127"/>
                <a:ea typeface="굴림" pitchFamily="50" charset="-127"/>
              </a:rPr>
              <a:t> </a:t>
            </a:r>
            <a:r>
              <a:rPr lang="zh-CN" altLang="en-US" sz="2400" dirty="0" smtClean="0">
                <a:latin typeface="굴림" pitchFamily="50" charset="-127"/>
                <a:ea typeface="굴림" pitchFamily="50" charset="-127"/>
              </a:rPr>
              <a:t> </a:t>
            </a:r>
            <a:r>
              <a:rPr lang="en-US" altLang="ko-KR" sz="2400" dirty="0" smtClean="0">
                <a:latin typeface="굴림" pitchFamily="50" charset="-127"/>
                <a:ea typeface="굴림" pitchFamily="50" charset="-127"/>
              </a:rPr>
              <a:t>-   </a:t>
            </a:r>
            <a:r>
              <a:rPr lang="zh-CN" altLang="en-US" sz="2400" dirty="0" smtClean="0">
                <a:solidFill>
                  <a:srgbClr val="008FF0"/>
                </a:solidFill>
                <a:latin typeface="굴림" pitchFamily="50" charset="-127"/>
                <a:ea typeface="굴림" pitchFamily="50" charset="-127"/>
              </a:rPr>
              <a:t>高齡化 社會</a:t>
            </a:r>
            <a:endParaRPr lang="en-US" altLang="ko-KR" sz="2400" dirty="0" smtClean="0">
              <a:solidFill>
                <a:srgbClr val="008FF0"/>
              </a:solidFill>
              <a:latin typeface="굴림" pitchFamily="50" charset="-127"/>
              <a:ea typeface="굴림" pitchFamily="50" charset="-127"/>
            </a:endParaRPr>
          </a:p>
          <a:p>
            <a:pPr>
              <a:lnSpc>
                <a:spcPct val="150000"/>
              </a:lnSpc>
            </a:pPr>
            <a:r>
              <a:rPr lang="en-US" altLang="ko-KR" sz="2400" dirty="0" smtClean="0">
                <a:latin typeface="굴림" pitchFamily="50" charset="-127"/>
                <a:ea typeface="굴림" pitchFamily="50" charset="-127"/>
              </a:rPr>
              <a:t>      14% </a:t>
            </a:r>
            <a:r>
              <a:rPr lang="zh-CN" altLang="en-US" sz="2400" dirty="0" smtClean="0">
                <a:latin typeface="굴림" pitchFamily="50" charset="-127"/>
                <a:ea typeface="굴림" pitchFamily="50" charset="-127"/>
              </a:rPr>
              <a:t>以上       </a:t>
            </a:r>
            <a:r>
              <a:rPr lang="en-US" altLang="ko-KR" sz="2400" dirty="0" smtClean="0">
                <a:latin typeface="굴림" pitchFamily="50" charset="-127"/>
                <a:ea typeface="굴림" pitchFamily="50" charset="-127"/>
              </a:rPr>
              <a:t>-   </a:t>
            </a:r>
            <a:r>
              <a:rPr lang="zh-CN" altLang="en-US" sz="2400" dirty="0" smtClean="0">
                <a:solidFill>
                  <a:srgbClr val="008FF0"/>
                </a:solidFill>
                <a:latin typeface="굴림" pitchFamily="50" charset="-127"/>
                <a:ea typeface="굴림" pitchFamily="50" charset="-127"/>
              </a:rPr>
              <a:t>高齡 社會</a:t>
            </a:r>
            <a:endParaRPr lang="en-US" altLang="ko-KR" sz="2400" dirty="0" smtClean="0">
              <a:solidFill>
                <a:srgbClr val="008FF0"/>
              </a:solidFill>
              <a:latin typeface="굴림" pitchFamily="50" charset="-127"/>
              <a:ea typeface="굴림" pitchFamily="50" charset="-127"/>
            </a:endParaRPr>
          </a:p>
          <a:p>
            <a:pPr>
              <a:lnSpc>
                <a:spcPct val="150000"/>
              </a:lnSpc>
            </a:pPr>
            <a:r>
              <a:rPr lang="en-US" altLang="ko-KR" sz="2400" dirty="0" smtClean="0">
                <a:latin typeface="굴림" pitchFamily="50" charset="-127"/>
                <a:ea typeface="굴림" pitchFamily="50" charset="-127"/>
              </a:rPr>
              <a:t>      21% </a:t>
            </a:r>
            <a:r>
              <a:rPr lang="zh-CN" altLang="en-US" sz="2400" dirty="0" smtClean="0">
                <a:latin typeface="굴림" pitchFamily="50" charset="-127"/>
                <a:ea typeface="굴림" pitchFamily="50" charset="-127"/>
              </a:rPr>
              <a:t>以上      </a:t>
            </a:r>
            <a:r>
              <a:rPr lang="ko-KR" altLang="en-US" sz="2400" dirty="0" smtClean="0">
                <a:latin typeface="굴림" pitchFamily="50" charset="-127"/>
                <a:ea typeface="굴림" pitchFamily="50" charset="-127"/>
              </a:rPr>
              <a:t> </a:t>
            </a:r>
            <a:r>
              <a:rPr lang="en-US" altLang="ko-KR" sz="2400" dirty="0" smtClean="0">
                <a:latin typeface="굴림" pitchFamily="50" charset="-127"/>
                <a:ea typeface="굴림" pitchFamily="50" charset="-127"/>
              </a:rPr>
              <a:t>-   </a:t>
            </a:r>
            <a:r>
              <a:rPr lang="zh-CN" altLang="en-US" sz="2400" dirty="0" smtClean="0">
                <a:solidFill>
                  <a:srgbClr val="008FF0"/>
                </a:solidFill>
                <a:latin typeface="굴림" pitchFamily="50" charset="-127"/>
                <a:ea typeface="굴림" pitchFamily="50" charset="-127"/>
              </a:rPr>
              <a:t>超高齡 社會</a:t>
            </a:r>
            <a:endParaRPr lang="en-US" altLang="ko-KR" sz="2400" dirty="0" smtClean="0">
              <a:solidFill>
                <a:srgbClr val="008FF0"/>
              </a:solidFill>
              <a:latin typeface="굴림" pitchFamily="50" charset="-127"/>
              <a:ea typeface="굴림" pitchFamily="50" charset="-127"/>
            </a:endParaRPr>
          </a:p>
          <a:p>
            <a:endParaRPr lang="ko-KR" altLang="en-US" sz="2800" spc="-300" dirty="0" smtClean="0">
              <a:solidFill>
                <a:schemeClr val="tx1">
                  <a:lumMod val="85000"/>
                  <a:lumOff val="15000"/>
                </a:schemeClr>
              </a:solidFill>
              <a:latin typeface="굴림" pitchFamily="50" charset="-127"/>
              <a:ea typeface="굴림" pitchFamily="50" charset="-127"/>
            </a:endParaRPr>
          </a:p>
        </p:txBody>
      </p:sp>
      <p:sp>
        <p:nvSpPr>
          <p:cNvPr id="5" name="TextBox 4"/>
          <p:cNvSpPr txBox="1"/>
          <p:nvPr/>
        </p:nvSpPr>
        <p:spPr>
          <a:xfrm>
            <a:off x="467544" y="188640"/>
            <a:ext cx="4891083" cy="830997"/>
          </a:xfrm>
          <a:prstGeom prst="rect">
            <a:avLst/>
          </a:prstGeom>
          <a:noFill/>
        </p:spPr>
        <p:txBody>
          <a:bodyPr wrap="none" rtlCol="0">
            <a:spAutoFit/>
          </a:bodyPr>
          <a:lstStyle/>
          <a:p>
            <a:r>
              <a:rPr lang="ko-KR" altLang="en-US" sz="3500" b="1" spc="-300" dirty="0" smtClean="0">
                <a:solidFill>
                  <a:schemeClr val="tx1">
                    <a:lumMod val="85000"/>
                    <a:lumOff val="15000"/>
                  </a:schemeClr>
                </a:solidFill>
                <a:latin typeface="굴림" pitchFamily="50" charset="-127"/>
                <a:ea typeface="굴림" pitchFamily="50" charset="-127"/>
              </a:rPr>
              <a:t> </a:t>
            </a:r>
            <a:r>
              <a:rPr lang="en-US" altLang="ko-KR" sz="4800" b="1" spc="-300" dirty="0" smtClean="0">
                <a:solidFill>
                  <a:srgbClr val="FF0000"/>
                </a:solidFill>
                <a:latin typeface="굴림" pitchFamily="50" charset="-127"/>
                <a:ea typeface="굴림" pitchFamily="50" charset="-127"/>
              </a:rPr>
              <a:t>3. </a:t>
            </a:r>
            <a:r>
              <a:rPr lang="zh-CN" altLang="en-US" sz="4800" b="1" spc="-300" dirty="0" smtClean="0">
                <a:solidFill>
                  <a:srgbClr val="FF0000"/>
                </a:solidFill>
                <a:latin typeface="굴림" pitchFamily="50" charset="-127"/>
                <a:ea typeface="굴림" pitchFamily="50" charset="-127"/>
              </a:rPr>
              <a:t>日本的高齡社會</a:t>
            </a:r>
            <a:endParaRPr lang="ko-KR" altLang="en-US" sz="4800" b="1" spc="-300" dirty="0">
              <a:solidFill>
                <a:srgbClr val="FF0000"/>
              </a:solidFill>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b="1" dirty="0" smtClean="0">
                <a:latin typeface="굴림" pitchFamily="50" charset="-127"/>
                <a:ea typeface="굴림" pitchFamily="50" charset="-127"/>
              </a:rPr>
              <a:t>일본의 이혼 </a:t>
            </a:r>
            <a:r>
              <a:rPr lang="ko-KR" altLang="en-US" b="1" dirty="0" smtClean="0">
                <a:solidFill>
                  <a:srgbClr val="FF0000"/>
                </a:solidFill>
                <a:latin typeface="굴림" pitchFamily="50" charset="-127"/>
                <a:ea typeface="굴림" pitchFamily="50" charset="-127"/>
              </a:rPr>
              <a:t>특성</a:t>
            </a:r>
            <a:endParaRPr lang="ko-KR" altLang="en-US" dirty="0">
              <a:solidFill>
                <a:srgbClr val="FF0000"/>
              </a:solidFill>
              <a:latin typeface="굴림" pitchFamily="50" charset="-127"/>
              <a:ea typeface="굴림" pitchFamily="50" charset="-127"/>
            </a:endParaRPr>
          </a:p>
        </p:txBody>
      </p:sp>
      <p:sp>
        <p:nvSpPr>
          <p:cNvPr id="3" name="내용 개체 틀 2"/>
          <p:cNvSpPr>
            <a:spLocks noGrp="1"/>
          </p:cNvSpPr>
          <p:nvPr>
            <p:ph idx="1"/>
          </p:nvPr>
        </p:nvSpPr>
        <p:spPr>
          <a:xfrm>
            <a:off x="467544" y="1196752"/>
            <a:ext cx="8229600" cy="1252736"/>
          </a:xfrm>
        </p:spPr>
        <p:txBody>
          <a:bodyPr>
            <a:normAutofit/>
          </a:bodyPr>
          <a:lstStyle/>
          <a:p>
            <a:pPr>
              <a:buNone/>
            </a:pPr>
            <a:r>
              <a:rPr lang="ko-KR" altLang="en-US" dirty="0" smtClean="0">
                <a:latin typeface="굴림" pitchFamily="50" charset="-127"/>
                <a:ea typeface="굴림" pitchFamily="50" charset="-127"/>
              </a:rPr>
              <a:t>일본의 이혼구조의 특징  </a:t>
            </a:r>
            <a:r>
              <a:rPr lang="zh-CN" altLang="en-US" sz="2800" dirty="0" smtClean="0">
                <a:latin typeface="굴림" pitchFamily="50" charset="-127"/>
                <a:ea typeface="굴림" pitchFamily="50" charset="-127"/>
              </a:rPr>
              <a:t>日本離婚構造的特徵</a:t>
            </a:r>
            <a:endParaRPr lang="en-US" altLang="ko-KR" sz="2800" dirty="0" smtClean="0">
              <a:latin typeface="굴림" pitchFamily="50" charset="-127"/>
              <a:ea typeface="굴림" pitchFamily="50" charset="-127"/>
            </a:endParaRPr>
          </a:p>
          <a:p>
            <a:r>
              <a:rPr lang="ko-KR" altLang="en-US" sz="2800" dirty="0" smtClean="0">
                <a:latin typeface="굴림" pitchFamily="50" charset="-127"/>
                <a:ea typeface="굴림" pitchFamily="50" charset="-127"/>
              </a:rPr>
              <a:t>이혼 건수의 연차 추이       </a:t>
            </a:r>
            <a:r>
              <a:rPr lang="zh-CN" altLang="en-US" sz="2800" dirty="0" smtClean="0">
                <a:latin typeface="굴림" pitchFamily="50" charset="-127"/>
                <a:ea typeface="굴림" pitchFamily="50" charset="-127"/>
              </a:rPr>
              <a:t>離婚件數的年齡趨勢</a:t>
            </a:r>
            <a:endParaRPr lang="en-US" altLang="ko-KR" sz="2800" dirty="0" smtClean="0">
              <a:latin typeface="굴림" pitchFamily="50" charset="-127"/>
              <a:ea typeface="굴림" pitchFamily="50" charset="-127"/>
            </a:endParaRPr>
          </a:p>
          <a:p>
            <a:endParaRPr lang="en-US" altLang="ko-KR" dirty="0" smtClean="0">
              <a:latin typeface="굴림" pitchFamily="50" charset="-127"/>
              <a:ea typeface="굴림" pitchFamily="50" charset="-127"/>
            </a:endParaRPr>
          </a:p>
        </p:txBody>
      </p:sp>
      <p:sp>
        <p:nvSpPr>
          <p:cNvPr id="4" name="오각형 3"/>
          <p:cNvSpPr/>
          <p:nvPr/>
        </p:nvSpPr>
        <p:spPr>
          <a:xfrm>
            <a:off x="1187624" y="2420888"/>
            <a:ext cx="3456384" cy="432048"/>
          </a:xfrm>
          <a:prstGeom prst="homePlat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ko-KR" smtClean="0">
                <a:latin typeface="굴림" pitchFamily="50" charset="-127"/>
                <a:ea typeface="굴림" pitchFamily="50" charset="-127"/>
              </a:rPr>
              <a:t>1947~1950</a:t>
            </a:r>
            <a:r>
              <a:rPr lang="ko-KR" altLang="en-US" dirty="0" smtClean="0">
                <a:latin typeface="굴림" pitchFamily="50" charset="-127"/>
                <a:ea typeface="굴림" pitchFamily="50" charset="-127"/>
              </a:rPr>
              <a:t>년</a:t>
            </a:r>
            <a:endParaRPr lang="ko-KR" altLang="en-US" dirty="0">
              <a:latin typeface="굴림" pitchFamily="50" charset="-127"/>
              <a:ea typeface="굴림" pitchFamily="50" charset="-127"/>
            </a:endParaRPr>
          </a:p>
        </p:txBody>
      </p:sp>
      <p:sp>
        <p:nvSpPr>
          <p:cNvPr id="5" name="오각형 4"/>
          <p:cNvSpPr/>
          <p:nvPr/>
        </p:nvSpPr>
        <p:spPr>
          <a:xfrm>
            <a:off x="1187624" y="2924944"/>
            <a:ext cx="3456384" cy="432048"/>
          </a:xfrm>
          <a:prstGeom prst="homePlat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ko-KR" dirty="0" smtClean="0">
                <a:latin typeface="굴림" pitchFamily="50" charset="-127"/>
                <a:ea typeface="굴림" pitchFamily="50" charset="-127"/>
              </a:rPr>
              <a:t>1951</a:t>
            </a:r>
            <a:r>
              <a:rPr lang="ko-KR" altLang="en-US" dirty="0" smtClean="0">
                <a:latin typeface="굴림" pitchFamily="50" charset="-127"/>
                <a:ea typeface="굴림" pitchFamily="50" charset="-127"/>
              </a:rPr>
              <a:t>→</a:t>
            </a:r>
            <a:r>
              <a:rPr lang="en-US" altLang="ko-KR" dirty="0" smtClean="0">
                <a:latin typeface="굴림" pitchFamily="50" charset="-127"/>
                <a:ea typeface="굴림" pitchFamily="50" charset="-127"/>
              </a:rPr>
              <a:t>1963</a:t>
            </a:r>
            <a:r>
              <a:rPr lang="ko-KR" altLang="en-US" dirty="0" smtClean="0">
                <a:latin typeface="굴림" pitchFamily="50" charset="-127"/>
                <a:ea typeface="굴림" pitchFamily="50" charset="-127"/>
              </a:rPr>
              <a:t>년</a:t>
            </a:r>
            <a:endParaRPr lang="ko-KR" altLang="en-US" dirty="0">
              <a:latin typeface="굴림" pitchFamily="50" charset="-127"/>
              <a:ea typeface="굴림" pitchFamily="50" charset="-127"/>
            </a:endParaRPr>
          </a:p>
        </p:txBody>
      </p:sp>
      <p:sp>
        <p:nvSpPr>
          <p:cNvPr id="6" name="오각형 5"/>
          <p:cNvSpPr/>
          <p:nvPr/>
        </p:nvSpPr>
        <p:spPr>
          <a:xfrm>
            <a:off x="1187624" y="3429000"/>
            <a:ext cx="3456384" cy="432048"/>
          </a:xfrm>
          <a:prstGeom prst="homePlat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ko-KR" dirty="0" smtClean="0">
                <a:latin typeface="굴림" pitchFamily="50" charset="-127"/>
                <a:ea typeface="굴림" pitchFamily="50" charset="-127"/>
              </a:rPr>
              <a:t>1965~1972</a:t>
            </a:r>
            <a:r>
              <a:rPr lang="ko-KR" altLang="en-US" dirty="0" smtClean="0">
                <a:latin typeface="굴림" pitchFamily="50" charset="-127"/>
                <a:ea typeface="굴림" pitchFamily="50" charset="-127"/>
              </a:rPr>
              <a:t>년</a:t>
            </a:r>
            <a:endParaRPr lang="ko-KR" altLang="en-US" dirty="0">
              <a:latin typeface="굴림" pitchFamily="50" charset="-127"/>
              <a:ea typeface="굴림" pitchFamily="50" charset="-127"/>
            </a:endParaRPr>
          </a:p>
        </p:txBody>
      </p:sp>
      <p:sp>
        <p:nvSpPr>
          <p:cNvPr id="7" name="오각형 6"/>
          <p:cNvSpPr/>
          <p:nvPr/>
        </p:nvSpPr>
        <p:spPr>
          <a:xfrm>
            <a:off x="1187624" y="3933056"/>
            <a:ext cx="3456384" cy="432048"/>
          </a:xfrm>
          <a:prstGeom prst="homePlat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ko-KR" dirty="0" smtClean="0">
                <a:latin typeface="굴림" pitchFamily="50" charset="-127"/>
                <a:ea typeface="굴림" pitchFamily="50" charset="-127"/>
              </a:rPr>
              <a:t>1983</a:t>
            </a:r>
            <a:r>
              <a:rPr lang="ko-KR" altLang="en-US" dirty="0" smtClean="0">
                <a:latin typeface="굴림" pitchFamily="50" charset="-127"/>
                <a:ea typeface="굴림" pitchFamily="50" charset="-127"/>
              </a:rPr>
              <a:t>년</a:t>
            </a:r>
            <a:endParaRPr lang="ko-KR" altLang="en-US" dirty="0">
              <a:latin typeface="굴림" pitchFamily="50" charset="-127"/>
              <a:ea typeface="굴림" pitchFamily="50" charset="-127"/>
            </a:endParaRPr>
          </a:p>
        </p:txBody>
      </p:sp>
      <p:sp>
        <p:nvSpPr>
          <p:cNvPr id="8" name="오각형 7"/>
          <p:cNvSpPr/>
          <p:nvPr/>
        </p:nvSpPr>
        <p:spPr>
          <a:xfrm>
            <a:off x="1187624" y="4437112"/>
            <a:ext cx="3456384" cy="432048"/>
          </a:xfrm>
          <a:prstGeom prst="homePlat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ko-KR" dirty="0" smtClean="0">
                <a:latin typeface="굴림" pitchFamily="50" charset="-127"/>
                <a:ea typeface="굴림" pitchFamily="50" charset="-127"/>
              </a:rPr>
              <a:t>1998</a:t>
            </a:r>
            <a:r>
              <a:rPr lang="ko-KR" altLang="en-US" dirty="0" smtClean="0">
                <a:latin typeface="굴림" pitchFamily="50" charset="-127"/>
                <a:ea typeface="굴림" pitchFamily="50" charset="-127"/>
              </a:rPr>
              <a:t>년</a:t>
            </a:r>
            <a:endParaRPr lang="ko-KR" altLang="en-US" dirty="0">
              <a:latin typeface="굴림" pitchFamily="50" charset="-127"/>
              <a:ea typeface="굴림" pitchFamily="50" charset="-127"/>
            </a:endParaRPr>
          </a:p>
        </p:txBody>
      </p:sp>
      <p:sp>
        <p:nvSpPr>
          <p:cNvPr id="9" name="오각형 8"/>
          <p:cNvSpPr/>
          <p:nvPr/>
        </p:nvSpPr>
        <p:spPr>
          <a:xfrm>
            <a:off x="1187624" y="4941168"/>
            <a:ext cx="3456384" cy="432048"/>
          </a:xfrm>
          <a:prstGeom prst="homePlat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ko-KR" dirty="0" smtClean="0">
                <a:latin typeface="굴림" pitchFamily="50" charset="-127"/>
                <a:ea typeface="굴림" pitchFamily="50" charset="-127"/>
              </a:rPr>
              <a:t>2002</a:t>
            </a:r>
            <a:r>
              <a:rPr lang="ko-KR" altLang="en-US" dirty="0" smtClean="0">
                <a:latin typeface="굴림" pitchFamily="50" charset="-127"/>
                <a:ea typeface="굴림" pitchFamily="50" charset="-127"/>
              </a:rPr>
              <a:t>년</a:t>
            </a:r>
            <a:endParaRPr lang="ko-KR" altLang="en-US" dirty="0">
              <a:latin typeface="굴림" pitchFamily="50" charset="-127"/>
              <a:ea typeface="굴림" pitchFamily="50" charset="-127"/>
            </a:endParaRPr>
          </a:p>
        </p:txBody>
      </p:sp>
      <p:sp>
        <p:nvSpPr>
          <p:cNvPr id="10" name="오각형 9"/>
          <p:cNvSpPr/>
          <p:nvPr/>
        </p:nvSpPr>
        <p:spPr>
          <a:xfrm>
            <a:off x="1187624" y="5445224"/>
            <a:ext cx="3456384" cy="432048"/>
          </a:xfrm>
          <a:prstGeom prst="homePlat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ko-KR" dirty="0" smtClean="0">
                <a:latin typeface="굴림" pitchFamily="50" charset="-127"/>
                <a:ea typeface="굴림" pitchFamily="50" charset="-127"/>
              </a:rPr>
              <a:t>2005</a:t>
            </a:r>
            <a:r>
              <a:rPr lang="ko-KR" altLang="en-US" dirty="0" smtClean="0">
                <a:latin typeface="굴림" pitchFamily="50" charset="-127"/>
                <a:ea typeface="굴림" pitchFamily="50" charset="-127"/>
              </a:rPr>
              <a:t>년</a:t>
            </a:r>
            <a:endParaRPr lang="ko-KR" altLang="en-US" dirty="0">
              <a:latin typeface="굴림" pitchFamily="50" charset="-127"/>
              <a:ea typeface="굴림" pitchFamily="50" charset="-127"/>
            </a:endParaRPr>
          </a:p>
        </p:txBody>
      </p:sp>
      <p:sp>
        <p:nvSpPr>
          <p:cNvPr id="11" name="오각형 10"/>
          <p:cNvSpPr/>
          <p:nvPr/>
        </p:nvSpPr>
        <p:spPr>
          <a:xfrm>
            <a:off x="1187624" y="5946640"/>
            <a:ext cx="3456384" cy="432048"/>
          </a:xfrm>
          <a:prstGeom prst="homePlat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ko-KR" dirty="0" smtClean="0">
                <a:latin typeface="굴림" pitchFamily="50" charset="-127"/>
                <a:ea typeface="굴림" pitchFamily="50" charset="-127"/>
              </a:rPr>
              <a:t>1930~1970</a:t>
            </a:r>
            <a:r>
              <a:rPr lang="ko-KR" altLang="en-US" dirty="0" smtClean="0">
                <a:latin typeface="굴림" pitchFamily="50" charset="-127"/>
                <a:ea typeface="굴림" pitchFamily="50" charset="-127"/>
              </a:rPr>
              <a:t>년 →</a:t>
            </a:r>
            <a:r>
              <a:rPr lang="en-US" altLang="ko-KR" dirty="0" smtClean="0">
                <a:latin typeface="굴림" pitchFamily="50" charset="-127"/>
                <a:ea typeface="굴림" pitchFamily="50" charset="-127"/>
              </a:rPr>
              <a:t>1970</a:t>
            </a:r>
            <a:r>
              <a:rPr lang="ko-KR" altLang="en-US" dirty="0" smtClean="0">
                <a:latin typeface="굴림" pitchFamily="50" charset="-127"/>
                <a:ea typeface="굴림" pitchFamily="50" charset="-127"/>
              </a:rPr>
              <a:t>년 중반</a:t>
            </a:r>
            <a:endParaRPr lang="ko-KR" altLang="en-US" dirty="0">
              <a:latin typeface="굴림" pitchFamily="50" charset="-127"/>
              <a:ea typeface="굴림" pitchFamily="50" charset="-127"/>
            </a:endParaRPr>
          </a:p>
        </p:txBody>
      </p:sp>
      <p:sp>
        <p:nvSpPr>
          <p:cNvPr id="12" name="직사각형 11"/>
          <p:cNvSpPr/>
          <p:nvPr/>
        </p:nvSpPr>
        <p:spPr>
          <a:xfrm>
            <a:off x="5220072" y="2420888"/>
            <a:ext cx="2592288" cy="43204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ko-KR" dirty="0" smtClean="0">
                <a:latin typeface="굴림" pitchFamily="50" charset="-127"/>
                <a:ea typeface="굴림" pitchFamily="50" charset="-127"/>
              </a:rPr>
              <a:t>1.00% </a:t>
            </a:r>
            <a:r>
              <a:rPr lang="ko-KR" altLang="en-US" dirty="0" smtClean="0">
                <a:latin typeface="굴림" pitchFamily="50" charset="-127"/>
                <a:ea typeface="굴림" pitchFamily="50" charset="-127"/>
              </a:rPr>
              <a:t>전후</a:t>
            </a:r>
            <a:endParaRPr lang="ko-KR" altLang="en-US" dirty="0">
              <a:latin typeface="굴림" pitchFamily="50" charset="-127"/>
              <a:ea typeface="굴림" pitchFamily="50" charset="-127"/>
            </a:endParaRPr>
          </a:p>
        </p:txBody>
      </p:sp>
      <p:sp>
        <p:nvSpPr>
          <p:cNvPr id="13" name="직사각형 12"/>
          <p:cNvSpPr/>
          <p:nvPr/>
        </p:nvSpPr>
        <p:spPr>
          <a:xfrm>
            <a:off x="5220072" y="3429000"/>
            <a:ext cx="2592288" cy="43204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ko-KR" dirty="0" smtClean="0">
                <a:latin typeface="굴림" pitchFamily="50" charset="-127"/>
                <a:ea typeface="굴림" pitchFamily="50" charset="-127"/>
              </a:rPr>
              <a:t>1.02%</a:t>
            </a:r>
            <a:endParaRPr lang="ko-KR" altLang="en-US" dirty="0">
              <a:latin typeface="굴림" pitchFamily="50" charset="-127"/>
              <a:ea typeface="굴림" pitchFamily="50" charset="-127"/>
            </a:endParaRPr>
          </a:p>
        </p:txBody>
      </p:sp>
      <p:sp>
        <p:nvSpPr>
          <p:cNvPr id="14" name="직사각형 13"/>
          <p:cNvSpPr/>
          <p:nvPr/>
        </p:nvSpPr>
        <p:spPr>
          <a:xfrm>
            <a:off x="5220072" y="2924944"/>
            <a:ext cx="2592288" cy="43204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ko-KR" dirty="0" smtClean="0">
                <a:latin typeface="굴림" pitchFamily="50" charset="-127"/>
                <a:ea typeface="굴림" pitchFamily="50" charset="-127"/>
              </a:rPr>
              <a:t>0.97%</a:t>
            </a:r>
            <a:r>
              <a:rPr lang="ko-KR" altLang="en-US" dirty="0" smtClean="0">
                <a:latin typeface="굴림" pitchFamily="50" charset="-127"/>
                <a:ea typeface="굴림" pitchFamily="50" charset="-127"/>
              </a:rPr>
              <a:t> →</a:t>
            </a:r>
            <a:r>
              <a:rPr lang="en-US" altLang="ko-KR" dirty="0" smtClean="0">
                <a:latin typeface="굴림" pitchFamily="50" charset="-127"/>
                <a:ea typeface="굴림" pitchFamily="50" charset="-127"/>
              </a:rPr>
              <a:t>0.73%</a:t>
            </a:r>
            <a:endParaRPr lang="ko-KR" altLang="en-US" dirty="0">
              <a:latin typeface="굴림" pitchFamily="50" charset="-127"/>
              <a:ea typeface="굴림" pitchFamily="50" charset="-127"/>
            </a:endParaRPr>
          </a:p>
        </p:txBody>
      </p:sp>
      <p:sp>
        <p:nvSpPr>
          <p:cNvPr id="15" name="직사각형 14"/>
          <p:cNvSpPr/>
          <p:nvPr/>
        </p:nvSpPr>
        <p:spPr>
          <a:xfrm>
            <a:off x="5220072" y="3933056"/>
            <a:ext cx="2592288" cy="43204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ko-KR" dirty="0" smtClean="0">
                <a:latin typeface="굴림" pitchFamily="50" charset="-127"/>
                <a:ea typeface="굴림" pitchFamily="50" charset="-127"/>
              </a:rPr>
              <a:t>1.51%</a:t>
            </a:r>
            <a:endParaRPr lang="ko-KR" altLang="en-US" dirty="0">
              <a:latin typeface="굴림" pitchFamily="50" charset="-127"/>
              <a:ea typeface="굴림" pitchFamily="50" charset="-127"/>
            </a:endParaRPr>
          </a:p>
        </p:txBody>
      </p:sp>
      <p:sp>
        <p:nvSpPr>
          <p:cNvPr id="16" name="직사각형 15"/>
          <p:cNvSpPr/>
          <p:nvPr/>
        </p:nvSpPr>
        <p:spPr>
          <a:xfrm>
            <a:off x="5220072" y="4437112"/>
            <a:ext cx="2592288" cy="43204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ko-KR" dirty="0" smtClean="0">
                <a:latin typeface="굴림" pitchFamily="50" charset="-127"/>
                <a:ea typeface="굴림" pitchFamily="50" charset="-127"/>
              </a:rPr>
              <a:t>1.94%</a:t>
            </a:r>
            <a:endParaRPr lang="ko-KR" altLang="en-US" dirty="0">
              <a:latin typeface="굴림" pitchFamily="50" charset="-127"/>
              <a:ea typeface="굴림" pitchFamily="50" charset="-127"/>
            </a:endParaRPr>
          </a:p>
        </p:txBody>
      </p:sp>
      <p:sp>
        <p:nvSpPr>
          <p:cNvPr id="17" name="직사각형 16"/>
          <p:cNvSpPr/>
          <p:nvPr/>
        </p:nvSpPr>
        <p:spPr>
          <a:xfrm>
            <a:off x="5220072" y="4941168"/>
            <a:ext cx="2592288" cy="43204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ko-KR" dirty="0" smtClean="0">
                <a:latin typeface="굴림" pitchFamily="50" charset="-127"/>
                <a:ea typeface="굴림" pitchFamily="50" charset="-127"/>
              </a:rPr>
              <a:t>2.30%</a:t>
            </a:r>
            <a:endParaRPr lang="ko-KR" altLang="en-US" dirty="0">
              <a:latin typeface="굴림" pitchFamily="50" charset="-127"/>
              <a:ea typeface="굴림" pitchFamily="50" charset="-127"/>
            </a:endParaRPr>
          </a:p>
        </p:txBody>
      </p:sp>
      <p:sp>
        <p:nvSpPr>
          <p:cNvPr id="18" name="직사각형 17"/>
          <p:cNvSpPr/>
          <p:nvPr/>
        </p:nvSpPr>
        <p:spPr>
          <a:xfrm>
            <a:off x="5220072" y="5445224"/>
            <a:ext cx="2592288" cy="43204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ko-KR" dirty="0" smtClean="0">
                <a:latin typeface="굴림" pitchFamily="50" charset="-127"/>
                <a:ea typeface="굴림" pitchFamily="50" charset="-127"/>
              </a:rPr>
              <a:t>2.08%</a:t>
            </a:r>
            <a:endParaRPr lang="ko-KR" altLang="en-US" dirty="0">
              <a:latin typeface="굴림" pitchFamily="50" charset="-127"/>
              <a:ea typeface="굴림" pitchFamily="50" charset="-127"/>
            </a:endParaRPr>
          </a:p>
        </p:txBody>
      </p:sp>
      <p:sp>
        <p:nvSpPr>
          <p:cNvPr id="19" name="직사각형 18"/>
          <p:cNvSpPr/>
          <p:nvPr/>
        </p:nvSpPr>
        <p:spPr>
          <a:xfrm>
            <a:off x="5220072" y="5949280"/>
            <a:ext cx="2592288" cy="43204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ko-KR" dirty="0" smtClean="0">
                <a:latin typeface="굴림" pitchFamily="50" charset="-127"/>
                <a:ea typeface="굴림" pitchFamily="50" charset="-127"/>
              </a:rPr>
              <a:t>1.0%</a:t>
            </a:r>
            <a:r>
              <a:rPr lang="ko-KR" altLang="en-US" dirty="0" smtClean="0">
                <a:latin typeface="굴림" pitchFamily="50" charset="-127"/>
                <a:ea typeface="굴림" pitchFamily="50" charset="-127"/>
              </a:rPr>
              <a:t>미만 →</a:t>
            </a:r>
            <a:r>
              <a:rPr lang="en-US" altLang="ko-KR" dirty="0" smtClean="0">
                <a:latin typeface="굴림" pitchFamily="50" charset="-127"/>
                <a:ea typeface="굴림" pitchFamily="50" charset="-127"/>
              </a:rPr>
              <a:t>1.0%</a:t>
            </a:r>
            <a:r>
              <a:rPr lang="ko-KR" altLang="en-US" dirty="0" smtClean="0">
                <a:latin typeface="굴림" pitchFamily="50" charset="-127"/>
                <a:ea typeface="굴림" pitchFamily="50" charset="-127"/>
              </a:rPr>
              <a:t>이상</a:t>
            </a:r>
            <a:endParaRPr lang="ko-KR" altLang="en-US" dirty="0">
              <a:latin typeface="굴림" pitchFamily="50" charset="-127"/>
              <a:ea typeface="굴림" pitchFamily="50" charset="-127"/>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500034" y="571480"/>
            <a:ext cx="8229600" cy="4525963"/>
          </a:xfrm>
        </p:spPr>
        <p:txBody>
          <a:bodyPr/>
          <a:lstStyle/>
          <a:p>
            <a:pPr>
              <a:buNone/>
            </a:pPr>
            <a:r>
              <a:rPr lang="en-US" altLang="ko-KR" sz="2800" dirty="0" smtClean="0">
                <a:latin typeface="굴림" pitchFamily="50" charset="-127"/>
                <a:ea typeface="굴림" pitchFamily="50" charset="-127"/>
              </a:rPr>
              <a:t>2. </a:t>
            </a:r>
            <a:r>
              <a:rPr lang="ko-KR" altLang="en-US" sz="2800" dirty="0" smtClean="0">
                <a:latin typeface="굴림" pitchFamily="50" charset="-127"/>
                <a:ea typeface="굴림" pitchFamily="50" charset="-127"/>
              </a:rPr>
              <a:t>일본 인구변화에 따른 고령화 현황</a:t>
            </a:r>
            <a:endParaRPr lang="en-US" altLang="ko-KR" sz="2800" dirty="0" smtClean="0">
              <a:solidFill>
                <a:srgbClr val="FF0000"/>
              </a:solidFill>
              <a:latin typeface="굴림" pitchFamily="50" charset="-127"/>
              <a:ea typeface="굴림" pitchFamily="50" charset="-127"/>
            </a:endParaRPr>
          </a:p>
          <a:p>
            <a:pPr>
              <a:buNone/>
            </a:pPr>
            <a:r>
              <a:rPr lang="en-US" altLang="ko-KR" sz="2800" dirty="0" smtClean="0">
                <a:solidFill>
                  <a:srgbClr val="FF0000"/>
                </a:solidFill>
                <a:latin typeface="굴림" pitchFamily="50" charset="-127"/>
                <a:ea typeface="굴림" pitchFamily="50" charset="-127"/>
              </a:rPr>
              <a:t> </a:t>
            </a:r>
          </a:p>
          <a:p>
            <a:pPr>
              <a:buNone/>
            </a:pPr>
            <a:r>
              <a:rPr lang="en-US" altLang="ko-KR" sz="2000" dirty="0" smtClean="0">
                <a:latin typeface="굴림" pitchFamily="50" charset="-127"/>
                <a:ea typeface="굴림" pitchFamily="50" charset="-127"/>
              </a:rPr>
              <a:t>1)</a:t>
            </a:r>
            <a:r>
              <a:rPr lang="ko-KR" altLang="en-US" sz="2000" dirty="0" smtClean="0">
                <a:latin typeface="굴림" pitchFamily="50" charset="-127"/>
                <a:ea typeface="굴림" pitchFamily="50" charset="-127"/>
              </a:rPr>
              <a:t>인구증가율                            현재 추세에 따른 일본 인구 예측치</a:t>
            </a:r>
            <a:endParaRPr lang="en-US" altLang="ko-KR" sz="2000" dirty="0" smtClean="0">
              <a:latin typeface="굴림" pitchFamily="50" charset="-127"/>
              <a:ea typeface="굴림" pitchFamily="50" charset="-127"/>
            </a:endParaRPr>
          </a:p>
          <a:p>
            <a:pPr>
              <a:buNone/>
            </a:pPr>
            <a:r>
              <a:rPr lang="en-US" altLang="ko-KR" sz="2000" dirty="0" smtClean="0">
                <a:latin typeface="굴림" pitchFamily="50" charset="-127"/>
                <a:ea typeface="굴림" pitchFamily="50" charset="-127"/>
              </a:rPr>
              <a:t>1</a:t>
            </a:r>
            <a:r>
              <a:rPr lang="zh-CN" altLang="en-US" sz="2000" dirty="0" smtClean="0">
                <a:latin typeface="굴림" pitchFamily="50" charset="-127"/>
                <a:ea typeface="굴림" pitchFamily="50" charset="-127"/>
              </a:rPr>
              <a:t>）人口增加率                          依據現在趨勢對日本未來人口的推測</a:t>
            </a:r>
            <a:endParaRPr lang="en-US" altLang="ko-KR" sz="2000" dirty="0" smtClean="0">
              <a:latin typeface="굴림" pitchFamily="50" charset="-127"/>
              <a:ea typeface="굴림" pitchFamily="50" charset="-127"/>
            </a:endParaRPr>
          </a:p>
          <a:p>
            <a:pPr marL="0" marR="0" algn="just">
              <a:lnSpc>
                <a:spcPct val="160000"/>
              </a:lnSpc>
              <a:spcBef>
                <a:spcPts val="0"/>
              </a:spcBef>
              <a:spcAft>
                <a:spcPts val="0"/>
              </a:spcAft>
            </a:pPr>
            <a:endParaRPr lang="ko-KR" altLang="en-US" sz="2000" dirty="0" smtClean="0">
              <a:solidFill>
                <a:srgbClr val="000000"/>
              </a:solidFill>
              <a:latin typeface="굴림" pitchFamily="50" charset="-127"/>
              <a:ea typeface="굴림" pitchFamily="50" charset="-127"/>
            </a:endParaRPr>
          </a:p>
          <a:p>
            <a:pPr>
              <a:buNone/>
            </a:pPr>
            <a:endParaRPr lang="ko-KR" altLang="en-US" dirty="0">
              <a:latin typeface="굴림" pitchFamily="50" charset="-127"/>
              <a:ea typeface="굴림" pitchFamily="50" charset="-127"/>
            </a:endParaRPr>
          </a:p>
        </p:txBody>
      </p:sp>
      <p:pic>
        <p:nvPicPr>
          <p:cNvPr id="4" name="그림 3" descr="제목 없음.bmp"/>
          <p:cNvPicPr>
            <a:picLocks noChangeAspect="1"/>
          </p:cNvPicPr>
          <p:nvPr/>
        </p:nvPicPr>
        <p:blipFill>
          <a:blip r:embed="rId2" cstate="print"/>
          <a:stretch>
            <a:fillRect/>
          </a:stretch>
        </p:blipFill>
        <p:spPr>
          <a:xfrm>
            <a:off x="1071538" y="2500306"/>
            <a:ext cx="3286148" cy="3000398"/>
          </a:xfrm>
          <a:prstGeom prst="rect">
            <a:avLst/>
          </a:prstGeom>
        </p:spPr>
      </p:pic>
      <p:pic>
        <p:nvPicPr>
          <p:cNvPr id="5" name="그림 4" descr="제목 없음11.bmp"/>
          <p:cNvPicPr>
            <a:picLocks noChangeAspect="1"/>
          </p:cNvPicPr>
          <p:nvPr/>
        </p:nvPicPr>
        <p:blipFill>
          <a:blip r:embed="rId3" cstate="print"/>
          <a:stretch>
            <a:fillRect/>
          </a:stretch>
        </p:blipFill>
        <p:spPr>
          <a:xfrm>
            <a:off x="4929190" y="2500306"/>
            <a:ext cx="3357586" cy="3210205"/>
          </a:xfrm>
          <a:prstGeom prst="rect">
            <a:avLst/>
          </a:prstGeom>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457200" y="500042"/>
            <a:ext cx="8229600" cy="5626121"/>
          </a:xfrm>
        </p:spPr>
        <p:txBody>
          <a:bodyPr>
            <a:normAutofit/>
          </a:bodyPr>
          <a:lstStyle/>
          <a:p>
            <a:pPr>
              <a:buNone/>
            </a:pPr>
            <a:r>
              <a:rPr lang="en-US" altLang="ko-KR" sz="2000" dirty="0" smtClean="0"/>
              <a:t>2) </a:t>
            </a:r>
            <a:r>
              <a:rPr lang="ko-KR" altLang="en-US" sz="2000" dirty="0" smtClean="0"/>
              <a:t>노인증가율       </a:t>
            </a:r>
            <a:r>
              <a:rPr lang="en-US" altLang="ko-KR" sz="2000" dirty="0" smtClean="0">
                <a:latin typeface="黑体" pitchFamily="2" charset="-122"/>
                <a:ea typeface="黑体" pitchFamily="2" charset="-122"/>
              </a:rPr>
              <a:t>2</a:t>
            </a:r>
            <a:r>
              <a:rPr lang="zh-CN" altLang="en-US" sz="2000" dirty="0" smtClean="0">
                <a:latin typeface="黑体" pitchFamily="2" charset="-122"/>
                <a:ea typeface="黑体" pitchFamily="2" charset="-122"/>
              </a:rPr>
              <a:t>）老年人增加率</a:t>
            </a:r>
            <a:endParaRPr lang="en-US" altLang="ko-KR" sz="2000" dirty="0" smtClean="0">
              <a:latin typeface="黑体" pitchFamily="2" charset="-122"/>
              <a:ea typeface="黑体" pitchFamily="2" charset="-122"/>
            </a:endParaRPr>
          </a:p>
          <a:p>
            <a:pPr>
              <a:buNone/>
            </a:pPr>
            <a:endParaRPr lang="en-US" altLang="ko-KR" sz="2000" dirty="0" smtClean="0"/>
          </a:p>
          <a:p>
            <a:pPr>
              <a:buNone/>
            </a:pPr>
            <a:endParaRPr lang="en-US" altLang="ko-KR" sz="2000" dirty="0" smtClean="0"/>
          </a:p>
          <a:p>
            <a:pPr>
              <a:buNone/>
            </a:pPr>
            <a:endParaRPr lang="en-US" altLang="ko-KR" sz="2000" dirty="0" smtClean="0"/>
          </a:p>
          <a:p>
            <a:pPr>
              <a:buNone/>
            </a:pPr>
            <a:endParaRPr lang="en-US" altLang="ko-KR" sz="2000" dirty="0" smtClean="0"/>
          </a:p>
          <a:p>
            <a:pPr>
              <a:buNone/>
            </a:pPr>
            <a:endParaRPr lang="en-US" altLang="ko-KR" sz="2000" dirty="0" smtClean="0"/>
          </a:p>
          <a:p>
            <a:pPr>
              <a:buNone/>
            </a:pPr>
            <a:endParaRPr lang="en-US" altLang="ko-KR" sz="2000" dirty="0" smtClean="0"/>
          </a:p>
          <a:p>
            <a:pPr>
              <a:buNone/>
            </a:pPr>
            <a:endParaRPr lang="en-US" altLang="ko-KR" sz="2000" dirty="0" smtClean="0"/>
          </a:p>
          <a:p>
            <a:pPr>
              <a:buNone/>
            </a:pPr>
            <a:r>
              <a:rPr lang="ko-KR" altLang="en-US" sz="2000" dirty="0" smtClean="0"/>
              <a:t> </a:t>
            </a:r>
            <a:r>
              <a:rPr lang="ko-KR" altLang="en-US" sz="2000" dirty="0" smtClean="0"/>
              <a:t>연령별로는 </a:t>
            </a:r>
            <a:r>
              <a:rPr lang="en-US" altLang="ko-KR" sz="2000" dirty="0" smtClean="0"/>
              <a:t>65</a:t>
            </a:r>
            <a:r>
              <a:rPr lang="ko-KR" altLang="en-US" sz="2000" dirty="0" smtClean="0"/>
              <a:t>세 이상 인구가 사상 최대를 기록했다</a:t>
            </a:r>
            <a:r>
              <a:rPr lang="en-US" altLang="ko-KR" sz="2000" dirty="0" smtClean="0"/>
              <a:t>. </a:t>
            </a:r>
            <a:endParaRPr lang="en-US" altLang="ko-KR" sz="2000" dirty="0" smtClean="0"/>
          </a:p>
          <a:p>
            <a:pPr>
              <a:buNone/>
            </a:pPr>
            <a:r>
              <a:rPr lang="en-US" altLang="ko-KR" sz="2000" dirty="0" smtClean="0"/>
              <a:t> </a:t>
            </a:r>
            <a:r>
              <a:rPr lang="ko-KR" altLang="en-US" sz="2000" dirty="0" smtClean="0"/>
              <a:t>현재 </a:t>
            </a:r>
            <a:r>
              <a:rPr lang="en-US" altLang="ko-KR" sz="2000" dirty="0" smtClean="0"/>
              <a:t>65</a:t>
            </a:r>
            <a:r>
              <a:rPr lang="ko-KR" altLang="en-US" sz="2000" dirty="0" err="1" smtClean="0"/>
              <a:t>세이상</a:t>
            </a:r>
            <a:r>
              <a:rPr lang="ko-KR" altLang="en-US" sz="2000" dirty="0" smtClean="0"/>
              <a:t> 노인인구 비율이 </a:t>
            </a:r>
            <a:r>
              <a:rPr lang="en-US" altLang="ko-KR" sz="2000" dirty="0" smtClean="0"/>
              <a:t>20%</a:t>
            </a:r>
            <a:r>
              <a:rPr lang="ko-KR" altLang="en-US" sz="2000" dirty="0" smtClean="0"/>
              <a:t>넘어 </a:t>
            </a:r>
            <a:r>
              <a:rPr lang="ko-KR" altLang="en-US" sz="2000" dirty="0" err="1" smtClean="0"/>
              <a:t>초고령화</a:t>
            </a:r>
            <a:r>
              <a:rPr lang="ko-KR" altLang="en-US" sz="2000" dirty="0" smtClean="0"/>
              <a:t> 사회 진입</a:t>
            </a:r>
            <a:r>
              <a:rPr lang="en-US" altLang="ko-KR" sz="2000" dirty="0" smtClean="0"/>
              <a:t>.</a:t>
            </a:r>
            <a:endParaRPr lang="en-US" altLang="ko-KR" sz="2000" dirty="0" smtClean="0"/>
          </a:p>
          <a:p>
            <a:pPr>
              <a:buNone/>
            </a:pPr>
            <a:endParaRPr lang="en-US" altLang="zh-CN" sz="2000" dirty="0" smtClean="0">
              <a:latin typeface="黑体" pitchFamily="2" charset="-122"/>
              <a:ea typeface="黑体" pitchFamily="2" charset="-122"/>
            </a:endParaRPr>
          </a:p>
          <a:p>
            <a:pPr>
              <a:buNone/>
            </a:pPr>
            <a:r>
              <a:rPr lang="en-US" altLang="zh-CN" sz="2000" dirty="0" smtClean="0">
                <a:latin typeface="黑体" pitchFamily="2" charset="-122"/>
                <a:ea typeface="黑体" pitchFamily="2" charset="-122"/>
              </a:rPr>
              <a:t> </a:t>
            </a:r>
            <a:r>
              <a:rPr lang="en-US" altLang="zh-CN" sz="2000" dirty="0" smtClean="0">
                <a:latin typeface="黑体" pitchFamily="2" charset="-122"/>
                <a:ea typeface="黑体" pitchFamily="2" charset="-122"/>
              </a:rPr>
              <a:t> </a:t>
            </a:r>
            <a:r>
              <a:rPr lang="zh-CN" altLang="en-US" sz="2000" dirty="0" smtClean="0">
                <a:latin typeface="黑体" pitchFamily="2" charset="-122"/>
                <a:ea typeface="黑体" pitchFamily="2" charset="-122"/>
              </a:rPr>
              <a:t>通</a:t>
            </a:r>
            <a:r>
              <a:rPr lang="zh-CN" altLang="en-US" sz="2000" dirty="0" smtClean="0">
                <a:latin typeface="黑体" pitchFamily="2" charset="-122"/>
                <a:ea typeface="黑体" pitchFamily="2" charset="-122"/>
              </a:rPr>
              <a:t>過出生率的減少跟死亡率的減少人口的增加率沒有變化</a:t>
            </a:r>
            <a:endParaRPr lang="en-US" altLang="ko-KR" sz="2000" dirty="0" smtClean="0">
              <a:latin typeface="黑体" pitchFamily="2" charset="-122"/>
              <a:ea typeface="黑体" pitchFamily="2" charset="-122"/>
            </a:endParaRPr>
          </a:p>
          <a:p>
            <a:pPr>
              <a:buNone/>
            </a:pPr>
            <a:r>
              <a:rPr lang="zh-CN" altLang="en-US" sz="2000" dirty="0" smtClean="0">
                <a:latin typeface="黑体" pitchFamily="2" charset="-122"/>
                <a:ea typeface="黑体" pitchFamily="2" charset="-122"/>
              </a:rPr>
              <a:t>  年</a:t>
            </a:r>
            <a:r>
              <a:rPr lang="zh-CN" altLang="en-US" sz="2000" dirty="0" smtClean="0">
                <a:latin typeface="黑体" pitchFamily="2" charset="-122"/>
                <a:ea typeface="黑体" pitchFamily="2" charset="-122"/>
              </a:rPr>
              <a:t>復一年的相對女性人口，男性人口的減少</a:t>
            </a:r>
            <a:endParaRPr lang="en-US" altLang="zh-CN" sz="2000" dirty="0" smtClean="0">
              <a:latin typeface="黑体" pitchFamily="2" charset="-122"/>
              <a:ea typeface="黑体" pitchFamily="2" charset="-122"/>
            </a:endParaRPr>
          </a:p>
          <a:p>
            <a:pPr>
              <a:buNone/>
            </a:pPr>
            <a:r>
              <a:rPr lang="en-US" altLang="zh-CN" sz="2000" dirty="0" smtClean="0">
                <a:latin typeface="黑体" pitchFamily="2" charset="-122"/>
                <a:ea typeface="黑体" pitchFamily="2" charset="-122"/>
              </a:rPr>
              <a:t> </a:t>
            </a:r>
            <a:r>
              <a:rPr lang="en-US" altLang="zh-CN" sz="2000" dirty="0" smtClean="0">
                <a:latin typeface="黑体" pitchFamily="2" charset="-122"/>
                <a:ea typeface="黑体" pitchFamily="2" charset="-122"/>
              </a:rPr>
              <a:t>  -</a:t>
            </a:r>
            <a:r>
              <a:rPr lang="zh-CN" altLang="en-US" sz="2000" dirty="0" smtClean="0">
                <a:latin typeface="黑体" pitchFamily="2" charset="-122"/>
                <a:ea typeface="黑体" pitchFamily="2" charset="-122"/>
              </a:rPr>
              <a:t>通過國際化時代中男性出國者的增加導致男性人口的減少</a:t>
            </a:r>
            <a:endParaRPr lang="en-US" altLang="ko-KR" sz="2000" dirty="0" smtClean="0">
              <a:latin typeface="黑体" pitchFamily="2" charset="-122"/>
              <a:ea typeface="黑体" pitchFamily="2" charset="-122"/>
            </a:endParaRPr>
          </a:p>
        </p:txBody>
      </p:sp>
      <p:pic>
        <p:nvPicPr>
          <p:cNvPr id="4" name="그림 3" descr="제목 없음1111.bmp"/>
          <p:cNvPicPr>
            <a:picLocks noChangeAspect="1"/>
          </p:cNvPicPr>
          <p:nvPr/>
        </p:nvPicPr>
        <p:blipFill>
          <a:blip r:embed="rId2" cstate="print"/>
          <a:stretch>
            <a:fillRect/>
          </a:stretch>
        </p:blipFill>
        <p:spPr>
          <a:xfrm>
            <a:off x="785786" y="1285860"/>
            <a:ext cx="4143404" cy="1922837"/>
          </a:xfrm>
          <a:prstGeom prst="rect">
            <a:avLst/>
          </a:prstGeo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457200" y="571480"/>
            <a:ext cx="8229600" cy="5554683"/>
          </a:xfrm>
        </p:spPr>
        <p:txBody>
          <a:bodyPr>
            <a:normAutofit fontScale="62500" lnSpcReduction="20000"/>
          </a:bodyPr>
          <a:lstStyle/>
          <a:p>
            <a:pPr>
              <a:buNone/>
            </a:pPr>
            <a:r>
              <a:rPr lang="en-US" altLang="ko-KR" sz="3600" b="1" dirty="0" smtClean="0">
                <a:latin typeface="굴림" pitchFamily="50" charset="-127"/>
                <a:ea typeface="굴림" pitchFamily="50" charset="-127"/>
              </a:rPr>
              <a:t>3. </a:t>
            </a:r>
            <a:r>
              <a:rPr lang="ko-KR" altLang="en-US" sz="3600" b="1" dirty="0" smtClean="0">
                <a:latin typeface="굴림" pitchFamily="50" charset="-127"/>
                <a:ea typeface="굴림" pitchFamily="50" charset="-127"/>
              </a:rPr>
              <a:t>일본 고령화 사회의 심각성</a:t>
            </a:r>
            <a:endParaRPr lang="en-US" altLang="ko-KR" sz="3600" b="1" dirty="0" smtClean="0">
              <a:latin typeface="굴림" pitchFamily="50" charset="-127"/>
              <a:ea typeface="굴림" pitchFamily="50" charset="-127"/>
            </a:endParaRPr>
          </a:p>
          <a:p>
            <a:pPr>
              <a:buNone/>
            </a:pPr>
            <a:r>
              <a:rPr lang="ko-KR" altLang="en-US" sz="3600" b="1" dirty="0" smtClean="0">
                <a:latin typeface="굴림" pitchFamily="50" charset="-127"/>
                <a:ea typeface="굴림" pitchFamily="50" charset="-127"/>
              </a:rPr>
              <a:t> </a:t>
            </a:r>
            <a:endParaRPr lang="en-US" altLang="ko-KR" sz="3600" b="1" dirty="0" smtClean="0">
              <a:latin typeface="굴림" pitchFamily="50" charset="-127"/>
              <a:ea typeface="굴림" pitchFamily="50" charset="-127"/>
            </a:endParaRPr>
          </a:p>
          <a:p>
            <a:pPr>
              <a:buNone/>
            </a:pPr>
            <a:r>
              <a:rPr lang="ko-KR" altLang="en-US" sz="3600" b="1" dirty="0" smtClean="0">
                <a:solidFill>
                  <a:srgbClr val="008FF0"/>
                </a:solidFill>
                <a:latin typeface="굴림" pitchFamily="50" charset="-127"/>
                <a:ea typeface="굴림" pitchFamily="50" charset="-127"/>
              </a:rPr>
              <a:t>  </a:t>
            </a:r>
            <a:r>
              <a:rPr lang="ko-KR" altLang="en-US" sz="4600" b="1" dirty="0" smtClean="0">
                <a:solidFill>
                  <a:srgbClr val="008FF0"/>
                </a:solidFill>
                <a:latin typeface="굴림" pitchFamily="50" charset="-127"/>
                <a:ea typeface="굴림" pitchFamily="50" charset="-127"/>
              </a:rPr>
              <a:t>출산률저하</a:t>
            </a:r>
            <a:endParaRPr lang="en-US" altLang="ko-KR" sz="4600" b="1" dirty="0" smtClean="0">
              <a:solidFill>
                <a:srgbClr val="008FF0"/>
              </a:solidFill>
              <a:latin typeface="굴림" pitchFamily="50" charset="-127"/>
              <a:ea typeface="굴림" pitchFamily="50" charset="-127"/>
            </a:endParaRPr>
          </a:p>
          <a:p>
            <a:pPr>
              <a:buNone/>
            </a:pPr>
            <a:r>
              <a:rPr lang="en-US" altLang="ko-KR" sz="4600" b="1" dirty="0" smtClean="0">
                <a:solidFill>
                  <a:srgbClr val="008FF0"/>
                </a:solidFill>
                <a:latin typeface="굴림" pitchFamily="50" charset="-127"/>
                <a:ea typeface="굴림" pitchFamily="50" charset="-127"/>
              </a:rPr>
              <a:t>  </a:t>
            </a:r>
            <a:r>
              <a:rPr lang="zh-CN" altLang="en-US" sz="4600" b="1" dirty="0" smtClean="0">
                <a:solidFill>
                  <a:srgbClr val="008FF0"/>
                </a:solidFill>
                <a:latin typeface="굴림" pitchFamily="50" charset="-127"/>
                <a:ea typeface="굴림" pitchFamily="50" charset="-127"/>
              </a:rPr>
              <a:t>出生率低下</a:t>
            </a:r>
            <a:r>
              <a:rPr lang="ko-KR" altLang="en-US" sz="4600" b="1" dirty="0" smtClean="0">
                <a:solidFill>
                  <a:srgbClr val="008FF0"/>
                </a:solidFill>
                <a:latin typeface="굴림" pitchFamily="50" charset="-127"/>
                <a:ea typeface="굴림" pitchFamily="50" charset="-127"/>
              </a:rPr>
              <a:t> </a:t>
            </a:r>
            <a:endParaRPr lang="en-US" altLang="ko-KR" sz="4600" b="1" dirty="0" smtClean="0">
              <a:solidFill>
                <a:srgbClr val="008FF0"/>
              </a:solidFill>
              <a:latin typeface="굴림" pitchFamily="50" charset="-127"/>
              <a:ea typeface="굴림" pitchFamily="50" charset="-127"/>
            </a:endParaRPr>
          </a:p>
          <a:p>
            <a:pPr>
              <a:buNone/>
            </a:pPr>
            <a:r>
              <a:rPr lang="en-US" altLang="ko-KR" sz="4600" b="1" dirty="0" smtClean="0">
                <a:latin typeface="굴림" pitchFamily="50" charset="-127"/>
                <a:ea typeface="굴림" pitchFamily="50" charset="-127"/>
              </a:rPr>
              <a:t> </a:t>
            </a:r>
          </a:p>
          <a:p>
            <a:pPr>
              <a:buNone/>
            </a:pPr>
            <a:r>
              <a:rPr lang="ko-KR" altLang="en-US" sz="4600" b="1" dirty="0" smtClean="0">
                <a:solidFill>
                  <a:srgbClr val="008FF0"/>
                </a:solidFill>
                <a:latin typeface="굴림" pitchFamily="50" charset="-127"/>
                <a:ea typeface="굴림" pitchFamily="50" charset="-127"/>
              </a:rPr>
              <a:t>노동인구 감소</a:t>
            </a:r>
            <a:endParaRPr lang="en-US" altLang="ko-KR" sz="4600" b="1" dirty="0" smtClean="0">
              <a:solidFill>
                <a:srgbClr val="008FF0"/>
              </a:solidFill>
              <a:latin typeface="굴림" pitchFamily="50" charset="-127"/>
              <a:ea typeface="굴림" pitchFamily="50" charset="-127"/>
            </a:endParaRPr>
          </a:p>
          <a:p>
            <a:pPr>
              <a:buNone/>
            </a:pPr>
            <a:r>
              <a:rPr lang="zh-CN" altLang="en-US" sz="4600" b="1" dirty="0" smtClean="0">
                <a:solidFill>
                  <a:srgbClr val="008FF0"/>
                </a:solidFill>
                <a:latin typeface="굴림" pitchFamily="50" charset="-127"/>
                <a:ea typeface="굴림" pitchFamily="50" charset="-127"/>
              </a:rPr>
              <a:t>勞動人口 減少</a:t>
            </a:r>
            <a:r>
              <a:rPr lang="ko-KR" altLang="en-US" sz="4600" b="1" dirty="0" smtClean="0">
                <a:solidFill>
                  <a:srgbClr val="008FF0"/>
                </a:solidFill>
                <a:latin typeface="굴림" pitchFamily="50" charset="-127"/>
                <a:ea typeface="굴림" pitchFamily="50" charset="-127"/>
              </a:rPr>
              <a:t> </a:t>
            </a:r>
            <a:endParaRPr lang="en-US" altLang="ko-KR" sz="4600" b="1" dirty="0" smtClean="0">
              <a:solidFill>
                <a:srgbClr val="008FF0"/>
              </a:solidFill>
              <a:latin typeface="굴림" pitchFamily="50" charset="-127"/>
              <a:ea typeface="굴림" pitchFamily="50" charset="-127"/>
            </a:endParaRPr>
          </a:p>
          <a:p>
            <a:pPr>
              <a:buNone/>
            </a:pPr>
            <a:endParaRPr lang="en-US" altLang="ko-KR" sz="4600" b="1" dirty="0" smtClean="0">
              <a:latin typeface="굴림" pitchFamily="50" charset="-127"/>
              <a:ea typeface="굴림" pitchFamily="50" charset="-127"/>
            </a:endParaRPr>
          </a:p>
          <a:p>
            <a:pPr>
              <a:buNone/>
            </a:pPr>
            <a:r>
              <a:rPr lang="ko-KR" altLang="en-US" sz="4600" b="1" dirty="0" smtClean="0">
                <a:solidFill>
                  <a:srgbClr val="008FF0"/>
                </a:solidFill>
                <a:latin typeface="굴림" pitchFamily="50" charset="-127"/>
                <a:ea typeface="굴림" pitchFamily="50" charset="-127"/>
              </a:rPr>
              <a:t>정부 제정악화</a:t>
            </a:r>
            <a:endParaRPr lang="en-US" altLang="ko-KR" sz="4600" b="1" dirty="0" smtClean="0">
              <a:solidFill>
                <a:srgbClr val="008FF0"/>
              </a:solidFill>
              <a:latin typeface="굴림" pitchFamily="50" charset="-127"/>
              <a:ea typeface="굴림" pitchFamily="50" charset="-127"/>
            </a:endParaRPr>
          </a:p>
          <a:p>
            <a:pPr>
              <a:buNone/>
            </a:pPr>
            <a:r>
              <a:rPr lang="zh-CN" altLang="en-US" sz="4600" b="1" dirty="0" smtClean="0">
                <a:solidFill>
                  <a:srgbClr val="008FF0"/>
                </a:solidFill>
                <a:latin typeface="굴림" pitchFamily="50" charset="-127"/>
                <a:ea typeface="굴림" pitchFamily="50" charset="-127"/>
              </a:rPr>
              <a:t>政府 制定惡化</a:t>
            </a:r>
            <a:endParaRPr lang="en-US" altLang="ko-KR" sz="4600" b="1" dirty="0" smtClean="0">
              <a:solidFill>
                <a:srgbClr val="008FF0"/>
              </a:solidFill>
              <a:latin typeface="굴림" pitchFamily="50" charset="-127"/>
              <a:ea typeface="굴림" pitchFamily="50" charset="-127"/>
            </a:endParaRPr>
          </a:p>
          <a:p>
            <a:pPr>
              <a:buNone/>
            </a:pPr>
            <a:endParaRPr lang="en-US" altLang="ko-KR" sz="3600" b="1" dirty="0" smtClean="0">
              <a:solidFill>
                <a:srgbClr val="008FF0"/>
              </a:solidFill>
              <a:latin typeface="굴림" pitchFamily="50" charset="-127"/>
              <a:ea typeface="굴림" pitchFamily="50" charset="-127"/>
            </a:endParaRPr>
          </a:p>
          <a:p>
            <a:pPr>
              <a:buNone/>
            </a:pPr>
            <a:endParaRPr lang="en-US" altLang="ko-KR" sz="3600" b="1" dirty="0" smtClean="0">
              <a:solidFill>
                <a:srgbClr val="008FF0"/>
              </a:solidFill>
              <a:latin typeface="굴림" pitchFamily="50" charset="-127"/>
              <a:ea typeface="굴림" pitchFamily="50" charset="-127"/>
            </a:endParaRPr>
          </a:p>
          <a:p>
            <a:pPr>
              <a:buNone/>
            </a:pPr>
            <a:r>
              <a:rPr lang="en-US" altLang="ko-KR" sz="2400" dirty="0" smtClean="0">
                <a:solidFill>
                  <a:srgbClr val="FF0000"/>
                </a:solidFill>
                <a:latin typeface="굴림" pitchFamily="50" charset="-127"/>
                <a:ea typeface="굴림" pitchFamily="50" charset="-127"/>
              </a:rPr>
              <a:t> </a:t>
            </a:r>
          </a:p>
          <a:p>
            <a:pPr marL="457200" indent="-457200">
              <a:buNone/>
            </a:pPr>
            <a:r>
              <a:rPr lang="ko-KR" altLang="en-US" sz="2400" dirty="0" smtClean="0">
                <a:latin typeface="굴림" pitchFamily="50" charset="-127"/>
                <a:ea typeface="굴림" pitchFamily="50" charset="-127"/>
              </a:rPr>
              <a:t>     </a:t>
            </a:r>
            <a:endParaRPr lang="en-US" altLang="ko-KR" sz="2400" dirty="0" smtClean="0">
              <a:latin typeface="굴림" pitchFamily="50" charset="-127"/>
              <a:ea typeface="굴림" pitchFamily="50" charset="-127"/>
            </a:endParaRPr>
          </a:p>
          <a:p>
            <a:pPr marL="457200" indent="-457200">
              <a:buNone/>
            </a:pPr>
            <a:endParaRPr lang="en-US" altLang="ko-KR" sz="2400" dirty="0" smtClean="0">
              <a:latin typeface="굴림" pitchFamily="50" charset="-127"/>
              <a:ea typeface="굴림" pitchFamily="50" charset="-127"/>
            </a:endParaRPr>
          </a:p>
          <a:p>
            <a:pPr marL="457200" indent="-457200">
              <a:buNone/>
            </a:pPr>
            <a:endParaRPr lang="en-US" altLang="ko-KR" sz="2000" b="1" dirty="0" smtClean="0">
              <a:solidFill>
                <a:srgbClr val="FF0000"/>
              </a:solidFill>
              <a:latin typeface="굴림" pitchFamily="50" charset="-127"/>
              <a:ea typeface="굴림" pitchFamily="50" charset="-127"/>
            </a:endParaRPr>
          </a:p>
          <a:p>
            <a:pPr>
              <a:buNone/>
            </a:pPr>
            <a:endParaRPr lang="ko-KR" altLang="en-US" sz="2000" dirty="0">
              <a:latin typeface="굴림" pitchFamily="50" charset="-127"/>
              <a:ea typeface="굴림" pitchFamily="50" charset="-127"/>
            </a:endParaRPr>
          </a:p>
        </p:txBody>
      </p:sp>
      <p:sp>
        <p:nvSpPr>
          <p:cNvPr id="4" name="실행 단추: 동영상 3">
            <a:hlinkClick r:id="rId2" highlightClick="1"/>
          </p:cNvPr>
          <p:cNvSpPr/>
          <p:nvPr/>
        </p:nvSpPr>
        <p:spPr>
          <a:xfrm>
            <a:off x="4427984" y="2060848"/>
            <a:ext cx="2016224" cy="1800200"/>
          </a:xfrm>
          <a:prstGeom prst="actionButtonMovie">
            <a:avLst/>
          </a:prstGeom>
          <a:solidFill>
            <a:srgbClr val="FF5757"/>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 name="아래쪽 화살표 4"/>
          <p:cNvSpPr/>
          <p:nvPr/>
        </p:nvSpPr>
        <p:spPr>
          <a:xfrm>
            <a:off x="1500166" y="2214554"/>
            <a:ext cx="360040"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 name="아래쪽 화살표 5"/>
          <p:cNvSpPr/>
          <p:nvPr/>
        </p:nvSpPr>
        <p:spPr>
          <a:xfrm>
            <a:off x="1500166" y="3500438"/>
            <a:ext cx="360040"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타원 8"/>
          <p:cNvSpPr/>
          <p:nvPr/>
        </p:nvSpPr>
        <p:spPr>
          <a:xfrm>
            <a:off x="2786050" y="857232"/>
            <a:ext cx="3500462" cy="2428892"/>
          </a:xfrm>
          <a:prstGeom prst="ellipse">
            <a:avLst/>
          </a:prstGeom>
          <a:solidFill>
            <a:schemeClr val="bg1"/>
          </a:solidFill>
          <a:ln w="190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lgn="ctr">
              <a:buAutoNum type="arabicPeriod" startAt="3"/>
            </a:pPr>
            <a:r>
              <a:rPr lang="ko-KR" altLang="en-US" sz="2800" b="1" spc="-300" dirty="0" smtClean="0">
                <a:solidFill>
                  <a:schemeClr val="tx1">
                    <a:lumMod val="85000"/>
                    <a:lumOff val="15000"/>
                  </a:schemeClr>
                </a:solidFill>
                <a:latin typeface="굴림" pitchFamily="50" charset="-127"/>
                <a:ea typeface="굴림" pitchFamily="50" charset="-127"/>
              </a:rPr>
              <a:t>고령사회를 위한 방안 </a:t>
            </a:r>
            <a:endParaRPr lang="en-US" altLang="ko-KR" sz="2800" b="1" spc="-300" dirty="0" smtClean="0">
              <a:solidFill>
                <a:schemeClr val="tx1">
                  <a:lumMod val="85000"/>
                  <a:lumOff val="15000"/>
                </a:schemeClr>
              </a:solidFill>
              <a:latin typeface="굴림" pitchFamily="50" charset="-127"/>
              <a:ea typeface="굴림" pitchFamily="50" charset="-127"/>
            </a:endParaRPr>
          </a:p>
          <a:p>
            <a:pPr marL="514350" indent="-514350" algn="ctr"/>
            <a:r>
              <a:rPr lang="zh-CN" altLang="en-US" sz="2000" b="1" spc="-300" dirty="0" smtClean="0">
                <a:solidFill>
                  <a:schemeClr val="tx1">
                    <a:lumMod val="85000"/>
                    <a:lumOff val="15000"/>
                  </a:schemeClr>
                </a:solidFill>
                <a:latin typeface="굴림" pitchFamily="50" charset="-127"/>
                <a:ea typeface="굴림" pitchFamily="50" charset="-127"/>
              </a:rPr>
              <a:t>關於高齡社會的方案</a:t>
            </a:r>
            <a:endParaRPr lang="ko-KR" altLang="en-US" sz="2000" b="1" dirty="0">
              <a:latin typeface="굴림" pitchFamily="50" charset="-127"/>
              <a:ea typeface="굴림" pitchFamily="50" charset="-127"/>
            </a:endParaRPr>
          </a:p>
        </p:txBody>
      </p:sp>
      <p:sp>
        <p:nvSpPr>
          <p:cNvPr id="10" name="아래쪽 화살표 9"/>
          <p:cNvSpPr/>
          <p:nvPr/>
        </p:nvSpPr>
        <p:spPr>
          <a:xfrm rot="2700000">
            <a:off x="3000768" y="3281881"/>
            <a:ext cx="432048" cy="584216"/>
          </a:xfrm>
          <a:prstGeom prst="downArrow">
            <a:avLst/>
          </a:prstGeom>
          <a:solidFill>
            <a:srgbClr val="FF57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굴림" pitchFamily="50" charset="-127"/>
              <a:ea typeface="굴림" pitchFamily="50" charset="-127"/>
            </a:endParaRPr>
          </a:p>
        </p:txBody>
      </p:sp>
      <p:sp>
        <p:nvSpPr>
          <p:cNvPr id="14" name="아래쪽 화살표 13"/>
          <p:cNvSpPr/>
          <p:nvPr/>
        </p:nvSpPr>
        <p:spPr>
          <a:xfrm rot="18405437">
            <a:off x="5862289" y="3270456"/>
            <a:ext cx="432048" cy="584216"/>
          </a:xfrm>
          <a:prstGeom prst="downArrow">
            <a:avLst/>
          </a:prstGeom>
          <a:solidFill>
            <a:srgbClr val="FF57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굴림" pitchFamily="50" charset="-127"/>
              <a:ea typeface="굴림" pitchFamily="50" charset="-127"/>
            </a:endParaRPr>
          </a:p>
        </p:txBody>
      </p:sp>
      <p:sp>
        <p:nvSpPr>
          <p:cNvPr id="15" name="타원 14"/>
          <p:cNvSpPr/>
          <p:nvPr/>
        </p:nvSpPr>
        <p:spPr>
          <a:xfrm>
            <a:off x="899592" y="3929066"/>
            <a:ext cx="2569488" cy="1948206"/>
          </a:xfrm>
          <a:prstGeom prst="ellipse">
            <a:avLst/>
          </a:prstGeom>
          <a:solidFill>
            <a:schemeClr val="bg1"/>
          </a:solidFill>
          <a:ln w="76200">
            <a:solidFill>
              <a:srgbClr val="FF57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2400" b="1" spc="-300" dirty="0" smtClean="0">
                <a:solidFill>
                  <a:schemeClr val="tx1">
                    <a:lumMod val="85000"/>
                    <a:lumOff val="15000"/>
                  </a:schemeClr>
                </a:solidFill>
                <a:latin typeface="굴림" pitchFamily="50" charset="-127"/>
                <a:ea typeface="굴림" pitchFamily="50" charset="-127"/>
              </a:rPr>
              <a:t>사회보장제도</a:t>
            </a:r>
            <a:endParaRPr lang="en-US" altLang="ko-KR" sz="2400" b="1" spc="-300" dirty="0" smtClean="0">
              <a:solidFill>
                <a:schemeClr val="tx1">
                  <a:lumMod val="85000"/>
                  <a:lumOff val="15000"/>
                </a:schemeClr>
              </a:solidFill>
              <a:latin typeface="굴림" pitchFamily="50" charset="-127"/>
              <a:ea typeface="굴림" pitchFamily="50" charset="-127"/>
            </a:endParaRPr>
          </a:p>
          <a:p>
            <a:pPr algn="ctr"/>
            <a:r>
              <a:rPr lang="zh-CN" altLang="en-US" sz="2400" b="1" spc="-300" dirty="0" smtClean="0">
                <a:solidFill>
                  <a:schemeClr val="tx1">
                    <a:lumMod val="85000"/>
                    <a:lumOff val="15000"/>
                  </a:schemeClr>
                </a:solidFill>
                <a:latin typeface="굴림" pitchFamily="50" charset="-127"/>
                <a:ea typeface="굴림" pitchFamily="50" charset="-127"/>
              </a:rPr>
              <a:t>社會保障制度</a:t>
            </a:r>
            <a:endParaRPr lang="ko-KR" altLang="en-US" sz="2400" b="1" spc="-300" dirty="0" smtClean="0">
              <a:solidFill>
                <a:schemeClr val="tx1">
                  <a:lumMod val="85000"/>
                  <a:lumOff val="15000"/>
                </a:schemeClr>
              </a:solidFill>
              <a:latin typeface="굴림" pitchFamily="50" charset="-127"/>
              <a:ea typeface="굴림" pitchFamily="50" charset="-127"/>
            </a:endParaRPr>
          </a:p>
        </p:txBody>
      </p:sp>
      <p:sp>
        <p:nvSpPr>
          <p:cNvPr id="7" name="타원 6"/>
          <p:cNvSpPr/>
          <p:nvPr/>
        </p:nvSpPr>
        <p:spPr>
          <a:xfrm>
            <a:off x="5796136" y="3861048"/>
            <a:ext cx="2569488" cy="1948206"/>
          </a:xfrm>
          <a:prstGeom prst="ellipse">
            <a:avLst/>
          </a:prstGeom>
          <a:solidFill>
            <a:schemeClr val="bg1"/>
          </a:solidFill>
          <a:ln w="76200">
            <a:solidFill>
              <a:srgbClr val="FF57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2400" b="1" spc="-300" dirty="0" smtClean="0">
                <a:solidFill>
                  <a:schemeClr val="tx1">
                    <a:lumMod val="85000"/>
                    <a:lumOff val="15000"/>
                  </a:schemeClr>
                </a:solidFill>
                <a:latin typeface="굴림" pitchFamily="50" charset="-127"/>
                <a:ea typeface="굴림" pitchFamily="50" charset="-127"/>
              </a:rPr>
              <a:t>실버산업</a:t>
            </a:r>
            <a:endParaRPr lang="en-US" altLang="ko-KR" sz="2400" b="1" spc="-300" dirty="0" smtClean="0">
              <a:solidFill>
                <a:schemeClr val="tx1">
                  <a:lumMod val="85000"/>
                  <a:lumOff val="15000"/>
                </a:schemeClr>
              </a:solidFill>
              <a:latin typeface="굴림" pitchFamily="50" charset="-127"/>
              <a:ea typeface="굴림" pitchFamily="50" charset="-127"/>
            </a:endParaRPr>
          </a:p>
          <a:p>
            <a:pPr algn="ctr"/>
            <a:r>
              <a:rPr lang="zh-CN" altLang="en-US" sz="2400" b="1" spc="-300" dirty="0" smtClean="0">
                <a:solidFill>
                  <a:schemeClr val="tx1">
                    <a:lumMod val="85000"/>
                    <a:lumOff val="15000"/>
                  </a:schemeClr>
                </a:solidFill>
                <a:latin typeface="굴림" pitchFamily="50" charset="-127"/>
                <a:ea typeface="굴림" pitchFamily="50" charset="-127"/>
              </a:rPr>
              <a:t>老人產業</a:t>
            </a:r>
            <a:endParaRPr lang="ko-KR" altLang="en-US" sz="2400" b="1" spc="-300" dirty="0" smtClean="0">
              <a:solidFill>
                <a:schemeClr val="tx1">
                  <a:lumMod val="85000"/>
                  <a:lumOff val="15000"/>
                </a:schemeClr>
              </a:solidFill>
              <a:latin typeface="굴림" pitchFamily="50" charset="-127"/>
              <a:ea typeface="굴림" pitchFamily="50" charset="-127"/>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7"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539552" y="1000108"/>
            <a:ext cx="7772400" cy="1542033"/>
          </a:xfrm>
        </p:spPr>
        <p:txBody>
          <a:bodyPr>
            <a:noAutofit/>
          </a:bodyPr>
          <a:lstStyle/>
          <a:p>
            <a:pPr algn="l"/>
            <a:r>
              <a:rPr lang="ko-KR" altLang="en-US" sz="3000" dirty="0" smtClean="0">
                <a:latin typeface="굴림" pitchFamily="50" charset="-127"/>
                <a:ea typeface="굴림" pitchFamily="50" charset="-127"/>
              </a:rPr>
              <a:t/>
            </a:r>
            <a:br>
              <a:rPr lang="ko-KR" altLang="en-US" sz="3000" dirty="0" smtClean="0">
                <a:latin typeface="굴림" pitchFamily="50" charset="-127"/>
                <a:ea typeface="굴림" pitchFamily="50" charset="-127"/>
              </a:rPr>
            </a:br>
            <a:r>
              <a:rPr lang="en-US" altLang="ko-KR" sz="3000" b="1" dirty="0" smtClean="0">
                <a:solidFill>
                  <a:srgbClr val="008FF0"/>
                </a:solidFill>
                <a:latin typeface="굴림" pitchFamily="50" charset="-127"/>
                <a:ea typeface="굴림" pitchFamily="50" charset="-127"/>
              </a:rPr>
              <a:t>(1) </a:t>
            </a:r>
            <a:r>
              <a:rPr lang="ko-KR" altLang="en-US" sz="3000" b="1" dirty="0" smtClean="0">
                <a:solidFill>
                  <a:srgbClr val="008FF0"/>
                </a:solidFill>
                <a:latin typeface="굴림" pitchFamily="50" charset="-127"/>
                <a:ea typeface="굴림" pitchFamily="50" charset="-127"/>
              </a:rPr>
              <a:t>의료보험 및 건강보험</a:t>
            </a:r>
            <a:r>
              <a:rPr lang="en-US" altLang="ko-KR" sz="3000" b="1" dirty="0" smtClean="0">
                <a:solidFill>
                  <a:srgbClr val="008FF0"/>
                </a:solidFill>
                <a:latin typeface="굴림" pitchFamily="50" charset="-127"/>
                <a:ea typeface="굴림" pitchFamily="50" charset="-127"/>
              </a:rPr>
              <a:t/>
            </a:r>
            <a:br>
              <a:rPr lang="en-US" altLang="ko-KR" sz="3000" b="1" dirty="0" smtClean="0">
                <a:solidFill>
                  <a:srgbClr val="008FF0"/>
                </a:solidFill>
                <a:latin typeface="굴림" pitchFamily="50" charset="-127"/>
                <a:ea typeface="굴림" pitchFamily="50" charset="-127"/>
              </a:rPr>
            </a:br>
            <a:r>
              <a:rPr lang="zh-CN" altLang="en-US" sz="3000" b="1" dirty="0" smtClean="0">
                <a:solidFill>
                  <a:srgbClr val="008FF0"/>
                </a:solidFill>
                <a:latin typeface="굴림" pitchFamily="50" charset="-127"/>
                <a:ea typeface="굴림" pitchFamily="50" charset="-127"/>
              </a:rPr>
              <a:t>     醫療保險 等 健康保險</a:t>
            </a:r>
            <a:r>
              <a:rPr lang="en-US" altLang="ko-KR" sz="3000" dirty="0" smtClean="0">
                <a:solidFill>
                  <a:srgbClr val="FF0000"/>
                </a:solidFill>
                <a:latin typeface="굴림" pitchFamily="50" charset="-127"/>
                <a:ea typeface="굴림" pitchFamily="50" charset="-127"/>
              </a:rPr>
              <a:t/>
            </a:r>
            <a:br>
              <a:rPr lang="en-US" altLang="ko-KR" sz="3000" dirty="0" smtClean="0">
                <a:solidFill>
                  <a:srgbClr val="FF0000"/>
                </a:solidFill>
                <a:latin typeface="굴림" pitchFamily="50" charset="-127"/>
                <a:ea typeface="굴림" pitchFamily="50" charset="-127"/>
              </a:rPr>
            </a:br>
            <a:r>
              <a:rPr lang="ko-KR" altLang="en-US" sz="3000" dirty="0" smtClean="0">
                <a:latin typeface="굴림" pitchFamily="50" charset="-127"/>
                <a:ea typeface="굴림" pitchFamily="50" charset="-127"/>
              </a:rPr>
              <a:t/>
            </a:r>
            <a:br>
              <a:rPr lang="ko-KR" altLang="en-US" sz="3000" dirty="0" smtClean="0">
                <a:latin typeface="굴림" pitchFamily="50" charset="-127"/>
                <a:ea typeface="굴림" pitchFamily="50" charset="-127"/>
              </a:rPr>
            </a:br>
            <a:endParaRPr lang="ko-KR" altLang="en-US" sz="3000" dirty="0">
              <a:latin typeface="굴림" pitchFamily="50" charset="-127"/>
              <a:ea typeface="굴림" pitchFamily="50" charset="-127"/>
            </a:endParaRPr>
          </a:p>
        </p:txBody>
      </p:sp>
      <p:sp>
        <p:nvSpPr>
          <p:cNvPr id="3" name="부제목 2"/>
          <p:cNvSpPr>
            <a:spLocks noGrp="1"/>
          </p:cNvSpPr>
          <p:nvPr>
            <p:ph type="subTitle" idx="1"/>
          </p:nvPr>
        </p:nvSpPr>
        <p:spPr>
          <a:xfrm>
            <a:off x="539552" y="2643182"/>
            <a:ext cx="6400800" cy="1361882"/>
          </a:xfrm>
        </p:spPr>
        <p:txBody>
          <a:bodyPr>
            <a:normAutofit/>
          </a:bodyPr>
          <a:lstStyle/>
          <a:p>
            <a:pPr algn="l"/>
            <a:r>
              <a:rPr lang="en-US" altLang="ko-KR" sz="3000" b="1" dirty="0" smtClean="0">
                <a:solidFill>
                  <a:srgbClr val="008FF0"/>
                </a:solidFill>
                <a:latin typeface="굴림" pitchFamily="50" charset="-127"/>
                <a:ea typeface="굴림" pitchFamily="50" charset="-127"/>
              </a:rPr>
              <a:t>(2) </a:t>
            </a:r>
            <a:r>
              <a:rPr lang="ko-KR" altLang="en-US" sz="3000" b="1" dirty="0" smtClean="0">
                <a:solidFill>
                  <a:srgbClr val="008FF0"/>
                </a:solidFill>
                <a:latin typeface="굴림" pitchFamily="50" charset="-127"/>
                <a:ea typeface="굴림" pitchFamily="50" charset="-127"/>
              </a:rPr>
              <a:t>장기간호보험</a:t>
            </a:r>
            <a:endParaRPr lang="en-US" altLang="ko-KR" sz="3000" b="1" dirty="0" smtClean="0">
              <a:solidFill>
                <a:srgbClr val="008FF0"/>
              </a:solidFill>
              <a:latin typeface="굴림" pitchFamily="50" charset="-127"/>
              <a:ea typeface="굴림" pitchFamily="50" charset="-127"/>
            </a:endParaRPr>
          </a:p>
          <a:p>
            <a:pPr algn="l"/>
            <a:r>
              <a:rPr lang="en-US" altLang="ko-KR" sz="3000" b="1" dirty="0" smtClean="0">
                <a:solidFill>
                  <a:srgbClr val="008FF0"/>
                </a:solidFill>
                <a:latin typeface="굴림" pitchFamily="50" charset="-127"/>
                <a:ea typeface="굴림" pitchFamily="50" charset="-127"/>
              </a:rPr>
              <a:t>     </a:t>
            </a:r>
            <a:r>
              <a:rPr lang="zh-CN" altLang="en-US" sz="3000" b="1" dirty="0" smtClean="0">
                <a:solidFill>
                  <a:srgbClr val="008FF0"/>
                </a:solidFill>
                <a:latin typeface="굴림" pitchFamily="50" charset="-127"/>
                <a:ea typeface="굴림" pitchFamily="50" charset="-127"/>
              </a:rPr>
              <a:t>長期看護保險</a:t>
            </a:r>
            <a:endParaRPr lang="ko-KR" altLang="en-US" sz="3000" b="1" dirty="0" smtClean="0">
              <a:solidFill>
                <a:srgbClr val="008FF0"/>
              </a:solidFill>
              <a:latin typeface="굴림" pitchFamily="50" charset="-127"/>
              <a:ea typeface="굴림" pitchFamily="50" charset="-127"/>
            </a:endParaRPr>
          </a:p>
        </p:txBody>
      </p:sp>
      <p:sp>
        <p:nvSpPr>
          <p:cNvPr id="4" name="TextBox 3"/>
          <p:cNvSpPr txBox="1"/>
          <p:nvPr/>
        </p:nvSpPr>
        <p:spPr>
          <a:xfrm>
            <a:off x="539552" y="4005064"/>
            <a:ext cx="7344816" cy="1477328"/>
          </a:xfrm>
          <a:prstGeom prst="rect">
            <a:avLst/>
          </a:prstGeom>
          <a:noFill/>
        </p:spPr>
        <p:txBody>
          <a:bodyPr wrap="square" rtlCol="0">
            <a:spAutoFit/>
          </a:bodyPr>
          <a:lstStyle/>
          <a:p>
            <a:r>
              <a:rPr lang="en-US" altLang="ko-KR" sz="3000" b="1" dirty="0" smtClean="0">
                <a:solidFill>
                  <a:srgbClr val="008FF0"/>
                </a:solidFill>
                <a:latin typeface="굴림" pitchFamily="50" charset="-127"/>
                <a:ea typeface="굴림" pitchFamily="50" charset="-127"/>
              </a:rPr>
              <a:t>(3) </a:t>
            </a:r>
            <a:r>
              <a:rPr lang="ko-KR" altLang="en-US" sz="3000" b="1" dirty="0" smtClean="0">
                <a:solidFill>
                  <a:srgbClr val="008FF0"/>
                </a:solidFill>
                <a:latin typeface="굴림" pitchFamily="50" charset="-127"/>
                <a:ea typeface="굴림" pitchFamily="50" charset="-127"/>
              </a:rPr>
              <a:t>연금제도</a:t>
            </a:r>
            <a:endParaRPr lang="en-US" altLang="ko-KR" sz="3000" b="1" dirty="0" smtClean="0">
              <a:solidFill>
                <a:srgbClr val="008FF0"/>
              </a:solidFill>
              <a:latin typeface="굴림" pitchFamily="50" charset="-127"/>
              <a:ea typeface="굴림" pitchFamily="50" charset="-127"/>
            </a:endParaRPr>
          </a:p>
          <a:p>
            <a:r>
              <a:rPr lang="en-US" altLang="ko-KR" sz="3000" b="1" dirty="0" smtClean="0">
                <a:solidFill>
                  <a:srgbClr val="008FF0"/>
                </a:solidFill>
                <a:latin typeface="굴림" pitchFamily="50" charset="-127"/>
                <a:ea typeface="굴림" pitchFamily="50" charset="-127"/>
              </a:rPr>
              <a:t>     </a:t>
            </a:r>
            <a:r>
              <a:rPr lang="zh-CN" altLang="en-US" sz="3000" b="1" dirty="0" smtClean="0">
                <a:solidFill>
                  <a:srgbClr val="008FF0"/>
                </a:solidFill>
                <a:latin typeface="굴림" pitchFamily="50" charset="-127"/>
                <a:ea typeface="굴림" pitchFamily="50" charset="-127"/>
              </a:rPr>
              <a:t>養老金制度</a:t>
            </a:r>
            <a:endParaRPr lang="ko-KR" altLang="en-US" sz="3000" b="1" dirty="0" smtClean="0">
              <a:solidFill>
                <a:srgbClr val="008FF0"/>
              </a:solidFill>
              <a:latin typeface="굴림" pitchFamily="50" charset="-127"/>
              <a:ea typeface="굴림" pitchFamily="50" charset="-127"/>
            </a:endParaRPr>
          </a:p>
          <a:p>
            <a:endParaRPr lang="ko-KR" altLang="en-US" sz="3000" dirty="0">
              <a:latin typeface="굴림" pitchFamily="50" charset="-127"/>
              <a:ea typeface="굴림" pitchFamily="50" charset="-127"/>
            </a:endParaRPr>
          </a:p>
        </p:txBody>
      </p:sp>
      <p:sp>
        <p:nvSpPr>
          <p:cNvPr id="5" name="제목 1"/>
          <p:cNvSpPr txBox="1">
            <a:spLocks/>
          </p:cNvSpPr>
          <p:nvPr/>
        </p:nvSpPr>
        <p:spPr>
          <a:xfrm>
            <a:off x="691952" y="172455"/>
            <a:ext cx="7772400" cy="756215"/>
          </a:xfrm>
          <a:prstGeom prst="rect">
            <a:avLst/>
          </a:prstGeom>
        </p:spPr>
        <p:txBody>
          <a:bodyPr vert="horz" lIns="91440" tIns="45720" rIns="91440" bIns="45720" rtlCol="0" anchor="ctr">
            <a:noAutofit/>
          </a:bodyPr>
          <a:lstStyle/>
          <a:p>
            <a:pPr marL="0" marR="0" lvl="0" indent="0" algn="l" defTabSz="914400" rtl="0" eaLnBrk="1" fontAlgn="auto" latinLnBrk="1" hangingPunct="1">
              <a:lnSpc>
                <a:spcPct val="100000"/>
              </a:lnSpc>
              <a:spcBef>
                <a:spcPct val="0"/>
              </a:spcBef>
              <a:spcAft>
                <a:spcPts val="0"/>
              </a:spcAft>
              <a:buClrTx/>
              <a:buSzTx/>
              <a:buFontTx/>
              <a:buNone/>
              <a:tabLst/>
              <a:defRPr/>
            </a:pPr>
            <a:r>
              <a:rPr kumimoji="0" lang="ko-KR" altLang="en-US" sz="1600" b="0" i="0" u="none" strike="noStrike" kern="1200" cap="none" spc="0" normalizeH="0" baseline="0" noProof="0" dirty="0" smtClean="0">
                <a:ln>
                  <a:noFill/>
                </a:ln>
                <a:solidFill>
                  <a:schemeClr val="tx1"/>
                </a:solidFill>
                <a:effectLst/>
                <a:uLnTx/>
                <a:uFillTx/>
                <a:latin typeface="굴림" pitchFamily="50" charset="-127"/>
                <a:ea typeface="굴림" pitchFamily="50" charset="-127"/>
                <a:cs typeface="+mj-cs"/>
              </a:rPr>
              <a:t/>
            </a:r>
            <a:br>
              <a:rPr kumimoji="0" lang="ko-KR" altLang="en-US" sz="1600" b="0" i="0" u="none" strike="noStrike" kern="1200" cap="none" spc="0" normalizeH="0" baseline="0" noProof="0" dirty="0" smtClean="0">
                <a:ln>
                  <a:noFill/>
                </a:ln>
                <a:solidFill>
                  <a:schemeClr val="tx1"/>
                </a:solidFill>
                <a:effectLst/>
                <a:uLnTx/>
                <a:uFillTx/>
                <a:latin typeface="굴림" pitchFamily="50" charset="-127"/>
                <a:ea typeface="굴림" pitchFamily="50" charset="-127"/>
                <a:cs typeface="+mj-cs"/>
              </a:rPr>
            </a:br>
            <a:r>
              <a:rPr kumimoji="0" lang="en-US" altLang="ko-KR" sz="3600" b="1" i="0" u="none" strike="noStrike" kern="1200" cap="none" spc="0" normalizeH="0" baseline="0" noProof="0" dirty="0" smtClean="0">
                <a:ln>
                  <a:noFill/>
                </a:ln>
                <a:solidFill>
                  <a:srgbClr val="FF0000"/>
                </a:solidFill>
                <a:effectLst/>
                <a:uLnTx/>
                <a:uFillTx/>
                <a:latin typeface="굴림" pitchFamily="50" charset="-127"/>
                <a:ea typeface="굴림" pitchFamily="50" charset="-127"/>
                <a:cs typeface="+mj-cs"/>
              </a:rPr>
              <a:t>1.</a:t>
            </a:r>
            <a:r>
              <a:rPr kumimoji="0" lang="en-US" altLang="ko-KR" sz="3600" b="1" i="0" u="none" strike="noStrike" kern="1200" cap="none" spc="0" normalizeH="0" noProof="0" dirty="0" smtClean="0">
                <a:ln>
                  <a:noFill/>
                </a:ln>
                <a:solidFill>
                  <a:srgbClr val="FF0000"/>
                </a:solidFill>
                <a:effectLst/>
                <a:uLnTx/>
                <a:uFillTx/>
                <a:latin typeface="굴림" pitchFamily="50" charset="-127"/>
                <a:ea typeface="굴림" pitchFamily="50" charset="-127"/>
                <a:cs typeface="+mj-cs"/>
              </a:rPr>
              <a:t> </a:t>
            </a:r>
            <a:r>
              <a:rPr kumimoji="0" lang="ko-KR" altLang="en-US" sz="3600" b="1" i="0" u="none" strike="noStrike" kern="1200" cap="none" spc="0" normalizeH="0" noProof="0" dirty="0" smtClean="0">
                <a:ln>
                  <a:noFill/>
                </a:ln>
                <a:solidFill>
                  <a:srgbClr val="FF0000"/>
                </a:solidFill>
                <a:effectLst/>
                <a:uLnTx/>
                <a:uFillTx/>
                <a:latin typeface="굴림" pitchFamily="50" charset="-127"/>
                <a:ea typeface="굴림" pitchFamily="50" charset="-127"/>
                <a:cs typeface="+mj-cs"/>
              </a:rPr>
              <a:t>사회 보장 제도</a:t>
            </a:r>
            <a:r>
              <a:rPr kumimoji="0" lang="en-US" altLang="ko-KR" sz="3600" b="1" i="0" u="none" strike="noStrike" kern="1200" cap="none" spc="0" normalizeH="0" noProof="0" dirty="0" smtClean="0">
                <a:ln>
                  <a:noFill/>
                </a:ln>
                <a:solidFill>
                  <a:srgbClr val="FF0000"/>
                </a:solidFill>
                <a:effectLst/>
                <a:uLnTx/>
                <a:uFillTx/>
                <a:latin typeface="굴림" pitchFamily="50" charset="-127"/>
                <a:ea typeface="굴림" pitchFamily="50" charset="-127"/>
                <a:cs typeface="+mj-cs"/>
              </a:rPr>
              <a:t>(</a:t>
            </a:r>
            <a:r>
              <a:rPr kumimoji="0" lang="ko-KR" altLang="en-US" sz="3600" b="1" i="0" u="none" strike="noStrike" kern="1200" cap="none" spc="0" normalizeH="0" noProof="0" dirty="0" smtClean="0">
                <a:ln>
                  <a:noFill/>
                </a:ln>
                <a:solidFill>
                  <a:srgbClr val="FF0000"/>
                </a:solidFill>
                <a:effectLst/>
                <a:uLnTx/>
                <a:uFillTx/>
                <a:latin typeface="굴림" pitchFamily="50" charset="-127"/>
                <a:ea typeface="굴림" pitchFamily="50" charset="-127"/>
                <a:cs typeface="+mj-cs"/>
              </a:rPr>
              <a:t>보험</a:t>
            </a:r>
            <a:r>
              <a:rPr lang="en-US" altLang="ko-KR" sz="3600" b="1" dirty="0" smtClean="0">
                <a:solidFill>
                  <a:srgbClr val="FF0000"/>
                </a:solidFill>
                <a:latin typeface="굴림" pitchFamily="50" charset="-127"/>
                <a:ea typeface="굴림" pitchFamily="50" charset="-127"/>
                <a:cs typeface="+mj-cs"/>
              </a:rPr>
              <a:t>&amp;</a:t>
            </a:r>
            <a:r>
              <a:rPr lang="ko-KR" altLang="en-US" sz="3600" b="1" dirty="0" smtClean="0">
                <a:solidFill>
                  <a:srgbClr val="FF0000"/>
                </a:solidFill>
                <a:latin typeface="굴림" pitchFamily="50" charset="-127"/>
                <a:ea typeface="굴림" pitchFamily="50" charset="-127"/>
                <a:cs typeface="+mj-cs"/>
              </a:rPr>
              <a:t>연금</a:t>
            </a:r>
            <a:r>
              <a:rPr kumimoji="0" lang="en-US" altLang="ko-KR" sz="3600" b="1" i="0" u="none" strike="noStrike" kern="1200" cap="none" spc="0" normalizeH="0" noProof="0" dirty="0" smtClean="0">
                <a:ln>
                  <a:noFill/>
                </a:ln>
                <a:solidFill>
                  <a:srgbClr val="FF0000"/>
                </a:solidFill>
                <a:effectLst/>
                <a:uLnTx/>
                <a:uFillTx/>
                <a:latin typeface="굴림" pitchFamily="50" charset="-127"/>
                <a:ea typeface="굴림" pitchFamily="50" charset="-127"/>
                <a:cs typeface="+mj-cs"/>
              </a:rPr>
              <a:t>)</a:t>
            </a:r>
          </a:p>
          <a:p>
            <a:pPr marL="0" marR="0" lvl="0" indent="0" algn="l" defTabSz="914400" rtl="0" eaLnBrk="1" fontAlgn="auto" latinLnBrk="1" hangingPunct="1">
              <a:lnSpc>
                <a:spcPct val="100000"/>
              </a:lnSpc>
              <a:spcBef>
                <a:spcPct val="0"/>
              </a:spcBef>
              <a:spcAft>
                <a:spcPts val="0"/>
              </a:spcAft>
              <a:buClrTx/>
              <a:buSzTx/>
              <a:buFontTx/>
              <a:buNone/>
              <a:tabLst/>
              <a:defRPr/>
            </a:pPr>
            <a:r>
              <a:rPr kumimoji="0" lang="ko-KR" altLang="en-US" sz="1600" b="0" i="0" u="none" strike="noStrike" kern="1200" cap="none" spc="0" normalizeH="0" baseline="0" noProof="0" dirty="0" smtClean="0">
                <a:ln>
                  <a:noFill/>
                </a:ln>
                <a:solidFill>
                  <a:schemeClr val="tx1"/>
                </a:solidFill>
                <a:effectLst/>
                <a:uLnTx/>
                <a:uFillTx/>
                <a:latin typeface="굴림" pitchFamily="50" charset="-127"/>
                <a:ea typeface="굴림" pitchFamily="50" charset="-127"/>
                <a:cs typeface="+mj-cs"/>
              </a:rPr>
              <a:t/>
            </a:r>
            <a:br>
              <a:rPr kumimoji="0" lang="ko-KR" altLang="en-US" sz="1600" b="0" i="0" u="none" strike="noStrike" kern="1200" cap="none" spc="0" normalizeH="0" baseline="0" noProof="0" dirty="0" smtClean="0">
                <a:ln>
                  <a:noFill/>
                </a:ln>
                <a:solidFill>
                  <a:schemeClr val="tx1"/>
                </a:solidFill>
                <a:effectLst/>
                <a:uLnTx/>
                <a:uFillTx/>
                <a:latin typeface="굴림" pitchFamily="50" charset="-127"/>
                <a:ea typeface="굴림" pitchFamily="50" charset="-127"/>
                <a:cs typeface="+mj-cs"/>
              </a:rPr>
            </a:br>
            <a:endParaRPr kumimoji="0" lang="ko-KR" altLang="en-US" sz="1600" b="0" i="0" u="none" strike="noStrike" kern="1200" cap="none" spc="0" normalizeH="0" baseline="0" noProof="0" dirty="0">
              <a:ln>
                <a:noFill/>
              </a:ln>
              <a:solidFill>
                <a:schemeClr val="tx1"/>
              </a:solidFill>
              <a:effectLst/>
              <a:uLnTx/>
              <a:uFillTx/>
              <a:latin typeface="굴림" pitchFamily="50" charset="-127"/>
              <a:ea typeface="굴림" pitchFamily="50" charset="-127"/>
              <a:cs typeface="+mj-cs"/>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539552" y="1000108"/>
            <a:ext cx="7772400" cy="1542033"/>
          </a:xfrm>
        </p:spPr>
        <p:txBody>
          <a:bodyPr>
            <a:noAutofit/>
          </a:bodyPr>
          <a:lstStyle/>
          <a:p>
            <a:pPr algn="l"/>
            <a:r>
              <a:rPr lang="ko-KR" altLang="en-US" sz="1600" dirty="0" smtClean="0">
                <a:latin typeface="굴림" pitchFamily="50" charset="-127"/>
                <a:ea typeface="굴림" pitchFamily="50" charset="-127"/>
              </a:rPr>
              <a:t/>
            </a:r>
            <a:br>
              <a:rPr lang="ko-KR" altLang="en-US" sz="1600" dirty="0" smtClean="0">
                <a:latin typeface="굴림" pitchFamily="50" charset="-127"/>
                <a:ea typeface="굴림" pitchFamily="50" charset="-127"/>
              </a:rPr>
            </a:br>
            <a:r>
              <a:rPr lang="en-US" altLang="ko-KR" sz="3200" b="1" dirty="0" smtClean="0">
                <a:solidFill>
                  <a:srgbClr val="008FF0"/>
                </a:solidFill>
                <a:latin typeface="굴림" pitchFamily="50" charset="-127"/>
                <a:ea typeface="굴림" pitchFamily="50" charset="-127"/>
              </a:rPr>
              <a:t>(1) </a:t>
            </a:r>
            <a:r>
              <a:rPr lang="ko-KR" altLang="en-US" sz="3200" b="1" dirty="0" smtClean="0">
                <a:solidFill>
                  <a:srgbClr val="008FF0"/>
                </a:solidFill>
                <a:latin typeface="굴림" pitchFamily="50" charset="-127"/>
                <a:ea typeface="굴림" pitchFamily="50" charset="-127"/>
              </a:rPr>
              <a:t>고품질화 추구하는 일본의 실버산업</a:t>
            </a:r>
            <a:r>
              <a:rPr lang="en-US" altLang="ko-KR" sz="3200" b="1" dirty="0" smtClean="0">
                <a:solidFill>
                  <a:srgbClr val="008FF0"/>
                </a:solidFill>
                <a:latin typeface="굴림" pitchFamily="50" charset="-127"/>
                <a:ea typeface="굴림" pitchFamily="50" charset="-127"/>
              </a:rPr>
              <a:t/>
            </a:r>
            <a:br>
              <a:rPr lang="en-US" altLang="ko-KR" sz="3200" b="1" dirty="0" smtClean="0">
                <a:solidFill>
                  <a:srgbClr val="008FF0"/>
                </a:solidFill>
                <a:latin typeface="굴림" pitchFamily="50" charset="-127"/>
                <a:ea typeface="굴림" pitchFamily="50" charset="-127"/>
              </a:rPr>
            </a:br>
            <a:r>
              <a:rPr lang="en-US" altLang="ko-KR" sz="3200" b="1" dirty="0" smtClean="0">
                <a:solidFill>
                  <a:srgbClr val="008FF0"/>
                </a:solidFill>
                <a:latin typeface="굴림" pitchFamily="50" charset="-127"/>
                <a:ea typeface="굴림" pitchFamily="50" charset="-127"/>
              </a:rPr>
              <a:t>     </a:t>
            </a:r>
            <a:r>
              <a:rPr lang="zh-CN" altLang="en-US" sz="3200" b="1" dirty="0" smtClean="0">
                <a:solidFill>
                  <a:srgbClr val="008FF0"/>
                </a:solidFill>
                <a:latin typeface="굴림" pitchFamily="50" charset="-127"/>
                <a:ea typeface="굴림" pitchFamily="50" charset="-127"/>
              </a:rPr>
              <a:t>追求高品質化的日本老年產業</a:t>
            </a:r>
            <a:r>
              <a:rPr lang="en-US" altLang="ko-KR" sz="1600" dirty="0" smtClean="0">
                <a:solidFill>
                  <a:srgbClr val="FF0000"/>
                </a:solidFill>
                <a:latin typeface="굴림" pitchFamily="50" charset="-127"/>
                <a:ea typeface="굴림" pitchFamily="50" charset="-127"/>
              </a:rPr>
              <a:t/>
            </a:r>
            <a:br>
              <a:rPr lang="en-US" altLang="ko-KR" sz="1600" dirty="0" smtClean="0">
                <a:solidFill>
                  <a:srgbClr val="FF0000"/>
                </a:solidFill>
                <a:latin typeface="굴림" pitchFamily="50" charset="-127"/>
                <a:ea typeface="굴림" pitchFamily="50" charset="-127"/>
              </a:rPr>
            </a:br>
            <a:endParaRPr lang="ko-KR" altLang="en-US" sz="1600" dirty="0">
              <a:latin typeface="굴림" pitchFamily="50" charset="-127"/>
              <a:ea typeface="굴림" pitchFamily="50" charset="-127"/>
            </a:endParaRPr>
          </a:p>
        </p:txBody>
      </p:sp>
      <p:sp>
        <p:nvSpPr>
          <p:cNvPr id="3" name="부제목 2"/>
          <p:cNvSpPr>
            <a:spLocks noGrp="1"/>
          </p:cNvSpPr>
          <p:nvPr>
            <p:ph type="subTitle" idx="1"/>
          </p:nvPr>
        </p:nvSpPr>
        <p:spPr>
          <a:xfrm>
            <a:off x="539552" y="2643182"/>
            <a:ext cx="7390034" cy="1752600"/>
          </a:xfrm>
        </p:spPr>
        <p:txBody>
          <a:bodyPr>
            <a:normAutofit/>
          </a:bodyPr>
          <a:lstStyle/>
          <a:p>
            <a:pPr algn="l"/>
            <a:r>
              <a:rPr lang="en-US" altLang="ko-KR" sz="3000" b="1" dirty="0" smtClean="0">
                <a:solidFill>
                  <a:srgbClr val="008FF0"/>
                </a:solidFill>
                <a:latin typeface="굴림" pitchFamily="50" charset="-127"/>
                <a:ea typeface="굴림" pitchFamily="50" charset="-127"/>
              </a:rPr>
              <a:t>(</a:t>
            </a:r>
            <a:r>
              <a:rPr lang="en-US" altLang="ko-KR" sz="2800" b="1" dirty="0" smtClean="0">
                <a:solidFill>
                  <a:srgbClr val="008FF0"/>
                </a:solidFill>
                <a:latin typeface="굴림" pitchFamily="50" charset="-127"/>
                <a:ea typeface="굴림" pitchFamily="50" charset="-127"/>
              </a:rPr>
              <a:t>2) </a:t>
            </a:r>
            <a:r>
              <a:rPr lang="ko-KR" altLang="en-US" sz="2800" b="1" dirty="0" smtClean="0">
                <a:solidFill>
                  <a:srgbClr val="008FF0"/>
                </a:solidFill>
                <a:latin typeface="굴림" pitchFamily="50" charset="-127"/>
                <a:ea typeface="굴림" pitchFamily="50" charset="-127"/>
              </a:rPr>
              <a:t>실버산업의 전망</a:t>
            </a:r>
            <a:r>
              <a:rPr lang="en-US" altLang="ko-KR" sz="2800" b="1" dirty="0" smtClean="0">
                <a:solidFill>
                  <a:srgbClr val="008FF0"/>
                </a:solidFill>
                <a:latin typeface="굴림" pitchFamily="50" charset="-127"/>
                <a:ea typeface="굴림" pitchFamily="50" charset="-127"/>
              </a:rPr>
              <a:t>          </a:t>
            </a:r>
            <a:r>
              <a:rPr lang="zh-CN" altLang="en-US" sz="2800" b="1" dirty="0" smtClean="0">
                <a:solidFill>
                  <a:srgbClr val="008FF0"/>
                </a:solidFill>
                <a:latin typeface="굴림" pitchFamily="50" charset="-127"/>
                <a:ea typeface="굴림" pitchFamily="50" charset="-127"/>
              </a:rPr>
              <a:t>老年產業的展望</a:t>
            </a:r>
            <a:endParaRPr lang="ko-KR" altLang="en-US" sz="1800" b="1" dirty="0" smtClean="0">
              <a:solidFill>
                <a:srgbClr val="008FF0"/>
              </a:solidFill>
              <a:latin typeface="굴림" pitchFamily="50" charset="-127"/>
              <a:ea typeface="굴림" pitchFamily="50" charset="-127"/>
            </a:endParaRPr>
          </a:p>
        </p:txBody>
      </p:sp>
      <p:sp>
        <p:nvSpPr>
          <p:cNvPr id="5" name="제목 1"/>
          <p:cNvSpPr txBox="1">
            <a:spLocks/>
          </p:cNvSpPr>
          <p:nvPr/>
        </p:nvSpPr>
        <p:spPr>
          <a:xfrm>
            <a:off x="691952" y="172455"/>
            <a:ext cx="7772400" cy="756215"/>
          </a:xfrm>
          <a:prstGeom prst="rect">
            <a:avLst/>
          </a:prstGeom>
        </p:spPr>
        <p:txBody>
          <a:bodyPr vert="horz" lIns="91440" tIns="45720" rIns="91440" bIns="45720" rtlCol="0" anchor="ctr">
            <a:noAutofit/>
          </a:bodyPr>
          <a:lstStyle/>
          <a:p>
            <a:pPr marL="0" marR="0" lvl="0" indent="0" algn="l" defTabSz="914400" rtl="0" eaLnBrk="1" fontAlgn="auto" latinLnBrk="1" hangingPunct="1">
              <a:lnSpc>
                <a:spcPct val="100000"/>
              </a:lnSpc>
              <a:spcBef>
                <a:spcPct val="0"/>
              </a:spcBef>
              <a:spcAft>
                <a:spcPts val="0"/>
              </a:spcAft>
              <a:buClrTx/>
              <a:buSzTx/>
              <a:buFontTx/>
              <a:buNone/>
              <a:tabLst/>
              <a:defRPr/>
            </a:pPr>
            <a:r>
              <a:rPr kumimoji="0" lang="ko-KR" altLang="en-US" sz="1600" b="0" i="0" u="none" strike="noStrike" kern="1200" cap="none" spc="0" normalizeH="0" baseline="0" noProof="0" dirty="0" smtClean="0">
                <a:ln>
                  <a:noFill/>
                </a:ln>
                <a:solidFill>
                  <a:schemeClr val="tx1"/>
                </a:solidFill>
                <a:effectLst/>
                <a:uLnTx/>
                <a:uFillTx/>
                <a:latin typeface="굴림" pitchFamily="50" charset="-127"/>
                <a:ea typeface="굴림" pitchFamily="50" charset="-127"/>
                <a:cs typeface="+mj-cs"/>
              </a:rPr>
              <a:t/>
            </a:r>
            <a:br>
              <a:rPr kumimoji="0" lang="ko-KR" altLang="en-US" sz="1600" b="0" i="0" u="none" strike="noStrike" kern="1200" cap="none" spc="0" normalizeH="0" baseline="0" noProof="0" dirty="0" smtClean="0">
                <a:ln>
                  <a:noFill/>
                </a:ln>
                <a:solidFill>
                  <a:schemeClr val="tx1"/>
                </a:solidFill>
                <a:effectLst/>
                <a:uLnTx/>
                <a:uFillTx/>
                <a:latin typeface="굴림" pitchFamily="50" charset="-127"/>
                <a:ea typeface="굴림" pitchFamily="50" charset="-127"/>
                <a:cs typeface="+mj-cs"/>
              </a:rPr>
            </a:br>
            <a:r>
              <a:rPr lang="en-US" altLang="ko-KR" sz="3600" b="1" dirty="0" smtClean="0">
                <a:solidFill>
                  <a:srgbClr val="FF0000"/>
                </a:solidFill>
                <a:latin typeface="굴림" pitchFamily="50" charset="-127"/>
                <a:ea typeface="굴림" pitchFamily="50" charset="-127"/>
                <a:cs typeface="+mj-cs"/>
              </a:rPr>
              <a:t>2</a:t>
            </a:r>
            <a:r>
              <a:rPr kumimoji="0" lang="en-US" altLang="ko-KR" sz="3600" b="1" i="0" u="none" strike="noStrike" kern="1200" cap="none" spc="0" normalizeH="0" baseline="0" noProof="0" dirty="0" smtClean="0">
                <a:ln>
                  <a:noFill/>
                </a:ln>
                <a:solidFill>
                  <a:srgbClr val="FF0000"/>
                </a:solidFill>
                <a:effectLst/>
                <a:uLnTx/>
                <a:uFillTx/>
                <a:latin typeface="굴림" pitchFamily="50" charset="-127"/>
                <a:ea typeface="굴림" pitchFamily="50" charset="-127"/>
                <a:cs typeface="+mj-cs"/>
              </a:rPr>
              <a:t>.</a:t>
            </a:r>
            <a:r>
              <a:rPr kumimoji="0" lang="en-US" altLang="ko-KR" sz="3600" b="1" i="0" u="none" strike="noStrike" kern="1200" cap="none" spc="0" normalizeH="0" noProof="0" dirty="0" smtClean="0">
                <a:ln>
                  <a:noFill/>
                </a:ln>
                <a:solidFill>
                  <a:srgbClr val="FF0000"/>
                </a:solidFill>
                <a:effectLst/>
                <a:uLnTx/>
                <a:uFillTx/>
                <a:latin typeface="굴림" pitchFamily="50" charset="-127"/>
                <a:ea typeface="굴림" pitchFamily="50" charset="-127"/>
                <a:cs typeface="+mj-cs"/>
              </a:rPr>
              <a:t> </a:t>
            </a:r>
            <a:r>
              <a:rPr kumimoji="0" lang="ko-KR" altLang="en-US" sz="3600" b="1" i="0" u="none" strike="noStrike" kern="1200" cap="none" spc="0" normalizeH="0" noProof="0" dirty="0" err="1" smtClean="0">
                <a:ln>
                  <a:noFill/>
                </a:ln>
                <a:solidFill>
                  <a:srgbClr val="FF0000"/>
                </a:solidFill>
                <a:effectLst/>
                <a:uLnTx/>
                <a:uFillTx/>
                <a:latin typeface="굴림" pitchFamily="50" charset="-127"/>
                <a:ea typeface="굴림" pitchFamily="50" charset="-127"/>
                <a:cs typeface="+mj-cs"/>
              </a:rPr>
              <a:t>실버산업</a:t>
            </a:r>
            <a:r>
              <a:rPr kumimoji="0" lang="ko-KR" altLang="en-US" sz="1600" b="0" i="0" u="none" strike="noStrike" kern="1200" cap="none" spc="0" normalizeH="0" baseline="0" noProof="0" dirty="0" smtClean="0">
                <a:ln>
                  <a:noFill/>
                </a:ln>
                <a:solidFill>
                  <a:schemeClr val="tx1"/>
                </a:solidFill>
                <a:effectLst/>
                <a:uLnTx/>
                <a:uFillTx/>
                <a:latin typeface="굴림" pitchFamily="50" charset="-127"/>
                <a:ea typeface="굴림" pitchFamily="50" charset="-127"/>
                <a:cs typeface="+mj-cs"/>
              </a:rPr>
              <a:t/>
            </a:r>
            <a:br>
              <a:rPr kumimoji="0" lang="ko-KR" altLang="en-US" sz="1600" b="0" i="0" u="none" strike="noStrike" kern="1200" cap="none" spc="0" normalizeH="0" baseline="0" noProof="0" dirty="0" smtClean="0">
                <a:ln>
                  <a:noFill/>
                </a:ln>
                <a:solidFill>
                  <a:schemeClr val="tx1"/>
                </a:solidFill>
                <a:effectLst/>
                <a:uLnTx/>
                <a:uFillTx/>
                <a:latin typeface="굴림" pitchFamily="50" charset="-127"/>
                <a:ea typeface="굴림" pitchFamily="50" charset="-127"/>
                <a:cs typeface="+mj-cs"/>
              </a:rPr>
            </a:br>
            <a:endParaRPr kumimoji="0" lang="ko-KR" altLang="en-US" sz="1600" b="0" i="0" u="none" strike="noStrike" kern="1200" cap="none" spc="0" normalizeH="0" baseline="0" noProof="0" dirty="0">
              <a:ln>
                <a:noFill/>
              </a:ln>
              <a:solidFill>
                <a:schemeClr val="tx1"/>
              </a:solidFill>
              <a:effectLst/>
              <a:uLnTx/>
              <a:uFillTx/>
              <a:latin typeface="굴림" pitchFamily="50" charset="-127"/>
              <a:ea typeface="굴림" pitchFamily="50" charset="-127"/>
              <a:cs typeface="+mj-cs"/>
            </a:endParaRPr>
          </a:p>
        </p:txBody>
      </p:sp>
      <p:pic>
        <p:nvPicPr>
          <p:cNvPr id="6" name="그림 5" descr="untitled.bmp"/>
          <p:cNvPicPr>
            <a:picLocks noChangeAspect="1"/>
          </p:cNvPicPr>
          <p:nvPr/>
        </p:nvPicPr>
        <p:blipFill>
          <a:blip r:embed="rId2" cstate="print"/>
          <a:stretch>
            <a:fillRect/>
          </a:stretch>
        </p:blipFill>
        <p:spPr>
          <a:xfrm>
            <a:off x="1142976" y="3143248"/>
            <a:ext cx="6264696" cy="3024336"/>
          </a:xfrm>
          <a:prstGeom prst="rect">
            <a:avLst/>
          </a:prstGeom>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부제목 2"/>
          <p:cNvSpPr>
            <a:spLocks noGrp="1"/>
          </p:cNvSpPr>
          <p:nvPr>
            <p:ph type="subTitle" idx="1"/>
          </p:nvPr>
        </p:nvSpPr>
        <p:spPr>
          <a:xfrm>
            <a:off x="1691680" y="2852936"/>
            <a:ext cx="6400800" cy="1752600"/>
          </a:xfrm>
        </p:spPr>
        <p:txBody>
          <a:bodyPr/>
          <a:lstStyle/>
          <a:p>
            <a:r>
              <a:rPr lang="ko-KR" altLang="en-US" sz="4400" dirty="0" smtClean="0">
                <a:solidFill>
                  <a:schemeClr val="tx1"/>
                </a:solidFill>
                <a:latin typeface="굴림" pitchFamily="50" charset="-127"/>
                <a:ea typeface="굴림" pitchFamily="50" charset="-127"/>
              </a:rPr>
              <a:t>이것으로 저의조의</a:t>
            </a:r>
            <a:endParaRPr lang="en-US" altLang="ko-KR" sz="4400" dirty="0" smtClean="0">
              <a:solidFill>
                <a:schemeClr val="tx1"/>
              </a:solidFill>
              <a:latin typeface="굴림" pitchFamily="50" charset="-127"/>
              <a:ea typeface="굴림" pitchFamily="50" charset="-127"/>
            </a:endParaRPr>
          </a:p>
          <a:p>
            <a:r>
              <a:rPr lang="ko-KR" altLang="en-US" sz="4400" dirty="0" smtClean="0">
                <a:solidFill>
                  <a:schemeClr val="tx1"/>
                </a:solidFill>
                <a:latin typeface="굴림" pitchFamily="50" charset="-127"/>
                <a:ea typeface="굴림" pitchFamily="50" charset="-127"/>
              </a:rPr>
              <a:t>발표를 마치겠습니다</a:t>
            </a:r>
            <a:r>
              <a:rPr lang="en-US" altLang="ko-KR" sz="4400" dirty="0" smtClean="0">
                <a:solidFill>
                  <a:schemeClr val="tx1"/>
                </a:solidFill>
                <a:latin typeface="굴림" pitchFamily="50" charset="-127"/>
                <a:ea typeface="굴림" pitchFamily="50" charset="-127"/>
              </a:rPr>
              <a:t>^^</a:t>
            </a:r>
            <a:endParaRPr lang="ko-KR" altLang="en-US" dirty="0">
              <a:solidFill>
                <a:schemeClr val="tx1"/>
              </a:solidFill>
              <a:latin typeface="굴림" pitchFamily="50" charset="-127"/>
              <a:ea typeface="굴림" pitchFamily="50" charset="-127"/>
            </a:endParaRPr>
          </a:p>
        </p:txBody>
      </p:sp>
      <p:pic>
        <p:nvPicPr>
          <p:cNvPr id="5" name="Picture 2" descr="http://postfiles11.naver.net/20110304_138/boxile_1299224117809bWdPL_JPEG/%BB%C7%B7%CE%B7%CE_%BF%EC%C7%A504.jpg?type=w3"/>
          <p:cNvPicPr>
            <a:picLocks noChangeAspect="1" noChangeArrowheads="1"/>
          </p:cNvPicPr>
          <p:nvPr/>
        </p:nvPicPr>
        <p:blipFill>
          <a:blip r:embed="rId2" cstate="print"/>
          <a:srcRect/>
          <a:stretch>
            <a:fillRect/>
          </a:stretch>
        </p:blipFill>
        <p:spPr bwMode="auto">
          <a:xfrm>
            <a:off x="683568" y="908720"/>
            <a:ext cx="1905000" cy="2819401"/>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타원 20"/>
          <p:cNvSpPr/>
          <p:nvPr/>
        </p:nvSpPr>
        <p:spPr>
          <a:xfrm>
            <a:off x="2339752" y="2276872"/>
            <a:ext cx="4752528" cy="3024336"/>
          </a:xfrm>
          <a:prstGeom prst="ellipse">
            <a:avLst/>
          </a:prstGeom>
          <a:noFill/>
          <a:ln w="19050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5000" dirty="0">
              <a:latin typeface="굴림" pitchFamily="50" charset="-127"/>
              <a:ea typeface="굴림" pitchFamily="50" charset="-127"/>
            </a:endParaRPr>
          </a:p>
        </p:txBody>
      </p:sp>
      <p:sp>
        <p:nvSpPr>
          <p:cNvPr id="10" name="타원 9"/>
          <p:cNvSpPr/>
          <p:nvPr/>
        </p:nvSpPr>
        <p:spPr>
          <a:xfrm>
            <a:off x="3563888" y="908720"/>
            <a:ext cx="2304256" cy="2160240"/>
          </a:xfrm>
          <a:prstGeom prst="ellipse">
            <a:avLst/>
          </a:prstGeom>
          <a:solidFill>
            <a:schemeClr val="bg1"/>
          </a:solidFill>
          <a:ln w="190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3600" b="1" spc="-300" dirty="0" smtClean="0">
                <a:solidFill>
                  <a:schemeClr val="tx1">
                    <a:lumMod val="85000"/>
                    <a:lumOff val="15000"/>
                  </a:schemeClr>
                </a:solidFill>
                <a:latin typeface="굴림" pitchFamily="50" charset="-127"/>
                <a:ea typeface="굴림" pitchFamily="50" charset="-127"/>
              </a:rPr>
              <a:t>일본의이혼</a:t>
            </a:r>
            <a:endParaRPr lang="en-US" altLang="ko-KR" sz="3600" b="1" spc="-300" dirty="0" smtClean="0">
              <a:solidFill>
                <a:schemeClr val="tx1">
                  <a:lumMod val="85000"/>
                  <a:lumOff val="15000"/>
                </a:schemeClr>
              </a:solidFill>
              <a:latin typeface="굴림" pitchFamily="50" charset="-127"/>
              <a:ea typeface="굴림" pitchFamily="50" charset="-127"/>
            </a:endParaRPr>
          </a:p>
          <a:p>
            <a:pPr algn="ctr"/>
            <a:r>
              <a:rPr lang="zh-CN" altLang="en-US" sz="3600" b="1" spc="-300" dirty="0" smtClean="0">
                <a:solidFill>
                  <a:schemeClr val="tx1">
                    <a:lumMod val="85000"/>
                    <a:lumOff val="15000"/>
                  </a:schemeClr>
                </a:solidFill>
                <a:latin typeface="굴림" pitchFamily="50" charset="-127"/>
                <a:ea typeface="굴림" pitchFamily="50" charset="-127"/>
              </a:rPr>
              <a:t>離婚</a:t>
            </a:r>
            <a:endParaRPr lang="ko-KR" altLang="en-US" sz="3600" b="1" dirty="0">
              <a:latin typeface="굴림" pitchFamily="50" charset="-127"/>
              <a:ea typeface="굴림" pitchFamily="50" charset="-127"/>
            </a:endParaRPr>
          </a:p>
        </p:txBody>
      </p:sp>
      <p:sp>
        <p:nvSpPr>
          <p:cNvPr id="11" name="타원 10"/>
          <p:cNvSpPr/>
          <p:nvPr/>
        </p:nvSpPr>
        <p:spPr>
          <a:xfrm>
            <a:off x="1547664" y="3717032"/>
            <a:ext cx="1726720" cy="1512168"/>
          </a:xfrm>
          <a:prstGeom prst="ellipse">
            <a:avLst/>
          </a:prstGeom>
          <a:solidFill>
            <a:schemeClr val="bg1"/>
          </a:solidFill>
          <a:ln w="76200">
            <a:solidFill>
              <a:srgbClr val="FF57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2000" b="1" spc="-300" dirty="0" smtClean="0">
                <a:solidFill>
                  <a:schemeClr val="tx1">
                    <a:lumMod val="85000"/>
                    <a:lumOff val="15000"/>
                  </a:schemeClr>
                </a:solidFill>
                <a:latin typeface="굴림" pitchFamily="50" charset="-127"/>
                <a:ea typeface="굴림" pitchFamily="50" charset="-127"/>
              </a:rPr>
              <a:t>사회구조적요인</a:t>
            </a:r>
            <a:endParaRPr lang="en-US" altLang="ko-KR" sz="2000" b="1" spc="-300" dirty="0" smtClean="0">
              <a:solidFill>
                <a:schemeClr val="tx1">
                  <a:lumMod val="85000"/>
                  <a:lumOff val="15000"/>
                </a:schemeClr>
              </a:solidFill>
              <a:latin typeface="굴림" pitchFamily="50" charset="-127"/>
              <a:ea typeface="굴림" pitchFamily="50" charset="-127"/>
            </a:endParaRPr>
          </a:p>
          <a:p>
            <a:pPr algn="ctr"/>
            <a:r>
              <a:rPr lang="zh-CN" altLang="en-US" sz="1300" b="1" spc="-300" dirty="0" smtClean="0">
                <a:solidFill>
                  <a:schemeClr val="tx1">
                    <a:lumMod val="85000"/>
                    <a:lumOff val="15000"/>
                  </a:schemeClr>
                </a:solidFill>
                <a:latin typeface="굴림" pitchFamily="50" charset="-127"/>
                <a:ea typeface="굴림" pitchFamily="50" charset="-127"/>
              </a:rPr>
              <a:t>社會構造性原因</a:t>
            </a:r>
            <a:endParaRPr lang="ko-KR" altLang="en-US" sz="1300" b="1" spc="-300" dirty="0" smtClean="0">
              <a:solidFill>
                <a:schemeClr val="tx1">
                  <a:lumMod val="85000"/>
                  <a:lumOff val="15000"/>
                </a:schemeClr>
              </a:solidFill>
              <a:latin typeface="굴림" pitchFamily="50" charset="-127"/>
              <a:ea typeface="굴림" pitchFamily="50" charset="-127"/>
            </a:endParaRPr>
          </a:p>
        </p:txBody>
      </p:sp>
      <p:sp>
        <p:nvSpPr>
          <p:cNvPr id="16" name="타원 15"/>
          <p:cNvSpPr/>
          <p:nvPr/>
        </p:nvSpPr>
        <p:spPr>
          <a:xfrm>
            <a:off x="3923928" y="4509120"/>
            <a:ext cx="1728192" cy="1512168"/>
          </a:xfrm>
          <a:prstGeom prst="ellipse">
            <a:avLst/>
          </a:prstGeom>
          <a:solidFill>
            <a:schemeClr val="bg1"/>
          </a:solidFill>
          <a:ln w="76200">
            <a:solidFill>
              <a:srgbClr val="FF57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2000" b="1" spc="-300" dirty="0" smtClean="0">
                <a:solidFill>
                  <a:schemeClr val="tx1">
                    <a:lumMod val="85000"/>
                    <a:lumOff val="15000"/>
                  </a:schemeClr>
                </a:solidFill>
                <a:latin typeface="굴림" pitchFamily="50" charset="-127"/>
                <a:ea typeface="굴림" pitchFamily="50" charset="-127"/>
              </a:rPr>
              <a:t>인구적</a:t>
            </a:r>
            <a:endParaRPr lang="en-US" altLang="ko-KR" sz="2000" b="1" spc="-300" dirty="0" smtClean="0">
              <a:solidFill>
                <a:schemeClr val="tx1">
                  <a:lumMod val="85000"/>
                  <a:lumOff val="15000"/>
                </a:schemeClr>
              </a:solidFill>
              <a:latin typeface="굴림" pitchFamily="50" charset="-127"/>
              <a:ea typeface="굴림" pitchFamily="50" charset="-127"/>
            </a:endParaRPr>
          </a:p>
          <a:p>
            <a:pPr algn="ctr"/>
            <a:r>
              <a:rPr lang="ko-KR" altLang="en-US" sz="2000" b="1" spc="-300" dirty="0" smtClean="0">
                <a:solidFill>
                  <a:schemeClr val="tx1">
                    <a:lumMod val="85000"/>
                    <a:lumOff val="15000"/>
                  </a:schemeClr>
                </a:solidFill>
                <a:latin typeface="굴림" pitchFamily="50" charset="-127"/>
                <a:ea typeface="굴림" pitchFamily="50" charset="-127"/>
              </a:rPr>
              <a:t>요인</a:t>
            </a:r>
            <a:endParaRPr lang="en-US" altLang="ko-KR" sz="2000" b="1" spc="-300" dirty="0" smtClean="0">
              <a:solidFill>
                <a:schemeClr val="tx1">
                  <a:lumMod val="85000"/>
                  <a:lumOff val="15000"/>
                </a:schemeClr>
              </a:solidFill>
              <a:latin typeface="굴림" pitchFamily="50" charset="-127"/>
              <a:ea typeface="굴림" pitchFamily="50" charset="-127"/>
            </a:endParaRPr>
          </a:p>
          <a:p>
            <a:pPr algn="ctr"/>
            <a:r>
              <a:rPr lang="zh-CN" altLang="en-US" sz="1300" b="1" spc="-300" dirty="0" smtClean="0">
                <a:solidFill>
                  <a:schemeClr val="tx1">
                    <a:lumMod val="85000"/>
                    <a:lumOff val="15000"/>
                  </a:schemeClr>
                </a:solidFill>
                <a:latin typeface="굴림" pitchFamily="50" charset="-127"/>
                <a:ea typeface="굴림" pitchFamily="50" charset="-127"/>
              </a:rPr>
              <a:t>人口性原因</a:t>
            </a:r>
            <a:endParaRPr lang="ko-KR" altLang="en-US" sz="1300" b="1" spc="-300" dirty="0" smtClean="0">
              <a:solidFill>
                <a:schemeClr val="tx1">
                  <a:lumMod val="85000"/>
                  <a:lumOff val="15000"/>
                </a:schemeClr>
              </a:solidFill>
              <a:latin typeface="굴림" pitchFamily="50" charset="-127"/>
              <a:ea typeface="굴림" pitchFamily="50" charset="-127"/>
            </a:endParaRPr>
          </a:p>
        </p:txBody>
      </p:sp>
      <p:sp>
        <p:nvSpPr>
          <p:cNvPr id="17" name="타원 16"/>
          <p:cNvSpPr/>
          <p:nvPr/>
        </p:nvSpPr>
        <p:spPr>
          <a:xfrm>
            <a:off x="6228184" y="3717032"/>
            <a:ext cx="1728192" cy="1512168"/>
          </a:xfrm>
          <a:prstGeom prst="ellipse">
            <a:avLst/>
          </a:prstGeom>
          <a:solidFill>
            <a:schemeClr val="bg1"/>
          </a:solidFill>
          <a:ln w="76200">
            <a:solidFill>
              <a:srgbClr val="FF57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o-KR" altLang="en-US" sz="2000" b="1" spc="-300" dirty="0" smtClean="0">
                <a:solidFill>
                  <a:schemeClr val="tx1">
                    <a:lumMod val="85000"/>
                    <a:lumOff val="15000"/>
                  </a:schemeClr>
                </a:solidFill>
                <a:latin typeface="굴림" pitchFamily="50" charset="-127"/>
                <a:ea typeface="굴림" pitchFamily="50" charset="-127"/>
              </a:rPr>
              <a:t>경제사회적요인</a:t>
            </a:r>
            <a:endParaRPr lang="en-US" altLang="ko-KR" sz="2000" b="1" spc="-300" dirty="0" smtClean="0">
              <a:solidFill>
                <a:schemeClr val="tx1">
                  <a:lumMod val="85000"/>
                  <a:lumOff val="15000"/>
                </a:schemeClr>
              </a:solidFill>
              <a:latin typeface="굴림" pitchFamily="50" charset="-127"/>
              <a:ea typeface="굴림" pitchFamily="50" charset="-127"/>
            </a:endParaRPr>
          </a:p>
          <a:p>
            <a:pPr algn="ctr"/>
            <a:r>
              <a:rPr lang="zh-CN" altLang="en-US" sz="1300" b="1" spc="-300" dirty="0" smtClean="0">
                <a:solidFill>
                  <a:schemeClr val="tx1">
                    <a:lumMod val="85000"/>
                    <a:lumOff val="15000"/>
                  </a:schemeClr>
                </a:solidFill>
                <a:latin typeface="굴림" pitchFamily="50" charset="-127"/>
                <a:ea typeface="굴림" pitchFamily="50" charset="-127"/>
              </a:rPr>
              <a:t>經濟社會性原因</a:t>
            </a:r>
            <a:endParaRPr lang="ko-KR" altLang="en-US" sz="1300" b="1" spc="-300" dirty="0" smtClean="0">
              <a:solidFill>
                <a:schemeClr val="tx1">
                  <a:lumMod val="85000"/>
                  <a:lumOff val="15000"/>
                </a:schemeClr>
              </a:solidFill>
              <a:latin typeface="굴림" pitchFamily="50" charset="-127"/>
              <a:ea typeface="굴림" pitchFamily="50" charset="-127"/>
            </a:endParaRPr>
          </a:p>
        </p:txBody>
      </p:sp>
      <p:sp>
        <p:nvSpPr>
          <p:cNvPr id="18" name="아래쪽 화살표 17"/>
          <p:cNvSpPr/>
          <p:nvPr/>
        </p:nvSpPr>
        <p:spPr>
          <a:xfrm>
            <a:off x="4427984" y="3789040"/>
            <a:ext cx="432048" cy="584216"/>
          </a:xfrm>
          <a:prstGeom prst="downArrow">
            <a:avLst/>
          </a:prstGeom>
          <a:solidFill>
            <a:srgbClr val="FF57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굴림" pitchFamily="50" charset="-127"/>
              <a:ea typeface="굴림" pitchFamily="50" charset="-127"/>
            </a:endParaRPr>
          </a:p>
        </p:txBody>
      </p:sp>
      <p:sp>
        <p:nvSpPr>
          <p:cNvPr id="19" name="아래쪽 화살표 18"/>
          <p:cNvSpPr/>
          <p:nvPr/>
        </p:nvSpPr>
        <p:spPr>
          <a:xfrm rot="18900000">
            <a:off x="6011424" y="3280173"/>
            <a:ext cx="432048" cy="584216"/>
          </a:xfrm>
          <a:prstGeom prst="downArrow">
            <a:avLst/>
          </a:prstGeom>
          <a:solidFill>
            <a:srgbClr val="FF57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굴림" pitchFamily="50" charset="-127"/>
              <a:ea typeface="굴림" pitchFamily="50" charset="-127"/>
            </a:endParaRPr>
          </a:p>
        </p:txBody>
      </p:sp>
      <p:sp>
        <p:nvSpPr>
          <p:cNvPr id="20" name="아래쪽 화살표 19"/>
          <p:cNvSpPr/>
          <p:nvPr/>
        </p:nvSpPr>
        <p:spPr>
          <a:xfrm rot="2700000">
            <a:off x="3059096" y="3280172"/>
            <a:ext cx="432048" cy="584216"/>
          </a:xfrm>
          <a:prstGeom prst="downArrow">
            <a:avLst/>
          </a:prstGeom>
          <a:solidFill>
            <a:srgbClr val="FF57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굴림" pitchFamily="50" charset="-127"/>
              <a:ea typeface="굴림" pitchFamily="50" charset="-127"/>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ppt_x"/>
                                          </p:val>
                                        </p:tav>
                                        <p:tav tm="100000">
                                          <p:val>
                                            <p:strVal val="#ppt_x"/>
                                          </p:val>
                                        </p:tav>
                                      </p:tavLst>
                                    </p:anim>
                                    <p:anim calcmode="lin" valueType="num">
                                      <p:cBhvr additive="base">
                                        <p:cTn id="2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6" grpId="0" animBg="1"/>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b="1" dirty="0" smtClean="0">
                <a:latin typeface="굴림" pitchFamily="50" charset="-127"/>
                <a:ea typeface="굴림" pitchFamily="50" charset="-127"/>
              </a:rPr>
              <a:t>일본의 이혼 </a:t>
            </a:r>
            <a:r>
              <a:rPr lang="ko-KR" altLang="en-US" b="1" dirty="0" smtClean="0">
                <a:solidFill>
                  <a:srgbClr val="FF0000"/>
                </a:solidFill>
                <a:latin typeface="굴림" pitchFamily="50" charset="-127"/>
                <a:ea typeface="굴림" pitchFamily="50" charset="-127"/>
              </a:rPr>
              <a:t>특성 </a:t>
            </a:r>
            <a:r>
              <a:rPr lang="zh-CN" altLang="en-US" b="1" dirty="0" smtClean="0">
                <a:solidFill>
                  <a:srgbClr val="FF0000"/>
                </a:solidFill>
                <a:latin typeface="굴림" pitchFamily="50" charset="-127"/>
                <a:ea typeface="굴림" pitchFamily="50" charset="-127"/>
              </a:rPr>
              <a:t> 特性</a:t>
            </a:r>
            <a:endParaRPr lang="ko-KR" altLang="en-US" dirty="0">
              <a:solidFill>
                <a:srgbClr val="FF0000"/>
              </a:solidFill>
            </a:endParaRPr>
          </a:p>
        </p:txBody>
      </p:sp>
      <p:sp>
        <p:nvSpPr>
          <p:cNvPr id="3" name="내용 개체 틀 2"/>
          <p:cNvSpPr>
            <a:spLocks noGrp="1"/>
          </p:cNvSpPr>
          <p:nvPr>
            <p:ph idx="1"/>
          </p:nvPr>
        </p:nvSpPr>
        <p:spPr/>
        <p:txBody>
          <a:bodyPr>
            <a:normAutofit/>
          </a:bodyPr>
          <a:lstStyle/>
          <a:p>
            <a:pPr algn="ctr">
              <a:buNone/>
            </a:pPr>
            <a:r>
              <a:rPr lang="ko-KR" altLang="en-US" sz="3600" b="1" dirty="0" smtClean="0"/>
              <a:t>일본의 이혼 원인</a:t>
            </a:r>
            <a:r>
              <a:rPr lang="en-US" altLang="ko-KR" sz="3600" b="1" dirty="0" smtClean="0"/>
              <a:t>(1)</a:t>
            </a:r>
          </a:p>
          <a:p>
            <a:pPr algn="ctr">
              <a:buNone/>
            </a:pPr>
            <a:endParaRPr lang="en-US" altLang="ko-KR" b="1" i="1" dirty="0" smtClean="0"/>
          </a:p>
          <a:p>
            <a:pPr marL="514350" indent="-514350">
              <a:buFont typeface="+mj-lt"/>
              <a:buAutoNum type="arabicParenR"/>
            </a:pPr>
            <a:r>
              <a:rPr lang="en-US" altLang="ko-KR" dirty="0" smtClean="0"/>
              <a:t> </a:t>
            </a:r>
            <a:r>
              <a:rPr lang="ko-KR" altLang="en-US" dirty="0" smtClean="0"/>
              <a:t>사회 구조적 원인       </a:t>
            </a:r>
            <a:r>
              <a:rPr lang="en-US" altLang="ko-KR" dirty="0" smtClean="0"/>
              <a:t>1)</a:t>
            </a:r>
            <a:r>
              <a:rPr lang="zh-CN" altLang="en-US" dirty="0" smtClean="0"/>
              <a:t>社會構造性原因</a:t>
            </a:r>
            <a:endParaRPr lang="en-US" altLang="ko-KR" dirty="0" smtClean="0"/>
          </a:p>
          <a:p>
            <a:pPr marL="514350" indent="-514350">
              <a:buNone/>
            </a:pPr>
            <a:r>
              <a:rPr lang="en-US" altLang="ko-KR" sz="2800" dirty="0" smtClean="0"/>
              <a:t>	</a:t>
            </a:r>
            <a:r>
              <a:rPr lang="en-US" altLang="ko-KR" sz="2400" dirty="0" smtClean="0"/>
              <a:t>-</a:t>
            </a:r>
            <a:r>
              <a:rPr lang="ko-KR" altLang="en-US" sz="2400" dirty="0" smtClean="0"/>
              <a:t>산업화와 도시화로 인한 이혼률 증대</a:t>
            </a:r>
            <a:endParaRPr lang="en-US" altLang="ko-KR" sz="2400" dirty="0" smtClean="0"/>
          </a:p>
          <a:p>
            <a:pPr marL="514350" indent="-514350">
              <a:buNone/>
            </a:pPr>
            <a:r>
              <a:rPr lang="zh-CN" altLang="en-US" sz="2400" dirty="0" smtClean="0"/>
              <a:t>　　</a:t>
            </a:r>
            <a:r>
              <a:rPr lang="zh-CN" altLang="en-US" sz="1600" dirty="0" smtClean="0"/>
              <a:t>　</a:t>
            </a:r>
            <a:r>
              <a:rPr lang="en-US" altLang="ko-KR" sz="1600" dirty="0" smtClean="0"/>
              <a:t> -</a:t>
            </a:r>
            <a:r>
              <a:rPr lang="zh-CN" altLang="en-US" sz="1600" dirty="0" smtClean="0">
                <a:latin typeface="黑体" pitchFamily="2" charset="-122"/>
                <a:ea typeface="黑体" pitchFamily="2" charset="-122"/>
              </a:rPr>
              <a:t>事業化和城市化導致離婚率的增加</a:t>
            </a:r>
            <a:endParaRPr lang="en-US" altLang="ko-KR" sz="1600" dirty="0" smtClean="0">
              <a:latin typeface="黑体" pitchFamily="2" charset="-122"/>
              <a:ea typeface="黑体" pitchFamily="2" charset="-122"/>
            </a:endParaRPr>
          </a:p>
          <a:p>
            <a:pPr marL="514350" indent="-514350">
              <a:buAutoNum type="arabicParenR" startAt="2"/>
            </a:pPr>
            <a:r>
              <a:rPr lang="ko-KR" altLang="en-US" dirty="0" smtClean="0"/>
              <a:t>인구적 요인               </a:t>
            </a:r>
            <a:r>
              <a:rPr lang="en-US" altLang="ko-KR" dirty="0" smtClean="0"/>
              <a:t>2)</a:t>
            </a:r>
            <a:r>
              <a:rPr lang="zh-CN" altLang="en-US" dirty="0" smtClean="0"/>
              <a:t>人口性原因</a:t>
            </a:r>
            <a:endParaRPr lang="en-US" altLang="ko-KR" dirty="0" smtClean="0"/>
          </a:p>
          <a:p>
            <a:pPr marL="514350" indent="-514350">
              <a:buNone/>
            </a:pPr>
            <a:r>
              <a:rPr lang="en-US" altLang="ko-KR" dirty="0" smtClean="0"/>
              <a:t>	</a:t>
            </a:r>
            <a:r>
              <a:rPr lang="en-US" altLang="ko-KR" sz="2400" dirty="0" smtClean="0"/>
              <a:t>-</a:t>
            </a:r>
            <a:r>
              <a:rPr lang="ko-KR" altLang="en-US" sz="2400" dirty="0" smtClean="0"/>
              <a:t>부부 별거시의 연령별 유배우자 이혼률의 연차추이</a:t>
            </a:r>
            <a:endParaRPr lang="en-US" altLang="ko-KR" sz="2400" dirty="0" smtClean="0"/>
          </a:p>
          <a:p>
            <a:pPr marL="514350" indent="-514350">
              <a:buNone/>
            </a:pPr>
            <a:r>
              <a:rPr lang="en-US" altLang="ko-KR" sz="2400" dirty="0" smtClean="0"/>
              <a:t>        -</a:t>
            </a:r>
            <a:r>
              <a:rPr lang="zh-CN" altLang="en-US" sz="1400" dirty="0" smtClean="0">
                <a:latin typeface="黑体" pitchFamily="2" charset="-122"/>
                <a:ea typeface="黑体" pitchFamily="2" charset="-122"/>
              </a:rPr>
              <a:t>夫妇分居式有配偶者离婚率的年龄趋势</a:t>
            </a:r>
            <a:endParaRPr lang="en-US" altLang="ko-KR" sz="1400" dirty="0" smtClean="0">
              <a:latin typeface="黑体" pitchFamily="2" charset="-122"/>
              <a:ea typeface="黑体" pitchFamily="2" charset="-12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내용 개체 틀 2"/>
          <p:cNvSpPr txBox="1">
            <a:spLocks/>
          </p:cNvSpPr>
          <p:nvPr/>
        </p:nvSpPr>
        <p:spPr>
          <a:xfrm>
            <a:off x="539552" y="260649"/>
            <a:ext cx="8229600" cy="3168352"/>
          </a:xfrm>
          <a:prstGeom prst="rect">
            <a:avLst/>
          </a:prstGeom>
        </p:spPr>
        <p:txBody>
          <a:bodyPr vert="horz" lIns="91440" tIns="45720" rIns="91440" bIns="45720" rtlCol="0">
            <a:normAutofit/>
          </a:bodyPr>
          <a:lstStyle/>
          <a:p>
            <a:pPr marL="342900" marR="0" lvl="0" indent="-342900" algn="ctr" defTabSz="914400" rtl="0" eaLnBrk="1" fontAlgn="auto" latinLnBrk="1" hangingPunct="1">
              <a:lnSpc>
                <a:spcPct val="110000"/>
              </a:lnSpc>
              <a:spcBef>
                <a:spcPct val="20000"/>
              </a:spcBef>
              <a:spcAft>
                <a:spcPts val="0"/>
              </a:spcAft>
              <a:buClrTx/>
              <a:buSzTx/>
              <a:buFont typeface="Arial" pitchFamily="34" charset="0"/>
              <a:buNone/>
              <a:tabLst/>
              <a:defRPr/>
            </a:pPr>
            <a:r>
              <a:rPr kumimoji="0" lang="ko-KR" altLang="en-US" sz="3600" b="1" i="0" u="none" strike="noStrike" kern="1200" cap="none" spc="0" normalizeH="0" baseline="0" noProof="0" dirty="0" smtClean="0">
                <a:ln>
                  <a:noFill/>
                </a:ln>
                <a:solidFill>
                  <a:schemeClr val="tx1"/>
                </a:solidFill>
                <a:effectLst/>
                <a:uLnTx/>
                <a:uFillTx/>
                <a:latin typeface="+mn-lt"/>
                <a:ea typeface="+mn-ea"/>
                <a:cs typeface="+mn-cs"/>
              </a:rPr>
              <a:t>일본의 이혼 원인</a:t>
            </a:r>
            <a:r>
              <a:rPr kumimoji="0" lang="en-US" altLang="ko-KR" sz="3600" b="1" i="0" u="none" strike="noStrike" kern="1200" cap="none" spc="0" normalizeH="0" baseline="0" noProof="0" dirty="0" smtClean="0">
                <a:ln>
                  <a:noFill/>
                </a:ln>
                <a:solidFill>
                  <a:schemeClr val="tx1"/>
                </a:solidFill>
                <a:effectLst/>
                <a:uLnTx/>
                <a:uFillTx/>
                <a:latin typeface="+mn-lt"/>
                <a:ea typeface="+mn-ea"/>
                <a:cs typeface="+mn-cs"/>
              </a:rPr>
              <a:t>(2)</a:t>
            </a:r>
            <a:endParaRPr kumimoji="0" lang="en-US" altLang="ko-KR" sz="3200" b="1" i="1" u="none" strike="noStrike" kern="1200" cap="none" spc="0" normalizeH="0" baseline="0" noProof="0" dirty="0" smtClean="0">
              <a:ln>
                <a:noFill/>
              </a:ln>
              <a:solidFill>
                <a:schemeClr val="tx1"/>
              </a:solidFill>
              <a:effectLst/>
              <a:uLnTx/>
              <a:uFillTx/>
              <a:latin typeface="+mn-lt"/>
              <a:ea typeface="+mn-ea"/>
              <a:cs typeface="+mn-cs"/>
            </a:endParaRPr>
          </a:p>
          <a:p>
            <a:pPr marL="514350" marR="0" lvl="0" indent="-514350" algn="l" defTabSz="914400" rtl="0" eaLnBrk="1" fontAlgn="auto" latinLnBrk="1" hangingPunct="1">
              <a:spcBef>
                <a:spcPct val="20000"/>
              </a:spcBef>
              <a:spcAft>
                <a:spcPts val="0"/>
              </a:spcAft>
              <a:buClrTx/>
              <a:buSzTx/>
              <a:tabLst/>
              <a:defRPr/>
            </a:pPr>
            <a:r>
              <a:rPr kumimoji="0" lang="en-US" altLang="ko-KR" sz="2800" b="0" i="0" u="none" strike="noStrike" kern="1200" cap="none" spc="0" normalizeH="0" baseline="0" noProof="0" dirty="0" smtClean="0">
                <a:ln>
                  <a:noFill/>
                </a:ln>
                <a:solidFill>
                  <a:schemeClr val="tx1"/>
                </a:solidFill>
                <a:effectLst/>
                <a:uLnTx/>
                <a:uFillTx/>
                <a:latin typeface="+mn-lt"/>
                <a:ea typeface="+mn-ea"/>
                <a:cs typeface="+mn-cs"/>
              </a:rPr>
              <a:t>3) </a:t>
            </a:r>
            <a:r>
              <a:rPr kumimoji="0" lang="ko-KR" altLang="en-US" sz="2800" b="0" i="0" u="none" strike="noStrike" kern="1200" cap="none" spc="0" normalizeH="0" baseline="0" noProof="0" dirty="0" smtClean="0">
                <a:ln>
                  <a:noFill/>
                </a:ln>
                <a:solidFill>
                  <a:schemeClr val="tx1"/>
                </a:solidFill>
                <a:effectLst/>
                <a:uLnTx/>
                <a:uFillTx/>
                <a:latin typeface="+mn-lt"/>
                <a:ea typeface="+mn-ea"/>
                <a:cs typeface="+mn-cs"/>
              </a:rPr>
              <a:t>경제적</a:t>
            </a:r>
            <a:r>
              <a:rPr kumimoji="0" lang="en-US" altLang="ko-KR" sz="2800" b="0" i="0" u="none" strike="noStrike" kern="1200" cap="none" spc="0" normalizeH="0" baseline="0" noProof="0" dirty="0" smtClean="0">
                <a:ln>
                  <a:noFill/>
                </a:ln>
                <a:solidFill>
                  <a:schemeClr val="tx1"/>
                </a:solidFill>
                <a:effectLst/>
                <a:uLnTx/>
                <a:uFillTx/>
                <a:latin typeface="+mn-lt"/>
                <a:ea typeface="+mn-ea"/>
                <a:cs typeface="+mn-cs"/>
              </a:rPr>
              <a:t>, </a:t>
            </a:r>
            <a:r>
              <a:rPr kumimoji="0" lang="ko-KR" altLang="en-US" sz="2800" b="0" i="0" u="none" strike="noStrike" kern="1200" cap="none" spc="0" normalizeH="0" baseline="0" noProof="0" dirty="0" smtClean="0">
                <a:ln>
                  <a:noFill/>
                </a:ln>
                <a:solidFill>
                  <a:schemeClr val="tx1"/>
                </a:solidFill>
                <a:effectLst/>
                <a:uLnTx/>
                <a:uFillTx/>
                <a:latin typeface="+mn-lt"/>
                <a:ea typeface="+mn-ea"/>
                <a:cs typeface="+mn-cs"/>
              </a:rPr>
              <a:t>사회적 요인</a:t>
            </a:r>
            <a:endParaRPr kumimoji="0" lang="en-US" altLang="ko-KR" sz="2800" b="0" i="0" u="none" strike="noStrike" kern="1200" cap="none" spc="0" normalizeH="0" baseline="0" noProof="0" dirty="0" smtClean="0">
              <a:ln>
                <a:noFill/>
              </a:ln>
              <a:solidFill>
                <a:schemeClr val="tx1"/>
              </a:solidFill>
              <a:effectLst/>
              <a:uLnTx/>
              <a:uFillTx/>
              <a:latin typeface="+mn-lt"/>
              <a:ea typeface="+mn-ea"/>
              <a:cs typeface="+mn-cs"/>
            </a:endParaRPr>
          </a:p>
          <a:p>
            <a:pPr marL="514350" marR="0" lvl="0" indent="-514350" algn="l" defTabSz="914400" rtl="0" eaLnBrk="1" fontAlgn="auto" latinLnBrk="1" hangingPunct="1">
              <a:spcBef>
                <a:spcPct val="20000"/>
              </a:spcBef>
              <a:spcAft>
                <a:spcPts val="0"/>
              </a:spcAft>
              <a:buClrTx/>
              <a:buSzTx/>
              <a:tabLst/>
              <a:defRPr/>
            </a:pPr>
            <a:r>
              <a:rPr lang="en-US" altLang="ko-KR" sz="2000" dirty="0" smtClean="0"/>
              <a:t>- </a:t>
            </a:r>
            <a:r>
              <a:rPr lang="ko-KR" altLang="en-US" sz="2000" dirty="0" smtClean="0"/>
              <a:t>가족의 경제적 지위가 높고 부인이 사회적 지위가 높거나 경제적 </a:t>
            </a:r>
            <a:endParaRPr lang="en-US" altLang="ko-KR" sz="2000" dirty="0" smtClean="0"/>
          </a:p>
          <a:p>
            <a:pPr marL="514350" marR="0" lvl="0" indent="-514350" algn="l" defTabSz="914400" rtl="0" eaLnBrk="1" fontAlgn="auto" latinLnBrk="1" hangingPunct="1">
              <a:spcBef>
                <a:spcPct val="20000"/>
              </a:spcBef>
              <a:spcAft>
                <a:spcPts val="0"/>
              </a:spcAft>
              <a:buClrTx/>
              <a:buSzTx/>
              <a:tabLst/>
              <a:defRPr/>
            </a:pPr>
            <a:r>
              <a:rPr lang="en-US" altLang="ko-KR" sz="2000" dirty="0" smtClean="0"/>
              <a:t>  </a:t>
            </a:r>
            <a:r>
              <a:rPr lang="ko-KR" altLang="en-US" sz="2000" dirty="0" smtClean="0"/>
              <a:t>지위가 낮을 경우 </a:t>
            </a:r>
            <a:r>
              <a:rPr lang="ko-KR" altLang="en-US" sz="2000" dirty="0" err="1" smtClean="0"/>
              <a:t>이혼률이</a:t>
            </a:r>
            <a:r>
              <a:rPr lang="ko-KR" altLang="en-US" sz="2000" dirty="0" smtClean="0"/>
              <a:t> 높아진다</a:t>
            </a:r>
            <a:r>
              <a:rPr lang="en-US" altLang="ko-KR" sz="2000" dirty="0" smtClean="0"/>
              <a:t>.</a:t>
            </a:r>
            <a:endParaRPr lang="en-US" altLang="ko-KR" sz="2000" dirty="0" smtClean="0"/>
          </a:p>
        </p:txBody>
      </p:sp>
      <p:graphicFrame>
        <p:nvGraphicFramePr>
          <p:cNvPr id="5" name="표 4"/>
          <p:cNvGraphicFramePr>
            <a:graphicFrameLocks noGrp="1"/>
          </p:cNvGraphicFramePr>
          <p:nvPr/>
        </p:nvGraphicFramePr>
        <p:xfrm>
          <a:off x="1043608" y="2276872"/>
          <a:ext cx="7632848" cy="4023360"/>
        </p:xfrm>
        <a:graphic>
          <a:graphicData uri="http://schemas.openxmlformats.org/drawingml/2006/table">
            <a:tbl>
              <a:tblPr firstRow="1" bandRow="1">
                <a:tableStyleId>{5C22544A-7EE6-4342-B048-85BDC9FD1C3A}</a:tableStyleId>
              </a:tblPr>
              <a:tblGrid>
                <a:gridCol w="1908212"/>
                <a:gridCol w="1096756"/>
                <a:gridCol w="2073720"/>
                <a:gridCol w="2554160"/>
              </a:tblGrid>
              <a:tr h="452767">
                <a:tc>
                  <a:txBody>
                    <a:bodyPr/>
                    <a:lstStyle/>
                    <a:p>
                      <a:pPr algn="ctr" latinLnBrk="1"/>
                      <a:endParaRPr lang="ko-KR" altLang="en-US" dirty="0"/>
                    </a:p>
                  </a:txBody>
                  <a:tcPr>
                    <a:solidFill>
                      <a:srgbClr val="FF5757"/>
                    </a:solidFill>
                  </a:tcPr>
                </a:tc>
                <a:tc>
                  <a:txBody>
                    <a:bodyPr/>
                    <a:lstStyle/>
                    <a:p>
                      <a:pPr algn="ctr" latinLnBrk="1"/>
                      <a:r>
                        <a:rPr lang="ko-KR" altLang="en-US" sz="2600" dirty="0" smtClean="0"/>
                        <a:t>순위</a:t>
                      </a:r>
                      <a:endParaRPr lang="ko-KR" altLang="en-US" sz="2600" dirty="0"/>
                    </a:p>
                  </a:txBody>
                  <a:tcPr>
                    <a:solidFill>
                      <a:srgbClr val="FF5757"/>
                    </a:solidFill>
                  </a:tcPr>
                </a:tc>
                <a:tc>
                  <a:txBody>
                    <a:bodyPr/>
                    <a:lstStyle/>
                    <a:p>
                      <a:pPr algn="ctr" latinLnBrk="1"/>
                      <a:r>
                        <a:rPr lang="ko-KR" altLang="en-US" sz="2600" dirty="0" smtClean="0"/>
                        <a:t>남성</a:t>
                      </a:r>
                      <a:endParaRPr lang="ko-KR" altLang="en-US" sz="2600" dirty="0"/>
                    </a:p>
                  </a:txBody>
                  <a:tcPr>
                    <a:solidFill>
                      <a:srgbClr val="FF5757"/>
                    </a:solidFill>
                  </a:tcPr>
                </a:tc>
                <a:tc>
                  <a:txBody>
                    <a:bodyPr/>
                    <a:lstStyle/>
                    <a:p>
                      <a:pPr algn="ctr" latinLnBrk="1"/>
                      <a:r>
                        <a:rPr lang="ko-KR" altLang="en-US" sz="2600" dirty="0" smtClean="0"/>
                        <a:t>여성</a:t>
                      </a:r>
                      <a:endParaRPr lang="ko-KR" altLang="en-US" sz="2600" dirty="0"/>
                    </a:p>
                  </a:txBody>
                  <a:tcPr>
                    <a:solidFill>
                      <a:srgbClr val="FF5757"/>
                    </a:solidFill>
                  </a:tcPr>
                </a:tc>
              </a:tr>
              <a:tr h="410320">
                <a:tc rowSpan="4">
                  <a:txBody>
                    <a:bodyPr/>
                    <a:lstStyle/>
                    <a:p>
                      <a:pPr algn="ctr" latinLnBrk="1"/>
                      <a:endParaRPr lang="en-US" altLang="ko-KR" sz="2600" b="1" dirty="0" smtClean="0"/>
                    </a:p>
                    <a:p>
                      <a:pPr algn="ctr" latinLnBrk="1"/>
                      <a:endParaRPr lang="en-US" altLang="ko-KR" sz="2600" b="1" dirty="0" smtClean="0"/>
                    </a:p>
                    <a:p>
                      <a:pPr algn="ctr" latinLnBrk="1"/>
                      <a:r>
                        <a:rPr lang="ko-KR" altLang="en-US" sz="2600" b="1" dirty="0" smtClean="0"/>
                        <a:t>이혼율이 </a:t>
                      </a:r>
                      <a:endParaRPr lang="en-US" altLang="ko-KR" sz="2600" b="1" dirty="0" smtClean="0"/>
                    </a:p>
                    <a:p>
                      <a:pPr algn="ctr" latinLnBrk="1"/>
                      <a:r>
                        <a:rPr lang="ko-KR" altLang="en-US" sz="2600" b="1" dirty="0" smtClean="0"/>
                        <a:t>높은 직종</a:t>
                      </a:r>
                      <a:endParaRPr lang="ko-KR" altLang="en-US" sz="2600" b="1" dirty="0"/>
                    </a:p>
                  </a:txBody>
                  <a:tcPr/>
                </a:tc>
                <a:tc>
                  <a:txBody>
                    <a:bodyPr/>
                    <a:lstStyle/>
                    <a:p>
                      <a:pPr algn="ctr" latinLnBrk="1"/>
                      <a:r>
                        <a:rPr lang="en-US" altLang="ko-KR" sz="2300" b="1" dirty="0" smtClean="0"/>
                        <a:t>1</a:t>
                      </a:r>
                      <a:endParaRPr lang="ko-KR" altLang="en-US" sz="2300" b="1" dirty="0"/>
                    </a:p>
                  </a:txBody>
                  <a:tcPr/>
                </a:tc>
                <a:tc>
                  <a:txBody>
                    <a:bodyPr/>
                    <a:lstStyle/>
                    <a:p>
                      <a:pPr algn="l" latinLnBrk="1"/>
                      <a:r>
                        <a:rPr lang="ko-KR" altLang="en-US" sz="2000" b="1" dirty="0" smtClean="0"/>
                        <a:t>무직</a:t>
                      </a:r>
                      <a:endParaRPr lang="ko-KR" altLang="en-US" sz="2000" b="1" dirty="0"/>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ko-KR" altLang="en-US" sz="2000" b="1" dirty="0" smtClean="0"/>
                        <a:t>운수 </a:t>
                      </a:r>
                      <a:r>
                        <a:rPr lang="en-US" altLang="ko-KR" sz="2000" b="1" kern="1200" dirty="0" smtClean="0">
                          <a:solidFill>
                            <a:schemeClr val="dk1"/>
                          </a:solidFill>
                          <a:latin typeface="+mn-lt"/>
                          <a:ea typeface="+mn-ea"/>
                          <a:cs typeface="+mn-cs"/>
                        </a:rPr>
                        <a:t>• </a:t>
                      </a:r>
                      <a:r>
                        <a:rPr lang="ko-KR" altLang="en-US" sz="2000" b="1" kern="1200" dirty="0" err="1" smtClean="0">
                          <a:solidFill>
                            <a:schemeClr val="dk1"/>
                          </a:solidFill>
                          <a:latin typeface="+mn-lt"/>
                          <a:ea typeface="+mn-ea"/>
                          <a:cs typeface="+mn-cs"/>
                        </a:rPr>
                        <a:t>통신직</a:t>
                      </a:r>
                      <a:endParaRPr lang="en-US" altLang="ko-KR" sz="2000" b="1" kern="1200" dirty="0" smtClean="0">
                        <a:solidFill>
                          <a:schemeClr val="dk1"/>
                        </a:solidFill>
                        <a:latin typeface="+mn-lt"/>
                        <a:ea typeface="+mn-ea"/>
                        <a:cs typeface="+mn-cs"/>
                      </a:endParaRPr>
                    </a:p>
                  </a:txBody>
                  <a:tcPr/>
                </a:tc>
              </a:tr>
              <a:tr h="410320">
                <a:tc vMerge="1">
                  <a:txBody>
                    <a:bodyPr/>
                    <a:lstStyle/>
                    <a:p>
                      <a:pPr latinLnBrk="1"/>
                      <a:endParaRPr lang="ko-KR" altLang="en-US" dirty="0"/>
                    </a:p>
                  </a:txBody>
                  <a:tcPr/>
                </a:tc>
                <a:tc>
                  <a:txBody>
                    <a:bodyPr/>
                    <a:lstStyle/>
                    <a:p>
                      <a:pPr algn="ctr" latinLnBrk="1"/>
                      <a:r>
                        <a:rPr lang="en-US" altLang="ko-KR" sz="2300" b="1" dirty="0" smtClean="0"/>
                        <a:t>2</a:t>
                      </a:r>
                      <a:endParaRPr lang="ko-KR" altLang="en-US" sz="2300" b="1" dirty="0"/>
                    </a:p>
                  </a:txBody>
                  <a:tcPr/>
                </a:tc>
                <a:tc>
                  <a:txBody>
                    <a:bodyPr/>
                    <a:lstStyle/>
                    <a:p>
                      <a:pPr algn="l" latinLnBrk="1"/>
                      <a:r>
                        <a:rPr lang="ko-KR" altLang="en-US" sz="2000" b="1" dirty="0" smtClean="0"/>
                        <a:t>전문직</a:t>
                      </a:r>
                      <a:endParaRPr lang="ko-KR" altLang="en-US" sz="2000" b="1" dirty="0"/>
                    </a:p>
                  </a:txBody>
                  <a:tcPr/>
                </a:tc>
                <a:tc>
                  <a:txBody>
                    <a:bodyPr/>
                    <a:lstStyle/>
                    <a:p>
                      <a:pPr algn="l" latinLnBrk="1"/>
                      <a:r>
                        <a:rPr lang="ko-KR" altLang="en-US" sz="2000" b="1" dirty="0" smtClean="0"/>
                        <a:t>서비스직</a:t>
                      </a:r>
                      <a:endParaRPr lang="ko-KR" altLang="en-US" sz="2000" b="1" dirty="0"/>
                    </a:p>
                  </a:txBody>
                  <a:tcPr/>
                </a:tc>
              </a:tr>
              <a:tr h="410320">
                <a:tc vMerge="1">
                  <a:txBody>
                    <a:bodyPr/>
                    <a:lstStyle/>
                    <a:p>
                      <a:pPr latinLnBrk="1"/>
                      <a:endParaRPr lang="ko-KR" altLang="en-US" dirty="0"/>
                    </a:p>
                  </a:txBody>
                  <a:tcPr/>
                </a:tc>
                <a:tc>
                  <a:txBody>
                    <a:bodyPr/>
                    <a:lstStyle/>
                    <a:p>
                      <a:pPr algn="ctr" latinLnBrk="1"/>
                      <a:r>
                        <a:rPr lang="en-US" altLang="ko-KR" sz="2300" b="1" dirty="0" smtClean="0"/>
                        <a:t>3</a:t>
                      </a:r>
                      <a:endParaRPr lang="ko-KR" altLang="en-US" sz="2300" b="1" dirty="0"/>
                    </a:p>
                  </a:txBody>
                  <a:tcPr/>
                </a:tc>
                <a:tc>
                  <a:txBody>
                    <a:bodyPr/>
                    <a:lstStyle/>
                    <a:p>
                      <a:pPr algn="l" latinLnBrk="1"/>
                      <a:r>
                        <a:rPr lang="ko-KR" altLang="en-US" sz="2000" b="1" dirty="0" smtClean="0"/>
                        <a:t>서비스직</a:t>
                      </a:r>
                      <a:endParaRPr lang="ko-KR" altLang="en-US" sz="2000" b="1" dirty="0"/>
                    </a:p>
                  </a:txBody>
                  <a:tcPr/>
                </a:tc>
                <a:tc>
                  <a:txBody>
                    <a:bodyPr/>
                    <a:lstStyle/>
                    <a:p>
                      <a:pPr algn="l" latinLnBrk="1"/>
                      <a:r>
                        <a:rPr lang="ko-KR" altLang="en-US" sz="2000" b="1" dirty="0" smtClean="0"/>
                        <a:t>관리직</a:t>
                      </a:r>
                      <a:endParaRPr lang="ko-KR" altLang="en-US" sz="2000" b="1" dirty="0"/>
                    </a:p>
                  </a:txBody>
                  <a:tcPr/>
                </a:tc>
              </a:tr>
              <a:tr h="410320">
                <a:tc vMerge="1">
                  <a:txBody>
                    <a:bodyPr/>
                    <a:lstStyle/>
                    <a:p>
                      <a:pPr latinLnBrk="1"/>
                      <a:endParaRPr lang="ko-KR" altLang="en-US" dirty="0"/>
                    </a:p>
                  </a:txBody>
                  <a:tcPr/>
                </a:tc>
                <a:tc>
                  <a:txBody>
                    <a:bodyPr/>
                    <a:lstStyle/>
                    <a:p>
                      <a:pPr algn="ctr" latinLnBrk="1"/>
                      <a:r>
                        <a:rPr lang="en-US" altLang="ko-KR" sz="2300" b="1" dirty="0" smtClean="0"/>
                        <a:t>4</a:t>
                      </a:r>
                      <a:endParaRPr lang="ko-KR" altLang="en-US" sz="2300" b="1" dirty="0"/>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ko-KR" altLang="en-US" sz="2000" b="1" dirty="0" smtClean="0"/>
                        <a:t>운수 </a:t>
                      </a:r>
                      <a:r>
                        <a:rPr lang="en-US" altLang="ko-KR" sz="2000" b="1" kern="1200" dirty="0" smtClean="0">
                          <a:solidFill>
                            <a:schemeClr val="dk1"/>
                          </a:solidFill>
                          <a:latin typeface="+mn-lt"/>
                          <a:ea typeface="+mn-ea"/>
                          <a:cs typeface="+mn-cs"/>
                        </a:rPr>
                        <a:t>• </a:t>
                      </a:r>
                      <a:r>
                        <a:rPr lang="ko-KR" altLang="en-US" sz="2000" b="1" kern="1200" dirty="0" err="1" smtClean="0">
                          <a:solidFill>
                            <a:schemeClr val="dk1"/>
                          </a:solidFill>
                          <a:latin typeface="+mn-lt"/>
                          <a:ea typeface="+mn-ea"/>
                          <a:cs typeface="+mn-cs"/>
                        </a:rPr>
                        <a:t>통신직</a:t>
                      </a:r>
                      <a:endParaRPr lang="en-US" altLang="ko-KR" sz="2000" b="1" kern="1200" dirty="0" smtClean="0">
                        <a:solidFill>
                          <a:schemeClr val="dk1"/>
                        </a:solidFill>
                        <a:latin typeface="+mn-lt"/>
                        <a:ea typeface="+mn-ea"/>
                        <a:cs typeface="+mn-cs"/>
                      </a:endParaRPr>
                    </a:p>
                  </a:txBody>
                  <a:tcPr/>
                </a:tc>
                <a:tc>
                  <a:txBody>
                    <a:bodyPr/>
                    <a:lstStyle/>
                    <a:p>
                      <a:pPr algn="l" latinLnBrk="1"/>
                      <a:endParaRPr lang="ko-KR" altLang="en-US" sz="2000" b="1" dirty="0"/>
                    </a:p>
                  </a:txBody>
                  <a:tcPr/>
                </a:tc>
              </a:tr>
              <a:tr h="410320">
                <a:tc rowSpan="4">
                  <a:txBody>
                    <a:bodyPr/>
                    <a:lstStyle/>
                    <a:p>
                      <a:pPr algn="ctr" latinLnBrk="1"/>
                      <a:endParaRPr lang="en-US" altLang="ko-KR" sz="2600" b="1" dirty="0" smtClean="0"/>
                    </a:p>
                    <a:p>
                      <a:pPr algn="ctr" latinLnBrk="1"/>
                      <a:r>
                        <a:rPr lang="ko-KR" altLang="en-US" sz="2600" b="1" dirty="0" smtClean="0"/>
                        <a:t>이혼율이 </a:t>
                      </a:r>
                      <a:endParaRPr lang="en-US" altLang="ko-KR" sz="2600" b="1" dirty="0" smtClean="0"/>
                    </a:p>
                    <a:p>
                      <a:pPr algn="ctr" latinLnBrk="1"/>
                      <a:r>
                        <a:rPr lang="ko-KR" altLang="en-US" sz="2600" b="1" dirty="0" smtClean="0"/>
                        <a:t>낮은 직종</a:t>
                      </a:r>
                      <a:endParaRPr lang="ko-KR" altLang="en-US" sz="2600" b="1" dirty="0"/>
                    </a:p>
                  </a:txBody>
                  <a:tcPr/>
                </a:tc>
                <a:tc>
                  <a:txBody>
                    <a:bodyPr/>
                    <a:lstStyle/>
                    <a:p>
                      <a:pPr algn="ctr" latinLnBrk="1"/>
                      <a:r>
                        <a:rPr lang="en-US" altLang="ko-KR" sz="2300" b="1" dirty="0" smtClean="0"/>
                        <a:t>1</a:t>
                      </a:r>
                      <a:endParaRPr lang="ko-KR" altLang="en-US" sz="2300" b="1" dirty="0"/>
                    </a:p>
                  </a:txBody>
                  <a:tcPr/>
                </a:tc>
                <a:tc>
                  <a:txBody>
                    <a:bodyPr/>
                    <a:lstStyle/>
                    <a:p>
                      <a:pPr algn="l" latinLnBrk="1"/>
                      <a:r>
                        <a:rPr lang="ko-KR" altLang="en-US" sz="2000" b="1" dirty="0" err="1" smtClean="0"/>
                        <a:t>보안직</a:t>
                      </a:r>
                      <a:endParaRPr lang="ko-KR" altLang="en-US" sz="2000" b="1" dirty="0"/>
                    </a:p>
                  </a:txBody>
                  <a:tcPr/>
                </a:tc>
                <a:tc>
                  <a:txBody>
                    <a:bodyPr/>
                    <a:lstStyle/>
                    <a:p>
                      <a:pPr algn="l" latinLnBrk="1"/>
                      <a:r>
                        <a:rPr lang="ko-KR" altLang="en-US" sz="2000" b="1" dirty="0" err="1" smtClean="0"/>
                        <a:t>농림어업직</a:t>
                      </a:r>
                      <a:endParaRPr lang="ko-KR" altLang="en-US" sz="2000" b="1" dirty="0"/>
                    </a:p>
                  </a:txBody>
                  <a:tcPr/>
                </a:tc>
              </a:tr>
              <a:tr h="410320">
                <a:tc vMerge="1">
                  <a:txBody>
                    <a:bodyPr/>
                    <a:lstStyle/>
                    <a:p>
                      <a:pPr latinLnBrk="1"/>
                      <a:endParaRPr lang="ko-KR" altLang="en-US" dirty="0"/>
                    </a:p>
                  </a:txBody>
                  <a:tcPr/>
                </a:tc>
                <a:tc>
                  <a:txBody>
                    <a:bodyPr/>
                    <a:lstStyle/>
                    <a:p>
                      <a:pPr algn="ctr" latinLnBrk="1"/>
                      <a:r>
                        <a:rPr lang="en-US" altLang="ko-KR" sz="2300" b="1" dirty="0" smtClean="0"/>
                        <a:t>2</a:t>
                      </a:r>
                      <a:endParaRPr lang="ko-KR" altLang="en-US" sz="2300" b="1" dirty="0"/>
                    </a:p>
                  </a:txBody>
                  <a:tcPr/>
                </a:tc>
                <a:tc>
                  <a:txBody>
                    <a:bodyPr/>
                    <a:lstStyle/>
                    <a:p>
                      <a:pPr algn="l" latinLnBrk="1"/>
                      <a:r>
                        <a:rPr lang="ko-KR" altLang="en-US" sz="2000" b="1" dirty="0" smtClean="0"/>
                        <a:t>관리직</a:t>
                      </a:r>
                      <a:endParaRPr lang="ko-KR" altLang="en-US" sz="2000" b="1" dirty="0"/>
                    </a:p>
                  </a:txBody>
                  <a:tcPr/>
                </a:tc>
                <a:tc>
                  <a:txBody>
                    <a:bodyPr/>
                    <a:lstStyle/>
                    <a:p>
                      <a:pPr algn="l" latinLnBrk="1"/>
                      <a:r>
                        <a:rPr lang="ko-KR" altLang="en-US" sz="2000" b="1" dirty="0" smtClean="0"/>
                        <a:t>기술직</a:t>
                      </a:r>
                      <a:endParaRPr lang="ko-KR" altLang="en-US" sz="2000" b="1" dirty="0"/>
                    </a:p>
                  </a:txBody>
                  <a:tcPr/>
                </a:tc>
              </a:tr>
              <a:tr h="410320">
                <a:tc vMerge="1">
                  <a:txBody>
                    <a:bodyPr/>
                    <a:lstStyle/>
                    <a:p>
                      <a:pPr latinLnBrk="1"/>
                      <a:endParaRPr lang="ko-KR" altLang="en-US" dirty="0"/>
                    </a:p>
                  </a:txBody>
                  <a:tcPr/>
                </a:tc>
                <a:tc>
                  <a:txBody>
                    <a:bodyPr/>
                    <a:lstStyle/>
                    <a:p>
                      <a:pPr algn="ctr" latinLnBrk="1"/>
                      <a:r>
                        <a:rPr lang="en-US" altLang="ko-KR" sz="2300" b="1" dirty="0" smtClean="0"/>
                        <a:t>3</a:t>
                      </a:r>
                      <a:endParaRPr lang="ko-KR" altLang="en-US" sz="2300" b="1" dirty="0"/>
                    </a:p>
                  </a:txBody>
                  <a:tcPr/>
                </a:tc>
                <a:tc>
                  <a:txBody>
                    <a:bodyPr/>
                    <a:lstStyle/>
                    <a:p>
                      <a:pPr algn="l" latinLnBrk="1"/>
                      <a:r>
                        <a:rPr lang="ko-KR" altLang="en-US" sz="2000" b="1" dirty="0" err="1" smtClean="0"/>
                        <a:t>농림어업직</a:t>
                      </a:r>
                      <a:endParaRPr lang="ko-KR" altLang="en-US" sz="2000" b="1" dirty="0"/>
                    </a:p>
                  </a:txBody>
                  <a:tcPr/>
                </a:tc>
                <a:tc>
                  <a:txBody>
                    <a:bodyPr/>
                    <a:lstStyle/>
                    <a:p>
                      <a:pPr algn="l" latinLnBrk="1"/>
                      <a:endParaRPr lang="ko-KR" altLang="en-US" sz="2000" b="1" dirty="0"/>
                    </a:p>
                  </a:txBody>
                  <a:tcPr/>
                </a:tc>
              </a:tr>
              <a:tr h="410320">
                <a:tc vMerge="1">
                  <a:txBody>
                    <a:bodyPr/>
                    <a:lstStyle/>
                    <a:p>
                      <a:pPr latinLnBrk="1"/>
                      <a:endParaRPr lang="ko-KR" altLang="en-US" dirty="0"/>
                    </a:p>
                  </a:txBody>
                  <a:tcPr/>
                </a:tc>
                <a:tc>
                  <a:txBody>
                    <a:bodyPr/>
                    <a:lstStyle/>
                    <a:p>
                      <a:pPr algn="ctr" latinLnBrk="1"/>
                      <a:r>
                        <a:rPr lang="en-US" altLang="ko-KR" sz="2300" b="1" dirty="0" smtClean="0"/>
                        <a:t>4</a:t>
                      </a:r>
                      <a:endParaRPr lang="ko-KR" altLang="en-US" sz="2300" b="1" dirty="0"/>
                    </a:p>
                  </a:txBody>
                  <a:tcPr/>
                </a:tc>
                <a:tc>
                  <a:txBody>
                    <a:bodyPr/>
                    <a:lstStyle/>
                    <a:p>
                      <a:pPr algn="l" latinLnBrk="1"/>
                      <a:r>
                        <a:rPr lang="ko-KR" altLang="en-US" sz="2000" b="1" dirty="0" smtClean="0"/>
                        <a:t>기능직</a:t>
                      </a:r>
                      <a:endParaRPr lang="ko-KR" altLang="en-US" sz="2000" b="1" dirty="0"/>
                    </a:p>
                  </a:txBody>
                  <a:tcPr/>
                </a:tc>
                <a:tc>
                  <a:txBody>
                    <a:bodyPr/>
                    <a:lstStyle/>
                    <a:p>
                      <a:pPr algn="l" latinLnBrk="1"/>
                      <a:endParaRPr lang="ko-KR" altLang="en-US" sz="2000" b="1"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내용 개체 틀 2"/>
          <p:cNvSpPr txBox="1">
            <a:spLocks/>
          </p:cNvSpPr>
          <p:nvPr/>
        </p:nvSpPr>
        <p:spPr>
          <a:xfrm>
            <a:off x="539552" y="260649"/>
            <a:ext cx="8229600" cy="3168352"/>
          </a:xfrm>
          <a:prstGeom prst="rect">
            <a:avLst/>
          </a:prstGeom>
        </p:spPr>
        <p:txBody>
          <a:bodyPr vert="horz" lIns="91440" tIns="45720" rIns="91440" bIns="45720" rtlCol="0">
            <a:normAutofit/>
          </a:bodyPr>
          <a:lstStyle/>
          <a:p>
            <a:pPr marL="342900" marR="0" lvl="0" indent="-342900" algn="ctr" defTabSz="914400" rtl="0" eaLnBrk="1" fontAlgn="auto" latinLnBrk="1" hangingPunct="1">
              <a:lnSpc>
                <a:spcPct val="110000"/>
              </a:lnSpc>
              <a:spcBef>
                <a:spcPct val="20000"/>
              </a:spcBef>
              <a:spcAft>
                <a:spcPts val="0"/>
              </a:spcAft>
              <a:buClrTx/>
              <a:buSzTx/>
              <a:buFont typeface="Arial" pitchFamily="34" charset="0"/>
              <a:buNone/>
              <a:tabLst/>
              <a:defRPr/>
            </a:pPr>
            <a:r>
              <a:rPr kumimoji="0" lang="ko-KR" altLang="en-US" sz="3600" b="1" i="0" u="none" strike="noStrike" kern="1200" cap="none" spc="0" normalizeH="0" baseline="0" noProof="0" dirty="0" smtClean="0">
                <a:ln>
                  <a:noFill/>
                </a:ln>
                <a:solidFill>
                  <a:schemeClr val="tx1"/>
                </a:solidFill>
                <a:effectLst/>
                <a:uLnTx/>
                <a:uFillTx/>
                <a:latin typeface="+mn-lt"/>
                <a:ea typeface="+mn-ea"/>
                <a:cs typeface="+mn-cs"/>
              </a:rPr>
              <a:t>일본의 이혼 원인</a:t>
            </a:r>
            <a:r>
              <a:rPr kumimoji="0" lang="en-US" altLang="ko-KR" sz="3600" b="1" i="0" u="none" strike="noStrike" kern="1200" cap="none" spc="0" normalizeH="0" baseline="0" noProof="0" dirty="0" smtClean="0">
                <a:ln>
                  <a:noFill/>
                </a:ln>
                <a:solidFill>
                  <a:schemeClr val="tx1"/>
                </a:solidFill>
                <a:effectLst/>
                <a:uLnTx/>
                <a:uFillTx/>
                <a:latin typeface="+mn-lt"/>
                <a:ea typeface="+mn-ea"/>
                <a:cs typeface="+mn-cs"/>
              </a:rPr>
              <a:t>(2)</a:t>
            </a:r>
            <a:endParaRPr kumimoji="0" lang="en-US" altLang="ko-KR" sz="3200" b="1" i="1" u="none" strike="noStrike" kern="1200" cap="none" spc="0" normalizeH="0" baseline="0" noProof="0" dirty="0" smtClean="0">
              <a:ln>
                <a:noFill/>
              </a:ln>
              <a:solidFill>
                <a:schemeClr val="tx1"/>
              </a:solidFill>
              <a:effectLst/>
              <a:uLnTx/>
              <a:uFillTx/>
              <a:latin typeface="+mn-lt"/>
              <a:ea typeface="+mn-ea"/>
              <a:cs typeface="+mn-cs"/>
            </a:endParaRPr>
          </a:p>
          <a:p>
            <a:pPr marL="514350" lvl="0" indent="-514350">
              <a:spcBef>
                <a:spcPct val="20000"/>
              </a:spcBef>
              <a:defRPr/>
            </a:pPr>
            <a:r>
              <a:rPr lang="en-US" altLang="ko-KR" sz="2600" b="1" dirty="0" smtClean="0"/>
              <a:t>3) </a:t>
            </a:r>
            <a:r>
              <a:rPr lang="zh-CN" altLang="en-US" sz="2600" b="1" dirty="0" smtClean="0"/>
              <a:t>经济性，社会性原因</a:t>
            </a:r>
            <a:endParaRPr lang="en-US" altLang="ko-KR" sz="2600" b="1" dirty="0" smtClean="0"/>
          </a:p>
          <a:p>
            <a:pPr marL="514350" lvl="0" indent="-514350">
              <a:spcBef>
                <a:spcPct val="20000"/>
              </a:spcBef>
              <a:defRPr/>
            </a:pPr>
            <a:r>
              <a:rPr lang="en-US" altLang="zh-CN" sz="2400" dirty="0" smtClean="0"/>
              <a:t>-</a:t>
            </a:r>
            <a:r>
              <a:rPr lang="zh-CN" altLang="en-US" sz="2400" dirty="0" smtClean="0">
                <a:latin typeface="黑体" pitchFamily="2" charset="-122"/>
                <a:ea typeface="黑体" pitchFamily="2" charset="-122"/>
              </a:rPr>
              <a:t>家庭經濟地位較高，夫人的社會地位較高或經濟地位較低都致使離婚率的增加</a:t>
            </a:r>
            <a:endParaRPr lang="en-US" altLang="ko-KR" sz="2400" dirty="0" smtClean="0">
              <a:latin typeface="黑体" pitchFamily="2" charset="-122"/>
              <a:ea typeface="黑体" pitchFamily="2" charset="-122"/>
            </a:endParaRPr>
          </a:p>
        </p:txBody>
      </p:sp>
      <p:graphicFrame>
        <p:nvGraphicFramePr>
          <p:cNvPr id="5" name="표 4"/>
          <p:cNvGraphicFramePr>
            <a:graphicFrameLocks noGrp="1"/>
          </p:cNvGraphicFramePr>
          <p:nvPr/>
        </p:nvGraphicFramePr>
        <p:xfrm>
          <a:off x="1043608" y="2276872"/>
          <a:ext cx="7632848" cy="4023360"/>
        </p:xfrm>
        <a:graphic>
          <a:graphicData uri="http://schemas.openxmlformats.org/drawingml/2006/table">
            <a:tbl>
              <a:tblPr firstRow="1" bandRow="1">
                <a:tableStyleId>{5C22544A-7EE6-4342-B048-85BDC9FD1C3A}</a:tableStyleId>
              </a:tblPr>
              <a:tblGrid>
                <a:gridCol w="1908212"/>
                <a:gridCol w="1096756"/>
                <a:gridCol w="2073720"/>
                <a:gridCol w="2554160"/>
              </a:tblGrid>
              <a:tr h="452767">
                <a:tc>
                  <a:txBody>
                    <a:bodyPr/>
                    <a:lstStyle/>
                    <a:p>
                      <a:pPr algn="ctr" latinLnBrk="1"/>
                      <a:endParaRPr lang="ko-KR" altLang="en-US" dirty="0"/>
                    </a:p>
                  </a:txBody>
                  <a:tcPr>
                    <a:solidFill>
                      <a:srgbClr val="FF5757"/>
                    </a:solidFill>
                  </a:tcPr>
                </a:tc>
                <a:tc>
                  <a:txBody>
                    <a:bodyPr/>
                    <a:lstStyle/>
                    <a:p>
                      <a:pPr algn="ctr" latinLnBrk="1"/>
                      <a:r>
                        <a:rPr lang="ko-KR" altLang="en-US" sz="2600" dirty="0" smtClean="0"/>
                        <a:t>순위</a:t>
                      </a:r>
                      <a:endParaRPr lang="ko-KR" altLang="en-US" sz="2600" dirty="0"/>
                    </a:p>
                  </a:txBody>
                  <a:tcPr>
                    <a:solidFill>
                      <a:srgbClr val="FF5757"/>
                    </a:solidFill>
                  </a:tcPr>
                </a:tc>
                <a:tc>
                  <a:txBody>
                    <a:bodyPr/>
                    <a:lstStyle/>
                    <a:p>
                      <a:pPr algn="ctr" latinLnBrk="1"/>
                      <a:r>
                        <a:rPr lang="ko-KR" altLang="en-US" sz="2600" dirty="0" smtClean="0"/>
                        <a:t>남성</a:t>
                      </a:r>
                      <a:endParaRPr lang="ko-KR" altLang="en-US" sz="2600" dirty="0"/>
                    </a:p>
                  </a:txBody>
                  <a:tcPr>
                    <a:solidFill>
                      <a:srgbClr val="FF5757"/>
                    </a:solidFill>
                  </a:tcPr>
                </a:tc>
                <a:tc>
                  <a:txBody>
                    <a:bodyPr/>
                    <a:lstStyle/>
                    <a:p>
                      <a:pPr algn="ctr" latinLnBrk="1"/>
                      <a:r>
                        <a:rPr lang="ko-KR" altLang="en-US" sz="2600" dirty="0" smtClean="0"/>
                        <a:t>여성</a:t>
                      </a:r>
                      <a:endParaRPr lang="ko-KR" altLang="en-US" sz="2600" dirty="0"/>
                    </a:p>
                  </a:txBody>
                  <a:tcPr>
                    <a:solidFill>
                      <a:srgbClr val="FF5757"/>
                    </a:solidFill>
                  </a:tcPr>
                </a:tc>
              </a:tr>
              <a:tr h="410320">
                <a:tc rowSpan="4">
                  <a:txBody>
                    <a:bodyPr/>
                    <a:lstStyle/>
                    <a:p>
                      <a:pPr algn="ctr" latinLnBrk="1"/>
                      <a:endParaRPr lang="en-US" altLang="ko-KR" sz="2600" b="1" dirty="0" smtClean="0"/>
                    </a:p>
                    <a:p>
                      <a:pPr algn="ctr" latinLnBrk="1"/>
                      <a:endParaRPr lang="en-US" altLang="ko-KR" sz="2600" b="1" dirty="0" smtClean="0"/>
                    </a:p>
                    <a:p>
                      <a:pPr algn="ctr" latinLnBrk="1"/>
                      <a:r>
                        <a:rPr lang="ko-KR" altLang="en-US" sz="2600" b="1" dirty="0" smtClean="0"/>
                        <a:t>이혼율이 </a:t>
                      </a:r>
                      <a:endParaRPr lang="en-US" altLang="ko-KR" sz="2600" b="1" dirty="0" smtClean="0"/>
                    </a:p>
                    <a:p>
                      <a:pPr algn="ctr" latinLnBrk="1"/>
                      <a:r>
                        <a:rPr lang="ko-KR" altLang="en-US" sz="2600" b="1" dirty="0" smtClean="0"/>
                        <a:t>높은 직종</a:t>
                      </a:r>
                      <a:endParaRPr lang="ko-KR" altLang="en-US" sz="2600" b="1" dirty="0"/>
                    </a:p>
                  </a:txBody>
                  <a:tcPr/>
                </a:tc>
                <a:tc>
                  <a:txBody>
                    <a:bodyPr/>
                    <a:lstStyle/>
                    <a:p>
                      <a:pPr algn="ctr" latinLnBrk="1"/>
                      <a:r>
                        <a:rPr lang="en-US" altLang="ko-KR" sz="2300" b="1" dirty="0" smtClean="0"/>
                        <a:t>1</a:t>
                      </a:r>
                      <a:endParaRPr lang="ko-KR" altLang="en-US" sz="2300" b="1" dirty="0"/>
                    </a:p>
                  </a:txBody>
                  <a:tcPr/>
                </a:tc>
                <a:tc>
                  <a:txBody>
                    <a:bodyPr/>
                    <a:lstStyle/>
                    <a:p>
                      <a:pPr algn="l" latinLnBrk="1"/>
                      <a:r>
                        <a:rPr lang="ko-KR" altLang="en-US" sz="2000" b="1" dirty="0" smtClean="0"/>
                        <a:t>무직</a:t>
                      </a:r>
                      <a:endParaRPr lang="ko-KR" altLang="en-US" sz="2000" b="1" dirty="0"/>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ko-KR" altLang="en-US" sz="2000" b="1" dirty="0" smtClean="0"/>
                        <a:t>운수 </a:t>
                      </a:r>
                      <a:r>
                        <a:rPr lang="en-US" altLang="ko-KR" sz="2000" b="1" kern="1200" dirty="0" smtClean="0">
                          <a:solidFill>
                            <a:schemeClr val="dk1"/>
                          </a:solidFill>
                          <a:latin typeface="+mn-lt"/>
                          <a:ea typeface="+mn-ea"/>
                          <a:cs typeface="+mn-cs"/>
                        </a:rPr>
                        <a:t>• </a:t>
                      </a:r>
                      <a:r>
                        <a:rPr lang="ko-KR" altLang="en-US" sz="2000" b="1" kern="1200" dirty="0" err="1" smtClean="0">
                          <a:solidFill>
                            <a:schemeClr val="dk1"/>
                          </a:solidFill>
                          <a:latin typeface="+mn-lt"/>
                          <a:ea typeface="+mn-ea"/>
                          <a:cs typeface="+mn-cs"/>
                        </a:rPr>
                        <a:t>통신직</a:t>
                      </a:r>
                      <a:endParaRPr lang="en-US" altLang="ko-KR" sz="2000" b="1" kern="1200" dirty="0" smtClean="0">
                        <a:solidFill>
                          <a:schemeClr val="dk1"/>
                        </a:solidFill>
                        <a:latin typeface="+mn-lt"/>
                        <a:ea typeface="+mn-ea"/>
                        <a:cs typeface="+mn-cs"/>
                      </a:endParaRPr>
                    </a:p>
                  </a:txBody>
                  <a:tcPr/>
                </a:tc>
              </a:tr>
              <a:tr h="410320">
                <a:tc vMerge="1">
                  <a:txBody>
                    <a:bodyPr/>
                    <a:lstStyle/>
                    <a:p>
                      <a:pPr latinLnBrk="1"/>
                      <a:endParaRPr lang="ko-KR" altLang="en-US" dirty="0"/>
                    </a:p>
                  </a:txBody>
                  <a:tcPr/>
                </a:tc>
                <a:tc>
                  <a:txBody>
                    <a:bodyPr/>
                    <a:lstStyle/>
                    <a:p>
                      <a:pPr algn="ctr" latinLnBrk="1"/>
                      <a:r>
                        <a:rPr lang="en-US" altLang="ko-KR" sz="2300" b="1" dirty="0" smtClean="0"/>
                        <a:t>2</a:t>
                      </a:r>
                      <a:endParaRPr lang="ko-KR" altLang="en-US" sz="2300" b="1" dirty="0"/>
                    </a:p>
                  </a:txBody>
                  <a:tcPr/>
                </a:tc>
                <a:tc>
                  <a:txBody>
                    <a:bodyPr/>
                    <a:lstStyle/>
                    <a:p>
                      <a:pPr algn="l" latinLnBrk="1"/>
                      <a:r>
                        <a:rPr lang="ko-KR" altLang="en-US" sz="2000" b="1" dirty="0" smtClean="0"/>
                        <a:t>전문직</a:t>
                      </a:r>
                      <a:endParaRPr lang="ko-KR" altLang="en-US" sz="2000" b="1" dirty="0"/>
                    </a:p>
                  </a:txBody>
                  <a:tcPr/>
                </a:tc>
                <a:tc>
                  <a:txBody>
                    <a:bodyPr/>
                    <a:lstStyle/>
                    <a:p>
                      <a:pPr algn="l" latinLnBrk="1"/>
                      <a:r>
                        <a:rPr lang="ko-KR" altLang="en-US" sz="2000" b="1" dirty="0" smtClean="0"/>
                        <a:t>서비스직</a:t>
                      </a:r>
                      <a:endParaRPr lang="ko-KR" altLang="en-US" sz="2000" b="1" dirty="0"/>
                    </a:p>
                  </a:txBody>
                  <a:tcPr/>
                </a:tc>
              </a:tr>
              <a:tr h="410320">
                <a:tc vMerge="1">
                  <a:txBody>
                    <a:bodyPr/>
                    <a:lstStyle/>
                    <a:p>
                      <a:pPr latinLnBrk="1"/>
                      <a:endParaRPr lang="ko-KR" altLang="en-US" dirty="0"/>
                    </a:p>
                  </a:txBody>
                  <a:tcPr/>
                </a:tc>
                <a:tc>
                  <a:txBody>
                    <a:bodyPr/>
                    <a:lstStyle/>
                    <a:p>
                      <a:pPr algn="ctr" latinLnBrk="1"/>
                      <a:r>
                        <a:rPr lang="en-US" altLang="ko-KR" sz="2300" b="1" dirty="0" smtClean="0"/>
                        <a:t>3</a:t>
                      </a:r>
                      <a:endParaRPr lang="ko-KR" altLang="en-US" sz="2300" b="1" dirty="0"/>
                    </a:p>
                  </a:txBody>
                  <a:tcPr/>
                </a:tc>
                <a:tc>
                  <a:txBody>
                    <a:bodyPr/>
                    <a:lstStyle/>
                    <a:p>
                      <a:pPr algn="l" latinLnBrk="1"/>
                      <a:r>
                        <a:rPr lang="ko-KR" altLang="en-US" sz="2000" b="1" dirty="0" smtClean="0"/>
                        <a:t>서비스직</a:t>
                      </a:r>
                      <a:endParaRPr lang="ko-KR" altLang="en-US" sz="2000" b="1" dirty="0"/>
                    </a:p>
                  </a:txBody>
                  <a:tcPr/>
                </a:tc>
                <a:tc>
                  <a:txBody>
                    <a:bodyPr/>
                    <a:lstStyle/>
                    <a:p>
                      <a:pPr algn="l" latinLnBrk="1"/>
                      <a:r>
                        <a:rPr lang="ko-KR" altLang="en-US" sz="2000" b="1" dirty="0" smtClean="0"/>
                        <a:t>관리직</a:t>
                      </a:r>
                      <a:endParaRPr lang="ko-KR" altLang="en-US" sz="2000" b="1" dirty="0"/>
                    </a:p>
                  </a:txBody>
                  <a:tcPr/>
                </a:tc>
              </a:tr>
              <a:tr h="410320">
                <a:tc vMerge="1">
                  <a:txBody>
                    <a:bodyPr/>
                    <a:lstStyle/>
                    <a:p>
                      <a:pPr latinLnBrk="1"/>
                      <a:endParaRPr lang="ko-KR" altLang="en-US" dirty="0"/>
                    </a:p>
                  </a:txBody>
                  <a:tcPr/>
                </a:tc>
                <a:tc>
                  <a:txBody>
                    <a:bodyPr/>
                    <a:lstStyle/>
                    <a:p>
                      <a:pPr algn="ctr" latinLnBrk="1"/>
                      <a:r>
                        <a:rPr lang="en-US" altLang="ko-KR" sz="2300" b="1" dirty="0" smtClean="0"/>
                        <a:t>4</a:t>
                      </a:r>
                      <a:endParaRPr lang="ko-KR" altLang="en-US" sz="2300" b="1" dirty="0"/>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ko-KR" altLang="en-US" sz="2000" b="1" dirty="0" smtClean="0"/>
                        <a:t>운수 </a:t>
                      </a:r>
                      <a:r>
                        <a:rPr lang="en-US" altLang="ko-KR" sz="2000" b="1" kern="1200" dirty="0" smtClean="0">
                          <a:solidFill>
                            <a:schemeClr val="dk1"/>
                          </a:solidFill>
                          <a:latin typeface="+mn-lt"/>
                          <a:ea typeface="+mn-ea"/>
                          <a:cs typeface="+mn-cs"/>
                        </a:rPr>
                        <a:t>• </a:t>
                      </a:r>
                      <a:r>
                        <a:rPr lang="ko-KR" altLang="en-US" sz="2000" b="1" kern="1200" dirty="0" err="1" smtClean="0">
                          <a:solidFill>
                            <a:schemeClr val="dk1"/>
                          </a:solidFill>
                          <a:latin typeface="+mn-lt"/>
                          <a:ea typeface="+mn-ea"/>
                          <a:cs typeface="+mn-cs"/>
                        </a:rPr>
                        <a:t>통신직</a:t>
                      </a:r>
                      <a:endParaRPr lang="en-US" altLang="ko-KR" sz="2000" b="1" kern="1200" dirty="0" smtClean="0">
                        <a:solidFill>
                          <a:schemeClr val="dk1"/>
                        </a:solidFill>
                        <a:latin typeface="+mn-lt"/>
                        <a:ea typeface="+mn-ea"/>
                        <a:cs typeface="+mn-cs"/>
                      </a:endParaRPr>
                    </a:p>
                  </a:txBody>
                  <a:tcPr/>
                </a:tc>
                <a:tc>
                  <a:txBody>
                    <a:bodyPr/>
                    <a:lstStyle/>
                    <a:p>
                      <a:pPr algn="l" latinLnBrk="1"/>
                      <a:endParaRPr lang="ko-KR" altLang="en-US" sz="2000" b="1" dirty="0"/>
                    </a:p>
                  </a:txBody>
                  <a:tcPr/>
                </a:tc>
              </a:tr>
              <a:tr h="410320">
                <a:tc rowSpan="4">
                  <a:txBody>
                    <a:bodyPr/>
                    <a:lstStyle/>
                    <a:p>
                      <a:pPr algn="ctr" latinLnBrk="1"/>
                      <a:endParaRPr lang="en-US" altLang="ko-KR" sz="2600" b="1" dirty="0" smtClean="0"/>
                    </a:p>
                    <a:p>
                      <a:pPr algn="ctr" latinLnBrk="1"/>
                      <a:r>
                        <a:rPr lang="ko-KR" altLang="en-US" sz="2600" b="1" dirty="0" smtClean="0"/>
                        <a:t>이혼율이 </a:t>
                      </a:r>
                      <a:endParaRPr lang="en-US" altLang="ko-KR" sz="2600" b="1" dirty="0" smtClean="0"/>
                    </a:p>
                    <a:p>
                      <a:pPr algn="ctr" latinLnBrk="1"/>
                      <a:r>
                        <a:rPr lang="ko-KR" altLang="en-US" sz="2600" b="1" dirty="0" smtClean="0"/>
                        <a:t>낮은 직종</a:t>
                      </a:r>
                      <a:endParaRPr lang="ko-KR" altLang="en-US" sz="2600" b="1" dirty="0"/>
                    </a:p>
                  </a:txBody>
                  <a:tcPr/>
                </a:tc>
                <a:tc>
                  <a:txBody>
                    <a:bodyPr/>
                    <a:lstStyle/>
                    <a:p>
                      <a:pPr algn="ctr" latinLnBrk="1"/>
                      <a:r>
                        <a:rPr lang="en-US" altLang="ko-KR" sz="2300" b="1" dirty="0" smtClean="0"/>
                        <a:t>1</a:t>
                      </a:r>
                      <a:endParaRPr lang="ko-KR" altLang="en-US" sz="2300" b="1" dirty="0"/>
                    </a:p>
                  </a:txBody>
                  <a:tcPr/>
                </a:tc>
                <a:tc>
                  <a:txBody>
                    <a:bodyPr/>
                    <a:lstStyle/>
                    <a:p>
                      <a:pPr algn="l" latinLnBrk="1"/>
                      <a:r>
                        <a:rPr lang="ko-KR" altLang="en-US" sz="2000" b="1" dirty="0" err="1" smtClean="0"/>
                        <a:t>보안직</a:t>
                      </a:r>
                      <a:endParaRPr lang="ko-KR" altLang="en-US" sz="2000" b="1" dirty="0"/>
                    </a:p>
                  </a:txBody>
                  <a:tcPr/>
                </a:tc>
                <a:tc>
                  <a:txBody>
                    <a:bodyPr/>
                    <a:lstStyle/>
                    <a:p>
                      <a:pPr algn="l" latinLnBrk="1"/>
                      <a:r>
                        <a:rPr lang="ko-KR" altLang="en-US" sz="2000" b="1" dirty="0" err="1" smtClean="0"/>
                        <a:t>농림어업직</a:t>
                      </a:r>
                      <a:endParaRPr lang="ko-KR" altLang="en-US" sz="2000" b="1" dirty="0"/>
                    </a:p>
                  </a:txBody>
                  <a:tcPr/>
                </a:tc>
              </a:tr>
              <a:tr h="410320">
                <a:tc vMerge="1">
                  <a:txBody>
                    <a:bodyPr/>
                    <a:lstStyle/>
                    <a:p>
                      <a:pPr latinLnBrk="1"/>
                      <a:endParaRPr lang="ko-KR" altLang="en-US" dirty="0"/>
                    </a:p>
                  </a:txBody>
                  <a:tcPr/>
                </a:tc>
                <a:tc>
                  <a:txBody>
                    <a:bodyPr/>
                    <a:lstStyle/>
                    <a:p>
                      <a:pPr algn="ctr" latinLnBrk="1"/>
                      <a:r>
                        <a:rPr lang="en-US" altLang="ko-KR" sz="2300" b="1" dirty="0" smtClean="0"/>
                        <a:t>2</a:t>
                      </a:r>
                      <a:endParaRPr lang="ko-KR" altLang="en-US" sz="2300" b="1" dirty="0"/>
                    </a:p>
                  </a:txBody>
                  <a:tcPr/>
                </a:tc>
                <a:tc>
                  <a:txBody>
                    <a:bodyPr/>
                    <a:lstStyle/>
                    <a:p>
                      <a:pPr algn="l" latinLnBrk="1"/>
                      <a:r>
                        <a:rPr lang="ko-KR" altLang="en-US" sz="2000" b="1" dirty="0" smtClean="0"/>
                        <a:t>관리직</a:t>
                      </a:r>
                      <a:endParaRPr lang="ko-KR" altLang="en-US" sz="2000" b="1" dirty="0"/>
                    </a:p>
                  </a:txBody>
                  <a:tcPr/>
                </a:tc>
                <a:tc>
                  <a:txBody>
                    <a:bodyPr/>
                    <a:lstStyle/>
                    <a:p>
                      <a:pPr algn="l" latinLnBrk="1"/>
                      <a:r>
                        <a:rPr lang="ko-KR" altLang="en-US" sz="2000" b="1" dirty="0" smtClean="0"/>
                        <a:t>기술직</a:t>
                      </a:r>
                      <a:endParaRPr lang="ko-KR" altLang="en-US" sz="2000" b="1" dirty="0"/>
                    </a:p>
                  </a:txBody>
                  <a:tcPr/>
                </a:tc>
              </a:tr>
              <a:tr h="410320">
                <a:tc vMerge="1">
                  <a:txBody>
                    <a:bodyPr/>
                    <a:lstStyle/>
                    <a:p>
                      <a:pPr latinLnBrk="1"/>
                      <a:endParaRPr lang="ko-KR" altLang="en-US" dirty="0"/>
                    </a:p>
                  </a:txBody>
                  <a:tcPr/>
                </a:tc>
                <a:tc>
                  <a:txBody>
                    <a:bodyPr/>
                    <a:lstStyle/>
                    <a:p>
                      <a:pPr algn="ctr" latinLnBrk="1"/>
                      <a:r>
                        <a:rPr lang="en-US" altLang="ko-KR" sz="2300" b="1" dirty="0" smtClean="0"/>
                        <a:t>3</a:t>
                      </a:r>
                      <a:endParaRPr lang="ko-KR" altLang="en-US" sz="2300" b="1" dirty="0"/>
                    </a:p>
                  </a:txBody>
                  <a:tcPr/>
                </a:tc>
                <a:tc>
                  <a:txBody>
                    <a:bodyPr/>
                    <a:lstStyle/>
                    <a:p>
                      <a:pPr algn="l" latinLnBrk="1"/>
                      <a:r>
                        <a:rPr lang="ko-KR" altLang="en-US" sz="2000" b="1" dirty="0" err="1" smtClean="0"/>
                        <a:t>농림어업직</a:t>
                      </a:r>
                      <a:endParaRPr lang="ko-KR" altLang="en-US" sz="2000" b="1" dirty="0"/>
                    </a:p>
                  </a:txBody>
                  <a:tcPr/>
                </a:tc>
                <a:tc>
                  <a:txBody>
                    <a:bodyPr/>
                    <a:lstStyle/>
                    <a:p>
                      <a:pPr algn="l" latinLnBrk="1"/>
                      <a:endParaRPr lang="ko-KR" altLang="en-US" sz="2000" b="1" dirty="0"/>
                    </a:p>
                  </a:txBody>
                  <a:tcPr/>
                </a:tc>
              </a:tr>
              <a:tr h="410320">
                <a:tc vMerge="1">
                  <a:txBody>
                    <a:bodyPr/>
                    <a:lstStyle/>
                    <a:p>
                      <a:pPr latinLnBrk="1"/>
                      <a:endParaRPr lang="ko-KR" altLang="en-US" dirty="0"/>
                    </a:p>
                  </a:txBody>
                  <a:tcPr/>
                </a:tc>
                <a:tc>
                  <a:txBody>
                    <a:bodyPr/>
                    <a:lstStyle/>
                    <a:p>
                      <a:pPr algn="ctr" latinLnBrk="1"/>
                      <a:r>
                        <a:rPr lang="en-US" altLang="ko-KR" sz="2300" b="1" dirty="0" smtClean="0"/>
                        <a:t>4</a:t>
                      </a:r>
                      <a:endParaRPr lang="ko-KR" altLang="en-US" sz="2300" b="1" dirty="0"/>
                    </a:p>
                  </a:txBody>
                  <a:tcPr/>
                </a:tc>
                <a:tc>
                  <a:txBody>
                    <a:bodyPr/>
                    <a:lstStyle/>
                    <a:p>
                      <a:pPr algn="l" latinLnBrk="1"/>
                      <a:r>
                        <a:rPr lang="ko-KR" altLang="en-US" sz="2000" b="1" dirty="0" smtClean="0"/>
                        <a:t>기능직</a:t>
                      </a:r>
                      <a:endParaRPr lang="ko-KR" altLang="en-US" sz="2000" b="1" dirty="0"/>
                    </a:p>
                  </a:txBody>
                  <a:tcPr/>
                </a:tc>
                <a:tc>
                  <a:txBody>
                    <a:bodyPr/>
                    <a:lstStyle/>
                    <a:p>
                      <a:pPr algn="l" latinLnBrk="1"/>
                      <a:endParaRPr lang="ko-KR" altLang="en-US" sz="2000" b="1"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pPr lvl="0" algn="l"/>
            <a:r>
              <a:rPr lang="en-US" altLang="ko-KR" sz="3600" dirty="0" smtClean="0"/>
              <a:t>4) </a:t>
            </a:r>
            <a:r>
              <a:rPr lang="ko-KR" altLang="en-US" sz="3600" dirty="0" smtClean="0"/>
              <a:t>주관적인 사유에 의한 요인</a:t>
            </a:r>
            <a:r>
              <a:rPr lang="ko-KR" altLang="en-US" dirty="0" smtClean="0"/>
              <a:t/>
            </a:r>
            <a:br>
              <a:rPr lang="ko-KR" altLang="en-US" dirty="0" smtClean="0"/>
            </a:br>
            <a:endParaRPr lang="ko-KR" altLang="en-US" dirty="0"/>
          </a:p>
        </p:txBody>
      </p:sp>
      <p:graphicFrame>
        <p:nvGraphicFramePr>
          <p:cNvPr id="4" name="표 3"/>
          <p:cNvGraphicFramePr>
            <a:graphicFrameLocks noGrp="1"/>
          </p:cNvGraphicFramePr>
          <p:nvPr/>
        </p:nvGraphicFramePr>
        <p:xfrm>
          <a:off x="683568" y="1124746"/>
          <a:ext cx="7848872" cy="4824530"/>
        </p:xfrm>
        <a:graphic>
          <a:graphicData uri="http://schemas.openxmlformats.org/drawingml/2006/table">
            <a:tbl>
              <a:tblPr firstRow="1" bandRow="1">
                <a:tableStyleId>{5C22544A-7EE6-4342-B048-85BDC9FD1C3A}</a:tableStyleId>
              </a:tblPr>
              <a:tblGrid>
                <a:gridCol w="2232248"/>
                <a:gridCol w="1368152"/>
                <a:gridCol w="1440160"/>
                <a:gridCol w="1440160"/>
                <a:gridCol w="1368152"/>
              </a:tblGrid>
              <a:tr h="444332">
                <a:tc>
                  <a:txBody>
                    <a:bodyPr/>
                    <a:lstStyle/>
                    <a:p>
                      <a:pPr algn="ctr" latinLnBrk="1"/>
                      <a:r>
                        <a:rPr lang="ko-KR" altLang="en-US" sz="1400" dirty="0" smtClean="0"/>
                        <a:t>항목</a:t>
                      </a:r>
                      <a:endParaRPr lang="ko-KR" altLang="en-US" sz="1400" dirty="0"/>
                    </a:p>
                  </a:txBody>
                  <a:tcPr/>
                </a:tc>
                <a:tc>
                  <a:txBody>
                    <a:bodyPr/>
                    <a:lstStyle/>
                    <a:p>
                      <a:pPr algn="ctr" latinLnBrk="1"/>
                      <a:r>
                        <a:rPr lang="en-US" altLang="ko-KR" sz="1400" dirty="0" smtClean="0"/>
                        <a:t>1970</a:t>
                      </a:r>
                      <a:r>
                        <a:rPr lang="ko-KR" altLang="en-US" sz="1400" dirty="0" smtClean="0"/>
                        <a:t>년대</a:t>
                      </a:r>
                      <a:endParaRPr lang="ko-KR" altLang="en-US" sz="1400" dirty="0"/>
                    </a:p>
                  </a:txBody>
                  <a:tcPr/>
                </a:tc>
                <a:tc>
                  <a:txBody>
                    <a:bodyPr/>
                    <a:lstStyle/>
                    <a:p>
                      <a:pPr algn="ctr" latinLnBrk="1"/>
                      <a:r>
                        <a:rPr lang="en-US" altLang="ko-KR" sz="1400" dirty="0" smtClean="0"/>
                        <a:t>1980</a:t>
                      </a:r>
                      <a:r>
                        <a:rPr lang="ko-KR" altLang="en-US" sz="1400" dirty="0" smtClean="0"/>
                        <a:t>년대</a:t>
                      </a:r>
                      <a:endParaRPr lang="ko-KR" altLang="en-US" sz="1400" dirty="0"/>
                    </a:p>
                  </a:txBody>
                  <a:tcPr/>
                </a:tc>
                <a:tc>
                  <a:txBody>
                    <a:bodyPr/>
                    <a:lstStyle/>
                    <a:p>
                      <a:pPr algn="ctr" latinLnBrk="1"/>
                      <a:r>
                        <a:rPr lang="en-US" altLang="ko-KR" sz="1400" dirty="0" smtClean="0"/>
                        <a:t>1990</a:t>
                      </a:r>
                      <a:r>
                        <a:rPr lang="ko-KR" altLang="en-US" sz="1400" dirty="0" smtClean="0"/>
                        <a:t>년대</a:t>
                      </a:r>
                      <a:endParaRPr lang="ko-KR" altLang="en-US" sz="1400" dirty="0"/>
                    </a:p>
                  </a:txBody>
                  <a:tcPr/>
                </a:tc>
                <a:tc>
                  <a:txBody>
                    <a:bodyPr/>
                    <a:lstStyle/>
                    <a:p>
                      <a:pPr algn="ctr" latinLnBrk="1"/>
                      <a:r>
                        <a:rPr lang="en-US" altLang="ko-KR" sz="1400" dirty="0" smtClean="0"/>
                        <a:t>2000</a:t>
                      </a:r>
                      <a:r>
                        <a:rPr lang="ko-KR" altLang="en-US" sz="1400" dirty="0" smtClean="0"/>
                        <a:t>년대</a:t>
                      </a:r>
                      <a:endParaRPr lang="ko-KR" altLang="en-US" sz="1400" dirty="0"/>
                    </a:p>
                  </a:txBody>
                  <a:tcPr/>
                </a:tc>
              </a:tr>
              <a:tr h="444332">
                <a:tc>
                  <a:txBody>
                    <a:bodyPr/>
                    <a:lstStyle/>
                    <a:p>
                      <a:pPr algn="ctr" latinLnBrk="1"/>
                      <a:r>
                        <a:rPr lang="ko-KR" altLang="en-US" sz="1400" dirty="0" smtClean="0"/>
                        <a:t>배우자의 부정</a:t>
                      </a:r>
                      <a:endParaRPr lang="ko-KR" altLang="en-US" sz="1400" dirty="0"/>
                    </a:p>
                  </a:txBody>
                  <a:tcPr/>
                </a:tc>
                <a:tc>
                  <a:txBody>
                    <a:bodyPr/>
                    <a:lstStyle/>
                    <a:p>
                      <a:pPr algn="r" latinLnBrk="1"/>
                      <a:r>
                        <a:rPr lang="en-US" altLang="ko-KR" sz="1400" dirty="0" smtClean="0"/>
                        <a:t>31.1</a:t>
                      </a:r>
                      <a:endParaRPr lang="ko-KR" altLang="en-US" sz="1400" dirty="0"/>
                    </a:p>
                  </a:txBody>
                  <a:tcPr/>
                </a:tc>
                <a:tc>
                  <a:txBody>
                    <a:bodyPr/>
                    <a:lstStyle/>
                    <a:p>
                      <a:pPr algn="r" latinLnBrk="1"/>
                      <a:r>
                        <a:rPr lang="en-US" altLang="ko-KR" sz="1400" dirty="0" smtClean="0"/>
                        <a:t>28.8</a:t>
                      </a:r>
                      <a:endParaRPr lang="ko-KR" altLang="en-US" sz="1400" dirty="0"/>
                    </a:p>
                  </a:txBody>
                  <a:tcPr/>
                </a:tc>
                <a:tc>
                  <a:txBody>
                    <a:bodyPr/>
                    <a:lstStyle/>
                    <a:p>
                      <a:pPr algn="r" latinLnBrk="1"/>
                      <a:r>
                        <a:rPr lang="en-US" altLang="ko-KR" sz="1400" dirty="0" smtClean="0"/>
                        <a:t>26.8</a:t>
                      </a:r>
                      <a:endParaRPr lang="ko-KR" altLang="en-US" sz="1400" dirty="0"/>
                    </a:p>
                  </a:txBody>
                  <a:tcPr/>
                </a:tc>
                <a:tc>
                  <a:txBody>
                    <a:bodyPr/>
                    <a:lstStyle/>
                    <a:p>
                      <a:pPr algn="r" latinLnBrk="1"/>
                      <a:r>
                        <a:rPr lang="en-US" altLang="ko-KR" sz="1400" dirty="0" smtClean="0"/>
                        <a:t>23.4</a:t>
                      </a:r>
                      <a:endParaRPr lang="ko-KR" altLang="en-US" sz="1400" dirty="0"/>
                    </a:p>
                  </a:txBody>
                  <a:tcPr/>
                </a:tc>
              </a:tr>
              <a:tr h="444332">
                <a:tc>
                  <a:txBody>
                    <a:bodyPr/>
                    <a:lstStyle/>
                    <a:p>
                      <a:pPr algn="ctr" latinLnBrk="1"/>
                      <a:r>
                        <a:rPr lang="ko-KR" altLang="en-US" sz="1400" dirty="0" smtClean="0"/>
                        <a:t>정신적 육체적 학대</a:t>
                      </a:r>
                      <a:endParaRPr lang="ko-KR" altLang="en-US" sz="1400" dirty="0"/>
                    </a:p>
                  </a:txBody>
                  <a:tcPr/>
                </a:tc>
                <a:tc>
                  <a:txBody>
                    <a:bodyPr/>
                    <a:lstStyle/>
                    <a:p>
                      <a:pPr algn="r" latinLnBrk="1"/>
                      <a:r>
                        <a:rPr lang="en-US" altLang="ko-KR" sz="1400" dirty="0" smtClean="0"/>
                        <a:t>15.5</a:t>
                      </a:r>
                      <a:endParaRPr lang="ko-KR" altLang="en-US" sz="1400" dirty="0"/>
                    </a:p>
                  </a:txBody>
                  <a:tcPr/>
                </a:tc>
                <a:tc>
                  <a:txBody>
                    <a:bodyPr/>
                    <a:lstStyle/>
                    <a:p>
                      <a:pPr algn="r" latinLnBrk="1"/>
                      <a:r>
                        <a:rPr lang="en-US" altLang="ko-KR" sz="1400" dirty="0" smtClean="0"/>
                        <a:t>16.5</a:t>
                      </a:r>
                      <a:endParaRPr lang="ko-KR" altLang="en-US" sz="1400" dirty="0"/>
                    </a:p>
                  </a:txBody>
                  <a:tcPr/>
                </a:tc>
                <a:tc>
                  <a:txBody>
                    <a:bodyPr/>
                    <a:lstStyle/>
                    <a:p>
                      <a:pPr algn="r" latinLnBrk="1"/>
                      <a:r>
                        <a:rPr lang="en-US" altLang="ko-KR" sz="1400" dirty="0" smtClean="0"/>
                        <a:t>17.4</a:t>
                      </a:r>
                      <a:endParaRPr lang="ko-KR" altLang="en-US" sz="1400" dirty="0"/>
                    </a:p>
                  </a:txBody>
                  <a:tcPr/>
                </a:tc>
                <a:tc>
                  <a:txBody>
                    <a:bodyPr/>
                    <a:lstStyle/>
                    <a:p>
                      <a:pPr algn="r" latinLnBrk="1"/>
                      <a:r>
                        <a:rPr lang="en-US" altLang="ko-KR" sz="1400" dirty="0" smtClean="0"/>
                        <a:t>21.5</a:t>
                      </a:r>
                      <a:endParaRPr lang="ko-KR" altLang="en-US" sz="1400" dirty="0"/>
                    </a:p>
                  </a:txBody>
                  <a:tcPr/>
                </a:tc>
              </a:tr>
              <a:tr h="444332">
                <a:tc>
                  <a:txBody>
                    <a:bodyPr/>
                    <a:lstStyle/>
                    <a:p>
                      <a:pPr algn="ctr" latinLnBrk="1"/>
                      <a:r>
                        <a:rPr lang="ko-KR" altLang="en-US" sz="1400" dirty="0" smtClean="0"/>
                        <a:t>가족불화</a:t>
                      </a:r>
                      <a:endParaRPr lang="ko-KR" altLang="en-US" sz="1400" dirty="0"/>
                    </a:p>
                  </a:txBody>
                  <a:tcPr/>
                </a:tc>
                <a:tc>
                  <a:txBody>
                    <a:bodyPr/>
                    <a:lstStyle/>
                    <a:p>
                      <a:pPr algn="r" latinLnBrk="1"/>
                      <a:r>
                        <a:rPr lang="en-US" altLang="ko-KR" sz="1400" dirty="0" smtClean="0"/>
                        <a:t>14.4</a:t>
                      </a:r>
                      <a:endParaRPr lang="ko-KR" altLang="en-US" sz="1400" dirty="0"/>
                    </a:p>
                  </a:txBody>
                  <a:tcPr/>
                </a:tc>
                <a:tc>
                  <a:txBody>
                    <a:bodyPr/>
                    <a:lstStyle/>
                    <a:p>
                      <a:pPr algn="r" latinLnBrk="1"/>
                      <a:r>
                        <a:rPr lang="en-US" altLang="ko-KR" sz="1400" dirty="0" smtClean="0"/>
                        <a:t>16.7</a:t>
                      </a:r>
                      <a:endParaRPr lang="ko-KR" altLang="en-US" sz="1400" dirty="0"/>
                    </a:p>
                  </a:txBody>
                  <a:tcPr/>
                </a:tc>
                <a:tc>
                  <a:txBody>
                    <a:bodyPr/>
                    <a:lstStyle/>
                    <a:p>
                      <a:pPr algn="r" latinLnBrk="1"/>
                      <a:r>
                        <a:rPr lang="en-US" altLang="ko-KR" sz="1400" dirty="0" smtClean="0"/>
                        <a:t>17.6</a:t>
                      </a:r>
                      <a:endParaRPr lang="ko-KR" altLang="en-US" sz="1400" dirty="0"/>
                    </a:p>
                  </a:txBody>
                  <a:tcPr/>
                </a:tc>
                <a:tc>
                  <a:txBody>
                    <a:bodyPr/>
                    <a:lstStyle/>
                    <a:p>
                      <a:pPr algn="r" latinLnBrk="1"/>
                      <a:r>
                        <a:rPr lang="en-US" altLang="ko-KR" sz="1400" dirty="0" smtClean="0"/>
                        <a:t>14.4</a:t>
                      </a:r>
                      <a:endParaRPr lang="ko-KR" altLang="en-US" sz="1400" dirty="0"/>
                    </a:p>
                  </a:txBody>
                  <a:tcPr/>
                </a:tc>
              </a:tr>
              <a:tr h="444332">
                <a:tc>
                  <a:txBody>
                    <a:bodyPr/>
                    <a:lstStyle/>
                    <a:p>
                      <a:pPr algn="ctr" latinLnBrk="1"/>
                      <a:r>
                        <a:rPr lang="ko-KR" altLang="en-US" sz="1400" dirty="0" smtClean="0"/>
                        <a:t>성격차이</a:t>
                      </a:r>
                      <a:endParaRPr lang="ko-KR" altLang="en-US" sz="1400" dirty="0"/>
                    </a:p>
                  </a:txBody>
                  <a:tcPr/>
                </a:tc>
                <a:tc>
                  <a:txBody>
                    <a:bodyPr/>
                    <a:lstStyle/>
                    <a:p>
                      <a:pPr algn="r" latinLnBrk="1"/>
                      <a:r>
                        <a:rPr lang="en-US" altLang="ko-KR" sz="1400" dirty="0" smtClean="0"/>
                        <a:t>42.9</a:t>
                      </a:r>
                      <a:endParaRPr lang="ko-KR" altLang="en-US" sz="1400" dirty="0"/>
                    </a:p>
                  </a:txBody>
                  <a:tcPr/>
                </a:tc>
                <a:tc>
                  <a:txBody>
                    <a:bodyPr/>
                    <a:lstStyle/>
                    <a:p>
                      <a:pPr algn="r" latinLnBrk="1"/>
                      <a:r>
                        <a:rPr lang="en-US" altLang="ko-KR" sz="1400" dirty="0" smtClean="0"/>
                        <a:t>48.8</a:t>
                      </a:r>
                      <a:endParaRPr lang="ko-KR" altLang="en-US" sz="1400" dirty="0"/>
                    </a:p>
                  </a:txBody>
                  <a:tcPr/>
                </a:tc>
                <a:tc>
                  <a:txBody>
                    <a:bodyPr/>
                    <a:lstStyle/>
                    <a:p>
                      <a:pPr algn="r" latinLnBrk="1"/>
                      <a:r>
                        <a:rPr lang="en-US" altLang="ko-KR" sz="1400" dirty="0" smtClean="0"/>
                        <a:t>53.6</a:t>
                      </a:r>
                      <a:endParaRPr lang="ko-KR" altLang="en-US" sz="1400" dirty="0"/>
                    </a:p>
                  </a:txBody>
                  <a:tcPr/>
                </a:tc>
                <a:tc>
                  <a:txBody>
                    <a:bodyPr/>
                    <a:lstStyle/>
                    <a:p>
                      <a:pPr algn="r" latinLnBrk="1"/>
                      <a:r>
                        <a:rPr lang="en-US" altLang="ko-KR" sz="1400" dirty="0" smtClean="0"/>
                        <a:t>54.7</a:t>
                      </a:r>
                      <a:endParaRPr lang="ko-KR" altLang="en-US" sz="1400" dirty="0"/>
                    </a:p>
                  </a:txBody>
                  <a:tcPr/>
                </a:tc>
              </a:tr>
              <a:tr h="444332">
                <a:tc>
                  <a:txBody>
                    <a:bodyPr/>
                    <a:lstStyle/>
                    <a:p>
                      <a:pPr algn="ctr" latinLnBrk="1"/>
                      <a:r>
                        <a:rPr lang="ko-KR" altLang="en-US" sz="1400" dirty="0" smtClean="0"/>
                        <a:t>경제적 문제</a:t>
                      </a:r>
                      <a:endParaRPr lang="ko-KR" altLang="en-US" sz="1400" dirty="0"/>
                    </a:p>
                  </a:txBody>
                  <a:tcPr/>
                </a:tc>
                <a:tc>
                  <a:txBody>
                    <a:bodyPr/>
                    <a:lstStyle/>
                    <a:p>
                      <a:pPr algn="r" latinLnBrk="1"/>
                      <a:r>
                        <a:rPr lang="en-US" altLang="ko-KR" sz="1400" dirty="0" smtClean="0"/>
                        <a:t>9.9</a:t>
                      </a:r>
                      <a:endParaRPr lang="ko-KR" altLang="en-US" sz="1400" dirty="0"/>
                    </a:p>
                  </a:txBody>
                  <a:tcPr/>
                </a:tc>
                <a:tc>
                  <a:txBody>
                    <a:bodyPr/>
                    <a:lstStyle/>
                    <a:p>
                      <a:pPr algn="r" latinLnBrk="1"/>
                      <a:r>
                        <a:rPr lang="en-US" altLang="ko-KR" sz="1400" dirty="0" smtClean="0"/>
                        <a:t>12.2</a:t>
                      </a:r>
                      <a:endParaRPr lang="ko-KR" altLang="en-US" sz="1400" dirty="0"/>
                    </a:p>
                  </a:txBody>
                  <a:tcPr/>
                </a:tc>
                <a:tc>
                  <a:txBody>
                    <a:bodyPr/>
                    <a:lstStyle/>
                    <a:p>
                      <a:pPr algn="r" latinLnBrk="1"/>
                      <a:r>
                        <a:rPr lang="en-US" altLang="ko-KR" sz="1400" dirty="0" smtClean="0"/>
                        <a:t>12.4</a:t>
                      </a:r>
                      <a:endParaRPr lang="ko-KR" altLang="en-US" sz="1400" dirty="0"/>
                    </a:p>
                  </a:txBody>
                  <a:tcPr/>
                </a:tc>
                <a:tc>
                  <a:txBody>
                    <a:bodyPr/>
                    <a:lstStyle/>
                    <a:p>
                      <a:pPr algn="r" latinLnBrk="1"/>
                      <a:r>
                        <a:rPr lang="en-US" altLang="ko-KR" sz="1400" dirty="0" smtClean="0"/>
                        <a:t>13.7</a:t>
                      </a:r>
                      <a:endParaRPr lang="ko-KR" altLang="en-US" sz="1400" dirty="0"/>
                    </a:p>
                  </a:txBody>
                  <a:tcPr/>
                </a:tc>
              </a:tr>
              <a:tr h="444332">
                <a:tc>
                  <a:txBody>
                    <a:bodyPr/>
                    <a:lstStyle/>
                    <a:p>
                      <a:pPr algn="ctr" latinLnBrk="1"/>
                      <a:r>
                        <a:rPr lang="ko-KR" altLang="en-US" sz="1400" dirty="0" smtClean="0"/>
                        <a:t>건강 문제</a:t>
                      </a:r>
                      <a:endParaRPr lang="ko-KR" altLang="en-US" sz="1400" dirty="0"/>
                    </a:p>
                  </a:txBody>
                  <a:tcPr/>
                </a:tc>
                <a:tc>
                  <a:txBody>
                    <a:bodyPr/>
                    <a:lstStyle/>
                    <a:p>
                      <a:pPr algn="r" latinLnBrk="1"/>
                      <a:r>
                        <a:rPr lang="en-US" altLang="ko-KR" sz="1400" dirty="0" smtClean="0"/>
                        <a:t>4.5</a:t>
                      </a:r>
                      <a:endParaRPr lang="ko-KR" altLang="en-US" sz="1400" dirty="0"/>
                    </a:p>
                  </a:txBody>
                  <a:tcPr/>
                </a:tc>
                <a:tc>
                  <a:txBody>
                    <a:bodyPr/>
                    <a:lstStyle/>
                    <a:p>
                      <a:pPr algn="r" latinLnBrk="1"/>
                      <a:r>
                        <a:rPr lang="en-US" altLang="ko-KR" sz="1400" dirty="0" smtClean="0"/>
                        <a:t>5.0</a:t>
                      </a:r>
                      <a:endParaRPr lang="ko-KR" altLang="en-US" sz="1400" dirty="0"/>
                    </a:p>
                  </a:txBody>
                  <a:tcPr/>
                </a:tc>
                <a:tc>
                  <a:txBody>
                    <a:bodyPr/>
                    <a:lstStyle/>
                    <a:p>
                      <a:pPr algn="r" latinLnBrk="1"/>
                      <a:r>
                        <a:rPr lang="en-US" altLang="ko-KR" sz="1400" dirty="0" smtClean="0"/>
                        <a:t>5.5</a:t>
                      </a:r>
                      <a:endParaRPr lang="ko-KR" altLang="en-US" sz="1400" dirty="0"/>
                    </a:p>
                  </a:txBody>
                  <a:tcPr/>
                </a:tc>
                <a:tc>
                  <a:txBody>
                    <a:bodyPr/>
                    <a:lstStyle/>
                    <a:p>
                      <a:pPr algn="r" latinLnBrk="1"/>
                      <a:r>
                        <a:rPr lang="en-US" altLang="ko-KR" sz="1400" dirty="0" smtClean="0"/>
                        <a:t>5.7</a:t>
                      </a:r>
                      <a:endParaRPr lang="ko-KR" altLang="en-US" sz="1400" dirty="0"/>
                    </a:p>
                  </a:txBody>
                  <a:tcPr/>
                </a:tc>
              </a:tr>
              <a:tr h="444332">
                <a:tc>
                  <a:txBody>
                    <a:bodyPr/>
                    <a:lstStyle/>
                    <a:p>
                      <a:pPr algn="ctr" latinLnBrk="1"/>
                      <a:r>
                        <a:rPr lang="ko-KR" altLang="en-US" sz="1400" dirty="0" smtClean="0"/>
                        <a:t>동거 불응</a:t>
                      </a:r>
                      <a:endParaRPr lang="ko-KR" altLang="en-US" sz="1400" dirty="0"/>
                    </a:p>
                  </a:txBody>
                  <a:tcPr/>
                </a:tc>
                <a:tc>
                  <a:txBody>
                    <a:bodyPr/>
                    <a:lstStyle/>
                    <a:p>
                      <a:pPr algn="r" latinLnBrk="1"/>
                      <a:r>
                        <a:rPr lang="en-US" altLang="ko-KR" sz="1400" dirty="0" smtClean="0"/>
                        <a:t>14.7</a:t>
                      </a:r>
                      <a:endParaRPr lang="ko-KR" altLang="en-US" sz="1400" dirty="0"/>
                    </a:p>
                  </a:txBody>
                  <a:tcPr/>
                </a:tc>
                <a:tc>
                  <a:txBody>
                    <a:bodyPr/>
                    <a:lstStyle/>
                    <a:p>
                      <a:pPr algn="r" latinLnBrk="1"/>
                      <a:r>
                        <a:rPr lang="en-US" altLang="ko-KR" sz="1400" dirty="0" smtClean="0"/>
                        <a:t>15.8</a:t>
                      </a:r>
                      <a:endParaRPr lang="ko-KR" altLang="en-US" sz="1400" dirty="0"/>
                    </a:p>
                  </a:txBody>
                  <a:tcPr/>
                </a:tc>
                <a:tc>
                  <a:txBody>
                    <a:bodyPr/>
                    <a:lstStyle/>
                    <a:p>
                      <a:pPr algn="r" latinLnBrk="1"/>
                      <a:r>
                        <a:rPr lang="en-US" altLang="ko-KR" sz="1400" dirty="0" smtClean="0"/>
                        <a:t>12.1</a:t>
                      </a:r>
                      <a:endParaRPr lang="ko-KR" altLang="en-US" sz="1400" dirty="0"/>
                    </a:p>
                  </a:txBody>
                  <a:tcPr/>
                </a:tc>
                <a:tc>
                  <a:txBody>
                    <a:bodyPr/>
                    <a:lstStyle/>
                    <a:p>
                      <a:pPr algn="r" latinLnBrk="1"/>
                      <a:r>
                        <a:rPr lang="en-US" altLang="ko-KR" sz="1400" dirty="0" smtClean="0"/>
                        <a:t>7.0</a:t>
                      </a:r>
                      <a:endParaRPr lang="ko-KR" altLang="en-US" sz="1400" dirty="0"/>
                    </a:p>
                  </a:txBody>
                  <a:tcPr/>
                </a:tc>
              </a:tr>
              <a:tr h="444332">
                <a:tc>
                  <a:txBody>
                    <a:bodyPr/>
                    <a:lstStyle/>
                    <a:p>
                      <a:pPr algn="ctr" latinLnBrk="1"/>
                      <a:r>
                        <a:rPr lang="ko-KR" altLang="en-US" sz="1400" dirty="0" smtClean="0"/>
                        <a:t>과한 음주</a:t>
                      </a:r>
                      <a:endParaRPr lang="ko-KR" altLang="en-US" sz="1400" dirty="0"/>
                    </a:p>
                  </a:txBody>
                  <a:tcPr/>
                </a:tc>
                <a:tc>
                  <a:txBody>
                    <a:bodyPr/>
                    <a:lstStyle/>
                    <a:p>
                      <a:pPr algn="r" latinLnBrk="1"/>
                      <a:r>
                        <a:rPr lang="en-US" altLang="ko-KR" sz="1400" dirty="0" smtClean="0"/>
                        <a:t>9.7</a:t>
                      </a:r>
                      <a:endParaRPr lang="ko-KR" altLang="en-US" sz="1400" dirty="0"/>
                    </a:p>
                  </a:txBody>
                  <a:tcPr/>
                </a:tc>
                <a:tc>
                  <a:txBody>
                    <a:bodyPr/>
                    <a:lstStyle/>
                    <a:p>
                      <a:pPr algn="r" latinLnBrk="1"/>
                      <a:r>
                        <a:rPr lang="en-US" altLang="ko-KR" sz="1400" dirty="0" smtClean="0"/>
                        <a:t>9.8</a:t>
                      </a:r>
                      <a:endParaRPr lang="ko-KR" altLang="en-US" sz="1400" dirty="0"/>
                    </a:p>
                  </a:txBody>
                  <a:tcPr/>
                </a:tc>
                <a:tc>
                  <a:txBody>
                    <a:bodyPr/>
                    <a:lstStyle/>
                    <a:p>
                      <a:pPr algn="r" latinLnBrk="1"/>
                      <a:r>
                        <a:rPr lang="en-US" altLang="ko-KR" sz="1400" dirty="0" smtClean="0"/>
                        <a:t>8.7</a:t>
                      </a:r>
                      <a:endParaRPr lang="ko-KR" altLang="en-US" sz="1400" dirty="0"/>
                    </a:p>
                  </a:txBody>
                  <a:tcPr/>
                </a:tc>
                <a:tc>
                  <a:txBody>
                    <a:bodyPr/>
                    <a:lstStyle/>
                    <a:p>
                      <a:pPr algn="r" latinLnBrk="1"/>
                      <a:r>
                        <a:rPr lang="en-US" altLang="ko-KR" sz="1400" dirty="0" smtClean="0"/>
                        <a:t>2.5</a:t>
                      </a:r>
                      <a:endParaRPr lang="ko-KR" altLang="en-US" sz="1400" dirty="0"/>
                    </a:p>
                  </a:txBody>
                  <a:tcPr/>
                </a:tc>
              </a:tr>
              <a:tr h="412771">
                <a:tc>
                  <a:txBody>
                    <a:bodyPr/>
                    <a:lstStyle/>
                    <a:p>
                      <a:pPr algn="ctr" latinLnBrk="1"/>
                      <a:r>
                        <a:rPr lang="ko-KR" altLang="en-US" sz="1400" dirty="0" smtClean="0"/>
                        <a:t>가정을 버리다</a:t>
                      </a:r>
                      <a:endParaRPr lang="ko-KR" altLang="en-US" sz="1400" dirty="0"/>
                    </a:p>
                  </a:txBody>
                  <a:tcPr/>
                </a:tc>
                <a:tc>
                  <a:txBody>
                    <a:bodyPr/>
                    <a:lstStyle/>
                    <a:p>
                      <a:pPr algn="r" latinLnBrk="1"/>
                      <a:r>
                        <a:rPr lang="en-US" altLang="ko-KR" sz="1400" dirty="0" smtClean="0"/>
                        <a:t>17.5</a:t>
                      </a:r>
                      <a:endParaRPr lang="ko-KR" altLang="en-US" sz="1400" dirty="0"/>
                    </a:p>
                  </a:txBody>
                  <a:tcPr/>
                </a:tc>
                <a:tc>
                  <a:txBody>
                    <a:bodyPr/>
                    <a:lstStyle/>
                    <a:p>
                      <a:pPr algn="r" latinLnBrk="1"/>
                      <a:r>
                        <a:rPr lang="en-US" altLang="ko-KR" sz="1400" dirty="0" smtClean="0"/>
                        <a:t>17.1</a:t>
                      </a:r>
                      <a:endParaRPr lang="ko-KR" altLang="en-US" sz="1400" dirty="0"/>
                    </a:p>
                  </a:txBody>
                  <a:tcPr/>
                </a:tc>
                <a:tc>
                  <a:txBody>
                    <a:bodyPr/>
                    <a:lstStyle/>
                    <a:p>
                      <a:pPr algn="r" latinLnBrk="1"/>
                      <a:r>
                        <a:rPr lang="en-US" altLang="ko-KR" sz="1400" dirty="0" smtClean="0"/>
                        <a:t>15.7</a:t>
                      </a:r>
                      <a:endParaRPr lang="ko-KR" altLang="en-US" sz="1400" dirty="0"/>
                    </a:p>
                  </a:txBody>
                  <a:tcPr/>
                </a:tc>
                <a:tc>
                  <a:txBody>
                    <a:bodyPr/>
                    <a:lstStyle/>
                    <a:p>
                      <a:pPr algn="r" latinLnBrk="1"/>
                      <a:r>
                        <a:rPr lang="en-US" altLang="ko-KR" sz="1400" dirty="0" smtClean="0"/>
                        <a:t>12.3</a:t>
                      </a:r>
                      <a:endParaRPr lang="ko-KR" altLang="en-US" sz="1400" dirty="0"/>
                    </a:p>
                  </a:txBody>
                  <a:tcPr/>
                </a:tc>
              </a:tr>
              <a:tr h="412771">
                <a:tc>
                  <a:txBody>
                    <a:bodyPr/>
                    <a:lstStyle/>
                    <a:p>
                      <a:pPr algn="ctr" latinLnBrk="1"/>
                      <a:r>
                        <a:rPr lang="ko-KR" altLang="en-US" sz="1400" dirty="0" smtClean="0"/>
                        <a:t>이상성격</a:t>
                      </a:r>
                      <a:endParaRPr lang="ko-KR" altLang="en-US" sz="1400" dirty="0"/>
                    </a:p>
                  </a:txBody>
                  <a:tcPr/>
                </a:tc>
                <a:tc>
                  <a:txBody>
                    <a:bodyPr/>
                    <a:lstStyle/>
                    <a:p>
                      <a:pPr algn="r" latinLnBrk="1"/>
                      <a:r>
                        <a:rPr lang="en-US" altLang="ko-KR" sz="1400" dirty="0" smtClean="0"/>
                        <a:t>10.4</a:t>
                      </a:r>
                      <a:endParaRPr lang="ko-KR" altLang="en-US" sz="1400" dirty="0"/>
                    </a:p>
                  </a:txBody>
                  <a:tcPr/>
                </a:tc>
                <a:tc>
                  <a:txBody>
                    <a:bodyPr/>
                    <a:lstStyle/>
                    <a:p>
                      <a:pPr algn="r" latinLnBrk="1"/>
                      <a:r>
                        <a:rPr lang="en-US" altLang="ko-KR" sz="1400" dirty="0" smtClean="0"/>
                        <a:t>11.4</a:t>
                      </a:r>
                    </a:p>
                  </a:txBody>
                  <a:tcPr/>
                </a:tc>
                <a:tc>
                  <a:txBody>
                    <a:bodyPr/>
                    <a:lstStyle/>
                    <a:p>
                      <a:pPr algn="r" latinLnBrk="1"/>
                      <a:r>
                        <a:rPr lang="en-US" altLang="ko-KR" sz="1400" dirty="0" smtClean="0"/>
                        <a:t>11.4</a:t>
                      </a:r>
                      <a:endParaRPr lang="ko-KR" altLang="en-US" sz="1400" dirty="0"/>
                    </a:p>
                  </a:txBody>
                  <a:tcPr/>
                </a:tc>
                <a:tc>
                  <a:txBody>
                    <a:bodyPr/>
                    <a:lstStyle/>
                    <a:p>
                      <a:pPr algn="r" latinLnBrk="1"/>
                      <a:r>
                        <a:rPr lang="en-US" altLang="ko-KR" sz="1400" dirty="0" smtClean="0"/>
                        <a:t>11.8</a:t>
                      </a:r>
                      <a:endParaRPr lang="ko-KR" altLang="en-US" sz="1400"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내용 개체 틀 2"/>
          <p:cNvSpPr txBox="1">
            <a:spLocks/>
          </p:cNvSpPr>
          <p:nvPr/>
        </p:nvSpPr>
        <p:spPr>
          <a:xfrm>
            <a:off x="539552" y="260649"/>
            <a:ext cx="8229600" cy="3168352"/>
          </a:xfrm>
          <a:prstGeom prst="rect">
            <a:avLst/>
          </a:prstGeom>
        </p:spPr>
        <p:txBody>
          <a:bodyPr vert="horz" lIns="91440" tIns="45720" rIns="91440" bIns="45720" rtlCol="0">
            <a:normAutofit/>
          </a:bodyPr>
          <a:lstStyle/>
          <a:p>
            <a:pPr marL="514350" marR="0" lvl="0" indent="-514350" algn="l" defTabSz="914400" rtl="0" eaLnBrk="1" fontAlgn="auto" latinLnBrk="1" hangingPunct="1">
              <a:lnSpc>
                <a:spcPct val="110000"/>
              </a:lnSpc>
              <a:spcBef>
                <a:spcPct val="20000"/>
              </a:spcBef>
              <a:spcAft>
                <a:spcPts val="0"/>
              </a:spcAft>
              <a:buClrTx/>
              <a:buSzTx/>
              <a:tabLst/>
              <a:defRPr/>
            </a:pPr>
            <a:r>
              <a:rPr lang="en-US" altLang="ko-KR" sz="3200" b="1" dirty="0" smtClean="0"/>
              <a:t>4</a:t>
            </a:r>
            <a:r>
              <a:rPr lang="en-US" altLang="ko-KR" sz="3200" b="1" dirty="0" smtClean="0"/>
              <a:t>) </a:t>
            </a:r>
            <a:r>
              <a:rPr kumimoji="0" lang="zh-CN" altLang="en-US" sz="3200" b="1" i="0" u="none" strike="noStrike" kern="1200" cap="none" spc="0" normalizeH="0" baseline="0" noProof="0" dirty="0" smtClean="0">
                <a:ln>
                  <a:noFill/>
                </a:ln>
                <a:solidFill>
                  <a:schemeClr val="tx1"/>
                </a:solidFill>
                <a:effectLst/>
                <a:uLnTx/>
                <a:uFillTx/>
                <a:latin typeface="+mn-lt"/>
                <a:ea typeface="+mn-ea"/>
                <a:cs typeface="+mn-cs"/>
              </a:rPr>
              <a:t>主觀原因</a:t>
            </a:r>
            <a:endParaRPr kumimoji="0" lang="ko-KR" altLang="en-US" sz="3200" b="1"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5" name="표 6"/>
          <p:cNvGraphicFramePr>
            <a:graphicFrameLocks noGrp="1"/>
          </p:cNvGraphicFramePr>
          <p:nvPr/>
        </p:nvGraphicFramePr>
        <p:xfrm>
          <a:off x="683568" y="1268758"/>
          <a:ext cx="7848872" cy="4930709"/>
        </p:xfrm>
        <a:graphic>
          <a:graphicData uri="http://schemas.openxmlformats.org/drawingml/2006/table">
            <a:tbl>
              <a:tblPr firstRow="1" bandRow="1">
                <a:tableStyleId>{5C22544A-7EE6-4342-B048-85BDC9FD1C3A}</a:tableStyleId>
              </a:tblPr>
              <a:tblGrid>
                <a:gridCol w="2232248"/>
                <a:gridCol w="1368152"/>
                <a:gridCol w="1440160"/>
                <a:gridCol w="1440160"/>
                <a:gridCol w="1368152"/>
              </a:tblGrid>
              <a:tr h="454111">
                <a:tc>
                  <a:txBody>
                    <a:bodyPr/>
                    <a:lstStyle/>
                    <a:p>
                      <a:pPr algn="ctr" latinLnBrk="1"/>
                      <a:r>
                        <a:rPr lang="ko-KR" altLang="en-US" sz="1400" dirty="0" smtClean="0"/>
                        <a:t>항목</a:t>
                      </a:r>
                      <a:endParaRPr lang="ko-KR" altLang="en-US" sz="1400" dirty="0"/>
                    </a:p>
                  </a:txBody>
                  <a:tcPr/>
                </a:tc>
                <a:tc>
                  <a:txBody>
                    <a:bodyPr/>
                    <a:lstStyle/>
                    <a:p>
                      <a:pPr algn="ctr" latinLnBrk="1"/>
                      <a:r>
                        <a:rPr lang="en-US" altLang="ko-KR" sz="1400" dirty="0" smtClean="0"/>
                        <a:t>1970</a:t>
                      </a:r>
                      <a:r>
                        <a:rPr lang="ko-KR" altLang="en-US" sz="1400" dirty="0" smtClean="0"/>
                        <a:t>년대</a:t>
                      </a:r>
                      <a:endParaRPr lang="ko-KR" altLang="en-US" sz="1400" dirty="0"/>
                    </a:p>
                  </a:txBody>
                  <a:tcPr/>
                </a:tc>
                <a:tc>
                  <a:txBody>
                    <a:bodyPr/>
                    <a:lstStyle/>
                    <a:p>
                      <a:pPr algn="ctr" latinLnBrk="1"/>
                      <a:r>
                        <a:rPr lang="en-US" altLang="ko-KR" sz="1400" dirty="0" smtClean="0"/>
                        <a:t>1980</a:t>
                      </a:r>
                      <a:r>
                        <a:rPr lang="ko-KR" altLang="en-US" sz="1400" dirty="0" smtClean="0"/>
                        <a:t>년대</a:t>
                      </a:r>
                      <a:endParaRPr lang="ko-KR" altLang="en-US" sz="1400" dirty="0"/>
                    </a:p>
                  </a:txBody>
                  <a:tcPr/>
                </a:tc>
                <a:tc>
                  <a:txBody>
                    <a:bodyPr/>
                    <a:lstStyle/>
                    <a:p>
                      <a:pPr algn="ctr" latinLnBrk="1"/>
                      <a:r>
                        <a:rPr lang="en-US" altLang="ko-KR" sz="1400" dirty="0" smtClean="0"/>
                        <a:t>1990</a:t>
                      </a:r>
                      <a:r>
                        <a:rPr lang="ko-KR" altLang="en-US" sz="1400" dirty="0" smtClean="0"/>
                        <a:t>년대</a:t>
                      </a:r>
                      <a:endParaRPr lang="ko-KR" altLang="en-US" sz="1400" dirty="0"/>
                    </a:p>
                  </a:txBody>
                  <a:tcPr/>
                </a:tc>
                <a:tc>
                  <a:txBody>
                    <a:bodyPr/>
                    <a:lstStyle/>
                    <a:p>
                      <a:pPr algn="ctr" latinLnBrk="1"/>
                      <a:r>
                        <a:rPr lang="en-US" altLang="ko-KR" sz="1400" dirty="0" smtClean="0"/>
                        <a:t>2000</a:t>
                      </a:r>
                      <a:r>
                        <a:rPr lang="ko-KR" altLang="en-US" sz="1400" dirty="0" smtClean="0"/>
                        <a:t>년대</a:t>
                      </a:r>
                      <a:endParaRPr lang="ko-KR" altLang="en-US" sz="1400" dirty="0"/>
                    </a:p>
                  </a:txBody>
                  <a:tcPr/>
                </a:tc>
              </a:tr>
              <a:tr h="454111">
                <a:tc>
                  <a:txBody>
                    <a:bodyPr/>
                    <a:lstStyle/>
                    <a:p>
                      <a:pPr algn="ctr" latinLnBrk="1"/>
                      <a:r>
                        <a:rPr lang="zh-CN" altLang="en-US" sz="1400" dirty="0" smtClean="0"/>
                        <a:t>有配偶者的不貞</a:t>
                      </a:r>
                      <a:endParaRPr lang="ko-KR" altLang="en-US" sz="1400" dirty="0"/>
                    </a:p>
                  </a:txBody>
                  <a:tcPr/>
                </a:tc>
                <a:tc>
                  <a:txBody>
                    <a:bodyPr/>
                    <a:lstStyle/>
                    <a:p>
                      <a:pPr algn="r" latinLnBrk="1"/>
                      <a:r>
                        <a:rPr lang="en-US" altLang="ko-KR" sz="1400" dirty="0" smtClean="0"/>
                        <a:t>31.1</a:t>
                      </a:r>
                      <a:endParaRPr lang="ko-KR" altLang="en-US" sz="1400" dirty="0"/>
                    </a:p>
                  </a:txBody>
                  <a:tcPr/>
                </a:tc>
                <a:tc>
                  <a:txBody>
                    <a:bodyPr/>
                    <a:lstStyle/>
                    <a:p>
                      <a:pPr algn="r" latinLnBrk="1"/>
                      <a:r>
                        <a:rPr lang="en-US" altLang="ko-KR" sz="1400" dirty="0" smtClean="0"/>
                        <a:t>28.8</a:t>
                      </a:r>
                      <a:endParaRPr lang="ko-KR" altLang="en-US" sz="1400" dirty="0"/>
                    </a:p>
                  </a:txBody>
                  <a:tcPr/>
                </a:tc>
                <a:tc>
                  <a:txBody>
                    <a:bodyPr/>
                    <a:lstStyle/>
                    <a:p>
                      <a:pPr algn="r" latinLnBrk="1"/>
                      <a:r>
                        <a:rPr lang="en-US" altLang="ko-KR" sz="1400" dirty="0" smtClean="0"/>
                        <a:t>26.8</a:t>
                      </a:r>
                      <a:endParaRPr lang="ko-KR" altLang="en-US" sz="1400" dirty="0"/>
                    </a:p>
                  </a:txBody>
                  <a:tcPr/>
                </a:tc>
                <a:tc>
                  <a:txBody>
                    <a:bodyPr/>
                    <a:lstStyle/>
                    <a:p>
                      <a:pPr algn="r" latinLnBrk="1"/>
                      <a:r>
                        <a:rPr lang="en-US" altLang="ko-KR" sz="1400" dirty="0" smtClean="0"/>
                        <a:t>23.4</a:t>
                      </a:r>
                      <a:endParaRPr lang="ko-KR" altLang="en-US" sz="1400" dirty="0"/>
                    </a:p>
                  </a:txBody>
                  <a:tcPr/>
                </a:tc>
              </a:tr>
              <a:tr h="454111">
                <a:tc>
                  <a:txBody>
                    <a:bodyPr/>
                    <a:lstStyle/>
                    <a:p>
                      <a:pPr algn="ctr" latinLnBrk="1"/>
                      <a:r>
                        <a:rPr lang="zh-CN" altLang="en-US" sz="1400" dirty="0" smtClean="0"/>
                        <a:t>精神上肉體上的虐待</a:t>
                      </a:r>
                      <a:endParaRPr lang="ko-KR" altLang="en-US" sz="1400" dirty="0"/>
                    </a:p>
                  </a:txBody>
                  <a:tcPr/>
                </a:tc>
                <a:tc>
                  <a:txBody>
                    <a:bodyPr/>
                    <a:lstStyle/>
                    <a:p>
                      <a:pPr algn="r" latinLnBrk="1"/>
                      <a:r>
                        <a:rPr lang="en-US" altLang="ko-KR" sz="1400" dirty="0" smtClean="0"/>
                        <a:t>15.5</a:t>
                      </a:r>
                      <a:endParaRPr lang="ko-KR" altLang="en-US" sz="1400" dirty="0"/>
                    </a:p>
                  </a:txBody>
                  <a:tcPr/>
                </a:tc>
                <a:tc>
                  <a:txBody>
                    <a:bodyPr/>
                    <a:lstStyle/>
                    <a:p>
                      <a:pPr algn="r" latinLnBrk="1"/>
                      <a:r>
                        <a:rPr lang="en-US" altLang="ko-KR" sz="1400" dirty="0" smtClean="0"/>
                        <a:t>16.5</a:t>
                      </a:r>
                      <a:endParaRPr lang="ko-KR" altLang="en-US" sz="1400" dirty="0"/>
                    </a:p>
                  </a:txBody>
                  <a:tcPr/>
                </a:tc>
                <a:tc>
                  <a:txBody>
                    <a:bodyPr/>
                    <a:lstStyle/>
                    <a:p>
                      <a:pPr algn="r" latinLnBrk="1"/>
                      <a:r>
                        <a:rPr lang="en-US" altLang="ko-KR" sz="1400" dirty="0" smtClean="0"/>
                        <a:t>17.4</a:t>
                      </a:r>
                      <a:endParaRPr lang="ko-KR" altLang="en-US" sz="1400" dirty="0"/>
                    </a:p>
                  </a:txBody>
                  <a:tcPr/>
                </a:tc>
                <a:tc>
                  <a:txBody>
                    <a:bodyPr/>
                    <a:lstStyle/>
                    <a:p>
                      <a:pPr algn="r" latinLnBrk="1"/>
                      <a:r>
                        <a:rPr lang="en-US" altLang="ko-KR" sz="1400" dirty="0" smtClean="0"/>
                        <a:t>21.5</a:t>
                      </a:r>
                      <a:endParaRPr lang="ko-KR" altLang="en-US" sz="1400" dirty="0"/>
                    </a:p>
                  </a:txBody>
                  <a:tcPr/>
                </a:tc>
              </a:tr>
              <a:tr h="454111">
                <a:tc>
                  <a:txBody>
                    <a:bodyPr/>
                    <a:lstStyle/>
                    <a:p>
                      <a:pPr algn="ctr" latinLnBrk="1"/>
                      <a:r>
                        <a:rPr lang="zh-CN" altLang="en-US" sz="1400" dirty="0" smtClean="0"/>
                        <a:t>家庭不和睦</a:t>
                      </a:r>
                      <a:endParaRPr lang="ko-KR" altLang="en-US" sz="1400" dirty="0"/>
                    </a:p>
                  </a:txBody>
                  <a:tcPr/>
                </a:tc>
                <a:tc>
                  <a:txBody>
                    <a:bodyPr/>
                    <a:lstStyle/>
                    <a:p>
                      <a:pPr algn="r" latinLnBrk="1"/>
                      <a:r>
                        <a:rPr lang="en-US" altLang="ko-KR" sz="1400" dirty="0" smtClean="0"/>
                        <a:t>14.4</a:t>
                      </a:r>
                      <a:endParaRPr lang="ko-KR" altLang="en-US" sz="1400" dirty="0"/>
                    </a:p>
                  </a:txBody>
                  <a:tcPr/>
                </a:tc>
                <a:tc>
                  <a:txBody>
                    <a:bodyPr/>
                    <a:lstStyle/>
                    <a:p>
                      <a:pPr algn="r" latinLnBrk="1"/>
                      <a:r>
                        <a:rPr lang="en-US" altLang="ko-KR" sz="1400" dirty="0" smtClean="0"/>
                        <a:t>16.7</a:t>
                      </a:r>
                      <a:endParaRPr lang="ko-KR" altLang="en-US" sz="1400" dirty="0"/>
                    </a:p>
                  </a:txBody>
                  <a:tcPr/>
                </a:tc>
                <a:tc>
                  <a:txBody>
                    <a:bodyPr/>
                    <a:lstStyle/>
                    <a:p>
                      <a:pPr algn="r" latinLnBrk="1"/>
                      <a:r>
                        <a:rPr lang="en-US" altLang="ko-KR" sz="1400" dirty="0" smtClean="0"/>
                        <a:t>17.6</a:t>
                      </a:r>
                      <a:endParaRPr lang="ko-KR" altLang="en-US" sz="1400" dirty="0"/>
                    </a:p>
                  </a:txBody>
                  <a:tcPr/>
                </a:tc>
                <a:tc>
                  <a:txBody>
                    <a:bodyPr/>
                    <a:lstStyle/>
                    <a:p>
                      <a:pPr algn="r" latinLnBrk="1"/>
                      <a:r>
                        <a:rPr lang="en-US" altLang="ko-KR" sz="1400" dirty="0" smtClean="0"/>
                        <a:t>14.4</a:t>
                      </a:r>
                      <a:endParaRPr lang="ko-KR" altLang="en-US" sz="1400" dirty="0"/>
                    </a:p>
                  </a:txBody>
                  <a:tcPr/>
                </a:tc>
              </a:tr>
              <a:tr h="454111">
                <a:tc>
                  <a:txBody>
                    <a:bodyPr/>
                    <a:lstStyle/>
                    <a:p>
                      <a:pPr algn="ctr" latinLnBrk="1"/>
                      <a:r>
                        <a:rPr lang="zh-CN" altLang="en-US" sz="1400" dirty="0" smtClean="0"/>
                        <a:t>性格差異</a:t>
                      </a:r>
                      <a:endParaRPr lang="ko-KR" altLang="en-US" sz="1400" dirty="0"/>
                    </a:p>
                  </a:txBody>
                  <a:tcPr/>
                </a:tc>
                <a:tc>
                  <a:txBody>
                    <a:bodyPr/>
                    <a:lstStyle/>
                    <a:p>
                      <a:pPr algn="r" latinLnBrk="1"/>
                      <a:r>
                        <a:rPr lang="en-US" altLang="ko-KR" sz="1400" dirty="0" smtClean="0"/>
                        <a:t>42.9</a:t>
                      </a:r>
                      <a:endParaRPr lang="ko-KR" altLang="en-US" sz="1400" dirty="0"/>
                    </a:p>
                  </a:txBody>
                  <a:tcPr/>
                </a:tc>
                <a:tc>
                  <a:txBody>
                    <a:bodyPr/>
                    <a:lstStyle/>
                    <a:p>
                      <a:pPr algn="r" latinLnBrk="1"/>
                      <a:r>
                        <a:rPr lang="en-US" altLang="ko-KR" sz="1400" dirty="0" smtClean="0"/>
                        <a:t>48.8</a:t>
                      </a:r>
                      <a:endParaRPr lang="ko-KR" altLang="en-US" sz="1400" dirty="0"/>
                    </a:p>
                  </a:txBody>
                  <a:tcPr/>
                </a:tc>
                <a:tc>
                  <a:txBody>
                    <a:bodyPr/>
                    <a:lstStyle/>
                    <a:p>
                      <a:pPr algn="r" latinLnBrk="1"/>
                      <a:r>
                        <a:rPr lang="en-US" altLang="ko-KR" sz="1400" dirty="0" smtClean="0"/>
                        <a:t>53.6</a:t>
                      </a:r>
                      <a:endParaRPr lang="ko-KR" altLang="en-US" sz="1400" dirty="0"/>
                    </a:p>
                  </a:txBody>
                  <a:tcPr/>
                </a:tc>
                <a:tc>
                  <a:txBody>
                    <a:bodyPr/>
                    <a:lstStyle/>
                    <a:p>
                      <a:pPr algn="r" latinLnBrk="1"/>
                      <a:r>
                        <a:rPr lang="en-US" altLang="ko-KR" sz="1400" dirty="0" smtClean="0"/>
                        <a:t>54.7</a:t>
                      </a:r>
                      <a:endParaRPr lang="ko-KR" altLang="en-US" sz="1400" dirty="0"/>
                    </a:p>
                  </a:txBody>
                  <a:tcPr/>
                </a:tc>
              </a:tr>
              <a:tr h="454111">
                <a:tc>
                  <a:txBody>
                    <a:bodyPr/>
                    <a:lstStyle/>
                    <a:p>
                      <a:pPr algn="ctr" latinLnBrk="1"/>
                      <a:r>
                        <a:rPr lang="zh-CN" altLang="en-US" sz="1400" dirty="0" smtClean="0"/>
                        <a:t>經濟問題</a:t>
                      </a:r>
                      <a:endParaRPr lang="ko-KR" altLang="en-US" sz="1400" dirty="0"/>
                    </a:p>
                  </a:txBody>
                  <a:tcPr/>
                </a:tc>
                <a:tc>
                  <a:txBody>
                    <a:bodyPr/>
                    <a:lstStyle/>
                    <a:p>
                      <a:pPr algn="r" latinLnBrk="1"/>
                      <a:r>
                        <a:rPr lang="en-US" altLang="ko-KR" sz="1400" dirty="0" smtClean="0"/>
                        <a:t>9.9</a:t>
                      </a:r>
                      <a:endParaRPr lang="ko-KR" altLang="en-US" sz="1400" dirty="0"/>
                    </a:p>
                  </a:txBody>
                  <a:tcPr/>
                </a:tc>
                <a:tc>
                  <a:txBody>
                    <a:bodyPr/>
                    <a:lstStyle/>
                    <a:p>
                      <a:pPr algn="r" latinLnBrk="1"/>
                      <a:r>
                        <a:rPr lang="en-US" altLang="ko-KR" sz="1400" dirty="0" smtClean="0"/>
                        <a:t>12.2</a:t>
                      </a:r>
                      <a:endParaRPr lang="ko-KR" altLang="en-US" sz="1400" dirty="0"/>
                    </a:p>
                  </a:txBody>
                  <a:tcPr/>
                </a:tc>
                <a:tc>
                  <a:txBody>
                    <a:bodyPr/>
                    <a:lstStyle/>
                    <a:p>
                      <a:pPr algn="r" latinLnBrk="1"/>
                      <a:r>
                        <a:rPr lang="en-US" altLang="ko-KR" sz="1400" dirty="0" smtClean="0"/>
                        <a:t>12.4</a:t>
                      </a:r>
                      <a:endParaRPr lang="ko-KR" altLang="en-US" sz="1400" dirty="0"/>
                    </a:p>
                  </a:txBody>
                  <a:tcPr/>
                </a:tc>
                <a:tc>
                  <a:txBody>
                    <a:bodyPr/>
                    <a:lstStyle/>
                    <a:p>
                      <a:pPr algn="r" latinLnBrk="1"/>
                      <a:r>
                        <a:rPr lang="en-US" altLang="ko-KR" sz="1400" dirty="0" smtClean="0"/>
                        <a:t>13.7</a:t>
                      </a:r>
                      <a:endParaRPr lang="ko-KR" altLang="en-US" sz="1400" dirty="0"/>
                    </a:p>
                  </a:txBody>
                  <a:tcPr/>
                </a:tc>
              </a:tr>
              <a:tr h="454111">
                <a:tc>
                  <a:txBody>
                    <a:bodyPr/>
                    <a:lstStyle/>
                    <a:p>
                      <a:pPr algn="ctr" latinLnBrk="1"/>
                      <a:r>
                        <a:rPr lang="zh-CN" altLang="en-US" sz="1400" dirty="0" smtClean="0"/>
                        <a:t>健康問題</a:t>
                      </a:r>
                      <a:endParaRPr lang="ko-KR" altLang="en-US" sz="1400" dirty="0"/>
                    </a:p>
                  </a:txBody>
                  <a:tcPr/>
                </a:tc>
                <a:tc>
                  <a:txBody>
                    <a:bodyPr/>
                    <a:lstStyle/>
                    <a:p>
                      <a:pPr algn="r" latinLnBrk="1"/>
                      <a:r>
                        <a:rPr lang="en-US" altLang="ko-KR" sz="1400" dirty="0" smtClean="0"/>
                        <a:t>4.5</a:t>
                      </a:r>
                      <a:endParaRPr lang="ko-KR" altLang="en-US" sz="1400" dirty="0"/>
                    </a:p>
                  </a:txBody>
                  <a:tcPr/>
                </a:tc>
                <a:tc>
                  <a:txBody>
                    <a:bodyPr/>
                    <a:lstStyle/>
                    <a:p>
                      <a:pPr algn="r" latinLnBrk="1"/>
                      <a:r>
                        <a:rPr lang="en-US" altLang="ko-KR" sz="1400" dirty="0" smtClean="0"/>
                        <a:t>5.0</a:t>
                      </a:r>
                      <a:endParaRPr lang="ko-KR" altLang="en-US" sz="1400" dirty="0"/>
                    </a:p>
                  </a:txBody>
                  <a:tcPr/>
                </a:tc>
                <a:tc>
                  <a:txBody>
                    <a:bodyPr/>
                    <a:lstStyle/>
                    <a:p>
                      <a:pPr algn="r" latinLnBrk="1"/>
                      <a:r>
                        <a:rPr lang="en-US" altLang="ko-KR" sz="1400" dirty="0" smtClean="0"/>
                        <a:t>5.5</a:t>
                      </a:r>
                      <a:endParaRPr lang="ko-KR" altLang="en-US" sz="1400" dirty="0"/>
                    </a:p>
                  </a:txBody>
                  <a:tcPr/>
                </a:tc>
                <a:tc>
                  <a:txBody>
                    <a:bodyPr/>
                    <a:lstStyle/>
                    <a:p>
                      <a:pPr algn="r" latinLnBrk="1"/>
                      <a:r>
                        <a:rPr lang="en-US" altLang="ko-KR" sz="1400" dirty="0" smtClean="0"/>
                        <a:t>5.7</a:t>
                      </a:r>
                      <a:endParaRPr lang="ko-KR" altLang="en-US" sz="1400" dirty="0"/>
                    </a:p>
                  </a:txBody>
                  <a:tcPr/>
                </a:tc>
              </a:tr>
              <a:tr h="454111">
                <a:tc>
                  <a:txBody>
                    <a:bodyPr/>
                    <a:lstStyle/>
                    <a:p>
                      <a:pPr algn="ctr" latinLnBrk="1"/>
                      <a:r>
                        <a:rPr lang="zh-CN" altLang="en-US" sz="1400" dirty="0" smtClean="0"/>
                        <a:t>不接受同居</a:t>
                      </a:r>
                      <a:endParaRPr lang="ko-KR" altLang="en-US" sz="1400" dirty="0"/>
                    </a:p>
                  </a:txBody>
                  <a:tcPr/>
                </a:tc>
                <a:tc>
                  <a:txBody>
                    <a:bodyPr/>
                    <a:lstStyle/>
                    <a:p>
                      <a:pPr algn="r" latinLnBrk="1"/>
                      <a:r>
                        <a:rPr lang="en-US" altLang="ko-KR" sz="1400" dirty="0" smtClean="0"/>
                        <a:t>14.7</a:t>
                      </a:r>
                      <a:endParaRPr lang="ko-KR" altLang="en-US" sz="1400" dirty="0"/>
                    </a:p>
                  </a:txBody>
                  <a:tcPr/>
                </a:tc>
                <a:tc>
                  <a:txBody>
                    <a:bodyPr/>
                    <a:lstStyle/>
                    <a:p>
                      <a:pPr algn="r" latinLnBrk="1"/>
                      <a:r>
                        <a:rPr lang="en-US" altLang="ko-KR" sz="1400" dirty="0" smtClean="0"/>
                        <a:t>15.8</a:t>
                      </a:r>
                      <a:endParaRPr lang="ko-KR" altLang="en-US" sz="1400" dirty="0"/>
                    </a:p>
                  </a:txBody>
                  <a:tcPr/>
                </a:tc>
                <a:tc>
                  <a:txBody>
                    <a:bodyPr/>
                    <a:lstStyle/>
                    <a:p>
                      <a:pPr algn="r" latinLnBrk="1"/>
                      <a:r>
                        <a:rPr lang="en-US" altLang="ko-KR" sz="1400" dirty="0" smtClean="0"/>
                        <a:t>12.1</a:t>
                      </a:r>
                      <a:endParaRPr lang="ko-KR" altLang="en-US" sz="1400" dirty="0"/>
                    </a:p>
                  </a:txBody>
                  <a:tcPr/>
                </a:tc>
                <a:tc>
                  <a:txBody>
                    <a:bodyPr/>
                    <a:lstStyle/>
                    <a:p>
                      <a:pPr algn="r" latinLnBrk="1"/>
                      <a:r>
                        <a:rPr lang="en-US" altLang="ko-KR" sz="1400" dirty="0" smtClean="0"/>
                        <a:t>7.0</a:t>
                      </a:r>
                      <a:endParaRPr lang="ko-KR" altLang="en-US" sz="1400" dirty="0"/>
                    </a:p>
                  </a:txBody>
                  <a:tcPr/>
                </a:tc>
              </a:tr>
              <a:tr h="454111">
                <a:tc>
                  <a:txBody>
                    <a:bodyPr/>
                    <a:lstStyle/>
                    <a:p>
                      <a:pPr algn="ctr" latinLnBrk="1"/>
                      <a:r>
                        <a:rPr lang="zh-CN" altLang="en-US" sz="1400" dirty="0" smtClean="0"/>
                        <a:t>過度飲酒</a:t>
                      </a:r>
                      <a:endParaRPr lang="ko-KR" altLang="en-US" sz="1400" dirty="0"/>
                    </a:p>
                  </a:txBody>
                  <a:tcPr/>
                </a:tc>
                <a:tc>
                  <a:txBody>
                    <a:bodyPr/>
                    <a:lstStyle/>
                    <a:p>
                      <a:pPr algn="r" latinLnBrk="1"/>
                      <a:r>
                        <a:rPr lang="en-US" altLang="ko-KR" sz="1400" dirty="0" smtClean="0"/>
                        <a:t>9.7</a:t>
                      </a:r>
                      <a:endParaRPr lang="ko-KR" altLang="en-US" sz="1400" dirty="0"/>
                    </a:p>
                  </a:txBody>
                  <a:tcPr/>
                </a:tc>
                <a:tc>
                  <a:txBody>
                    <a:bodyPr/>
                    <a:lstStyle/>
                    <a:p>
                      <a:pPr algn="r" latinLnBrk="1"/>
                      <a:r>
                        <a:rPr lang="en-US" altLang="ko-KR" sz="1400" dirty="0" smtClean="0"/>
                        <a:t>9.8</a:t>
                      </a:r>
                      <a:endParaRPr lang="ko-KR" altLang="en-US" sz="1400" dirty="0"/>
                    </a:p>
                  </a:txBody>
                  <a:tcPr/>
                </a:tc>
                <a:tc>
                  <a:txBody>
                    <a:bodyPr/>
                    <a:lstStyle/>
                    <a:p>
                      <a:pPr algn="r" latinLnBrk="1"/>
                      <a:r>
                        <a:rPr lang="en-US" altLang="ko-KR" sz="1400" dirty="0" smtClean="0"/>
                        <a:t>8.7</a:t>
                      </a:r>
                      <a:endParaRPr lang="ko-KR" altLang="en-US" sz="1400" dirty="0"/>
                    </a:p>
                  </a:txBody>
                  <a:tcPr/>
                </a:tc>
                <a:tc>
                  <a:txBody>
                    <a:bodyPr/>
                    <a:lstStyle/>
                    <a:p>
                      <a:pPr algn="r" latinLnBrk="1"/>
                      <a:r>
                        <a:rPr lang="en-US" altLang="ko-KR" sz="1400" dirty="0" smtClean="0"/>
                        <a:t>2.5</a:t>
                      </a:r>
                      <a:endParaRPr lang="ko-KR" altLang="en-US" sz="1400" dirty="0"/>
                    </a:p>
                  </a:txBody>
                  <a:tcPr/>
                </a:tc>
              </a:tr>
              <a:tr h="421855">
                <a:tc>
                  <a:txBody>
                    <a:bodyPr/>
                    <a:lstStyle/>
                    <a:p>
                      <a:pPr algn="ctr" latinLnBrk="1"/>
                      <a:r>
                        <a:rPr lang="zh-CN" altLang="en-US" sz="1400" dirty="0" smtClean="0"/>
                        <a:t>拋弃家庭</a:t>
                      </a:r>
                      <a:endParaRPr lang="ko-KR" altLang="en-US" sz="1400" dirty="0"/>
                    </a:p>
                  </a:txBody>
                  <a:tcPr/>
                </a:tc>
                <a:tc>
                  <a:txBody>
                    <a:bodyPr/>
                    <a:lstStyle/>
                    <a:p>
                      <a:pPr algn="r" latinLnBrk="1"/>
                      <a:r>
                        <a:rPr lang="en-US" altLang="ko-KR" sz="1400" dirty="0" smtClean="0"/>
                        <a:t>17.5</a:t>
                      </a:r>
                      <a:endParaRPr lang="ko-KR" altLang="en-US" sz="1400" dirty="0"/>
                    </a:p>
                  </a:txBody>
                  <a:tcPr/>
                </a:tc>
                <a:tc>
                  <a:txBody>
                    <a:bodyPr/>
                    <a:lstStyle/>
                    <a:p>
                      <a:pPr algn="r" latinLnBrk="1"/>
                      <a:r>
                        <a:rPr lang="en-US" altLang="ko-KR" sz="1400" dirty="0" smtClean="0"/>
                        <a:t>17.1</a:t>
                      </a:r>
                      <a:endParaRPr lang="ko-KR" altLang="en-US" sz="1400" dirty="0"/>
                    </a:p>
                  </a:txBody>
                  <a:tcPr/>
                </a:tc>
                <a:tc>
                  <a:txBody>
                    <a:bodyPr/>
                    <a:lstStyle/>
                    <a:p>
                      <a:pPr algn="r" latinLnBrk="1"/>
                      <a:r>
                        <a:rPr lang="en-US" altLang="ko-KR" sz="1400" dirty="0" smtClean="0"/>
                        <a:t>15.7</a:t>
                      </a:r>
                      <a:endParaRPr lang="ko-KR" altLang="en-US" sz="1400" dirty="0"/>
                    </a:p>
                  </a:txBody>
                  <a:tcPr/>
                </a:tc>
                <a:tc>
                  <a:txBody>
                    <a:bodyPr/>
                    <a:lstStyle/>
                    <a:p>
                      <a:pPr algn="r" latinLnBrk="1"/>
                      <a:r>
                        <a:rPr lang="en-US" altLang="ko-KR" sz="1400" dirty="0" smtClean="0"/>
                        <a:t>12.3</a:t>
                      </a:r>
                      <a:endParaRPr lang="ko-KR" altLang="en-US" sz="1400" dirty="0"/>
                    </a:p>
                  </a:txBody>
                  <a:tcPr/>
                </a:tc>
              </a:tr>
              <a:tr h="421855">
                <a:tc>
                  <a:txBody>
                    <a:bodyPr/>
                    <a:lstStyle/>
                    <a:p>
                      <a:pPr algn="ctr" latinLnBrk="1"/>
                      <a:r>
                        <a:rPr lang="zh-CN" altLang="en-US" sz="1400" dirty="0" smtClean="0"/>
                        <a:t>怪異性格</a:t>
                      </a:r>
                      <a:endParaRPr lang="ko-KR" altLang="en-US" sz="1400" dirty="0"/>
                    </a:p>
                  </a:txBody>
                  <a:tcPr/>
                </a:tc>
                <a:tc>
                  <a:txBody>
                    <a:bodyPr/>
                    <a:lstStyle/>
                    <a:p>
                      <a:pPr algn="r" latinLnBrk="1"/>
                      <a:r>
                        <a:rPr lang="en-US" altLang="ko-KR" sz="1400" dirty="0" smtClean="0"/>
                        <a:t>10.4</a:t>
                      </a:r>
                      <a:endParaRPr lang="ko-KR" altLang="en-US" sz="1400" dirty="0"/>
                    </a:p>
                  </a:txBody>
                  <a:tcPr/>
                </a:tc>
                <a:tc>
                  <a:txBody>
                    <a:bodyPr/>
                    <a:lstStyle/>
                    <a:p>
                      <a:pPr algn="r" latinLnBrk="1"/>
                      <a:r>
                        <a:rPr lang="en-US" altLang="ko-KR" sz="1400" dirty="0" smtClean="0"/>
                        <a:t>11.4</a:t>
                      </a:r>
                    </a:p>
                  </a:txBody>
                  <a:tcPr/>
                </a:tc>
                <a:tc>
                  <a:txBody>
                    <a:bodyPr/>
                    <a:lstStyle/>
                    <a:p>
                      <a:pPr algn="r" latinLnBrk="1"/>
                      <a:r>
                        <a:rPr lang="en-US" altLang="ko-KR" sz="1400" dirty="0" smtClean="0"/>
                        <a:t>11.4</a:t>
                      </a:r>
                      <a:endParaRPr lang="ko-KR" altLang="en-US" sz="1400" dirty="0"/>
                    </a:p>
                  </a:txBody>
                  <a:tcPr/>
                </a:tc>
                <a:tc>
                  <a:txBody>
                    <a:bodyPr/>
                    <a:lstStyle/>
                    <a:p>
                      <a:pPr algn="r" latinLnBrk="1"/>
                      <a:r>
                        <a:rPr lang="en-US" altLang="ko-KR" sz="1400" dirty="0" smtClean="0"/>
                        <a:t>11.8</a:t>
                      </a:r>
                      <a:endParaRPr lang="ko-KR" altLang="en-US" sz="1400" dirty="0"/>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934</TotalTime>
  <Words>2207</Words>
  <Application>Microsoft Office PowerPoint</Application>
  <PresentationFormat>화면 슬라이드 쇼(4:3)</PresentationFormat>
  <Paragraphs>453</Paragraphs>
  <Slides>36</Slides>
  <Notes>0</Notes>
  <HiddenSlides>0</HiddenSlides>
  <MMClips>0</MMClips>
  <ScaleCrop>false</ScaleCrop>
  <HeadingPairs>
    <vt:vector size="6" baseType="variant">
      <vt:variant>
        <vt:lpstr>사용한 글꼴</vt:lpstr>
      </vt:variant>
      <vt:variant>
        <vt:i4>7</vt:i4>
      </vt:variant>
      <vt:variant>
        <vt:lpstr>테마</vt:lpstr>
      </vt:variant>
      <vt:variant>
        <vt:i4>1</vt:i4>
      </vt:variant>
      <vt:variant>
        <vt:lpstr>슬라이드 제목</vt:lpstr>
      </vt:variant>
      <vt:variant>
        <vt:i4>36</vt:i4>
      </vt:variant>
    </vt:vector>
  </HeadingPairs>
  <TitlesOfParts>
    <vt:vector size="44" baseType="lpstr">
      <vt:lpstr>굴림</vt:lpstr>
      <vt:lpstr>Arial</vt:lpstr>
      <vt:lpstr>맑은 고딕</vt:lpstr>
      <vt:lpstr>宋体</vt:lpstr>
      <vt:lpstr>黑体</vt:lpstr>
      <vt:lpstr>Wingdings</vt:lpstr>
      <vt:lpstr>나눔명조</vt:lpstr>
      <vt:lpstr>Office 테마</vt:lpstr>
      <vt:lpstr>슬라이드 1</vt:lpstr>
      <vt:lpstr>슬라이드 2</vt:lpstr>
      <vt:lpstr>일본의 이혼 특성</vt:lpstr>
      <vt:lpstr>슬라이드 4</vt:lpstr>
      <vt:lpstr>일본의 이혼 특성  特性</vt:lpstr>
      <vt:lpstr>슬라이드 6</vt:lpstr>
      <vt:lpstr>슬라이드 7</vt:lpstr>
      <vt:lpstr>4) 주관적인 사유에 의한 요인 </vt:lpstr>
      <vt:lpstr>슬라이드 9</vt:lpstr>
      <vt:lpstr>일본의 이혼 특성</vt:lpstr>
      <vt:lpstr>일본의 이혼 특성</vt:lpstr>
      <vt:lpstr>일본의 이혼 특성</vt:lpstr>
      <vt:lpstr>일본의 이혼 특성</vt:lpstr>
      <vt:lpstr>일본의 이혼 특성</vt:lpstr>
      <vt:lpstr>일본의 이혼 특성</vt:lpstr>
      <vt:lpstr>일본의 이혼식</vt:lpstr>
      <vt:lpstr>일본의 출생률</vt:lpstr>
      <vt:lpstr>일본의 출생률</vt:lpstr>
      <vt:lpstr>일본의 저출산 대책</vt:lpstr>
      <vt:lpstr>(1)출산육아 일시금 제도 </vt:lpstr>
      <vt:lpstr>(1)出生嬰兒日時金制度</vt:lpstr>
      <vt:lpstr>(2)자녀수당법</vt:lpstr>
      <vt:lpstr>(2)子女報酬法</vt:lpstr>
      <vt:lpstr>(3)소자화(少子化)대책 플러스 원</vt:lpstr>
      <vt:lpstr>(3)少子化對策增加源</vt:lpstr>
      <vt:lpstr>(4)보육서비스</vt:lpstr>
      <vt:lpstr>(4)保育服務</vt:lpstr>
      <vt:lpstr>슬라이드 28</vt:lpstr>
      <vt:lpstr>슬라이드 29</vt:lpstr>
      <vt:lpstr>슬라이드 30</vt:lpstr>
      <vt:lpstr>슬라이드 31</vt:lpstr>
      <vt:lpstr>슬라이드 32</vt:lpstr>
      <vt:lpstr>슬라이드 33</vt:lpstr>
      <vt:lpstr> (1) 의료보험 및 건강보험      醫療保險 等 健康保險  </vt:lpstr>
      <vt:lpstr> (1) 고품질화 추구하는 일본의 실버산업      追求高品質化的日本老年產業 </vt:lpstr>
      <vt:lpstr>슬라이드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1</dc:title>
  <dc:creator>Chogeosung</dc:creator>
  <cp:lastModifiedBy>s</cp:lastModifiedBy>
  <cp:revision>125</cp:revision>
  <dcterms:created xsi:type="dcterms:W3CDTF">2011-02-08T02:21:55Z</dcterms:created>
  <dcterms:modified xsi:type="dcterms:W3CDTF">2011-04-10T09:52:07Z</dcterms:modified>
</cp:coreProperties>
</file>