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1" r:id="rId6"/>
    <p:sldId id="299" r:id="rId7"/>
    <p:sldId id="300" r:id="rId8"/>
    <p:sldId id="301" r:id="rId9"/>
    <p:sldId id="302" r:id="rId10"/>
    <p:sldId id="262" r:id="rId11"/>
    <p:sldId id="263" r:id="rId12"/>
    <p:sldId id="264" r:id="rId13"/>
    <p:sldId id="297" r:id="rId14"/>
    <p:sldId id="303" r:id="rId15"/>
    <p:sldId id="304" r:id="rId16"/>
    <p:sldId id="305" r:id="rId17"/>
    <p:sldId id="265" r:id="rId18"/>
    <p:sldId id="267" r:id="rId19"/>
    <p:sldId id="268" r:id="rId20"/>
    <p:sldId id="270" r:id="rId21"/>
    <p:sldId id="271" r:id="rId22"/>
    <p:sldId id="274" r:id="rId23"/>
    <p:sldId id="306" r:id="rId24"/>
    <p:sldId id="307" r:id="rId25"/>
    <p:sldId id="308" r:id="rId26"/>
    <p:sldId id="309" r:id="rId27"/>
    <p:sldId id="310" r:id="rId28"/>
    <p:sldId id="275" r:id="rId29"/>
    <p:sldId id="276" r:id="rId30"/>
    <p:sldId id="278" r:id="rId31"/>
    <p:sldId id="280" r:id="rId32"/>
    <p:sldId id="281" r:id="rId33"/>
    <p:sldId id="283" r:id="rId34"/>
    <p:sldId id="312" r:id="rId35"/>
    <p:sldId id="313" r:id="rId36"/>
    <p:sldId id="314" r:id="rId37"/>
    <p:sldId id="316" r:id="rId38"/>
    <p:sldId id="317" r:id="rId39"/>
    <p:sldId id="284" r:id="rId40"/>
    <p:sldId id="293" r:id="rId41"/>
    <p:sldId id="290" r:id="rId42"/>
    <p:sldId id="291" r:id="rId43"/>
    <p:sldId id="325" r:id="rId44"/>
    <p:sldId id="326" r:id="rId45"/>
    <p:sldId id="327" r:id="rId46"/>
    <p:sldId id="294" r:id="rId47"/>
    <p:sldId id="295" r:id="rId48"/>
    <p:sldId id="298" r:id="rId49"/>
    <p:sldId id="296" r:id="rId50"/>
    <p:sldId id="322" r:id="rId51"/>
    <p:sldId id="323" r:id="rId52"/>
    <p:sldId id="324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524" autoAdjust="0"/>
  </p:normalViewPr>
  <p:slideViewPr>
    <p:cSldViewPr>
      <p:cViewPr varScale="1">
        <p:scale>
          <a:sx n="95" d="100"/>
          <a:sy n="9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B588E-66E4-4CBC-A379-2B4728DE70C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9B1EECD-AFF6-4F87-8FE4-DFA2C66AFBE8}">
      <dgm:prSet phldrT="[텍스트]"/>
      <dgm:spPr/>
      <dgm:t>
        <a:bodyPr/>
        <a:lstStyle/>
        <a:p>
          <a:pPr latinLnBrk="1"/>
          <a:r>
            <a:rPr lang="en-US" altLang="ko-KR" dirty="0" smtClean="0"/>
            <a:t>1872</a:t>
          </a:r>
          <a:r>
            <a:rPr lang="ko-KR" altLang="en-US" dirty="0" smtClean="0"/>
            <a:t>년 </a:t>
          </a:r>
          <a:r>
            <a:rPr lang="ko-KR" altLang="en-US" u="none" dirty="0" smtClean="0">
              <a:uFillTx/>
            </a:rPr>
            <a:t>학제</a:t>
          </a:r>
          <a:endParaRPr lang="ko-KR" altLang="en-US" u="none" dirty="0"/>
        </a:p>
      </dgm:t>
    </dgm:pt>
    <dgm:pt modelId="{B4EBA555-507F-4CB9-AFDA-2570DAC32AC4}" type="parTrans" cxnId="{F1A7FD9C-A390-4B64-B2FD-F389E04D4788}">
      <dgm:prSet/>
      <dgm:spPr/>
      <dgm:t>
        <a:bodyPr/>
        <a:lstStyle/>
        <a:p>
          <a:pPr latinLnBrk="1"/>
          <a:endParaRPr lang="ko-KR" altLang="en-US"/>
        </a:p>
      </dgm:t>
    </dgm:pt>
    <dgm:pt modelId="{C22D5D55-3684-440B-971B-8EB5D7D6C91D}" type="sibTrans" cxnId="{F1A7FD9C-A390-4B64-B2FD-F389E04D4788}">
      <dgm:prSet/>
      <dgm:spPr/>
      <dgm:t>
        <a:bodyPr/>
        <a:lstStyle/>
        <a:p>
          <a:pPr latinLnBrk="1"/>
          <a:endParaRPr lang="ko-KR" altLang="en-US"/>
        </a:p>
      </dgm:t>
    </dgm:pt>
    <dgm:pt modelId="{E5C93583-9DEE-427D-999A-728D7ACB8DF5}">
      <dgm:prSet phldrT="[텍스트]"/>
      <dgm:spPr/>
      <dgm:t>
        <a:bodyPr/>
        <a:lstStyle/>
        <a:p>
          <a:pPr latinLnBrk="1"/>
          <a:r>
            <a:rPr lang="en-US" altLang="ko-KR" dirty="0" smtClean="0"/>
            <a:t>1880</a:t>
          </a:r>
          <a:r>
            <a:rPr lang="ko-KR" altLang="en-US" dirty="0" smtClean="0"/>
            <a:t>년 국가가 교과서 통제</a:t>
          </a:r>
          <a:endParaRPr lang="ko-KR" altLang="en-US" dirty="0"/>
        </a:p>
      </dgm:t>
    </dgm:pt>
    <dgm:pt modelId="{B5E07878-B49E-4A1C-A547-7B28D48D0B81}" type="parTrans" cxnId="{7ECA8709-A6B0-405C-80E8-6BE24C108F5E}">
      <dgm:prSet/>
      <dgm:spPr/>
      <dgm:t>
        <a:bodyPr/>
        <a:lstStyle/>
        <a:p>
          <a:pPr latinLnBrk="1"/>
          <a:endParaRPr lang="ko-KR" altLang="en-US"/>
        </a:p>
      </dgm:t>
    </dgm:pt>
    <dgm:pt modelId="{093D576C-6822-4FB3-8BAE-82E4345AFC72}" type="sibTrans" cxnId="{7ECA8709-A6B0-405C-80E8-6BE24C108F5E}">
      <dgm:prSet/>
      <dgm:spPr/>
      <dgm:t>
        <a:bodyPr/>
        <a:lstStyle/>
        <a:p>
          <a:pPr latinLnBrk="1"/>
          <a:endParaRPr lang="ko-KR" altLang="en-US"/>
        </a:p>
      </dgm:t>
    </dgm:pt>
    <dgm:pt modelId="{714D4A7B-A920-417D-8DF9-ABC6DD5F7BDB}">
      <dgm:prSet phldrT="[텍스트]" custT="1"/>
      <dgm:spPr/>
      <dgm:t>
        <a:bodyPr/>
        <a:lstStyle/>
        <a:p>
          <a:pPr latinLnBrk="1"/>
          <a:r>
            <a:rPr lang="ko-KR" altLang="en-US" sz="3100" dirty="0" smtClean="0"/>
            <a:t>검정제도</a:t>
          </a:r>
          <a:r>
            <a:rPr lang="en-US" altLang="ko-KR" sz="1800" dirty="0" smtClean="0"/>
            <a:t>(1886</a:t>
          </a:r>
          <a:r>
            <a:rPr lang="ko-KR" altLang="en-US" sz="1800" dirty="0" smtClean="0"/>
            <a:t>년</a:t>
          </a:r>
          <a:r>
            <a:rPr lang="en-US" altLang="ko-KR" sz="1800" dirty="0" smtClean="0"/>
            <a:t>), </a:t>
          </a:r>
          <a:r>
            <a:rPr lang="ko-KR" altLang="en-US" sz="3100" dirty="0" smtClean="0"/>
            <a:t>교육칙어</a:t>
          </a:r>
          <a:r>
            <a:rPr lang="en-US" altLang="ko-KR" sz="1800" dirty="0" smtClean="0"/>
            <a:t>(1890</a:t>
          </a:r>
          <a:r>
            <a:rPr lang="ko-KR" altLang="en-US" sz="1800" dirty="0" smtClean="0"/>
            <a:t>년</a:t>
          </a:r>
          <a:r>
            <a:rPr lang="en-US" altLang="ko-KR" sz="1800" dirty="0" smtClean="0"/>
            <a:t>) </a:t>
          </a:r>
          <a:endParaRPr lang="ko-KR" altLang="en-US" sz="1800" dirty="0"/>
        </a:p>
      </dgm:t>
    </dgm:pt>
    <dgm:pt modelId="{8B59DDAD-3768-4CC5-8152-078ECA19D47C}" type="parTrans" cxnId="{FCAD627A-8AD4-4330-AF4F-A50C2E778911}">
      <dgm:prSet/>
      <dgm:spPr/>
      <dgm:t>
        <a:bodyPr/>
        <a:lstStyle/>
        <a:p>
          <a:pPr latinLnBrk="1"/>
          <a:endParaRPr lang="ko-KR" altLang="en-US"/>
        </a:p>
      </dgm:t>
    </dgm:pt>
    <dgm:pt modelId="{65592C8F-B189-4557-B9CF-652E5DBFA6D9}" type="sibTrans" cxnId="{FCAD627A-8AD4-4330-AF4F-A50C2E778911}">
      <dgm:prSet/>
      <dgm:spPr/>
      <dgm:t>
        <a:bodyPr/>
        <a:lstStyle/>
        <a:p>
          <a:pPr latinLnBrk="1"/>
          <a:endParaRPr lang="ko-KR" altLang="en-US"/>
        </a:p>
      </dgm:t>
    </dgm:pt>
    <dgm:pt modelId="{618D6EFF-9DFA-4B21-95EA-96C5B0D200F0}" type="pres">
      <dgm:prSet presAssocID="{27DB588E-66E4-4CBC-A379-2B4728DE7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54A506-234D-48CA-8284-3584CE167BF2}" type="pres">
      <dgm:prSet presAssocID="{D9B1EECD-AFF6-4F87-8FE4-DFA2C66AFBE8}" presName="parentLin" presStyleCnt="0"/>
      <dgm:spPr/>
    </dgm:pt>
    <dgm:pt modelId="{A49EAE15-9716-43E4-B406-3F8679476031}" type="pres">
      <dgm:prSet presAssocID="{D9B1EECD-AFF6-4F87-8FE4-DFA2C66AFBE8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0640437-0A92-40B8-9E3E-6ADECBF5C6F8}" type="pres">
      <dgm:prSet presAssocID="{D9B1EECD-AFF6-4F87-8FE4-DFA2C66AFB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AC5C0B-E1A6-4D04-B249-F42CC6F33316}" type="pres">
      <dgm:prSet presAssocID="{D9B1EECD-AFF6-4F87-8FE4-DFA2C66AFBE8}" presName="negativeSpace" presStyleCnt="0"/>
      <dgm:spPr/>
    </dgm:pt>
    <dgm:pt modelId="{B3E11A13-F9D2-4308-A0E7-A9BC7601F46A}" type="pres">
      <dgm:prSet presAssocID="{D9B1EECD-AFF6-4F87-8FE4-DFA2C66AFBE8}" presName="childText" presStyleLbl="conFgAcc1" presStyleIdx="0" presStyleCnt="3" custScaleY="127455">
        <dgm:presLayoutVars>
          <dgm:bulletEnabled val="1"/>
        </dgm:presLayoutVars>
      </dgm:prSet>
      <dgm:spPr/>
    </dgm:pt>
    <dgm:pt modelId="{7472D8C0-F82C-40B3-A58D-48A8C548FFFF}" type="pres">
      <dgm:prSet presAssocID="{C22D5D55-3684-440B-971B-8EB5D7D6C91D}" presName="spaceBetweenRectangles" presStyleCnt="0"/>
      <dgm:spPr/>
    </dgm:pt>
    <dgm:pt modelId="{5764469E-6AF1-4836-9A3C-26F01D51D534}" type="pres">
      <dgm:prSet presAssocID="{E5C93583-9DEE-427D-999A-728D7ACB8DF5}" presName="parentLin" presStyleCnt="0"/>
      <dgm:spPr/>
    </dgm:pt>
    <dgm:pt modelId="{87829D03-FD21-462F-9558-28B9B575B007}" type="pres">
      <dgm:prSet presAssocID="{E5C93583-9DEE-427D-999A-728D7ACB8DF5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B88AF2C-DD39-4798-B5DA-C7533095C42D}" type="pres">
      <dgm:prSet presAssocID="{E5C93583-9DEE-427D-999A-728D7ACB8DF5}" presName="parentText" presStyleLbl="node1" presStyleIdx="1" presStyleCnt="3" custScaleY="9449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7A4E14-4BAF-48E7-A593-1006B65475E3}" type="pres">
      <dgm:prSet presAssocID="{E5C93583-9DEE-427D-999A-728D7ACB8DF5}" presName="negativeSpace" presStyleCnt="0"/>
      <dgm:spPr/>
    </dgm:pt>
    <dgm:pt modelId="{525FD84F-448A-4A94-A770-58059E5A8357}" type="pres">
      <dgm:prSet presAssocID="{E5C93583-9DEE-427D-999A-728D7ACB8DF5}" presName="childText" presStyleLbl="conFgAcc1" presStyleIdx="1" presStyleCnt="3" custScaleY="140851" custLinFactY="5866" custLinFactNeighborY="100000">
        <dgm:presLayoutVars>
          <dgm:bulletEnabled val="1"/>
        </dgm:presLayoutVars>
      </dgm:prSet>
      <dgm:spPr/>
    </dgm:pt>
    <dgm:pt modelId="{D28BB3BA-DD3B-4713-8BEA-39CF1382DE24}" type="pres">
      <dgm:prSet presAssocID="{093D576C-6822-4FB3-8BAE-82E4345AFC72}" presName="spaceBetweenRectangles" presStyleCnt="0"/>
      <dgm:spPr/>
    </dgm:pt>
    <dgm:pt modelId="{E62563B9-2487-486D-92FA-E1AD6450601E}" type="pres">
      <dgm:prSet presAssocID="{714D4A7B-A920-417D-8DF9-ABC6DD5F7BDB}" presName="parentLin" presStyleCnt="0"/>
      <dgm:spPr/>
    </dgm:pt>
    <dgm:pt modelId="{8C27742F-F285-4899-9DAF-4C9549A76056}" type="pres">
      <dgm:prSet presAssocID="{714D4A7B-A920-417D-8DF9-ABC6DD5F7BD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0DDC5C6-B8E7-4975-BCF6-13A5E8ADF18E}" type="pres">
      <dgm:prSet presAssocID="{714D4A7B-A920-417D-8DF9-ABC6DD5F7BDB}" presName="parentText" presStyleLbl="node1" presStyleIdx="2" presStyleCnt="3" custLinFactNeighborY="215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FB6C4F-2010-4EB6-873F-60CC503BB0F4}" type="pres">
      <dgm:prSet presAssocID="{714D4A7B-A920-417D-8DF9-ABC6DD5F7BDB}" presName="negativeSpace" presStyleCnt="0"/>
      <dgm:spPr/>
    </dgm:pt>
    <dgm:pt modelId="{BE772AB8-EF2C-4868-900B-1F5D117CB3A5}" type="pres">
      <dgm:prSet presAssocID="{714D4A7B-A920-417D-8DF9-ABC6DD5F7BDB}" presName="childText" presStyleLbl="conFgAcc1" presStyleIdx="2" presStyleCnt="3" custScaleY="134362" custLinFactNeighborY="17948">
        <dgm:presLayoutVars>
          <dgm:bulletEnabled val="1"/>
        </dgm:presLayoutVars>
      </dgm:prSet>
      <dgm:spPr/>
    </dgm:pt>
  </dgm:ptLst>
  <dgm:cxnLst>
    <dgm:cxn modelId="{7ECA8709-A6B0-405C-80E8-6BE24C108F5E}" srcId="{27DB588E-66E4-4CBC-A379-2B4728DE70CB}" destId="{E5C93583-9DEE-427D-999A-728D7ACB8DF5}" srcOrd="1" destOrd="0" parTransId="{B5E07878-B49E-4A1C-A547-7B28D48D0B81}" sibTransId="{093D576C-6822-4FB3-8BAE-82E4345AFC72}"/>
    <dgm:cxn modelId="{CFD811DA-08EA-417F-B294-13275719798C}" type="presOf" srcId="{714D4A7B-A920-417D-8DF9-ABC6DD5F7BDB}" destId="{8C27742F-F285-4899-9DAF-4C9549A76056}" srcOrd="0" destOrd="0" presId="urn:microsoft.com/office/officeart/2005/8/layout/list1"/>
    <dgm:cxn modelId="{FCAD627A-8AD4-4330-AF4F-A50C2E778911}" srcId="{27DB588E-66E4-4CBC-A379-2B4728DE70CB}" destId="{714D4A7B-A920-417D-8DF9-ABC6DD5F7BDB}" srcOrd="2" destOrd="0" parTransId="{8B59DDAD-3768-4CC5-8152-078ECA19D47C}" sibTransId="{65592C8F-B189-4557-B9CF-652E5DBFA6D9}"/>
    <dgm:cxn modelId="{148D081F-A5D7-400A-A49C-DA7D60E59582}" type="presOf" srcId="{714D4A7B-A920-417D-8DF9-ABC6DD5F7BDB}" destId="{E0DDC5C6-B8E7-4975-BCF6-13A5E8ADF18E}" srcOrd="1" destOrd="0" presId="urn:microsoft.com/office/officeart/2005/8/layout/list1"/>
    <dgm:cxn modelId="{82D0A76E-27A9-429C-B4B4-AE5BB89660FE}" type="presOf" srcId="{E5C93583-9DEE-427D-999A-728D7ACB8DF5}" destId="{AB88AF2C-DD39-4798-B5DA-C7533095C42D}" srcOrd="1" destOrd="0" presId="urn:microsoft.com/office/officeart/2005/8/layout/list1"/>
    <dgm:cxn modelId="{DE6242F3-6154-47CB-BD5E-ECC0F3C4F1F0}" type="presOf" srcId="{D9B1EECD-AFF6-4F87-8FE4-DFA2C66AFBE8}" destId="{A49EAE15-9716-43E4-B406-3F8679476031}" srcOrd="0" destOrd="0" presId="urn:microsoft.com/office/officeart/2005/8/layout/list1"/>
    <dgm:cxn modelId="{3B4D66F5-2FBD-4347-B904-9D2FABFAAAE1}" type="presOf" srcId="{E5C93583-9DEE-427D-999A-728D7ACB8DF5}" destId="{87829D03-FD21-462F-9558-28B9B575B007}" srcOrd="0" destOrd="0" presId="urn:microsoft.com/office/officeart/2005/8/layout/list1"/>
    <dgm:cxn modelId="{9096FB8E-150D-4D28-8F09-EF7AB4F67A2C}" type="presOf" srcId="{27DB588E-66E4-4CBC-A379-2B4728DE70CB}" destId="{618D6EFF-9DFA-4B21-95EA-96C5B0D200F0}" srcOrd="0" destOrd="0" presId="urn:microsoft.com/office/officeart/2005/8/layout/list1"/>
    <dgm:cxn modelId="{DDF9C8BA-8784-450E-A7E4-215415DC8E71}" type="presOf" srcId="{D9B1EECD-AFF6-4F87-8FE4-DFA2C66AFBE8}" destId="{C0640437-0A92-40B8-9E3E-6ADECBF5C6F8}" srcOrd="1" destOrd="0" presId="urn:microsoft.com/office/officeart/2005/8/layout/list1"/>
    <dgm:cxn modelId="{F1A7FD9C-A390-4B64-B2FD-F389E04D4788}" srcId="{27DB588E-66E4-4CBC-A379-2B4728DE70CB}" destId="{D9B1EECD-AFF6-4F87-8FE4-DFA2C66AFBE8}" srcOrd="0" destOrd="0" parTransId="{B4EBA555-507F-4CB9-AFDA-2570DAC32AC4}" sibTransId="{C22D5D55-3684-440B-971B-8EB5D7D6C91D}"/>
    <dgm:cxn modelId="{A92C678A-C453-4B4A-B643-A217EC32F73B}" type="presParOf" srcId="{618D6EFF-9DFA-4B21-95EA-96C5B0D200F0}" destId="{3454A506-234D-48CA-8284-3584CE167BF2}" srcOrd="0" destOrd="0" presId="urn:microsoft.com/office/officeart/2005/8/layout/list1"/>
    <dgm:cxn modelId="{D4297F0B-0A94-4EF3-9F4B-56E33A377C72}" type="presParOf" srcId="{3454A506-234D-48CA-8284-3584CE167BF2}" destId="{A49EAE15-9716-43E4-B406-3F8679476031}" srcOrd="0" destOrd="0" presId="urn:microsoft.com/office/officeart/2005/8/layout/list1"/>
    <dgm:cxn modelId="{A5FD94C7-BE9D-40A2-A1EF-8F53BAEB12B7}" type="presParOf" srcId="{3454A506-234D-48CA-8284-3584CE167BF2}" destId="{C0640437-0A92-40B8-9E3E-6ADECBF5C6F8}" srcOrd="1" destOrd="0" presId="urn:microsoft.com/office/officeart/2005/8/layout/list1"/>
    <dgm:cxn modelId="{0979E4D3-1377-46FA-B958-F46821367812}" type="presParOf" srcId="{618D6EFF-9DFA-4B21-95EA-96C5B0D200F0}" destId="{4AAC5C0B-E1A6-4D04-B249-F42CC6F33316}" srcOrd="1" destOrd="0" presId="urn:microsoft.com/office/officeart/2005/8/layout/list1"/>
    <dgm:cxn modelId="{2D425B51-1310-40AA-90D5-D1E65B0662F6}" type="presParOf" srcId="{618D6EFF-9DFA-4B21-95EA-96C5B0D200F0}" destId="{B3E11A13-F9D2-4308-A0E7-A9BC7601F46A}" srcOrd="2" destOrd="0" presId="urn:microsoft.com/office/officeart/2005/8/layout/list1"/>
    <dgm:cxn modelId="{B7BBACAC-8EE9-4723-B8AA-BBA2099A75CA}" type="presParOf" srcId="{618D6EFF-9DFA-4B21-95EA-96C5B0D200F0}" destId="{7472D8C0-F82C-40B3-A58D-48A8C548FFFF}" srcOrd="3" destOrd="0" presId="urn:microsoft.com/office/officeart/2005/8/layout/list1"/>
    <dgm:cxn modelId="{A1B8817B-C053-41BA-912A-64F7FC5BC6C3}" type="presParOf" srcId="{618D6EFF-9DFA-4B21-95EA-96C5B0D200F0}" destId="{5764469E-6AF1-4836-9A3C-26F01D51D534}" srcOrd="4" destOrd="0" presId="urn:microsoft.com/office/officeart/2005/8/layout/list1"/>
    <dgm:cxn modelId="{5298E6C7-F294-430B-AC4D-ECB74A0A1AAB}" type="presParOf" srcId="{5764469E-6AF1-4836-9A3C-26F01D51D534}" destId="{87829D03-FD21-462F-9558-28B9B575B007}" srcOrd="0" destOrd="0" presId="urn:microsoft.com/office/officeart/2005/8/layout/list1"/>
    <dgm:cxn modelId="{79781400-294B-4D71-A59B-CEF67F16103C}" type="presParOf" srcId="{5764469E-6AF1-4836-9A3C-26F01D51D534}" destId="{AB88AF2C-DD39-4798-B5DA-C7533095C42D}" srcOrd="1" destOrd="0" presId="urn:microsoft.com/office/officeart/2005/8/layout/list1"/>
    <dgm:cxn modelId="{1E8393A2-9DE6-4C47-A66A-351CEC0A7838}" type="presParOf" srcId="{618D6EFF-9DFA-4B21-95EA-96C5B0D200F0}" destId="{687A4E14-4BAF-48E7-A593-1006B65475E3}" srcOrd="5" destOrd="0" presId="urn:microsoft.com/office/officeart/2005/8/layout/list1"/>
    <dgm:cxn modelId="{5C590982-DD58-456A-B931-00C91EBC49F3}" type="presParOf" srcId="{618D6EFF-9DFA-4B21-95EA-96C5B0D200F0}" destId="{525FD84F-448A-4A94-A770-58059E5A8357}" srcOrd="6" destOrd="0" presId="urn:microsoft.com/office/officeart/2005/8/layout/list1"/>
    <dgm:cxn modelId="{2C9FBCEC-7738-4E17-9796-95CDB9C735AD}" type="presParOf" srcId="{618D6EFF-9DFA-4B21-95EA-96C5B0D200F0}" destId="{D28BB3BA-DD3B-4713-8BEA-39CF1382DE24}" srcOrd="7" destOrd="0" presId="urn:microsoft.com/office/officeart/2005/8/layout/list1"/>
    <dgm:cxn modelId="{13BE0A15-2DBA-4C64-9DA5-3D5AB4CA7223}" type="presParOf" srcId="{618D6EFF-9DFA-4B21-95EA-96C5B0D200F0}" destId="{E62563B9-2487-486D-92FA-E1AD6450601E}" srcOrd="8" destOrd="0" presId="urn:microsoft.com/office/officeart/2005/8/layout/list1"/>
    <dgm:cxn modelId="{DD23D878-5F06-43B8-BD4E-E9A36C438CEC}" type="presParOf" srcId="{E62563B9-2487-486D-92FA-E1AD6450601E}" destId="{8C27742F-F285-4899-9DAF-4C9549A76056}" srcOrd="0" destOrd="0" presId="urn:microsoft.com/office/officeart/2005/8/layout/list1"/>
    <dgm:cxn modelId="{35909AE2-E780-40E2-98C3-45D5BA3B4094}" type="presParOf" srcId="{E62563B9-2487-486D-92FA-E1AD6450601E}" destId="{E0DDC5C6-B8E7-4975-BCF6-13A5E8ADF18E}" srcOrd="1" destOrd="0" presId="urn:microsoft.com/office/officeart/2005/8/layout/list1"/>
    <dgm:cxn modelId="{2F300C17-1BE7-4652-A481-5E743FD5805C}" type="presParOf" srcId="{618D6EFF-9DFA-4B21-95EA-96C5B0D200F0}" destId="{B5FB6C4F-2010-4EB6-873F-60CC503BB0F4}" srcOrd="9" destOrd="0" presId="urn:microsoft.com/office/officeart/2005/8/layout/list1"/>
    <dgm:cxn modelId="{5FACB5F8-8DA7-4B5B-A06B-AB96F5682059}" type="presParOf" srcId="{618D6EFF-9DFA-4B21-95EA-96C5B0D200F0}" destId="{BE772AB8-EF2C-4868-900B-1F5D117CB3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BAA5A8-4FB1-4DA1-B2D0-4A0B46C6AC52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C388F87-B1D3-4252-B115-10D040769345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신라와 </a:t>
          </a:r>
          <a:r>
            <a:rPr lang="ko-KR" altLang="en-US" sz="2000" b="1" dirty="0" err="1" smtClean="0"/>
            <a:t>백제가일본에</a:t>
          </a:r>
          <a:r>
            <a:rPr lang="ko-KR" altLang="en-US" sz="2000" b="1" dirty="0" smtClean="0"/>
            <a:t> 조공</a:t>
          </a:r>
          <a:r>
            <a:rPr lang="en-US" altLang="ko-KR" sz="2000" b="1" dirty="0" smtClean="0"/>
            <a:t>..</a:t>
          </a:r>
          <a:endParaRPr lang="ko-KR" altLang="en-US" sz="2000" dirty="0"/>
        </a:p>
      </dgm:t>
    </dgm:pt>
    <dgm:pt modelId="{E98E14B0-8D9D-45F0-BB31-325629A7F875}" type="parTrans" cxnId="{86A4A34A-585D-4F74-ACF3-9916A4460EC0}">
      <dgm:prSet/>
      <dgm:spPr/>
      <dgm:t>
        <a:bodyPr/>
        <a:lstStyle/>
        <a:p>
          <a:pPr latinLnBrk="1"/>
          <a:endParaRPr lang="ko-KR" altLang="en-US"/>
        </a:p>
      </dgm:t>
    </dgm:pt>
    <dgm:pt modelId="{4086AB10-2C92-424C-90E5-3236F9502DAD}" type="sibTrans" cxnId="{86A4A34A-585D-4F74-ACF3-9916A4460EC0}">
      <dgm:prSet/>
      <dgm:spPr/>
      <dgm:t>
        <a:bodyPr/>
        <a:lstStyle/>
        <a:p>
          <a:pPr latinLnBrk="1"/>
          <a:endParaRPr lang="ko-KR" altLang="en-US"/>
        </a:p>
      </dgm:t>
    </dgm:pt>
    <dgm:pt modelId="{CC18ACB3-C3A5-4027-946A-A3E83CAF1E56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중국 역대 왕조에 복속</a:t>
          </a:r>
          <a:endParaRPr lang="ko-KR" altLang="en-US" sz="2000" dirty="0"/>
        </a:p>
      </dgm:t>
    </dgm:pt>
    <dgm:pt modelId="{F60281EE-BF34-4C3B-980D-CB36C9BED8A2}" type="parTrans" cxnId="{95C8A946-0D7C-45C5-8EBF-048BE6C1338E}">
      <dgm:prSet/>
      <dgm:spPr/>
      <dgm:t>
        <a:bodyPr/>
        <a:lstStyle/>
        <a:p>
          <a:pPr latinLnBrk="1"/>
          <a:endParaRPr lang="ko-KR" altLang="en-US"/>
        </a:p>
      </dgm:t>
    </dgm:pt>
    <dgm:pt modelId="{D38886EA-A3AD-4D3B-8DC7-F925F644532B}" type="sibTrans" cxnId="{95C8A946-0D7C-45C5-8EBF-048BE6C1338E}">
      <dgm:prSet/>
      <dgm:spPr/>
      <dgm:t>
        <a:bodyPr/>
        <a:lstStyle/>
        <a:p>
          <a:pPr latinLnBrk="1"/>
          <a:endParaRPr lang="ko-KR" altLang="en-US"/>
        </a:p>
      </dgm:t>
    </dgm:pt>
    <dgm:pt modelId="{48DB8A4B-8EE9-486F-ACAD-8C29C382A4F2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일본은 중화질서 바깥에서 자유롭게 행동</a:t>
          </a:r>
          <a:endParaRPr lang="ko-KR" altLang="en-US" dirty="0"/>
        </a:p>
      </dgm:t>
    </dgm:pt>
    <dgm:pt modelId="{84513DD8-5379-446F-A4C2-2558C09DB6E9}" type="parTrans" cxnId="{CA485960-9384-4A90-91EA-75D07DB26730}">
      <dgm:prSet/>
      <dgm:spPr/>
      <dgm:t>
        <a:bodyPr/>
        <a:lstStyle/>
        <a:p>
          <a:pPr latinLnBrk="1"/>
          <a:endParaRPr lang="ko-KR" altLang="en-US"/>
        </a:p>
      </dgm:t>
    </dgm:pt>
    <dgm:pt modelId="{801CEA8E-F8FB-4A58-AE20-59DBA17C8431}" type="sibTrans" cxnId="{CA485960-9384-4A90-91EA-75D07DB26730}">
      <dgm:prSet/>
      <dgm:spPr/>
      <dgm:t>
        <a:bodyPr/>
        <a:lstStyle/>
        <a:p>
          <a:pPr latinLnBrk="1"/>
          <a:endParaRPr lang="ko-KR" altLang="en-US"/>
        </a:p>
      </dgm:t>
    </dgm:pt>
    <dgm:pt modelId="{383E4AFF-24F5-4D65-BED4-D85203077CCE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1" dirty="0" smtClean="0"/>
            <a:t>중국의 속국으로 </a:t>
          </a:r>
          <a:endParaRPr lang="en-US" altLang="ko-KR" sz="1800" b="1" dirty="0" smtClean="0"/>
        </a:p>
        <a:p>
          <a:pPr latinLnBrk="1">
            <a:lnSpc>
              <a:spcPct val="100000"/>
            </a:lnSpc>
          </a:pPr>
          <a:r>
            <a:rPr lang="ko-KR" altLang="en-US" sz="1800" b="1" dirty="0" err="1" smtClean="0"/>
            <a:t>위치지워져</a:t>
          </a:r>
          <a:r>
            <a:rPr lang="ko-KR" altLang="en-US" sz="1800" b="1" dirty="0" smtClean="0"/>
            <a:t> 있던 조선은 </a:t>
          </a:r>
          <a:r>
            <a:rPr lang="en-US" altLang="ko-KR" sz="1800" b="1" dirty="0" smtClean="0"/>
            <a:t>...</a:t>
          </a:r>
          <a:endParaRPr lang="ko-KR" altLang="en-US" sz="1800" dirty="0"/>
        </a:p>
      </dgm:t>
    </dgm:pt>
    <dgm:pt modelId="{0B894253-F4DB-4AF1-B9D6-6DC9A914FEC4}" type="parTrans" cxnId="{0E3D17D4-9140-486F-9FB7-CD7DA61CB46B}">
      <dgm:prSet/>
      <dgm:spPr/>
      <dgm:t>
        <a:bodyPr/>
        <a:lstStyle/>
        <a:p>
          <a:pPr latinLnBrk="1"/>
          <a:endParaRPr lang="ko-KR" altLang="en-US"/>
        </a:p>
      </dgm:t>
    </dgm:pt>
    <dgm:pt modelId="{E8A7AC47-EA1A-4475-B248-B1DAC78F00D4}" type="sibTrans" cxnId="{0E3D17D4-9140-486F-9FB7-CD7DA61CB46B}">
      <dgm:prSet/>
      <dgm:spPr/>
      <dgm:t>
        <a:bodyPr/>
        <a:lstStyle/>
        <a:p>
          <a:pPr latinLnBrk="1"/>
          <a:endParaRPr lang="ko-KR" altLang="en-US"/>
        </a:p>
      </dgm:t>
    </dgm:pt>
    <dgm:pt modelId="{B04CBD3B-8434-40F4-8DC9-762837DDF021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중국의 </a:t>
          </a:r>
          <a:r>
            <a:rPr lang="ko-KR" altLang="en-US" sz="1800" b="1" dirty="0" err="1" smtClean="0"/>
            <a:t>복속국이었던</a:t>
          </a:r>
          <a:r>
            <a:rPr lang="ko-KR" altLang="en-US" sz="1800" b="1" dirty="0" smtClean="0"/>
            <a:t> </a:t>
          </a:r>
          <a:endParaRPr lang="en-US" altLang="ko-KR" sz="1800" b="1" dirty="0" smtClean="0"/>
        </a:p>
        <a:p>
          <a:pPr latinLnBrk="1"/>
          <a:r>
            <a:rPr lang="ko-KR" altLang="en-US" sz="1800" b="1" dirty="0" smtClean="0"/>
            <a:t>조선도 마찬가지</a:t>
          </a:r>
          <a:r>
            <a:rPr lang="en-US" altLang="ko-KR" sz="1800" b="1" dirty="0" smtClean="0"/>
            <a:t>...</a:t>
          </a:r>
          <a:endParaRPr lang="ko-KR" altLang="en-US" sz="1800" b="1" dirty="0"/>
        </a:p>
      </dgm:t>
    </dgm:pt>
    <dgm:pt modelId="{B7C2CE53-4A9C-49FA-BB73-B91D659B570D}" type="parTrans" cxnId="{3ED01B9F-8D2E-4A8A-9D35-B12AB02CBE26}">
      <dgm:prSet/>
      <dgm:spPr/>
      <dgm:t>
        <a:bodyPr/>
        <a:lstStyle/>
        <a:p>
          <a:pPr latinLnBrk="1"/>
          <a:endParaRPr lang="ko-KR" altLang="en-US"/>
        </a:p>
      </dgm:t>
    </dgm:pt>
    <dgm:pt modelId="{777C2699-018E-4A99-A0AA-642F6DD6E568}" type="sibTrans" cxnId="{3ED01B9F-8D2E-4A8A-9D35-B12AB02CBE26}">
      <dgm:prSet/>
      <dgm:spPr/>
      <dgm:t>
        <a:bodyPr/>
        <a:lstStyle/>
        <a:p>
          <a:pPr latinLnBrk="1"/>
          <a:endParaRPr lang="ko-KR" altLang="en-US"/>
        </a:p>
      </dgm:t>
    </dgm:pt>
    <dgm:pt modelId="{F8A10F38-84E8-418F-A8DC-2BA16697DB8A}">
      <dgm:prSet phldrT="[텍스트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bg1"/>
              </a:solidFill>
            </a:rPr>
            <a:t>한국사폄하</a:t>
          </a:r>
          <a:endParaRPr lang="ko-KR" altLang="en-US" b="1" dirty="0">
            <a:solidFill>
              <a:schemeClr val="bg1"/>
            </a:solidFill>
          </a:endParaRPr>
        </a:p>
      </dgm:t>
    </dgm:pt>
    <dgm:pt modelId="{9AC50293-991C-4EB5-84CE-F34DB9881F2A}" type="sibTrans" cxnId="{97C75CB3-0D8A-4491-8BB2-FBC19D80B64F}">
      <dgm:prSet/>
      <dgm:spPr/>
      <dgm:t>
        <a:bodyPr/>
        <a:lstStyle/>
        <a:p>
          <a:pPr latinLnBrk="1"/>
          <a:endParaRPr lang="ko-KR" altLang="en-US"/>
        </a:p>
      </dgm:t>
    </dgm:pt>
    <dgm:pt modelId="{C541D1BF-2AD0-4BD5-A771-E5305F8D6517}" type="parTrans" cxnId="{97C75CB3-0D8A-4491-8BB2-FBC19D80B64F}">
      <dgm:prSet/>
      <dgm:spPr/>
      <dgm:t>
        <a:bodyPr/>
        <a:lstStyle/>
        <a:p>
          <a:pPr latinLnBrk="1"/>
          <a:endParaRPr lang="ko-KR" altLang="en-US"/>
        </a:p>
      </dgm:t>
    </dgm:pt>
    <dgm:pt modelId="{0E50993C-F23E-493F-BBF0-152301B24B4D}" type="pres">
      <dgm:prSet presAssocID="{07BAA5A8-4FB1-4DA1-B2D0-4A0B46C6AC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E8961D-B3FF-4FED-AF90-38B111C49D0D}" type="pres">
      <dgm:prSet presAssocID="{F8A10F38-84E8-418F-A8DC-2BA16697DB8A}" presName="centerShape" presStyleLbl="node0" presStyleIdx="0" presStyleCnt="1" custScaleX="104255" custScaleY="106625" custLinFactNeighborX="-3704" custLinFactNeighborY="1441"/>
      <dgm:spPr/>
      <dgm:t>
        <a:bodyPr/>
        <a:lstStyle/>
        <a:p>
          <a:pPr latinLnBrk="1"/>
          <a:endParaRPr lang="ko-KR" altLang="en-US"/>
        </a:p>
      </dgm:t>
    </dgm:pt>
    <dgm:pt modelId="{C30AD2FE-27BB-4758-9DF3-B565554F22E3}" type="pres">
      <dgm:prSet presAssocID="{E98E14B0-8D9D-45F0-BB31-325629A7F875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F99BDA3B-25F3-4A7A-AA86-EC99D3771E99}" type="pres">
      <dgm:prSet presAssocID="{E98E14B0-8D9D-45F0-BB31-325629A7F875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95CE1C1-C5B6-4E19-9710-19D8DCA333B9}" type="pres">
      <dgm:prSet presAssocID="{4C388F87-B1D3-4252-B115-10D040769345}" presName="node" presStyleLbl="node1" presStyleIdx="0" presStyleCnt="5" custScaleX="267928" custScaleY="35909" custRadScaleRad="122280" custRadScaleInc="-369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B45CE2C-A082-4B80-900E-EDA8FB546627}" type="pres">
      <dgm:prSet presAssocID="{F60281EE-BF34-4C3B-980D-CB36C9BED8A2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F52D6499-5FF9-49FC-B4C8-55A75102BECC}" type="pres">
      <dgm:prSet presAssocID="{F60281EE-BF34-4C3B-980D-CB36C9BED8A2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D248C606-8F95-4623-B6A5-EDDEC0BECA81}" type="pres">
      <dgm:prSet presAssocID="{CC18ACB3-C3A5-4027-946A-A3E83CAF1E56}" presName="node" presStyleLbl="node1" presStyleIdx="1" presStyleCnt="5" custScaleX="211341" custScaleY="28532" custRadScaleRad="137452" custRadScaleInc="91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1E6CAC5-5A8F-4702-8100-E84A42004DF5}" type="pres">
      <dgm:prSet presAssocID="{84513DD8-5379-446F-A4C2-2558C09DB6E9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9393D63D-EF29-4A62-BCF1-4C283DCB9854}" type="pres">
      <dgm:prSet presAssocID="{84513DD8-5379-446F-A4C2-2558C09DB6E9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881AA3D-8AB6-4F72-9F4D-A448940AAD15}" type="pres">
      <dgm:prSet presAssocID="{48DB8A4B-8EE9-486F-ACAD-8C29C382A4F2}" presName="node" presStyleLbl="node1" presStyleIdx="2" presStyleCnt="5" custScaleX="266514" custScaleY="34869" custRadScaleRad="96945" custRadScaleInc="1478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E5FBB4B-9C6D-47B0-A0F5-C314C72B6280}" type="pres">
      <dgm:prSet presAssocID="{0B894253-F4DB-4AF1-B9D6-6DC9A914FEC4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4704062-D0E2-4E4B-9DD9-949ECC75180B}" type="pres">
      <dgm:prSet presAssocID="{0B894253-F4DB-4AF1-B9D6-6DC9A914FEC4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2CEDE65-B152-4741-86F7-2A38CBEC630E}" type="pres">
      <dgm:prSet presAssocID="{383E4AFF-24F5-4D65-BED4-D85203077CCE}" presName="node" presStyleLbl="node1" presStyleIdx="3" presStyleCnt="5" custScaleX="196355" custScaleY="72457" custRadScaleRad="177317" custRadScaleInc="181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0EC06C9-2011-49F9-98C3-ABDA99C1E088}" type="pres">
      <dgm:prSet presAssocID="{B7C2CE53-4A9C-49FA-BB73-B91D659B570D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D5E2F233-4E3A-45DE-AE1A-FAF9B12BB8F2}" type="pres">
      <dgm:prSet presAssocID="{B7C2CE53-4A9C-49FA-BB73-B91D659B570D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0A459C4-7A75-4233-8FE1-C97E57FF2FCE}" type="pres">
      <dgm:prSet presAssocID="{B04CBD3B-8434-40F4-8DC9-762837DDF021}" presName="node" presStyleLbl="node1" presStyleIdx="4" presStyleCnt="5" custScaleX="161673" custScaleY="73940" custRadScaleRad="150204" custRadScaleInc="4004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E2527653-1B0F-4B3C-9834-AD85B5D68476}" type="presOf" srcId="{B7C2CE53-4A9C-49FA-BB73-B91D659B570D}" destId="{80EC06C9-2011-49F9-98C3-ABDA99C1E088}" srcOrd="0" destOrd="0" presId="urn:microsoft.com/office/officeart/2005/8/layout/radial1"/>
    <dgm:cxn modelId="{A5E9C772-46A3-457F-89CD-96318676F2AC}" type="presOf" srcId="{B04CBD3B-8434-40F4-8DC9-762837DDF021}" destId="{90A459C4-7A75-4233-8FE1-C97E57FF2FCE}" srcOrd="0" destOrd="0" presId="urn:microsoft.com/office/officeart/2005/8/layout/radial1"/>
    <dgm:cxn modelId="{0E3D17D4-9140-486F-9FB7-CD7DA61CB46B}" srcId="{F8A10F38-84E8-418F-A8DC-2BA16697DB8A}" destId="{383E4AFF-24F5-4D65-BED4-D85203077CCE}" srcOrd="3" destOrd="0" parTransId="{0B894253-F4DB-4AF1-B9D6-6DC9A914FEC4}" sibTransId="{E8A7AC47-EA1A-4475-B248-B1DAC78F00D4}"/>
    <dgm:cxn modelId="{97C75CB3-0D8A-4491-8BB2-FBC19D80B64F}" srcId="{07BAA5A8-4FB1-4DA1-B2D0-4A0B46C6AC52}" destId="{F8A10F38-84E8-418F-A8DC-2BA16697DB8A}" srcOrd="0" destOrd="0" parTransId="{C541D1BF-2AD0-4BD5-A771-E5305F8D6517}" sibTransId="{9AC50293-991C-4EB5-84CE-F34DB9881F2A}"/>
    <dgm:cxn modelId="{357EC742-E9B4-4804-B171-D0482F5A20FB}" type="presOf" srcId="{E98E14B0-8D9D-45F0-BB31-325629A7F875}" destId="{C30AD2FE-27BB-4758-9DF3-B565554F22E3}" srcOrd="0" destOrd="0" presId="urn:microsoft.com/office/officeart/2005/8/layout/radial1"/>
    <dgm:cxn modelId="{47ECDFDF-7082-4B3A-A24E-412F276F4FD6}" type="presOf" srcId="{383E4AFF-24F5-4D65-BED4-D85203077CCE}" destId="{B2CEDE65-B152-4741-86F7-2A38CBEC630E}" srcOrd="0" destOrd="0" presId="urn:microsoft.com/office/officeart/2005/8/layout/radial1"/>
    <dgm:cxn modelId="{5572B2E7-7679-4188-86F0-982BC1725CB4}" type="presOf" srcId="{F60281EE-BF34-4C3B-980D-CB36C9BED8A2}" destId="{8B45CE2C-A082-4B80-900E-EDA8FB546627}" srcOrd="0" destOrd="0" presId="urn:microsoft.com/office/officeart/2005/8/layout/radial1"/>
    <dgm:cxn modelId="{B9A8BB21-6CA0-447D-93D6-965CD1CF051B}" type="presOf" srcId="{4C388F87-B1D3-4252-B115-10D040769345}" destId="{A95CE1C1-C5B6-4E19-9710-19D8DCA333B9}" srcOrd="0" destOrd="0" presId="urn:microsoft.com/office/officeart/2005/8/layout/radial1"/>
    <dgm:cxn modelId="{CA485960-9384-4A90-91EA-75D07DB26730}" srcId="{F8A10F38-84E8-418F-A8DC-2BA16697DB8A}" destId="{48DB8A4B-8EE9-486F-ACAD-8C29C382A4F2}" srcOrd="2" destOrd="0" parTransId="{84513DD8-5379-446F-A4C2-2558C09DB6E9}" sibTransId="{801CEA8E-F8FB-4A58-AE20-59DBA17C8431}"/>
    <dgm:cxn modelId="{07261EEC-50D6-4683-9D9E-45CE229A9CAA}" type="presOf" srcId="{84513DD8-5379-446F-A4C2-2558C09DB6E9}" destId="{81E6CAC5-5A8F-4702-8100-E84A42004DF5}" srcOrd="0" destOrd="0" presId="urn:microsoft.com/office/officeart/2005/8/layout/radial1"/>
    <dgm:cxn modelId="{CB9762A8-F1C2-46F8-88C6-2D7C901E2F35}" type="presOf" srcId="{B7C2CE53-4A9C-49FA-BB73-B91D659B570D}" destId="{D5E2F233-4E3A-45DE-AE1A-FAF9B12BB8F2}" srcOrd="1" destOrd="0" presId="urn:microsoft.com/office/officeart/2005/8/layout/radial1"/>
    <dgm:cxn modelId="{0E43AA31-68F4-44E2-BEAF-2107D1969B39}" type="presOf" srcId="{84513DD8-5379-446F-A4C2-2558C09DB6E9}" destId="{9393D63D-EF29-4A62-BCF1-4C283DCB9854}" srcOrd="1" destOrd="0" presId="urn:microsoft.com/office/officeart/2005/8/layout/radial1"/>
    <dgm:cxn modelId="{42654306-9124-4367-A8E0-3F1E3D6DC375}" type="presOf" srcId="{CC18ACB3-C3A5-4027-946A-A3E83CAF1E56}" destId="{D248C606-8F95-4623-B6A5-EDDEC0BECA81}" srcOrd="0" destOrd="0" presId="urn:microsoft.com/office/officeart/2005/8/layout/radial1"/>
    <dgm:cxn modelId="{EB1C42BB-BA5A-4EBD-A3D3-F4D39E55E7FD}" type="presOf" srcId="{07BAA5A8-4FB1-4DA1-B2D0-4A0B46C6AC52}" destId="{0E50993C-F23E-493F-BBF0-152301B24B4D}" srcOrd="0" destOrd="0" presId="urn:microsoft.com/office/officeart/2005/8/layout/radial1"/>
    <dgm:cxn modelId="{F3532FCA-03D6-4793-8EFB-C48BC5F7B63E}" type="presOf" srcId="{48DB8A4B-8EE9-486F-ACAD-8C29C382A4F2}" destId="{5881AA3D-8AB6-4F72-9F4D-A448940AAD15}" srcOrd="0" destOrd="0" presId="urn:microsoft.com/office/officeart/2005/8/layout/radial1"/>
    <dgm:cxn modelId="{6B56DCE8-F30D-41AF-92E3-0CF12D1BE7F5}" type="presOf" srcId="{F60281EE-BF34-4C3B-980D-CB36C9BED8A2}" destId="{F52D6499-5FF9-49FC-B4C8-55A75102BECC}" srcOrd="1" destOrd="0" presId="urn:microsoft.com/office/officeart/2005/8/layout/radial1"/>
    <dgm:cxn modelId="{86A4A34A-585D-4F74-ACF3-9916A4460EC0}" srcId="{F8A10F38-84E8-418F-A8DC-2BA16697DB8A}" destId="{4C388F87-B1D3-4252-B115-10D040769345}" srcOrd="0" destOrd="0" parTransId="{E98E14B0-8D9D-45F0-BB31-325629A7F875}" sibTransId="{4086AB10-2C92-424C-90E5-3236F9502DAD}"/>
    <dgm:cxn modelId="{82192EF4-A39B-4572-B4CD-7E0BA90AC11A}" type="presOf" srcId="{0B894253-F4DB-4AF1-B9D6-6DC9A914FEC4}" destId="{7E5FBB4B-9C6D-47B0-A0F5-C314C72B6280}" srcOrd="0" destOrd="0" presId="urn:microsoft.com/office/officeart/2005/8/layout/radial1"/>
    <dgm:cxn modelId="{FD997E33-F1EB-49E6-AF3F-2B96E49E8045}" type="presOf" srcId="{E98E14B0-8D9D-45F0-BB31-325629A7F875}" destId="{F99BDA3B-25F3-4A7A-AA86-EC99D3771E99}" srcOrd="1" destOrd="0" presId="urn:microsoft.com/office/officeart/2005/8/layout/radial1"/>
    <dgm:cxn modelId="{95C8A946-0D7C-45C5-8EBF-048BE6C1338E}" srcId="{F8A10F38-84E8-418F-A8DC-2BA16697DB8A}" destId="{CC18ACB3-C3A5-4027-946A-A3E83CAF1E56}" srcOrd="1" destOrd="0" parTransId="{F60281EE-BF34-4C3B-980D-CB36C9BED8A2}" sibTransId="{D38886EA-A3AD-4D3B-8DC7-F925F644532B}"/>
    <dgm:cxn modelId="{DACACFBF-54D4-4749-A674-5866E0FCDDF8}" type="presOf" srcId="{F8A10F38-84E8-418F-A8DC-2BA16697DB8A}" destId="{58E8961D-B3FF-4FED-AF90-38B111C49D0D}" srcOrd="0" destOrd="0" presId="urn:microsoft.com/office/officeart/2005/8/layout/radial1"/>
    <dgm:cxn modelId="{3ED01B9F-8D2E-4A8A-9D35-B12AB02CBE26}" srcId="{F8A10F38-84E8-418F-A8DC-2BA16697DB8A}" destId="{B04CBD3B-8434-40F4-8DC9-762837DDF021}" srcOrd="4" destOrd="0" parTransId="{B7C2CE53-4A9C-49FA-BB73-B91D659B570D}" sibTransId="{777C2699-018E-4A99-A0AA-642F6DD6E568}"/>
    <dgm:cxn modelId="{571514CA-5EED-41FD-8FFD-C04EB667C628}" type="presOf" srcId="{0B894253-F4DB-4AF1-B9D6-6DC9A914FEC4}" destId="{74704062-D0E2-4E4B-9DD9-949ECC75180B}" srcOrd="1" destOrd="0" presId="urn:microsoft.com/office/officeart/2005/8/layout/radial1"/>
    <dgm:cxn modelId="{CBC10267-8FB4-4959-9E3B-31CAD3AEC650}" type="presParOf" srcId="{0E50993C-F23E-493F-BBF0-152301B24B4D}" destId="{58E8961D-B3FF-4FED-AF90-38B111C49D0D}" srcOrd="0" destOrd="0" presId="urn:microsoft.com/office/officeart/2005/8/layout/radial1"/>
    <dgm:cxn modelId="{095EC0AB-491E-4F0F-A24E-BC2464FD3A60}" type="presParOf" srcId="{0E50993C-F23E-493F-BBF0-152301B24B4D}" destId="{C30AD2FE-27BB-4758-9DF3-B565554F22E3}" srcOrd="1" destOrd="0" presId="urn:microsoft.com/office/officeart/2005/8/layout/radial1"/>
    <dgm:cxn modelId="{195FAD4A-0A76-4E9A-8779-CC8763ED4B9A}" type="presParOf" srcId="{C30AD2FE-27BB-4758-9DF3-B565554F22E3}" destId="{F99BDA3B-25F3-4A7A-AA86-EC99D3771E99}" srcOrd="0" destOrd="0" presId="urn:microsoft.com/office/officeart/2005/8/layout/radial1"/>
    <dgm:cxn modelId="{C0AC9401-DEBE-4091-B216-C9434011B545}" type="presParOf" srcId="{0E50993C-F23E-493F-BBF0-152301B24B4D}" destId="{A95CE1C1-C5B6-4E19-9710-19D8DCA333B9}" srcOrd="2" destOrd="0" presId="urn:microsoft.com/office/officeart/2005/8/layout/radial1"/>
    <dgm:cxn modelId="{032E0C53-A7D4-4828-8883-9553AFAB8731}" type="presParOf" srcId="{0E50993C-F23E-493F-BBF0-152301B24B4D}" destId="{8B45CE2C-A082-4B80-900E-EDA8FB546627}" srcOrd="3" destOrd="0" presId="urn:microsoft.com/office/officeart/2005/8/layout/radial1"/>
    <dgm:cxn modelId="{2A9C28BC-A5DD-4BCD-ACB7-FE279DB2C569}" type="presParOf" srcId="{8B45CE2C-A082-4B80-900E-EDA8FB546627}" destId="{F52D6499-5FF9-49FC-B4C8-55A75102BECC}" srcOrd="0" destOrd="0" presId="urn:microsoft.com/office/officeart/2005/8/layout/radial1"/>
    <dgm:cxn modelId="{1E162DBA-D7AE-4906-B369-56812AB34A4D}" type="presParOf" srcId="{0E50993C-F23E-493F-BBF0-152301B24B4D}" destId="{D248C606-8F95-4623-B6A5-EDDEC0BECA81}" srcOrd="4" destOrd="0" presId="urn:microsoft.com/office/officeart/2005/8/layout/radial1"/>
    <dgm:cxn modelId="{64EE70C8-1420-4951-8960-2F2F1B6096B0}" type="presParOf" srcId="{0E50993C-F23E-493F-BBF0-152301B24B4D}" destId="{81E6CAC5-5A8F-4702-8100-E84A42004DF5}" srcOrd="5" destOrd="0" presId="urn:microsoft.com/office/officeart/2005/8/layout/radial1"/>
    <dgm:cxn modelId="{284E345A-B5A0-4484-B46E-1DB886719C38}" type="presParOf" srcId="{81E6CAC5-5A8F-4702-8100-E84A42004DF5}" destId="{9393D63D-EF29-4A62-BCF1-4C283DCB9854}" srcOrd="0" destOrd="0" presId="urn:microsoft.com/office/officeart/2005/8/layout/radial1"/>
    <dgm:cxn modelId="{09B9F5AC-6EE0-475C-A07C-F5D660346B83}" type="presParOf" srcId="{0E50993C-F23E-493F-BBF0-152301B24B4D}" destId="{5881AA3D-8AB6-4F72-9F4D-A448940AAD15}" srcOrd="6" destOrd="0" presId="urn:microsoft.com/office/officeart/2005/8/layout/radial1"/>
    <dgm:cxn modelId="{FA3FE376-BF35-4ABA-9CAE-40733EAB43AA}" type="presParOf" srcId="{0E50993C-F23E-493F-BBF0-152301B24B4D}" destId="{7E5FBB4B-9C6D-47B0-A0F5-C314C72B6280}" srcOrd="7" destOrd="0" presId="urn:microsoft.com/office/officeart/2005/8/layout/radial1"/>
    <dgm:cxn modelId="{EB7C3310-42D6-4636-A572-EAF68AEB7C76}" type="presParOf" srcId="{7E5FBB4B-9C6D-47B0-A0F5-C314C72B6280}" destId="{74704062-D0E2-4E4B-9DD9-949ECC75180B}" srcOrd="0" destOrd="0" presId="urn:microsoft.com/office/officeart/2005/8/layout/radial1"/>
    <dgm:cxn modelId="{6990B14C-4A70-49C1-AB10-7E13E8DC236B}" type="presParOf" srcId="{0E50993C-F23E-493F-BBF0-152301B24B4D}" destId="{B2CEDE65-B152-4741-86F7-2A38CBEC630E}" srcOrd="8" destOrd="0" presId="urn:microsoft.com/office/officeart/2005/8/layout/radial1"/>
    <dgm:cxn modelId="{F384ACEE-E9D5-487D-88B1-FED7756A500F}" type="presParOf" srcId="{0E50993C-F23E-493F-BBF0-152301B24B4D}" destId="{80EC06C9-2011-49F9-98C3-ABDA99C1E088}" srcOrd="9" destOrd="0" presId="urn:microsoft.com/office/officeart/2005/8/layout/radial1"/>
    <dgm:cxn modelId="{171B24DB-51A0-47D2-B6AD-CFF2E57977B7}" type="presParOf" srcId="{80EC06C9-2011-49F9-98C3-ABDA99C1E088}" destId="{D5E2F233-4E3A-45DE-AE1A-FAF9B12BB8F2}" srcOrd="0" destOrd="0" presId="urn:microsoft.com/office/officeart/2005/8/layout/radial1"/>
    <dgm:cxn modelId="{FF78DEE0-77ED-49BA-85CA-CD66C5F5406D}" type="presParOf" srcId="{0E50993C-F23E-493F-BBF0-152301B24B4D}" destId="{90A459C4-7A75-4233-8FE1-C97E57FF2FC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E40043-BA92-4DAC-9DAD-740059CADD57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E4042D1-63B3-4694-B9F1-8E2594AAE719}">
      <dgm:prSet phldrT="[텍스트]"/>
      <dgm:spPr/>
      <dgm:t>
        <a:bodyPr/>
        <a:lstStyle/>
        <a:p>
          <a:pPr latinLnBrk="1"/>
          <a:r>
            <a:rPr lang="ko-KR" altLang="en-US" b="1" dirty="0" smtClean="0"/>
            <a:t>위안부</a:t>
          </a:r>
          <a:r>
            <a:rPr lang="en-US" altLang="ko-KR" b="1" dirty="0" smtClean="0"/>
            <a:t>-</a:t>
          </a:r>
          <a:r>
            <a:rPr lang="ko-KR" altLang="en-US" b="1" dirty="0" smtClean="0"/>
            <a:t>위안시설</a:t>
          </a:r>
          <a:endParaRPr lang="ko-KR" altLang="en-US" b="1" dirty="0"/>
        </a:p>
      </dgm:t>
    </dgm:pt>
    <dgm:pt modelId="{BA10FEFC-A02E-48DC-AA3D-C21CA0E47A3F}" type="parTrans" cxnId="{114775DC-4513-457C-A5B5-73454D0929E0}">
      <dgm:prSet/>
      <dgm:spPr/>
      <dgm:t>
        <a:bodyPr/>
        <a:lstStyle/>
        <a:p>
          <a:pPr latinLnBrk="1"/>
          <a:endParaRPr lang="ko-KR" altLang="en-US"/>
        </a:p>
      </dgm:t>
    </dgm:pt>
    <dgm:pt modelId="{BE273177-659C-40A0-8AF0-39985B0D0F51}" type="sibTrans" cxnId="{114775DC-4513-457C-A5B5-73454D0929E0}">
      <dgm:prSet/>
      <dgm:spPr/>
      <dgm:t>
        <a:bodyPr/>
        <a:lstStyle/>
        <a:p>
          <a:pPr latinLnBrk="1"/>
          <a:endParaRPr lang="ko-KR" altLang="en-US"/>
        </a:p>
      </dgm:t>
    </dgm:pt>
    <dgm:pt modelId="{02A40925-9E76-4274-B9FB-2099CB51E065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위안시설로 보내진 사람들의 보상문제가 재판의 장</a:t>
          </a:r>
          <a:endParaRPr lang="en-US" altLang="ko-KR" sz="2000" b="1" dirty="0" smtClean="0"/>
        </a:p>
        <a:p>
          <a:pPr latinLnBrk="1"/>
          <a:r>
            <a:rPr lang="ko-KR" altLang="en-US" sz="2000" b="1" dirty="0" smtClean="0"/>
            <a:t>에서도 제기되고 있다</a:t>
          </a:r>
          <a:endParaRPr lang="ko-KR" altLang="en-US" sz="2000" b="1" dirty="0"/>
        </a:p>
      </dgm:t>
    </dgm:pt>
    <dgm:pt modelId="{51ACE374-704B-448D-AE5E-9127AA6F82C9}" type="parTrans" cxnId="{02BF6E92-B09C-4290-8CC3-BE8BB92DF342}">
      <dgm:prSet/>
      <dgm:spPr/>
      <dgm:t>
        <a:bodyPr/>
        <a:lstStyle/>
        <a:p>
          <a:pPr latinLnBrk="1"/>
          <a:endParaRPr lang="ko-KR" altLang="en-US"/>
        </a:p>
      </dgm:t>
    </dgm:pt>
    <dgm:pt modelId="{F81FB0C8-0E99-44A8-B6DF-7404B68BEF49}" type="sibTrans" cxnId="{02BF6E92-B09C-4290-8CC3-BE8BB92DF342}">
      <dgm:prSet/>
      <dgm:spPr/>
      <dgm:t>
        <a:bodyPr/>
        <a:lstStyle/>
        <a:p>
          <a:pPr latinLnBrk="1"/>
          <a:endParaRPr lang="ko-KR" altLang="en-US"/>
        </a:p>
      </dgm:t>
    </dgm:pt>
    <dgm:pt modelId="{29D56236-9B3C-463F-BA5F-58C2C1AFE8B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조선 등 젊은 여성이 강제적으로 모아져 일본병사의 위안부로 전장에 보내졌다</a:t>
          </a:r>
          <a:endParaRPr lang="ko-KR" altLang="en-US" b="1" dirty="0"/>
        </a:p>
      </dgm:t>
    </dgm:pt>
    <dgm:pt modelId="{467D402B-A621-4687-B4FD-11803FFC1013}" type="parTrans" cxnId="{B4FAAED5-B1C9-4783-BA48-30A1687425CB}">
      <dgm:prSet/>
      <dgm:spPr/>
      <dgm:t>
        <a:bodyPr/>
        <a:lstStyle/>
        <a:p>
          <a:pPr latinLnBrk="1"/>
          <a:endParaRPr lang="ko-KR" altLang="en-US"/>
        </a:p>
      </dgm:t>
    </dgm:pt>
    <dgm:pt modelId="{7B0E112E-9380-4FE3-8FFF-062D95234214}" type="sibTrans" cxnId="{B4FAAED5-B1C9-4783-BA48-30A1687425CB}">
      <dgm:prSet/>
      <dgm:spPr/>
      <dgm:t>
        <a:bodyPr/>
        <a:lstStyle/>
        <a:p>
          <a:pPr latinLnBrk="1"/>
          <a:endParaRPr lang="ko-KR" altLang="en-US"/>
        </a:p>
      </dgm:t>
    </dgm:pt>
    <dgm:pt modelId="{B5CF2E3D-CE5E-4CDB-848D-BC515BAE056A}">
      <dgm:prSet phldrT="[텍스트]"/>
      <dgm:spPr/>
      <dgm:t>
        <a:bodyPr/>
        <a:lstStyle/>
        <a:p>
          <a:pPr latinLnBrk="1"/>
          <a:r>
            <a:rPr lang="ko-KR" altLang="en-US" b="1" dirty="0" smtClean="0"/>
            <a:t>비인도적인 위안시설에는 조선 등의 여성도 있었다</a:t>
          </a:r>
          <a:endParaRPr lang="ko-KR" altLang="en-US" b="1" dirty="0"/>
        </a:p>
      </dgm:t>
    </dgm:pt>
    <dgm:pt modelId="{B3FA8F96-F330-4EEF-8AF7-28FE6BA15DD1}" type="sibTrans" cxnId="{5AC28E51-FF0B-4F08-AEA8-E806228B8602}">
      <dgm:prSet/>
      <dgm:spPr/>
      <dgm:t>
        <a:bodyPr/>
        <a:lstStyle/>
        <a:p>
          <a:pPr latinLnBrk="1"/>
          <a:endParaRPr lang="ko-KR" altLang="en-US"/>
        </a:p>
      </dgm:t>
    </dgm:pt>
    <dgm:pt modelId="{6479620B-4F8A-459B-BB6B-FE981EB14335}" type="parTrans" cxnId="{5AC28E51-FF0B-4F08-AEA8-E806228B8602}">
      <dgm:prSet/>
      <dgm:spPr/>
      <dgm:t>
        <a:bodyPr/>
        <a:lstStyle/>
        <a:p>
          <a:pPr latinLnBrk="1"/>
          <a:endParaRPr lang="ko-KR" altLang="en-US"/>
        </a:p>
      </dgm:t>
    </dgm:pt>
    <dgm:pt modelId="{E7BA444B-D0DC-4156-941E-E650F4655EB9}" type="pres">
      <dgm:prSet presAssocID="{4EE40043-BA92-4DAC-9DAD-740059CADD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6AD3A0-B80B-463F-B2C3-CFA57A5C41BE}" type="pres">
      <dgm:prSet presAssocID="{7E4042D1-63B3-4694-B9F1-8E2594AAE719}" presName="comp" presStyleCnt="0"/>
      <dgm:spPr/>
    </dgm:pt>
    <dgm:pt modelId="{82DD3F9D-022F-4C3B-B8C1-D81C8C81547D}" type="pres">
      <dgm:prSet presAssocID="{7E4042D1-63B3-4694-B9F1-8E2594AAE719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0BF45B8-0767-48D0-A1D5-E0C0F90D0975}" type="pres">
      <dgm:prSet presAssocID="{7E4042D1-63B3-4694-B9F1-8E2594AAE71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779692-C1BA-4273-A72D-2A3D89F49276}" type="pres">
      <dgm:prSet presAssocID="{7E4042D1-63B3-4694-B9F1-8E2594AAE7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C62BBC-C17A-4B65-8EF1-2874B6C19A5A}" type="pres">
      <dgm:prSet presAssocID="{BE273177-659C-40A0-8AF0-39985B0D0F51}" presName="spacer" presStyleCnt="0"/>
      <dgm:spPr/>
    </dgm:pt>
    <dgm:pt modelId="{2A073433-DE77-4E59-BE6F-BA889CF0FB46}" type="pres">
      <dgm:prSet presAssocID="{02A40925-9E76-4274-B9FB-2099CB51E065}" presName="comp" presStyleCnt="0"/>
      <dgm:spPr/>
    </dgm:pt>
    <dgm:pt modelId="{A8E1F704-6A99-4EAD-BB3B-7B42B7C1E3BC}" type="pres">
      <dgm:prSet presAssocID="{02A40925-9E76-4274-B9FB-2099CB51E065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AD44237-1E2A-413C-A9CC-E7E1854F0995}" type="pres">
      <dgm:prSet presAssocID="{02A40925-9E76-4274-B9FB-2099CB51E06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B3AC8A-C19E-422E-8D83-3FBEBF7D7A92}" type="pres">
      <dgm:prSet presAssocID="{02A40925-9E76-4274-B9FB-2099CB51E0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D58923-71A6-48B5-ABE1-3C5555B05A84}" type="pres">
      <dgm:prSet presAssocID="{F81FB0C8-0E99-44A8-B6DF-7404B68BEF49}" presName="spacer" presStyleCnt="0"/>
      <dgm:spPr/>
    </dgm:pt>
    <dgm:pt modelId="{8EDB2B02-A5D2-4259-9CDD-B9F83E2296D8}" type="pres">
      <dgm:prSet presAssocID="{29D56236-9B3C-463F-BA5F-58C2C1AFE8B8}" presName="comp" presStyleCnt="0"/>
      <dgm:spPr/>
    </dgm:pt>
    <dgm:pt modelId="{DF782D69-CECA-4BA0-B78A-70B13DD11A1F}" type="pres">
      <dgm:prSet presAssocID="{29D56236-9B3C-463F-BA5F-58C2C1AFE8B8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8877C86-19E5-44A1-8D9A-0664FAEF28DE}" type="pres">
      <dgm:prSet presAssocID="{29D56236-9B3C-463F-BA5F-58C2C1AFE8B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BD3348-7814-44DD-BAFA-3AEE00CD6800}" type="pres">
      <dgm:prSet presAssocID="{29D56236-9B3C-463F-BA5F-58C2C1AFE8B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4FAAED5-B1C9-4783-BA48-30A1687425CB}" srcId="{4EE40043-BA92-4DAC-9DAD-740059CADD57}" destId="{29D56236-9B3C-463F-BA5F-58C2C1AFE8B8}" srcOrd="2" destOrd="0" parTransId="{467D402B-A621-4687-B4FD-11803FFC1013}" sibTransId="{7B0E112E-9380-4FE3-8FFF-062D95234214}"/>
    <dgm:cxn modelId="{19F37D96-684F-47E4-BCB4-62080E1BC997}" type="presOf" srcId="{4EE40043-BA92-4DAC-9DAD-740059CADD57}" destId="{E7BA444B-D0DC-4156-941E-E650F4655EB9}" srcOrd="0" destOrd="0" presId="urn:microsoft.com/office/officeart/2005/8/layout/vList4"/>
    <dgm:cxn modelId="{4818EE92-ED07-4E9C-8433-901C47AD2A69}" type="presOf" srcId="{7E4042D1-63B3-4694-B9F1-8E2594AAE719}" destId="{24779692-C1BA-4273-A72D-2A3D89F49276}" srcOrd="1" destOrd="0" presId="urn:microsoft.com/office/officeart/2005/8/layout/vList4"/>
    <dgm:cxn modelId="{6975634F-346C-49D7-8EEE-D091F8BF4C39}" type="presOf" srcId="{02A40925-9E76-4274-B9FB-2099CB51E065}" destId="{54B3AC8A-C19E-422E-8D83-3FBEBF7D7A92}" srcOrd="1" destOrd="0" presId="urn:microsoft.com/office/officeart/2005/8/layout/vList4"/>
    <dgm:cxn modelId="{4DA96134-6EF2-4FE3-B1FA-5AE46B576B26}" type="presOf" srcId="{7E4042D1-63B3-4694-B9F1-8E2594AAE719}" destId="{82DD3F9D-022F-4C3B-B8C1-D81C8C81547D}" srcOrd="0" destOrd="0" presId="urn:microsoft.com/office/officeart/2005/8/layout/vList4"/>
    <dgm:cxn modelId="{2DFB96F9-5084-4C76-A215-2A47506B06B3}" type="presOf" srcId="{29D56236-9B3C-463F-BA5F-58C2C1AFE8B8}" destId="{DF782D69-CECA-4BA0-B78A-70B13DD11A1F}" srcOrd="0" destOrd="0" presId="urn:microsoft.com/office/officeart/2005/8/layout/vList4"/>
    <dgm:cxn modelId="{12C008EA-70E9-4154-9299-A5DC513B32C9}" type="presOf" srcId="{B5CF2E3D-CE5E-4CDB-848D-BC515BAE056A}" destId="{82DD3F9D-022F-4C3B-B8C1-D81C8C81547D}" srcOrd="0" destOrd="1" presId="urn:microsoft.com/office/officeart/2005/8/layout/vList4"/>
    <dgm:cxn modelId="{114775DC-4513-457C-A5B5-73454D0929E0}" srcId="{4EE40043-BA92-4DAC-9DAD-740059CADD57}" destId="{7E4042D1-63B3-4694-B9F1-8E2594AAE719}" srcOrd="0" destOrd="0" parTransId="{BA10FEFC-A02E-48DC-AA3D-C21CA0E47A3F}" sibTransId="{BE273177-659C-40A0-8AF0-39985B0D0F51}"/>
    <dgm:cxn modelId="{5AC28E51-FF0B-4F08-AEA8-E806228B8602}" srcId="{7E4042D1-63B3-4694-B9F1-8E2594AAE719}" destId="{B5CF2E3D-CE5E-4CDB-848D-BC515BAE056A}" srcOrd="0" destOrd="0" parTransId="{6479620B-4F8A-459B-BB6B-FE981EB14335}" sibTransId="{B3FA8F96-F330-4EEF-8AF7-28FE6BA15DD1}"/>
    <dgm:cxn modelId="{1BB2243E-E31D-4BBB-B99D-A9D40E27D3CF}" type="presOf" srcId="{02A40925-9E76-4274-B9FB-2099CB51E065}" destId="{A8E1F704-6A99-4EAD-BB3B-7B42B7C1E3BC}" srcOrd="0" destOrd="0" presId="urn:microsoft.com/office/officeart/2005/8/layout/vList4"/>
    <dgm:cxn modelId="{02BF6E92-B09C-4290-8CC3-BE8BB92DF342}" srcId="{4EE40043-BA92-4DAC-9DAD-740059CADD57}" destId="{02A40925-9E76-4274-B9FB-2099CB51E065}" srcOrd="1" destOrd="0" parTransId="{51ACE374-704B-448D-AE5E-9127AA6F82C9}" sibTransId="{F81FB0C8-0E99-44A8-B6DF-7404B68BEF49}"/>
    <dgm:cxn modelId="{F4120414-7739-4E16-8A0D-82262628F2E8}" type="presOf" srcId="{29D56236-9B3C-463F-BA5F-58C2C1AFE8B8}" destId="{56BD3348-7814-44DD-BAFA-3AEE00CD6800}" srcOrd="1" destOrd="0" presId="urn:microsoft.com/office/officeart/2005/8/layout/vList4"/>
    <dgm:cxn modelId="{744BF0A2-48A1-4323-938D-84C504E14029}" type="presOf" srcId="{B5CF2E3D-CE5E-4CDB-848D-BC515BAE056A}" destId="{24779692-C1BA-4273-A72D-2A3D89F49276}" srcOrd="1" destOrd="1" presId="urn:microsoft.com/office/officeart/2005/8/layout/vList4"/>
    <dgm:cxn modelId="{7FE5208F-653E-4F18-85C1-D194D2FDE323}" type="presParOf" srcId="{E7BA444B-D0DC-4156-941E-E650F4655EB9}" destId="{DE6AD3A0-B80B-463F-B2C3-CFA57A5C41BE}" srcOrd="0" destOrd="0" presId="urn:microsoft.com/office/officeart/2005/8/layout/vList4"/>
    <dgm:cxn modelId="{4835936C-B2FF-477B-AEE1-087061091268}" type="presParOf" srcId="{DE6AD3A0-B80B-463F-B2C3-CFA57A5C41BE}" destId="{82DD3F9D-022F-4C3B-B8C1-D81C8C81547D}" srcOrd="0" destOrd="0" presId="urn:microsoft.com/office/officeart/2005/8/layout/vList4"/>
    <dgm:cxn modelId="{4951B093-C870-40DD-B2CE-A41D443517E3}" type="presParOf" srcId="{DE6AD3A0-B80B-463F-B2C3-CFA57A5C41BE}" destId="{C0BF45B8-0767-48D0-A1D5-E0C0F90D0975}" srcOrd="1" destOrd="0" presId="urn:microsoft.com/office/officeart/2005/8/layout/vList4"/>
    <dgm:cxn modelId="{3A2C429C-7FBB-451C-AD42-FBBB69B98D67}" type="presParOf" srcId="{DE6AD3A0-B80B-463F-B2C3-CFA57A5C41BE}" destId="{24779692-C1BA-4273-A72D-2A3D89F49276}" srcOrd="2" destOrd="0" presId="urn:microsoft.com/office/officeart/2005/8/layout/vList4"/>
    <dgm:cxn modelId="{1693B145-FCA0-4652-B870-B4D74CBEBD3D}" type="presParOf" srcId="{E7BA444B-D0DC-4156-941E-E650F4655EB9}" destId="{63C62BBC-C17A-4B65-8EF1-2874B6C19A5A}" srcOrd="1" destOrd="0" presId="urn:microsoft.com/office/officeart/2005/8/layout/vList4"/>
    <dgm:cxn modelId="{A1E71C91-9F87-419C-85B6-1D1B08F35998}" type="presParOf" srcId="{E7BA444B-D0DC-4156-941E-E650F4655EB9}" destId="{2A073433-DE77-4E59-BE6F-BA889CF0FB46}" srcOrd="2" destOrd="0" presId="urn:microsoft.com/office/officeart/2005/8/layout/vList4"/>
    <dgm:cxn modelId="{89FF5440-18C5-47AE-A207-09FADA5AB09C}" type="presParOf" srcId="{2A073433-DE77-4E59-BE6F-BA889CF0FB46}" destId="{A8E1F704-6A99-4EAD-BB3B-7B42B7C1E3BC}" srcOrd="0" destOrd="0" presId="urn:microsoft.com/office/officeart/2005/8/layout/vList4"/>
    <dgm:cxn modelId="{B14104EB-9CDE-456D-8192-AFA39D7AECB8}" type="presParOf" srcId="{2A073433-DE77-4E59-BE6F-BA889CF0FB46}" destId="{8AD44237-1E2A-413C-A9CC-E7E1854F0995}" srcOrd="1" destOrd="0" presId="urn:microsoft.com/office/officeart/2005/8/layout/vList4"/>
    <dgm:cxn modelId="{1940C6C5-FB29-4F35-A760-23CD5C556414}" type="presParOf" srcId="{2A073433-DE77-4E59-BE6F-BA889CF0FB46}" destId="{54B3AC8A-C19E-422E-8D83-3FBEBF7D7A92}" srcOrd="2" destOrd="0" presId="urn:microsoft.com/office/officeart/2005/8/layout/vList4"/>
    <dgm:cxn modelId="{A24F2532-D828-432D-997C-A066F0D53067}" type="presParOf" srcId="{E7BA444B-D0DC-4156-941E-E650F4655EB9}" destId="{67D58923-71A6-48B5-ABE1-3C5555B05A84}" srcOrd="3" destOrd="0" presId="urn:microsoft.com/office/officeart/2005/8/layout/vList4"/>
    <dgm:cxn modelId="{7E4FC8C9-03E3-4567-947E-47196634B6E9}" type="presParOf" srcId="{E7BA444B-D0DC-4156-941E-E650F4655EB9}" destId="{8EDB2B02-A5D2-4259-9CDD-B9F83E2296D8}" srcOrd="4" destOrd="0" presId="urn:microsoft.com/office/officeart/2005/8/layout/vList4"/>
    <dgm:cxn modelId="{98BE9189-B693-4E69-AA6B-86D96F20A73A}" type="presParOf" srcId="{8EDB2B02-A5D2-4259-9CDD-B9F83E2296D8}" destId="{DF782D69-CECA-4BA0-B78A-70B13DD11A1F}" srcOrd="0" destOrd="0" presId="urn:microsoft.com/office/officeart/2005/8/layout/vList4"/>
    <dgm:cxn modelId="{9F48E6BC-087D-4FEA-B5DE-264A5DB10467}" type="presParOf" srcId="{8EDB2B02-A5D2-4259-9CDD-B9F83E2296D8}" destId="{48877C86-19E5-44A1-8D9A-0664FAEF28DE}" srcOrd="1" destOrd="0" presId="urn:microsoft.com/office/officeart/2005/8/layout/vList4"/>
    <dgm:cxn modelId="{064D0FBC-A85D-4ACA-84A2-D097C8415953}" type="presParOf" srcId="{8EDB2B02-A5D2-4259-9CDD-B9F83E2296D8}" destId="{56BD3348-7814-44DD-BAFA-3AEE00CD68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D05FB2-6B89-4B0D-A6AE-BF1B6D4C7B95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11DD9D7-5EC3-4A29-AB06-616C5A7681D5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야마토왜가</a:t>
          </a:r>
          <a:r>
            <a:rPr lang="ko-KR" altLang="en-US" b="1" dirty="0" smtClean="0"/>
            <a:t> </a:t>
          </a:r>
          <a:r>
            <a:rPr lang="en-US" altLang="ko-KR" b="1" dirty="0" smtClean="0"/>
            <a:t>4</a:t>
          </a:r>
          <a:r>
            <a:rPr lang="ko-KR" altLang="en-US" b="1" dirty="0" smtClean="0"/>
            <a:t>세기 후반에 한반도 남부지역에 진출</a:t>
          </a:r>
          <a:endParaRPr lang="ko-KR" altLang="en-US" b="1" dirty="0"/>
        </a:p>
      </dgm:t>
    </dgm:pt>
    <dgm:pt modelId="{41BF2AE0-BC0A-4D75-9B70-6443746543EE}" type="parTrans" cxnId="{7D7A3E45-F77A-49E1-A39B-A0373075573F}">
      <dgm:prSet/>
      <dgm:spPr/>
      <dgm:t>
        <a:bodyPr/>
        <a:lstStyle/>
        <a:p>
          <a:pPr latinLnBrk="1"/>
          <a:endParaRPr lang="ko-KR" altLang="en-US"/>
        </a:p>
      </dgm:t>
    </dgm:pt>
    <dgm:pt modelId="{DA34AE8E-FF08-4494-916B-F8D0B49628BB}" type="sibTrans" cxnId="{7D7A3E45-F77A-49E1-A39B-A0373075573F}">
      <dgm:prSet/>
      <dgm:spPr/>
      <dgm:t>
        <a:bodyPr/>
        <a:lstStyle/>
        <a:p>
          <a:pPr latinLnBrk="1"/>
          <a:endParaRPr lang="ko-KR" altLang="en-US"/>
        </a:p>
      </dgm:t>
    </dgm:pt>
    <dgm:pt modelId="{B2B3991D-16F2-4753-A758-62D5B1258101}">
      <dgm:prSet phldrT="[텍스트]"/>
      <dgm:spPr/>
      <dgm:t>
        <a:bodyPr/>
        <a:lstStyle/>
        <a:p>
          <a:pPr latinLnBrk="1"/>
          <a:r>
            <a:rPr lang="ko-KR" altLang="en-US" b="1" dirty="0" smtClean="0"/>
            <a:t>백제</a:t>
          </a:r>
          <a:r>
            <a:rPr lang="en-US" altLang="ko-KR" b="1" dirty="0" smtClean="0"/>
            <a:t>·</a:t>
          </a:r>
          <a:r>
            <a:rPr lang="ko-KR" altLang="en-US" b="1" dirty="0" smtClean="0"/>
            <a:t>신라</a:t>
          </a:r>
          <a:r>
            <a:rPr lang="en-US" altLang="ko-KR" b="1" dirty="0" smtClean="0"/>
            <a:t>·</a:t>
          </a:r>
          <a:r>
            <a:rPr lang="ko-KR" altLang="en-US" b="1" dirty="0" smtClean="0"/>
            <a:t>가야를 지배</a:t>
          </a:r>
          <a:endParaRPr lang="ko-KR" altLang="en-US" b="1" dirty="0"/>
        </a:p>
      </dgm:t>
    </dgm:pt>
    <dgm:pt modelId="{C4E9001D-FEDF-471C-B8BF-A8EBA5ABE1B1}" type="parTrans" cxnId="{A743AF3B-5632-40B6-AD9B-316786D9563A}">
      <dgm:prSet/>
      <dgm:spPr/>
      <dgm:t>
        <a:bodyPr/>
        <a:lstStyle/>
        <a:p>
          <a:pPr latinLnBrk="1"/>
          <a:endParaRPr lang="ko-KR" altLang="en-US"/>
        </a:p>
      </dgm:t>
    </dgm:pt>
    <dgm:pt modelId="{E1460710-4724-4D73-8A15-2E948B4F872F}" type="sibTrans" cxnId="{A743AF3B-5632-40B6-AD9B-316786D9563A}">
      <dgm:prSet/>
      <dgm:spPr/>
      <dgm:t>
        <a:bodyPr/>
        <a:lstStyle/>
        <a:p>
          <a:pPr latinLnBrk="1"/>
          <a:endParaRPr lang="ko-KR" altLang="en-US"/>
        </a:p>
      </dgm:t>
    </dgm:pt>
    <dgm:pt modelId="{F6469063-4102-4FD9-9EAC-9371FD374DB9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가야 </a:t>
          </a:r>
          <a:r>
            <a:rPr lang="en-US" altLang="ko-KR" sz="2000" b="1" dirty="0" smtClean="0"/>
            <a:t>-</a:t>
          </a:r>
          <a:r>
            <a:rPr lang="ko-KR" altLang="en-US" sz="2000" b="1" dirty="0" smtClean="0"/>
            <a:t> </a:t>
          </a:r>
          <a:r>
            <a:rPr lang="ko-KR" altLang="en-US" sz="2000" b="1" dirty="0" err="1" smtClean="0"/>
            <a:t>일본부라는</a:t>
          </a:r>
          <a:r>
            <a:rPr lang="ko-KR" altLang="en-US" sz="2000" b="1" dirty="0" smtClean="0"/>
            <a:t> 기관을 두어 </a:t>
          </a:r>
          <a:r>
            <a:rPr lang="en-US" altLang="ko-KR" sz="2000" b="1" dirty="0" smtClean="0"/>
            <a:t>6</a:t>
          </a:r>
          <a:r>
            <a:rPr lang="ko-KR" altLang="en-US" sz="2000" b="1" dirty="0" smtClean="0"/>
            <a:t>세기 중엽까지 직접 지배</a:t>
          </a:r>
          <a:endParaRPr lang="ko-KR" altLang="en-US" sz="2000" b="1" dirty="0"/>
        </a:p>
      </dgm:t>
    </dgm:pt>
    <dgm:pt modelId="{8BD79EF8-7390-47D1-AD3D-52D9CD05EFFF}" type="parTrans" cxnId="{6486CB5F-5F93-4F65-B5F4-F840A515EB00}">
      <dgm:prSet/>
      <dgm:spPr/>
      <dgm:t>
        <a:bodyPr/>
        <a:lstStyle/>
        <a:p>
          <a:pPr latinLnBrk="1"/>
          <a:endParaRPr lang="ko-KR" altLang="en-US"/>
        </a:p>
      </dgm:t>
    </dgm:pt>
    <dgm:pt modelId="{182B5A9B-729B-404B-B310-F0F59D1B33AF}" type="sibTrans" cxnId="{6486CB5F-5F93-4F65-B5F4-F840A515EB00}">
      <dgm:prSet/>
      <dgm:spPr/>
      <dgm:t>
        <a:bodyPr/>
        <a:lstStyle/>
        <a:p>
          <a:pPr latinLnBrk="1"/>
          <a:endParaRPr lang="ko-KR" altLang="en-US"/>
        </a:p>
      </dgm:t>
    </dgm:pt>
    <dgm:pt modelId="{FD7AC404-476A-45C4-A9B8-58A979EE6EDB}" type="pres">
      <dgm:prSet presAssocID="{9CD05FB2-6B89-4B0D-A6AE-BF1B6D4C7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50FE95-49F6-4B28-B5A6-DD600F4B159D}" type="pres">
      <dgm:prSet presAssocID="{711DD9D7-5EC3-4A29-AB06-616C5A7681D5}" presName="parentText" presStyleLbl="node1" presStyleIdx="0" presStyleCnt="3" custScaleY="286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5F6280-E25C-4FEF-882F-B8E74436AF20}" type="pres">
      <dgm:prSet presAssocID="{DA34AE8E-FF08-4494-916B-F8D0B49628BB}" presName="spacer" presStyleCnt="0"/>
      <dgm:spPr/>
    </dgm:pt>
    <dgm:pt modelId="{629B79B1-1052-44FF-9813-9F2EBD60E7F7}" type="pres">
      <dgm:prSet presAssocID="{B2B3991D-16F2-4753-A758-62D5B1258101}" presName="parentText" presStyleLbl="node1" presStyleIdx="1" presStyleCnt="3" custScaleY="2659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D0B526-A519-4ABE-9EB6-CAA67606EB39}" type="pres">
      <dgm:prSet presAssocID="{E1460710-4724-4D73-8A15-2E948B4F872F}" presName="spacer" presStyleCnt="0"/>
      <dgm:spPr/>
    </dgm:pt>
    <dgm:pt modelId="{3BB1FCA9-8A7E-4263-971F-85460E1355BC}" type="pres">
      <dgm:prSet presAssocID="{F6469063-4102-4FD9-9EAC-9371FD374DB9}" presName="parentText" presStyleLbl="node1" presStyleIdx="2" presStyleCnt="3" custScaleY="2836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166CF7-2A03-457F-BF7F-926A56FF401A}" type="presOf" srcId="{F6469063-4102-4FD9-9EAC-9371FD374DB9}" destId="{3BB1FCA9-8A7E-4263-971F-85460E1355BC}" srcOrd="0" destOrd="0" presId="urn:microsoft.com/office/officeart/2005/8/layout/vList2"/>
    <dgm:cxn modelId="{755A24B8-8CC5-4E07-8D19-E0E139FB80D8}" type="presOf" srcId="{B2B3991D-16F2-4753-A758-62D5B1258101}" destId="{629B79B1-1052-44FF-9813-9F2EBD60E7F7}" srcOrd="0" destOrd="0" presId="urn:microsoft.com/office/officeart/2005/8/layout/vList2"/>
    <dgm:cxn modelId="{904EC321-B1F9-437F-AE7F-E41B097F0BAC}" type="presOf" srcId="{9CD05FB2-6B89-4B0D-A6AE-BF1B6D4C7B95}" destId="{FD7AC404-476A-45C4-A9B8-58A979EE6EDB}" srcOrd="0" destOrd="0" presId="urn:microsoft.com/office/officeart/2005/8/layout/vList2"/>
    <dgm:cxn modelId="{6486CB5F-5F93-4F65-B5F4-F840A515EB00}" srcId="{9CD05FB2-6B89-4B0D-A6AE-BF1B6D4C7B95}" destId="{F6469063-4102-4FD9-9EAC-9371FD374DB9}" srcOrd="2" destOrd="0" parTransId="{8BD79EF8-7390-47D1-AD3D-52D9CD05EFFF}" sibTransId="{182B5A9B-729B-404B-B310-F0F59D1B33AF}"/>
    <dgm:cxn modelId="{D4F227E2-1964-4286-983C-9A64130987B9}" type="presOf" srcId="{711DD9D7-5EC3-4A29-AB06-616C5A7681D5}" destId="{BE50FE95-49F6-4B28-B5A6-DD600F4B159D}" srcOrd="0" destOrd="0" presId="urn:microsoft.com/office/officeart/2005/8/layout/vList2"/>
    <dgm:cxn modelId="{7D7A3E45-F77A-49E1-A39B-A0373075573F}" srcId="{9CD05FB2-6B89-4B0D-A6AE-BF1B6D4C7B95}" destId="{711DD9D7-5EC3-4A29-AB06-616C5A7681D5}" srcOrd="0" destOrd="0" parTransId="{41BF2AE0-BC0A-4D75-9B70-6443746543EE}" sibTransId="{DA34AE8E-FF08-4494-916B-F8D0B49628BB}"/>
    <dgm:cxn modelId="{A743AF3B-5632-40B6-AD9B-316786D9563A}" srcId="{9CD05FB2-6B89-4B0D-A6AE-BF1B6D4C7B95}" destId="{B2B3991D-16F2-4753-A758-62D5B1258101}" srcOrd="1" destOrd="0" parTransId="{C4E9001D-FEDF-471C-B8BF-A8EBA5ABE1B1}" sibTransId="{E1460710-4724-4D73-8A15-2E948B4F872F}"/>
    <dgm:cxn modelId="{2311D086-A545-4782-B3C0-E109BCD0F9DD}" type="presParOf" srcId="{FD7AC404-476A-45C4-A9B8-58A979EE6EDB}" destId="{BE50FE95-49F6-4B28-B5A6-DD600F4B159D}" srcOrd="0" destOrd="0" presId="urn:microsoft.com/office/officeart/2005/8/layout/vList2"/>
    <dgm:cxn modelId="{2B296796-F906-4F03-B9F2-405FFBA16327}" type="presParOf" srcId="{FD7AC404-476A-45C4-A9B8-58A979EE6EDB}" destId="{A15F6280-E25C-4FEF-882F-B8E74436AF20}" srcOrd="1" destOrd="0" presId="urn:microsoft.com/office/officeart/2005/8/layout/vList2"/>
    <dgm:cxn modelId="{69976FC3-66BF-46A6-8015-1DCEDBF4B07A}" type="presParOf" srcId="{FD7AC404-476A-45C4-A9B8-58A979EE6EDB}" destId="{629B79B1-1052-44FF-9813-9F2EBD60E7F7}" srcOrd="2" destOrd="0" presId="urn:microsoft.com/office/officeart/2005/8/layout/vList2"/>
    <dgm:cxn modelId="{421D6320-15D3-4B4F-899A-BB0D0570363D}" type="presParOf" srcId="{FD7AC404-476A-45C4-A9B8-58A979EE6EDB}" destId="{84D0B526-A519-4ABE-9EB6-CAA67606EB39}" srcOrd="3" destOrd="0" presId="urn:microsoft.com/office/officeart/2005/8/layout/vList2"/>
    <dgm:cxn modelId="{C9529E5C-45CB-4260-A4DF-77D0C1AA527D}" type="presParOf" srcId="{FD7AC404-476A-45C4-A9B8-58A979EE6EDB}" destId="{3BB1FCA9-8A7E-4263-971F-85460E1355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F25074-C6E5-4803-B986-49DE0518DF2D}" type="doc">
      <dgm:prSet loTypeId="urn:microsoft.com/office/officeart/2005/8/layout/bProcess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B5A1B7B-7985-4196-ABA7-EA461A2EFB15}">
      <dgm:prSet phldrT="[텍스트]"/>
      <dgm:spPr/>
      <dgm:t>
        <a:bodyPr/>
        <a:lstStyle/>
        <a:p>
          <a:pPr latinLnBrk="1"/>
          <a:r>
            <a:rPr lang="zh-CN" altLang="en-US" b="1" dirty="0" smtClean="0"/>
            <a:t>韩国史</a:t>
          </a:r>
          <a:endParaRPr lang="ko-KR" altLang="en-US" b="1" dirty="0"/>
        </a:p>
      </dgm:t>
    </dgm:pt>
    <dgm:pt modelId="{0DEE2E82-EBE0-4F36-93A1-1FEEEFF21EBC}" type="parTrans" cxnId="{8B10816C-1F87-4C8C-B7F8-7072E6B32FE6}">
      <dgm:prSet/>
      <dgm:spPr/>
      <dgm:t>
        <a:bodyPr/>
        <a:lstStyle/>
        <a:p>
          <a:pPr latinLnBrk="1"/>
          <a:endParaRPr lang="ko-KR" altLang="en-US"/>
        </a:p>
      </dgm:t>
    </dgm:pt>
    <dgm:pt modelId="{6FC9EAEF-6DAA-4C75-9CA5-A1E21AB1D6DD}" type="sibTrans" cxnId="{8B10816C-1F87-4C8C-B7F8-7072E6B32FE6}">
      <dgm:prSet/>
      <dgm:spPr/>
      <dgm:t>
        <a:bodyPr/>
        <a:lstStyle/>
        <a:p>
          <a:pPr latinLnBrk="1"/>
          <a:endParaRPr lang="ko-KR" altLang="en-US"/>
        </a:p>
      </dgm:t>
    </dgm:pt>
    <dgm:pt modelId="{3D35C3F6-8320-4ABC-80E1-711BF24D5E2C}">
      <dgm:prSet phldrT="[텍스트]"/>
      <dgm:spPr/>
      <dgm:t>
        <a:bodyPr/>
        <a:lstStyle/>
        <a:p>
          <a:pPr latinLnBrk="1"/>
          <a:r>
            <a:rPr lang="zh-CN" altLang="en-US" b="1" dirty="0" smtClean="0"/>
            <a:t>朝贡</a:t>
          </a:r>
          <a:endParaRPr lang="ko-KR" altLang="en-US" b="1" dirty="0"/>
        </a:p>
      </dgm:t>
    </dgm:pt>
    <dgm:pt modelId="{00C82469-ABD6-474C-8240-FDB713CB3EC7}" type="parTrans" cxnId="{A0477C4F-E869-4BC6-8F13-AE8C9DCD4ECA}">
      <dgm:prSet/>
      <dgm:spPr/>
      <dgm:t>
        <a:bodyPr/>
        <a:lstStyle/>
        <a:p>
          <a:pPr latinLnBrk="1"/>
          <a:endParaRPr lang="ko-KR" altLang="en-US"/>
        </a:p>
      </dgm:t>
    </dgm:pt>
    <dgm:pt modelId="{E8FABEE5-9E3F-4882-8203-4D3E2F00850B}" type="sibTrans" cxnId="{A0477C4F-E869-4BC6-8F13-AE8C9DCD4ECA}">
      <dgm:prSet/>
      <dgm:spPr/>
      <dgm:t>
        <a:bodyPr/>
        <a:lstStyle/>
        <a:p>
          <a:pPr latinLnBrk="1"/>
          <a:endParaRPr lang="ko-KR" altLang="en-US"/>
        </a:p>
      </dgm:t>
    </dgm:pt>
    <dgm:pt modelId="{1E47CB2C-2EF6-40D4-B2DA-C9AF13C52008}">
      <dgm:prSet phldrT="[텍스트]"/>
      <dgm:spPr/>
      <dgm:t>
        <a:bodyPr/>
        <a:lstStyle/>
        <a:p>
          <a:pPr latinLnBrk="1"/>
          <a:r>
            <a:rPr lang="zh-CN" altLang="en-US" b="1" dirty="0" smtClean="0"/>
            <a:t>属国</a:t>
          </a:r>
          <a:endParaRPr lang="ko-KR" altLang="en-US" b="1" dirty="0"/>
        </a:p>
      </dgm:t>
    </dgm:pt>
    <dgm:pt modelId="{4D140B9C-A580-4920-BC0F-0794A8BB0E1A}" type="parTrans" cxnId="{1D94982C-43E9-45CE-9078-592840827D77}">
      <dgm:prSet/>
      <dgm:spPr/>
      <dgm:t>
        <a:bodyPr/>
        <a:lstStyle/>
        <a:p>
          <a:pPr latinLnBrk="1"/>
          <a:endParaRPr lang="ko-KR" altLang="en-US"/>
        </a:p>
      </dgm:t>
    </dgm:pt>
    <dgm:pt modelId="{E7A485BE-B33B-4E99-80B7-2E0D11BF225E}" type="sibTrans" cxnId="{1D94982C-43E9-45CE-9078-592840827D77}">
      <dgm:prSet/>
      <dgm:spPr/>
      <dgm:t>
        <a:bodyPr/>
        <a:lstStyle/>
        <a:p>
          <a:pPr latinLnBrk="1"/>
          <a:endParaRPr lang="ko-KR" altLang="en-US"/>
        </a:p>
      </dgm:t>
    </dgm:pt>
    <dgm:pt modelId="{5D34EECD-4532-4908-BFFF-2073F7863229}">
      <dgm:prSet phldrT="[텍스트]"/>
      <dgm:spPr/>
      <dgm:t>
        <a:bodyPr/>
        <a:lstStyle/>
        <a:p>
          <a:endParaRPr lang="en-US" altLang="zh-CN" b="1" dirty="0" smtClean="0"/>
        </a:p>
        <a:p>
          <a:r>
            <a:rPr lang="zh-CN" altLang="en-US" b="1" dirty="0" smtClean="0"/>
            <a:t>附庸</a:t>
          </a:r>
        </a:p>
        <a:p>
          <a:pPr latinLnBrk="1"/>
          <a:endParaRPr lang="ko-KR" altLang="en-US" b="1" dirty="0"/>
        </a:p>
      </dgm:t>
    </dgm:pt>
    <dgm:pt modelId="{819EBA78-964E-4784-9D44-81E60A594BF6}" type="parTrans" cxnId="{3FD9430B-9C71-4B2C-A00D-5793D636A0C8}">
      <dgm:prSet/>
      <dgm:spPr/>
      <dgm:t>
        <a:bodyPr/>
        <a:lstStyle/>
        <a:p>
          <a:pPr latinLnBrk="1"/>
          <a:endParaRPr lang="ko-KR" altLang="en-US"/>
        </a:p>
      </dgm:t>
    </dgm:pt>
    <dgm:pt modelId="{6464D0B5-100B-4822-B210-9E9445FD5B25}" type="sibTrans" cxnId="{3FD9430B-9C71-4B2C-A00D-5793D636A0C8}">
      <dgm:prSet/>
      <dgm:spPr/>
      <dgm:t>
        <a:bodyPr/>
        <a:lstStyle/>
        <a:p>
          <a:pPr latinLnBrk="1"/>
          <a:endParaRPr lang="ko-KR" altLang="en-US"/>
        </a:p>
      </dgm:t>
    </dgm:pt>
    <dgm:pt modelId="{E4343ABB-A452-4F9C-BD12-FC1A8CCD3C3E}" type="pres">
      <dgm:prSet presAssocID="{84F25074-C6E5-4803-B986-49DE0518DF2D}" presName="diagram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447A36-39C6-4BB2-91F5-A13E42B6C547}" type="pres">
      <dgm:prSet presAssocID="{EB5A1B7B-7985-4196-ABA7-EA461A2EFB15}" presName="firstNode" presStyleLbl="node1" presStyleIdx="0" presStyleCnt="4" custLinFactNeighborX="-21009" custLinFactNeighborY="604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5A9849-B434-47F6-BBCD-E55102825126}" type="pres">
      <dgm:prSet presAssocID="{6FC9EAEF-6DAA-4C75-9CA5-A1E21AB1D6DD}" presName="sibTrans" presStyleLbl="sibTrans2D1" presStyleIdx="0" presStyleCnt="3" custScaleX="147693" custScaleY="53190" custLinFactNeighborX="-6416" custLinFactNeighborY="9227"/>
      <dgm:spPr>
        <a:prstGeom prst="up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FFCE8F9-B9D0-49B9-829F-03916B6FC845}" type="pres">
      <dgm:prSet presAssocID="{3D35C3F6-8320-4ABC-80E1-711BF24D5E2C}" presName="middleNode" presStyleCnt="0"/>
      <dgm:spPr/>
    </dgm:pt>
    <dgm:pt modelId="{D2706A3A-683C-4512-811C-888A466A1A21}" type="pres">
      <dgm:prSet presAssocID="{3D35C3F6-8320-4ABC-80E1-711BF24D5E2C}" presName="padding" presStyleLbl="node1" presStyleIdx="0" presStyleCnt="4"/>
      <dgm:spPr/>
    </dgm:pt>
    <dgm:pt modelId="{269ACF3E-DB62-4430-82A1-1472C56938AB}" type="pres">
      <dgm:prSet presAssocID="{3D35C3F6-8320-4ABC-80E1-711BF24D5E2C}" presName="shape" presStyleLbl="node1" presStyleIdx="1" presStyleCnt="4" custLinFactX="74277" custLinFactY="-100000" custLinFactNeighborX="100000" custLinFactNeighborY="-1077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A6C611-FB16-4D80-84A4-DD12631028CA}" type="pres">
      <dgm:prSet presAssocID="{E8FABEE5-9E3F-4882-8203-4D3E2F00850B}" presName="sibTrans" presStyleLbl="sibTrans2D1" presStyleIdx="1" presStyleCnt="3" custLinFactX="-57725" custLinFactNeighborX="-100000" custLinFactNeighborY="-2893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D35A579-16F9-4700-BFD4-BB0F62727309}" type="pres">
      <dgm:prSet presAssocID="{1E47CB2C-2EF6-40D4-B2DA-C9AF13C52008}" presName="middleNode" presStyleCnt="0"/>
      <dgm:spPr/>
    </dgm:pt>
    <dgm:pt modelId="{50AC91E8-219B-4600-9A50-EEBAA8369825}" type="pres">
      <dgm:prSet presAssocID="{1E47CB2C-2EF6-40D4-B2DA-C9AF13C52008}" presName="padding" presStyleLbl="node1" presStyleIdx="1" presStyleCnt="4"/>
      <dgm:spPr/>
    </dgm:pt>
    <dgm:pt modelId="{DCB57188-900B-4F8B-B4B6-1D0065B3119F}" type="pres">
      <dgm:prSet presAssocID="{1E47CB2C-2EF6-40D4-B2DA-C9AF13C52008}" presName="shape" presStyleLbl="node1" presStyleIdx="2" presStyleCnt="4" custLinFactNeighborX="-94983" custLinFactNeighborY="25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96472E-A47C-4782-89CF-5DB6ECA1B589}" type="pres">
      <dgm:prSet presAssocID="{E7A485BE-B33B-4E99-80B7-2E0D11BF225E}" presName="sibTrans" presStyleLbl="sibTrans2D1" presStyleIdx="2" presStyleCnt="3" custLinFactX="-200000" custLinFactNeighborX="-278994" custLinFactNeighborY="21764"/>
      <dgm:spPr>
        <a:prstGeom prst="righ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F24313D-1BFA-43A3-8698-14D04B2DB221}" type="pres">
      <dgm:prSet presAssocID="{5D34EECD-4532-4908-BFFF-2073F7863229}" presName="lastNode" presStyleLbl="node1" presStyleIdx="3" presStyleCnt="4" custScaleX="65742" custScaleY="65742" custLinFactNeighborX="4239" custLinFactNeighborY="587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D9430B-9C71-4B2C-A00D-5793D636A0C8}" srcId="{84F25074-C6E5-4803-B986-49DE0518DF2D}" destId="{5D34EECD-4532-4908-BFFF-2073F7863229}" srcOrd="3" destOrd="0" parTransId="{819EBA78-964E-4784-9D44-81E60A594BF6}" sibTransId="{6464D0B5-100B-4822-B210-9E9445FD5B25}"/>
    <dgm:cxn modelId="{A0477C4F-E869-4BC6-8F13-AE8C9DCD4ECA}" srcId="{84F25074-C6E5-4803-B986-49DE0518DF2D}" destId="{3D35C3F6-8320-4ABC-80E1-711BF24D5E2C}" srcOrd="1" destOrd="0" parTransId="{00C82469-ABD6-474C-8240-FDB713CB3EC7}" sibTransId="{E8FABEE5-9E3F-4882-8203-4D3E2F00850B}"/>
    <dgm:cxn modelId="{25370035-22A5-4C8F-9CAF-CD1224558790}" type="presOf" srcId="{6FC9EAEF-6DAA-4C75-9CA5-A1E21AB1D6DD}" destId="{FC5A9849-B434-47F6-BBCD-E55102825126}" srcOrd="0" destOrd="0" presId="urn:microsoft.com/office/officeart/2005/8/layout/bProcess2"/>
    <dgm:cxn modelId="{E15F9D81-9AC2-46A0-B1C4-64A7A25C8791}" type="presOf" srcId="{1E47CB2C-2EF6-40D4-B2DA-C9AF13C52008}" destId="{DCB57188-900B-4F8B-B4B6-1D0065B3119F}" srcOrd="0" destOrd="0" presId="urn:microsoft.com/office/officeart/2005/8/layout/bProcess2"/>
    <dgm:cxn modelId="{D4B39D2E-0B0C-4F3B-A4C8-CB907BE025DD}" type="presOf" srcId="{5D34EECD-4532-4908-BFFF-2073F7863229}" destId="{DF24313D-1BFA-43A3-8698-14D04B2DB221}" srcOrd="0" destOrd="0" presId="urn:microsoft.com/office/officeart/2005/8/layout/bProcess2"/>
    <dgm:cxn modelId="{DB7A8D36-A15F-4AF8-9FBE-643A51DE1BBA}" type="presOf" srcId="{3D35C3F6-8320-4ABC-80E1-711BF24D5E2C}" destId="{269ACF3E-DB62-4430-82A1-1472C56938AB}" srcOrd="0" destOrd="0" presId="urn:microsoft.com/office/officeart/2005/8/layout/bProcess2"/>
    <dgm:cxn modelId="{1D94982C-43E9-45CE-9078-592840827D77}" srcId="{84F25074-C6E5-4803-B986-49DE0518DF2D}" destId="{1E47CB2C-2EF6-40D4-B2DA-C9AF13C52008}" srcOrd="2" destOrd="0" parTransId="{4D140B9C-A580-4920-BC0F-0794A8BB0E1A}" sibTransId="{E7A485BE-B33B-4E99-80B7-2E0D11BF225E}"/>
    <dgm:cxn modelId="{A4D846C4-0F93-4D0C-A034-E043A91F464F}" type="presOf" srcId="{E8FABEE5-9E3F-4882-8203-4D3E2F00850B}" destId="{D6A6C611-FB16-4D80-84A4-DD12631028CA}" srcOrd="0" destOrd="0" presId="urn:microsoft.com/office/officeart/2005/8/layout/bProcess2"/>
    <dgm:cxn modelId="{480F1035-3524-4F74-9AD3-1255E4F4DD86}" type="presOf" srcId="{84F25074-C6E5-4803-B986-49DE0518DF2D}" destId="{E4343ABB-A452-4F9C-BD12-FC1A8CCD3C3E}" srcOrd="0" destOrd="0" presId="urn:microsoft.com/office/officeart/2005/8/layout/bProcess2"/>
    <dgm:cxn modelId="{D5F04C75-455D-45D0-9249-CEB328B3C57A}" type="presOf" srcId="{EB5A1B7B-7985-4196-ABA7-EA461A2EFB15}" destId="{85447A36-39C6-4BB2-91F5-A13E42B6C547}" srcOrd="0" destOrd="0" presId="urn:microsoft.com/office/officeart/2005/8/layout/bProcess2"/>
    <dgm:cxn modelId="{740A5EAF-E923-45E5-AB48-8E59226A11D5}" type="presOf" srcId="{E7A485BE-B33B-4E99-80B7-2E0D11BF225E}" destId="{CD96472E-A47C-4782-89CF-5DB6ECA1B589}" srcOrd="0" destOrd="0" presId="urn:microsoft.com/office/officeart/2005/8/layout/bProcess2"/>
    <dgm:cxn modelId="{8B10816C-1F87-4C8C-B7F8-7072E6B32FE6}" srcId="{84F25074-C6E5-4803-B986-49DE0518DF2D}" destId="{EB5A1B7B-7985-4196-ABA7-EA461A2EFB15}" srcOrd="0" destOrd="0" parTransId="{0DEE2E82-EBE0-4F36-93A1-1FEEEFF21EBC}" sibTransId="{6FC9EAEF-6DAA-4C75-9CA5-A1E21AB1D6DD}"/>
    <dgm:cxn modelId="{A961AFDE-08B0-4D17-9341-A3C86409BE00}" type="presParOf" srcId="{E4343ABB-A452-4F9C-BD12-FC1A8CCD3C3E}" destId="{85447A36-39C6-4BB2-91F5-A13E42B6C547}" srcOrd="0" destOrd="0" presId="urn:microsoft.com/office/officeart/2005/8/layout/bProcess2"/>
    <dgm:cxn modelId="{617E76F3-E4A9-47F5-A486-3AB7A5FC5C8E}" type="presParOf" srcId="{E4343ABB-A452-4F9C-BD12-FC1A8CCD3C3E}" destId="{FC5A9849-B434-47F6-BBCD-E55102825126}" srcOrd="1" destOrd="0" presId="urn:microsoft.com/office/officeart/2005/8/layout/bProcess2"/>
    <dgm:cxn modelId="{ACEAFEF1-5C3A-4915-94FA-96450FDF827A}" type="presParOf" srcId="{E4343ABB-A452-4F9C-BD12-FC1A8CCD3C3E}" destId="{0FFCE8F9-B9D0-49B9-829F-03916B6FC845}" srcOrd="2" destOrd="0" presId="urn:microsoft.com/office/officeart/2005/8/layout/bProcess2"/>
    <dgm:cxn modelId="{3439240E-9311-44BB-8038-DB3431EA66F5}" type="presParOf" srcId="{0FFCE8F9-B9D0-49B9-829F-03916B6FC845}" destId="{D2706A3A-683C-4512-811C-888A466A1A21}" srcOrd="0" destOrd="0" presId="urn:microsoft.com/office/officeart/2005/8/layout/bProcess2"/>
    <dgm:cxn modelId="{63CBC980-8821-4F50-B083-85F877547DD2}" type="presParOf" srcId="{0FFCE8F9-B9D0-49B9-829F-03916B6FC845}" destId="{269ACF3E-DB62-4430-82A1-1472C56938AB}" srcOrd="1" destOrd="0" presId="urn:microsoft.com/office/officeart/2005/8/layout/bProcess2"/>
    <dgm:cxn modelId="{69FB7A9A-E581-4686-816D-DD4431747E17}" type="presParOf" srcId="{E4343ABB-A452-4F9C-BD12-FC1A8CCD3C3E}" destId="{D6A6C611-FB16-4D80-84A4-DD12631028CA}" srcOrd="3" destOrd="0" presId="urn:microsoft.com/office/officeart/2005/8/layout/bProcess2"/>
    <dgm:cxn modelId="{8E146D3C-B6F5-448F-BAF4-88B7FC87B8D0}" type="presParOf" srcId="{E4343ABB-A452-4F9C-BD12-FC1A8CCD3C3E}" destId="{DD35A579-16F9-4700-BFD4-BB0F62727309}" srcOrd="4" destOrd="0" presId="urn:microsoft.com/office/officeart/2005/8/layout/bProcess2"/>
    <dgm:cxn modelId="{B4C29CCE-331B-4B5C-87F0-A4FBD0A5F15E}" type="presParOf" srcId="{DD35A579-16F9-4700-BFD4-BB0F62727309}" destId="{50AC91E8-219B-4600-9A50-EEBAA8369825}" srcOrd="0" destOrd="0" presId="urn:microsoft.com/office/officeart/2005/8/layout/bProcess2"/>
    <dgm:cxn modelId="{998E0FF5-34D3-4781-8465-C483FAC2BBE7}" type="presParOf" srcId="{DD35A579-16F9-4700-BFD4-BB0F62727309}" destId="{DCB57188-900B-4F8B-B4B6-1D0065B3119F}" srcOrd="1" destOrd="0" presId="urn:microsoft.com/office/officeart/2005/8/layout/bProcess2"/>
    <dgm:cxn modelId="{27C64980-D9F2-41F0-8834-6E1236A4FA17}" type="presParOf" srcId="{E4343ABB-A452-4F9C-BD12-FC1A8CCD3C3E}" destId="{CD96472E-A47C-4782-89CF-5DB6ECA1B589}" srcOrd="5" destOrd="0" presId="urn:microsoft.com/office/officeart/2005/8/layout/bProcess2"/>
    <dgm:cxn modelId="{BBC04D65-A038-4FDC-858D-24F76D680476}" type="presParOf" srcId="{E4343ABB-A452-4F9C-BD12-FC1A8CCD3C3E}" destId="{DF24313D-1BFA-43A3-8698-14D04B2DB221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BAA5A8-4FB1-4DA1-B2D0-4A0B46C6AC52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C388F87-B1D3-4252-B115-10D040769345}">
      <dgm:prSet phldrT="[텍스트]" custT="1"/>
      <dgm:spPr/>
      <dgm:t>
        <a:bodyPr/>
        <a:lstStyle/>
        <a:p>
          <a:pPr latinLnBrk="1"/>
          <a:r>
            <a:rPr lang="zh-CN" altLang="en-US" sz="2000" b="1" dirty="0" smtClean="0"/>
            <a:t>新罗百济对日本的朝贡</a:t>
          </a:r>
          <a:r>
            <a:rPr lang="en-US" altLang="ko-KR" sz="2000" b="1" dirty="0" smtClean="0"/>
            <a:t>..</a:t>
          </a:r>
          <a:endParaRPr lang="ko-KR" altLang="en-US" sz="2000" dirty="0"/>
        </a:p>
      </dgm:t>
    </dgm:pt>
    <dgm:pt modelId="{E98E14B0-8D9D-45F0-BB31-325629A7F875}" type="parTrans" cxnId="{86A4A34A-585D-4F74-ACF3-9916A4460EC0}">
      <dgm:prSet/>
      <dgm:spPr/>
      <dgm:t>
        <a:bodyPr/>
        <a:lstStyle/>
        <a:p>
          <a:pPr latinLnBrk="1"/>
          <a:endParaRPr lang="ko-KR" altLang="en-US"/>
        </a:p>
      </dgm:t>
    </dgm:pt>
    <dgm:pt modelId="{4086AB10-2C92-424C-90E5-3236F9502DAD}" type="sibTrans" cxnId="{86A4A34A-585D-4F74-ACF3-9916A4460EC0}">
      <dgm:prSet/>
      <dgm:spPr/>
      <dgm:t>
        <a:bodyPr/>
        <a:lstStyle/>
        <a:p>
          <a:pPr latinLnBrk="1"/>
          <a:endParaRPr lang="ko-KR" altLang="en-US"/>
        </a:p>
      </dgm:t>
    </dgm:pt>
    <dgm:pt modelId="{CC18ACB3-C3A5-4027-946A-A3E83CAF1E56}">
      <dgm:prSet phldrT="[텍스트]" custT="1"/>
      <dgm:spPr/>
      <dgm:t>
        <a:bodyPr/>
        <a:lstStyle/>
        <a:p>
          <a:pPr latinLnBrk="1"/>
          <a:r>
            <a:rPr lang="zh-CN" altLang="en-US" sz="2000" dirty="0" smtClean="0"/>
            <a:t>附属于中国的历代王朝</a:t>
          </a:r>
          <a:endParaRPr lang="ko-KR" altLang="en-US" sz="2000" dirty="0"/>
        </a:p>
      </dgm:t>
    </dgm:pt>
    <dgm:pt modelId="{F60281EE-BF34-4C3B-980D-CB36C9BED8A2}" type="parTrans" cxnId="{95C8A946-0D7C-45C5-8EBF-048BE6C1338E}">
      <dgm:prSet/>
      <dgm:spPr/>
      <dgm:t>
        <a:bodyPr/>
        <a:lstStyle/>
        <a:p>
          <a:pPr latinLnBrk="1"/>
          <a:endParaRPr lang="ko-KR" altLang="en-US"/>
        </a:p>
      </dgm:t>
    </dgm:pt>
    <dgm:pt modelId="{D38886EA-A3AD-4D3B-8DC7-F925F644532B}" type="sibTrans" cxnId="{95C8A946-0D7C-45C5-8EBF-048BE6C1338E}">
      <dgm:prSet/>
      <dgm:spPr/>
      <dgm:t>
        <a:bodyPr/>
        <a:lstStyle/>
        <a:p>
          <a:pPr latinLnBrk="1"/>
          <a:endParaRPr lang="ko-KR" altLang="en-US"/>
        </a:p>
      </dgm:t>
    </dgm:pt>
    <dgm:pt modelId="{48DB8A4B-8EE9-486F-ACAD-8C29C382A4F2}">
      <dgm:prSet phldrT="[텍스트]"/>
      <dgm:spPr/>
      <dgm:t>
        <a:bodyPr/>
        <a:lstStyle/>
        <a:p>
          <a:r>
            <a:rPr lang="zh-CN" altLang="en-US" b="1" dirty="0" smtClean="0"/>
            <a:t>日本在维护中华秩序</a:t>
          </a:r>
          <a:r>
            <a:rPr lang="en-US" altLang="en-US" b="1" dirty="0" smtClean="0"/>
            <a:t>,</a:t>
          </a:r>
          <a:r>
            <a:rPr lang="zh-CN" altLang="en-US" b="1" dirty="0" smtClean="0"/>
            <a:t>在外面自由行动</a:t>
          </a:r>
        </a:p>
        <a:p>
          <a:pPr latinLnBrk="1"/>
          <a:endParaRPr lang="ko-KR" altLang="en-US" dirty="0"/>
        </a:p>
      </dgm:t>
    </dgm:pt>
    <dgm:pt modelId="{84513DD8-5379-446F-A4C2-2558C09DB6E9}" type="parTrans" cxnId="{CA485960-9384-4A90-91EA-75D07DB26730}">
      <dgm:prSet/>
      <dgm:spPr/>
      <dgm:t>
        <a:bodyPr/>
        <a:lstStyle/>
        <a:p>
          <a:pPr latinLnBrk="1"/>
          <a:endParaRPr lang="ko-KR" altLang="en-US"/>
        </a:p>
      </dgm:t>
    </dgm:pt>
    <dgm:pt modelId="{801CEA8E-F8FB-4A58-AE20-59DBA17C8431}" type="sibTrans" cxnId="{CA485960-9384-4A90-91EA-75D07DB26730}">
      <dgm:prSet/>
      <dgm:spPr/>
      <dgm:t>
        <a:bodyPr/>
        <a:lstStyle/>
        <a:p>
          <a:pPr latinLnBrk="1"/>
          <a:endParaRPr lang="ko-KR" altLang="en-US"/>
        </a:p>
      </dgm:t>
    </dgm:pt>
    <dgm:pt modelId="{383E4AFF-24F5-4D65-BED4-D85203077CCE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zh-CN" altLang="en-US" sz="1800" b="1" dirty="0" smtClean="0"/>
            <a:t>中国的属国，现在的位置在现在的朝鲜</a:t>
          </a:r>
          <a:r>
            <a:rPr lang="en-US" altLang="ko-KR" sz="1800" b="1" dirty="0" smtClean="0"/>
            <a:t>...</a:t>
          </a:r>
          <a:endParaRPr lang="ko-KR" altLang="en-US" sz="1800" dirty="0"/>
        </a:p>
      </dgm:t>
    </dgm:pt>
    <dgm:pt modelId="{0B894253-F4DB-4AF1-B9D6-6DC9A914FEC4}" type="parTrans" cxnId="{0E3D17D4-9140-486F-9FB7-CD7DA61CB46B}">
      <dgm:prSet/>
      <dgm:spPr/>
      <dgm:t>
        <a:bodyPr/>
        <a:lstStyle/>
        <a:p>
          <a:pPr latinLnBrk="1"/>
          <a:endParaRPr lang="ko-KR" altLang="en-US"/>
        </a:p>
      </dgm:t>
    </dgm:pt>
    <dgm:pt modelId="{E8A7AC47-EA1A-4475-B248-B1DAC78F00D4}" type="sibTrans" cxnId="{0E3D17D4-9140-486F-9FB7-CD7DA61CB46B}">
      <dgm:prSet/>
      <dgm:spPr/>
      <dgm:t>
        <a:bodyPr/>
        <a:lstStyle/>
        <a:p>
          <a:pPr latinLnBrk="1"/>
          <a:endParaRPr lang="ko-KR" altLang="en-US"/>
        </a:p>
      </dgm:t>
    </dgm:pt>
    <dgm:pt modelId="{B04CBD3B-8434-40F4-8DC9-762837DDF021}">
      <dgm:prSet phldrT="[텍스트]" custT="1"/>
      <dgm:spPr/>
      <dgm:t>
        <a:bodyPr/>
        <a:lstStyle/>
        <a:p>
          <a:pPr latinLnBrk="1"/>
          <a:r>
            <a:rPr lang="zh-CN" altLang="en-US" sz="1800" b="1" dirty="0" smtClean="0"/>
            <a:t>中国的附属国，朝鲜也是一样</a:t>
          </a:r>
          <a:endParaRPr lang="ko-KR" altLang="en-US" sz="1800" b="1" dirty="0"/>
        </a:p>
      </dgm:t>
    </dgm:pt>
    <dgm:pt modelId="{B7C2CE53-4A9C-49FA-BB73-B91D659B570D}" type="parTrans" cxnId="{3ED01B9F-8D2E-4A8A-9D35-B12AB02CBE26}">
      <dgm:prSet/>
      <dgm:spPr/>
      <dgm:t>
        <a:bodyPr/>
        <a:lstStyle/>
        <a:p>
          <a:pPr latinLnBrk="1"/>
          <a:endParaRPr lang="ko-KR" altLang="en-US"/>
        </a:p>
      </dgm:t>
    </dgm:pt>
    <dgm:pt modelId="{777C2699-018E-4A99-A0AA-642F6DD6E568}" type="sibTrans" cxnId="{3ED01B9F-8D2E-4A8A-9D35-B12AB02CBE26}">
      <dgm:prSet/>
      <dgm:spPr/>
      <dgm:t>
        <a:bodyPr/>
        <a:lstStyle/>
        <a:p>
          <a:pPr latinLnBrk="1"/>
          <a:endParaRPr lang="ko-KR" altLang="en-US"/>
        </a:p>
      </dgm:t>
    </dgm:pt>
    <dgm:pt modelId="{F8A10F38-84E8-418F-A8DC-2BA16697DB8A}">
      <dgm:prSet phldrT="[텍스트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latinLnBrk="1"/>
          <a:r>
            <a:rPr lang="zh-CN" altLang="en-US" b="1" dirty="0" smtClean="0">
              <a:solidFill>
                <a:schemeClr val="bg1"/>
              </a:solidFill>
            </a:rPr>
            <a:t>韩国史的屈辱</a:t>
          </a:r>
          <a:endParaRPr lang="ko-KR" altLang="en-US" b="1" dirty="0">
            <a:solidFill>
              <a:schemeClr val="bg1"/>
            </a:solidFill>
          </a:endParaRPr>
        </a:p>
      </dgm:t>
    </dgm:pt>
    <dgm:pt modelId="{9AC50293-991C-4EB5-84CE-F34DB9881F2A}" type="sibTrans" cxnId="{97C75CB3-0D8A-4491-8BB2-FBC19D80B64F}">
      <dgm:prSet/>
      <dgm:spPr/>
      <dgm:t>
        <a:bodyPr/>
        <a:lstStyle/>
        <a:p>
          <a:pPr latinLnBrk="1"/>
          <a:endParaRPr lang="ko-KR" altLang="en-US"/>
        </a:p>
      </dgm:t>
    </dgm:pt>
    <dgm:pt modelId="{C541D1BF-2AD0-4BD5-A771-E5305F8D6517}" type="parTrans" cxnId="{97C75CB3-0D8A-4491-8BB2-FBC19D80B64F}">
      <dgm:prSet/>
      <dgm:spPr/>
      <dgm:t>
        <a:bodyPr/>
        <a:lstStyle/>
        <a:p>
          <a:pPr latinLnBrk="1"/>
          <a:endParaRPr lang="ko-KR" altLang="en-US"/>
        </a:p>
      </dgm:t>
    </dgm:pt>
    <dgm:pt modelId="{0E50993C-F23E-493F-BBF0-152301B24B4D}" type="pres">
      <dgm:prSet presAssocID="{07BAA5A8-4FB1-4DA1-B2D0-4A0B46C6AC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E8961D-B3FF-4FED-AF90-38B111C49D0D}" type="pres">
      <dgm:prSet presAssocID="{F8A10F38-84E8-418F-A8DC-2BA16697DB8A}" presName="centerShape" presStyleLbl="node0" presStyleIdx="0" presStyleCnt="1" custScaleX="104255" custScaleY="106625" custLinFactNeighborX="-3704" custLinFactNeighborY="1441"/>
      <dgm:spPr/>
      <dgm:t>
        <a:bodyPr/>
        <a:lstStyle/>
        <a:p>
          <a:pPr latinLnBrk="1"/>
          <a:endParaRPr lang="ko-KR" altLang="en-US"/>
        </a:p>
      </dgm:t>
    </dgm:pt>
    <dgm:pt modelId="{C30AD2FE-27BB-4758-9DF3-B565554F22E3}" type="pres">
      <dgm:prSet presAssocID="{E98E14B0-8D9D-45F0-BB31-325629A7F875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F99BDA3B-25F3-4A7A-AA86-EC99D3771E99}" type="pres">
      <dgm:prSet presAssocID="{E98E14B0-8D9D-45F0-BB31-325629A7F875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95CE1C1-C5B6-4E19-9710-19D8DCA333B9}" type="pres">
      <dgm:prSet presAssocID="{4C388F87-B1D3-4252-B115-10D040769345}" presName="node" presStyleLbl="node1" presStyleIdx="0" presStyleCnt="5" custScaleX="267928" custScaleY="35909" custRadScaleRad="122280" custRadScaleInc="-369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B45CE2C-A082-4B80-900E-EDA8FB546627}" type="pres">
      <dgm:prSet presAssocID="{F60281EE-BF34-4C3B-980D-CB36C9BED8A2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F52D6499-5FF9-49FC-B4C8-55A75102BECC}" type="pres">
      <dgm:prSet presAssocID="{F60281EE-BF34-4C3B-980D-CB36C9BED8A2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D248C606-8F95-4623-B6A5-EDDEC0BECA81}" type="pres">
      <dgm:prSet presAssocID="{CC18ACB3-C3A5-4027-946A-A3E83CAF1E56}" presName="node" presStyleLbl="node1" presStyleIdx="1" presStyleCnt="5" custScaleX="211341" custScaleY="28532" custRadScaleRad="137452" custRadScaleInc="91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1E6CAC5-5A8F-4702-8100-E84A42004DF5}" type="pres">
      <dgm:prSet presAssocID="{84513DD8-5379-446F-A4C2-2558C09DB6E9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9393D63D-EF29-4A62-BCF1-4C283DCB9854}" type="pres">
      <dgm:prSet presAssocID="{84513DD8-5379-446F-A4C2-2558C09DB6E9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881AA3D-8AB6-4F72-9F4D-A448940AAD15}" type="pres">
      <dgm:prSet presAssocID="{48DB8A4B-8EE9-486F-ACAD-8C29C382A4F2}" presName="node" presStyleLbl="node1" presStyleIdx="2" presStyleCnt="5" custScaleX="266514" custScaleY="34869" custRadScaleRad="96945" custRadScaleInc="1478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E5FBB4B-9C6D-47B0-A0F5-C314C72B6280}" type="pres">
      <dgm:prSet presAssocID="{0B894253-F4DB-4AF1-B9D6-6DC9A914FEC4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4704062-D0E2-4E4B-9DD9-949ECC75180B}" type="pres">
      <dgm:prSet presAssocID="{0B894253-F4DB-4AF1-B9D6-6DC9A914FEC4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2CEDE65-B152-4741-86F7-2A38CBEC630E}" type="pres">
      <dgm:prSet presAssocID="{383E4AFF-24F5-4D65-BED4-D85203077CCE}" presName="node" presStyleLbl="node1" presStyleIdx="3" presStyleCnt="5" custScaleX="196355" custScaleY="72457" custRadScaleRad="177317" custRadScaleInc="181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0EC06C9-2011-49F9-98C3-ABDA99C1E088}" type="pres">
      <dgm:prSet presAssocID="{B7C2CE53-4A9C-49FA-BB73-B91D659B570D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D5E2F233-4E3A-45DE-AE1A-FAF9B12BB8F2}" type="pres">
      <dgm:prSet presAssocID="{B7C2CE53-4A9C-49FA-BB73-B91D659B570D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0A459C4-7A75-4233-8FE1-C97E57FF2FCE}" type="pres">
      <dgm:prSet presAssocID="{B04CBD3B-8434-40F4-8DC9-762837DDF021}" presName="node" presStyleLbl="node1" presStyleIdx="4" presStyleCnt="5" custScaleX="161673" custScaleY="73940" custRadScaleRad="150204" custRadScaleInc="4004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0E3D17D4-9140-486F-9FB7-CD7DA61CB46B}" srcId="{F8A10F38-84E8-418F-A8DC-2BA16697DB8A}" destId="{383E4AFF-24F5-4D65-BED4-D85203077CCE}" srcOrd="3" destOrd="0" parTransId="{0B894253-F4DB-4AF1-B9D6-6DC9A914FEC4}" sibTransId="{E8A7AC47-EA1A-4475-B248-B1DAC78F00D4}"/>
    <dgm:cxn modelId="{4428E29C-E5EA-4CF9-A855-D61D8C6A3ABE}" type="presOf" srcId="{07BAA5A8-4FB1-4DA1-B2D0-4A0B46C6AC52}" destId="{0E50993C-F23E-493F-BBF0-152301B24B4D}" srcOrd="0" destOrd="0" presId="urn:microsoft.com/office/officeart/2005/8/layout/radial1"/>
    <dgm:cxn modelId="{3FF286E2-B228-40CB-975A-41E70E3A2BC6}" type="presOf" srcId="{0B894253-F4DB-4AF1-B9D6-6DC9A914FEC4}" destId="{74704062-D0E2-4E4B-9DD9-949ECC75180B}" srcOrd="1" destOrd="0" presId="urn:microsoft.com/office/officeart/2005/8/layout/radial1"/>
    <dgm:cxn modelId="{97C75CB3-0D8A-4491-8BB2-FBC19D80B64F}" srcId="{07BAA5A8-4FB1-4DA1-B2D0-4A0B46C6AC52}" destId="{F8A10F38-84E8-418F-A8DC-2BA16697DB8A}" srcOrd="0" destOrd="0" parTransId="{C541D1BF-2AD0-4BD5-A771-E5305F8D6517}" sibTransId="{9AC50293-991C-4EB5-84CE-F34DB9881F2A}"/>
    <dgm:cxn modelId="{A17E2D7D-96BC-4891-A8C6-117891D39D02}" type="presOf" srcId="{F60281EE-BF34-4C3B-980D-CB36C9BED8A2}" destId="{F52D6499-5FF9-49FC-B4C8-55A75102BECC}" srcOrd="1" destOrd="0" presId="urn:microsoft.com/office/officeart/2005/8/layout/radial1"/>
    <dgm:cxn modelId="{285D8069-6FFA-44E1-903C-B9D277374C58}" type="presOf" srcId="{0B894253-F4DB-4AF1-B9D6-6DC9A914FEC4}" destId="{7E5FBB4B-9C6D-47B0-A0F5-C314C72B6280}" srcOrd="0" destOrd="0" presId="urn:microsoft.com/office/officeart/2005/8/layout/radial1"/>
    <dgm:cxn modelId="{4AC0F55F-1CD8-464B-B59B-999E48289A15}" type="presOf" srcId="{E98E14B0-8D9D-45F0-BB31-325629A7F875}" destId="{C30AD2FE-27BB-4758-9DF3-B565554F22E3}" srcOrd="0" destOrd="0" presId="urn:microsoft.com/office/officeart/2005/8/layout/radial1"/>
    <dgm:cxn modelId="{7F5BAEB0-083C-4411-A8E0-2385D0F83EDD}" type="presOf" srcId="{B04CBD3B-8434-40F4-8DC9-762837DDF021}" destId="{90A459C4-7A75-4233-8FE1-C97E57FF2FCE}" srcOrd="0" destOrd="0" presId="urn:microsoft.com/office/officeart/2005/8/layout/radial1"/>
    <dgm:cxn modelId="{195483EB-DCB7-4DEF-8822-C638EDE23842}" type="presOf" srcId="{84513DD8-5379-446F-A4C2-2558C09DB6E9}" destId="{81E6CAC5-5A8F-4702-8100-E84A42004DF5}" srcOrd="0" destOrd="0" presId="urn:microsoft.com/office/officeart/2005/8/layout/radial1"/>
    <dgm:cxn modelId="{D2841CBE-6E94-4196-8976-316F887FAA2A}" type="presOf" srcId="{383E4AFF-24F5-4D65-BED4-D85203077CCE}" destId="{B2CEDE65-B152-4741-86F7-2A38CBEC630E}" srcOrd="0" destOrd="0" presId="urn:microsoft.com/office/officeart/2005/8/layout/radial1"/>
    <dgm:cxn modelId="{CA485960-9384-4A90-91EA-75D07DB26730}" srcId="{F8A10F38-84E8-418F-A8DC-2BA16697DB8A}" destId="{48DB8A4B-8EE9-486F-ACAD-8C29C382A4F2}" srcOrd="2" destOrd="0" parTransId="{84513DD8-5379-446F-A4C2-2558C09DB6E9}" sibTransId="{801CEA8E-F8FB-4A58-AE20-59DBA17C8431}"/>
    <dgm:cxn modelId="{706D3901-3787-4903-ADE3-9EB3ED3FAC75}" type="presOf" srcId="{B7C2CE53-4A9C-49FA-BB73-B91D659B570D}" destId="{80EC06C9-2011-49F9-98C3-ABDA99C1E088}" srcOrd="0" destOrd="0" presId="urn:microsoft.com/office/officeart/2005/8/layout/radial1"/>
    <dgm:cxn modelId="{D4E804A1-3EAF-413C-9D5C-4D5197BBF8BE}" type="presOf" srcId="{48DB8A4B-8EE9-486F-ACAD-8C29C382A4F2}" destId="{5881AA3D-8AB6-4F72-9F4D-A448940AAD15}" srcOrd="0" destOrd="0" presId="urn:microsoft.com/office/officeart/2005/8/layout/radial1"/>
    <dgm:cxn modelId="{A07FA035-83D0-4F91-AEA3-B50E678AB784}" type="presOf" srcId="{B7C2CE53-4A9C-49FA-BB73-B91D659B570D}" destId="{D5E2F233-4E3A-45DE-AE1A-FAF9B12BB8F2}" srcOrd="1" destOrd="0" presId="urn:microsoft.com/office/officeart/2005/8/layout/radial1"/>
    <dgm:cxn modelId="{05FB53AE-C32A-4965-8334-713AFD2BA34B}" type="presOf" srcId="{84513DD8-5379-446F-A4C2-2558C09DB6E9}" destId="{9393D63D-EF29-4A62-BCF1-4C283DCB9854}" srcOrd="1" destOrd="0" presId="urn:microsoft.com/office/officeart/2005/8/layout/radial1"/>
    <dgm:cxn modelId="{4642BE7C-2358-4597-91F4-8DAB62D53026}" type="presOf" srcId="{F60281EE-BF34-4C3B-980D-CB36C9BED8A2}" destId="{8B45CE2C-A082-4B80-900E-EDA8FB546627}" srcOrd="0" destOrd="0" presId="urn:microsoft.com/office/officeart/2005/8/layout/radial1"/>
    <dgm:cxn modelId="{A943663C-0E23-40E1-91E9-2E36BD103D7E}" type="presOf" srcId="{CC18ACB3-C3A5-4027-946A-A3E83CAF1E56}" destId="{D248C606-8F95-4623-B6A5-EDDEC0BECA81}" srcOrd="0" destOrd="0" presId="urn:microsoft.com/office/officeart/2005/8/layout/radial1"/>
    <dgm:cxn modelId="{C4F7333D-B496-45C2-A969-499CFCD345F3}" type="presOf" srcId="{F8A10F38-84E8-418F-A8DC-2BA16697DB8A}" destId="{58E8961D-B3FF-4FED-AF90-38B111C49D0D}" srcOrd="0" destOrd="0" presId="urn:microsoft.com/office/officeart/2005/8/layout/radial1"/>
    <dgm:cxn modelId="{86A4A34A-585D-4F74-ACF3-9916A4460EC0}" srcId="{F8A10F38-84E8-418F-A8DC-2BA16697DB8A}" destId="{4C388F87-B1D3-4252-B115-10D040769345}" srcOrd="0" destOrd="0" parTransId="{E98E14B0-8D9D-45F0-BB31-325629A7F875}" sibTransId="{4086AB10-2C92-424C-90E5-3236F9502DAD}"/>
    <dgm:cxn modelId="{95C8A946-0D7C-45C5-8EBF-048BE6C1338E}" srcId="{F8A10F38-84E8-418F-A8DC-2BA16697DB8A}" destId="{CC18ACB3-C3A5-4027-946A-A3E83CAF1E56}" srcOrd="1" destOrd="0" parTransId="{F60281EE-BF34-4C3B-980D-CB36C9BED8A2}" sibTransId="{D38886EA-A3AD-4D3B-8DC7-F925F644532B}"/>
    <dgm:cxn modelId="{5ED7135A-6C42-44D1-91CA-541CBB91B5FD}" type="presOf" srcId="{4C388F87-B1D3-4252-B115-10D040769345}" destId="{A95CE1C1-C5B6-4E19-9710-19D8DCA333B9}" srcOrd="0" destOrd="0" presId="urn:microsoft.com/office/officeart/2005/8/layout/radial1"/>
    <dgm:cxn modelId="{E0BD4A8E-5BE3-41E7-9CAE-4DBB8C2F6179}" type="presOf" srcId="{E98E14B0-8D9D-45F0-BB31-325629A7F875}" destId="{F99BDA3B-25F3-4A7A-AA86-EC99D3771E99}" srcOrd="1" destOrd="0" presId="urn:microsoft.com/office/officeart/2005/8/layout/radial1"/>
    <dgm:cxn modelId="{3ED01B9F-8D2E-4A8A-9D35-B12AB02CBE26}" srcId="{F8A10F38-84E8-418F-A8DC-2BA16697DB8A}" destId="{B04CBD3B-8434-40F4-8DC9-762837DDF021}" srcOrd="4" destOrd="0" parTransId="{B7C2CE53-4A9C-49FA-BB73-B91D659B570D}" sibTransId="{777C2699-018E-4A99-A0AA-642F6DD6E568}"/>
    <dgm:cxn modelId="{86374476-EE5D-482C-A0A4-4B4AC52CBB22}" type="presParOf" srcId="{0E50993C-F23E-493F-BBF0-152301B24B4D}" destId="{58E8961D-B3FF-4FED-AF90-38B111C49D0D}" srcOrd="0" destOrd="0" presId="urn:microsoft.com/office/officeart/2005/8/layout/radial1"/>
    <dgm:cxn modelId="{66FAAD5F-B748-4205-BD8C-80E721B8DCAF}" type="presParOf" srcId="{0E50993C-F23E-493F-BBF0-152301B24B4D}" destId="{C30AD2FE-27BB-4758-9DF3-B565554F22E3}" srcOrd="1" destOrd="0" presId="urn:microsoft.com/office/officeart/2005/8/layout/radial1"/>
    <dgm:cxn modelId="{8DE080AA-0796-4BAC-A80F-1E84AAB63E9D}" type="presParOf" srcId="{C30AD2FE-27BB-4758-9DF3-B565554F22E3}" destId="{F99BDA3B-25F3-4A7A-AA86-EC99D3771E99}" srcOrd="0" destOrd="0" presId="urn:microsoft.com/office/officeart/2005/8/layout/radial1"/>
    <dgm:cxn modelId="{48ACC69D-2024-45B4-8292-ACF988790667}" type="presParOf" srcId="{0E50993C-F23E-493F-BBF0-152301B24B4D}" destId="{A95CE1C1-C5B6-4E19-9710-19D8DCA333B9}" srcOrd="2" destOrd="0" presId="urn:microsoft.com/office/officeart/2005/8/layout/radial1"/>
    <dgm:cxn modelId="{7530C438-99FC-4C87-A592-66BB02943478}" type="presParOf" srcId="{0E50993C-F23E-493F-BBF0-152301B24B4D}" destId="{8B45CE2C-A082-4B80-900E-EDA8FB546627}" srcOrd="3" destOrd="0" presId="urn:microsoft.com/office/officeart/2005/8/layout/radial1"/>
    <dgm:cxn modelId="{A171DE93-7B0A-4043-B85F-AEFAABB2913D}" type="presParOf" srcId="{8B45CE2C-A082-4B80-900E-EDA8FB546627}" destId="{F52D6499-5FF9-49FC-B4C8-55A75102BECC}" srcOrd="0" destOrd="0" presId="urn:microsoft.com/office/officeart/2005/8/layout/radial1"/>
    <dgm:cxn modelId="{12800064-3477-4ED1-A74E-125E19BEFADA}" type="presParOf" srcId="{0E50993C-F23E-493F-BBF0-152301B24B4D}" destId="{D248C606-8F95-4623-B6A5-EDDEC0BECA81}" srcOrd="4" destOrd="0" presId="urn:microsoft.com/office/officeart/2005/8/layout/radial1"/>
    <dgm:cxn modelId="{94D54AA7-5E03-4B39-B8FA-BEE1A2A178DC}" type="presParOf" srcId="{0E50993C-F23E-493F-BBF0-152301B24B4D}" destId="{81E6CAC5-5A8F-4702-8100-E84A42004DF5}" srcOrd="5" destOrd="0" presId="urn:microsoft.com/office/officeart/2005/8/layout/radial1"/>
    <dgm:cxn modelId="{3E0AC5C4-C63E-4850-B045-ECE1438A3EBA}" type="presParOf" srcId="{81E6CAC5-5A8F-4702-8100-E84A42004DF5}" destId="{9393D63D-EF29-4A62-BCF1-4C283DCB9854}" srcOrd="0" destOrd="0" presId="urn:microsoft.com/office/officeart/2005/8/layout/radial1"/>
    <dgm:cxn modelId="{DFE9F932-47B9-46B4-B7D5-F40248B9BD0E}" type="presParOf" srcId="{0E50993C-F23E-493F-BBF0-152301B24B4D}" destId="{5881AA3D-8AB6-4F72-9F4D-A448940AAD15}" srcOrd="6" destOrd="0" presId="urn:microsoft.com/office/officeart/2005/8/layout/radial1"/>
    <dgm:cxn modelId="{18293CD6-378F-4F79-BA92-D315ADBDC6F7}" type="presParOf" srcId="{0E50993C-F23E-493F-BBF0-152301B24B4D}" destId="{7E5FBB4B-9C6D-47B0-A0F5-C314C72B6280}" srcOrd="7" destOrd="0" presId="urn:microsoft.com/office/officeart/2005/8/layout/radial1"/>
    <dgm:cxn modelId="{094E15B1-1EF7-4A9E-99B8-29101C108C46}" type="presParOf" srcId="{7E5FBB4B-9C6D-47B0-A0F5-C314C72B6280}" destId="{74704062-D0E2-4E4B-9DD9-949ECC75180B}" srcOrd="0" destOrd="0" presId="urn:microsoft.com/office/officeart/2005/8/layout/radial1"/>
    <dgm:cxn modelId="{5088DB6F-2882-4573-A05F-75AC176FBFA7}" type="presParOf" srcId="{0E50993C-F23E-493F-BBF0-152301B24B4D}" destId="{B2CEDE65-B152-4741-86F7-2A38CBEC630E}" srcOrd="8" destOrd="0" presId="urn:microsoft.com/office/officeart/2005/8/layout/radial1"/>
    <dgm:cxn modelId="{443C7ED3-E802-45E3-B865-AA689A0EC5D7}" type="presParOf" srcId="{0E50993C-F23E-493F-BBF0-152301B24B4D}" destId="{80EC06C9-2011-49F9-98C3-ABDA99C1E088}" srcOrd="9" destOrd="0" presId="urn:microsoft.com/office/officeart/2005/8/layout/radial1"/>
    <dgm:cxn modelId="{8569E3F5-EA9C-442A-B435-47615357BBCA}" type="presParOf" srcId="{80EC06C9-2011-49F9-98C3-ABDA99C1E088}" destId="{D5E2F233-4E3A-45DE-AE1A-FAF9B12BB8F2}" srcOrd="0" destOrd="0" presId="urn:microsoft.com/office/officeart/2005/8/layout/radial1"/>
    <dgm:cxn modelId="{83318681-A1AC-4B91-B3A3-DEF022F36522}" type="presParOf" srcId="{0E50993C-F23E-493F-BBF0-152301B24B4D}" destId="{90A459C4-7A75-4233-8FE1-C97E57FF2FC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E40043-BA92-4DAC-9DAD-740059CADD57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E4042D1-63B3-4694-B9F1-8E2594AAE719}">
      <dgm:prSet phldrT="[텍스트]"/>
      <dgm:spPr/>
      <dgm:t>
        <a:bodyPr/>
        <a:lstStyle/>
        <a:p>
          <a:pPr latinLnBrk="1"/>
          <a:r>
            <a:rPr lang="zh-CN" altLang="en-US" b="1" dirty="0" smtClean="0"/>
            <a:t>慰安妇</a:t>
          </a:r>
          <a:r>
            <a:rPr lang="en-US" altLang="zh-CN" b="1" dirty="0" smtClean="0"/>
            <a:t>-</a:t>
          </a:r>
          <a:r>
            <a:rPr lang="zh-CN" altLang="en-US" b="1" dirty="0" smtClean="0"/>
            <a:t>慰安设施</a:t>
          </a:r>
          <a:endParaRPr lang="ko-KR" altLang="en-US" b="1" dirty="0"/>
        </a:p>
      </dgm:t>
    </dgm:pt>
    <dgm:pt modelId="{BA10FEFC-A02E-48DC-AA3D-C21CA0E47A3F}" type="parTrans" cxnId="{114775DC-4513-457C-A5B5-73454D0929E0}">
      <dgm:prSet/>
      <dgm:spPr/>
      <dgm:t>
        <a:bodyPr/>
        <a:lstStyle/>
        <a:p>
          <a:pPr latinLnBrk="1"/>
          <a:endParaRPr lang="ko-KR" altLang="en-US"/>
        </a:p>
      </dgm:t>
    </dgm:pt>
    <dgm:pt modelId="{BE273177-659C-40A0-8AF0-39985B0D0F51}" type="sibTrans" cxnId="{114775DC-4513-457C-A5B5-73454D0929E0}">
      <dgm:prSet/>
      <dgm:spPr/>
      <dgm:t>
        <a:bodyPr/>
        <a:lstStyle/>
        <a:p>
          <a:pPr latinLnBrk="1"/>
          <a:endParaRPr lang="ko-KR" altLang="en-US"/>
        </a:p>
      </dgm:t>
    </dgm:pt>
    <dgm:pt modelId="{02A40925-9E76-4274-B9FB-2099CB51E065}">
      <dgm:prSet phldrT="[텍스트]" custT="1"/>
      <dgm:spPr/>
      <dgm:t>
        <a:bodyPr/>
        <a:lstStyle/>
        <a:p>
          <a:endParaRPr lang="en-US" altLang="zh-CN" sz="2000" b="1" dirty="0" smtClean="0"/>
        </a:p>
        <a:p>
          <a:endParaRPr lang="en-US" altLang="zh-CN" sz="2000" b="1" dirty="0" smtClean="0"/>
        </a:p>
        <a:p>
          <a:r>
            <a:rPr lang="zh-CN" altLang="en-US" sz="2000" b="1" dirty="0" smtClean="0"/>
            <a:t>提出对于慰安的女性的补偿以及对于这种罪行的审判</a:t>
          </a:r>
        </a:p>
        <a:p>
          <a:endParaRPr lang="zh-CN" altLang="en-US" sz="2000" b="1" dirty="0" smtClean="0"/>
        </a:p>
        <a:p>
          <a:pPr latinLnBrk="1"/>
          <a:endParaRPr lang="ko-KR" altLang="en-US" sz="2000" b="1" dirty="0"/>
        </a:p>
      </dgm:t>
    </dgm:pt>
    <dgm:pt modelId="{51ACE374-704B-448D-AE5E-9127AA6F82C9}" type="parTrans" cxnId="{02BF6E92-B09C-4290-8CC3-BE8BB92DF342}">
      <dgm:prSet/>
      <dgm:spPr/>
      <dgm:t>
        <a:bodyPr/>
        <a:lstStyle/>
        <a:p>
          <a:pPr latinLnBrk="1"/>
          <a:endParaRPr lang="ko-KR" altLang="en-US"/>
        </a:p>
      </dgm:t>
    </dgm:pt>
    <dgm:pt modelId="{F81FB0C8-0E99-44A8-B6DF-7404B68BEF49}" type="sibTrans" cxnId="{02BF6E92-B09C-4290-8CC3-BE8BB92DF342}">
      <dgm:prSet/>
      <dgm:spPr/>
      <dgm:t>
        <a:bodyPr/>
        <a:lstStyle/>
        <a:p>
          <a:pPr latinLnBrk="1"/>
          <a:endParaRPr lang="ko-KR" altLang="en-US"/>
        </a:p>
      </dgm:t>
    </dgm:pt>
    <dgm:pt modelId="{29D56236-9B3C-463F-BA5F-58C2C1AFE8B8}">
      <dgm:prSet phldrT="[텍스트]"/>
      <dgm:spPr/>
      <dgm:t>
        <a:bodyPr/>
        <a:lstStyle/>
        <a:p>
          <a:endParaRPr lang="en-US" altLang="zh-CN" b="1" dirty="0" smtClean="0"/>
        </a:p>
        <a:p>
          <a:r>
            <a:rPr lang="zh-CN" altLang="en-US" b="1" dirty="0" smtClean="0"/>
            <a:t>朝鲜等国的年轻女性</a:t>
          </a:r>
          <a:r>
            <a:rPr lang="en-US" altLang="en-US" b="1" dirty="0" smtClean="0"/>
            <a:t>,</a:t>
          </a:r>
          <a:r>
            <a:rPr lang="zh-CN" altLang="en-US" b="1" dirty="0" smtClean="0"/>
            <a:t>强制被日本士兵作为慰安妇带到战场</a:t>
          </a:r>
        </a:p>
        <a:p>
          <a:pPr latinLnBrk="1"/>
          <a:endParaRPr lang="ko-KR" altLang="en-US" b="1" dirty="0"/>
        </a:p>
      </dgm:t>
    </dgm:pt>
    <dgm:pt modelId="{467D402B-A621-4687-B4FD-11803FFC1013}" type="parTrans" cxnId="{B4FAAED5-B1C9-4783-BA48-30A1687425CB}">
      <dgm:prSet/>
      <dgm:spPr/>
      <dgm:t>
        <a:bodyPr/>
        <a:lstStyle/>
        <a:p>
          <a:pPr latinLnBrk="1"/>
          <a:endParaRPr lang="ko-KR" altLang="en-US"/>
        </a:p>
      </dgm:t>
    </dgm:pt>
    <dgm:pt modelId="{7B0E112E-9380-4FE3-8FFF-062D95234214}" type="sibTrans" cxnId="{B4FAAED5-B1C9-4783-BA48-30A1687425CB}">
      <dgm:prSet/>
      <dgm:spPr/>
      <dgm:t>
        <a:bodyPr/>
        <a:lstStyle/>
        <a:p>
          <a:pPr latinLnBrk="1"/>
          <a:endParaRPr lang="ko-KR" altLang="en-US"/>
        </a:p>
      </dgm:t>
    </dgm:pt>
    <dgm:pt modelId="{B5CF2E3D-CE5E-4CDB-848D-BC515BAE056A}">
      <dgm:prSet phldrT="[텍스트]"/>
      <dgm:spPr/>
      <dgm:t>
        <a:bodyPr/>
        <a:lstStyle/>
        <a:p>
          <a:pPr latinLnBrk="1"/>
          <a:r>
            <a:rPr lang="zh-CN" altLang="en-US" b="1" dirty="0" smtClean="0"/>
            <a:t>非人道性慰安其中包括朝鲜的女性</a:t>
          </a:r>
          <a:endParaRPr lang="ko-KR" altLang="en-US" b="1" dirty="0"/>
        </a:p>
      </dgm:t>
    </dgm:pt>
    <dgm:pt modelId="{B3FA8F96-F330-4EEF-8AF7-28FE6BA15DD1}" type="sibTrans" cxnId="{5AC28E51-FF0B-4F08-AEA8-E806228B8602}">
      <dgm:prSet/>
      <dgm:spPr/>
      <dgm:t>
        <a:bodyPr/>
        <a:lstStyle/>
        <a:p>
          <a:pPr latinLnBrk="1"/>
          <a:endParaRPr lang="ko-KR" altLang="en-US"/>
        </a:p>
      </dgm:t>
    </dgm:pt>
    <dgm:pt modelId="{6479620B-4F8A-459B-BB6B-FE981EB14335}" type="parTrans" cxnId="{5AC28E51-FF0B-4F08-AEA8-E806228B8602}">
      <dgm:prSet/>
      <dgm:spPr/>
      <dgm:t>
        <a:bodyPr/>
        <a:lstStyle/>
        <a:p>
          <a:pPr latinLnBrk="1"/>
          <a:endParaRPr lang="ko-KR" altLang="en-US"/>
        </a:p>
      </dgm:t>
    </dgm:pt>
    <dgm:pt modelId="{FD5621AB-1800-4A8D-9DB7-1E158BD5E9D8}">
      <dgm:prSet/>
      <dgm:spPr/>
      <dgm:t>
        <a:bodyPr/>
        <a:lstStyle/>
        <a:p>
          <a:endParaRPr lang="zh-CN" altLang="en-US" b="1" dirty="0" smtClean="0"/>
        </a:p>
      </dgm:t>
    </dgm:pt>
    <dgm:pt modelId="{B7025C4D-8DA0-44B7-A227-ACC182818616}" type="parTrans" cxnId="{21D02837-DE30-416E-B415-B9DB17D530C6}">
      <dgm:prSet/>
      <dgm:spPr/>
      <dgm:t>
        <a:bodyPr/>
        <a:lstStyle/>
        <a:p>
          <a:endParaRPr lang="zh-CN" altLang="en-US"/>
        </a:p>
      </dgm:t>
    </dgm:pt>
    <dgm:pt modelId="{21B0CD8C-FE6C-463E-87B6-74CDFAB0B1A9}" type="sibTrans" cxnId="{21D02837-DE30-416E-B415-B9DB17D530C6}">
      <dgm:prSet/>
      <dgm:spPr/>
      <dgm:t>
        <a:bodyPr/>
        <a:lstStyle/>
        <a:p>
          <a:endParaRPr lang="zh-CN" altLang="en-US"/>
        </a:p>
      </dgm:t>
    </dgm:pt>
    <dgm:pt modelId="{E7BA444B-D0DC-4156-941E-E650F4655EB9}" type="pres">
      <dgm:prSet presAssocID="{4EE40043-BA92-4DAC-9DAD-740059CADD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6AD3A0-B80B-463F-B2C3-CFA57A5C41BE}" type="pres">
      <dgm:prSet presAssocID="{7E4042D1-63B3-4694-B9F1-8E2594AAE719}" presName="comp" presStyleCnt="0"/>
      <dgm:spPr/>
    </dgm:pt>
    <dgm:pt modelId="{82DD3F9D-022F-4C3B-B8C1-D81C8C81547D}" type="pres">
      <dgm:prSet presAssocID="{7E4042D1-63B3-4694-B9F1-8E2594AAE719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0BF45B8-0767-48D0-A1D5-E0C0F90D0975}" type="pres">
      <dgm:prSet presAssocID="{7E4042D1-63B3-4694-B9F1-8E2594AAE719}" presName="img" presStyleLbl="fgImgPlace1" presStyleIdx="0" presStyleCnt="3" custLinFactNeighborX="-3324" custLinFactNeighborY="15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779692-C1BA-4273-A72D-2A3D89F49276}" type="pres">
      <dgm:prSet presAssocID="{7E4042D1-63B3-4694-B9F1-8E2594AAE7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C62BBC-C17A-4B65-8EF1-2874B6C19A5A}" type="pres">
      <dgm:prSet presAssocID="{BE273177-659C-40A0-8AF0-39985B0D0F51}" presName="spacer" presStyleCnt="0"/>
      <dgm:spPr/>
    </dgm:pt>
    <dgm:pt modelId="{2A073433-DE77-4E59-BE6F-BA889CF0FB46}" type="pres">
      <dgm:prSet presAssocID="{02A40925-9E76-4274-B9FB-2099CB51E065}" presName="comp" presStyleCnt="0"/>
      <dgm:spPr/>
    </dgm:pt>
    <dgm:pt modelId="{A8E1F704-6A99-4EAD-BB3B-7B42B7C1E3BC}" type="pres">
      <dgm:prSet presAssocID="{02A40925-9E76-4274-B9FB-2099CB51E065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AD44237-1E2A-413C-A9CC-E7E1854F0995}" type="pres">
      <dgm:prSet presAssocID="{02A40925-9E76-4274-B9FB-2099CB51E06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B3AC8A-C19E-422E-8D83-3FBEBF7D7A92}" type="pres">
      <dgm:prSet presAssocID="{02A40925-9E76-4274-B9FB-2099CB51E0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D58923-71A6-48B5-ABE1-3C5555B05A84}" type="pres">
      <dgm:prSet presAssocID="{F81FB0C8-0E99-44A8-B6DF-7404B68BEF49}" presName="spacer" presStyleCnt="0"/>
      <dgm:spPr/>
    </dgm:pt>
    <dgm:pt modelId="{8EDB2B02-A5D2-4259-9CDD-B9F83E2296D8}" type="pres">
      <dgm:prSet presAssocID="{29D56236-9B3C-463F-BA5F-58C2C1AFE8B8}" presName="comp" presStyleCnt="0"/>
      <dgm:spPr/>
    </dgm:pt>
    <dgm:pt modelId="{DF782D69-CECA-4BA0-B78A-70B13DD11A1F}" type="pres">
      <dgm:prSet presAssocID="{29D56236-9B3C-463F-BA5F-58C2C1AFE8B8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8877C86-19E5-44A1-8D9A-0664FAEF28DE}" type="pres">
      <dgm:prSet presAssocID="{29D56236-9B3C-463F-BA5F-58C2C1AFE8B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BD3348-7814-44DD-BAFA-3AEE00CD6800}" type="pres">
      <dgm:prSet presAssocID="{29D56236-9B3C-463F-BA5F-58C2C1AFE8B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BF6E92-B09C-4290-8CC3-BE8BB92DF342}" srcId="{4EE40043-BA92-4DAC-9DAD-740059CADD57}" destId="{02A40925-9E76-4274-B9FB-2099CB51E065}" srcOrd="1" destOrd="0" parTransId="{51ACE374-704B-448D-AE5E-9127AA6F82C9}" sibTransId="{F81FB0C8-0E99-44A8-B6DF-7404B68BEF49}"/>
    <dgm:cxn modelId="{7E69457A-2D1E-4CC2-ADAB-147851B80C62}" type="presOf" srcId="{B5CF2E3D-CE5E-4CDB-848D-BC515BAE056A}" destId="{24779692-C1BA-4273-A72D-2A3D89F49276}" srcOrd="1" destOrd="1" presId="urn:microsoft.com/office/officeart/2005/8/layout/vList4"/>
    <dgm:cxn modelId="{EA551B7A-A33A-406C-800F-F9E20DF914CE}" type="presOf" srcId="{7E4042D1-63B3-4694-B9F1-8E2594AAE719}" destId="{24779692-C1BA-4273-A72D-2A3D89F49276}" srcOrd="1" destOrd="0" presId="urn:microsoft.com/office/officeart/2005/8/layout/vList4"/>
    <dgm:cxn modelId="{D2E03DF8-E8A2-41E6-B057-850537768A37}" type="presOf" srcId="{02A40925-9E76-4274-B9FB-2099CB51E065}" destId="{54B3AC8A-C19E-422E-8D83-3FBEBF7D7A92}" srcOrd="1" destOrd="0" presId="urn:microsoft.com/office/officeart/2005/8/layout/vList4"/>
    <dgm:cxn modelId="{303DF38D-B0C6-4964-9752-CB6941634A3B}" type="presOf" srcId="{29D56236-9B3C-463F-BA5F-58C2C1AFE8B8}" destId="{DF782D69-CECA-4BA0-B78A-70B13DD11A1F}" srcOrd="0" destOrd="0" presId="urn:microsoft.com/office/officeart/2005/8/layout/vList4"/>
    <dgm:cxn modelId="{21D02837-DE30-416E-B415-B9DB17D530C6}" srcId="{7E4042D1-63B3-4694-B9F1-8E2594AAE719}" destId="{FD5621AB-1800-4A8D-9DB7-1E158BD5E9D8}" srcOrd="1" destOrd="0" parTransId="{B7025C4D-8DA0-44B7-A227-ACC182818616}" sibTransId="{21B0CD8C-FE6C-463E-87B6-74CDFAB0B1A9}"/>
    <dgm:cxn modelId="{5FD3FDCD-45A6-4C40-B542-42047AD2F64F}" type="presOf" srcId="{B5CF2E3D-CE5E-4CDB-848D-BC515BAE056A}" destId="{82DD3F9D-022F-4C3B-B8C1-D81C8C81547D}" srcOrd="0" destOrd="1" presId="urn:microsoft.com/office/officeart/2005/8/layout/vList4"/>
    <dgm:cxn modelId="{7268A33F-53CE-4A04-B995-7135A396E1C7}" type="presOf" srcId="{7E4042D1-63B3-4694-B9F1-8E2594AAE719}" destId="{82DD3F9D-022F-4C3B-B8C1-D81C8C81547D}" srcOrd="0" destOrd="0" presId="urn:microsoft.com/office/officeart/2005/8/layout/vList4"/>
    <dgm:cxn modelId="{CE04A4DE-0DA1-47C0-85B3-CFC173D28F89}" type="presOf" srcId="{02A40925-9E76-4274-B9FB-2099CB51E065}" destId="{A8E1F704-6A99-4EAD-BB3B-7B42B7C1E3BC}" srcOrd="0" destOrd="0" presId="urn:microsoft.com/office/officeart/2005/8/layout/vList4"/>
    <dgm:cxn modelId="{B4FAAED5-B1C9-4783-BA48-30A1687425CB}" srcId="{4EE40043-BA92-4DAC-9DAD-740059CADD57}" destId="{29D56236-9B3C-463F-BA5F-58C2C1AFE8B8}" srcOrd="2" destOrd="0" parTransId="{467D402B-A621-4687-B4FD-11803FFC1013}" sibTransId="{7B0E112E-9380-4FE3-8FFF-062D95234214}"/>
    <dgm:cxn modelId="{5E344E2F-8810-448C-AE1F-E693A34FB505}" type="presOf" srcId="{FD5621AB-1800-4A8D-9DB7-1E158BD5E9D8}" destId="{82DD3F9D-022F-4C3B-B8C1-D81C8C81547D}" srcOrd="0" destOrd="2" presId="urn:microsoft.com/office/officeart/2005/8/layout/vList4"/>
    <dgm:cxn modelId="{114775DC-4513-457C-A5B5-73454D0929E0}" srcId="{4EE40043-BA92-4DAC-9DAD-740059CADD57}" destId="{7E4042D1-63B3-4694-B9F1-8E2594AAE719}" srcOrd="0" destOrd="0" parTransId="{BA10FEFC-A02E-48DC-AA3D-C21CA0E47A3F}" sibTransId="{BE273177-659C-40A0-8AF0-39985B0D0F51}"/>
    <dgm:cxn modelId="{0DAC4D61-2578-4761-B400-C536DFA90B30}" type="presOf" srcId="{FD5621AB-1800-4A8D-9DB7-1E158BD5E9D8}" destId="{24779692-C1BA-4273-A72D-2A3D89F49276}" srcOrd="1" destOrd="2" presId="urn:microsoft.com/office/officeart/2005/8/layout/vList4"/>
    <dgm:cxn modelId="{D4049485-D919-4BFF-8AE9-68FA54E1B638}" type="presOf" srcId="{29D56236-9B3C-463F-BA5F-58C2C1AFE8B8}" destId="{56BD3348-7814-44DD-BAFA-3AEE00CD6800}" srcOrd="1" destOrd="0" presId="urn:microsoft.com/office/officeart/2005/8/layout/vList4"/>
    <dgm:cxn modelId="{5AC28E51-FF0B-4F08-AEA8-E806228B8602}" srcId="{7E4042D1-63B3-4694-B9F1-8E2594AAE719}" destId="{B5CF2E3D-CE5E-4CDB-848D-BC515BAE056A}" srcOrd="0" destOrd="0" parTransId="{6479620B-4F8A-459B-BB6B-FE981EB14335}" sibTransId="{B3FA8F96-F330-4EEF-8AF7-28FE6BA15DD1}"/>
    <dgm:cxn modelId="{E2324150-9FAC-4E23-A701-B14FAD99D020}" type="presOf" srcId="{4EE40043-BA92-4DAC-9DAD-740059CADD57}" destId="{E7BA444B-D0DC-4156-941E-E650F4655EB9}" srcOrd="0" destOrd="0" presId="urn:microsoft.com/office/officeart/2005/8/layout/vList4"/>
    <dgm:cxn modelId="{9C4A5BFE-2D4F-4A40-A4E4-B68A53693614}" type="presParOf" srcId="{E7BA444B-D0DC-4156-941E-E650F4655EB9}" destId="{DE6AD3A0-B80B-463F-B2C3-CFA57A5C41BE}" srcOrd="0" destOrd="0" presId="urn:microsoft.com/office/officeart/2005/8/layout/vList4"/>
    <dgm:cxn modelId="{4CFE4C5D-9054-4204-809A-58EC8FA0F6C6}" type="presParOf" srcId="{DE6AD3A0-B80B-463F-B2C3-CFA57A5C41BE}" destId="{82DD3F9D-022F-4C3B-B8C1-D81C8C81547D}" srcOrd="0" destOrd="0" presId="urn:microsoft.com/office/officeart/2005/8/layout/vList4"/>
    <dgm:cxn modelId="{363F8218-1EC4-4DA6-8D65-E66F9F5E769B}" type="presParOf" srcId="{DE6AD3A0-B80B-463F-B2C3-CFA57A5C41BE}" destId="{C0BF45B8-0767-48D0-A1D5-E0C0F90D0975}" srcOrd="1" destOrd="0" presId="urn:microsoft.com/office/officeart/2005/8/layout/vList4"/>
    <dgm:cxn modelId="{E6E855A2-6C03-408F-856D-D2B702879727}" type="presParOf" srcId="{DE6AD3A0-B80B-463F-B2C3-CFA57A5C41BE}" destId="{24779692-C1BA-4273-A72D-2A3D89F49276}" srcOrd="2" destOrd="0" presId="urn:microsoft.com/office/officeart/2005/8/layout/vList4"/>
    <dgm:cxn modelId="{E49E9858-8CD0-4538-8474-BAEF24B5822B}" type="presParOf" srcId="{E7BA444B-D0DC-4156-941E-E650F4655EB9}" destId="{63C62BBC-C17A-4B65-8EF1-2874B6C19A5A}" srcOrd="1" destOrd="0" presId="urn:microsoft.com/office/officeart/2005/8/layout/vList4"/>
    <dgm:cxn modelId="{696B3C79-CCB5-4FE9-9740-B61F99777914}" type="presParOf" srcId="{E7BA444B-D0DC-4156-941E-E650F4655EB9}" destId="{2A073433-DE77-4E59-BE6F-BA889CF0FB46}" srcOrd="2" destOrd="0" presId="urn:microsoft.com/office/officeart/2005/8/layout/vList4"/>
    <dgm:cxn modelId="{5CADC190-1C3F-43D4-8B1A-721B67A80598}" type="presParOf" srcId="{2A073433-DE77-4E59-BE6F-BA889CF0FB46}" destId="{A8E1F704-6A99-4EAD-BB3B-7B42B7C1E3BC}" srcOrd="0" destOrd="0" presId="urn:microsoft.com/office/officeart/2005/8/layout/vList4"/>
    <dgm:cxn modelId="{787F2576-BDDA-4B48-85E0-8B03A6E929B2}" type="presParOf" srcId="{2A073433-DE77-4E59-BE6F-BA889CF0FB46}" destId="{8AD44237-1E2A-413C-A9CC-E7E1854F0995}" srcOrd="1" destOrd="0" presId="urn:microsoft.com/office/officeart/2005/8/layout/vList4"/>
    <dgm:cxn modelId="{6E6D63B9-226E-4861-87E4-33320C48449F}" type="presParOf" srcId="{2A073433-DE77-4E59-BE6F-BA889CF0FB46}" destId="{54B3AC8A-C19E-422E-8D83-3FBEBF7D7A92}" srcOrd="2" destOrd="0" presId="urn:microsoft.com/office/officeart/2005/8/layout/vList4"/>
    <dgm:cxn modelId="{C9BA4F3C-F9ED-43C5-8874-DC8BB5950B58}" type="presParOf" srcId="{E7BA444B-D0DC-4156-941E-E650F4655EB9}" destId="{67D58923-71A6-48B5-ABE1-3C5555B05A84}" srcOrd="3" destOrd="0" presId="urn:microsoft.com/office/officeart/2005/8/layout/vList4"/>
    <dgm:cxn modelId="{C3C57315-8CA3-4AED-BD81-2E9666110045}" type="presParOf" srcId="{E7BA444B-D0DC-4156-941E-E650F4655EB9}" destId="{8EDB2B02-A5D2-4259-9CDD-B9F83E2296D8}" srcOrd="4" destOrd="0" presId="urn:microsoft.com/office/officeart/2005/8/layout/vList4"/>
    <dgm:cxn modelId="{79E522E0-8919-42BB-849C-8CB24C022EBB}" type="presParOf" srcId="{8EDB2B02-A5D2-4259-9CDD-B9F83E2296D8}" destId="{DF782D69-CECA-4BA0-B78A-70B13DD11A1F}" srcOrd="0" destOrd="0" presId="urn:microsoft.com/office/officeart/2005/8/layout/vList4"/>
    <dgm:cxn modelId="{A8674A07-936F-4F48-9DC9-ED00CBF0C0C4}" type="presParOf" srcId="{8EDB2B02-A5D2-4259-9CDD-B9F83E2296D8}" destId="{48877C86-19E5-44A1-8D9A-0664FAEF28DE}" srcOrd="1" destOrd="0" presId="urn:microsoft.com/office/officeart/2005/8/layout/vList4"/>
    <dgm:cxn modelId="{8B256B42-5924-495C-A5E7-94F0ABCC9010}" type="presParOf" srcId="{8EDB2B02-A5D2-4259-9CDD-B9F83E2296D8}" destId="{56BD3348-7814-44DD-BAFA-3AEE00CD68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D05FB2-6B89-4B0D-A6AE-BF1B6D4C7B95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11DD9D7-5EC3-4A29-AB06-616C5A7681D5}">
      <dgm:prSet phldrT="[텍스트]"/>
      <dgm:spPr/>
      <dgm:t>
        <a:bodyPr/>
        <a:lstStyle/>
        <a:p>
          <a:pPr latinLnBrk="1"/>
          <a:endParaRPr lang="en-US" altLang="en-US" b="1" dirty="0" smtClean="0"/>
        </a:p>
        <a:p>
          <a:pPr latinLnBrk="1"/>
          <a:r>
            <a:rPr lang="en-US" altLang="en-US" b="1" dirty="0" smtClean="0"/>
            <a:t>4</a:t>
          </a:r>
          <a:r>
            <a:rPr lang="zh-CN" altLang="en-US" b="1" dirty="0" smtClean="0"/>
            <a:t>世纪后期</a:t>
          </a:r>
          <a:r>
            <a:rPr lang="en-US" altLang="en-US" b="1" dirty="0" smtClean="0"/>
            <a:t>,</a:t>
          </a:r>
          <a:r>
            <a:rPr lang="zh-CN" altLang="en-US" b="1" dirty="0" smtClean="0"/>
            <a:t>对韩半岛的南部地区的控制</a:t>
          </a:r>
          <a:endParaRPr lang="en-US" altLang="zh-CN" b="1" dirty="0" smtClean="0"/>
        </a:p>
        <a:p>
          <a:pPr latinLnBrk="1"/>
          <a:endParaRPr lang="ko-KR" altLang="en-US" b="1" dirty="0"/>
        </a:p>
      </dgm:t>
    </dgm:pt>
    <dgm:pt modelId="{41BF2AE0-BC0A-4D75-9B70-6443746543EE}" type="parTrans" cxnId="{7D7A3E45-F77A-49E1-A39B-A0373075573F}">
      <dgm:prSet/>
      <dgm:spPr/>
      <dgm:t>
        <a:bodyPr/>
        <a:lstStyle/>
        <a:p>
          <a:pPr latinLnBrk="1"/>
          <a:endParaRPr lang="ko-KR" altLang="en-US"/>
        </a:p>
      </dgm:t>
    </dgm:pt>
    <dgm:pt modelId="{DA34AE8E-FF08-4494-916B-F8D0B49628BB}" type="sibTrans" cxnId="{7D7A3E45-F77A-49E1-A39B-A0373075573F}">
      <dgm:prSet/>
      <dgm:spPr/>
      <dgm:t>
        <a:bodyPr/>
        <a:lstStyle/>
        <a:p>
          <a:pPr latinLnBrk="1"/>
          <a:endParaRPr lang="ko-KR" altLang="en-US"/>
        </a:p>
      </dgm:t>
    </dgm:pt>
    <dgm:pt modelId="{B2B3991D-16F2-4753-A758-62D5B1258101}">
      <dgm:prSet phldrT="[텍스트]"/>
      <dgm:spPr/>
      <dgm:t>
        <a:bodyPr/>
        <a:lstStyle/>
        <a:p>
          <a:pPr latinLnBrk="1"/>
          <a:r>
            <a:rPr lang="zh-CN" altLang="en-US" b="1" dirty="0" smtClean="0"/>
            <a:t>对百济新罗的支配</a:t>
          </a:r>
          <a:endParaRPr lang="ko-KR" altLang="en-US" b="1" dirty="0"/>
        </a:p>
      </dgm:t>
    </dgm:pt>
    <dgm:pt modelId="{C4E9001D-FEDF-471C-B8BF-A8EBA5ABE1B1}" type="parTrans" cxnId="{A743AF3B-5632-40B6-AD9B-316786D9563A}">
      <dgm:prSet/>
      <dgm:spPr/>
      <dgm:t>
        <a:bodyPr/>
        <a:lstStyle/>
        <a:p>
          <a:pPr latinLnBrk="1"/>
          <a:endParaRPr lang="ko-KR" altLang="en-US"/>
        </a:p>
      </dgm:t>
    </dgm:pt>
    <dgm:pt modelId="{E1460710-4724-4D73-8A15-2E948B4F872F}" type="sibTrans" cxnId="{A743AF3B-5632-40B6-AD9B-316786D9563A}">
      <dgm:prSet/>
      <dgm:spPr/>
      <dgm:t>
        <a:bodyPr/>
        <a:lstStyle/>
        <a:p>
          <a:pPr latinLnBrk="1"/>
          <a:endParaRPr lang="ko-KR" altLang="en-US"/>
        </a:p>
      </dgm:t>
    </dgm:pt>
    <dgm:pt modelId="{F6469063-4102-4FD9-9EAC-9371FD374DB9}">
      <dgm:prSet phldrT="[텍스트]" custT="1"/>
      <dgm:spPr/>
      <dgm:t>
        <a:bodyPr/>
        <a:lstStyle/>
        <a:p>
          <a:pPr latinLnBrk="1"/>
          <a:r>
            <a:rPr lang="zh-CN" altLang="en-US" sz="2000" dirty="0" smtClean="0"/>
            <a:t>任那日本府</a:t>
          </a:r>
          <a:r>
            <a:rPr lang="zh-CN" altLang="en-US" sz="2000" b="1" dirty="0" smtClean="0"/>
            <a:t>机构</a:t>
          </a:r>
          <a:r>
            <a:rPr lang="en-US" altLang="en-US" sz="2000" b="1" dirty="0" smtClean="0"/>
            <a:t>,6</a:t>
          </a:r>
          <a:r>
            <a:rPr lang="zh-CN" altLang="en-US" sz="2000" b="1" dirty="0" smtClean="0"/>
            <a:t>世纪中叶为止学习者直接统治</a:t>
          </a:r>
          <a:endParaRPr lang="ko-KR" altLang="en-US" sz="2000" b="1" dirty="0"/>
        </a:p>
      </dgm:t>
    </dgm:pt>
    <dgm:pt modelId="{8BD79EF8-7390-47D1-AD3D-52D9CD05EFFF}" type="parTrans" cxnId="{6486CB5F-5F93-4F65-B5F4-F840A515EB00}">
      <dgm:prSet/>
      <dgm:spPr/>
      <dgm:t>
        <a:bodyPr/>
        <a:lstStyle/>
        <a:p>
          <a:pPr latinLnBrk="1"/>
          <a:endParaRPr lang="ko-KR" altLang="en-US"/>
        </a:p>
      </dgm:t>
    </dgm:pt>
    <dgm:pt modelId="{182B5A9B-729B-404B-B310-F0F59D1B33AF}" type="sibTrans" cxnId="{6486CB5F-5F93-4F65-B5F4-F840A515EB00}">
      <dgm:prSet/>
      <dgm:spPr/>
      <dgm:t>
        <a:bodyPr/>
        <a:lstStyle/>
        <a:p>
          <a:pPr latinLnBrk="1"/>
          <a:endParaRPr lang="ko-KR" altLang="en-US"/>
        </a:p>
      </dgm:t>
    </dgm:pt>
    <dgm:pt modelId="{FD7AC404-476A-45C4-A9B8-58A979EE6EDB}" type="pres">
      <dgm:prSet presAssocID="{9CD05FB2-6B89-4B0D-A6AE-BF1B6D4C7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50FE95-49F6-4B28-B5A6-DD600F4B159D}" type="pres">
      <dgm:prSet presAssocID="{711DD9D7-5EC3-4A29-AB06-616C5A7681D5}" presName="parentText" presStyleLbl="node1" presStyleIdx="0" presStyleCnt="3" custScaleY="286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5F6280-E25C-4FEF-882F-B8E74436AF20}" type="pres">
      <dgm:prSet presAssocID="{DA34AE8E-FF08-4494-916B-F8D0B49628BB}" presName="spacer" presStyleCnt="0"/>
      <dgm:spPr/>
    </dgm:pt>
    <dgm:pt modelId="{629B79B1-1052-44FF-9813-9F2EBD60E7F7}" type="pres">
      <dgm:prSet presAssocID="{B2B3991D-16F2-4753-A758-62D5B1258101}" presName="parentText" presStyleLbl="node1" presStyleIdx="1" presStyleCnt="3" custScaleY="26597" custLinFactNeighborY="2174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D0B526-A519-4ABE-9EB6-CAA67606EB39}" type="pres">
      <dgm:prSet presAssocID="{E1460710-4724-4D73-8A15-2E948B4F872F}" presName="spacer" presStyleCnt="0"/>
      <dgm:spPr/>
    </dgm:pt>
    <dgm:pt modelId="{3BB1FCA9-8A7E-4263-971F-85460E1355BC}" type="pres">
      <dgm:prSet presAssocID="{F6469063-4102-4FD9-9EAC-9371FD374DB9}" presName="parentText" presStyleLbl="node1" presStyleIdx="2" presStyleCnt="3" custScaleY="2836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DC67F4-0305-48D9-86BB-1BA05D7303B5}" type="presOf" srcId="{F6469063-4102-4FD9-9EAC-9371FD374DB9}" destId="{3BB1FCA9-8A7E-4263-971F-85460E1355BC}" srcOrd="0" destOrd="0" presId="urn:microsoft.com/office/officeart/2005/8/layout/vList2"/>
    <dgm:cxn modelId="{B943AD7D-91AE-4C09-B7B5-15D5924045DB}" type="presOf" srcId="{9CD05FB2-6B89-4B0D-A6AE-BF1B6D4C7B95}" destId="{FD7AC404-476A-45C4-A9B8-58A979EE6EDB}" srcOrd="0" destOrd="0" presId="urn:microsoft.com/office/officeart/2005/8/layout/vList2"/>
    <dgm:cxn modelId="{6486CB5F-5F93-4F65-B5F4-F840A515EB00}" srcId="{9CD05FB2-6B89-4B0D-A6AE-BF1B6D4C7B95}" destId="{F6469063-4102-4FD9-9EAC-9371FD374DB9}" srcOrd="2" destOrd="0" parTransId="{8BD79EF8-7390-47D1-AD3D-52D9CD05EFFF}" sibTransId="{182B5A9B-729B-404B-B310-F0F59D1B33AF}"/>
    <dgm:cxn modelId="{7D7A3E45-F77A-49E1-A39B-A0373075573F}" srcId="{9CD05FB2-6B89-4B0D-A6AE-BF1B6D4C7B95}" destId="{711DD9D7-5EC3-4A29-AB06-616C5A7681D5}" srcOrd="0" destOrd="0" parTransId="{41BF2AE0-BC0A-4D75-9B70-6443746543EE}" sibTransId="{DA34AE8E-FF08-4494-916B-F8D0B49628BB}"/>
    <dgm:cxn modelId="{A743AF3B-5632-40B6-AD9B-316786D9563A}" srcId="{9CD05FB2-6B89-4B0D-A6AE-BF1B6D4C7B95}" destId="{B2B3991D-16F2-4753-A758-62D5B1258101}" srcOrd="1" destOrd="0" parTransId="{C4E9001D-FEDF-471C-B8BF-A8EBA5ABE1B1}" sibTransId="{E1460710-4724-4D73-8A15-2E948B4F872F}"/>
    <dgm:cxn modelId="{97928D18-37D9-42AA-8F32-E3625407878B}" type="presOf" srcId="{711DD9D7-5EC3-4A29-AB06-616C5A7681D5}" destId="{BE50FE95-49F6-4B28-B5A6-DD600F4B159D}" srcOrd="0" destOrd="0" presId="urn:microsoft.com/office/officeart/2005/8/layout/vList2"/>
    <dgm:cxn modelId="{9B82B523-C963-4765-97A9-E757C0E5FA50}" type="presOf" srcId="{B2B3991D-16F2-4753-A758-62D5B1258101}" destId="{629B79B1-1052-44FF-9813-9F2EBD60E7F7}" srcOrd="0" destOrd="0" presId="urn:microsoft.com/office/officeart/2005/8/layout/vList2"/>
    <dgm:cxn modelId="{A477927A-6185-40B0-8044-7DF406FEE365}" type="presParOf" srcId="{FD7AC404-476A-45C4-A9B8-58A979EE6EDB}" destId="{BE50FE95-49F6-4B28-B5A6-DD600F4B159D}" srcOrd="0" destOrd="0" presId="urn:microsoft.com/office/officeart/2005/8/layout/vList2"/>
    <dgm:cxn modelId="{9833FC35-F811-46ED-B690-1D6E29C0F756}" type="presParOf" srcId="{FD7AC404-476A-45C4-A9B8-58A979EE6EDB}" destId="{A15F6280-E25C-4FEF-882F-B8E74436AF20}" srcOrd="1" destOrd="0" presId="urn:microsoft.com/office/officeart/2005/8/layout/vList2"/>
    <dgm:cxn modelId="{006D380D-27EC-4538-8CD5-08BFC3B13E9B}" type="presParOf" srcId="{FD7AC404-476A-45C4-A9B8-58A979EE6EDB}" destId="{629B79B1-1052-44FF-9813-9F2EBD60E7F7}" srcOrd="2" destOrd="0" presId="urn:microsoft.com/office/officeart/2005/8/layout/vList2"/>
    <dgm:cxn modelId="{6F263FB5-7CBE-4AC5-9698-F3F0A87208D7}" type="presParOf" srcId="{FD7AC404-476A-45C4-A9B8-58A979EE6EDB}" destId="{84D0B526-A519-4ABE-9EB6-CAA67606EB39}" srcOrd="3" destOrd="0" presId="urn:microsoft.com/office/officeart/2005/8/layout/vList2"/>
    <dgm:cxn modelId="{5A0A4F36-21C5-468D-90F8-2F4DA6F9CFC0}" type="presParOf" srcId="{FD7AC404-476A-45C4-A9B8-58A979EE6EDB}" destId="{3BB1FCA9-8A7E-4263-971F-85460E1355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A0E24E-520E-47E8-AB7F-5DE3091C1F51}" type="doc">
      <dgm:prSet loTypeId="urn:microsoft.com/office/officeart/2005/8/layout/vList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4FE15335-8840-4D21-A6F8-76DE45CF253F}">
      <dgm:prSet phldrT="[텍스트]" custT="1"/>
      <dgm:spPr/>
      <dgm:t>
        <a:bodyPr/>
        <a:lstStyle/>
        <a:p>
          <a:pPr latinLnBrk="1"/>
          <a:r>
            <a:rPr lang="en-US" altLang="ko-KR" sz="2400" b="1" dirty="0" smtClean="0"/>
            <a:t>‘</a:t>
          </a:r>
          <a:r>
            <a:rPr lang="ko-KR" altLang="en-US" sz="2400" b="1" dirty="0" smtClean="0"/>
            <a:t>침략</a:t>
          </a:r>
          <a:r>
            <a:rPr lang="en-US" altLang="ko-KR" sz="2400" b="1" dirty="0" smtClean="0"/>
            <a:t>’ </a:t>
          </a:r>
          <a:r>
            <a:rPr lang="ko-KR" altLang="en-US" sz="2400" b="1" dirty="0" smtClean="0"/>
            <a:t>전부 삭제</a:t>
          </a:r>
          <a:endParaRPr lang="ko-KR" altLang="en-US" sz="2400" b="0" dirty="0"/>
        </a:p>
      </dgm:t>
    </dgm:pt>
    <dgm:pt modelId="{499A9876-685D-46AD-A9A6-2D7DF5FB0CA7}" type="par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A9A22950-8327-4CB0-9E2B-ABADEC84AEB0}" type="sib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4FE17A66-1863-43C6-B717-16AC5F54F281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동남아아시아침략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태평양전쟁</a:t>
          </a:r>
          <a:endParaRPr lang="ko-KR" altLang="en-US" sz="1400" b="1" dirty="0"/>
        </a:p>
      </dgm:t>
    </dgm:pt>
    <dgm:pt modelId="{2DE970EA-F4DF-400E-B990-10071342AC07}" type="parTrans" cxnId="{FFEED1B2-BD98-40BA-9E87-8DD678967481}">
      <dgm:prSet/>
      <dgm:spPr/>
      <dgm:t>
        <a:bodyPr/>
        <a:lstStyle/>
        <a:p>
          <a:pPr latinLnBrk="1"/>
          <a:endParaRPr lang="ko-KR" altLang="en-US"/>
        </a:p>
      </dgm:t>
    </dgm:pt>
    <dgm:pt modelId="{782B58F3-B368-4A21-9BA4-D5CD8116D26A}" type="sibTrans" cxnId="{FFEED1B2-BD98-40BA-9E87-8DD678967481}">
      <dgm:prSet/>
      <dgm:spPr/>
      <dgm:t>
        <a:bodyPr/>
        <a:lstStyle/>
        <a:p>
          <a:pPr latinLnBrk="1"/>
          <a:endParaRPr lang="ko-KR" altLang="en-US"/>
        </a:p>
      </dgm:t>
    </dgm:pt>
    <dgm:pt modelId="{D4A8FF5C-F93A-4A78-A24A-8E6DF2399773}">
      <dgm:prSet phldrT="[텍스트]" custT="1"/>
      <dgm:spPr/>
      <dgm:t>
        <a:bodyPr anchor="ctr"/>
        <a:lstStyle/>
        <a:p>
          <a:pPr latinLnBrk="1"/>
          <a:r>
            <a:rPr lang="ko-KR" altLang="en-US" sz="2400" b="1" dirty="0" smtClean="0"/>
            <a:t>내용삭제</a:t>
          </a:r>
          <a:endParaRPr lang="ko-KR" altLang="en-US" sz="2400" b="1" dirty="0"/>
        </a:p>
      </dgm:t>
    </dgm:pt>
    <dgm:pt modelId="{6352F892-FA62-41C2-A4E8-8B1B639FEB25}" type="par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C2A20FB2-AEB4-488E-AC00-9CF0AB7D02B9}" type="sib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BA06DA3B-1AEA-4C17-8896-25081D1243EE}">
      <dgm:prSet phldrT="[텍스트]" custT="1"/>
      <dgm:spPr/>
      <dgm:t>
        <a:bodyPr anchor="ctr"/>
        <a:lstStyle/>
        <a:p>
          <a:pPr latinLnBrk="1"/>
          <a:r>
            <a:rPr lang="ko-KR" altLang="en-US" sz="1800" b="1" dirty="0" smtClean="0"/>
            <a:t>일본의 침략에 대항해 조선인들이 무기를 들고 싸웠다</a:t>
          </a:r>
          <a:endParaRPr lang="ko-KR" altLang="en-US" sz="1800" b="1" dirty="0"/>
        </a:p>
      </dgm:t>
    </dgm:pt>
    <dgm:pt modelId="{464B5A4A-4133-4D82-9B49-98EC104C6C36}" type="parTrans" cxnId="{457C32BF-E579-4135-95BA-0E3302EDCF37}">
      <dgm:prSet/>
      <dgm:spPr/>
      <dgm:t>
        <a:bodyPr/>
        <a:lstStyle/>
        <a:p>
          <a:pPr latinLnBrk="1"/>
          <a:endParaRPr lang="ko-KR" altLang="en-US"/>
        </a:p>
      </dgm:t>
    </dgm:pt>
    <dgm:pt modelId="{FA3C7EEF-94CA-4CD3-B603-0926126AF7B4}" type="sibTrans" cxnId="{457C32BF-E579-4135-95BA-0E3302EDCF37}">
      <dgm:prSet/>
      <dgm:spPr/>
      <dgm:t>
        <a:bodyPr/>
        <a:lstStyle/>
        <a:p>
          <a:pPr latinLnBrk="1"/>
          <a:endParaRPr lang="ko-KR" altLang="en-US"/>
        </a:p>
      </dgm:t>
    </dgm:pt>
    <dgm:pt modelId="{872053EB-7CDA-4AE9-9884-F28AD4CBD5B7}">
      <dgm:prSet phldrT="[텍스트]" custT="1"/>
      <dgm:spPr/>
      <dgm:t>
        <a:bodyPr anchor="ctr"/>
        <a:lstStyle/>
        <a:p>
          <a:pPr latinLnBrk="1"/>
          <a:r>
            <a:rPr lang="ko-KR" altLang="en-US" sz="2400" b="1" dirty="0" smtClean="0"/>
            <a:t>제목수정</a:t>
          </a:r>
          <a:endParaRPr lang="ko-KR" altLang="en-US" sz="2400" b="1" dirty="0"/>
        </a:p>
      </dgm:t>
    </dgm:pt>
    <dgm:pt modelId="{B4862646-C547-4EC1-85FF-2564E6885F9F}" type="par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2AF73B09-2A2F-4C50-97CB-58D40D157E4E}" type="sib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3060E783-C843-4FEC-95DB-9B7C39AC6465}">
      <dgm:prSet phldrT="[텍스트]" custT="1"/>
      <dgm:spPr/>
      <dgm:t>
        <a:bodyPr anchor="ctr"/>
        <a:lstStyle/>
        <a:p>
          <a:pPr latinLnBrk="1"/>
          <a:r>
            <a:rPr lang="ko-KR" altLang="en-US" sz="1800" b="1" dirty="0" smtClean="0"/>
            <a:t>일본의 중국침략 →제</a:t>
          </a:r>
          <a:r>
            <a:rPr lang="en-US" altLang="ko-KR" sz="1800" b="1" dirty="0" smtClean="0"/>
            <a:t>2</a:t>
          </a:r>
          <a:r>
            <a:rPr lang="ko-KR" altLang="en-US" sz="1800" b="1" dirty="0" smtClean="0"/>
            <a:t>차 세계대전과 일본</a:t>
          </a:r>
          <a:endParaRPr lang="ko-KR" altLang="en-US" sz="1800" b="1" dirty="0"/>
        </a:p>
      </dgm:t>
    </dgm:pt>
    <dgm:pt modelId="{2A2A9CB7-CF7B-4F85-ABF5-A6E47C50024E}" type="parTrans" cxnId="{792A49A4-8D15-43CA-BED3-40D138E83EFD}">
      <dgm:prSet/>
      <dgm:spPr/>
      <dgm:t>
        <a:bodyPr/>
        <a:lstStyle/>
        <a:p>
          <a:pPr latinLnBrk="1"/>
          <a:endParaRPr lang="ko-KR" altLang="en-US"/>
        </a:p>
      </dgm:t>
    </dgm:pt>
    <dgm:pt modelId="{E6A919AD-BA48-4191-98BE-09C08DEFC788}" type="sibTrans" cxnId="{792A49A4-8D15-43CA-BED3-40D138E83EFD}">
      <dgm:prSet/>
      <dgm:spPr/>
      <dgm:t>
        <a:bodyPr/>
        <a:lstStyle/>
        <a:p>
          <a:pPr latinLnBrk="1"/>
          <a:endParaRPr lang="ko-KR" altLang="en-US"/>
        </a:p>
      </dgm:t>
    </dgm:pt>
    <dgm:pt modelId="{B27F4316-21AF-44A7-A80E-BA3D05400E3D}">
      <dgm:prSet phldrT="[텍스트]" custT="1"/>
      <dgm:spPr/>
      <dgm:t>
        <a:bodyPr anchor="ctr"/>
        <a:lstStyle/>
        <a:p>
          <a:pPr latinLnBrk="1"/>
          <a:r>
            <a:rPr lang="ko-KR" altLang="en-US" sz="2400" b="1" dirty="0" smtClean="0"/>
            <a:t>침략→ 진출</a:t>
          </a:r>
          <a:endParaRPr lang="ko-KR" altLang="en-US" sz="2400" b="1" dirty="0"/>
        </a:p>
      </dgm:t>
    </dgm:pt>
    <dgm:pt modelId="{A9E92545-0D9E-47AA-AEBF-7428FB598269}" type="par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D3AB946-BF3A-4869-9A16-CA7A6ED5A155}" type="sib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87528AE-59DA-4FA0-9799-8C80D6114B29}">
      <dgm:prSet phldrT="[텍스트]" custT="1"/>
      <dgm:spPr/>
      <dgm:t>
        <a:bodyPr anchor="ctr"/>
        <a:lstStyle/>
        <a:p>
          <a:pPr latinLnBrk="1"/>
          <a:r>
            <a:rPr lang="ko-KR" altLang="en-US" sz="1600" b="1" dirty="0" smtClean="0"/>
            <a:t>조선침략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만주침략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중국침략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아시아침략의 침략</a:t>
          </a:r>
          <a:endParaRPr lang="ko-KR" altLang="en-US" sz="1600" b="1" dirty="0"/>
        </a:p>
      </dgm:t>
    </dgm:pt>
    <dgm:pt modelId="{C78E9BBA-B550-4352-B83E-93E8B0C7F34F}" type="parTrans" cxnId="{228196F3-4148-4E46-929F-518F8DE3A014}">
      <dgm:prSet/>
      <dgm:spPr/>
      <dgm:t>
        <a:bodyPr/>
        <a:lstStyle/>
        <a:p>
          <a:pPr latinLnBrk="1"/>
          <a:endParaRPr lang="ko-KR" altLang="en-US"/>
        </a:p>
      </dgm:t>
    </dgm:pt>
    <dgm:pt modelId="{A4BA7087-D6D5-4D9B-BD84-98A5CD1F7E52}" type="sibTrans" cxnId="{228196F3-4148-4E46-929F-518F8DE3A014}">
      <dgm:prSet/>
      <dgm:spPr/>
      <dgm:t>
        <a:bodyPr/>
        <a:lstStyle/>
        <a:p>
          <a:pPr latinLnBrk="1"/>
          <a:endParaRPr lang="ko-KR" altLang="en-US"/>
        </a:p>
      </dgm:t>
    </dgm:pt>
    <dgm:pt modelId="{0F6E9E0C-F09F-4BEE-9A6F-9748946BC045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제국주의 세계와 일본의 아시아침략</a:t>
          </a:r>
          <a:endParaRPr lang="ko-KR" altLang="en-US" sz="1400" b="1" dirty="0"/>
        </a:p>
      </dgm:t>
    </dgm:pt>
    <dgm:pt modelId="{786A4F5F-B58B-4060-A4A0-52A037317A9C}" type="sibTrans" cxnId="{5EA16ADB-06AE-4811-9649-C92D3686010A}">
      <dgm:prSet/>
      <dgm:spPr/>
      <dgm:t>
        <a:bodyPr/>
        <a:lstStyle/>
        <a:p>
          <a:pPr latinLnBrk="1"/>
          <a:endParaRPr lang="ko-KR" altLang="en-US"/>
        </a:p>
      </dgm:t>
    </dgm:pt>
    <dgm:pt modelId="{5F4AE10D-9965-4CDB-9035-3A4E92ED9B9B}" type="parTrans" cxnId="{5EA16ADB-06AE-4811-9649-C92D3686010A}">
      <dgm:prSet/>
      <dgm:spPr/>
      <dgm:t>
        <a:bodyPr/>
        <a:lstStyle/>
        <a:p>
          <a:pPr latinLnBrk="1"/>
          <a:endParaRPr lang="ko-KR" altLang="en-US"/>
        </a:p>
      </dgm:t>
    </dgm:pt>
    <dgm:pt modelId="{6007CF66-3F2D-4C91-81F8-8845908FB33D}" type="pres">
      <dgm:prSet presAssocID="{ACA0E24E-520E-47E8-AB7F-5DE3091C1F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08FD2-E73E-4FCA-AADC-38754E2FAA49}" type="pres">
      <dgm:prSet presAssocID="{4FE15335-8840-4D21-A6F8-76DE45CF253F}" presName="comp" presStyleCnt="0"/>
      <dgm:spPr/>
    </dgm:pt>
    <dgm:pt modelId="{EE4D4CB6-DC28-4772-B42D-5272F5E64B56}" type="pres">
      <dgm:prSet presAssocID="{4FE15335-8840-4D21-A6F8-76DE45CF253F}" presName="box" presStyleLbl="node1" presStyleIdx="0" presStyleCnt="4" custScaleY="97633" custLinFactNeighborX="288"/>
      <dgm:spPr/>
      <dgm:t>
        <a:bodyPr/>
        <a:lstStyle/>
        <a:p>
          <a:pPr latinLnBrk="1"/>
          <a:endParaRPr lang="ko-KR" altLang="en-US"/>
        </a:p>
      </dgm:t>
    </dgm:pt>
    <dgm:pt modelId="{3B57FDCB-489F-4A90-94B0-14946F35B12A}" type="pres">
      <dgm:prSet presAssocID="{4FE15335-8840-4D21-A6F8-76DE45CF253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8F5884-6A48-497D-AB72-286814F901F0}" type="pres">
      <dgm:prSet presAssocID="{4FE15335-8840-4D21-A6F8-76DE45CF25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40503A-2851-4603-9BEA-C97EA3E3FBF6}" type="pres">
      <dgm:prSet presAssocID="{A9A22950-8327-4CB0-9E2B-ABADEC84AEB0}" presName="spacer" presStyleCnt="0"/>
      <dgm:spPr/>
    </dgm:pt>
    <dgm:pt modelId="{A89215C4-86C0-4687-B2DE-9D37EE329C33}" type="pres">
      <dgm:prSet presAssocID="{D4A8FF5C-F93A-4A78-A24A-8E6DF2399773}" presName="comp" presStyleCnt="0"/>
      <dgm:spPr/>
    </dgm:pt>
    <dgm:pt modelId="{753AEDFB-38E4-4120-A755-9A8458C43915}" type="pres">
      <dgm:prSet presAssocID="{D4A8FF5C-F93A-4A78-A24A-8E6DF2399773}" presName="box" presStyleLbl="node1" presStyleIdx="1" presStyleCnt="4" custScaleY="90681"/>
      <dgm:spPr/>
      <dgm:t>
        <a:bodyPr/>
        <a:lstStyle/>
        <a:p>
          <a:pPr latinLnBrk="1"/>
          <a:endParaRPr lang="ko-KR" altLang="en-US"/>
        </a:p>
      </dgm:t>
    </dgm:pt>
    <dgm:pt modelId="{D5EB00A1-FD25-4B27-B230-64497A8B27A7}" type="pres">
      <dgm:prSet presAssocID="{D4A8FF5C-F93A-4A78-A24A-8E6DF2399773}" presName="img" presStyleLbl="fgImgPlace1" presStyleIdx="1" presStyleCnt="4" custScaleY="97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1626AB-6925-4D5F-9F6A-7B62A7C08568}" type="pres">
      <dgm:prSet presAssocID="{D4A8FF5C-F93A-4A78-A24A-8E6DF23997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9B685B-BB50-4E96-BBA1-99A6DE2B85F7}" type="pres">
      <dgm:prSet presAssocID="{C2A20FB2-AEB4-488E-AC00-9CF0AB7D02B9}" presName="spacer" presStyleCnt="0"/>
      <dgm:spPr/>
    </dgm:pt>
    <dgm:pt modelId="{0E78FE69-6474-4DD4-B59F-DAE53EED005F}" type="pres">
      <dgm:prSet presAssocID="{872053EB-7CDA-4AE9-9884-F28AD4CBD5B7}" presName="comp" presStyleCnt="0"/>
      <dgm:spPr/>
    </dgm:pt>
    <dgm:pt modelId="{FAB020B0-AA50-443D-8B68-3E98ACB62E6D}" type="pres">
      <dgm:prSet presAssocID="{872053EB-7CDA-4AE9-9884-F28AD4CBD5B7}" presName="box" presStyleLbl="node1" presStyleIdx="2" presStyleCnt="4" custScaleY="80441"/>
      <dgm:spPr/>
      <dgm:t>
        <a:bodyPr/>
        <a:lstStyle/>
        <a:p>
          <a:pPr latinLnBrk="1"/>
          <a:endParaRPr lang="ko-KR" altLang="en-US"/>
        </a:p>
      </dgm:t>
    </dgm:pt>
    <dgm:pt modelId="{ADB19F60-F5E1-498B-A67C-9ABCF10ABBFE}" type="pres">
      <dgm:prSet presAssocID="{872053EB-7CDA-4AE9-9884-F28AD4CBD5B7}" presName="img" presStyleLbl="fgImgPlace1" presStyleIdx="2" presStyleCnt="4" custScaleY="866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9E6377-E4B9-4CAD-94FB-F1AD6B5F4E0A}" type="pres">
      <dgm:prSet presAssocID="{872053EB-7CDA-4AE9-9884-F28AD4CBD5B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D10FB5-EE94-4500-8FF3-12606ED9CE18}" type="pres">
      <dgm:prSet presAssocID="{2AF73B09-2A2F-4C50-97CB-58D40D157E4E}" presName="spacer" presStyleCnt="0"/>
      <dgm:spPr/>
    </dgm:pt>
    <dgm:pt modelId="{F565A88E-706F-402D-AE6D-8980373A2AEF}" type="pres">
      <dgm:prSet presAssocID="{B27F4316-21AF-44A7-A80E-BA3D05400E3D}" presName="comp" presStyleCnt="0"/>
      <dgm:spPr/>
    </dgm:pt>
    <dgm:pt modelId="{9A73A99E-A417-488B-8D1B-F9FC56324EF0}" type="pres">
      <dgm:prSet presAssocID="{B27F4316-21AF-44A7-A80E-BA3D05400E3D}" presName="box" presStyleLbl="node1" presStyleIdx="3" presStyleCnt="4" custScaleY="75145"/>
      <dgm:spPr/>
      <dgm:t>
        <a:bodyPr/>
        <a:lstStyle/>
        <a:p>
          <a:pPr latinLnBrk="1"/>
          <a:endParaRPr lang="ko-KR" altLang="en-US"/>
        </a:p>
      </dgm:t>
    </dgm:pt>
    <dgm:pt modelId="{71E90197-CCC9-43A9-A0EF-31805D89BCCC}" type="pres">
      <dgm:prSet presAssocID="{B27F4316-21AF-44A7-A80E-BA3D05400E3D}" presName="img" presStyleLbl="fgImgPlace1" presStyleIdx="3" presStyleCnt="4" custScaleY="750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70A450-AA8D-479D-8AC5-5A182121DB5B}" type="pres">
      <dgm:prSet presAssocID="{B27F4316-21AF-44A7-A80E-BA3D05400E3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3575D7-852B-4FD7-9521-588676F8A54C}" type="presOf" srcId="{B27F4316-21AF-44A7-A80E-BA3D05400E3D}" destId="{1170A450-AA8D-479D-8AC5-5A182121DB5B}" srcOrd="1" destOrd="0" presId="urn:microsoft.com/office/officeart/2005/8/layout/vList4"/>
    <dgm:cxn modelId="{693429C2-F0AC-4905-B976-859A31A5EF82}" type="presOf" srcId="{3060E783-C843-4FEC-95DB-9B7C39AC6465}" destId="{F29E6377-E4B9-4CAD-94FB-F1AD6B5F4E0A}" srcOrd="1" destOrd="1" presId="urn:microsoft.com/office/officeart/2005/8/layout/vList4"/>
    <dgm:cxn modelId="{D39335C2-D059-4A5F-855A-FC9A927EB52D}" type="presOf" srcId="{872053EB-7CDA-4AE9-9884-F28AD4CBD5B7}" destId="{FAB020B0-AA50-443D-8B68-3E98ACB62E6D}" srcOrd="0" destOrd="0" presId="urn:microsoft.com/office/officeart/2005/8/layout/vList4"/>
    <dgm:cxn modelId="{53062599-FD7F-4A02-B100-92BE38E603F2}" type="presOf" srcId="{687528AE-59DA-4FA0-9799-8C80D6114B29}" destId="{9A73A99E-A417-488B-8D1B-F9FC56324EF0}" srcOrd="0" destOrd="1" presId="urn:microsoft.com/office/officeart/2005/8/layout/vList4"/>
    <dgm:cxn modelId="{792A49A4-8D15-43CA-BED3-40D138E83EFD}" srcId="{872053EB-7CDA-4AE9-9884-F28AD4CBD5B7}" destId="{3060E783-C843-4FEC-95DB-9B7C39AC6465}" srcOrd="0" destOrd="0" parTransId="{2A2A9CB7-CF7B-4F85-ABF5-A6E47C50024E}" sibTransId="{E6A919AD-BA48-4191-98BE-09C08DEFC788}"/>
    <dgm:cxn modelId="{7549C962-645F-469D-BFE2-998B794D9584}" type="presOf" srcId="{4FE15335-8840-4D21-A6F8-76DE45CF253F}" destId="{028F5884-6A48-497D-AB72-286814F901F0}" srcOrd="1" destOrd="0" presId="urn:microsoft.com/office/officeart/2005/8/layout/vList4"/>
    <dgm:cxn modelId="{A2767FEE-68F6-4F00-A233-C2392BA22988}" type="presOf" srcId="{D4A8FF5C-F93A-4A78-A24A-8E6DF2399773}" destId="{331626AB-6925-4D5F-9F6A-7B62A7C08568}" srcOrd="1" destOrd="0" presId="urn:microsoft.com/office/officeart/2005/8/layout/vList4"/>
    <dgm:cxn modelId="{3C7E3591-F192-439E-B8CC-109675369299}" srcId="{ACA0E24E-520E-47E8-AB7F-5DE3091C1F51}" destId="{D4A8FF5C-F93A-4A78-A24A-8E6DF2399773}" srcOrd="1" destOrd="0" parTransId="{6352F892-FA62-41C2-A4E8-8B1B639FEB25}" sibTransId="{C2A20FB2-AEB4-488E-AC00-9CF0AB7D02B9}"/>
    <dgm:cxn modelId="{DDF63BC9-DB19-4625-9919-992C92089455}" type="presOf" srcId="{BA06DA3B-1AEA-4C17-8896-25081D1243EE}" destId="{753AEDFB-38E4-4120-A755-9A8458C43915}" srcOrd="0" destOrd="1" presId="urn:microsoft.com/office/officeart/2005/8/layout/vList4"/>
    <dgm:cxn modelId="{09F06D38-9EA6-433F-8F52-AF871FDF1946}" type="presOf" srcId="{687528AE-59DA-4FA0-9799-8C80D6114B29}" destId="{1170A450-AA8D-479D-8AC5-5A182121DB5B}" srcOrd="1" destOrd="1" presId="urn:microsoft.com/office/officeart/2005/8/layout/vList4"/>
    <dgm:cxn modelId="{559FAC64-8FEC-4FD8-910F-4C85C69B34BD}" srcId="{ACA0E24E-520E-47E8-AB7F-5DE3091C1F51}" destId="{B27F4316-21AF-44A7-A80E-BA3D05400E3D}" srcOrd="3" destOrd="0" parTransId="{A9E92545-0D9E-47AA-AEBF-7428FB598269}" sibTransId="{6D3AB946-BF3A-4869-9A16-CA7A6ED5A155}"/>
    <dgm:cxn modelId="{DCDA7D22-6C79-4038-8267-0BD36D5A39CE}" type="presOf" srcId="{872053EB-7CDA-4AE9-9884-F28AD4CBD5B7}" destId="{F29E6377-E4B9-4CAD-94FB-F1AD6B5F4E0A}" srcOrd="1" destOrd="0" presId="urn:microsoft.com/office/officeart/2005/8/layout/vList4"/>
    <dgm:cxn modelId="{A9068342-B25E-4D22-92E3-03E16161B264}" type="presOf" srcId="{3060E783-C843-4FEC-95DB-9B7C39AC6465}" destId="{FAB020B0-AA50-443D-8B68-3E98ACB62E6D}" srcOrd="0" destOrd="1" presId="urn:microsoft.com/office/officeart/2005/8/layout/vList4"/>
    <dgm:cxn modelId="{E5632024-3271-464E-A119-60B0B4B24BA4}" type="presOf" srcId="{B27F4316-21AF-44A7-A80E-BA3D05400E3D}" destId="{9A73A99E-A417-488B-8D1B-F9FC56324EF0}" srcOrd="0" destOrd="0" presId="urn:microsoft.com/office/officeart/2005/8/layout/vList4"/>
    <dgm:cxn modelId="{44012694-7174-4B11-B494-357B7B52678F}" type="presOf" srcId="{D4A8FF5C-F93A-4A78-A24A-8E6DF2399773}" destId="{753AEDFB-38E4-4120-A755-9A8458C43915}" srcOrd="0" destOrd="0" presId="urn:microsoft.com/office/officeart/2005/8/layout/vList4"/>
    <dgm:cxn modelId="{61406539-1E02-45A9-ABF2-853770B36217}" type="presOf" srcId="{4FE17A66-1863-43C6-B717-16AC5F54F281}" destId="{028F5884-6A48-497D-AB72-286814F901F0}" srcOrd="1" destOrd="2" presId="urn:microsoft.com/office/officeart/2005/8/layout/vList4"/>
    <dgm:cxn modelId="{E009C4C4-6D38-408A-BD97-9E5A609CE8CE}" srcId="{ACA0E24E-520E-47E8-AB7F-5DE3091C1F51}" destId="{872053EB-7CDA-4AE9-9884-F28AD4CBD5B7}" srcOrd="2" destOrd="0" parTransId="{B4862646-C547-4EC1-85FF-2564E6885F9F}" sibTransId="{2AF73B09-2A2F-4C50-97CB-58D40D157E4E}"/>
    <dgm:cxn modelId="{E949E05F-6DF6-49D3-8D15-D314D2FDFD95}" type="presOf" srcId="{0F6E9E0C-F09F-4BEE-9A6F-9748946BC045}" destId="{EE4D4CB6-DC28-4772-B42D-5272F5E64B56}" srcOrd="0" destOrd="1" presId="urn:microsoft.com/office/officeart/2005/8/layout/vList4"/>
    <dgm:cxn modelId="{FFEED1B2-BD98-40BA-9E87-8DD678967481}" srcId="{4FE15335-8840-4D21-A6F8-76DE45CF253F}" destId="{4FE17A66-1863-43C6-B717-16AC5F54F281}" srcOrd="1" destOrd="0" parTransId="{2DE970EA-F4DF-400E-B990-10071342AC07}" sibTransId="{782B58F3-B368-4A21-9BA4-D5CD8116D26A}"/>
    <dgm:cxn modelId="{228196F3-4148-4E46-929F-518F8DE3A014}" srcId="{B27F4316-21AF-44A7-A80E-BA3D05400E3D}" destId="{687528AE-59DA-4FA0-9799-8C80D6114B29}" srcOrd="0" destOrd="0" parTransId="{C78E9BBA-B550-4352-B83E-93E8B0C7F34F}" sibTransId="{A4BA7087-D6D5-4D9B-BD84-98A5CD1F7E52}"/>
    <dgm:cxn modelId="{FF8C090F-729B-4CCC-971B-35AA60E99AC2}" type="presOf" srcId="{0F6E9E0C-F09F-4BEE-9A6F-9748946BC045}" destId="{028F5884-6A48-497D-AB72-286814F901F0}" srcOrd="1" destOrd="1" presId="urn:microsoft.com/office/officeart/2005/8/layout/vList4"/>
    <dgm:cxn modelId="{8EB3A23D-8495-43C0-B207-580A886918BC}" srcId="{ACA0E24E-520E-47E8-AB7F-5DE3091C1F51}" destId="{4FE15335-8840-4D21-A6F8-76DE45CF253F}" srcOrd="0" destOrd="0" parTransId="{499A9876-685D-46AD-A9A6-2D7DF5FB0CA7}" sibTransId="{A9A22950-8327-4CB0-9E2B-ABADEC84AEB0}"/>
    <dgm:cxn modelId="{457C32BF-E579-4135-95BA-0E3302EDCF37}" srcId="{D4A8FF5C-F93A-4A78-A24A-8E6DF2399773}" destId="{BA06DA3B-1AEA-4C17-8896-25081D1243EE}" srcOrd="0" destOrd="0" parTransId="{464B5A4A-4133-4D82-9B49-98EC104C6C36}" sibTransId="{FA3C7EEF-94CA-4CD3-B603-0926126AF7B4}"/>
    <dgm:cxn modelId="{1C9952F4-0860-490B-8CE4-93FCDC50FA2B}" type="presOf" srcId="{4FE15335-8840-4D21-A6F8-76DE45CF253F}" destId="{EE4D4CB6-DC28-4772-B42D-5272F5E64B56}" srcOrd="0" destOrd="0" presId="urn:microsoft.com/office/officeart/2005/8/layout/vList4"/>
    <dgm:cxn modelId="{8029EFAC-6B9B-472D-9BA0-F44BC67B7611}" type="presOf" srcId="{ACA0E24E-520E-47E8-AB7F-5DE3091C1F51}" destId="{6007CF66-3F2D-4C91-81F8-8845908FB33D}" srcOrd="0" destOrd="0" presId="urn:microsoft.com/office/officeart/2005/8/layout/vList4"/>
    <dgm:cxn modelId="{419542A3-8B1B-4FEF-AEA4-689963731122}" type="presOf" srcId="{BA06DA3B-1AEA-4C17-8896-25081D1243EE}" destId="{331626AB-6925-4D5F-9F6A-7B62A7C08568}" srcOrd="1" destOrd="1" presId="urn:microsoft.com/office/officeart/2005/8/layout/vList4"/>
    <dgm:cxn modelId="{5EA16ADB-06AE-4811-9649-C92D3686010A}" srcId="{4FE15335-8840-4D21-A6F8-76DE45CF253F}" destId="{0F6E9E0C-F09F-4BEE-9A6F-9748946BC045}" srcOrd="0" destOrd="0" parTransId="{5F4AE10D-9965-4CDB-9035-3A4E92ED9B9B}" sibTransId="{786A4F5F-B58B-4060-A4A0-52A037317A9C}"/>
    <dgm:cxn modelId="{9FCDD85F-EEF4-441A-939A-7E04319FC878}" type="presOf" srcId="{4FE17A66-1863-43C6-B717-16AC5F54F281}" destId="{EE4D4CB6-DC28-4772-B42D-5272F5E64B56}" srcOrd="0" destOrd="2" presId="urn:microsoft.com/office/officeart/2005/8/layout/vList4"/>
    <dgm:cxn modelId="{4923633A-E7D3-49D6-90B9-BF9AFEC55A69}" type="presParOf" srcId="{6007CF66-3F2D-4C91-81F8-8845908FB33D}" destId="{E0708FD2-E73E-4FCA-AADC-38754E2FAA49}" srcOrd="0" destOrd="0" presId="urn:microsoft.com/office/officeart/2005/8/layout/vList4"/>
    <dgm:cxn modelId="{5C523131-7B9C-416D-8152-581E208B7A1A}" type="presParOf" srcId="{E0708FD2-E73E-4FCA-AADC-38754E2FAA49}" destId="{EE4D4CB6-DC28-4772-B42D-5272F5E64B56}" srcOrd="0" destOrd="0" presId="urn:microsoft.com/office/officeart/2005/8/layout/vList4"/>
    <dgm:cxn modelId="{D0522F3A-0F0D-44FF-A202-26A71E7F451D}" type="presParOf" srcId="{E0708FD2-E73E-4FCA-AADC-38754E2FAA49}" destId="{3B57FDCB-489F-4A90-94B0-14946F35B12A}" srcOrd="1" destOrd="0" presId="urn:microsoft.com/office/officeart/2005/8/layout/vList4"/>
    <dgm:cxn modelId="{5DB6E2C0-9F4E-499F-BB4C-A90D08D54721}" type="presParOf" srcId="{E0708FD2-E73E-4FCA-AADC-38754E2FAA49}" destId="{028F5884-6A48-497D-AB72-286814F901F0}" srcOrd="2" destOrd="0" presId="urn:microsoft.com/office/officeart/2005/8/layout/vList4"/>
    <dgm:cxn modelId="{5A90CD72-21F0-43F8-A72E-479452AB050C}" type="presParOf" srcId="{6007CF66-3F2D-4C91-81F8-8845908FB33D}" destId="{A940503A-2851-4603-9BEA-C97EA3E3FBF6}" srcOrd="1" destOrd="0" presId="urn:microsoft.com/office/officeart/2005/8/layout/vList4"/>
    <dgm:cxn modelId="{ADD1E182-BB17-4E56-9855-E0F94261471C}" type="presParOf" srcId="{6007CF66-3F2D-4C91-81F8-8845908FB33D}" destId="{A89215C4-86C0-4687-B2DE-9D37EE329C33}" srcOrd="2" destOrd="0" presId="urn:microsoft.com/office/officeart/2005/8/layout/vList4"/>
    <dgm:cxn modelId="{FA7CADAF-3C92-4E97-9A2F-4839B785F2B2}" type="presParOf" srcId="{A89215C4-86C0-4687-B2DE-9D37EE329C33}" destId="{753AEDFB-38E4-4120-A755-9A8458C43915}" srcOrd="0" destOrd="0" presId="urn:microsoft.com/office/officeart/2005/8/layout/vList4"/>
    <dgm:cxn modelId="{C6E2607E-D0E7-49D6-921E-A1EFDE13D61E}" type="presParOf" srcId="{A89215C4-86C0-4687-B2DE-9D37EE329C33}" destId="{D5EB00A1-FD25-4B27-B230-64497A8B27A7}" srcOrd="1" destOrd="0" presId="urn:microsoft.com/office/officeart/2005/8/layout/vList4"/>
    <dgm:cxn modelId="{0D3BEF2D-C1AD-4579-962D-E1304B6E1C1B}" type="presParOf" srcId="{A89215C4-86C0-4687-B2DE-9D37EE329C33}" destId="{331626AB-6925-4D5F-9F6A-7B62A7C08568}" srcOrd="2" destOrd="0" presId="urn:microsoft.com/office/officeart/2005/8/layout/vList4"/>
    <dgm:cxn modelId="{1616813F-9C3F-4828-B3A6-B818FB119D28}" type="presParOf" srcId="{6007CF66-3F2D-4C91-81F8-8845908FB33D}" destId="{F69B685B-BB50-4E96-BBA1-99A6DE2B85F7}" srcOrd="3" destOrd="0" presId="urn:microsoft.com/office/officeart/2005/8/layout/vList4"/>
    <dgm:cxn modelId="{ED2E0BB6-905F-4B58-BED0-1450EF0BB653}" type="presParOf" srcId="{6007CF66-3F2D-4C91-81F8-8845908FB33D}" destId="{0E78FE69-6474-4DD4-B59F-DAE53EED005F}" srcOrd="4" destOrd="0" presId="urn:microsoft.com/office/officeart/2005/8/layout/vList4"/>
    <dgm:cxn modelId="{B14EA3CE-006F-4E47-902F-59B7781D2F01}" type="presParOf" srcId="{0E78FE69-6474-4DD4-B59F-DAE53EED005F}" destId="{FAB020B0-AA50-443D-8B68-3E98ACB62E6D}" srcOrd="0" destOrd="0" presId="urn:microsoft.com/office/officeart/2005/8/layout/vList4"/>
    <dgm:cxn modelId="{2FFDD1B9-6557-4315-900A-792C8EDF4AC5}" type="presParOf" srcId="{0E78FE69-6474-4DD4-B59F-DAE53EED005F}" destId="{ADB19F60-F5E1-498B-A67C-9ABCF10ABBFE}" srcOrd="1" destOrd="0" presId="urn:microsoft.com/office/officeart/2005/8/layout/vList4"/>
    <dgm:cxn modelId="{361AB171-BB92-4139-A71D-0947F0FEAD12}" type="presParOf" srcId="{0E78FE69-6474-4DD4-B59F-DAE53EED005F}" destId="{F29E6377-E4B9-4CAD-94FB-F1AD6B5F4E0A}" srcOrd="2" destOrd="0" presId="urn:microsoft.com/office/officeart/2005/8/layout/vList4"/>
    <dgm:cxn modelId="{58DC273B-CD4D-4237-BEF8-CAC03CC6EB1E}" type="presParOf" srcId="{6007CF66-3F2D-4C91-81F8-8845908FB33D}" destId="{AED10FB5-EE94-4500-8FF3-12606ED9CE18}" srcOrd="5" destOrd="0" presId="urn:microsoft.com/office/officeart/2005/8/layout/vList4"/>
    <dgm:cxn modelId="{08B8C720-5825-4914-9526-BCFBE08B134C}" type="presParOf" srcId="{6007CF66-3F2D-4C91-81F8-8845908FB33D}" destId="{F565A88E-706F-402D-AE6D-8980373A2AEF}" srcOrd="6" destOrd="0" presId="urn:microsoft.com/office/officeart/2005/8/layout/vList4"/>
    <dgm:cxn modelId="{79CBA665-455D-4A20-BA8F-35C2FFC5640D}" type="presParOf" srcId="{F565A88E-706F-402D-AE6D-8980373A2AEF}" destId="{9A73A99E-A417-488B-8D1B-F9FC56324EF0}" srcOrd="0" destOrd="0" presId="urn:microsoft.com/office/officeart/2005/8/layout/vList4"/>
    <dgm:cxn modelId="{76EB31E4-AFD7-4BE7-9B71-008B6EE9B4DF}" type="presParOf" srcId="{F565A88E-706F-402D-AE6D-8980373A2AEF}" destId="{71E90197-CCC9-43A9-A0EF-31805D89BCCC}" srcOrd="1" destOrd="0" presId="urn:microsoft.com/office/officeart/2005/8/layout/vList4"/>
    <dgm:cxn modelId="{B1D8B55A-A6C9-43FD-912A-24BC6953D69C}" type="presParOf" srcId="{F565A88E-706F-402D-AE6D-8980373A2AEF}" destId="{1170A450-AA8D-479D-8AC5-5A182121DB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A0E24E-520E-47E8-AB7F-5DE3091C1F51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FE15335-8840-4D21-A6F8-76DE45CF253F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조선의병사진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조선인 강제연행칼럼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신사참배를 강요당하는 조선학생사진 삭제</a:t>
          </a:r>
          <a:endParaRPr lang="ko-KR" altLang="en-US" sz="2400" b="1" dirty="0"/>
        </a:p>
      </dgm:t>
    </dgm:pt>
    <dgm:pt modelId="{499A9876-685D-46AD-A9A6-2D7DF5FB0CA7}" type="par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A9A22950-8327-4CB0-9E2B-ABADEC84AEB0}" type="sib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D4A8FF5C-F93A-4A78-A24A-8E6DF2399773}">
      <dgm:prSet phldrT="[텍스트]" custT="1"/>
      <dgm:spPr/>
      <dgm:t>
        <a:bodyPr anchor="ctr"/>
        <a:lstStyle/>
        <a:p>
          <a:pPr latinLnBrk="1"/>
          <a:r>
            <a:rPr lang="en-US" altLang="ko-KR" sz="1800" b="1" dirty="0" smtClean="0"/>
            <a:t>‘</a:t>
          </a:r>
          <a:r>
            <a:rPr lang="ko-KR" altLang="en-US" sz="1800" b="1" dirty="0" smtClean="0"/>
            <a:t>일본의 조선지배</a:t>
          </a:r>
          <a:r>
            <a:rPr lang="en-US" altLang="ko-KR" sz="1800" b="1" dirty="0" smtClean="0"/>
            <a:t>’</a:t>
          </a:r>
          <a:r>
            <a:rPr lang="ko-KR" altLang="en-US" sz="1800" b="1" dirty="0" smtClean="0"/>
            <a:t> 제목수정</a:t>
          </a:r>
          <a:r>
            <a:rPr lang="en-US" altLang="ko-KR" sz="1800" b="1" dirty="0" smtClean="0"/>
            <a:t>,</a:t>
          </a:r>
          <a:r>
            <a:rPr lang="ko-KR" altLang="en-US" sz="1800" b="1" dirty="0" smtClean="0"/>
            <a:t> 조선의병사진 삭제</a:t>
          </a:r>
          <a:endParaRPr lang="ko-KR" altLang="en-US" sz="2400" b="1" dirty="0"/>
        </a:p>
      </dgm:t>
    </dgm:pt>
    <dgm:pt modelId="{6352F892-FA62-41C2-A4E8-8B1B639FEB25}" type="par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C2A20FB2-AEB4-488E-AC00-9CF0AB7D02B9}" type="sib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872053EB-7CDA-4AE9-9884-F28AD4CBD5B7}">
      <dgm:prSet phldrT="[텍스트]" custT="1"/>
      <dgm:spPr/>
      <dgm:t>
        <a:bodyPr anchor="ctr"/>
        <a:lstStyle/>
        <a:p>
          <a:pPr latinLnBrk="1"/>
          <a:r>
            <a:rPr lang="en-US" altLang="ko-KR" sz="1800" b="1" dirty="0" smtClean="0"/>
            <a:t>‘</a:t>
          </a:r>
          <a:r>
            <a:rPr lang="ko-KR" altLang="en-US" sz="1800" b="1" dirty="0" smtClean="0"/>
            <a:t>일제의 강제연행</a:t>
          </a:r>
          <a:r>
            <a:rPr lang="en-US" altLang="ko-KR" sz="1800" b="1" dirty="0" smtClean="0"/>
            <a:t>’</a:t>
          </a:r>
          <a:r>
            <a:rPr lang="ko-KR" altLang="en-US" sz="1800" b="1" dirty="0" smtClean="0"/>
            <a:t> 테마학습내용 축소</a:t>
          </a:r>
          <a:endParaRPr lang="ko-KR" altLang="en-US" sz="2400" b="1" dirty="0"/>
        </a:p>
      </dgm:t>
    </dgm:pt>
    <dgm:pt modelId="{B4862646-C547-4EC1-85FF-2564E6885F9F}" type="par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2AF73B09-2A2F-4C50-97CB-58D40D157E4E}" type="sib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B27F4316-21AF-44A7-A80E-BA3D05400E3D}">
      <dgm:prSet phldrT="[텍스트]" custT="1"/>
      <dgm:spPr/>
      <dgm:t>
        <a:bodyPr anchor="ctr"/>
        <a:lstStyle/>
        <a:p>
          <a:pPr latinLnBrk="1"/>
          <a:r>
            <a:rPr lang="ko-KR" altLang="en-US" sz="2000" b="1" dirty="0" smtClean="0"/>
            <a:t>조선의병사진 삭제</a:t>
          </a:r>
          <a:endParaRPr lang="ko-KR" altLang="en-US" sz="2000" b="1" dirty="0"/>
        </a:p>
      </dgm:t>
    </dgm:pt>
    <dgm:pt modelId="{A9E92545-0D9E-47AA-AEBF-7428FB598269}" type="par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D3AB946-BF3A-4869-9A16-CA7A6ED5A155}" type="sib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007CF66-3F2D-4C91-81F8-8845908FB33D}" type="pres">
      <dgm:prSet presAssocID="{ACA0E24E-520E-47E8-AB7F-5DE3091C1F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08FD2-E73E-4FCA-AADC-38754E2FAA49}" type="pres">
      <dgm:prSet presAssocID="{4FE15335-8840-4D21-A6F8-76DE45CF253F}" presName="comp" presStyleCnt="0"/>
      <dgm:spPr/>
    </dgm:pt>
    <dgm:pt modelId="{EE4D4CB6-DC28-4772-B42D-5272F5E64B56}" type="pres">
      <dgm:prSet presAssocID="{4FE15335-8840-4D21-A6F8-76DE45CF253F}" presName="box" presStyleLbl="node1" presStyleIdx="0" presStyleCnt="4" custScaleY="69774" custLinFactNeighborX="862"/>
      <dgm:spPr/>
      <dgm:t>
        <a:bodyPr/>
        <a:lstStyle/>
        <a:p>
          <a:pPr latinLnBrk="1"/>
          <a:endParaRPr lang="ko-KR" altLang="en-US"/>
        </a:p>
      </dgm:t>
    </dgm:pt>
    <dgm:pt modelId="{3B57FDCB-489F-4A90-94B0-14946F35B12A}" type="pres">
      <dgm:prSet presAssocID="{4FE15335-8840-4D21-A6F8-76DE45CF253F}" presName="img" presStyleLbl="fgImgPlace1" presStyleIdx="0" presStyleCnt="4" custScaleY="71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8F5884-6A48-497D-AB72-286814F901F0}" type="pres">
      <dgm:prSet presAssocID="{4FE15335-8840-4D21-A6F8-76DE45CF25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40503A-2851-4603-9BEA-C97EA3E3FBF6}" type="pres">
      <dgm:prSet presAssocID="{A9A22950-8327-4CB0-9E2B-ABADEC84AEB0}" presName="spacer" presStyleCnt="0"/>
      <dgm:spPr/>
    </dgm:pt>
    <dgm:pt modelId="{A89215C4-86C0-4687-B2DE-9D37EE329C33}" type="pres">
      <dgm:prSet presAssocID="{D4A8FF5C-F93A-4A78-A24A-8E6DF2399773}" presName="comp" presStyleCnt="0"/>
      <dgm:spPr/>
    </dgm:pt>
    <dgm:pt modelId="{753AEDFB-38E4-4120-A755-9A8458C43915}" type="pres">
      <dgm:prSet presAssocID="{D4A8FF5C-F93A-4A78-A24A-8E6DF2399773}" presName="box" presStyleLbl="node1" presStyleIdx="1" presStyleCnt="4" custScaleY="35557"/>
      <dgm:spPr/>
      <dgm:t>
        <a:bodyPr/>
        <a:lstStyle/>
        <a:p>
          <a:pPr latinLnBrk="1"/>
          <a:endParaRPr lang="ko-KR" altLang="en-US"/>
        </a:p>
      </dgm:t>
    </dgm:pt>
    <dgm:pt modelId="{D5EB00A1-FD25-4B27-B230-64497A8B27A7}" type="pres">
      <dgm:prSet presAssocID="{D4A8FF5C-F93A-4A78-A24A-8E6DF2399773}" presName="img" presStyleLbl="fgImgPlace1" presStyleIdx="1" presStyleCnt="4" custScaleY="288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1626AB-6925-4D5F-9F6A-7B62A7C08568}" type="pres">
      <dgm:prSet presAssocID="{D4A8FF5C-F93A-4A78-A24A-8E6DF23997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9B685B-BB50-4E96-BBA1-99A6DE2B85F7}" type="pres">
      <dgm:prSet presAssocID="{C2A20FB2-AEB4-488E-AC00-9CF0AB7D02B9}" presName="spacer" presStyleCnt="0"/>
      <dgm:spPr/>
    </dgm:pt>
    <dgm:pt modelId="{0E78FE69-6474-4DD4-B59F-DAE53EED005F}" type="pres">
      <dgm:prSet presAssocID="{872053EB-7CDA-4AE9-9884-F28AD4CBD5B7}" presName="comp" presStyleCnt="0"/>
      <dgm:spPr/>
    </dgm:pt>
    <dgm:pt modelId="{FAB020B0-AA50-443D-8B68-3E98ACB62E6D}" type="pres">
      <dgm:prSet presAssocID="{872053EB-7CDA-4AE9-9884-F28AD4CBD5B7}" presName="box" presStyleLbl="node1" presStyleIdx="2" presStyleCnt="4" custScaleY="29135"/>
      <dgm:spPr/>
      <dgm:t>
        <a:bodyPr/>
        <a:lstStyle/>
        <a:p>
          <a:pPr latinLnBrk="1"/>
          <a:endParaRPr lang="ko-KR" altLang="en-US"/>
        </a:p>
      </dgm:t>
    </dgm:pt>
    <dgm:pt modelId="{ADB19F60-F5E1-498B-A67C-9ABCF10ABBFE}" type="pres">
      <dgm:prSet presAssocID="{872053EB-7CDA-4AE9-9884-F28AD4CBD5B7}" presName="img" presStyleLbl="fgImgPlace1" presStyleIdx="2" presStyleCnt="4" custScaleY="308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9E6377-E4B9-4CAD-94FB-F1AD6B5F4E0A}" type="pres">
      <dgm:prSet presAssocID="{872053EB-7CDA-4AE9-9884-F28AD4CBD5B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D10FB5-EE94-4500-8FF3-12606ED9CE18}" type="pres">
      <dgm:prSet presAssocID="{2AF73B09-2A2F-4C50-97CB-58D40D157E4E}" presName="spacer" presStyleCnt="0"/>
      <dgm:spPr/>
    </dgm:pt>
    <dgm:pt modelId="{F565A88E-706F-402D-AE6D-8980373A2AEF}" type="pres">
      <dgm:prSet presAssocID="{B27F4316-21AF-44A7-A80E-BA3D05400E3D}" presName="comp" presStyleCnt="0"/>
      <dgm:spPr/>
    </dgm:pt>
    <dgm:pt modelId="{9A73A99E-A417-488B-8D1B-F9FC56324EF0}" type="pres">
      <dgm:prSet presAssocID="{B27F4316-21AF-44A7-A80E-BA3D05400E3D}" presName="box" presStyleLbl="node1" presStyleIdx="3" presStyleCnt="4" custScaleY="27350"/>
      <dgm:spPr/>
      <dgm:t>
        <a:bodyPr/>
        <a:lstStyle/>
        <a:p>
          <a:pPr latinLnBrk="1"/>
          <a:endParaRPr lang="ko-KR" altLang="en-US"/>
        </a:p>
      </dgm:t>
    </dgm:pt>
    <dgm:pt modelId="{71E90197-CCC9-43A9-A0EF-31805D89BCCC}" type="pres">
      <dgm:prSet presAssocID="{B27F4316-21AF-44A7-A80E-BA3D05400E3D}" presName="img" presStyleLbl="fgImgPlace1" presStyleIdx="3" presStyleCnt="4" custScaleY="25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70A450-AA8D-479D-8AC5-5A182121DB5B}" type="pres">
      <dgm:prSet presAssocID="{B27F4316-21AF-44A7-A80E-BA3D05400E3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B3A23D-8495-43C0-B207-580A886918BC}" srcId="{ACA0E24E-520E-47E8-AB7F-5DE3091C1F51}" destId="{4FE15335-8840-4D21-A6F8-76DE45CF253F}" srcOrd="0" destOrd="0" parTransId="{499A9876-685D-46AD-A9A6-2D7DF5FB0CA7}" sibTransId="{A9A22950-8327-4CB0-9E2B-ABADEC84AEB0}"/>
    <dgm:cxn modelId="{B4C860E3-F1EB-45FA-8CBE-C5402D22F13D}" type="presOf" srcId="{D4A8FF5C-F93A-4A78-A24A-8E6DF2399773}" destId="{753AEDFB-38E4-4120-A755-9A8458C43915}" srcOrd="0" destOrd="0" presId="urn:microsoft.com/office/officeart/2005/8/layout/vList4"/>
    <dgm:cxn modelId="{3C7E3591-F192-439E-B8CC-109675369299}" srcId="{ACA0E24E-520E-47E8-AB7F-5DE3091C1F51}" destId="{D4A8FF5C-F93A-4A78-A24A-8E6DF2399773}" srcOrd="1" destOrd="0" parTransId="{6352F892-FA62-41C2-A4E8-8B1B639FEB25}" sibTransId="{C2A20FB2-AEB4-488E-AC00-9CF0AB7D02B9}"/>
    <dgm:cxn modelId="{7B510A5F-05BB-4F0E-89CA-C3B6675512C3}" type="presOf" srcId="{B27F4316-21AF-44A7-A80E-BA3D05400E3D}" destId="{1170A450-AA8D-479D-8AC5-5A182121DB5B}" srcOrd="1" destOrd="0" presId="urn:microsoft.com/office/officeart/2005/8/layout/vList4"/>
    <dgm:cxn modelId="{559FAC64-8FEC-4FD8-910F-4C85C69B34BD}" srcId="{ACA0E24E-520E-47E8-AB7F-5DE3091C1F51}" destId="{B27F4316-21AF-44A7-A80E-BA3D05400E3D}" srcOrd="3" destOrd="0" parTransId="{A9E92545-0D9E-47AA-AEBF-7428FB598269}" sibTransId="{6D3AB946-BF3A-4869-9A16-CA7A6ED5A155}"/>
    <dgm:cxn modelId="{D01D1963-E786-4842-B11B-0B2B90C9D6DF}" type="presOf" srcId="{D4A8FF5C-F93A-4A78-A24A-8E6DF2399773}" destId="{331626AB-6925-4D5F-9F6A-7B62A7C08568}" srcOrd="1" destOrd="0" presId="urn:microsoft.com/office/officeart/2005/8/layout/vList4"/>
    <dgm:cxn modelId="{350FF91B-B980-45ED-BBC2-E06A00744151}" type="presOf" srcId="{B27F4316-21AF-44A7-A80E-BA3D05400E3D}" destId="{9A73A99E-A417-488B-8D1B-F9FC56324EF0}" srcOrd="0" destOrd="0" presId="urn:microsoft.com/office/officeart/2005/8/layout/vList4"/>
    <dgm:cxn modelId="{8B01A6E6-0EA7-4F99-B641-34951FE5199A}" type="presOf" srcId="{872053EB-7CDA-4AE9-9884-F28AD4CBD5B7}" destId="{FAB020B0-AA50-443D-8B68-3E98ACB62E6D}" srcOrd="0" destOrd="0" presId="urn:microsoft.com/office/officeart/2005/8/layout/vList4"/>
    <dgm:cxn modelId="{89646FDC-563C-4CE4-A329-C2E444A4E533}" type="presOf" srcId="{4FE15335-8840-4D21-A6F8-76DE45CF253F}" destId="{EE4D4CB6-DC28-4772-B42D-5272F5E64B56}" srcOrd="0" destOrd="0" presId="urn:microsoft.com/office/officeart/2005/8/layout/vList4"/>
    <dgm:cxn modelId="{F13C7F8E-5483-45A7-B551-D63B9A3141B9}" type="presOf" srcId="{872053EB-7CDA-4AE9-9884-F28AD4CBD5B7}" destId="{F29E6377-E4B9-4CAD-94FB-F1AD6B5F4E0A}" srcOrd="1" destOrd="0" presId="urn:microsoft.com/office/officeart/2005/8/layout/vList4"/>
    <dgm:cxn modelId="{7B046AAE-461C-4551-BB76-56248BFC655E}" type="presOf" srcId="{4FE15335-8840-4D21-A6F8-76DE45CF253F}" destId="{028F5884-6A48-497D-AB72-286814F901F0}" srcOrd="1" destOrd="0" presId="urn:microsoft.com/office/officeart/2005/8/layout/vList4"/>
    <dgm:cxn modelId="{A9BBED56-2A1F-4F18-817A-0C603498592C}" type="presOf" srcId="{ACA0E24E-520E-47E8-AB7F-5DE3091C1F51}" destId="{6007CF66-3F2D-4C91-81F8-8845908FB33D}" srcOrd="0" destOrd="0" presId="urn:microsoft.com/office/officeart/2005/8/layout/vList4"/>
    <dgm:cxn modelId="{E009C4C4-6D38-408A-BD97-9E5A609CE8CE}" srcId="{ACA0E24E-520E-47E8-AB7F-5DE3091C1F51}" destId="{872053EB-7CDA-4AE9-9884-F28AD4CBD5B7}" srcOrd="2" destOrd="0" parTransId="{B4862646-C547-4EC1-85FF-2564E6885F9F}" sibTransId="{2AF73B09-2A2F-4C50-97CB-58D40D157E4E}"/>
    <dgm:cxn modelId="{90CD3532-2591-4BC7-829B-7FE8EB664556}" type="presParOf" srcId="{6007CF66-3F2D-4C91-81F8-8845908FB33D}" destId="{E0708FD2-E73E-4FCA-AADC-38754E2FAA49}" srcOrd="0" destOrd="0" presId="urn:microsoft.com/office/officeart/2005/8/layout/vList4"/>
    <dgm:cxn modelId="{E10B3388-088B-46B9-81A4-7377728E5B9C}" type="presParOf" srcId="{E0708FD2-E73E-4FCA-AADC-38754E2FAA49}" destId="{EE4D4CB6-DC28-4772-B42D-5272F5E64B56}" srcOrd="0" destOrd="0" presId="urn:microsoft.com/office/officeart/2005/8/layout/vList4"/>
    <dgm:cxn modelId="{5B65739A-3F7E-4191-9B39-878BE6B2EF17}" type="presParOf" srcId="{E0708FD2-E73E-4FCA-AADC-38754E2FAA49}" destId="{3B57FDCB-489F-4A90-94B0-14946F35B12A}" srcOrd="1" destOrd="0" presId="urn:microsoft.com/office/officeart/2005/8/layout/vList4"/>
    <dgm:cxn modelId="{70C17676-5DC1-4844-9A6F-EA940913492D}" type="presParOf" srcId="{E0708FD2-E73E-4FCA-AADC-38754E2FAA49}" destId="{028F5884-6A48-497D-AB72-286814F901F0}" srcOrd="2" destOrd="0" presId="urn:microsoft.com/office/officeart/2005/8/layout/vList4"/>
    <dgm:cxn modelId="{5CAED17B-E62F-4617-ACDF-790FCE6F12A5}" type="presParOf" srcId="{6007CF66-3F2D-4C91-81F8-8845908FB33D}" destId="{A940503A-2851-4603-9BEA-C97EA3E3FBF6}" srcOrd="1" destOrd="0" presId="urn:microsoft.com/office/officeart/2005/8/layout/vList4"/>
    <dgm:cxn modelId="{E736F5BB-5750-4348-A1BF-77FC18A96364}" type="presParOf" srcId="{6007CF66-3F2D-4C91-81F8-8845908FB33D}" destId="{A89215C4-86C0-4687-B2DE-9D37EE329C33}" srcOrd="2" destOrd="0" presId="urn:microsoft.com/office/officeart/2005/8/layout/vList4"/>
    <dgm:cxn modelId="{9D3F5778-219E-4333-ABBA-E09D96F64695}" type="presParOf" srcId="{A89215C4-86C0-4687-B2DE-9D37EE329C33}" destId="{753AEDFB-38E4-4120-A755-9A8458C43915}" srcOrd="0" destOrd="0" presId="urn:microsoft.com/office/officeart/2005/8/layout/vList4"/>
    <dgm:cxn modelId="{E22CD37E-53AB-48FA-BDFC-D035E8E66F03}" type="presParOf" srcId="{A89215C4-86C0-4687-B2DE-9D37EE329C33}" destId="{D5EB00A1-FD25-4B27-B230-64497A8B27A7}" srcOrd="1" destOrd="0" presId="urn:microsoft.com/office/officeart/2005/8/layout/vList4"/>
    <dgm:cxn modelId="{4B3BDB05-3353-43EF-A2A1-7DB70961F5C6}" type="presParOf" srcId="{A89215C4-86C0-4687-B2DE-9D37EE329C33}" destId="{331626AB-6925-4D5F-9F6A-7B62A7C08568}" srcOrd="2" destOrd="0" presId="urn:microsoft.com/office/officeart/2005/8/layout/vList4"/>
    <dgm:cxn modelId="{20AA7A48-9855-44FA-B2E0-75009B8760E9}" type="presParOf" srcId="{6007CF66-3F2D-4C91-81F8-8845908FB33D}" destId="{F69B685B-BB50-4E96-BBA1-99A6DE2B85F7}" srcOrd="3" destOrd="0" presId="urn:microsoft.com/office/officeart/2005/8/layout/vList4"/>
    <dgm:cxn modelId="{CE21F934-697E-46FE-91F5-E11333DF7FC6}" type="presParOf" srcId="{6007CF66-3F2D-4C91-81F8-8845908FB33D}" destId="{0E78FE69-6474-4DD4-B59F-DAE53EED005F}" srcOrd="4" destOrd="0" presId="urn:microsoft.com/office/officeart/2005/8/layout/vList4"/>
    <dgm:cxn modelId="{5F8FDBAE-46D3-4281-A3C8-C3AEE67430A2}" type="presParOf" srcId="{0E78FE69-6474-4DD4-B59F-DAE53EED005F}" destId="{FAB020B0-AA50-443D-8B68-3E98ACB62E6D}" srcOrd="0" destOrd="0" presId="urn:microsoft.com/office/officeart/2005/8/layout/vList4"/>
    <dgm:cxn modelId="{61049DEA-5A91-4A0A-B0CC-A4DAA8AA3704}" type="presParOf" srcId="{0E78FE69-6474-4DD4-B59F-DAE53EED005F}" destId="{ADB19F60-F5E1-498B-A67C-9ABCF10ABBFE}" srcOrd="1" destOrd="0" presId="urn:microsoft.com/office/officeart/2005/8/layout/vList4"/>
    <dgm:cxn modelId="{DE171B7E-1F72-4CEE-9E5D-6F770E66DDCE}" type="presParOf" srcId="{0E78FE69-6474-4DD4-B59F-DAE53EED005F}" destId="{F29E6377-E4B9-4CAD-94FB-F1AD6B5F4E0A}" srcOrd="2" destOrd="0" presId="urn:microsoft.com/office/officeart/2005/8/layout/vList4"/>
    <dgm:cxn modelId="{BBE1D5D1-58C1-41E9-BF3D-4D693939BFF2}" type="presParOf" srcId="{6007CF66-3F2D-4C91-81F8-8845908FB33D}" destId="{AED10FB5-EE94-4500-8FF3-12606ED9CE18}" srcOrd="5" destOrd="0" presId="urn:microsoft.com/office/officeart/2005/8/layout/vList4"/>
    <dgm:cxn modelId="{E2E32F73-ED3A-4E84-8C07-DA267F69F1C2}" type="presParOf" srcId="{6007CF66-3F2D-4C91-81F8-8845908FB33D}" destId="{F565A88E-706F-402D-AE6D-8980373A2AEF}" srcOrd="6" destOrd="0" presId="urn:microsoft.com/office/officeart/2005/8/layout/vList4"/>
    <dgm:cxn modelId="{EF89C1DF-4022-45EF-999C-1DAA2C8DB1C3}" type="presParOf" srcId="{F565A88E-706F-402D-AE6D-8980373A2AEF}" destId="{9A73A99E-A417-488B-8D1B-F9FC56324EF0}" srcOrd="0" destOrd="0" presId="urn:microsoft.com/office/officeart/2005/8/layout/vList4"/>
    <dgm:cxn modelId="{8EC6683E-0BAE-4A4C-839F-58E40F56E11D}" type="presParOf" srcId="{F565A88E-706F-402D-AE6D-8980373A2AEF}" destId="{71E90197-CCC9-43A9-A0EF-31805D89BCCC}" srcOrd="1" destOrd="0" presId="urn:microsoft.com/office/officeart/2005/8/layout/vList4"/>
    <dgm:cxn modelId="{C59BE50C-76C2-4CE7-9AB9-EAACE8F6E7A1}" type="presParOf" srcId="{F565A88E-706F-402D-AE6D-8980373A2AEF}" destId="{1170A450-AA8D-479D-8AC5-5A182121DB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CB1C69-2BD8-4FB2-B53D-1842DDCECA7E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1554E70-6BBA-4E1E-8FB2-479956DA205F}">
      <dgm:prSet phldrT="[텍스트]" custT="1"/>
      <dgm:spPr/>
      <dgm:t>
        <a:bodyPr/>
        <a:lstStyle/>
        <a:p>
          <a:pPr latinLnBrk="1"/>
          <a:r>
            <a:rPr lang="ko-KR" altLang="en-US" sz="2800" b="1" u="none" dirty="0" smtClean="0">
              <a:uFillTx/>
            </a:rPr>
            <a:t>교과서에 독도 관련 기술 확대</a:t>
          </a:r>
          <a:r>
            <a:rPr lang="en-US" altLang="ko-KR" sz="2800" b="1" u="none" dirty="0" smtClean="0">
              <a:uFillTx/>
            </a:rPr>
            <a:t>,</a:t>
          </a:r>
          <a:r>
            <a:rPr lang="ko-KR" altLang="en-US" sz="2800" b="1" u="none" dirty="0" smtClean="0">
              <a:uFillTx/>
            </a:rPr>
            <a:t>강화</a:t>
          </a:r>
          <a:endParaRPr lang="ko-KR" altLang="en-US" sz="2800" b="1" u="none" dirty="0"/>
        </a:p>
      </dgm:t>
    </dgm:pt>
    <dgm:pt modelId="{C9906C6C-59F3-48B9-BA6C-5CBAC729246E}" type="parTrans" cxnId="{8231FA19-FE23-4ACE-AE5C-285B52FCA1DD}">
      <dgm:prSet/>
      <dgm:spPr/>
      <dgm:t>
        <a:bodyPr/>
        <a:lstStyle/>
        <a:p>
          <a:pPr latinLnBrk="1"/>
          <a:endParaRPr lang="ko-KR" altLang="en-US"/>
        </a:p>
      </dgm:t>
    </dgm:pt>
    <dgm:pt modelId="{18CB4BD9-6A22-47B8-BF78-D68BF5DFDB29}" type="sibTrans" cxnId="{8231FA19-FE23-4ACE-AE5C-285B52FCA1DD}">
      <dgm:prSet/>
      <dgm:spPr/>
      <dgm:t>
        <a:bodyPr/>
        <a:lstStyle/>
        <a:p>
          <a:pPr latinLnBrk="1"/>
          <a:endParaRPr lang="ko-KR" altLang="en-US"/>
        </a:p>
      </dgm:t>
    </dgm:pt>
    <dgm:pt modelId="{58FBB3F5-FB9C-4A9D-B1D1-6BC57DEB44EC}">
      <dgm:prSet phldrT="[텍스트]" custT="1"/>
      <dgm:spPr/>
      <dgm:t>
        <a:bodyPr/>
        <a:lstStyle/>
        <a:p>
          <a:pPr latinLnBrk="1"/>
          <a:r>
            <a:rPr lang="ko-KR" altLang="en-US" sz="2300" b="1" u="none" dirty="0" smtClean="0">
              <a:uFillTx/>
            </a:rPr>
            <a:t>독도 관련 내용이 없었던 교과에도 독도가 일본 영토라고 표기</a:t>
          </a:r>
          <a:endParaRPr lang="ko-KR" altLang="en-US" sz="2300" b="1" u="none" dirty="0"/>
        </a:p>
      </dgm:t>
    </dgm:pt>
    <dgm:pt modelId="{A795B19E-3FAA-4EFD-8C02-0BEA0C9C3C61}" type="parTrans" cxnId="{A8C46656-9458-438D-AF5F-8C19FD6C6206}">
      <dgm:prSet/>
      <dgm:spPr/>
      <dgm:t>
        <a:bodyPr/>
        <a:lstStyle/>
        <a:p>
          <a:pPr latinLnBrk="1"/>
          <a:endParaRPr lang="ko-KR" altLang="en-US"/>
        </a:p>
      </dgm:t>
    </dgm:pt>
    <dgm:pt modelId="{7EED3672-6391-4726-89F4-6853E8812417}" type="sibTrans" cxnId="{A8C46656-9458-438D-AF5F-8C19FD6C6206}">
      <dgm:prSet/>
      <dgm:spPr/>
      <dgm:t>
        <a:bodyPr/>
        <a:lstStyle/>
        <a:p>
          <a:pPr latinLnBrk="1"/>
          <a:endParaRPr lang="ko-KR" altLang="en-US"/>
        </a:p>
      </dgm:t>
    </dgm:pt>
    <dgm:pt modelId="{ECE751E1-5722-4823-A819-13CA574A654E}">
      <dgm:prSet phldrT="[텍스트]" custT="1"/>
      <dgm:spPr/>
      <dgm:t>
        <a:bodyPr/>
        <a:lstStyle/>
        <a:p>
          <a:pPr latinLnBrk="1"/>
          <a:r>
            <a:rPr lang="en-US" altLang="ko-KR" sz="2800" b="1" u="none" dirty="0" smtClean="0"/>
            <a:t>1</a:t>
          </a:r>
          <a:r>
            <a:rPr lang="en-US" altLang="ko-KR" sz="2800" b="1" u="none" dirty="0" smtClean="0">
              <a:uFillTx/>
            </a:rPr>
            <a:t>0</a:t>
          </a:r>
          <a:r>
            <a:rPr lang="ko-KR" altLang="en-US" sz="2800" b="1" u="none" dirty="0" smtClean="0">
              <a:uFillTx/>
            </a:rPr>
            <a:t>여 종의 새 사회교과서</a:t>
          </a:r>
          <a:r>
            <a:rPr lang="en-US" altLang="ko-KR" sz="2800" b="1" u="none" dirty="0" smtClean="0">
              <a:uFillTx/>
            </a:rPr>
            <a:t>-</a:t>
          </a:r>
          <a:r>
            <a:rPr lang="ko-KR" altLang="en-US" sz="2800" b="1" u="none" dirty="0" smtClean="0">
              <a:uFillTx/>
            </a:rPr>
            <a:t>독도를 일본 영토로 표기</a:t>
          </a:r>
          <a:endParaRPr lang="ko-KR" altLang="en-US" sz="2800" b="1" u="none" dirty="0"/>
        </a:p>
      </dgm:t>
    </dgm:pt>
    <dgm:pt modelId="{D64603EF-CD1F-4C00-88DC-2FC27CDE2F49}" type="parTrans" cxnId="{AE7527BC-258B-4A2C-9DDF-F16AFE0D5F22}">
      <dgm:prSet/>
      <dgm:spPr/>
      <dgm:t>
        <a:bodyPr/>
        <a:lstStyle/>
        <a:p>
          <a:pPr latinLnBrk="1"/>
          <a:endParaRPr lang="ko-KR" altLang="en-US"/>
        </a:p>
      </dgm:t>
    </dgm:pt>
    <dgm:pt modelId="{6D1D04F8-DC43-41DA-AC2A-EA471324FBCA}" type="sibTrans" cxnId="{AE7527BC-258B-4A2C-9DDF-F16AFE0D5F22}">
      <dgm:prSet/>
      <dgm:spPr/>
      <dgm:t>
        <a:bodyPr/>
        <a:lstStyle/>
        <a:p>
          <a:pPr latinLnBrk="1"/>
          <a:endParaRPr lang="ko-KR" altLang="en-US"/>
        </a:p>
      </dgm:t>
    </dgm:pt>
    <dgm:pt modelId="{21C58423-BFE7-44A7-AE47-78A551626BBC}">
      <dgm:prSet phldrT="[텍스트]" custT="1"/>
      <dgm:spPr/>
      <dgm:t>
        <a:bodyPr/>
        <a:lstStyle/>
        <a:p>
          <a:pPr latinLnBrk="1"/>
          <a:r>
            <a:rPr lang="ko-KR" altLang="en-US" sz="2800" b="1" u="none" dirty="0" smtClean="0">
              <a:uFillTx/>
            </a:rPr>
            <a:t>우리 정부가 독도를 불법 점거</a:t>
          </a:r>
          <a:endParaRPr lang="ko-KR" altLang="en-US" sz="2800" b="1" u="none" dirty="0"/>
        </a:p>
      </dgm:t>
    </dgm:pt>
    <dgm:pt modelId="{4FAFFCBA-54A8-40EC-B9D2-96DE3F941EFA}" type="parTrans" cxnId="{904F7D31-6B0C-4082-8A83-AC600BAC6C74}">
      <dgm:prSet/>
      <dgm:spPr/>
      <dgm:t>
        <a:bodyPr/>
        <a:lstStyle/>
        <a:p>
          <a:pPr latinLnBrk="1"/>
          <a:endParaRPr lang="ko-KR" altLang="en-US"/>
        </a:p>
      </dgm:t>
    </dgm:pt>
    <dgm:pt modelId="{3F9826E1-F1D8-47E9-83CD-B85E701C6643}" type="sibTrans" cxnId="{904F7D31-6B0C-4082-8A83-AC600BAC6C74}">
      <dgm:prSet/>
      <dgm:spPr/>
      <dgm:t>
        <a:bodyPr/>
        <a:lstStyle/>
        <a:p>
          <a:pPr latinLnBrk="1"/>
          <a:endParaRPr lang="ko-KR" altLang="en-US"/>
        </a:p>
      </dgm:t>
    </dgm:pt>
    <dgm:pt modelId="{37C4FC48-0530-4BD5-8DB0-F59F9FF7CA6F}" type="pres">
      <dgm:prSet presAssocID="{A1CB1C69-2BD8-4FB2-B53D-1842DDCEC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307591-3F9F-4CB2-A258-2BE2AC7B87CB}" type="pres">
      <dgm:prSet presAssocID="{E1554E70-6BBA-4E1E-8FB2-479956DA205F}" presName="parentText" presStyleLbl="node1" presStyleIdx="0" presStyleCnt="4" custLinFactY="-88929" custLinFactNeighborX="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340879-E6EC-4383-BAFB-D5B705A2441A}" type="pres">
      <dgm:prSet presAssocID="{18CB4BD9-6A22-47B8-BF78-D68BF5DFDB29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8F16546-2EC9-4CEC-89E4-7C91F25E1589}" type="pres">
      <dgm:prSet presAssocID="{ECE751E1-5722-4823-A819-13CA574A65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3A6605-E0D4-4290-9E08-11F01DA6BF43}" type="pres">
      <dgm:prSet presAssocID="{6D1D04F8-DC43-41DA-AC2A-EA471324FBCA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6AD20335-C786-43BD-A560-218E50C74FEF}" type="pres">
      <dgm:prSet presAssocID="{21C58423-BFE7-44A7-AE47-78A551626B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AB69A9-41A2-493B-AA58-8BE70304C4E3}" type="pres">
      <dgm:prSet presAssocID="{3F9826E1-F1D8-47E9-83CD-B85E701C6643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06571890-BAD5-4C23-A767-636334C2EDD2}" type="pres">
      <dgm:prSet presAssocID="{58FBB3F5-FB9C-4A9D-B1D1-6BC57DEB44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ACB662A-DE33-4353-9C3A-78899F7060AB}" type="presOf" srcId="{E1554E70-6BBA-4E1E-8FB2-479956DA205F}" destId="{F3307591-3F9F-4CB2-A258-2BE2AC7B87CB}" srcOrd="0" destOrd="0" presId="urn:microsoft.com/office/officeart/2005/8/layout/vList2"/>
    <dgm:cxn modelId="{AE7527BC-258B-4A2C-9DDF-F16AFE0D5F22}" srcId="{A1CB1C69-2BD8-4FB2-B53D-1842DDCECA7E}" destId="{ECE751E1-5722-4823-A819-13CA574A654E}" srcOrd="1" destOrd="0" parTransId="{D64603EF-CD1F-4C00-88DC-2FC27CDE2F49}" sibTransId="{6D1D04F8-DC43-41DA-AC2A-EA471324FBCA}"/>
    <dgm:cxn modelId="{904F7D31-6B0C-4082-8A83-AC600BAC6C74}" srcId="{A1CB1C69-2BD8-4FB2-B53D-1842DDCECA7E}" destId="{21C58423-BFE7-44A7-AE47-78A551626BBC}" srcOrd="2" destOrd="0" parTransId="{4FAFFCBA-54A8-40EC-B9D2-96DE3F941EFA}" sibTransId="{3F9826E1-F1D8-47E9-83CD-B85E701C6643}"/>
    <dgm:cxn modelId="{8231FA19-FE23-4ACE-AE5C-285B52FCA1DD}" srcId="{A1CB1C69-2BD8-4FB2-B53D-1842DDCECA7E}" destId="{E1554E70-6BBA-4E1E-8FB2-479956DA205F}" srcOrd="0" destOrd="0" parTransId="{C9906C6C-59F3-48B9-BA6C-5CBAC729246E}" sibTransId="{18CB4BD9-6A22-47B8-BF78-D68BF5DFDB29}"/>
    <dgm:cxn modelId="{E7192050-7710-48FD-813A-F44DB834698B}" type="presOf" srcId="{A1CB1C69-2BD8-4FB2-B53D-1842DDCECA7E}" destId="{37C4FC48-0530-4BD5-8DB0-F59F9FF7CA6F}" srcOrd="0" destOrd="0" presId="urn:microsoft.com/office/officeart/2005/8/layout/vList2"/>
    <dgm:cxn modelId="{A7A5CB80-F3D9-426A-9432-97E2BF3F6FC2}" type="presOf" srcId="{ECE751E1-5722-4823-A819-13CA574A654E}" destId="{F8F16546-2EC9-4CEC-89E4-7C91F25E1589}" srcOrd="0" destOrd="0" presId="urn:microsoft.com/office/officeart/2005/8/layout/vList2"/>
    <dgm:cxn modelId="{6ACC53CB-D885-4674-93FA-7C1192665E95}" type="presOf" srcId="{21C58423-BFE7-44A7-AE47-78A551626BBC}" destId="{6AD20335-C786-43BD-A560-218E50C74FEF}" srcOrd="0" destOrd="0" presId="urn:microsoft.com/office/officeart/2005/8/layout/vList2"/>
    <dgm:cxn modelId="{9D3DB7E4-12E0-4F39-8277-6BCD14AA1E32}" type="presOf" srcId="{58FBB3F5-FB9C-4A9D-B1D1-6BC57DEB44EC}" destId="{06571890-BAD5-4C23-A767-636334C2EDD2}" srcOrd="0" destOrd="0" presId="urn:microsoft.com/office/officeart/2005/8/layout/vList2"/>
    <dgm:cxn modelId="{A8C46656-9458-438D-AF5F-8C19FD6C6206}" srcId="{A1CB1C69-2BD8-4FB2-B53D-1842DDCECA7E}" destId="{58FBB3F5-FB9C-4A9D-B1D1-6BC57DEB44EC}" srcOrd="3" destOrd="0" parTransId="{A795B19E-3FAA-4EFD-8C02-0BEA0C9C3C61}" sibTransId="{7EED3672-6391-4726-89F4-6853E8812417}"/>
    <dgm:cxn modelId="{6CFD4291-5CBF-4B34-ACA1-7D193CA1DC0D}" type="presParOf" srcId="{37C4FC48-0530-4BD5-8DB0-F59F9FF7CA6F}" destId="{F3307591-3F9F-4CB2-A258-2BE2AC7B87CB}" srcOrd="0" destOrd="0" presId="urn:microsoft.com/office/officeart/2005/8/layout/vList2"/>
    <dgm:cxn modelId="{48DFFA83-BFBD-42BD-93F7-6A27790851F6}" type="presParOf" srcId="{37C4FC48-0530-4BD5-8DB0-F59F9FF7CA6F}" destId="{40340879-E6EC-4383-BAFB-D5B705A2441A}" srcOrd="1" destOrd="0" presId="urn:microsoft.com/office/officeart/2005/8/layout/vList2"/>
    <dgm:cxn modelId="{A2ABEB32-FD34-4549-BD6E-F804ECA69032}" type="presParOf" srcId="{37C4FC48-0530-4BD5-8DB0-F59F9FF7CA6F}" destId="{F8F16546-2EC9-4CEC-89E4-7C91F25E1589}" srcOrd="2" destOrd="0" presId="urn:microsoft.com/office/officeart/2005/8/layout/vList2"/>
    <dgm:cxn modelId="{987B29F4-E114-47B4-B31D-66D5DC35AB31}" type="presParOf" srcId="{37C4FC48-0530-4BD5-8DB0-F59F9FF7CA6F}" destId="{633A6605-E0D4-4290-9E08-11F01DA6BF43}" srcOrd="3" destOrd="0" presId="urn:microsoft.com/office/officeart/2005/8/layout/vList2"/>
    <dgm:cxn modelId="{BC22A897-CFCC-464A-ABDE-E9CFE8F1F431}" type="presParOf" srcId="{37C4FC48-0530-4BD5-8DB0-F59F9FF7CA6F}" destId="{6AD20335-C786-43BD-A560-218E50C74FEF}" srcOrd="4" destOrd="0" presId="urn:microsoft.com/office/officeart/2005/8/layout/vList2"/>
    <dgm:cxn modelId="{475D4B06-6019-48CE-B92C-310D61BF993A}" type="presParOf" srcId="{37C4FC48-0530-4BD5-8DB0-F59F9FF7CA6F}" destId="{81AB69A9-41A2-493B-AA58-8BE70304C4E3}" srcOrd="5" destOrd="0" presId="urn:microsoft.com/office/officeart/2005/8/layout/vList2"/>
    <dgm:cxn modelId="{B3CA7B19-42A8-4DDF-9D8E-40A0859B9164}" type="presParOf" srcId="{37C4FC48-0530-4BD5-8DB0-F59F9FF7CA6F}" destId="{06571890-BAD5-4C23-A767-636334C2ED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B588E-66E4-4CBC-A379-2B4728DE70C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9B1EECD-AFF6-4F87-8FE4-DFA2C66AFBE8}">
      <dgm:prSet phldrT="[텍스트]"/>
      <dgm:spPr/>
      <dgm:t>
        <a:bodyPr/>
        <a:lstStyle/>
        <a:p>
          <a:pPr latinLnBrk="1"/>
          <a:r>
            <a:rPr lang="zh-CN" altLang="en-US" dirty="0" smtClean="0"/>
            <a:t>起源于</a:t>
          </a:r>
          <a:r>
            <a:rPr lang="en-US" altLang="zh-CN" dirty="0" smtClean="0"/>
            <a:t>1872</a:t>
          </a:r>
          <a:r>
            <a:rPr lang="zh-CN" altLang="en-US" dirty="0" smtClean="0"/>
            <a:t>年</a:t>
          </a:r>
          <a:endParaRPr lang="ko-KR" altLang="en-US" u="none" dirty="0"/>
        </a:p>
      </dgm:t>
    </dgm:pt>
    <dgm:pt modelId="{B4EBA555-507F-4CB9-AFDA-2570DAC32AC4}" type="parTrans" cxnId="{F1A7FD9C-A390-4B64-B2FD-F389E04D4788}">
      <dgm:prSet/>
      <dgm:spPr/>
      <dgm:t>
        <a:bodyPr/>
        <a:lstStyle/>
        <a:p>
          <a:pPr latinLnBrk="1"/>
          <a:endParaRPr lang="ko-KR" altLang="en-US"/>
        </a:p>
      </dgm:t>
    </dgm:pt>
    <dgm:pt modelId="{C22D5D55-3684-440B-971B-8EB5D7D6C91D}" type="sibTrans" cxnId="{F1A7FD9C-A390-4B64-B2FD-F389E04D4788}">
      <dgm:prSet/>
      <dgm:spPr/>
      <dgm:t>
        <a:bodyPr/>
        <a:lstStyle/>
        <a:p>
          <a:pPr latinLnBrk="1"/>
          <a:endParaRPr lang="ko-KR" altLang="en-US"/>
        </a:p>
      </dgm:t>
    </dgm:pt>
    <dgm:pt modelId="{E5C93583-9DEE-427D-999A-728D7ACB8DF5}">
      <dgm:prSet phldrT="[텍스트]"/>
      <dgm:spPr/>
      <dgm:t>
        <a:bodyPr/>
        <a:lstStyle/>
        <a:p>
          <a:pPr latinLnBrk="1"/>
          <a:r>
            <a:rPr lang="en-US" altLang="zh-CN" dirty="0" smtClean="0"/>
            <a:t>1880</a:t>
          </a:r>
          <a:r>
            <a:rPr lang="zh-CN" altLang="en-US" dirty="0" smtClean="0"/>
            <a:t>年国家控制教科书</a:t>
          </a:r>
          <a:endParaRPr lang="ko-KR" altLang="en-US" dirty="0"/>
        </a:p>
      </dgm:t>
    </dgm:pt>
    <dgm:pt modelId="{B5E07878-B49E-4A1C-A547-7B28D48D0B81}" type="parTrans" cxnId="{7ECA8709-A6B0-405C-80E8-6BE24C108F5E}">
      <dgm:prSet/>
      <dgm:spPr/>
      <dgm:t>
        <a:bodyPr/>
        <a:lstStyle/>
        <a:p>
          <a:pPr latinLnBrk="1"/>
          <a:endParaRPr lang="ko-KR" altLang="en-US"/>
        </a:p>
      </dgm:t>
    </dgm:pt>
    <dgm:pt modelId="{093D576C-6822-4FB3-8BAE-82E4345AFC72}" type="sibTrans" cxnId="{7ECA8709-A6B0-405C-80E8-6BE24C108F5E}">
      <dgm:prSet/>
      <dgm:spPr/>
      <dgm:t>
        <a:bodyPr/>
        <a:lstStyle/>
        <a:p>
          <a:pPr latinLnBrk="1"/>
          <a:endParaRPr lang="ko-KR" altLang="en-US"/>
        </a:p>
      </dgm:t>
    </dgm:pt>
    <dgm:pt modelId="{714D4A7B-A920-417D-8DF9-ABC6DD5F7BDB}">
      <dgm:prSet phldrT="[텍스트]" custT="1"/>
      <dgm:spPr/>
      <dgm:t>
        <a:bodyPr/>
        <a:lstStyle/>
        <a:p>
          <a:pPr latinLnBrk="1"/>
          <a:r>
            <a:rPr lang="zh-CN" altLang="en-US" sz="3100" dirty="0" smtClean="0"/>
            <a:t>鉴定制度</a:t>
          </a:r>
          <a:r>
            <a:rPr lang="en-US" altLang="zh-CN" sz="3100" dirty="0" smtClean="0"/>
            <a:t>(1886</a:t>
          </a:r>
          <a:r>
            <a:rPr lang="zh-CN" altLang="en-US" sz="3100" dirty="0" smtClean="0"/>
            <a:t>年</a:t>
          </a:r>
          <a:r>
            <a:rPr lang="en-US" altLang="zh-CN" sz="3100" dirty="0" smtClean="0"/>
            <a:t>)</a:t>
          </a:r>
          <a:r>
            <a:rPr lang="zh-CN" altLang="en-US" sz="3100" dirty="0" smtClean="0"/>
            <a:t>、教育</a:t>
          </a:r>
          <a:r>
            <a:rPr lang="en-US" altLang="zh-CN" sz="3100" dirty="0" smtClean="0"/>
            <a:t>(1890</a:t>
          </a:r>
          <a:r>
            <a:rPr lang="zh-CN" altLang="en-US" sz="3100" dirty="0" smtClean="0"/>
            <a:t>年）</a:t>
          </a:r>
          <a:endParaRPr lang="ko-KR" altLang="en-US" sz="1800" dirty="0"/>
        </a:p>
      </dgm:t>
    </dgm:pt>
    <dgm:pt modelId="{8B59DDAD-3768-4CC5-8152-078ECA19D47C}" type="parTrans" cxnId="{FCAD627A-8AD4-4330-AF4F-A50C2E778911}">
      <dgm:prSet/>
      <dgm:spPr/>
      <dgm:t>
        <a:bodyPr/>
        <a:lstStyle/>
        <a:p>
          <a:pPr latinLnBrk="1"/>
          <a:endParaRPr lang="ko-KR" altLang="en-US"/>
        </a:p>
      </dgm:t>
    </dgm:pt>
    <dgm:pt modelId="{65592C8F-B189-4557-B9CF-652E5DBFA6D9}" type="sibTrans" cxnId="{FCAD627A-8AD4-4330-AF4F-A50C2E778911}">
      <dgm:prSet/>
      <dgm:spPr/>
      <dgm:t>
        <a:bodyPr/>
        <a:lstStyle/>
        <a:p>
          <a:pPr latinLnBrk="1"/>
          <a:endParaRPr lang="ko-KR" altLang="en-US"/>
        </a:p>
      </dgm:t>
    </dgm:pt>
    <dgm:pt modelId="{618D6EFF-9DFA-4B21-95EA-96C5B0D200F0}" type="pres">
      <dgm:prSet presAssocID="{27DB588E-66E4-4CBC-A379-2B4728DE7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54A506-234D-48CA-8284-3584CE167BF2}" type="pres">
      <dgm:prSet presAssocID="{D9B1EECD-AFF6-4F87-8FE4-DFA2C66AFBE8}" presName="parentLin" presStyleCnt="0"/>
      <dgm:spPr/>
    </dgm:pt>
    <dgm:pt modelId="{A49EAE15-9716-43E4-B406-3F8679476031}" type="pres">
      <dgm:prSet presAssocID="{D9B1EECD-AFF6-4F87-8FE4-DFA2C66AFBE8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0640437-0A92-40B8-9E3E-6ADECBF5C6F8}" type="pres">
      <dgm:prSet presAssocID="{D9B1EECD-AFF6-4F87-8FE4-DFA2C66AFBE8}" presName="parentText" presStyleLbl="node1" presStyleIdx="0" presStyleCnt="3" custLinFactNeighborX="14577" custLinFactNeighborY="-66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AC5C0B-E1A6-4D04-B249-F42CC6F33316}" type="pres">
      <dgm:prSet presAssocID="{D9B1EECD-AFF6-4F87-8FE4-DFA2C66AFBE8}" presName="negativeSpace" presStyleCnt="0"/>
      <dgm:spPr/>
    </dgm:pt>
    <dgm:pt modelId="{B3E11A13-F9D2-4308-A0E7-A9BC7601F46A}" type="pres">
      <dgm:prSet presAssocID="{D9B1EECD-AFF6-4F87-8FE4-DFA2C66AFBE8}" presName="childText" presStyleLbl="conFgAcc1" presStyleIdx="0" presStyleCnt="3" custScaleY="127455">
        <dgm:presLayoutVars>
          <dgm:bulletEnabled val="1"/>
        </dgm:presLayoutVars>
      </dgm:prSet>
      <dgm:spPr/>
    </dgm:pt>
    <dgm:pt modelId="{7472D8C0-F82C-40B3-A58D-48A8C548FFFF}" type="pres">
      <dgm:prSet presAssocID="{C22D5D55-3684-440B-971B-8EB5D7D6C91D}" presName="spaceBetweenRectangles" presStyleCnt="0"/>
      <dgm:spPr/>
    </dgm:pt>
    <dgm:pt modelId="{5764469E-6AF1-4836-9A3C-26F01D51D534}" type="pres">
      <dgm:prSet presAssocID="{E5C93583-9DEE-427D-999A-728D7ACB8DF5}" presName="parentLin" presStyleCnt="0"/>
      <dgm:spPr/>
    </dgm:pt>
    <dgm:pt modelId="{87829D03-FD21-462F-9558-28B9B575B007}" type="pres">
      <dgm:prSet presAssocID="{E5C93583-9DEE-427D-999A-728D7ACB8DF5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B88AF2C-DD39-4798-B5DA-C7533095C42D}" type="pres">
      <dgm:prSet presAssocID="{E5C93583-9DEE-427D-999A-728D7ACB8DF5}" presName="parentText" presStyleLbl="node1" presStyleIdx="1" presStyleCnt="3" custScaleY="9449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7A4E14-4BAF-48E7-A593-1006B65475E3}" type="pres">
      <dgm:prSet presAssocID="{E5C93583-9DEE-427D-999A-728D7ACB8DF5}" presName="negativeSpace" presStyleCnt="0"/>
      <dgm:spPr/>
    </dgm:pt>
    <dgm:pt modelId="{525FD84F-448A-4A94-A770-58059E5A8357}" type="pres">
      <dgm:prSet presAssocID="{E5C93583-9DEE-427D-999A-728D7ACB8DF5}" presName="childText" presStyleLbl="conFgAcc1" presStyleIdx="1" presStyleCnt="3" custScaleY="140851" custLinFactY="5866" custLinFactNeighborY="100000">
        <dgm:presLayoutVars>
          <dgm:bulletEnabled val="1"/>
        </dgm:presLayoutVars>
      </dgm:prSet>
      <dgm:spPr/>
    </dgm:pt>
    <dgm:pt modelId="{D28BB3BA-DD3B-4713-8BEA-39CF1382DE24}" type="pres">
      <dgm:prSet presAssocID="{093D576C-6822-4FB3-8BAE-82E4345AFC72}" presName="spaceBetweenRectangles" presStyleCnt="0"/>
      <dgm:spPr/>
    </dgm:pt>
    <dgm:pt modelId="{E62563B9-2487-486D-92FA-E1AD6450601E}" type="pres">
      <dgm:prSet presAssocID="{714D4A7B-A920-417D-8DF9-ABC6DD5F7BDB}" presName="parentLin" presStyleCnt="0"/>
      <dgm:spPr/>
    </dgm:pt>
    <dgm:pt modelId="{8C27742F-F285-4899-9DAF-4C9549A76056}" type="pres">
      <dgm:prSet presAssocID="{714D4A7B-A920-417D-8DF9-ABC6DD5F7BD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0DDC5C6-B8E7-4975-BCF6-13A5E8ADF18E}" type="pres">
      <dgm:prSet presAssocID="{714D4A7B-A920-417D-8DF9-ABC6DD5F7BDB}" presName="parentText" presStyleLbl="node1" presStyleIdx="2" presStyleCnt="3" custLinFactNeighborY="215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FB6C4F-2010-4EB6-873F-60CC503BB0F4}" type="pres">
      <dgm:prSet presAssocID="{714D4A7B-A920-417D-8DF9-ABC6DD5F7BDB}" presName="negativeSpace" presStyleCnt="0"/>
      <dgm:spPr/>
    </dgm:pt>
    <dgm:pt modelId="{BE772AB8-EF2C-4868-900B-1F5D117CB3A5}" type="pres">
      <dgm:prSet presAssocID="{714D4A7B-A920-417D-8DF9-ABC6DD5F7BDB}" presName="childText" presStyleLbl="conFgAcc1" presStyleIdx="2" presStyleCnt="3" custScaleY="134362" custLinFactNeighborY="17948">
        <dgm:presLayoutVars>
          <dgm:bulletEnabled val="1"/>
        </dgm:presLayoutVars>
      </dgm:prSet>
      <dgm:spPr/>
    </dgm:pt>
  </dgm:ptLst>
  <dgm:cxnLst>
    <dgm:cxn modelId="{7ECA8709-A6B0-405C-80E8-6BE24C108F5E}" srcId="{27DB588E-66E4-4CBC-A379-2B4728DE70CB}" destId="{E5C93583-9DEE-427D-999A-728D7ACB8DF5}" srcOrd="1" destOrd="0" parTransId="{B5E07878-B49E-4A1C-A547-7B28D48D0B81}" sibTransId="{093D576C-6822-4FB3-8BAE-82E4345AFC72}"/>
    <dgm:cxn modelId="{73B2EAA7-4D82-491D-B598-78B271A31B71}" type="presOf" srcId="{D9B1EECD-AFF6-4F87-8FE4-DFA2C66AFBE8}" destId="{C0640437-0A92-40B8-9E3E-6ADECBF5C6F8}" srcOrd="1" destOrd="0" presId="urn:microsoft.com/office/officeart/2005/8/layout/list1"/>
    <dgm:cxn modelId="{FCAD627A-8AD4-4330-AF4F-A50C2E778911}" srcId="{27DB588E-66E4-4CBC-A379-2B4728DE70CB}" destId="{714D4A7B-A920-417D-8DF9-ABC6DD5F7BDB}" srcOrd="2" destOrd="0" parTransId="{8B59DDAD-3768-4CC5-8152-078ECA19D47C}" sibTransId="{65592C8F-B189-4557-B9CF-652E5DBFA6D9}"/>
    <dgm:cxn modelId="{A92E6192-0CB4-4EDE-BB5A-42F8CB61EE34}" type="presOf" srcId="{714D4A7B-A920-417D-8DF9-ABC6DD5F7BDB}" destId="{E0DDC5C6-B8E7-4975-BCF6-13A5E8ADF18E}" srcOrd="1" destOrd="0" presId="urn:microsoft.com/office/officeart/2005/8/layout/list1"/>
    <dgm:cxn modelId="{785053DE-9CC3-4B75-8D44-7F66A8AC7A84}" type="presOf" srcId="{D9B1EECD-AFF6-4F87-8FE4-DFA2C66AFBE8}" destId="{A49EAE15-9716-43E4-B406-3F8679476031}" srcOrd="0" destOrd="0" presId="urn:microsoft.com/office/officeart/2005/8/layout/list1"/>
    <dgm:cxn modelId="{201C5DAB-EEE1-4269-92BC-0E876E4AB939}" type="presOf" srcId="{714D4A7B-A920-417D-8DF9-ABC6DD5F7BDB}" destId="{8C27742F-F285-4899-9DAF-4C9549A76056}" srcOrd="0" destOrd="0" presId="urn:microsoft.com/office/officeart/2005/8/layout/list1"/>
    <dgm:cxn modelId="{7BDBFAE6-7C1A-4ECF-87E7-D3BBC2027621}" type="presOf" srcId="{27DB588E-66E4-4CBC-A379-2B4728DE70CB}" destId="{618D6EFF-9DFA-4B21-95EA-96C5B0D200F0}" srcOrd="0" destOrd="0" presId="urn:microsoft.com/office/officeart/2005/8/layout/list1"/>
    <dgm:cxn modelId="{F1A7FD9C-A390-4B64-B2FD-F389E04D4788}" srcId="{27DB588E-66E4-4CBC-A379-2B4728DE70CB}" destId="{D9B1EECD-AFF6-4F87-8FE4-DFA2C66AFBE8}" srcOrd="0" destOrd="0" parTransId="{B4EBA555-507F-4CB9-AFDA-2570DAC32AC4}" sibTransId="{C22D5D55-3684-440B-971B-8EB5D7D6C91D}"/>
    <dgm:cxn modelId="{A9B0B5BA-36F9-42B4-8463-D5FB7E380D6F}" type="presOf" srcId="{E5C93583-9DEE-427D-999A-728D7ACB8DF5}" destId="{87829D03-FD21-462F-9558-28B9B575B007}" srcOrd="0" destOrd="0" presId="urn:microsoft.com/office/officeart/2005/8/layout/list1"/>
    <dgm:cxn modelId="{D57D0CA6-10FF-4AF3-8C07-FE930503FFFF}" type="presOf" srcId="{E5C93583-9DEE-427D-999A-728D7ACB8DF5}" destId="{AB88AF2C-DD39-4798-B5DA-C7533095C42D}" srcOrd="1" destOrd="0" presId="urn:microsoft.com/office/officeart/2005/8/layout/list1"/>
    <dgm:cxn modelId="{36D94677-6A03-4913-942E-27FF89F8909C}" type="presParOf" srcId="{618D6EFF-9DFA-4B21-95EA-96C5B0D200F0}" destId="{3454A506-234D-48CA-8284-3584CE167BF2}" srcOrd="0" destOrd="0" presId="urn:microsoft.com/office/officeart/2005/8/layout/list1"/>
    <dgm:cxn modelId="{132AD9CF-94B2-4C42-BEBC-E968BBC11B03}" type="presParOf" srcId="{3454A506-234D-48CA-8284-3584CE167BF2}" destId="{A49EAE15-9716-43E4-B406-3F8679476031}" srcOrd="0" destOrd="0" presId="urn:microsoft.com/office/officeart/2005/8/layout/list1"/>
    <dgm:cxn modelId="{CECAC61C-B28D-4BAB-9238-7C4961ACE232}" type="presParOf" srcId="{3454A506-234D-48CA-8284-3584CE167BF2}" destId="{C0640437-0A92-40B8-9E3E-6ADECBF5C6F8}" srcOrd="1" destOrd="0" presId="urn:microsoft.com/office/officeart/2005/8/layout/list1"/>
    <dgm:cxn modelId="{75953796-B57C-4415-92B0-A6B85C60314D}" type="presParOf" srcId="{618D6EFF-9DFA-4B21-95EA-96C5B0D200F0}" destId="{4AAC5C0B-E1A6-4D04-B249-F42CC6F33316}" srcOrd="1" destOrd="0" presId="urn:microsoft.com/office/officeart/2005/8/layout/list1"/>
    <dgm:cxn modelId="{40CBFE32-60D2-4847-9ACA-7AB2E1887BD7}" type="presParOf" srcId="{618D6EFF-9DFA-4B21-95EA-96C5B0D200F0}" destId="{B3E11A13-F9D2-4308-A0E7-A9BC7601F46A}" srcOrd="2" destOrd="0" presId="urn:microsoft.com/office/officeart/2005/8/layout/list1"/>
    <dgm:cxn modelId="{DB690A16-6ABE-4B4F-8CEF-C86E5C4AC9D6}" type="presParOf" srcId="{618D6EFF-9DFA-4B21-95EA-96C5B0D200F0}" destId="{7472D8C0-F82C-40B3-A58D-48A8C548FFFF}" srcOrd="3" destOrd="0" presId="urn:microsoft.com/office/officeart/2005/8/layout/list1"/>
    <dgm:cxn modelId="{25ED4E0E-B2F7-4486-BA1C-B1ECDF5803FC}" type="presParOf" srcId="{618D6EFF-9DFA-4B21-95EA-96C5B0D200F0}" destId="{5764469E-6AF1-4836-9A3C-26F01D51D534}" srcOrd="4" destOrd="0" presId="urn:microsoft.com/office/officeart/2005/8/layout/list1"/>
    <dgm:cxn modelId="{11BE7F4A-4DE1-4ADF-92AD-C0ACC0EBC6C6}" type="presParOf" srcId="{5764469E-6AF1-4836-9A3C-26F01D51D534}" destId="{87829D03-FD21-462F-9558-28B9B575B007}" srcOrd="0" destOrd="0" presId="urn:microsoft.com/office/officeart/2005/8/layout/list1"/>
    <dgm:cxn modelId="{631BFE18-5C10-4D17-8128-DD06D9897C53}" type="presParOf" srcId="{5764469E-6AF1-4836-9A3C-26F01D51D534}" destId="{AB88AF2C-DD39-4798-B5DA-C7533095C42D}" srcOrd="1" destOrd="0" presId="urn:microsoft.com/office/officeart/2005/8/layout/list1"/>
    <dgm:cxn modelId="{B4BE29D8-0FE8-472E-BE75-59855B490181}" type="presParOf" srcId="{618D6EFF-9DFA-4B21-95EA-96C5B0D200F0}" destId="{687A4E14-4BAF-48E7-A593-1006B65475E3}" srcOrd="5" destOrd="0" presId="urn:microsoft.com/office/officeart/2005/8/layout/list1"/>
    <dgm:cxn modelId="{8C34081A-2475-4F35-8E9C-A866638824DE}" type="presParOf" srcId="{618D6EFF-9DFA-4B21-95EA-96C5B0D200F0}" destId="{525FD84F-448A-4A94-A770-58059E5A8357}" srcOrd="6" destOrd="0" presId="urn:microsoft.com/office/officeart/2005/8/layout/list1"/>
    <dgm:cxn modelId="{4B0B72CD-3688-4A77-905A-1A7E290862AF}" type="presParOf" srcId="{618D6EFF-9DFA-4B21-95EA-96C5B0D200F0}" destId="{D28BB3BA-DD3B-4713-8BEA-39CF1382DE24}" srcOrd="7" destOrd="0" presId="urn:microsoft.com/office/officeart/2005/8/layout/list1"/>
    <dgm:cxn modelId="{B3E64323-5A16-44D0-9323-A7411A93112F}" type="presParOf" srcId="{618D6EFF-9DFA-4B21-95EA-96C5B0D200F0}" destId="{E62563B9-2487-486D-92FA-E1AD6450601E}" srcOrd="8" destOrd="0" presId="urn:microsoft.com/office/officeart/2005/8/layout/list1"/>
    <dgm:cxn modelId="{DC834FD5-3262-4802-A1ED-9DC078DE96CF}" type="presParOf" srcId="{E62563B9-2487-486D-92FA-E1AD6450601E}" destId="{8C27742F-F285-4899-9DAF-4C9549A76056}" srcOrd="0" destOrd="0" presId="urn:microsoft.com/office/officeart/2005/8/layout/list1"/>
    <dgm:cxn modelId="{1460175D-2C9A-4BDE-9717-FDDD2D99B93A}" type="presParOf" srcId="{E62563B9-2487-486D-92FA-E1AD6450601E}" destId="{E0DDC5C6-B8E7-4975-BCF6-13A5E8ADF18E}" srcOrd="1" destOrd="0" presId="urn:microsoft.com/office/officeart/2005/8/layout/list1"/>
    <dgm:cxn modelId="{68C4D499-2FD1-4F16-A480-DA1DEB55C273}" type="presParOf" srcId="{618D6EFF-9DFA-4B21-95EA-96C5B0D200F0}" destId="{B5FB6C4F-2010-4EB6-873F-60CC503BB0F4}" srcOrd="9" destOrd="0" presId="urn:microsoft.com/office/officeart/2005/8/layout/list1"/>
    <dgm:cxn modelId="{8F288729-A804-411E-BEEB-B2E0E7D80ADA}" type="presParOf" srcId="{618D6EFF-9DFA-4B21-95EA-96C5B0D200F0}" destId="{BE772AB8-EF2C-4868-900B-1F5D117CB3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A0E24E-520E-47E8-AB7F-5DE3091C1F51}" type="doc">
      <dgm:prSet loTypeId="urn:microsoft.com/office/officeart/2005/8/layout/vList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4FE15335-8840-4D21-A6F8-76DE45CF253F}">
      <dgm:prSet phldrT="[텍스트]" custT="1"/>
      <dgm:spPr/>
      <dgm:t>
        <a:bodyPr/>
        <a:lstStyle/>
        <a:p>
          <a:pPr latinLnBrk="1"/>
          <a:r>
            <a:rPr lang="en-US" altLang="ko-KR" sz="2400" b="1" dirty="0" smtClean="0"/>
            <a:t>‘</a:t>
          </a:r>
          <a:r>
            <a:rPr lang="zh-CN" altLang="en-US" sz="2400" b="1" dirty="0" smtClean="0"/>
            <a:t>侵略</a:t>
          </a:r>
          <a:r>
            <a:rPr lang="en-US" altLang="ko-KR" sz="2400" b="1" dirty="0" smtClean="0"/>
            <a:t>’ </a:t>
          </a:r>
          <a:r>
            <a:rPr lang="zh-CN" altLang="en-US" sz="2400" b="1" dirty="0" smtClean="0"/>
            <a:t>全部删除</a:t>
          </a:r>
          <a:endParaRPr lang="ko-KR" altLang="en-US" sz="2400" b="0" dirty="0"/>
        </a:p>
      </dgm:t>
    </dgm:pt>
    <dgm:pt modelId="{499A9876-685D-46AD-A9A6-2D7DF5FB0CA7}" type="par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A9A22950-8327-4CB0-9E2B-ABADEC84AEB0}" type="sib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4FE17A66-1863-43C6-B717-16AC5F54F281}">
      <dgm:prSet phldrT="[텍스트]" custT="1"/>
      <dgm:spPr/>
      <dgm:t>
        <a:bodyPr/>
        <a:lstStyle/>
        <a:p>
          <a:pPr latinLnBrk="1"/>
          <a:r>
            <a:rPr lang="zh-CN" altLang="en-US" sz="1400" b="1" dirty="0" smtClean="0"/>
            <a:t>东南亚亚洲太平洋战争、侵略</a:t>
          </a:r>
          <a:endParaRPr lang="ko-KR" altLang="en-US" sz="1400" b="1" dirty="0"/>
        </a:p>
      </dgm:t>
    </dgm:pt>
    <dgm:pt modelId="{2DE970EA-F4DF-400E-B990-10071342AC07}" type="parTrans" cxnId="{FFEED1B2-BD98-40BA-9E87-8DD678967481}">
      <dgm:prSet/>
      <dgm:spPr/>
      <dgm:t>
        <a:bodyPr/>
        <a:lstStyle/>
        <a:p>
          <a:pPr latinLnBrk="1"/>
          <a:endParaRPr lang="ko-KR" altLang="en-US"/>
        </a:p>
      </dgm:t>
    </dgm:pt>
    <dgm:pt modelId="{782B58F3-B368-4A21-9BA4-D5CD8116D26A}" type="sibTrans" cxnId="{FFEED1B2-BD98-40BA-9E87-8DD678967481}">
      <dgm:prSet/>
      <dgm:spPr/>
      <dgm:t>
        <a:bodyPr/>
        <a:lstStyle/>
        <a:p>
          <a:pPr latinLnBrk="1"/>
          <a:endParaRPr lang="ko-KR" altLang="en-US"/>
        </a:p>
      </dgm:t>
    </dgm:pt>
    <dgm:pt modelId="{D4A8FF5C-F93A-4A78-A24A-8E6DF2399773}">
      <dgm:prSet phldrT="[텍스트]" custT="1"/>
      <dgm:spPr/>
      <dgm:t>
        <a:bodyPr anchor="ctr"/>
        <a:lstStyle/>
        <a:p>
          <a:pPr latinLnBrk="1"/>
          <a:r>
            <a:rPr lang="zh-CN" altLang="en-US" sz="2400" b="1" dirty="0" smtClean="0"/>
            <a:t>内容删除</a:t>
          </a:r>
          <a:endParaRPr lang="ko-KR" altLang="en-US" sz="2400" b="1" dirty="0"/>
        </a:p>
      </dgm:t>
    </dgm:pt>
    <dgm:pt modelId="{6352F892-FA62-41C2-A4E8-8B1B639FEB25}" type="par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C2A20FB2-AEB4-488E-AC00-9CF0AB7D02B9}" type="sib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BA06DA3B-1AEA-4C17-8896-25081D1243EE}">
      <dgm:prSet phldrT="[텍스트]" custT="1"/>
      <dgm:spPr/>
      <dgm:t>
        <a:bodyPr anchor="ctr"/>
        <a:lstStyle/>
        <a:p>
          <a:pPr latinLnBrk="1"/>
          <a:r>
            <a:rPr lang="zh-CN" altLang="en-US" sz="1800" b="1" dirty="0" smtClean="0"/>
            <a:t>日本侵略朝鲜的武器</a:t>
          </a:r>
          <a:endParaRPr lang="ko-KR" altLang="en-US" sz="1800" b="1" dirty="0"/>
        </a:p>
      </dgm:t>
    </dgm:pt>
    <dgm:pt modelId="{464B5A4A-4133-4D82-9B49-98EC104C6C36}" type="parTrans" cxnId="{457C32BF-E579-4135-95BA-0E3302EDCF37}">
      <dgm:prSet/>
      <dgm:spPr/>
      <dgm:t>
        <a:bodyPr/>
        <a:lstStyle/>
        <a:p>
          <a:pPr latinLnBrk="1"/>
          <a:endParaRPr lang="ko-KR" altLang="en-US"/>
        </a:p>
      </dgm:t>
    </dgm:pt>
    <dgm:pt modelId="{FA3C7EEF-94CA-4CD3-B603-0926126AF7B4}" type="sibTrans" cxnId="{457C32BF-E579-4135-95BA-0E3302EDCF37}">
      <dgm:prSet/>
      <dgm:spPr/>
      <dgm:t>
        <a:bodyPr/>
        <a:lstStyle/>
        <a:p>
          <a:pPr latinLnBrk="1"/>
          <a:endParaRPr lang="ko-KR" altLang="en-US"/>
        </a:p>
      </dgm:t>
    </dgm:pt>
    <dgm:pt modelId="{872053EB-7CDA-4AE9-9884-F28AD4CBD5B7}">
      <dgm:prSet phldrT="[텍스트]" custT="1"/>
      <dgm:spPr/>
      <dgm:t>
        <a:bodyPr anchor="ctr"/>
        <a:lstStyle/>
        <a:p>
          <a:pPr latinLnBrk="1"/>
          <a:r>
            <a:rPr lang="zh-CN" altLang="en-US" sz="2400" b="1" dirty="0" smtClean="0"/>
            <a:t>题目修改</a:t>
          </a:r>
          <a:endParaRPr lang="ko-KR" altLang="en-US" sz="2400" b="1" dirty="0"/>
        </a:p>
      </dgm:t>
    </dgm:pt>
    <dgm:pt modelId="{B4862646-C547-4EC1-85FF-2564E6885F9F}" type="par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2AF73B09-2A2F-4C50-97CB-58D40D157E4E}" type="sib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3060E783-C843-4FEC-95DB-9B7C39AC6465}">
      <dgm:prSet phldrT="[텍스트]" custT="1"/>
      <dgm:spPr/>
      <dgm:t>
        <a:bodyPr anchor="ctr"/>
        <a:lstStyle/>
        <a:p>
          <a:pPr latinLnBrk="1"/>
          <a:r>
            <a:rPr lang="zh-CN" altLang="en-US" sz="1800" b="1" dirty="0" smtClean="0"/>
            <a:t>日本侵略中国→第二次世界大战和日本</a:t>
          </a:r>
          <a:endParaRPr lang="ko-KR" altLang="en-US" sz="1800" b="1" dirty="0"/>
        </a:p>
      </dgm:t>
    </dgm:pt>
    <dgm:pt modelId="{2A2A9CB7-CF7B-4F85-ABF5-A6E47C50024E}" type="parTrans" cxnId="{792A49A4-8D15-43CA-BED3-40D138E83EFD}">
      <dgm:prSet/>
      <dgm:spPr/>
      <dgm:t>
        <a:bodyPr/>
        <a:lstStyle/>
        <a:p>
          <a:pPr latinLnBrk="1"/>
          <a:endParaRPr lang="ko-KR" altLang="en-US"/>
        </a:p>
      </dgm:t>
    </dgm:pt>
    <dgm:pt modelId="{E6A919AD-BA48-4191-98BE-09C08DEFC788}" type="sibTrans" cxnId="{792A49A4-8D15-43CA-BED3-40D138E83EFD}">
      <dgm:prSet/>
      <dgm:spPr/>
      <dgm:t>
        <a:bodyPr/>
        <a:lstStyle/>
        <a:p>
          <a:pPr latinLnBrk="1"/>
          <a:endParaRPr lang="ko-KR" altLang="en-US"/>
        </a:p>
      </dgm:t>
    </dgm:pt>
    <dgm:pt modelId="{B27F4316-21AF-44A7-A80E-BA3D05400E3D}">
      <dgm:prSet phldrT="[텍스트]" custT="1"/>
      <dgm:spPr/>
      <dgm:t>
        <a:bodyPr anchor="ctr"/>
        <a:lstStyle/>
        <a:p>
          <a:pPr latinLnBrk="1"/>
          <a:r>
            <a:rPr lang="zh-CN" altLang="en-US" sz="2400" b="1" dirty="0" smtClean="0"/>
            <a:t>侵略</a:t>
          </a:r>
          <a:r>
            <a:rPr lang="ko-KR" altLang="en-US" sz="2400" b="1" dirty="0" smtClean="0"/>
            <a:t>→</a:t>
          </a:r>
          <a:r>
            <a:rPr lang="zh-CN" altLang="en-US" sz="2400" b="1" dirty="0" smtClean="0"/>
            <a:t>进军</a:t>
          </a:r>
          <a:endParaRPr lang="ko-KR" altLang="en-US" sz="2400" b="1" dirty="0"/>
        </a:p>
      </dgm:t>
    </dgm:pt>
    <dgm:pt modelId="{A9E92545-0D9E-47AA-AEBF-7428FB598269}" type="par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D3AB946-BF3A-4869-9A16-CA7A6ED5A155}" type="sib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87528AE-59DA-4FA0-9799-8C80D6114B29}">
      <dgm:prSet phldrT="[텍스트]" custT="1"/>
      <dgm:spPr/>
      <dgm:t>
        <a:bodyPr anchor="ctr"/>
        <a:lstStyle/>
        <a:p>
          <a:pPr latinLnBrk="1"/>
          <a:r>
            <a:rPr lang="zh-CN" altLang="en-US" sz="1600" b="1" dirty="0" smtClean="0"/>
            <a:t>朝鲜侵略、侵略满洲、侵略中国侵略以及其他对亚洲国家的侵略</a:t>
          </a:r>
          <a:endParaRPr lang="ko-KR" altLang="en-US" sz="1600" b="1" dirty="0"/>
        </a:p>
      </dgm:t>
    </dgm:pt>
    <dgm:pt modelId="{C78E9BBA-B550-4352-B83E-93E8B0C7F34F}" type="parTrans" cxnId="{228196F3-4148-4E46-929F-518F8DE3A014}">
      <dgm:prSet/>
      <dgm:spPr/>
      <dgm:t>
        <a:bodyPr/>
        <a:lstStyle/>
        <a:p>
          <a:pPr latinLnBrk="1"/>
          <a:endParaRPr lang="ko-KR" altLang="en-US"/>
        </a:p>
      </dgm:t>
    </dgm:pt>
    <dgm:pt modelId="{A4BA7087-D6D5-4D9B-BD84-98A5CD1F7E52}" type="sibTrans" cxnId="{228196F3-4148-4E46-929F-518F8DE3A014}">
      <dgm:prSet/>
      <dgm:spPr/>
      <dgm:t>
        <a:bodyPr/>
        <a:lstStyle/>
        <a:p>
          <a:pPr latinLnBrk="1"/>
          <a:endParaRPr lang="ko-KR" altLang="en-US"/>
        </a:p>
      </dgm:t>
    </dgm:pt>
    <dgm:pt modelId="{0F6E9E0C-F09F-4BEE-9A6F-9748946BC045}">
      <dgm:prSet phldrT="[텍스트]" custT="1"/>
      <dgm:spPr/>
      <dgm:t>
        <a:bodyPr/>
        <a:lstStyle/>
        <a:p>
          <a:pPr latinLnBrk="1"/>
          <a:r>
            <a:rPr lang="zh-CN" altLang="en-US" sz="1400" b="1" dirty="0" smtClean="0"/>
            <a:t>世界和日本帝国主义侵略亚洲</a:t>
          </a:r>
          <a:endParaRPr lang="ko-KR" altLang="en-US" sz="1400" b="1" dirty="0"/>
        </a:p>
      </dgm:t>
    </dgm:pt>
    <dgm:pt modelId="{786A4F5F-B58B-4060-A4A0-52A037317A9C}" type="sibTrans" cxnId="{5EA16ADB-06AE-4811-9649-C92D3686010A}">
      <dgm:prSet/>
      <dgm:spPr/>
      <dgm:t>
        <a:bodyPr/>
        <a:lstStyle/>
        <a:p>
          <a:pPr latinLnBrk="1"/>
          <a:endParaRPr lang="ko-KR" altLang="en-US"/>
        </a:p>
      </dgm:t>
    </dgm:pt>
    <dgm:pt modelId="{5F4AE10D-9965-4CDB-9035-3A4E92ED9B9B}" type="parTrans" cxnId="{5EA16ADB-06AE-4811-9649-C92D3686010A}">
      <dgm:prSet/>
      <dgm:spPr/>
      <dgm:t>
        <a:bodyPr/>
        <a:lstStyle/>
        <a:p>
          <a:pPr latinLnBrk="1"/>
          <a:endParaRPr lang="ko-KR" altLang="en-US"/>
        </a:p>
      </dgm:t>
    </dgm:pt>
    <dgm:pt modelId="{9DAFD325-DADE-4568-AE41-5D8AE086D286}">
      <dgm:prSet custT="1"/>
      <dgm:spPr/>
      <dgm:t>
        <a:bodyPr/>
        <a:lstStyle/>
        <a:p>
          <a:endParaRPr lang="zh-CN" altLang="en-US" sz="1400" b="1" dirty="0" smtClean="0"/>
        </a:p>
      </dgm:t>
    </dgm:pt>
    <dgm:pt modelId="{9075451C-B8AE-4F25-8901-2D01F02F383B}" type="parTrans" cxnId="{76A2F57A-A8D2-42CC-858B-509816A56956}">
      <dgm:prSet/>
      <dgm:spPr/>
      <dgm:t>
        <a:bodyPr/>
        <a:lstStyle/>
        <a:p>
          <a:endParaRPr lang="zh-CN" altLang="en-US"/>
        </a:p>
      </dgm:t>
    </dgm:pt>
    <dgm:pt modelId="{E923636A-E5BE-430B-AF57-6A01CEC56341}" type="sibTrans" cxnId="{76A2F57A-A8D2-42CC-858B-509816A56956}">
      <dgm:prSet/>
      <dgm:spPr/>
      <dgm:t>
        <a:bodyPr/>
        <a:lstStyle/>
        <a:p>
          <a:endParaRPr lang="zh-CN" altLang="en-US"/>
        </a:p>
      </dgm:t>
    </dgm:pt>
    <dgm:pt modelId="{6007CF66-3F2D-4C91-81F8-8845908FB33D}" type="pres">
      <dgm:prSet presAssocID="{ACA0E24E-520E-47E8-AB7F-5DE3091C1F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08FD2-E73E-4FCA-AADC-38754E2FAA49}" type="pres">
      <dgm:prSet presAssocID="{4FE15335-8840-4D21-A6F8-76DE45CF253F}" presName="comp" presStyleCnt="0"/>
      <dgm:spPr/>
    </dgm:pt>
    <dgm:pt modelId="{EE4D4CB6-DC28-4772-B42D-5272F5E64B56}" type="pres">
      <dgm:prSet presAssocID="{4FE15335-8840-4D21-A6F8-76DE45CF253F}" presName="box" presStyleLbl="node1" presStyleIdx="0" presStyleCnt="4" custScaleY="97633" custLinFactNeighborX="288"/>
      <dgm:spPr/>
      <dgm:t>
        <a:bodyPr/>
        <a:lstStyle/>
        <a:p>
          <a:pPr latinLnBrk="1"/>
          <a:endParaRPr lang="ko-KR" altLang="en-US"/>
        </a:p>
      </dgm:t>
    </dgm:pt>
    <dgm:pt modelId="{3B57FDCB-489F-4A90-94B0-14946F35B12A}" type="pres">
      <dgm:prSet presAssocID="{4FE15335-8840-4D21-A6F8-76DE45CF253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8F5884-6A48-497D-AB72-286814F901F0}" type="pres">
      <dgm:prSet presAssocID="{4FE15335-8840-4D21-A6F8-76DE45CF25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40503A-2851-4603-9BEA-C97EA3E3FBF6}" type="pres">
      <dgm:prSet presAssocID="{A9A22950-8327-4CB0-9E2B-ABADEC84AEB0}" presName="spacer" presStyleCnt="0"/>
      <dgm:spPr/>
    </dgm:pt>
    <dgm:pt modelId="{A89215C4-86C0-4687-B2DE-9D37EE329C33}" type="pres">
      <dgm:prSet presAssocID="{D4A8FF5C-F93A-4A78-A24A-8E6DF2399773}" presName="comp" presStyleCnt="0"/>
      <dgm:spPr/>
    </dgm:pt>
    <dgm:pt modelId="{753AEDFB-38E4-4120-A755-9A8458C43915}" type="pres">
      <dgm:prSet presAssocID="{D4A8FF5C-F93A-4A78-A24A-8E6DF2399773}" presName="box" presStyleLbl="node1" presStyleIdx="1" presStyleCnt="4" custScaleY="90681"/>
      <dgm:spPr/>
      <dgm:t>
        <a:bodyPr/>
        <a:lstStyle/>
        <a:p>
          <a:pPr latinLnBrk="1"/>
          <a:endParaRPr lang="ko-KR" altLang="en-US"/>
        </a:p>
      </dgm:t>
    </dgm:pt>
    <dgm:pt modelId="{D5EB00A1-FD25-4B27-B230-64497A8B27A7}" type="pres">
      <dgm:prSet presAssocID="{D4A8FF5C-F93A-4A78-A24A-8E6DF2399773}" presName="img" presStyleLbl="fgImgPlace1" presStyleIdx="1" presStyleCnt="4" custScaleY="97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1626AB-6925-4D5F-9F6A-7B62A7C08568}" type="pres">
      <dgm:prSet presAssocID="{D4A8FF5C-F93A-4A78-A24A-8E6DF23997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9B685B-BB50-4E96-BBA1-99A6DE2B85F7}" type="pres">
      <dgm:prSet presAssocID="{C2A20FB2-AEB4-488E-AC00-9CF0AB7D02B9}" presName="spacer" presStyleCnt="0"/>
      <dgm:spPr/>
    </dgm:pt>
    <dgm:pt modelId="{0E78FE69-6474-4DD4-B59F-DAE53EED005F}" type="pres">
      <dgm:prSet presAssocID="{872053EB-7CDA-4AE9-9884-F28AD4CBD5B7}" presName="comp" presStyleCnt="0"/>
      <dgm:spPr/>
    </dgm:pt>
    <dgm:pt modelId="{FAB020B0-AA50-443D-8B68-3E98ACB62E6D}" type="pres">
      <dgm:prSet presAssocID="{872053EB-7CDA-4AE9-9884-F28AD4CBD5B7}" presName="box" presStyleLbl="node1" presStyleIdx="2" presStyleCnt="4" custScaleY="80441"/>
      <dgm:spPr/>
      <dgm:t>
        <a:bodyPr/>
        <a:lstStyle/>
        <a:p>
          <a:pPr latinLnBrk="1"/>
          <a:endParaRPr lang="ko-KR" altLang="en-US"/>
        </a:p>
      </dgm:t>
    </dgm:pt>
    <dgm:pt modelId="{ADB19F60-F5E1-498B-A67C-9ABCF10ABBFE}" type="pres">
      <dgm:prSet presAssocID="{872053EB-7CDA-4AE9-9884-F28AD4CBD5B7}" presName="img" presStyleLbl="fgImgPlace1" presStyleIdx="2" presStyleCnt="4" custScaleY="866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9E6377-E4B9-4CAD-94FB-F1AD6B5F4E0A}" type="pres">
      <dgm:prSet presAssocID="{872053EB-7CDA-4AE9-9884-F28AD4CBD5B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D10FB5-EE94-4500-8FF3-12606ED9CE18}" type="pres">
      <dgm:prSet presAssocID="{2AF73B09-2A2F-4C50-97CB-58D40D157E4E}" presName="spacer" presStyleCnt="0"/>
      <dgm:spPr/>
    </dgm:pt>
    <dgm:pt modelId="{F565A88E-706F-402D-AE6D-8980373A2AEF}" type="pres">
      <dgm:prSet presAssocID="{B27F4316-21AF-44A7-A80E-BA3D05400E3D}" presName="comp" presStyleCnt="0"/>
      <dgm:spPr/>
    </dgm:pt>
    <dgm:pt modelId="{9A73A99E-A417-488B-8D1B-F9FC56324EF0}" type="pres">
      <dgm:prSet presAssocID="{B27F4316-21AF-44A7-A80E-BA3D05400E3D}" presName="box" presStyleLbl="node1" presStyleIdx="3" presStyleCnt="4" custScaleY="75145"/>
      <dgm:spPr/>
      <dgm:t>
        <a:bodyPr/>
        <a:lstStyle/>
        <a:p>
          <a:pPr latinLnBrk="1"/>
          <a:endParaRPr lang="ko-KR" altLang="en-US"/>
        </a:p>
      </dgm:t>
    </dgm:pt>
    <dgm:pt modelId="{71E90197-CCC9-43A9-A0EF-31805D89BCCC}" type="pres">
      <dgm:prSet presAssocID="{B27F4316-21AF-44A7-A80E-BA3D05400E3D}" presName="img" presStyleLbl="fgImgPlace1" presStyleIdx="3" presStyleCnt="4" custScaleY="750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70A450-AA8D-479D-8AC5-5A182121DB5B}" type="pres">
      <dgm:prSet presAssocID="{B27F4316-21AF-44A7-A80E-BA3D05400E3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8677E6B-25CC-433D-A1FD-3A92EC358E56}" type="presOf" srcId="{D4A8FF5C-F93A-4A78-A24A-8E6DF2399773}" destId="{753AEDFB-38E4-4120-A755-9A8458C43915}" srcOrd="0" destOrd="0" presId="urn:microsoft.com/office/officeart/2005/8/layout/vList4"/>
    <dgm:cxn modelId="{A2571D4B-02C2-4F09-B8FC-C996C91251E2}" type="presOf" srcId="{872053EB-7CDA-4AE9-9884-F28AD4CBD5B7}" destId="{F29E6377-E4B9-4CAD-94FB-F1AD6B5F4E0A}" srcOrd="1" destOrd="0" presId="urn:microsoft.com/office/officeart/2005/8/layout/vList4"/>
    <dgm:cxn modelId="{88016813-91DD-4EEC-91FD-5F1D2563876A}" type="presOf" srcId="{BA06DA3B-1AEA-4C17-8896-25081D1243EE}" destId="{753AEDFB-38E4-4120-A755-9A8458C43915}" srcOrd="0" destOrd="1" presId="urn:microsoft.com/office/officeart/2005/8/layout/vList4"/>
    <dgm:cxn modelId="{792A49A4-8D15-43CA-BED3-40D138E83EFD}" srcId="{872053EB-7CDA-4AE9-9884-F28AD4CBD5B7}" destId="{3060E783-C843-4FEC-95DB-9B7C39AC6465}" srcOrd="0" destOrd="0" parTransId="{2A2A9CB7-CF7B-4F85-ABF5-A6E47C50024E}" sibTransId="{E6A919AD-BA48-4191-98BE-09C08DEFC788}"/>
    <dgm:cxn modelId="{3C7E3591-F192-439E-B8CC-109675369299}" srcId="{ACA0E24E-520E-47E8-AB7F-5DE3091C1F51}" destId="{D4A8FF5C-F93A-4A78-A24A-8E6DF2399773}" srcOrd="1" destOrd="0" parTransId="{6352F892-FA62-41C2-A4E8-8B1B639FEB25}" sibTransId="{C2A20FB2-AEB4-488E-AC00-9CF0AB7D02B9}"/>
    <dgm:cxn modelId="{ED7621CE-CB39-4790-A453-E287F848435F}" type="presOf" srcId="{3060E783-C843-4FEC-95DB-9B7C39AC6465}" destId="{FAB020B0-AA50-443D-8B68-3E98ACB62E6D}" srcOrd="0" destOrd="1" presId="urn:microsoft.com/office/officeart/2005/8/layout/vList4"/>
    <dgm:cxn modelId="{559FAC64-8FEC-4FD8-910F-4C85C69B34BD}" srcId="{ACA0E24E-520E-47E8-AB7F-5DE3091C1F51}" destId="{B27F4316-21AF-44A7-A80E-BA3D05400E3D}" srcOrd="3" destOrd="0" parTransId="{A9E92545-0D9E-47AA-AEBF-7428FB598269}" sibTransId="{6D3AB946-BF3A-4869-9A16-CA7A6ED5A155}"/>
    <dgm:cxn modelId="{746C3D29-B657-471D-B286-A2A88D6BA5C6}" type="presOf" srcId="{B27F4316-21AF-44A7-A80E-BA3D05400E3D}" destId="{9A73A99E-A417-488B-8D1B-F9FC56324EF0}" srcOrd="0" destOrd="0" presId="urn:microsoft.com/office/officeart/2005/8/layout/vList4"/>
    <dgm:cxn modelId="{06D37C4E-01E7-4A16-BE9D-73E32BC78235}" type="presOf" srcId="{3060E783-C843-4FEC-95DB-9B7C39AC6465}" destId="{F29E6377-E4B9-4CAD-94FB-F1AD6B5F4E0A}" srcOrd="1" destOrd="1" presId="urn:microsoft.com/office/officeart/2005/8/layout/vList4"/>
    <dgm:cxn modelId="{76A2F57A-A8D2-42CC-858B-509816A56956}" srcId="{4FE15335-8840-4D21-A6F8-76DE45CF253F}" destId="{9DAFD325-DADE-4568-AE41-5D8AE086D286}" srcOrd="2" destOrd="0" parTransId="{9075451C-B8AE-4F25-8901-2D01F02F383B}" sibTransId="{E923636A-E5BE-430B-AF57-6A01CEC56341}"/>
    <dgm:cxn modelId="{B71E1D9C-9C5C-47BC-BAEA-A63222DEFC39}" type="presOf" srcId="{4FE17A66-1863-43C6-B717-16AC5F54F281}" destId="{EE4D4CB6-DC28-4772-B42D-5272F5E64B56}" srcOrd="0" destOrd="2" presId="urn:microsoft.com/office/officeart/2005/8/layout/vList4"/>
    <dgm:cxn modelId="{68E02689-A66E-467C-A0F2-F8801A2D6C87}" type="presOf" srcId="{4FE15335-8840-4D21-A6F8-76DE45CF253F}" destId="{EE4D4CB6-DC28-4772-B42D-5272F5E64B56}" srcOrd="0" destOrd="0" presId="urn:microsoft.com/office/officeart/2005/8/layout/vList4"/>
    <dgm:cxn modelId="{925ED51A-7EE7-46F9-BA0E-ACEDF2011DEA}" type="presOf" srcId="{9DAFD325-DADE-4568-AE41-5D8AE086D286}" destId="{EE4D4CB6-DC28-4772-B42D-5272F5E64B56}" srcOrd="0" destOrd="3" presId="urn:microsoft.com/office/officeart/2005/8/layout/vList4"/>
    <dgm:cxn modelId="{4CB00B59-870A-4F8E-8991-5A97200C3440}" type="presOf" srcId="{872053EB-7CDA-4AE9-9884-F28AD4CBD5B7}" destId="{FAB020B0-AA50-443D-8B68-3E98ACB62E6D}" srcOrd="0" destOrd="0" presId="urn:microsoft.com/office/officeart/2005/8/layout/vList4"/>
    <dgm:cxn modelId="{B19B971E-B59C-4338-AC2F-4AD46CFCDEA4}" type="presOf" srcId="{0F6E9E0C-F09F-4BEE-9A6F-9748946BC045}" destId="{028F5884-6A48-497D-AB72-286814F901F0}" srcOrd="1" destOrd="1" presId="urn:microsoft.com/office/officeart/2005/8/layout/vList4"/>
    <dgm:cxn modelId="{07E5B734-0AC6-40CB-BE24-B3B4B5FCA53C}" type="presOf" srcId="{0F6E9E0C-F09F-4BEE-9A6F-9748946BC045}" destId="{EE4D4CB6-DC28-4772-B42D-5272F5E64B56}" srcOrd="0" destOrd="1" presId="urn:microsoft.com/office/officeart/2005/8/layout/vList4"/>
    <dgm:cxn modelId="{8E7B42B8-0424-44A5-95CC-AF21615AD1D5}" type="presOf" srcId="{687528AE-59DA-4FA0-9799-8C80D6114B29}" destId="{1170A450-AA8D-479D-8AC5-5A182121DB5B}" srcOrd="1" destOrd="1" presId="urn:microsoft.com/office/officeart/2005/8/layout/vList4"/>
    <dgm:cxn modelId="{24648720-500B-484D-8D71-76355883CAB9}" type="presOf" srcId="{ACA0E24E-520E-47E8-AB7F-5DE3091C1F51}" destId="{6007CF66-3F2D-4C91-81F8-8845908FB33D}" srcOrd="0" destOrd="0" presId="urn:microsoft.com/office/officeart/2005/8/layout/vList4"/>
    <dgm:cxn modelId="{70DB5CC1-E138-470C-B378-C9BDEF3159D3}" type="presOf" srcId="{D4A8FF5C-F93A-4A78-A24A-8E6DF2399773}" destId="{331626AB-6925-4D5F-9F6A-7B62A7C08568}" srcOrd="1" destOrd="0" presId="urn:microsoft.com/office/officeart/2005/8/layout/vList4"/>
    <dgm:cxn modelId="{E009C4C4-6D38-408A-BD97-9E5A609CE8CE}" srcId="{ACA0E24E-520E-47E8-AB7F-5DE3091C1F51}" destId="{872053EB-7CDA-4AE9-9884-F28AD4CBD5B7}" srcOrd="2" destOrd="0" parTransId="{B4862646-C547-4EC1-85FF-2564E6885F9F}" sibTransId="{2AF73B09-2A2F-4C50-97CB-58D40D157E4E}"/>
    <dgm:cxn modelId="{FFEED1B2-BD98-40BA-9E87-8DD678967481}" srcId="{4FE15335-8840-4D21-A6F8-76DE45CF253F}" destId="{4FE17A66-1863-43C6-B717-16AC5F54F281}" srcOrd="1" destOrd="0" parTransId="{2DE970EA-F4DF-400E-B990-10071342AC07}" sibTransId="{782B58F3-B368-4A21-9BA4-D5CD8116D26A}"/>
    <dgm:cxn modelId="{C73313CB-2FC1-4B5D-90BD-7980EE4E3068}" type="presOf" srcId="{9DAFD325-DADE-4568-AE41-5D8AE086D286}" destId="{028F5884-6A48-497D-AB72-286814F901F0}" srcOrd="1" destOrd="3" presId="urn:microsoft.com/office/officeart/2005/8/layout/vList4"/>
    <dgm:cxn modelId="{228196F3-4148-4E46-929F-518F8DE3A014}" srcId="{B27F4316-21AF-44A7-A80E-BA3D05400E3D}" destId="{687528AE-59DA-4FA0-9799-8C80D6114B29}" srcOrd="0" destOrd="0" parTransId="{C78E9BBA-B550-4352-B83E-93E8B0C7F34F}" sibTransId="{A4BA7087-D6D5-4D9B-BD84-98A5CD1F7E52}"/>
    <dgm:cxn modelId="{CCE4A2EE-C934-42B7-9BB1-CE26EF40DEC6}" type="presOf" srcId="{B27F4316-21AF-44A7-A80E-BA3D05400E3D}" destId="{1170A450-AA8D-479D-8AC5-5A182121DB5B}" srcOrd="1" destOrd="0" presId="urn:microsoft.com/office/officeart/2005/8/layout/vList4"/>
    <dgm:cxn modelId="{8EB3A23D-8495-43C0-B207-580A886918BC}" srcId="{ACA0E24E-520E-47E8-AB7F-5DE3091C1F51}" destId="{4FE15335-8840-4D21-A6F8-76DE45CF253F}" srcOrd="0" destOrd="0" parTransId="{499A9876-685D-46AD-A9A6-2D7DF5FB0CA7}" sibTransId="{A9A22950-8327-4CB0-9E2B-ABADEC84AEB0}"/>
    <dgm:cxn modelId="{37138371-6E45-407F-8457-B2D812B361E0}" type="presOf" srcId="{BA06DA3B-1AEA-4C17-8896-25081D1243EE}" destId="{331626AB-6925-4D5F-9F6A-7B62A7C08568}" srcOrd="1" destOrd="1" presId="urn:microsoft.com/office/officeart/2005/8/layout/vList4"/>
    <dgm:cxn modelId="{85C9B4F5-FD7F-4C65-AE56-E12A574F4B63}" type="presOf" srcId="{4FE15335-8840-4D21-A6F8-76DE45CF253F}" destId="{028F5884-6A48-497D-AB72-286814F901F0}" srcOrd="1" destOrd="0" presId="urn:microsoft.com/office/officeart/2005/8/layout/vList4"/>
    <dgm:cxn modelId="{457C32BF-E579-4135-95BA-0E3302EDCF37}" srcId="{D4A8FF5C-F93A-4A78-A24A-8E6DF2399773}" destId="{BA06DA3B-1AEA-4C17-8896-25081D1243EE}" srcOrd="0" destOrd="0" parTransId="{464B5A4A-4133-4D82-9B49-98EC104C6C36}" sibTransId="{FA3C7EEF-94CA-4CD3-B603-0926126AF7B4}"/>
    <dgm:cxn modelId="{DE5A7B4D-C39B-47AF-AF77-AE0827631745}" type="presOf" srcId="{687528AE-59DA-4FA0-9799-8C80D6114B29}" destId="{9A73A99E-A417-488B-8D1B-F9FC56324EF0}" srcOrd="0" destOrd="1" presId="urn:microsoft.com/office/officeart/2005/8/layout/vList4"/>
    <dgm:cxn modelId="{5EA16ADB-06AE-4811-9649-C92D3686010A}" srcId="{4FE15335-8840-4D21-A6F8-76DE45CF253F}" destId="{0F6E9E0C-F09F-4BEE-9A6F-9748946BC045}" srcOrd="0" destOrd="0" parTransId="{5F4AE10D-9965-4CDB-9035-3A4E92ED9B9B}" sibTransId="{786A4F5F-B58B-4060-A4A0-52A037317A9C}"/>
    <dgm:cxn modelId="{913EAC10-523F-4CBF-B093-465B86671DA1}" type="presOf" srcId="{4FE17A66-1863-43C6-B717-16AC5F54F281}" destId="{028F5884-6A48-497D-AB72-286814F901F0}" srcOrd="1" destOrd="2" presId="urn:microsoft.com/office/officeart/2005/8/layout/vList4"/>
    <dgm:cxn modelId="{E612A529-402D-4CE1-B05F-FFE59FCDFA25}" type="presParOf" srcId="{6007CF66-3F2D-4C91-81F8-8845908FB33D}" destId="{E0708FD2-E73E-4FCA-AADC-38754E2FAA49}" srcOrd="0" destOrd="0" presId="urn:microsoft.com/office/officeart/2005/8/layout/vList4"/>
    <dgm:cxn modelId="{AF2A4D58-AF54-4A9B-98BE-74E48BAFE94A}" type="presParOf" srcId="{E0708FD2-E73E-4FCA-AADC-38754E2FAA49}" destId="{EE4D4CB6-DC28-4772-B42D-5272F5E64B56}" srcOrd="0" destOrd="0" presId="urn:microsoft.com/office/officeart/2005/8/layout/vList4"/>
    <dgm:cxn modelId="{0A9B4DC5-ECDC-4337-91D6-E793ECB0D6A9}" type="presParOf" srcId="{E0708FD2-E73E-4FCA-AADC-38754E2FAA49}" destId="{3B57FDCB-489F-4A90-94B0-14946F35B12A}" srcOrd="1" destOrd="0" presId="urn:microsoft.com/office/officeart/2005/8/layout/vList4"/>
    <dgm:cxn modelId="{6ACF7229-1986-4267-ADC0-D32F8428B519}" type="presParOf" srcId="{E0708FD2-E73E-4FCA-AADC-38754E2FAA49}" destId="{028F5884-6A48-497D-AB72-286814F901F0}" srcOrd="2" destOrd="0" presId="urn:microsoft.com/office/officeart/2005/8/layout/vList4"/>
    <dgm:cxn modelId="{499C930A-7660-4358-9009-649D0010111C}" type="presParOf" srcId="{6007CF66-3F2D-4C91-81F8-8845908FB33D}" destId="{A940503A-2851-4603-9BEA-C97EA3E3FBF6}" srcOrd="1" destOrd="0" presId="urn:microsoft.com/office/officeart/2005/8/layout/vList4"/>
    <dgm:cxn modelId="{DE094D13-3797-481B-A73F-1273095E160F}" type="presParOf" srcId="{6007CF66-3F2D-4C91-81F8-8845908FB33D}" destId="{A89215C4-86C0-4687-B2DE-9D37EE329C33}" srcOrd="2" destOrd="0" presId="urn:microsoft.com/office/officeart/2005/8/layout/vList4"/>
    <dgm:cxn modelId="{3F1213AF-48B4-49D0-B4CB-833C3057971C}" type="presParOf" srcId="{A89215C4-86C0-4687-B2DE-9D37EE329C33}" destId="{753AEDFB-38E4-4120-A755-9A8458C43915}" srcOrd="0" destOrd="0" presId="urn:microsoft.com/office/officeart/2005/8/layout/vList4"/>
    <dgm:cxn modelId="{4EC84FBA-910E-4662-A8E5-A7B78A8C99E8}" type="presParOf" srcId="{A89215C4-86C0-4687-B2DE-9D37EE329C33}" destId="{D5EB00A1-FD25-4B27-B230-64497A8B27A7}" srcOrd="1" destOrd="0" presId="urn:microsoft.com/office/officeart/2005/8/layout/vList4"/>
    <dgm:cxn modelId="{A2B46AF9-3FB6-4F19-99D9-6E188788219F}" type="presParOf" srcId="{A89215C4-86C0-4687-B2DE-9D37EE329C33}" destId="{331626AB-6925-4D5F-9F6A-7B62A7C08568}" srcOrd="2" destOrd="0" presId="urn:microsoft.com/office/officeart/2005/8/layout/vList4"/>
    <dgm:cxn modelId="{36832931-44FA-40FB-87A5-434096F14419}" type="presParOf" srcId="{6007CF66-3F2D-4C91-81F8-8845908FB33D}" destId="{F69B685B-BB50-4E96-BBA1-99A6DE2B85F7}" srcOrd="3" destOrd="0" presId="urn:microsoft.com/office/officeart/2005/8/layout/vList4"/>
    <dgm:cxn modelId="{045FA99B-E391-455D-9C31-4C8AE69B94E3}" type="presParOf" srcId="{6007CF66-3F2D-4C91-81F8-8845908FB33D}" destId="{0E78FE69-6474-4DD4-B59F-DAE53EED005F}" srcOrd="4" destOrd="0" presId="urn:microsoft.com/office/officeart/2005/8/layout/vList4"/>
    <dgm:cxn modelId="{03F281B3-EB76-4D2B-AEA1-B984013FEDDE}" type="presParOf" srcId="{0E78FE69-6474-4DD4-B59F-DAE53EED005F}" destId="{FAB020B0-AA50-443D-8B68-3E98ACB62E6D}" srcOrd="0" destOrd="0" presId="urn:microsoft.com/office/officeart/2005/8/layout/vList4"/>
    <dgm:cxn modelId="{3B6496FA-D357-48EE-BAE1-77A9018FF00F}" type="presParOf" srcId="{0E78FE69-6474-4DD4-B59F-DAE53EED005F}" destId="{ADB19F60-F5E1-498B-A67C-9ABCF10ABBFE}" srcOrd="1" destOrd="0" presId="urn:microsoft.com/office/officeart/2005/8/layout/vList4"/>
    <dgm:cxn modelId="{A13F2A70-4188-4351-B967-618365D07D0D}" type="presParOf" srcId="{0E78FE69-6474-4DD4-B59F-DAE53EED005F}" destId="{F29E6377-E4B9-4CAD-94FB-F1AD6B5F4E0A}" srcOrd="2" destOrd="0" presId="urn:microsoft.com/office/officeart/2005/8/layout/vList4"/>
    <dgm:cxn modelId="{47F0B999-147B-4FC6-9CFF-CEF4005960C0}" type="presParOf" srcId="{6007CF66-3F2D-4C91-81F8-8845908FB33D}" destId="{AED10FB5-EE94-4500-8FF3-12606ED9CE18}" srcOrd="5" destOrd="0" presId="urn:microsoft.com/office/officeart/2005/8/layout/vList4"/>
    <dgm:cxn modelId="{7D47F450-9573-4785-9308-05B71CF55A24}" type="presParOf" srcId="{6007CF66-3F2D-4C91-81F8-8845908FB33D}" destId="{F565A88E-706F-402D-AE6D-8980373A2AEF}" srcOrd="6" destOrd="0" presId="urn:microsoft.com/office/officeart/2005/8/layout/vList4"/>
    <dgm:cxn modelId="{41FC372F-1FB7-4277-BABF-749E546FF48B}" type="presParOf" srcId="{F565A88E-706F-402D-AE6D-8980373A2AEF}" destId="{9A73A99E-A417-488B-8D1B-F9FC56324EF0}" srcOrd="0" destOrd="0" presId="urn:microsoft.com/office/officeart/2005/8/layout/vList4"/>
    <dgm:cxn modelId="{00956D68-A667-44DA-A714-0448D14D79E7}" type="presParOf" srcId="{F565A88E-706F-402D-AE6D-8980373A2AEF}" destId="{71E90197-CCC9-43A9-A0EF-31805D89BCCC}" srcOrd="1" destOrd="0" presId="urn:microsoft.com/office/officeart/2005/8/layout/vList4"/>
    <dgm:cxn modelId="{7CAFBC83-B0A2-491E-887D-924DC999B312}" type="presParOf" srcId="{F565A88E-706F-402D-AE6D-8980373A2AEF}" destId="{1170A450-AA8D-479D-8AC5-5A182121DB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CA0E24E-520E-47E8-AB7F-5DE3091C1F51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FE15335-8840-4D21-A6F8-76DE45CF253F}">
      <dgm:prSet phldrT="[텍스트]" custT="1"/>
      <dgm:spPr/>
      <dgm:t>
        <a:bodyPr/>
        <a:lstStyle/>
        <a:p>
          <a:r>
            <a:rPr lang="zh-CN" altLang="en-US" sz="1600" b="1" dirty="0" smtClean="0"/>
            <a:t>朝鲜义兵照片、朝鲜人强制征用评论</a:t>
          </a:r>
        </a:p>
        <a:p>
          <a:r>
            <a:rPr lang="zh-CN" altLang="en-US" sz="1600" b="1" dirty="0" smtClean="0"/>
            <a:t>强迫参拜靖国神社的朝鲜学生照片删除</a:t>
          </a:r>
        </a:p>
        <a:p>
          <a:pPr latinLnBrk="1"/>
          <a:endParaRPr lang="ko-KR" altLang="en-US" sz="2400" b="1" dirty="0"/>
        </a:p>
      </dgm:t>
    </dgm:pt>
    <dgm:pt modelId="{499A9876-685D-46AD-A9A6-2D7DF5FB0CA7}" type="par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A9A22950-8327-4CB0-9E2B-ABADEC84AEB0}" type="sibTrans" cxnId="{8EB3A23D-8495-43C0-B207-580A886918BC}">
      <dgm:prSet/>
      <dgm:spPr/>
      <dgm:t>
        <a:bodyPr/>
        <a:lstStyle/>
        <a:p>
          <a:pPr latinLnBrk="1"/>
          <a:endParaRPr lang="ko-KR" altLang="en-US"/>
        </a:p>
      </dgm:t>
    </dgm:pt>
    <dgm:pt modelId="{D4A8FF5C-F93A-4A78-A24A-8E6DF2399773}">
      <dgm:prSet phldrT="[텍스트]" custT="1"/>
      <dgm:spPr/>
      <dgm:t>
        <a:bodyPr anchor="ctr"/>
        <a:lstStyle/>
        <a:p>
          <a:pPr latinLnBrk="1"/>
          <a:r>
            <a:rPr lang="en-US" altLang="ko-KR" sz="1800" b="1" dirty="0" smtClean="0"/>
            <a:t>‘</a:t>
          </a:r>
          <a:r>
            <a:rPr lang="zh-CN" altLang="en-US" sz="1800" b="1" dirty="0" smtClean="0"/>
            <a:t>日本对朝鲜的支配</a:t>
          </a:r>
          <a:r>
            <a:rPr lang="en-US" altLang="ko-KR" sz="1800" b="1" dirty="0" smtClean="0"/>
            <a:t>’</a:t>
          </a:r>
          <a:r>
            <a:rPr lang="ko-KR" altLang="en-US" sz="1800" b="1" dirty="0" smtClean="0"/>
            <a:t> </a:t>
          </a:r>
          <a:r>
            <a:rPr lang="zh-CN" altLang="en-US" sz="1800" b="1" dirty="0" smtClean="0"/>
            <a:t>题目修订、朝鲜义兵删除照片</a:t>
          </a:r>
          <a:endParaRPr lang="ko-KR" altLang="en-US" sz="2400" b="1" dirty="0"/>
        </a:p>
      </dgm:t>
    </dgm:pt>
    <dgm:pt modelId="{6352F892-FA62-41C2-A4E8-8B1B639FEB25}" type="par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C2A20FB2-AEB4-488E-AC00-9CF0AB7D02B9}" type="sibTrans" cxnId="{3C7E3591-F192-439E-B8CC-109675369299}">
      <dgm:prSet/>
      <dgm:spPr/>
      <dgm:t>
        <a:bodyPr/>
        <a:lstStyle/>
        <a:p>
          <a:pPr latinLnBrk="1"/>
          <a:endParaRPr lang="ko-KR" altLang="en-US"/>
        </a:p>
      </dgm:t>
    </dgm:pt>
    <dgm:pt modelId="{872053EB-7CDA-4AE9-9884-F28AD4CBD5B7}">
      <dgm:prSet phldrT="[텍스트]" custT="1"/>
      <dgm:spPr/>
      <dgm:t>
        <a:bodyPr anchor="ctr"/>
        <a:lstStyle/>
        <a:p>
          <a:pPr latinLnBrk="1"/>
          <a:r>
            <a:rPr lang="en-US" altLang="ko-KR" sz="1800" b="1" dirty="0" smtClean="0"/>
            <a:t>‘</a:t>
          </a:r>
          <a:r>
            <a:rPr lang="zh-CN" altLang="en-US" sz="1800" dirty="0" smtClean="0"/>
            <a:t>日本殖民政府强制带走</a:t>
          </a:r>
          <a:r>
            <a:rPr lang="en-US" altLang="ko-KR" sz="1800" b="1" dirty="0" smtClean="0"/>
            <a:t>’</a:t>
          </a:r>
          <a:r>
            <a:rPr lang="ko-KR" altLang="en-US" sz="1800" b="1" dirty="0" smtClean="0"/>
            <a:t> </a:t>
          </a:r>
          <a:r>
            <a:rPr lang="zh-CN" altLang="en-US" sz="1800" b="1" dirty="0" smtClean="0"/>
            <a:t>主题学习内容缩小</a:t>
          </a:r>
          <a:endParaRPr lang="ko-KR" altLang="en-US" sz="2400" b="1" dirty="0"/>
        </a:p>
      </dgm:t>
    </dgm:pt>
    <dgm:pt modelId="{B4862646-C547-4EC1-85FF-2564E6885F9F}" type="par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2AF73B09-2A2F-4C50-97CB-58D40D157E4E}" type="sibTrans" cxnId="{E009C4C4-6D38-408A-BD97-9E5A609CE8CE}">
      <dgm:prSet/>
      <dgm:spPr/>
      <dgm:t>
        <a:bodyPr/>
        <a:lstStyle/>
        <a:p>
          <a:pPr latinLnBrk="1"/>
          <a:endParaRPr lang="ko-KR" altLang="en-US"/>
        </a:p>
      </dgm:t>
    </dgm:pt>
    <dgm:pt modelId="{B27F4316-21AF-44A7-A80E-BA3D05400E3D}">
      <dgm:prSet phldrT="[텍스트]" custT="1"/>
      <dgm:spPr/>
      <dgm:t>
        <a:bodyPr anchor="ctr"/>
        <a:lstStyle/>
        <a:p>
          <a:pPr latinLnBrk="1"/>
          <a:r>
            <a:rPr lang="zh-CN" altLang="en-US" sz="2000" b="1" dirty="0" smtClean="0"/>
            <a:t>朝鲜义兵删除照片</a:t>
          </a:r>
          <a:endParaRPr lang="ko-KR" altLang="en-US" sz="2000" b="1" dirty="0"/>
        </a:p>
      </dgm:t>
    </dgm:pt>
    <dgm:pt modelId="{A9E92545-0D9E-47AA-AEBF-7428FB598269}" type="par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D3AB946-BF3A-4869-9A16-CA7A6ED5A155}" type="sibTrans" cxnId="{559FAC64-8FEC-4FD8-910F-4C85C69B34BD}">
      <dgm:prSet/>
      <dgm:spPr/>
      <dgm:t>
        <a:bodyPr/>
        <a:lstStyle/>
        <a:p>
          <a:pPr latinLnBrk="1"/>
          <a:endParaRPr lang="ko-KR" altLang="en-US"/>
        </a:p>
      </dgm:t>
    </dgm:pt>
    <dgm:pt modelId="{6007CF66-3F2D-4C91-81F8-8845908FB33D}" type="pres">
      <dgm:prSet presAssocID="{ACA0E24E-520E-47E8-AB7F-5DE3091C1F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08FD2-E73E-4FCA-AADC-38754E2FAA49}" type="pres">
      <dgm:prSet presAssocID="{4FE15335-8840-4D21-A6F8-76DE45CF253F}" presName="comp" presStyleCnt="0"/>
      <dgm:spPr/>
    </dgm:pt>
    <dgm:pt modelId="{EE4D4CB6-DC28-4772-B42D-5272F5E64B56}" type="pres">
      <dgm:prSet presAssocID="{4FE15335-8840-4D21-A6F8-76DE45CF253F}" presName="box" presStyleLbl="node1" presStyleIdx="0" presStyleCnt="4" custScaleY="69774" custLinFactNeighborX="862"/>
      <dgm:spPr/>
      <dgm:t>
        <a:bodyPr/>
        <a:lstStyle/>
        <a:p>
          <a:pPr latinLnBrk="1"/>
          <a:endParaRPr lang="ko-KR" altLang="en-US"/>
        </a:p>
      </dgm:t>
    </dgm:pt>
    <dgm:pt modelId="{3B57FDCB-489F-4A90-94B0-14946F35B12A}" type="pres">
      <dgm:prSet presAssocID="{4FE15335-8840-4D21-A6F8-76DE45CF253F}" presName="img" presStyleLbl="fgImgPlace1" presStyleIdx="0" presStyleCnt="4" custScaleY="71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8F5884-6A48-497D-AB72-286814F901F0}" type="pres">
      <dgm:prSet presAssocID="{4FE15335-8840-4D21-A6F8-76DE45CF25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40503A-2851-4603-9BEA-C97EA3E3FBF6}" type="pres">
      <dgm:prSet presAssocID="{A9A22950-8327-4CB0-9E2B-ABADEC84AEB0}" presName="spacer" presStyleCnt="0"/>
      <dgm:spPr/>
    </dgm:pt>
    <dgm:pt modelId="{A89215C4-86C0-4687-B2DE-9D37EE329C33}" type="pres">
      <dgm:prSet presAssocID="{D4A8FF5C-F93A-4A78-A24A-8E6DF2399773}" presName="comp" presStyleCnt="0"/>
      <dgm:spPr/>
    </dgm:pt>
    <dgm:pt modelId="{753AEDFB-38E4-4120-A755-9A8458C43915}" type="pres">
      <dgm:prSet presAssocID="{D4A8FF5C-F93A-4A78-A24A-8E6DF2399773}" presName="box" presStyleLbl="node1" presStyleIdx="1" presStyleCnt="4" custScaleY="35557"/>
      <dgm:spPr/>
      <dgm:t>
        <a:bodyPr/>
        <a:lstStyle/>
        <a:p>
          <a:pPr latinLnBrk="1"/>
          <a:endParaRPr lang="ko-KR" altLang="en-US"/>
        </a:p>
      </dgm:t>
    </dgm:pt>
    <dgm:pt modelId="{D5EB00A1-FD25-4B27-B230-64497A8B27A7}" type="pres">
      <dgm:prSet presAssocID="{D4A8FF5C-F93A-4A78-A24A-8E6DF2399773}" presName="img" presStyleLbl="fgImgPlace1" presStyleIdx="1" presStyleCnt="4" custScaleY="288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1626AB-6925-4D5F-9F6A-7B62A7C08568}" type="pres">
      <dgm:prSet presAssocID="{D4A8FF5C-F93A-4A78-A24A-8E6DF23997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9B685B-BB50-4E96-BBA1-99A6DE2B85F7}" type="pres">
      <dgm:prSet presAssocID="{C2A20FB2-AEB4-488E-AC00-9CF0AB7D02B9}" presName="spacer" presStyleCnt="0"/>
      <dgm:spPr/>
    </dgm:pt>
    <dgm:pt modelId="{0E78FE69-6474-4DD4-B59F-DAE53EED005F}" type="pres">
      <dgm:prSet presAssocID="{872053EB-7CDA-4AE9-9884-F28AD4CBD5B7}" presName="comp" presStyleCnt="0"/>
      <dgm:spPr/>
    </dgm:pt>
    <dgm:pt modelId="{FAB020B0-AA50-443D-8B68-3E98ACB62E6D}" type="pres">
      <dgm:prSet presAssocID="{872053EB-7CDA-4AE9-9884-F28AD4CBD5B7}" presName="box" presStyleLbl="node1" presStyleIdx="2" presStyleCnt="4" custScaleY="29135"/>
      <dgm:spPr/>
      <dgm:t>
        <a:bodyPr/>
        <a:lstStyle/>
        <a:p>
          <a:pPr latinLnBrk="1"/>
          <a:endParaRPr lang="ko-KR" altLang="en-US"/>
        </a:p>
      </dgm:t>
    </dgm:pt>
    <dgm:pt modelId="{ADB19F60-F5E1-498B-A67C-9ABCF10ABBFE}" type="pres">
      <dgm:prSet presAssocID="{872053EB-7CDA-4AE9-9884-F28AD4CBD5B7}" presName="img" presStyleLbl="fgImgPlace1" presStyleIdx="2" presStyleCnt="4" custScaleY="308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9E6377-E4B9-4CAD-94FB-F1AD6B5F4E0A}" type="pres">
      <dgm:prSet presAssocID="{872053EB-7CDA-4AE9-9884-F28AD4CBD5B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D10FB5-EE94-4500-8FF3-12606ED9CE18}" type="pres">
      <dgm:prSet presAssocID="{2AF73B09-2A2F-4C50-97CB-58D40D157E4E}" presName="spacer" presStyleCnt="0"/>
      <dgm:spPr/>
    </dgm:pt>
    <dgm:pt modelId="{F565A88E-706F-402D-AE6D-8980373A2AEF}" type="pres">
      <dgm:prSet presAssocID="{B27F4316-21AF-44A7-A80E-BA3D05400E3D}" presName="comp" presStyleCnt="0"/>
      <dgm:spPr/>
    </dgm:pt>
    <dgm:pt modelId="{9A73A99E-A417-488B-8D1B-F9FC56324EF0}" type="pres">
      <dgm:prSet presAssocID="{B27F4316-21AF-44A7-A80E-BA3D05400E3D}" presName="box" presStyleLbl="node1" presStyleIdx="3" presStyleCnt="4" custScaleY="27350"/>
      <dgm:spPr/>
      <dgm:t>
        <a:bodyPr/>
        <a:lstStyle/>
        <a:p>
          <a:pPr latinLnBrk="1"/>
          <a:endParaRPr lang="ko-KR" altLang="en-US"/>
        </a:p>
      </dgm:t>
    </dgm:pt>
    <dgm:pt modelId="{71E90197-CCC9-43A9-A0EF-31805D89BCCC}" type="pres">
      <dgm:prSet presAssocID="{B27F4316-21AF-44A7-A80E-BA3D05400E3D}" presName="img" presStyleLbl="fgImgPlace1" presStyleIdx="3" presStyleCnt="4" custScaleY="25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70A450-AA8D-479D-8AC5-5A182121DB5B}" type="pres">
      <dgm:prSet presAssocID="{B27F4316-21AF-44A7-A80E-BA3D05400E3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B3A23D-8495-43C0-B207-580A886918BC}" srcId="{ACA0E24E-520E-47E8-AB7F-5DE3091C1F51}" destId="{4FE15335-8840-4D21-A6F8-76DE45CF253F}" srcOrd="0" destOrd="0" parTransId="{499A9876-685D-46AD-A9A6-2D7DF5FB0CA7}" sibTransId="{A9A22950-8327-4CB0-9E2B-ABADEC84AEB0}"/>
    <dgm:cxn modelId="{9D578A7C-196D-4779-A019-25E1B7E58A4D}" type="presOf" srcId="{4FE15335-8840-4D21-A6F8-76DE45CF253F}" destId="{028F5884-6A48-497D-AB72-286814F901F0}" srcOrd="1" destOrd="0" presId="urn:microsoft.com/office/officeart/2005/8/layout/vList4"/>
    <dgm:cxn modelId="{9E306C56-B343-42D1-BCAF-0FFA86497044}" type="presOf" srcId="{B27F4316-21AF-44A7-A80E-BA3D05400E3D}" destId="{9A73A99E-A417-488B-8D1B-F9FC56324EF0}" srcOrd="0" destOrd="0" presId="urn:microsoft.com/office/officeart/2005/8/layout/vList4"/>
    <dgm:cxn modelId="{3C7E3591-F192-439E-B8CC-109675369299}" srcId="{ACA0E24E-520E-47E8-AB7F-5DE3091C1F51}" destId="{D4A8FF5C-F93A-4A78-A24A-8E6DF2399773}" srcOrd="1" destOrd="0" parTransId="{6352F892-FA62-41C2-A4E8-8B1B639FEB25}" sibTransId="{C2A20FB2-AEB4-488E-AC00-9CF0AB7D02B9}"/>
    <dgm:cxn modelId="{A2389439-0448-4097-87BE-F0859F8880C5}" type="presOf" srcId="{872053EB-7CDA-4AE9-9884-F28AD4CBD5B7}" destId="{F29E6377-E4B9-4CAD-94FB-F1AD6B5F4E0A}" srcOrd="1" destOrd="0" presId="urn:microsoft.com/office/officeart/2005/8/layout/vList4"/>
    <dgm:cxn modelId="{5A634525-65C4-4F86-9436-2B70CFEFA7EA}" type="presOf" srcId="{4FE15335-8840-4D21-A6F8-76DE45CF253F}" destId="{EE4D4CB6-DC28-4772-B42D-5272F5E64B56}" srcOrd="0" destOrd="0" presId="urn:microsoft.com/office/officeart/2005/8/layout/vList4"/>
    <dgm:cxn modelId="{559FAC64-8FEC-4FD8-910F-4C85C69B34BD}" srcId="{ACA0E24E-520E-47E8-AB7F-5DE3091C1F51}" destId="{B27F4316-21AF-44A7-A80E-BA3D05400E3D}" srcOrd="3" destOrd="0" parTransId="{A9E92545-0D9E-47AA-AEBF-7428FB598269}" sibTransId="{6D3AB946-BF3A-4869-9A16-CA7A6ED5A155}"/>
    <dgm:cxn modelId="{C934CEA9-E2C0-4DDC-BAB6-1BE5584C7196}" type="presOf" srcId="{D4A8FF5C-F93A-4A78-A24A-8E6DF2399773}" destId="{753AEDFB-38E4-4120-A755-9A8458C43915}" srcOrd="0" destOrd="0" presId="urn:microsoft.com/office/officeart/2005/8/layout/vList4"/>
    <dgm:cxn modelId="{61A2AEDD-DB92-4520-996D-0FE87B769A6C}" type="presOf" srcId="{D4A8FF5C-F93A-4A78-A24A-8E6DF2399773}" destId="{331626AB-6925-4D5F-9F6A-7B62A7C08568}" srcOrd="1" destOrd="0" presId="urn:microsoft.com/office/officeart/2005/8/layout/vList4"/>
    <dgm:cxn modelId="{6EF83BEB-1384-4DEA-A4AE-EA70A033AB74}" type="presOf" srcId="{872053EB-7CDA-4AE9-9884-F28AD4CBD5B7}" destId="{FAB020B0-AA50-443D-8B68-3E98ACB62E6D}" srcOrd="0" destOrd="0" presId="urn:microsoft.com/office/officeart/2005/8/layout/vList4"/>
    <dgm:cxn modelId="{E009C4C4-6D38-408A-BD97-9E5A609CE8CE}" srcId="{ACA0E24E-520E-47E8-AB7F-5DE3091C1F51}" destId="{872053EB-7CDA-4AE9-9884-F28AD4CBD5B7}" srcOrd="2" destOrd="0" parTransId="{B4862646-C547-4EC1-85FF-2564E6885F9F}" sibTransId="{2AF73B09-2A2F-4C50-97CB-58D40D157E4E}"/>
    <dgm:cxn modelId="{3A2AC07E-FE5B-4F3A-AF2C-1BB154D75B47}" type="presOf" srcId="{B27F4316-21AF-44A7-A80E-BA3D05400E3D}" destId="{1170A450-AA8D-479D-8AC5-5A182121DB5B}" srcOrd="1" destOrd="0" presId="urn:microsoft.com/office/officeart/2005/8/layout/vList4"/>
    <dgm:cxn modelId="{55702D44-969C-4B61-8978-40FB0A5453D1}" type="presOf" srcId="{ACA0E24E-520E-47E8-AB7F-5DE3091C1F51}" destId="{6007CF66-3F2D-4C91-81F8-8845908FB33D}" srcOrd="0" destOrd="0" presId="urn:microsoft.com/office/officeart/2005/8/layout/vList4"/>
    <dgm:cxn modelId="{6EE3A5E6-201B-43EA-A9C5-21E911B61545}" type="presParOf" srcId="{6007CF66-3F2D-4C91-81F8-8845908FB33D}" destId="{E0708FD2-E73E-4FCA-AADC-38754E2FAA49}" srcOrd="0" destOrd="0" presId="urn:microsoft.com/office/officeart/2005/8/layout/vList4"/>
    <dgm:cxn modelId="{EA7B11DB-AE73-4B1D-8C4D-3AECB37B05DF}" type="presParOf" srcId="{E0708FD2-E73E-4FCA-AADC-38754E2FAA49}" destId="{EE4D4CB6-DC28-4772-B42D-5272F5E64B56}" srcOrd="0" destOrd="0" presId="urn:microsoft.com/office/officeart/2005/8/layout/vList4"/>
    <dgm:cxn modelId="{81D3AD8D-F1E1-4DF8-BF0F-8D69886A79AF}" type="presParOf" srcId="{E0708FD2-E73E-4FCA-AADC-38754E2FAA49}" destId="{3B57FDCB-489F-4A90-94B0-14946F35B12A}" srcOrd="1" destOrd="0" presId="urn:microsoft.com/office/officeart/2005/8/layout/vList4"/>
    <dgm:cxn modelId="{2158A40B-45A2-4F92-9B1A-B7E16FDC4530}" type="presParOf" srcId="{E0708FD2-E73E-4FCA-AADC-38754E2FAA49}" destId="{028F5884-6A48-497D-AB72-286814F901F0}" srcOrd="2" destOrd="0" presId="urn:microsoft.com/office/officeart/2005/8/layout/vList4"/>
    <dgm:cxn modelId="{A55A39E2-A3ED-42D1-A9DC-05130251AB4C}" type="presParOf" srcId="{6007CF66-3F2D-4C91-81F8-8845908FB33D}" destId="{A940503A-2851-4603-9BEA-C97EA3E3FBF6}" srcOrd="1" destOrd="0" presId="urn:microsoft.com/office/officeart/2005/8/layout/vList4"/>
    <dgm:cxn modelId="{9C58632E-9F10-4E62-ADE0-9E6CABC26DA0}" type="presParOf" srcId="{6007CF66-3F2D-4C91-81F8-8845908FB33D}" destId="{A89215C4-86C0-4687-B2DE-9D37EE329C33}" srcOrd="2" destOrd="0" presId="urn:microsoft.com/office/officeart/2005/8/layout/vList4"/>
    <dgm:cxn modelId="{6EB41D5E-8630-44B7-969B-DA99CFCD2845}" type="presParOf" srcId="{A89215C4-86C0-4687-B2DE-9D37EE329C33}" destId="{753AEDFB-38E4-4120-A755-9A8458C43915}" srcOrd="0" destOrd="0" presId="urn:microsoft.com/office/officeart/2005/8/layout/vList4"/>
    <dgm:cxn modelId="{955754CC-32E8-4958-85A1-F920CD3CF85C}" type="presParOf" srcId="{A89215C4-86C0-4687-B2DE-9D37EE329C33}" destId="{D5EB00A1-FD25-4B27-B230-64497A8B27A7}" srcOrd="1" destOrd="0" presId="urn:microsoft.com/office/officeart/2005/8/layout/vList4"/>
    <dgm:cxn modelId="{FB2EBB18-5485-455D-B79A-44485ACE248C}" type="presParOf" srcId="{A89215C4-86C0-4687-B2DE-9D37EE329C33}" destId="{331626AB-6925-4D5F-9F6A-7B62A7C08568}" srcOrd="2" destOrd="0" presId="urn:microsoft.com/office/officeart/2005/8/layout/vList4"/>
    <dgm:cxn modelId="{C4B8E17C-5358-4C1E-A7A2-54A34402E22B}" type="presParOf" srcId="{6007CF66-3F2D-4C91-81F8-8845908FB33D}" destId="{F69B685B-BB50-4E96-BBA1-99A6DE2B85F7}" srcOrd="3" destOrd="0" presId="urn:microsoft.com/office/officeart/2005/8/layout/vList4"/>
    <dgm:cxn modelId="{76EBB046-5630-48D4-82EA-E5EDAB464893}" type="presParOf" srcId="{6007CF66-3F2D-4C91-81F8-8845908FB33D}" destId="{0E78FE69-6474-4DD4-B59F-DAE53EED005F}" srcOrd="4" destOrd="0" presId="urn:microsoft.com/office/officeart/2005/8/layout/vList4"/>
    <dgm:cxn modelId="{056B2DBC-C145-40C4-BE18-C14E503A5D61}" type="presParOf" srcId="{0E78FE69-6474-4DD4-B59F-DAE53EED005F}" destId="{FAB020B0-AA50-443D-8B68-3E98ACB62E6D}" srcOrd="0" destOrd="0" presId="urn:microsoft.com/office/officeart/2005/8/layout/vList4"/>
    <dgm:cxn modelId="{409670DE-51E0-4D56-860F-05DB971EA5E8}" type="presParOf" srcId="{0E78FE69-6474-4DD4-B59F-DAE53EED005F}" destId="{ADB19F60-F5E1-498B-A67C-9ABCF10ABBFE}" srcOrd="1" destOrd="0" presId="urn:microsoft.com/office/officeart/2005/8/layout/vList4"/>
    <dgm:cxn modelId="{67CA71D6-A790-4B90-9AE6-BAF54C1DC6EF}" type="presParOf" srcId="{0E78FE69-6474-4DD4-B59F-DAE53EED005F}" destId="{F29E6377-E4B9-4CAD-94FB-F1AD6B5F4E0A}" srcOrd="2" destOrd="0" presId="urn:microsoft.com/office/officeart/2005/8/layout/vList4"/>
    <dgm:cxn modelId="{CB6C1AFE-5099-439D-91A4-D1754B766121}" type="presParOf" srcId="{6007CF66-3F2D-4C91-81F8-8845908FB33D}" destId="{AED10FB5-EE94-4500-8FF3-12606ED9CE18}" srcOrd="5" destOrd="0" presId="urn:microsoft.com/office/officeart/2005/8/layout/vList4"/>
    <dgm:cxn modelId="{14FA3C6A-BA00-4798-B347-3CC2AEABAFC1}" type="presParOf" srcId="{6007CF66-3F2D-4C91-81F8-8845908FB33D}" destId="{F565A88E-706F-402D-AE6D-8980373A2AEF}" srcOrd="6" destOrd="0" presId="urn:microsoft.com/office/officeart/2005/8/layout/vList4"/>
    <dgm:cxn modelId="{E401BCE7-326B-4A87-A656-88622E697239}" type="presParOf" srcId="{F565A88E-706F-402D-AE6D-8980373A2AEF}" destId="{9A73A99E-A417-488B-8D1B-F9FC56324EF0}" srcOrd="0" destOrd="0" presId="urn:microsoft.com/office/officeart/2005/8/layout/vList4"/>
    <dgm:cxn modelId="{853F573E-D446-41A4-958E-8B4D3D8EF148}" type="presParOf" srcId="{F565A88E-706F-402D-AE6D-8980373A2AEF}" destId="{71E90197-CCC9-43A9-A0EF-31805D89BCCC}" srcOrd="1" destOrd="0" presId="urn:microsoft.com/office/officeart/2005/8/layout/vList4"/>
    <dgm:cxn modelId="{FAA1D3DA-60DD-4A40-B1C5-D10923067C9B}" type="presParOf" srcId="{F565A88E-706F-402D-AE6D-8980373A2AEF}" destId="{1170A450-AA8D-479D-8AC5-5A182121DB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1CB1C69-2BD8-4FB2-B53D-1842DDCECA7E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1554E70-6BBA-4E1E-8FB2-479956DA205F}">
      <dgm:prSet phldrT="[텍스트]" custT="1"/>
      <dgm:spPr/>
      <dgm:t>
        <a:bodyPr/>
        <a:lstStyle/>
        <a:p>
          <a:r>
            <a:rPr lang="zh-CN" altLang="en-US" sz="2000" b="1" u="none" dirty="0" smtClean="0">
              <a:uFillTx/>
            </a:rPr>
            <a:t>教科书中记述独岛相关内容的扩大、加强</a:t>
          </a:r>
        </a:p>
        <a:p>
          <a:pPr latinLnBrk="1"/>
          <a:endParaRPr lang="ko-KR" altLang="en-US" sz="2800" b="1" u="none" dirty="0"/>
        </a:p>
      </dgm:t>
    </dgm:pt>
    <dgm:pt modelId="{C9906C6C-59F3-48B9-BA6C-5CBAC729246E}" type="parTrans" cxnId="{8231FA19-FE23-4ACE-AE5C-285B52FCA1DD}">
      <dgm:prSet/>
      <dgm:spPr/>
      <dgm:t>
        <a:bodyPr/>
        <a:lstStyle/>
        <a:p>
          <a:pPr latinLnBrk="1"/>
          <a:endParaRPr lang="ko-KR" altLang="en-US"/>
        </a:p>
      </dgm:t>
    </dgm:pt>
    <dgm:pt modelId="{18CB4BD9-6A22-47B8-BF78-D68BF5DFDB29}" type="sibTrans" cxnId="{8231FA19-FE23-4ACE-AE5C-285B52FCA1DD}">
      <dgm:prSet/>
      <dgm:spPr/>
      <dgm:t>
        <a:bodyPr/>
        <a:lstStyle/>
        <a:p>
          <a:pPr latinLnBrk="1"/>
          <a:endParaRPr lang="ko-KR" altLang="en-US"/>
        </a:p>
      </dgm:t>
    </dgm:pt>
    <dgm:pt modelId="{58FBB3F5-FB9C-4A9D-B1D1-6BC57DEB44EC}">
      <dgm:prSet phldrT="[텍스트]" custT="1"/>
      <dgm:spPr/>
      <dgm:t>
        <a:bodyPr/>
        <a:lstStyle/>
        <a:p>
          <a:endParaRPr lang="en-US" altLang="zh-CN" sz="2300" b="1" u="none" dirty="0" smtClean="0">
            <a:uFillTx/>
          </a:endParaRPr>
        </a:p>
        <a:p>
          <a:r>
            <a:rPr lang="zh-CN" altLang="en-US" sz="2300" b="1" u="none" dirty="0" smtClean="0">
              <a:uFillTx/>
            </a:rPr>
            <a:t>独岛相关内容的教科书也没有标记独岛是日本领土</a:t>
          </a:r>
        </a:p>
        <a:p>
          <a:pPr latinLnBrk="1"/>
          <a:endParaRPr lang="ko-KR" altLang="en-US" sz="2300" b="1" u="none" dirty="0"/>
        </a:p>
      </dgm:t>
    </dgm:pt>
    <dgm:pt modelId="{A795B19E-3FAA-4EFD-8C02-0BEA0C9C3C61}" type="parTrans" cxnId="{A8C46656-9458-438D-AF5F-8C19FD6C6206}">
      <dgm:prSet/>
      <dgm:spPr/>
      <dgm:t>
        <a:bodyPr/>
        <a:lstStyle/>
        <a:p>
          <a:pPr latinLnBrk="1"/>
          <a:endParaRPr lang="ko-KR" altLang="en-US"/>
        </a:p>
      </dgm:t>
    </dgm:pt>
    <dgm:pt modelId="{7EED3672-6391-4726-89F4-6853E8812417}" type="sibTrans" cxnId="{A8C46656-9458-438D-AF5F-8C19FD6C6206}">
      <dgm:prSet/>
      <dgm:spPr/>
      <dgm:t>
        <a:bodyPr/>
        <a:lstStyle/>
        <a:p>
          <a:pPr latinLnBrk="1"/>
          <a:endParaRPr lang="ko-KR" altLang="en-US"/>
        </a:p>
      </dgm:t>
    </dgm:pt>
    <dgm:pt modelId="{ECE751E1-5722-4823-A819-13CA574A654E}">
      <dgm:prSet phldrT="[텍스트]" custT="1"/>
      <dgm:spPr/>
      <dgm:t>
        <a:bodyPr/>
        <a:lstStyle/>
        <a:p>
          <a:pPr latinLnBrk="1"/>
          <a:endParaRPr lang="en-US" altLang="ko-KR" sz="2800" b="1" u="none" dirty="0" smtClean="0"/>
        </a:p>
        <a:p>
          <a:pPr latinLnBrk="1"/>
          <a:r>
            <a:rPr lang="en-US" altLang="ko-KR" sz="2800" b="1" u="none" dirty="0" smtClean="0"/>
            <a:t>10</a:t>
          </a:r>
          <a:r>
            <a:rPr lang="zh-CN" altLang="en-US" sz="2800" b="1" u="none" dirty="0" smtClean="0"/>
            <a:t>余种教科书表示独岛是日本的领土</a:t>
          </a:r>
          <a:endParaRPr lang="en-US" altLang="zh-CN" sz="2800" b="1" u="none" dirty="0" smtClean="0"/>
        </a:p>
        <a:p>
          <a:pPr latinLnBrk="1"/>
          <a:endParaRPr lang="ko-KR" altLang="en-US" sz="2800" b="1" u="none" dirty="0"/>
        </a:p>
      </dgm:t>
    </dgm:pt>
    <dgm:pt modelId="{D64603EF-CD1F-4C00-88DC-2FC27CDE2F49}" type="parTrans" cxnId="{AE7527BC-258B-4A2C-9DDF-F16AFE0D5F22}">
      <dgm:prSet/>
      <dgm:spPr/>
      <dgm:t>
        <a:bodyPr/>
        <a:lstStyle/>
        <a:p>
          <a:pPr latinLnBrk="1"/>
          <a:endParaRPr lang="ko-KR" altLang="en-US"/>
        </a:p>
      </dgm:t>
    </dgm:pt>
    <dgm:pt modelId="{6D1D04F8-DC43-41DA-AC2A-EA471324FBCA}" type="sibTrans" cxnId="{AE7527BC-258B-4A2C-9DDF-F16AFE0D5F22}">
      <dgm:prSet/>
      <dgm:spPr/>
      <dgm:t>
        <a:bodyPr/>
        <a:lstStyle/>
        <a:p>
          <a:pPr latinLnBrk="1"/>
          <a:endParaRPr lang="ko-KR" altLang="en-US"/>
        </a:p>
      </dgm:t>
    </dgm:pt>
    <dgm:pt modelId="{21C58423-BFE7-44A7-AE47-78A551626BBC}">
      <dgm:prSet phldrT="[텍스트]" custT="1"/>
      <dgm:spPr/>
      <dgm:t>
        <a:bodyPr/>
        <a:lstStyle/>
        <a:p>
          <a:pPr latinLnBrk="1"/>
          <a:r>
            <a:rPr lang="zh-CN" altLang="en-US" sz="2800" b="1" u="none" dirty="0" smtClean="0">
              <a:uFillTx/>
            </a:rPr>
            <a:t>韩国政府非法占领独岛</a:t>
          </a:r>
          <a:endParaRPr lang="ko-KR" altLang="en-US" sz="2800" b="1" u="none" dirty="0"/>
        </a:p>
      </dgm:t>
    </dgm:pt>
    <dgm:pt modelId="{4FAFFCBA-54A8-40EC-B9D2-96DE3F941EFA}" type="parTrans" cxnId="{904F7D31-6B0C-4082-8A83-AC600BAC6C74}">
      <dgm:prSet/>
      <dgm:spPr/>
      <dgm:t>
        <a:bodyPr/>
        <a:lstStyle/>
        <a:p>
          <a:pPr latinLnBrk="1"/>
          <a:endParaRPr lang="ko-KR" altLang="en-US"/>
        </a:p>
      </dgm:t>
    </dgm:pt>
    <dgm:pt modelId="{3F9826E1-F1D8-47E9-83CD-B85E701C6643}" type="sibTrans" cxnId="{904F7D31-6B0C-4082-8A83-AC600BAC6C74}">
      <dgm:prSet/>
      <dgm:spPr/>
      <dgm:t>
        <a:bodyPr/>
        <a:lstStyle/>
        <a:p>
          <a:pPr latinLnBrk="1"/>
          <a:endParaRPr lang="ko-KR" altLang="en-US"/>
        </a:p>
      </dgm:t>
    </dgm:pt>
    <dgm:pt modelId="{37C4FC48-0530-4BD5-8DB0-F59F9FF7CA6F}" type="pres">
      <dgm:prSet presAssocID="{A1CB1C69-2BD8-4FB2-B53D-1842DDCEC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307591-3F9F-4CB2-A258-2BE2AC7B87CB}" type="pres">
      <dgm:prSet presAssocID="{E1554E70-6BBA-4E1E-8FB2-479956DA205F}" presName="parentText" presStyleLbl="node1" presStyleIdx="0" presStyleCnt="4" custLinFactY="-88929" custLinFactNeighborX="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340879-E6EC-4383-BAFB-D5B705A2441A}" type="pres">
      <dgm:prSet presAssocID="{18CB4BD9-6A22-47B8-BF78-D68BF5DFDB29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8F16546-2EC9-4CEC-89E4-7C91F25E1589}" type="pres">
      <dgm:prSet presAssocID="{ECE751E1-5722-4823-A819-13CA574A65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3A6605-E0D4-4290-9E08-11F01DA6BF43}" type="pres">
      <dgm:prSet presAssocID="{6D1D04F8-DC43-41DA-AC2A-EA471324FBCA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6AD20335-C786-43BD-A560-218E50C74FEF}" type="pres">
      <dgm:prSet presAssocID="{21C58423-BFE7-44A7-AE47-78A551626B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AB69A9-41A2-493B-AA58-8BE70304C4E3}" type="pres">
      <dgm:prSet presAssocID="{3F9826E1-F1D8-47E9-83CD-B85E701C6643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06571890-BAD5-4C23-A767-636334C2EDD2}" type="pres">
      <dgm:prSet presAssocID="{58FBB3F5-FB9C-4A9D-B1D1-6BC57DEB44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2B96C4-A9D7-42FF-86B6-C20CE6DE9926}" type="presOf" srcId="{E1554E70-6BBA-4E1E-8FB2-479956DA205F}" destId="{F3307591-3F9F-4CB2-A258-2BE2AC7B87CB}" srcOrd="0" destOrd="0" presId="urn:microsoft.com/office/officeart/2005/8/layout/vList2"/>
    <dgm:cxn modelId="{AE7527BC-258B-4A2C-9DDF-F16AFE0D5F22}" srcId="{A1CB1C69-2BD8-4FB2-B53D-1842DDCECA7E}" destId="{ECE751E1-5722-4823-A819-13CA574A654E}" srcOrd="1" destOrd="0" parTransId="{D64603EF-CD1F-4C00-88DC-2FC27CDE2F49}" sibTransId="{6D1D04F8-DC43-41DA-AC2A-EA471324FBCA}"/>
    <dgm:cxn modelId="{38FB9A62-7FB8-4EC4-816A-D012474AB86F}" type="presOf" srcId="{A1CB1C69-2BD8-4FB2-B53D-1842DDCECA7E}" destId="{37C4FC48-0530-4BD5-8DB0-F59F9FF7CA6F}" srcOrd="0" destOrd="0" presId="urn:microsoft.com/office/officeart/2005/8/layout/vList2"/>
    <dgm:cxn modelId="{904F7D31-6B0C-4082-8A83-AC600BAC6C74}" srcId="{A1CB1C69-2BD8-4FB2-B53D-1842DDCECA7E}" destId="{21C58423-BFE7-44A7-AE47-78A551626BBC}" srcOrd="2" destOrd="0" parTransId="{4FAFFCBA-54A8-40EC-B9D2-96DE3F941EFA}" sibTransId="{3F9826E1-F1D8-47E9-83CD-B85E701C6643}"/>
    <dgm:cxn modelId="{8231FA19-FE23-4ACE-AE5C-285B52FCA1DD}" srcId="{A1CB1C69-2BD8-4FB2-B53D-1842DDCECA7E}" destId="{E1554E70-6BBA-4E1E-8FB2-479956DA205F}" srcOrd="0" destOrd="0" parTransId="{C9906C6C-59F3-48B9-BA6C-5CBAC729246E}" sibTransId="{18CB4BD9-6A22-47B8-BF78-D68BF5DFDB29}"/>
    <dgm:cxn modelId="{8D8C81C4-D80B-4600-9B4A-4EBB5D964574}" type="presOf" srcId="{ECE751E1-5722-4823-A819-13CA574A654E}" destId="{F8F16546-2EC9-4CEC-89E4-7C91F25E1589}" srcOrd="0" destOrd="0" presId="urn:microsoft.com/office/officeart/2005/8/layout/vList2"/>
    <dgm:cxn modelId="{16379B60-821C-4396-984B-B2AB544D7E55}" type="presOf" srcId="{21C58423-BFE7-44A7-AE47-78A551626BBC}" destId="{6AD20335-C786-43BD-A560-218E50C74FEF}" srcOrd="0" destOrd="0" presId="urn:microsoft.com/office/officeart/2005/8/layout/vList2"/>
    <dgm:cxn modelId="{61DCDD01-4071-4A4D-8FFA-2A1EE617D746}" type="presOf" srcId="{58FBB3F5-FB9C-4A9D-B1D1-6BC57DEB44EC}" destId="{06571890-BAD5-4C23-A767-636334C2EDD2}" srcOrd="0" destOrd="0" presId="urn:microsoft.com/office/officeart/2005/8/layout/vList2"/>
    <dgm:cxn modelId="{A8C46656-9458-438D-AF5F-8C19FD6C6206}" srcId="{A1CB1C69-2BD8-4FB2-B53D-1842DDCECA7E}" destId="{58FBB3F5-FB9C-4A9D-B1D1-6BC57DEB44EC}" srcOrd="3" destOrd="0" parTransId="{A795B19E-3FAA-4EFD-8C02-0BEA0C9C3C61}" sibTransId="{7EED3672-6391-4726-89F4-6853E8812417}"/>
    <dgm:cxn modelId="{3759CFF0-BA6A-4F4C-A234-40FD7B3698F0}" type="presParOf" srcId="{37C4FC48-0530-4BD5-8DB0-F59F9FF7CA6F}" destId="{F3307591-3F9F-4CB2-A258-2BE2AC7B87CB}" srcOrd="0" destOrd="0" presId="urn:microsoft.com/office/officeart/2005/8/layout/vList2"/>
    <dgm:cxn modelId="{A70BEFAA-7713-4233-9CBB-A4F49FFE2C10}" type="presParOf" srcId="{37C4FC48-0530-4BD5-8DB0-F59F9FF7CA6F}" destId="{40340879-E6EC-4383-BAFB-D5B705A2441A}" srcOrd="1" destOrd="0" presId="urn:microsoft.com/office/officeart/2005/8/layout/vList2"/>
    <dgm:cxn modelId="{5181F28F-E857-486F-987D-640A4F89399D}" type="presParOf" srcId="{37C4FC48-0530-4BD5-8DB0-F59F9FF7CA6F}" destId="{F8F16546-2EC9-4CEC-89E4-7C91F25E1589}" srcOrd="2" destOrd="0" presId="urn:microsoft.com/office/officeart/2005/8/layout/vList2"/>
    <dgm:cxn modelId="{777F24C9-703B-4BF1-B48F-39640024E701}" type="presParOf" srcId="{37C4FC48-0530-4BD5-8DB0-F59F9FF7CA6F}" destId="{633A6605-E0D4-4290-9E08-11F01DA6BF43}" srcOrd="3" destOrd="0" presId="urn:microsoft.com/office/officeart/2005/8/layout/vList2"/>
    <dgm:cxn modelId="{0EE48884-9C69-41E8-BBAA-ADC0B271363E}" type="presParOf" srcId="{37C4FC48-0530-4BD5-8DB0-F59F9FF7CA6F}" destId="{6AD20335-C786-43BD-A560-218E50C74FEF}" srcOrd="4" destOrd="0" presId="urn:microsoft.com/office/officeart/2005/8/layout/vList2"/>
    <dgm:cxn modelId="{3AEB44B8-BC34-4105-A379-39D0D094B924}" type="presParOf" srcId="{37C4FC48-0530-4BD5-8DB0-F59F9FF7CA6F}" destId="{81AB69A9-41A2-493B-AA58-8BE70304C4E3}" srcOrd="5" destOrd="0" presId="urn:microsoft.com/office/officeart/2005/8/layout/vList2"/>
    <dgm:cxn modelId="{4C7EC56B-13BF-49B8-82EE-7E2D8B2FB3DF}" type="presParOf" srcId="{37C4FC48-0530-4BD5-8DB0-F59F9FF7CA6F}" destId="{06571890-BAD5-4C23-A767-636334C2ED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1F724F-3E8B-42D9-95CD-A1FF57E09E77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C19056EA-A427-425E-8B46-94439CC4A636}">
      <dgm:prSet phldrT="[텍스트]" custT="1"/>
      <dgm:spPr/>
      <dgm:t>
        <a:bodyPr/>
        <a:lstStyle/>
        <a:p>
          <a:pPr latinLnBrk="1"/>
          <a:r>
            <a:rPr lang="ko-KR" altLang="en-US" sz="2800" b="1" dirty="0" smtClean="0"/>
            <a:t>침략의 과거사 → 자랑스러운 영광의 역사</a:t>
          </a:r>
          <a:endParaRPr lang="ko-KR" altLang="en-US" sz="2800" b="1" dirty="0"/>
        </a:p>
      </dgm:t>
    </dgm:pt>
    <dgm:pt modelId="{E3D04A05-71F5-436C-9867-72284F72B0D3}" type="parTrans" cxnId="{C8E28F6A-48E0-498C-9F58-40BB05613CE9}">
      <dgm:prSet/>
      <dgm:spPr/>
      <dgm:t>
        <a:bodyPr/>
        <a:lstStyle/>
        <a:p>
          <a:pPr latinLnBrk="1"/>
          <a:endParaRPr lang="ko-KR" altLang="en-US"/>
        </a:p>
      </dgm:t>
    </dgm:pt>
    <dgm:pt modelId="{7FD9F64C-2268-4BD3-8D8C-7BB8112BC6FE}" type="sibTrans" cxnId="{C8E28F6A-48E0-498C-9F58-40BB05613CE9}">
      <dgm:prSet/>
      <dgm:spPr/>
      <dgm:t>
        <a:bodyPr/>
        <a:lstStyle/>
        <a:p>
          <a:pPr latinLnBrk="1"/>
          <a:endParaRPr lang="ko-KR" altLang="en-US"/>
        </a:p>
      </dgm:t>
    </dgm:pt>
    <dgm:pt modelId="{9CF9B74D-7142-4599-AE13-C561361C7A59}">
      <dgm:prSet phldrT="[텍스트]"/>
      <dgm:spPr/>
      <dgm:t>
        <a:bodyPr/>
        <a:lstStyle/>
        <a:p>
          <a:pPr latinLnBrk="1"/>
          <a:r>
            <a:rPr lang="ko-KR" altLang="en-US" b="1" dirty="0" smtClean="0"/>
            <a:t>대외정책 → 동아시아 근대화</a:t>
          </a:r>
          <a:endParaRPr lang="ko-KR" altLang="en-US" b="1" dirty="0"/>
        </a:p>
      </dgm:t>
    </dgm:pt>
    <dgm:pt modelId="{3CE7B62F-A446-4743-8240-B719514FB892}" type="parTrans" cxnId="{D2AB11C2-F0D5-4756-A83D-47701A6B23C3}">
      <dgm:prSet/>
      <dgm:spPr/>
      <dgm:t>
        <a:bodyPr/>
        <a:lstStyle/>
        <a:p>
          <a:pPr latinLnBrk="1"/>
          <a:endParaRPr lang="ko-KR" altLang="en-US"/>
        </a:p>
      </dgm:t>
    </dgm:pt>
    <dgm:pt modelId="{07258233-55D6-409E-B13B-12B7F75EDA63}" type="sibTrans" cxnId="{D2AB11C2-F0D5-4756-A83D-47701A6B23C3}">
      <dgm:prSet/>
      <dgm:spPr/>
      <dgm:t>
        <a:bodyPr/>
        <a:lstStyle/>
        <a:p>
          <a:pPr latinLnBrk="1"/>
          <a:endParaRPr lang="ko-KR" altLang="en-US"/>
        </a:p>
      </dgm:t>
    </dgm:pt>
    <dgm:pt modelId="{7246BA5B-7368-49DB-AC1A-43E06A5F047F}">
      <dgm:prSet phldrT="[텍스트]"/>
      <dgm:spPr/>
      <dgm:t>
        <a:bodyPr/>
        <a:lstStyle/>
        <a:p>
          <a:pPr latinLnBrk="1"/>
          <a:r>
            <a:rPr lang="ko-KR" altLang="en-US" b="1" dirty="0" smtClean="0"/>
            <a:t>가해자 → 피해자</a:t>
          </a:r>
          <a:endParaRPr lang="ko-KR" altLang="en-US" b="1" dirty="0"/>
        </a:p>
      </dgm:t>
    </dgm:pt>
    <dgm:pt modelId="{9BE7D1AB-39E6-458E-A557-27498C442801}" type="parTrans" cxnId="{02DFE86A-00B2-4ADA-AAB9-6514B587054E}">
      <dgm:prSet/>
      <dgm:spPr/>
      <dgm:t>
        <a:bodyPr/>
        <a:lstStyle/>
        <a:p>
          <a:pPr latinLnBrk="1"/>
          <a:endParaRPr lang="ko-KR" altLang="en-US"/>
        </a:p>
      </dgm:t>
    </dgm:pt>
    <dgm:pt modelId="{E790F36A-9ECE-460C-B4CE-757E273564DC}" type="sibTrans" cxnId="{02DFE86A-00B2-4ADA-AAB9-6514B587054E}">
      <dgm:prSet/>
      <dgm:spPr/>
      <dgm:t>
        <a:bodyPr/>
        <a:lstStyle/>
        <a:p>
          <a:pPr latinLnBrk="1"/>
          <a:endParaRPr lang="ko-KR" altLang="en-US"/>
        </a:p>
      </dgm:t>
    </dgm:pt>
    <dgm:pt modelId="{C3C9D9FA-A815-4DB8-98B4-482B5F435947}" type="pres">
      <dgm:prSet presAssocID="{3C1F724F-3E8B-42D9-95CD-A1FF57E09E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E7FCDC-5F29-4297-90D3-E93399A0D055}" type="pres">
      <dgm:prSet presAssocID="{C19056EA-A427-425E-8B46-94439CC4A636}" presName="parentLin" presStyleCnt="0"/>
      <dgm:spPr/>
    </dgm:pt>
    <dgm:pt modelId="{171B795F-1E5B-4C7F-86DC-963DA9538208}" type="pres">
      <dgm:prSet presAssocID="{C19056EA-A427-425E-8B46-94439CC4A63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122EDF-328F-4968-A90A-4BEE9FAEFC8B}" type="pres">
      <dgm:prSet presAssocID="{C19056EA-A427-425E-8B46-94439CC4A636}" presName="parentText" presStyleLbl="node1" presStyleIdx="0" presStyleCnt="3" custScaleX="123613" custScaleY="81525" custLinFactNeighborY="-4266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6AC91C-F2CA-410C-8EDF-0F36A1D7DC62}" type="pres">
      <dgm:prSet presAssocID="{C19056EA-A427-425E-8B46-94439CC4A636}" presName="negativeSpace" presStyleCnt="0"/>
      <dgm:spPr/>
    </dgm:pt>
    <dgm:pt modelId="{87B55D6A-48C1-4291-BD2E-51C21A3DB397}" type="pres">
      <dgm:prSet presAssocID="{C19056EA-A427-425E-8B46-94439CC4A636}" presName="childText" presStyleLbl="conFgAcc1" presStyleIdx="0" presStyleCnt="3" custScaleY="135397" custLinFactY="-2204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F10B68-333C-4DB0-939A-9898E8FACA6D}" type="pres">
      <dgm:prSet presAssocID="{7FD9F64C-2268-4BD3-8D8C-7BB8112BC6FE}" presName="spaceBetweenRectangles" presStyleCnt="0"/>
      <dgm:spPr/>
    </dgm:pt>
    <dgm:pt modelId="{B3BEEB85-F307-409A-BC4D-9B86BB4AC4AD}" type="pres">
      <dgm:prSet presAssocID="{9CF9B74D-7142-4599-AE13-C561361C7A59}" presName="parentLin" presStyleCnt="0"/>
      <dgm:spPr/>
    </dgm:pt>
    <dgm:pt modelId="{B5ACDF94-24C3-4ACE-9158-8D93994C3AA0}" type="pres">
      <dgm:prSet presAssocID="{9CF9B74D-7142-4599-AE13-C561361C7A59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85BB222-785B-4696-B440-B7D23C7F2F7C}" type="pres">
      <dgm:prSet presAssocID="{9CF9B74D-7142-4599-AE13-C561361C7A59}" presName="parentText" presStyleLbl="node1" presStyleIdx="1" presStyleCnt="3" custScaleY="80181" custLinFactNeighborY="-3090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F0CA04-6F57-46A9-AFAC-1B9C7988FBCE}" type="pres">
      <dgm:prSet presAssocID="{9CF9B74D-7142-4599-AE13-C561361C7A59}" presName="negativeSpace" presStyleCnt="0"/>
      <dgm:spPr/>
    </dgm:pt>
    <dgm:pt modelId="{1CF53E8F-FA1C-4AF9-B544-6E8A78FAD0FD}" type="pres">
      <dgm:prSet presAssocID="{9CF9B74D-7142-4599-AE13-C561361C7A59}" presName="childText" presStyleLbl="conFgAcc1" presStyleIdx="1" presStyleCnt="3" custScaleY="110000" custLinFactNeighborY="-66962">
        <dgm:presLayoutVars>
          <dgm:bulletEnabled val="1"/>
        </dgm:presLayoutVars>
      </dgm:prSet>
      <dgm:spPr/>
    </dgm:pt>
    <dgm:pt modelId="{4BA6BCAA-3DC7-45F4-950F-13236753CA05}" type="pres">
      <dgm:prSet presAssocID="{07258233-55D6-409E-B13B-12B7F75EDA63}" presName="spaceBetweenRectangles" presStyleCnt="0"/>
      <dgm:spPr/>
    </dgm:pt>
    <dgm:pt modelId="{B8C8FBF6-E3F0-41C8-811D-3CCE4D3667FC}" type="pres">
      <dgm:prSet presAssocID="{7246BA5B-7368-49DB-AC1A-43E06A5F047F}" presName="parentLin" presStyleCnt="0"/>
      <dgm:spPr/>
    </dgm:pt>
    <dgm:pt modelId="{78EA1301-BF30-4617-93A6-65F451B7C673}" type="pres">
      <dgm:prSet presAssocID="{7246BA5B-7368-49DB-AC1A-43E06A5F047F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192BAF4-3346-4A86-B3F0-C1FA81448928}" type="pres">
      <dgm:prSet presAssocID="{7246BA5B-7368-49DB-AC1A-43E06A5F047F}" presName="parentText" presStyleLbl="node1" presStyleIdx="2" presStyleCnt="3" custScaleX="64581" custScaleY="79588" custLinFactNeighborY="755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24C38A-4294-416D-9522-CDA88E763ECA}" type="pres">
      <dgm:prSet presAssocID="{7246BA5B-7368-49DB-AC1A-43E06A5F047F}" presName="negativeSpace" presStyleCnt="0"/>
      <dgm:spPr/>
    </dgm:pt>
    <dgm:pt modelId="{8733255D-2C36-4956-A781-B737660BF6B2}" type="pres">
      <dgm:prSet presAssocID="{7246BA5B-7368-49DB-AC1A-43E06A5F047F}" presName="childText" presStyleLbl="conFgAcc1" presStyleIdx="2" presStyleCnt="3" custScaleY="120227" custLinFactNeighborY="15113">
        <dgm:presLayoutVars>
          <dgm:bulletEnabled val="1"/>
        </dgm:presLayoutVars>
      </dgm:prSet>
      <dgm:spPr/>
    </dgm:pt>
  </dgm:ptLst>
  <dgm:cxnLst>
    <dgm:cxn modelId="{AC24C673-45E1-4780-879C-115A135BD77B}" type="presOf" srcId="{9CF9B74D-7142-4599-AE13-C561361C7A59}" destId="{B85BB222-785B-4696-B440-B7D23C7F2F7C}" srcOrd="1" destOrd="0" presId="urn:microsoft.com/office/officeart/2005/8/layout/list1"/>
    <dgm:cxn modelId="{1BE4C137-09C2-4657-962E-386FE5330F9D}" type="presOf" srcId="{3C1F724F-3E8B-42D9-95CD-A1FF57E09E77}" destId="{C3C9D9FA-A815-4DB8-98B4-482B5F435947}" srcOrd="0" destOrd="0" presId="urn:microsoft.com/office/officeart/2005/8/layout/list1"/>
    <dgm:cxn modelId="{83697DB4-F6E9-41DD-9BBA-C648CB4FFB2B}" type="presOf" srcId="{C19056EA-A427-425E-8B46-94439CC4A636}" destId="{171B795F-1E5B-4C7F-86DC-963DA9538208}" srcOrd="0" destOrd="0" presId="urn:microsoft.com/office/officeart/2005/8/layout/list1"/>
    <dgm:cxn modelId="{5350F3B3-1F78-4C6A-A2E8-A2ABF9579A5E}" type="presOf" srcId="{9CF9B74D-7142-4599-AE13-C561361C7A59}" destId="{B5ACDF94-24C3-4ACE-9158-8D93994C3AA0}" srcOrd="0" destOrd="0" presId="urn:microsoft.com/office/officeart/2005/8/layout/list1"/>
    <dgm:cxn modelId="{DECF90BA-3E25-4129-9D67-E0B3BB09DA49}" type="presOf" srcId="{7246BA5B-7368-49DB-AC1A-43E06A5F047F}" destId="{78EA1301-BF30-4617-93A6-65F451B7C673}" srcOrd="0" destOrd="0" presId="urn:microsoft.com/office/officeart/2005/8/layout/list1"/>
    <dgm:cxn modelId="{EC944D62-6642-409B-95EA-34EEEDE34335}" type="presOf" srcId="{7246BA5B-7368-49DB-AC1A-43E06A5F047F}" destId="{1192BAF4-3346-4A86-B3F0-C1FA81448928}" srcOrd="1" destOrd="0" presId="urn:microsoft.com/office/officeart/2005/8/layout/list1"/>
    <dgm:cxn modelId="{C057383F-DF6C-484D-9637-5C7E925D98D9}" type="presOf" srcId="{C19056EA-A427-425E-8B46-94439CC4A636}" destId="{F5122EDF-328F-4968-A90A-4BEE9FAEFC8B}" srcOrd="1" destOrd="0" presId="urn:microsoft.com/office/officeart/2005/8/layout/list1"/>
    <dgm:cxn modelId="{C8E28F6A-48E0-498C-9F58-40BB05613CE9}" srcId="{3C1F724F-3E8B-42D9-95CD-A1FF57E09E77}" destId="{C19056EA-A427-425E-8B46-94439CC4A636}" srcOrd="0" destOrd="0" parTransId="{E3D04A05-71F5-436C-9867-72284F72B0D3}" sibTransId="{7FD9F64C-2268-4BD3-8D8C-7BB8112BC6FE}"/>
    <dgm:cxn modelId="{02DFE86A-00B2-4ADA-AAB9-6514B587054E}" srcId="{3C1F724F-3E8B-42D9-95CD-A1FF57E09E77}" destId="{7246BA5B-7368-49DB-AC1A-43E06A5F047F}" srcOrd="2" destOrd="0" parTransId="{9BE7D1AB-39E6-458E-A557-27498C442801}" sibTransId="{E790F36A-9ECE-460C-B4CE-757E273564DC}"/>
    <dgm:cxn modelId="{D2AB11C2-F0D5-4756-A83D-47701A6B23C3}" srcId="{3C1F724F-3E8B-42D9-95CD-A1FF57E09E77}" destId="{9CF9B74D-7142-4599-AE13-C561361C7A59}" srcOrd="1" destOrd="0" parTransId="{3CE7B62F-A446-4743-8240-B719514FB892}" sibTransId="{07258233-55D6-409E-B13B-12B7F75EDA63}"/>
    <dgm:cxn modelId="{22AA1B9C-CA99-47AD-A26C-E7B3D02B22E4}" type="presParOf" srcId="{C3C9D9FA-A815-4DB8-98B4-482B5F435947}" destId="{C8E7FCDC-5F29-4297-90D3-E93399A0D055}" srcOrd="0" destOrd="0" presId="urn:microsoft.com/office/officeart/2005/8/layout/list1"/>
    <dgm:cxn modelId="{398AEBCA-F377-49AE-AD18-4863C608A442}" type="presParOf" srcId="{C8E7FCDC-5F29-4297-90D3-E93399A0D055}" destId="{171B795F-1E5B-4C7F-86DC-963DA9538208}" srcOrd="0" destOrd="0" presId="urn:microsoft.com/office/officeart/2005/8/layout/list1"/>
    <dgm:cxn modelId="{0998D2FC-A398-4FE5-8E4F-53087450CD61}" type="presParOf" srcId="{C8E7FCDC-5F29-4297-90D3-E93399A0D055}" destId="{F5122EDF-328F-4968-A90A-4BEE9FAEFC8B}" srcOrd="1" destOrd="0" presId="urn:microsoft.com/office/officeart/2005/8/layout/list1"/>
    <dgm:cxn modelId="{D28B304D-8671-43AC-B9B2-16C594B23170}" type="presParOf" srcId="{C3C9D9FA-A815-4DB8-98B4-482B5F435947}" destId="{F56AC91C-F2CA-410C-8EDF-0F36A1D7DC62}" srcOrd="1" destOrd="0" presId="urn:microsoft.com/office/officeart/2005/8/layout/list1"/>
    <dgm:cxn modelId="{A14047A9-6502-42D0-AAFA-A36902F19642}" type="presParOf" srcId="{C3C9D9FA-A815-4DB8-98B4-482B5F435947}" destId="{87B55D6A-48C1-4291-BD2E-51C21A3DB397}" srcOrd="2" destOrd="0" presId="urn:microsoft.com/office/officeart/2005/8/layout/list1"/>
    <dgm:cxn modelId="{A72D122B-1220-4D64-AA36-51374F2E4AA9}" type="presParOf" srcId="{C3C9D9FA-A815-4DB8-98B4-482B5F435947}" destId="{CDF10B68-333C-4DB0-939A-9898E8FACA6D}" srcOrd="3" destOrd="0" presId="urn:microsoft.com/office/officeart/2005/8/layout/list1"/>
    <dgm:cxn modelId="{9AB2DD51-219E-4BBE-97C2-A202BE7073D4}" type="presParOf" srcId="{C3C9D9FA-A815-4DB8-98B4-482B5F435947}" destId="{B3BEEB85-F307-409A-BC4D-9B86BB4AC4AD}" srcOrd="4" destOrd="0" presId="urn:microsoft.com/office/officeart/2005/8/layout/list1"/>
    <dgm:cxn modelId="{A89B8B59-8E0D-4CF4-B62A-DAF714156D4E}" type="presParOf" srcId="{B3BEEB85-F307-409A-BC4D-9B86BB4AC4AD}" destId="{B5ACDF94-24C3-4ACE-9158-8D93994C3AA0}" srcOrd="0" destOrd="0" presId="urn:microsoft.com/office/officeart/2005/8/layout/list1"/>
    <dgm:cxn modelId="{0597E445-6A89-4460-9B89-D5ADB9094F4C}" type="presParOf" srcId="{B3BEEB85-F307-409A-BC4D-9B86BB4AC4AD}" destId="{B85BB222-785B-4696-B440-B7D23C7F2F7C}" srcOrd="1" destOrd="0" presId="urn:microsoft.com/office/officeart/2005/8/layout/list1"/>
    <dgm:cxn modelId="{980BC6AD-3AB1-4014-B296-D24BD998EE2F}" type="presParOf" srcId="{C3C9D9FA-A815-4DB8-98B4-482B5F435947}" destId="{F4F0CA04-6F57-46A9-AFAC-1B9C7988FBCE}" srcOrd="5" destOrd="0" presId="urn:microsoft.com/office/officeart/2005/8/layout/list1"/>
    <dgm:cxn modelId="{A09A8C1A-50D2-445B-BA0C-E56573F2FB0D}" type="presParOf" srcId="{C3C9D9FA-A815-4DB8-98B4-482B5F435947}" destId="{1CF53E8F-FA1C-4AF9-B544-6E8A78FAD0FD}" srcOrd="6" destOrd="0" presId="urn:microsoft.com/office/officeart/2005/8/layout/list1"/>
    <dgm:cxn modelId="{E84E1F49-38E9-4D91-B915-E1E3A58E4D35}" type="presParOf" srcId="{C3C9D9FA-A815-4DB8-98B4-482B5F435947}" destId="{4BA6BCAA-3DC7-45F4-950F-13236753CA05}" srcOrd="7" destOrd="0" presId="urn:microsoft.com/office/officeart/2005/8/layout/list1"/>
    <dgm:cxn modelId="{99418C84-16CA-430E-A5DA-BD655EA66CA0}" type="presParOf" srcId="{C3C9D9FA-A815-4DB8-98B4-482B5F435947}" destId="{B8C8FBF6-E3F0-41C8-811D-3CCE4D3667FC}" srcOrd="8" destOrd="0" presId="urn:microsoft.com/office/officeart/2005/8/layout/list1"/>
    <dgm:cxn modelId="{C88D9AF8-A3D5-43C0-9184-0B4963E7A2A5}" type="presParOf" srcId="{B8C8FBF6-E3F0-41C8-811D-3CCE4D3667FC}" destId="{78EA1301-BF30-4617-93A6-65F451B7C673}" srcOrd="0" destOrd="0" presId="urn:microsoft.com/office/officeart/2005/8/layout/list1"/>
    <dgm:cxn modelId="{15C7C16F-4897-4E25-8C7A-EDE4A3322A79}" type="presParOf" srcId="{B8C8FBF6-E3F0-41C8-811D-3CCE4D3667FC}" destId="{1192BAF4-3346-4A86-B3F0-C1FA81448928}" srcOrd="1" destOrd="0" presId="urn:microsoft.com/office/officeart/2005/8/layout/list1"/>
    <dgm:cxn modelId="{6748D3FB-9ACC-461D-8E64-30C61A482FF9}" type="presParOf" srcId="{C3C9D9FA-A815-4DB8-98B4-482B5F435947}" destId="{8624C38A-4294-416D-9522-CDA88E763ECA}" srcOrd="9" destOrd="0" presId="urn:microsoft.com/office/officeart/2005/8/layout/list1"/>
    <dgm:cxn modelId="{2ED224C0-E10E-4A66-A6AC-B1BCB1E08EE8}" type="presParOf" srcId="{C3C9D9FA-A815-4DB8-98B4-482B5F435947}" destId="{8733255D-2C36-4956-A781-B737660BF6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07CE4AF-B312-4843-9306-6DBB575D6FC9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0C2DC6A3-4A5D-4F18-800D-B2BA99970D6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우리나라의 자긍심과 뿌리 깊은 역사소멸</a:t>
          </a:r>
          <a:endParaRPr lang="ko-KR" altLang="en-US" b="1" dirty="0"/>
        </a:p>
      </dgm:t>
    </dgm:pt>
    <dgm:pt modelId="{54E89BDE-F42D-4518-9229-AB08845F3A2A}" type="parTrans" cxnId="{234E2EA5-194A-4A43-A880-9F8B9A5D020F}">
      <dgm:prSet/>
      <dgm:spPr/>
      <dgm:t>
        <a:bodyPr/>
        <a:lstStyle/>
        <a:p>
          <a:pPr latinLnBrk="1"/>
          <a:endParaRPr lang="ko-KR" altLang="en-US"/>
        </a:p>
      </dgm:t>
    </dgm:pt>
    <dgm:pt modelId="{F5781FF1-A14E-4B36-A3F0-FF72948E9B6B}" type="sibTrans" cxnId="{234E2EA5-194A-4A43-A880-9F8B9A5D020F}">
      <dgm:prSet/>
      <dgm:spPr/>
      <dgm:t>
        <a:bodyPr/>
        <a:lstStyle/>
        <a:p>
          <a:pPr latinLnBrk="1"/>
          <a:endParaRPr lang="ko-KR" altLang="en-US"/>
        </a:p>
      </dgm:t>
    </dgm:pt>
    <dgm:pt modelId="{9062F9CA-272C-4630-AFD0-4056731BD6E8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한국의 무관심</a:t>
          </a:r>
          <a:endParaRPr lang="ko-KR" altLang="en-US" sz="3200" b="1" dirty="0"/>
        </a:p>
      </dgm:t>
    </dgm:pt>
    <dgm:pt modelId="{87129D2B-7ADA-42A7-B7C0-020CAD7B9E21}" type="parTrans" cxnId="{109054EB-BFD5-4943-9149-153BF5720528}">
      <dgm:prSet/>
      <dgm:spPr/>
      <dgm:t>
        <a:bodyPr/>
        <a:lstStyle/>
        <a:p>
          <a:pPr latinLnBrk="1"/>
          <a:endParaRPr lang="ko-KR" altLang="en-US"/>
        </a:p>
      </dgm:t>
    </dgm:pt>
    <dgm:pt modelId="{EAD318D3-BE56-4C09-A709-CCE4AEDC7BBB}" type="sibTrans" cxnId="{109054EB-BFD5-4943-9149-153BF5720528}">
      <dgm:prSet/>
      <dgm:spPr/>
      <dgm:t>
        <a:bodyPr/>
        <a:lstStyle/>
        <a:p>
          <a:pPr latinLnBrk="1"/>
          <a:endParaRPr lang="ko-KR" altLang="en-US"/>
        </a:p>
      </dgm:t>
    </dgm:pt>
    <dgm:pt modelId="{92B4CF9C-FF70-4B49-A2FD-F62E43352703}" type="pres">
      <dgm:prSet presAssocID="{F07CE4AF-B312-4843-9306-6DBB575D6FC9}" presName="Name0" presStyleCnt="0">
        <dgm:presLayoutVars>
          <dgm:dir/>
          <dgm:animLvl val="lvl"/>
          <dgm:resizeHandles val="exact"/>
        </dgm:presLayoutVars>
      </dgm:prSet>
      <dgm:spPr/>
    </dgm:pt>
    <dgm:pt modelId="{C654F29C-74E0-42D9-AB61-50AC8906109C}" type="pres">
      <dgm:prSet presAssocID="{0C2DC6A3-4A5D-4F18-800D-B2BA99970D64}" presName="parTxOnly" presStyleLbl="node1" presStyleIdx="0" presStyleCnt="2" custLinFactX="81283" custLinFactNeighborX="100000" custLinFactNeighborY="6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52B9BD-FEEE-4645-B4C3-26C6EA35BCEC}" type="pres">
      <dgm:prSet presAssocID="{F5781FF1-A14E-4B36-A3F0-FF72948E9B6B}" presName="parTxOnlySpace" presStyleCnt="0"/>
      <dgm:spPr/>
    </dgm:pt>
    <dgm:pt modelId="{1CC66DA3-43F8-4E4F-8361-914C56DAEF7F}" type="pres">
      <dgm:prSet presAssocID="{9062F9CA-272C-4630-AFD0-4056731BD6E8}" presName="parTxOnly" presStyleLbl="node1" presStyleIdx="1" presStyleCnt="2" custScaleX="84365" custLinFactX="-82398" custLinFactNeighborX="-100000" custLinFactNeighborY="6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9054EB-BFD5-4943-9149-153BF5720528}" srcId="{F07CE4AF-B312-4843-9306-6DBB575D6FC9}" destId="{9062F9CA-272C-4630-AFD0-4056731BD6E8}" srcOrd="1" destOrd="0" parTransId="{87129D2B-7ADA-42A7-B7C0-020CAD7B9E21}" sibTransId="{EAD318D3-BE56-4C09-A709-CCE4AEDC7BBB}"/>
    <dgm:cxn modelId="{234E2EA5-194A-4A43-A880-9F8B9A5D020F}" srcId="{F07CE4AF-B312-4843-9306-6DBB575D6FC9}" destId="{0C2DC6A3-4A5D-4F18-800D-B2BA99970D64}" srcOrd="0" destOrd="0" parTransId="{54E89BDE-F42D-4518-9229-AB08845F3A2A}" sibTransId="{F5781FF1-A14E-4B36-A3F0-FF72948E9B6B}"/>
    <dgm:cxn modelId="{E7E2ADB6-3C07-485E-9075-01FF5B815D69}" type="presOf" srcId="{0C2DC6A3-4A5D-4F18-800D-B2BA99970D64}" destId="{C654F29C-74E0-42D9-AB61-50AC8906109C}" srcOrd="0" destOrd="0" presId="urn:microsoft.com/office/officeart/2005/8/layout/chevron1"/>
    <dgm:cxn modelId="{2E66AA3D-F44A-4EFD-BA54-365A1784EAAC}" type="presOf" srcId="{F07CE4AF-B312-4843-9306-6DBB575D6FC9}" destId="{92B4CF9C-FF70-4B49-A2FD-F62E43352703}" srcOrd="0" destOrd="0" presId="urn:microsoft.com/office/officeart/2005/8/layout/chevron1"/>
    <dgm:cxn modelId="{AA419775-FF94-4196-8688-0F12C0E1DE84}" type="presOf" srcId="{9062F9CA-272C-4630-AFD0-4056731BD6E8}" destId="{1CC66DA3-43F8-4E4F-8361-914C56DAEF7F}" srcOrd="0" destOrd="0" presId="urn:microsoft.com/office/officeart/2005/8/layout/chevron1"/>
    <dgm:cxn modelId="{6363F470-9B14-42CE-82D7-6B00D724082F}" type="presParOf" srcId="{92B4CF9C-FF70-4B49-A2FD-F62E43352703}" destId="{C654F29C-74E0-42D9-AB61-50AC8906109C}" srcOrd="0" destOrd="0" presId="urn:microsoft.com/office/officeart/2005/8/layout/chevron1"/>
    <dgm:cxn modelId="{6F7564FC-5B23-4C8F-894C-E5D022C46536}" type="presParOf" srcId="{92B4CF9C-FF70-4B49-A2FD-F62E43352703}" destId="{2552B9BD-FEEE-4645-B4C3-26C6EA35BCEC}" srcOrd="1" destOrd="0" presId="urn:microsoft.com/office/officeart/2005/8/layout/chevron1"/>
    <dgm:cxn modelId="{30B72FEB-ABB6-4979-B319-B05B2A1897AA}" type="presParOf" srcId="{92B4CF9C-FF70-4B49-A2FD-F62E43352703}" destId="{1CC66DA3-43F8-4E4F-8361-914C56DAEF7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293D7D-0A0E-43BF-BEF4-8CFE9B03A779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19681931-723C-4B1B-9D07-42BC97858908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왜곡된 역사</a:t>
          </a:r>
          <a:endParaRPr lang="ko-KR" altLang="en-US" sz="3200" b="1" dirty="0"/>
        </a:p>
      </dgm:t>
    </dgm:pt>
    <dgm:pt modelId="{5EF17ABC-F83B-4802-A988-31797AC0E474}" type="parTrans" cxnId="{2764C8F6-2F44-49E0-A745-AF81D501984D}">
      <dgm:prSet/>
      <dgm:spPr/>
      <dgm:t>
        <a:bodyPr/>
        <a:lstStyle/>
        <a:p>
          <a:pPr latinLnBrk="1"/>
          <a:endParaRPr lang="ko-KR" altLang="en-US"/>
        </a:p>
      </dgm:t>
    </dgm:pt>
    <dgm:pt modelId="{11F65DFD-2C1A-42B1-ABF8-6880410B5369}" type="sibTrans" cxnId="{2764C8F6-2F44-49E0-A745-AF81D501984D}">
      <dgm:prSet/>
      <dgm:spPr/>
      <dgm:t>
        <a:bodyPr/>
        <a:lstStyle/>
        <a:p>
          <a:pPr latinLnBrk="1"/>
          <a:endParaRPr lang="ko-KR" altLang="en-US"/>
        </a:p>
      </dgm:t>
    </dgm:pt>
    <dgm:pt modelId="{4F752747-8DDC-45A6-8D8B-98CDEBABC09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실제자신들의 역사</a:t>
          </a:r>
          <a:endParaRPr lang="ko-KR" altLang="en-US" b="1" dirty="0"/>
        </a:p>
      </dgm:t>
    </dgm:pt>
    <dgm:pt modelId="{8DE659B6-B713-4624-8D8D-A25149AB8CBA}" type="parTrans" cxnId="{B0F8173B-5C0E-45D2-8812-42ECFD353F07}">
      <dgm:prSet/>
      <dgm:spPr/>
      <dgm:t>
        <a:bodyPr/>
        <a:lstStyle/>
        <a:p>
          <a:pPr latinLnBrk="1"/>
          <a:endParaRPr lang="ko-KR" altLang="en-US"/>
        </a:p>
      </dgm:t>
    </dgm:pt>
    <dgm:pt modelId="{B9515EE3-863F-4D5E-8B95-7CCE5F68A43B}" type="sibTrans" cxnId="{B0F8173B-5C0E-45D2-8812-42ECFD353F07}">
      <dgm:prSet/>
      <dgm:spPr/>
      <dgm:t>
        <a:bodyPr/>
        <a:lstStyle/>
        <a:p>
          <a:pPr latinLnBrk="1"/>
          <a:endParaRPr lang="ko-KR" altLang="en-US"/>
        </a:p>
      </dgm:t>
    </dgm:pt>
    <dgm:pt modelId="{3F3D5A26-9EB5-438D-9088-9907F5E770D9}" type="pres">
      <dgm:prSet presAssocID="{2E293D7D-0A0E-43BF-BEF4-8CFE9B03A779}" presName="Name0" presStyleCnt="0">
        <dgm:presLayoutVars>
          <dgm:dir/>
          <dgm:animLvl val="lvl"/>
          <dgm:resizeHandles val="exact"/>
        </dgm:presLayoutVars>
      </dgm:prSet>
      <dgm:spPr/>
    </dgm:pt>
    <dgm:pt modelId="{CBF6F325-D5E9-4C78-A182-19B524C21F24}" type="pres">
      <dgm:prSet presAssocID="{19681931-723C-4B1B-9D07-42BC97858908}" presName="parTxOnly" presStyleLbl="node1" presStyleIdx="0" presStyleCnt="2" custScaleX="75132" custLinFactY="141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623B63-AF32-403B-BAED-9799D26524ED}" type="pres">
      <dgm:prSet presAssocID="{11F65DFD-2C1A-42B1-ABF8-6880410B5369}" presName="parTxOnlySpace" presStyleCnt="0"/>
      <dgm:spPr/>
    </dgm:pt>
    <dgm:pt modelId="{DC203C6E-A108-4450-AB96-BFE8A67FF87F}" type="pres">
      <dgm:prSet presAssocID="{4F752747-8DDC-45A6-8D8B-98CDEBABC098}" presName="parTxOnly" presStyleLbl="node1" presStyleIdx="1" presStyleCnt="2" custLinFactY="141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C8D593-B586-411B-81E2-EA3B847366DC}" type="presOf" srcId="{4F752747-8DDC-45A6-8D8B-98CDEBABC098}" destId="{DC203C6E-A108-4450-AB96-BFE8A67FF87F}" srcOrd="0" destOrd="0" presId="urn:microsoft.com/office/officeart/2005/8/layout/chevron1"/>
    <dgm:cxn modelId="{9888940E-405B-4DC2-8DE7-3C52E64EFF64}" type="presOf" srcId="{19681931-723C-4B1B-9D07-42BC97858908}" destId="{CBF6F325-D5E9-4C78-A182-19B524C21F24}" srcOrd="0" destOrd="0" presId="urn:microsoft.com/office/officeart/2005/8/layout/chevron1"/>
    <dgm:cxn modelId="{235D189B-3A90-44C3-95D9-4B25BB222B0F}" type="presOf" srcId="{2E293D7D-0A0E-43BF-BEF4-8CFE9B03A779}" destId="{3F3D5A26-9EB5-438D-9088-9907F5E770D9}" srcOrd="0" destOrd="0" presId="urn:microsoft.com/office/officeart/2005/8/layout/chevron1"/>
    <dgm:cxn modelId="{B0F8173B-5C0E-45D2-8812-42ECFD353F07}" srcId="{2E293D7D-0A0E-43BF-BEF4-8CFE9B03A779}" destId="{4F752747-8DDC-45A6-8D8B-98CDEBABC098}" srcOrd="1" destOrd="0" parTransId="{8DE659B6-B713-4624-8D8D-A25149AB8CBA}" sibTransId="{B9515EE3-863F-4D5E-8B95-7CCE5F68A43B}"/>
    <dgm:cxn modelId="{2764C8F6-2F44-49E0-A745-AF81D501984D}" srcId="{2E293D7D-0A0E-43BF-BEF4-8CFE9B03A779}" destId="{19681931-723C-4B1B-9D07-42BC97858908}" srcOrd="0" destOrd="0" parTransId="{5EF17ABC-F83B-4802-A988-31797AC0E474}" sibTransId="{11F65DFD-2C1A-42B1-ABF8-6880410B5369}"/>
    <dgm:cxn modelId="{499998FE-720A-4CC6-A003-EEB0E25EB357}" type="presParOf" srcId="{3F3D5A26-9EB5-438D-9088-9907F5E770D9}" destId="{CBF6F325-D5E9-4C78-A182-19B524C21F24}" srcOrd="0" destOrd="0" presId="urn:microsoft.com/office/officeart/2005/8/layout/chevron1"/>
    <dgm:cxn modelId="{BA2F2150-0679-41F7-959A-7A7597E5A5CF}" type="presParOf" srcId="{3F3D5A26-9EB5-438D-9088-9907F5E770D9}" destId="{CF623B63-AF32-403B-BAED-9799D26524ED}" srcOrd="1" destOrd="0" presId="urn:microsoft.com/office/officeart/2005/8/layout/chevron1"/>
    <dgm:cxn modelId="{8636474F-CFD5-4728-9196-3E9913516087}" type="presParOf" srcId="{3F3D5A26-9EB5-438D-9088-9907F5E770D9}" destId="{DC203C6E-A108-4450-AB96-BFE8A67FF87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C1F724F-3E8B-42D9-95CD-A1FF57E09E77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C19056EA-A427-425E-8B46-94439CC4A636}">
      <dgm:prSet phldrT="[텍스트]" custT="1"/>
      <dgm:spPr/>
      <dgm:t>
        <a:bodyPr/>
        <a:lstStyle/>
        <a:p>
          <a:pPr latinLnBrk="1"/>
          <a:r>
            <a:rPr lang="zh-CN" altLang="en-US" sz="2800" b="1" dirty="0" smtClean="0"/>
            <a:t>侵略的历史→引以自豪的光荣的历史</a:t>
          </a:r>
          <a:endParaRPr lang="ko-KR" altLang="en-US" sz="2800" b="1" dirty="0"/>
        </a:p>
      </dgm:t>
    </dgm:pt>
    <dgm:pt modelId="{E3D04A05-71F5-436C-9867-72284F72B0D3}" type="parTrans" cxnId="{C8E28F6A-48E0-498C-9F58-40BB05613CE9}">
      <dgm:prSet/>
      <dgm:spPr/>
      <dgm:t>
        <a:bodyPr/>
        <a:lstStyle/>
        <a:p>
          <a:pPr latinLnBrk="1"/>
          <a:endParaRPr lang="ko-KR" altLang="en-US"/>
        </a:p>
      </dgm:t>
    </dgm:pt>
    <dgm:pt modelId="{7FD9F64C-2268-4BD3-8D8C-7BB8112BC6FE}" type="sibTrans" cxnId="{C8E28F6A-48E0-498C-9F58-40BB05613CE9}">
      <dgm:prSet/>
      <dgm:spPr/>
      <dgm:t>
        <a:bodyPr/>
        <a:lstStyle/>
        <a:p>
          <a:pPr latinLnBrk="1"/>
          <a:endParaRPr lang="ko-KR" altLang="en-US"/>
        </a:p>
      </dgm:t>
    </dgm:pt>
    <dgm:pt modelId="{9CF9B74D-7142-4599-AE13-C561361C7A59}">
      <dgm:prSet phldrT="[텍스트]"/>
      <dgm:spPr/>
      <dgm:t>
        <a:bodyPr/>
        <a:lstStyle/>
        <a:p>
          <a:endParaRPr lang="en-US" altLang="zh-CN" b="1" dirty="0" smtClean="0"/>
        </a:p>
        <a:p>
          <a:r>
            <a:rPr lang="zh-CN" altLang="en-US" b="1" dirty="0" smtClean="0"/>
            <a:t>对外政策→东亚近代化</a:t>
          </a:r>
        </a:p>
        <a:p>
          <a:pPr latinLnBrk="1"/>
          <a:endParaRPr lang="ko-KR" altLang="en-US" b="1" dirty="0"/>
        </a:p>
      </dgm:t>
    </dgm:pt>
    <dgm:pt modelId="{3CE7B62F-A446-4743-8240-B719514FB892}" type="parTrans" cxnId="{D2AB11C2-F0D5-4756-A83D-47701A6B23C3}">
      <dgm:prSet/>
      <dgm:spPr/>
      <dgm:t>
        <a:bodyPr/>
        <a:lstStyle/>
        <a:p>
          <a:pPr latinLnBrk="1"/>
          <a:endParaRPr lang="ko-KR" altLang="en-US"/>
        </a:p>
      </dgm:t>
    </dgm:pt>
    <dgm:pt modelId="{07258233-55D6-409E-B13B-12B7F75EDA63}" type="sibTrans" cxnId="{D2AB11C2-F0D5-4756-A83D-47701A6B23C3}">
      <dgm:prSet/>
      <dgm:spPr/>
      <dgm:t>
        <a:bodyPr/>
        <a:lstStyle/>
        <a:p>
          <a:pPr latinLnBrk="1"/>
          <a:endParaRPr lang="ko-KR" altLang="en-US"/>
        </a:p>
      </dgm:t>
    </dgm:pt>
    <dgm:pt modelId="{7246BA5B-7368-49DB-AC1A-43E06A5F047F}">
      <dgm:prSet phldrT="[텍스트]"/>
      <dgm:spPr/>
      <dgm:t>
        <a:bodyPr/>
        <a:lstStyle/>
        <a:p>
          <a:endParaRPr lang="en-US" altLang="zh-CN" b="1" dirty="0" smtClean="0"/>
        </a:p>
        <a:p>
          <a:r>
            <a:rPr lang="zh-CN" altLang="en-US" b="1" dirty="0" smtClean="0"/>
            <a:t>加害者→受害者</a:t>
          </a:r>
        </a:p>
        <a:p>
          <a:pPr latinLnBrk="1"/>
          <a:endParaRPr lang="ko-KR" altLang="en-US" b="1" dirty="0"/>
        </a:p>
      </dgm:t>
    </dgm:pt>
    <dgm:pt modelId="{9BE7D1AB-39E6-458E-A557-27498C442801}" type="parTrans" cxnId="{02DFE86A-00B2-4ADA-AAB9-6514B587054E}">
      <dgm:prSet/>
      <dgm:spPr/>
      <dgm:t>
        <a:bodyPr/>
        <a:lstStyle/>
        <a:p>
          <a:pPr latinLnBrk="1"/>
          <a:endParaRPr lang="ko-KR" altLang="en-US"/>
        </a:p>
      </dgm:t>
    </dgm:pt>
    <dgm:pt modelId="{E790F36A-9ECE-460C-B4CE-757E273564DC}" type="sibTrans" cxnId="{02DFE86A-00B2-4ADA-AAB9-6514B587054E}">
      <dgm:prSet/>
      <dgm:spPr/>
      <dgm:t>
        <a:bodyPr/>
        <a:lstStyle/>
        <a:p>
          <a:pPr latinLnBrk="1"/>
          <a:endParaRPr lang="ko-KR" altLang="en-US"/>
        </a:p>
      </dgm:t>
    </dgm:pt>
    <dgm:pt modelId="{C3C9D9FA-A815-4DB8-98B4-482B5F435947}" type="pres">
      <dgm:prSet presAssocID="{3C1F724F-3E8B-42D9-95CD-A1FF57E09E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E7FCDC-5F29-4297-90D3-E93399A0D055}" type="pres">
      <dgm:prSet presAssocID="{C19056EA-A427-425E-8B46-94439CC4A636}" presName="parentLin" presStyleCnt="0"/>
      <dgm:spPr/>
    </dgm:pt>
    <dgm:pt modelId="{171B795F-1E5B-4C7F-86DC-963DA9538208}" type="pres">
      <dgm:prSet presAssocID="{C19056EA-A427-425E-8B46-94439CC4A63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122EDF-328F-4968-A90A-4BEE9FAEFC8B}" type="pres">
      <dgm:prSet presAssocID="{C19056EA-A427-425E-8B46-94439CC4A636}" presName="parentText" presStyleLbl="node1" presStyleIdx="0" presStyleCnt="3" custScaleX="123613" custScaleY="81525" custLinFactNeighborY="-4266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6AC91C-F2CA-410C-8EDF-0F36A1D7DC62}" type="pres">
      <dgm:prSet presAssocID="{C19056EA-A427-425E-8B46-94439CC4A636}" presName="negativeSpace" presStyleCnt="0"/>
      <dgm:spPr/>
    </dgm:pt>
    <dgm:pt modelId="{87B55D6A-48C1-4291-BD2E-51C21A3DB397}" type="pres">
      <dgm:prSet presAssocID="{C19056EA-A427-425E-8B46-94439CC4A636}" presName="childText" presStyleLbl="conFgAcc1" presStyleIdx="0" presStyleCnt="3" custScaleY="135397" custLinFactY="-2204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F10B68-333C-4DB0-939A-9898E8FACA6D}" type="pres">
      <dgm:prSet presAssocID="{7FD9F64C-2268-4BD3-8D8C-7BB8112BC6FE}" presName="spaceBetweenRectangles" presStyleCnt="0"/>
      <dgm:spPr/>
    </dgm:pt>
    <dgm:pt modelId="{B3BEEB85-F307-409A-BC4D-9B86BB4AC4AD}" type="pres">
      <dgm:prSet presAssocID="{9CF9B74D-7142-4599-AE13-C561361C7A59}" presName="parentLin" presStyleCnt="0"/>
      <dgm:spPr/>
    </dgm:pt>
    <dgm:pt modelId="{B5ACDF94-24C3-4ACE-9158-8D93994C3AA0}" type="pres">
      <dgm:prSet presAssocID="{9CF9B74D-7142-4599-AE13-C561361C7A59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85BB222-785B-4696-B440-B7D23C7F2F7C}" type="pres">
      <dgm:prSet presAssocID="{9CF9B74D-7142-4599-AE13-C561361C7A59}" presName="parentText" presStyleLbl="node1" presStyleIdx="1" presStyleCnt="3" custScaleY="80181" custLinFactNeighborY="-3090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F0CA04-6F57-46A9-AFAC-1B9C7988FBCE}" type="pres">
      <dgm:prSet presAssocID="{9CF9B74D-7142-4599-AE13-C561361C7A59}" presName="negativeSpace" presStyleCnt="0"/>
      <dgm:spPr/>
    </dgm:pt>
    <dgm:pt modelId="{1CF53E8F-FA1C-4AF9-B544-6E8A78FAD0FD}" type="pres">
      <dgm:prSet presAssocID="{9CF9B74D-7142-4599-AE13-C561361C7A59}" presName="childText" presStyleLbl="conFgAcc1" presStyleIdx="1" presStyleCnt="3" custScaleY="110000" custLinFactNeighborY="-66962">
        <dgm:presLayoutVars>
          <dgm:bulletEnabled val="1"/>
        </dgm:presLayoutVars>
      </dgm:prSet>
      <dgm:spPr/>
    </dgm:pt>
    <dgm:pt modelId="{4BA6BCAA-3DC7-45F4-950F-13236753CA05}" type="pres">
      <dgm:prSet presAssocID="{07258233-55D6-409E-B13B-12B7F75EDA63}" presName="spaceBetweenRectangles" presStyleCnt="0"/>
      <dgm:spPr/>
    </dgm:pt>
    <dgm:pt modelId="{B8C8FBF6-E3F0-41C8-811D-3CCE4D3667FC}" type="pres">
      <dgm:prSet presAssocID="{7246BA5B-7368-49DB-AC1A-43E06A5F047F}" presName="parentLin" presStyleCnt="0"/>
      <dgm:spPr/>
    </dgm:pt>
    <dgm:pt modelId="{78EA1301-BF30-4617-93A6-65F451B7C673}" type="pres">
      <dgm:prSet presAssocID="{7246BA5B-7368-49DB-AC1A-43E06A5F047F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192BAF4-3346-4A86-B3F0-C1FA81448928}" type="pres">
      <dgm:prSet presAssocID="{7246BA5B-7368-49DB-AC1A-43E06A5F047F}" presName="parentText" presStyleLbl="node1" presStyleIdx="2" presStyleCnt="3" custScaleX="64581" custScaleY="79588" custLinFactNeighborY="755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24C38A-4294-416D-9522-CDA88E763ECA}" type="pres">
      <dgm:prSet presAssocID="{7246BA5B-7368-49DB-AC1A-43E06A5F047F}" presName="negativeSpace" presStyleCnt="0"/>
      <dgm:spPr/>
    </dgm:pt>
    <dgm:pt modelId="{8733255D-2C36-4956-A781-B737660BF6B2}" type="pres">
      <dgm:prSet presAssocID="{7246BA5B-7368-49DB-AC1A-43E06A5F047F}" presName="childText" presStyleLbl="conFgAcc1" presStyleIdx="2" presStyleCnt="3" custScaleY="120227" custLinFactNeighborY="15113">
        <dgm:presLayoutVars>
          <dgm:bulletEnabled val="1"/>
        </dgm:presLayoutVars>
      </dgm:prSet>
      <dgm:spPr/>
    </dgm:pt>
  </dgm:ptLst>
  <dgm:cxnLst>
    <dgm:cxn modelId="{C169CBA9-9EE5-46A8-9F6B-FEB166B8C865}" type="presOf" srcId="{C19056EA-A427-425E-8B46-94439CC4A636}" destId="{171B795F-1E5B-4C7F-86DC-963DA9538208}" srcOrd="0" destOrd="0" presId="urn:microsoft.com/office/officeart/2005/8/layout/list1"/>
    <dgm:cxn modelId="{CA3EB4D6-DDA0-4ADE-A7AA-5F13C0DB8CB2}" type="presOf" srcId="{9CF9B74D-7142-4599-AE13-C561361C7A59}" destId="{B5ACDF94-24C3-4ACE-9158-8D93994C3AA0}" srcOrd="0" destOrd="0" presId="urn:microsoft.com/office/officeart/2005/8/layout/list1"/>
    <dgm:cxn modelId="{6EC00A3E-C88F-46EC-8222-FC1499631008}" type="presOf" srcId="{7246BA5B-7368-49DB-AC1A-43E06A5F047F}" destId="{1192BAF4-3346-4A86-B3F0-C1FA81448928}" srcOrd="1" destOrd="0" presId="urn:microsoft.com/office/officeart/2005/8/layout/list1"/>
    <dgm:cxn modelId="{F1317393-B6FC-45D0-A9BB-A0B2A85D2957}" type="presOf" srcId="{3C1F724F-3E8B-42D9-95CD-A1FF57E09E77}" destId="{C3C9D9FA-A815-4DB8-98B4-482B5F435947}" srcOrd="0" destOrd="0" presId="urn:microsoft.com/office/officeart/2005/8/layout/list1"/>
    <dgm:cxn modelId="{153F5C10-0131-42D5-9798-320D35E9432A}" type="presOf" srcId="{7246BA5B-7368-49DB-AC1A-43E06A5F047F}" destId="{78EA1301-BF30-4617-93A6-65F451B7C673}" srcOrd="0" destOrd="0" presId="urn:microsoft.com/office/officeart/2005/8/layout/list1"/>
    <dgm:cxn modelId="{C8E28F6A-48E0-498C-9F58-40BB05613CE9}" srcId="{3C1F724F-3E8B-42D9-95CD-A1FF57E09E77}" destId="{C19056EA-A427-425E-8B46-94439CC4A636}" srcOrd="0" destOrd="0" parTransId="{E3D04A05-71F5-436C-9867-72284F72B0D3}" sibTransId="{7FD9F64C-2268-4BD3-8D8C-7BB8112BC6FE}"/>
    <dgm:cxn modelId="{02DFE86A-00B2-4ADA-AAB9-6514B587054E}" srcId="{3C1F724F-3E8B-42D9-95CD-A1FF57E09E77}" destId="{7246BA5B-7368-49DB-AC1A-43E06A5F047F}" srcOrd="2" destOrd="0" parTransId="{9BE7D1AB-39E6-458E-A557-27498C442801}" sibTransId="{E790F36A-9ECE-460C-B4CE-757E273564DC}"/>
    <dgm:cxn modelId="{D2AB11C2-F0D5-4756-A83D-47701A6B23C3}" srcId="{3C1F724F-3E8B-42D9-95CD-A1FF57E09E77}" destId="{9CF9B74D-7142-4599-AE13-C561361C7A59}" srcOrd="1" destOrd="0" parTransId="{3CE7B62F-A446-4743-8240-B719514FB892}" sibTransId="{07258233-55D6-409E-B13B-12B7F75EDA63}"/>
    <dgm:cxn modelId="{14D2984B-CFB3-4A8E-8A0B-A1B724A25181}" type="presOf" srcId="{C19056EA-A427-425E-8B46-94439CC4A636}" destId="{F5122EDF-328F-4968-A90A-4BEE9FAEFC8B}" srcOrd="1" destOrd="0" presId="urn:microsoft.com/office/officeart/2005/8/layout/list1"/>
    <dgm:cxn modelId="{07F039CA-74B8-4AA1-96ED-0D5C9ED77482}" type="presOf" srcId="{9CF9B74D-7142-4599-AE13-C561361C7A59}" destId="{B85BB222-785B-4696-B440-B7D23C7F2F7C}" srcOrd="1" destOrd="0" presId="urn:microsoft.com/office/officeart/2005/8/layout/list1"/>
    <dgm:cxn modelId="{987A6E78-B1FF-47D4-A431-9A37FABFB2A1}" type="presParOf" srcId="{C3C9D9FA-A815-4DB8-98B4-482B5F435947}" destId="{C8E7FCDC-5F29-4297-90D3-E93399A0D055}" srcOrd="0" destOrd="0" presId="urn:microsoft.com/office/officeart/2005/8/layout/list1"/>
    <dgm:cxn modelId="{8A0EE11F-E25B-434E-8627-5DBD90DE2940}" type="presParOf" srcId="{C8E7FCDC-5F29-4297-90D3-E93399A0D055}" destId="{171B795F-1E5B-4C7F-86DC-963DA9538208}" srcOrd="0" destOrd="0" presId="urn:microsoft.com/office/officeart/2005/8/layout/list1"/>
    <dgm:cxn modelId="{77DCB24B-36B8-4057-9ABC-D987488ADC6B}" type="presParOf" srcId="{C8E7FCDC-5F29-4297-90D3-E93399A0D055}" destId="{F5122EDF-328F-4968-A90A-4BEE9FAEFC8B}" srcOrd="1" destOrd="0" presId="urn:microsoft.com/office/officeart/2005/8/layout/list1"/>
    <dgm:cxn modelId="{FAD3C618-7FCC-4E00-8583-49BAFF2F1E40}" type="presParOf" srcId="{C3C9D9FA-A815-4DB8-98B4-482B5F435947}" destId="{F56AC91C-F2CA-410C-8EDF-0F36A1D7DC62}" srcOrd="1" destOrd="0" presId="urn:microsoft.com/office/officeart/2005/8/layout/list1"/>
    <dgm:cxn modelId="{C83AE9FF-5750-4DD8-9BDD-1FE47F1BBA66}" type="presParOf" srcId="{C3C9D9FA-A815-4DB8-98B4-482B5F435947}" destId="{87B55D6A-48C1-4291-BD2E-51C21A3DB397}" srcOrd="2" destOrd="0" presId="urn:microsoft.com/office/officeart/2005/8/layout/list1"/>
    <dgm:cxn modelId="{42992BD8-8DC5-410F-80B4-E2E4B77A72E3}" type="presParOf" srcId="{C3C9D9FA-A815-4DB8-98B4-482B5F435947}" destId="{CDF10B68-333C-4DB0-939A-9898E8FACA6D}" srcOrd="3" destOrd="0" presId="urn:microsoft.com/office/officeart/2005/8/layout/list1"/>
    <dgm:cxn modelId="{AE226FBF-44C4-4784-8C3B-41B9E4810086}" type="presParOf" srcId="{C3C9D9FA-A815-4DB8-98B4-482B5F435947}" destId="{B3BEEB85-F307-409A-BC4D-9B86BB4AC4AD}" srcOrd="4" destOrd="0" presId="urn:microsoft.com/office/officeart/2005/8/layout/list1"/>
    <dgm:cxn modelId="{37737873-8010-4FED-B61B-D20E7FF40DF1}" type="presParOf" srcId="{B3BEEB85-F307-409A-BC4D-9B86BB4AC4AD}" destId="{B5ACDF94-24C3-4ACE-9158-8D93994C3AA0}" srcOrd="0" destOrd="0" presId="urn:microsoft.com/office/officeart/2005/8/layout/list1"/>
    <dgm:cxn modelId="{F0FFFE3E-B548-435C-84AF-5D086F75CF1F}" type="presParOf" srcId="{B3BEEB85-F307-409A-BC4D-9B86BB4AC4AD}" destId="{B85BB222-785B-4696-B440-B7D23C7F2F7C}" srcOrd="1" destOrd="0" presId="urn:microsoft.com/office/officeart/2005/8/layout/list1"/>
    <dgm:cxn modelId="{915105C3-7117-4E8B-91E9-E78965E75E41}" type="presParOf" srcId="{C3C9D9FA-A815-4DB8-98B4-482B5F435947}" destId="{F4F0CA04-6F57-46A9-AFAC-1B9C7988FBCE}" srcOrd="5" destOrd="0" presId="urn:microsoft.com/office/officeart/2005/8/layout/list1"/>
    <dgm:cxn modelId="{BFB87FC2-75AC-4FCD-8FC6-8D72B0B8C0BD}" type="presParOf" srcId="{C3C9D9FA-A815-4DB8-98B4-482B5F435947}" destId="{1CF53E8F-FA1C-4AF9-B544-6E8A78FAD0FD}" srcOrd="6" destOrd="0" presId="urn:microsoft.com/office/officeart/2005/8/layout/list1"/>
    <dgm:cxn modelId="{8CC06199-F191-4F5E-B3D0-AAB1FE7747D0}" type="presParOf" srcId="{C3C9D9FA-A815-4DB8-98B4-482B5F435947}" destId="{4BA6BCAA-3DC7-45F4-950F-13236753CA05}" srcOrd="7" destOrd="0" presId="urn:microsoft.com/office/officeart/2005/8/layout/list1"/>
    <dgm:cxn modelId="{FB35E45A-8876-4264-AAF7-0D90E31B3E69}" type="presParOf" srcId="{C3C9D9FA-A815-4DB8-98B4-482B5F435947}" destId="{B8C8FBF6-E3F0-41C8-811D-3CCE4D3667FC}" srcOrd="8" destOrd="0" presId="urn:microsoft.com/office/officeart/2005/8/layout/list1"/>
    <dgm:cxn modelId="{E731EC08-E4C3-49E6-9FCA-2EB6AC8D82CF}" type="presParOf" srcId="{B8C8FBF6-E3F0-41C8-811D-3CCE4D3667FC}" destId="{78EA1301-BF30-4617-93A6-65F451B7C673}" srcOrd="0" destOrd="0" presId="urn:microsoft.com/office/officeart/2005/8/layout/list1"/>
    <dgm:cxn modelId="{4948B569-054B-4E0A-95C3-8FEBF8516AFA}" type="presParOf" srcId="{B8C8FBF6-E3F0-41C8-811D-3CCE4D3667FC}" destId="{1192BAF4-3346-4A86-B3F0-C1FA81448928}" srcOrd="1" destOrd="0" presId="urn:microsoft.com/office/officeart/2005/8/layout/list1"/>
    <dgm:cxn modelId="{7AC6F58C-5252-408A-9B14-3D910018E4F8}" type="presParOf" srcId="{C3C9D9FA-A815-4DB8-98B4-482B5F435947}" destId="{8624C38A-4294-416D-9522-CDA88E763ECA}" srcOrd="9" destOrd="0" presId="urn:microsoft.com/office/officeart/2005/8/layout/list1"/>
    <dgm:cxn modelId="{2DF39364-15D3-442F-9843-FBC96E6A69BF}" type="presParOf" srcId="{C3C9D9FA-A815-4DB8-98B4-482B5F435947}" destId="{8733255D-2C36-4956-A781-B737660BF6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07CE4AF-B312-4843-9306-6DBB575D6FC9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0C2DC6A3-4A5D-4F18-800D-B2BA99970D64}">
      <dgm:prSet phldrT="[텍스트]"/>
      <dgm:spPr/>
      <dgm:t>
        <a:bodyPr/>
        <a:lstStyle/>
        <a:p>
          <a:pPr latinLnBrk="1"/>
          <a:r>
            <a:rPr lang="zh-CN" altLang="en-US" b="1" dirty="0" smtClean="0"/>
            <a:t>韩国的自豪感和根深蒂固的历史消亡</a:t>
          </a:r>
          <a:endParaRPr lang="ko-KR" altLang="en-US" b="1" dirty="0"/>
        </a:p>
      </dgm:t>
    </dgm:pt>
    <dgm:pt modelId="{54E89BDE-F42D-4518-9229-AB08845F3A2A}" type="parTrans" cxnId="{234E2EA5-194A-4A43-A880-9F8B9A5D020F}">
      <dgm:prSet/>
      <dgm:spPr/>
      <dgm:t>
        <a:bodyPr/>
        <a:lstStyle/>
        <a:p>
          <a:pPr latinLnBrk="1"/>
          <a:endParaRPr lang="ko-KR" altLang="en-US"/>
        </a:p>
      </dgm:t>
    </dgm:pt>
    <dgm:pt modelId="{F5781FF1-A14E-4B36-A3F0-FF72948E9B6B}" type="sibTrans" cxnId="{234E2EA5-194A-4A43-A880-9F8B9A5D020F}">
      <dgm:prSet/>
      <dgm:spPr/>
      <dgm:t>
        <a:bodyPr/>
        <a:lstStyle/>
        <a:p>
          <a:pPr latinLnBrk="1"/>
          <a:endParaRPr lang="ko-KR" altLang="en-US"/>
        </a:p>
      </dgm:t>
    </dgm:pt>
    <dgm:pt modelId="{9062F9CA-272C-4630-AFD0-4056731BD6E8}">
      <dgm:prSet phldrT="[텍스트]" custT="1"/>
      <dgm:spPr/>
      <dgm:t>
        <a:bodyPr/>
        <a:lstStyle/>
        <a:p>
          <a:pPr latinLnBrk="1"/>
          <a:r>
            <a:rPr lang="zh-CN" altLang="en-US" sz="3200" b="1" dirty="0" smtClean="0"/>
            <a:t>韩国的漠不关心</a:t>
          </a:r>
          <a:endParaRPr lang="ko-KR" altLang="en-US" sz="3200" b="1" dirty="0"/>
        </a:p>
      </dgm:t>
    </dgm:pt>
    <dgm:pt modelId="{87129D2B-7ADA-42A7-B7C0-020CAD7B9E21}" type="parTrans" cxnId="{109054EB-BFD5-4943-9149-153BF5720528}">
      <dgm:prSet/>
      <dgm:spPr/>
      <dgm:t>
        <a:bodyPr/>
        <a:lstStyle/>
        <a:p>
          <a:pPr latinLnBrk="1"/>
          <a:endParaRPr lang="ko-KR" altLang="en-US"/>
        </a:p>
      </dgm:t>
    </dgm:pt>
    <dgm:pt modelId="{EAD318D3-BE56-4C09-A709-CCE4AEDC7BBB}" type="sibTrans" cxnId="{109054EB-BFD5-4943-9149-153BF5720528}">
      <dgm:prSet/>
      <dgm:spPr/>
      <dgm:t>
        <a:bodyPr/>
        <a:lstStyle/>
        <a:p>
          <a:pPr latinLnBrk="1"/>
          <a:endParaRPr lang="ko-KR" altLang="en-US"/>
        </a:p>
      </dgm:t>
    </dgm:pt>
    <dgm:pt modelId="{92B4CF9C-FF70-4B49-A2FD-F62E43352703}" type="pres">
      <dgm:prSet presAssocID="{F07CE4AF-B312-4843-9306-6DBB575D6FC9}" presName="Name0" presStyleCnt="0">
        <dgm:presLayoutVars>
          <dgm:dir/>
          <dgm:animLvl val="lvl"/>
          <dgm:resizeHandles val="exact"/>
        </dgm:presLayoutVars>
      </dgm:prSet>
      <dgm:spPr/>
    </dgm:pt>
    <dgm:pt modelId="{C654F29C-74E0-42D9-AB61-50AC8906109C}" type="pres">
      <dgm:prSet presAssocID="{0C2DC6A3-4A5D-4F18-800D-B2BA99970D64}" presName="parTxOnly" presStyleLbl="node1" presStyleIdx="0" presStyleCnt="2" custLinFactX="81283" custLinFactNeighborX="100000" custLinFactNeighborY="6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52B9BD-FEEE-4645-B4C3-26C6EA35BCEC}" type="pres">
      <dgm:prSet presAssocID="{F5781FF1-A14E-4B36-A3F0-FF72948E9B6B}" presName="parTxOnlySpace" presStyleCnt="0"/>
      <dgm:spPr/>
    </dgm:pt>
    <dgm:pt modelId="{1CC66DA3-43F8-4E4F-8361-914C56DAEF7F}" type="pres">
      <dgm:prSet presAssocID="{9062F9CA-272C-4630-AFD0-4056731BD6E8}" presName="parTxOnly" presStyleLbl="node1" presStyleIdx="1" presStyleCnt="2" custScaleX="84365" custLinFactX="-82398" custLinFactNeighborX="-100000" custLinFactNeighborY="6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9054EB-BFD5-4943-9149-153BF5720528}" srcId="{F07CE4AF-B312-4843-9306-6DBB575D6FC9}" destId="{9062F9CA-272C-4630-AFD0-4056731BD6E8}" srcOrd="1" destOrd="0" parTransId="{87129D2B-7ADA-42A7-B7C0-020CAD7B9E21}" sibTransId="{EAD318D3-BE56-4C09-A709-CCE4AEDC7BBB}"/>
    <dgm:cxn modelId="{234E2EA5-194A-4A43-A880-9F8B9A5D020F}" srcId="{F07CE4AF-B312-4843-9306-6DBB575D6FC9}" destId="{0C2DC6A3-4A5D-4F18-800D-B2BA99970D64}" srcOrd="0" destOrd="0" parTransId="{54E89BDE-F42D-4518-9229-AB08845F3A2A}" sibTransId="{F5781FF1-A14E-4B36-A3F0-FF72948E9B6B}"/>
    <dgm:cxn modelId="{52CBCD18-63F2-4769-BA14-2363569121C0}" type="presOf" srcId="{9062F9CA-272C-4630-AFD0-4056731BD6E8}" destId="{1CC66DA3-43F8-4E4F-8361-914C56DAEF7F}" srcOrd="0" destOrd="0" presId="urn:microsoft.com/office/officeart/2005/8/layout/chevron1"/>
    <dgm:cxn modelId="{6DA5903A-8F8C-4FA9-8527-9059B4E5AC4C}" type="presOf" srcId="{F07CE4AF-B312-4843-9306-6DBB575D6FC9}" destId="{92B4CF9C-FF70-4B49-A2FD-F62E43352703}" srcOrd="0" destOrd="0" presId="urn:microsoft.com/office/officeart/2005/8/layout/chevron1"/>
    <dgm:cxn modelId="{E23F4053-1E22-4786-BF99-CF7B3EF5CF69}" type="presOf" srcId="{0C2DC6A3-4A5D-4F18-800D-B2BA99970D64}" destId="{C654F29C-74E0-42D9-AB61-50AC8906109C}" srcOrd="0" destOrd="0" presId="urn:microsoft.com/office/officeart/2005/8/layout/chevron1"/>
    <dgm:cxn modelId="{56C2A090-1CAD-4B94-BF7D-53CBC3E7EF2F}" type="presParOf" srcId="{92B4CF9C-FF70-4B49-A2FD-F62E43352703}" destId="{C654F29C-74E0-42D9-AB61-50AC8906109C}" srcOrd="0" destOrd="0" presId="urn:microsoft.com/office/officeart/2005/8/layout/chevron1"/>
    <dgm:cxn modelId="{A35BEBE1-5D57-4748-A56F-AEC20A6D64E2}" type="presParOf" srcId="{92B4CF9C-FF70-4B49-A2FD-F62E43352703}" destId="{2552B9BD-FEEE-4645-B4C3-26C6EA35BCEC}" srcOrd="1" destOrd="0" presId="urn:microsoft.com/office/officeart/2005/8/layout/chevron1"/>
    <dgm:cxn modelId="{09940062-8D85-4633-ABDE-D29A6110E2D4}" type="presParOf" srcId="{92B4CF9C-FF70-4B49-A2FD-F62E43352703}" destId="{1CC66DA3-43F8-4E4F-8361-914C56DAEF7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293D7D-0A0E-43BF-BEF4-8CFE9B03A779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19681931-723C-4B1B-9D07-42BC97858908}">
      <dgm:prSet phldrT="[텍스트]" custT="1"/>
      <dgm:spPr/>
      <dgm:t>
        <a:bodyPr/>
        <a:lstStyle/>
        <a:p>
          <a:pPr latinLnBrk="1"/>
          <a:r>
            <a:rPr lang="zh-CN" altLang="en-US" sz="3200" dirty="0" smtClean="0"/>
            <a:t>歪曲的历史</a:t>
          </a:r>
          <a:endParaRPr lang="ko-KR" altLang="en-US" sz="3200" b="1" dirty="0"/>
        </a:p>
      </dgm:t>
    </dgm:pt>
    <dgm:pt modelId="{5EF17ABC-F83B-4802-A988-31797AC0E474}" type="parTrans" cxnId="{2764C8F6-2F44-49E0-A745-AF81D501984D}">
      <dgm:prSet/>
      <dgm:spPr/>
      <dgm:t>
        <a:bodyPr/>
        <a:lstStyle/>
        <a:p>
          <a:pPr latinLnBrk="1"/>
          <a:endParaRPr lang="ko-KR" altLang="en-US"/>
        </a:p>
      </dgm:t>
    </dgm:pt>
    <dgm:pt modelId="{11F65DFD-2C1A-42B1-ABF8-6880410B5369}" type="sibTrans" cxnId="{2764C8F6-2F44-49E0-A745-AF81D501984D}">
      <dgm:prSet/>
      <dgm:spPr/>
      <dgm:t>
        <a:bodyPr/>
        <a:lstStyle/>
        <a:p>
          <a:pPr latinLnBrk="1"/>
          <a:endParaRPr lang="ko-KR" altLang="en-US"/>
        </a:p>
      </dgm:t>
    </dgm:pt>
    <dgm:pt modelId="{4F752747-8DDC-45A6-8D8B-98CDEBABC098}">
      <dgm:prSet phldrT="[텍스트]"/>
      <dgm:spPr/>
      <dgm:t>
        <a:bodyPr/>
        <a:lstStyle/>
        <a:p>
          <a:pPr latinLnBrk="1"/>
          <a:r>
            <a:rPr lang="zh-CN" altLang="en-US" b="1" dirty="0" smtClean="0"/>
            <a:t>自己实际的历史</a:t>
          </a:r>
          <a:endParaRPr lang="ko-KR" altLang="en-US" b="1" dirty="0"/>
        </a:p>
      </dgm:t>
    </dgm:pt>
    <dgm:pt modelId="{8DE659B6-B713-4624-8D8D-A25149AB8CBA}" type="parTrans" cxnId="{B0F8173B-5C0E-45D2-8812-42ECFD353F07}">
      <dgm:prSet/>
      <dgm:spPr/>
      <dgm:t>
        <a:bodyPr/>
        <a:lstStyle/>
        <a:p>
          <a:pPr latinLnBrk="1"/>
          <a:endParaRPr lang="ko-KR" altLang="en-US"/>
        </a:p>
      </dgm:t>
    </dgm:pt>
    <dgm:pt modelId="{B9515EE3-863F-4D5E-8B95-7CCE5F68A43B}" type="sibTrans" cxnId="{B0F8173B-5C0E-45D2-8812-42ECFD353F07}">
      <dgm:prSet/>
      <dgm:spPr/>
      <dgm:t>
        <a:bodyPr/>
        <a:lstStyle/>
        <a:p>
          <a:pPr latinLnBrk="1"/>
          <a:endParaRPr lang="ko-KR" altLang="en-US"/>
        </a:p>
      </dgm:t>
    </dgm:pt>
    <dgm:pt modelId="{3F3D5A26-9EB5-438D-9088-9907F5E770D9}" type="pres">
      <dgm:prSet presAssocID="{2E293D7D-0A0E-43BF-BEF4-8CFE9B03A779}" presName="Name0" presStyleCnt="0">
        <dgm:presLayoutVars>
          <dgm:dir/>
          <dgm:animLvl val="lvl"/>
          <dgm:resizeHandles val="exact"/>
        </dgm:presLayoutVars>
      </dgm:prSet>
      <dgm:spPr/>
    </dgm:pt>
    <dgm:pt modelId="{CBF6F325-D5E9-4C78-A182-19B524C21F24}" type="pres">
      <dgm:prSet presAssocID="{19681931-723C-4B1B-9D07-42BC97858908}" presName="parTxOnly" presStyleLbl="node1" presStyleIdx="0" presStyleCnt="2" custScaleX="75132" custLinFactY="141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623B63-AF32-403B-BAED-9799D26524ED}" type="pres">
      <dgm:prSet presAssocID="{11F65DFD-2C1A-42B1-ABF8-6880410B5369}" presName="parTxOnlySpace" presStyleCnt="0"/>
      <dgm:spPr/>
    </dgm:pt>
    <dgm:pt modelId="{DC203C6E-A108-4450-AB96-BFE8A67FF87F}" type="pres">
      <dgm:prSet presAssocID="{4F752747-8DDC-45A6-8D8B-98CDEBABC098}" presName="parTxOnly" presStyleLbl="node1" presStyleIdx="1" presStyleCnt="2" custLinFactY="141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7ACCF7-CA6D-4241-A74D-B0C022769F43}" type="presOf" srcId="{2E293D7D-0A0E-43BF-BEF4-8CFE9B03A779}" destId="{3F3D5A26-9EB5-438D-9088-9907F5E770D9}" srcOrd="0" destOrd="0" presId="urn:microsoft.com/office/officeart/2005/8/layout/chevron1"/>
    <dgm:cxn modelId="{B0F8173B-5C0E-45D2-8812-42ECFD353F07}" srcId="{2E293D7D-0A0E-43BF-BEF4-8CFE9B03A779}" destId="{4F752747-8DDC-45A6-8D8B-98CDEBABC098}" srcOrd="1" destOrd="0" parTransId="{8DE659B6-B713-4624-8D8D-A25149AB8CBA}" sibTransId="{B9515EE3-863F-4D5E-8B95-7CCE5F68A43B}"/>
    <dgm:cxn modelId="{7A9AEDA2-AEE7-4CC2-8D77-EBDE39E3D2FE}" type="presOf" srcId="{19681931-723C-4B1B-9D07-42BC97858908}" destId="{CBF6F325-D5E9-4C78-A182-19B524C21F24}" srcOrd="0" destOrd="0" presId="urn:microsoft.com/office/officeart/2005/8/layout/chevron1"/>
    <dgm:cxn modelId="{D8B4EDB0-41A0-4B7F-A11F-2166D64C02EE}" type="presOf" srcId="{4F752747-8DDC-45A6-8D8B-98CDEBABC098}" destId="{DC203C6E-A108-4450-AB96-BFE8A67FF87F}" srcOrd="0" destOrd="0" presId="urn:microsoft.com/office/officeart/2005/8/layout/chevron1"/>
    <dgm:cxn modelId="{2764C8F6-2F44-49E0-A745-AF81D501984D}" srcId="{2E293D7D-0A0E-43BF-BEF4-8CFE9B03A779}" destId="{19681931-723C-4B1B-9D07-42BC97858908}" srcOrd="0" destOrd="0" parTransId="{5EF17ABC-F83B-4802-A988-31797AC0E474}" sibTransId="{11F65DFD-2C1A-42B1-ABF8-6880410B5369}"/>
    <dgm:cxn modelId="{E96C233B-E54F-4720-AA73-54970E127A5D}" type="presParOf" srcId="{3F3D5A26-9EB5-438D-9088-9907F5E770D9}" destId="{CBF6F325-D5E9-4C78-A182-19B524C21F24}" srcOrd="0" destOrd="0" presId="urn:microsoft.com/office/officeart/2005/8/layout/chevron1"/>
    <dgm:cxn modelId="{A16896E7-2615-44B7-A28B-960C94C6C975}" type="presParOf" srcId="{3F3D5A26-9EB5-438D-9088-9907F5E770D9}" destId="{CF623B63-AF32-403B-BAED-9799D26524ED}" srcOrd="1" destOrd="0" presId="urn:microsoft.com/office/officeart/2005/8/layout/chevron1"/>
    <dgm:cxn modelId="{A8BD36E5-614D-44C9-BBCF-FCA70C5A1B25}" type="presParOf" srcId="{3F3D5A26-9EB5-438D-9088-9907F5E770D9}" destId="{DC203C6E-A108-4450-AB96-BFE8A67FF87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54D7A-BB37-4E50-BD51-55B34E78B00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60693156-BF0F-4D0C-B837-0281922E617C}">
      <dgm:prSet phldrT="[텍스트]"/>
      <dgm:spPr/>
      <dgm:t>
        <a:bodyPr/>
        <a:lstStyle/>
        <a:p>
          <a:pPr algn="ctr" latinLnBrk="1"/>
          <a:r>
            <a:rPr lang="ko-KR" altLang="en-US" b="1" u="none" dirty="0" smtClean="0">
              <a:uFillTx/>
            </a:rPr>
            <a:t>정미 </a:t>
          </a:r>
          <a:r>
            <a:rPr lang="en-US" altLang="ko-KR" b="1" u="none" dirty="0" smtClean="0">
              <a:uFillTx/>
            </a:rPr>
            <a:t>7</a:t>
          </a:r>
          <a:r>
            <a:rPr lang="ko-KR" altLang="en-US" b="1" u="none" dirty="0" smtClean="0">
              <a:uFillTx/>
            </a:rPr>
            <a:t>조약 체결</a:t>
          </a:r>
          <a:endParaRPr lang="ko-KR" altLang="en-US" b="1" u="none" dirty="0"/>
        </a:p>
      </dgm:t>
    </dgm:pt>
    <dgm:pt modelId="{2D1B8481-E4C5-4F01-A5B5-ABE49A796053}" type="par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89556F7D-2177-460A-838E-F7DB1B2D3BA6}" type="sib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A9B08F75-86BB-4AB3-A459-9CD690F645E6}">
      <dgm:prSet phldrT="[텍스트]"/>
      <dgm:spPr/>
      <dgm:t>
        <a:bodyPr/>
        <a:lstStyle/>
        <a:p>
          <a:pPr algn="ctr" latinLnBrk="1"/>
          <a:r>
            <a:rPr lang="ko-KR" altLang="en-US" b="1" u="none" dirty="0" smtClean="0">
              <a:uFillTx/>
            </a:rPr>
            <a:t>을사조약 강요</a:t>
          </a:r>
          <a:endParaRPr lang="ko-KR" altLang="en-US" b="1" u="none" dirty="0"/>
        </a:p>
      </dgm:t>
    </dgm:pt>
    <dgm:pt modelId="{6E4FCD80-2CDB-4A49-B9FC-B903FC1DA044}" type="par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2634E455-1B80-441E-BE27-78EFA79804A9}" type="sib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B035F70F-6B25-47F5-85C6-47E53C4D39AD}">
      <dgm:prSet phldrT="[텍스트]" custT="1"/>
      <dgm:spPr/>
      <dgm:t>
        <a:bodyPr/>
        <a:lstStyle/>
        <a:p>
          <a:pPr latinLnBrk="1"/>
          <a:r>
            <a:rPr lang="ko-KR" altLang="en-US" sz="1600" b="1" u="none" dirty="0" smtClean="0">
              <a:uFillTx/>
            </a:rPr>
            <a:t>외교권 박탈</a:t>
          </a:r>
          <a:r>
            <a:rPr lang="en-US" altLang="ko-KR" sz="1600" b="1" u="none" dirty="0" smtClean="0">
              <a:uFillTx/>
            </a:rPr>
            <a:t>, </a:t>
          </a:r>
          <a:r>
            <a:rPr lang="ko-KR" altLang="en-US" sz="1600" b="1" u="none" dirty="0" err="1" smtClean="0">
              <a:uFillTx/>
            </a:rPr>
            <a:t>통감부</a:t>
          </a:r>
          <a:r>
            <a:rPr lang="ko-KR" altLang="en-US" sz="1600" b="1" u="none" dirty="0" smtClean="0">
              <a:uFillTx/>
            </a:rPr>
            <a:t> 설치해 식민지화를 본격적으로 추진</a:t>
          </a:r>
          <a:endParaRPr lang="ko-KR" altLang="en-US" sz="1600" b="1" u="none" dirty="0"/>
        </a:p>
      </dgm:t>
    </dgm:pt>
    <dgm:pt modelId="{AD454066-AE46-45DC-8B59-B4C811CC61D6}" type="parTrans" cxnId="{FDB2B526-E092-48E5-B438-9694D8E70F3B}">
      <dgm:prSet/>
      <dgm:spPr/>
      <dgm:t>
        <a:bodyPr/>
        <a:lstStyle/>
        <a:p>
          <a:pPr latinLnBrk="1"/>
          <a:endParaRPr lang="ko-KR" altLang="en-US"/>
        </a:p>
      </dgm:t>
    </dgm:pt>
    <dgm:pt modelId="{BC07F90C-EEDB-41A5-BCA3-16D333DB8461}" type="sibTrans" cxnId="{FDB2B526-E092-48E5-B438-9694D8E70F3B}">
      <dgm:prSet/>
      <dgm:spPr/>
      <dgm:t>
        <a:bodyPr/>
        <a:lstStyle/>
        <a:p>
          <a:pPr latinLnBrk="1"/>
          <a:endParaRPr lang="ko-KR" altLang="en-US"/>
        </a:p>
      </dgm:t>
    </dgm:pt>
    <dgm:pt modelId="{A05FF83B-87DC-4BCD-A7E2-5E8C68635140}">
      <dgm:prSet phldrT="[텍스트]"/>
      <dgm:spPr/>
      <dgm:t>
        <a:bodyPr/>
        <a:lstStyle/>
        <a:p>
          <a:pPr algn="ctr" latinLnBrk="1"/>
          <a:r>
            <a:rPr lang="ko-KR" altLang="en-US" b="1" u="none" dirty="0" smtClean="0">
              <a:uFillTx/>
            </a:rPr>
            <a:t>네덜란드 </a:t>
          </a:r>
          <a:r>
            <a:rPr lang="ko-KR" altLang="en-US" b="1" u="none" dirty="0" err="1" smtClean="0">
              <a:uFillTx/>
            </a:rPr>
            <a:t>헤이그에</a:t>
          </a:r>
          <a:r>
            <a:rPr lang="ko-KR" altLang="en-US" b="1" u="none" dirty="0" smtClean="0">
              <a:uFillTx/>
            </a:rPr>
            <a:t> 밀사 파견</a:t>
          </a:r>
          <a:endParaRPr lang="ko-KR" altLang="en-US" b="1" u="none" dirty="0"/>
        </a:p>
      </dgm:t>
    </dgm:pt>
    <dgm:pt modelId="{805D350B-D858-4444-88C3-81DC555C2AD9}" type="par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5323EF0-2DA5-4346-B25C-0D58D3FCA1B0}" type="sib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3C3C2DC-1D27-439F-B8BD-EC3A365657D1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일제침략의 실상을 폭로하고 을사조약의 무효를 </a:t>
          </a:r>
          <a:r>
            <a:rPr lang="ko-KR" altLang="en-US" sz="1800" b="1" dirty="0" err="1" smtClean="0"/>
            <a:t>알리려했으나</a:t>
          </a:r>
          <a:r>
            <a:rPr lang="ko-KR" altLang="en-US" sz="1800" b="1" dirty="0" smtClean="0"/>
            <a:t> 저지당함</a:t>
          </a:r>
          <a:endParaRPr lang="ko-KR" altLang="en-US" sz="1800" b="1" dirty="0"/>
        </a:p>
      </dgm:t>
    </dgm:pt>
    <dgm:pt modelId="{4DB69113-8CE2-4CF8-9F7A-F7A9DF27F503}" type="par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9A760848-2108-42DF-889E-E12E28F76239}" type="sib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1E5D2D46-05E4-4BCC-BD8F-1356E79F9A66}">
      <dgm:prSet phldrT="[텍스트]"/>
      <dgm:spPr/>
      <dgm:t>
        <a:bodyPr/>
        <a:lstStyle/>
        <a:p>
          <a:pPr algn="ctr" latinLnBrk="1"/>
          <a:r>
            <a:rPr lang="ko-KR" altLang="en-US" b="1" u="none" dirty="0" smtClean="0">
              <a:uFillTx/>
            </a:rPr>
            <a:t>고종황제 강제</a:t>
          </a:r>
          <a:r>
            <a:rPr lang="ko-KR" altLang="en-US" b="1" u="none" dirty="0" smtClean="0"/>
            <a:t>퇴위</a:t>
          </a:r>
          <a:endParaRPr lang="ko-KR" altLang="en-US" b="1" u="none" dirty="0"/>
        </a:p>
      </dgm:t>
    </dgm:pt>
    <dgm:pt modelId="{D34A7A69-3C67-4FB2-9944-86675F424363}" type="par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6BFF5A01-E51C-45B4-ACFD-6720B1A53067}" type="sib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4E909189-FDC9-4C4B-A5E9-86231AB191C7}" type="pres">
      <dgm:prSet presAssocID="{AB654D7A-BB37-4E50-BD51-55B34E78B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9D5B32-3D3F-480B-8246-4BF831EB9A9D}" type="pres">
      <dgm:prSet presAssocID="{60693156-BF0F-4D0C-B837-0281922E617C}" presName="parentText" presStyleLbl="node1" presStyleIdx="0" presStyleCnt="4" custScaleY="72755" custLinFactY="-5449" custLinFactNeighborX="-1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DB340-B7E9-437E-8327-D24DF7FB8F2B}" type="pres">
      <dgm:prSet presAssocID="{89556F7D-2177-460A-838E-F7DB1B2D3BA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BF1FD7E-42FD-4CB0-A898-D1C381F7DD4E}" type="pres">
      <dgm:prSet presAssocID="{A9B08F75-86BB-4AB3-A459-9CD690F645E6}" presName="parentText" presStyleLbl="node1" presStyleIdx="1" presStyleCnt="4" custScaleY="66151" custLinFactNeighborX="-1172" custLinFactNeighborY="-558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AF32EB-85DF-4563-867A-00805ACC416A}" type="pres">
      <dgm:prSet presAssocID="{A9B08F75-86BB-4AB3-A459-9CD690F645E6}" presName="childText" presStyleLbl="revTx" presStyleIdx="0" presStyleCnt="2" custLinFactNeighborX="-1172" custLinFactNeighborY="-13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E25281-69C9-49C4-AAEA-234DE6176649}" type="pres">
      <dgm:prSet presAssocID="{A05FF83B-87DC-4BCD-A7E2-5E8C68635140}" presName="parentText" presStyleLbl="node1" presStyleIdx="2" presStyleCnt="4" custScaleY="76636" custLinFactNeighborY="-26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30C05-532D-4002-AE97-90C74BC058F8}" type="pres">
      <dgm:prSet presAssocID="{A05FF83B-87DC-4BCD-A7E2-5E8C68635140}" presName="childText" presStyleLbl="revTx" presStyleIdx="1" presStyleCnt="2" custLinFactNeighborY="124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1A70EB-83EC-46B8-8D27-3507A585B093}" type="pres">
      <dgm:prSet presAssocID="{1E5D2D46-05E4-4BCC-BD8F-1356E79F9A66}" presName="parentText" presStyleLbl="node1" presStyleIdx="3" presStyleCnt="4" custScaleY="74141" custLinFactNeighborX="2344" custLinFactNeighborY="811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8C1091A-DFEC-4162-8F9A-34FE746853AB}" type="presOf" srcId="{A9B08F75-86BB-4AB3-A459-9CD690F645E6}" destId="{ABF1FD7E-42FD-4CB0-A898-D1C381F7DD4E}" srcOrd="0" destOrd="0" presId="urn:microsoft.com/office/officeart/2005/8/layout/vList2"/>
    <dgm:cxn modelId="{2F39A0CC-83D8-4E4D-8482-921CA1DBE9CD}" type="presOf" srcId="{A05FF83B-87DC-4BCD-A7E2-5E8C68635140}" destId="{07E25281-69C9-49C4-AAEA-234DE6176649}" srcOrd="0" destOrd="0" presId="urn:microsoft.com/office/officeart/2005/8/layout/vList2"/>
    <dgm:cxn modelId="{54B27CE3-BA33-4BA7-A500-7B9FF55F3539}" srcId="{AB654D7A-BB37-4E50-BD51-55B34E78B00A}" destId="{A05FF83B-87DC-4BCD-A7E2-5E8C68635140}" srcOrd="2" destOrd="0" parTransId="{805D350B-D858-4444-88C3-81DC555C2AD9}" sibTransId="{65323EF0-2DA5-4346-B25C-0D58D3FCA1B0}"/>
    <dgm:cxn modelId="{A120DBC2-8EE1-4A4E-A487-FD9C30A8C6E0}" type="presOf" srcId="{60693156-BF0F-4D0C-B837-0281922E617C}" destId="{AF9D5B32-3D3F-480B-8246-4BF831EB9A9D}" srcOrd="0" destOrd="0" presId="urn:microsoft.com/office/officeart/2005/8/layout/vList2"/>
    <dgm:cxn modelId="{F33139CA-84DB-4891-81F5-77E4D391657D}" srcId="{AB654D7A-BB37-4E50-BD51-55B34E78B00A}" destId="{1E5D2D46-05E4-4BCC-BD8F-1356E79F9A66}" srcOrd="3" destOrd="0" parTransId="{D34A7A69-3C67-4FB2-9944-86675F424363}" sibTransId="{6BFF5A01-E51C-45B4-ACFD-6720B1A53067}"/>
    <dgm:cxn modelId="{C52084B3-31D9-4C53-BF86-219A3BF181AC}" type="presOf" srcId="{B035F70F-6B25-47F5-85C6-47E53C4D39AD}" destId="{AAAF32EB-85DF-4563-867A-00805ACC416A}" srcOrd="0" destOrd="0" presId="urn:microsoft.com/office/officeart/2005/8/layout/vList2"/>
    <dgm:cxn modelId="{4CD31044-FEA1-48FD-A70C-97BB3AE3E77D}" srcId="{AB654D7A-BB37-4E50-BD51-55B34E78B00A}" destId="{A9B08F75-86BB-4AB3-A459-9CD690F645E6}" srcOrd="1" destOrd="0" parTransId="{6E4FCD80-2CDB-4A49-B9FC-B903FC1DA044}" sibTransId="{2634E455-1B80-441E-BE27-78EFA79804A9}"/>
    <dgm:cxn modelId="{507095B0-79D3-4F48-9C1F-B756E555C381}" type="presOf" srcId="{63C3C2DC-1D27-439F-B8BD-EC3A365657D1}" destId="{63830C05-532D-4002-AE97-90C74BC058F8}" srcOrd="0" destOrd="0" presId="urn:microsoft.com/office/officeart/2005/8/layout/vList2"/>
    <dgm:cxn modelId="{199B57AC-5257-476E-B71C-7C8F48D1094B}" srcId="{A05FF83B-87DC-4BCD-A7E2-5E8C68635140}" destId="{63C3C2DC-1D27-439F-B8BD-EC3A365657D1}" srcOrd="0" destOrd="0" parTransId="{4DB69113-8CE2-4CF8-9F7A-F7A9DF27F503}" sibTransId="{9A760848-2108-42DF-889E-E12E28F76239}"/>
    <dgm:cxn modelId="{D19B1029-0F3B-4379-BD5F-99A092337446}" type="presOf" srcId="{AB654D7A-BB37-4E50-BD51-55B34E78B00A}" destId="{4E909189-FDC9-4C4B-A5E9-86231AB191C7}" srcOrd="0" destOrd="0" presId="urn:microsoft.com/office/officeart/2005/8/layout/vList2"/>
    <dgm:cxn modelId="{FDB2B526-E092-48E5-B438-9694D8E70F3B}" srcId="{A9B08F75-86BB-4AB3-A459-9CD690F645E6}" destId="{B035F70F-6B25-47F5-85C6-47E53C4D39AD}" srcOrd="0" destOrd="0" parTransId="{AD454066-AE46-45DC-8B59-B4C811CC61D6}" sibTransId="{BC07F90C-EEDB-41A5-BCA3-16D333DB8461}"/>
    <dgm:cxn modelId="{EF792910-E205-45AE-A1DD-638F069ED56E}" srcId="{AB654D7A-BB37-4E50-BD51-55B34E78B00A}" destId="{60693156-BF0F-4D0C-B837-0281922E617C}" srcOrd="0" destOrd="0" parTransId="{2D1B8481-E4C5-4F01-A5B5-ABE49A796053}" sibTransId="{89556F7D-2177-460A-838E-F7DB1B2D3BA6}"/>
    <dgm:cxn modelId="{AF200C66-895C-4F55-9A5F-563688541AA5}" type="presOf" srcId="{1E5D2D46-05E4-4BCC-BD8F-1356E79F9A66}" destId="{3F1A70EB-83EC-46B8-8D27-3507A585B093}" srcOrd="0" destOrd="0" presId="urn:microsoft.com/office/officeart/2005/8/layout/vList2"/>
    <dgm:cxn modelId="{5D6FAE8E-7F59-4129-AE50-77B40764F743}" type="presParOf" srcId="{4E909189-FDC9-4C4B-A5E9-86231AB191C7}" destId="{AF9D5B32-3D3F-480B-8246-4BF831EB9A9D}" srcOrd="0" destOrd="0" presId="urn:microsoft.com/office/officeart/2005/8/layout/vList2"/>
    <dgm:cxn modelId="{1C8120A3-FA95-47AB-AB52-BDD160179CC2}" type="presParOf" srcId="{4E909189-FDC9-4C4B-A5E9-86231AB191C7}" destId="{771DB340-B7E9-437E-8327-D24DF7FB8F2B}" srcOrd="1" destOrd="0" presId="urn:microsoft.com/office/officeart/2005/8/layout/vList2"/>
    <dgm:cxn modelId="{311B79E3-3E52-47FE-BB95-3519FE42A34B}" type="presParOf" srcId="{4E909189-FDC9-4C4B-A5E9-86231AB191C7}" destId="{ABF1FD7E-42FD-4CB0-A898-D1C381F7DD4E}" srcOrd="2" destOrd="0" presId="urn:microsoft.com/office/officeart/2005/8/layout/vList2"/>
    <dgm:cxn modelId="{0BEB74B4-33C0-404C-A5AF-178222BF4133}" type="presParOf" srcId="{4E909189-FDC9-4C4B-A5E9-86231AB191C7}" destId="{AAAF32EB-85DF-4563-867A-00805ACC416A}" srcOrd="3" destOrd="0" presId="urn:microsoft.com/office/officeart/2005/8/layout/vList2"/>
    <dgm:cxn modelId="{2741FC67-1497-4AD3-85C3-BC97A3E4426A}" type="presParOf" srcId="{4E909189-FDC9-4C4B-A5E9-86231AB191C7}" destId="{07E25281-69C9-49C4-AAEA-234DE6176649}" srcOrd="4" destOrd="0" presId="urn:microsoft.com/office/officeart/2005/8/layout/vList2"/>
    <dgm:cxn modelId="{4AD8869C-FA2C-4496-B966-50F3B19990BA}" type="presParOf" srcId="{4E909189-FDC9-4C4B-A5E9-86231AB191C7}" destId="{63830C05-532D-4002-AE97-90C74BC058F8}" srcOrd="5" destOrd="0" presId="urn:microsoft.com/office/officeart/2005/8/layout/vList2"/>
    <dgm:cxn modelId="{D015F584-F516-4270-8CC5-1B4591697456}" type="presParOf" srcId="{4E909189-FDC9-4C4B-A5E9-86231AB191C7}" destId="{3F1A70EB-83EC-46B8-8D27-3507A585B0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54D7A-BB37-4E50-BD51-55B34E78B00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60693156-BF0F-4D0C-B837-0281922E617C}">
      <dgm:prSet phldrT="[텍스트]"/>
      <dgm:spPr/>
      <dgm:t>
        <a:bodyPr/>
        <a:lstStyle/>
        <a:p>
          <a:pPr algn="ctr" latinLnBrk="1"/>
          <a:r>
            <a:rPr lang="zh-CN" altLang="en-US" b="1" u="none" dirty="0" smtClean="0">
              <a:uFillTx/>
            </a:rPr>
            <a:t>早</a:t>
          </a:r>
          <a:r>
            <a:rPr lang="en-US" altLang="en-US" b="1" u="none" dirty="0" smtClean="0">
              <a:uFillTx/>
            </a:rPr>
            <a:t>7</a:t>
          </a:r>
          <a:r>
            <a:rPr lang="zh-CN" altLang="en-US" b="1" u="none" dirty="0" smtClean="0">
              <a:uFillTx/>
            </a:rPr>
            <a:t>条约</a:t>
          </a:r>
          <a:endParaRPr lang="ko-KR" altLang="en-US" b="1" u="none" dirty="0"/>
        </a:p>
      </dgm:t>
    </dgm:pt>
    <dgm:pt modelId="{2D1B8481-E4C5-4F01-A5B5-ABE49A796053}" type="par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89556F7D-2177-460A-838E-F7DB1B2D3BA6}" type="sib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A9B08F75-86BB-4AB3-A459-9CD690F645E6}">
      <dgm:prSet phldrT="[텍스트]"/>
      <dgm:spPr/>
      <dgm:t>
        <a:bodyPr/>
        <a:lstStyle/>
        <a:p>
          <a:pPr algn="ctr" latinLnBrk="1"/>
          <a:r>
            <a:rPr lang="en-US" altLang="en-US" b="1" u="none" dirty="0" smtClean="0">
              <a:uFillTx/>
            </a:rPr>
            <a:t>《</a:t>
          </a:r>
          <a:r>
            <a:rPr lang="zh-CN" altLang="en-US" b="1" u="none" dirty="0" smtClean="0">
              <a:uFillTx/>
            </a:rPr>
            <a:t>乙巳条约</a:t>
          </a:r>
          <a:r>
            <a:rPr lang="en-US" altLang="en-US" b="1" u="none" dirty="0" smtClean="0">
              <a:uFillTx/>
            </a:rPr>
            <a:t>》</a:t>
          </a:r>
          <a:r>
            <a:rPr lang="zh-CN" altLang="en-US" b="1" u="none" dirty="0" smtClean="0">
              <a:uFillTx/>
            </a:rPr>
            <a:t>的强迫</a:t>
          </a:r>
          <a:endParaRPr lang="ko-KR" altLang="en-US" b="1" u="none" dirty="0"/>
        </a:p>
      </dgm:t>
    </dgm:pt>
    <dgm:pt modelId="{6E4FCD80-2CDB-4A49-B9FC-B903FC1DA044}" type="par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2634E455-1B80-441E-BE27-78EFA79804A9}" type="sib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B035F70F-6B25-47F5-85C6-47E53C4D39AD}">
      <dgm:prSet phldrT="[텍스트]" custT="1"/>
      <dgm:spPr/>
      <dgm:t>
        <a:bodyPr/>
        <a:lstStyle/>
        <a:p>
          <a:pPr latinLnBrk="1"/>
          <a:r>
            <a:rPr lang="zh-CN" altLang="en-US" sz="1600" dirty="0" smtClean="0"/>
            <a:t>剥夺外交权</a:t>
          </a:r>
          <a:r>
            <a:rPr lang="en-US" altLang="zh-CN" sz="1600" dirty="0" smtClean="0"/>
            <a:t>,</a:t>
          </a:r>
          <a:r>
            <a:rPr lang="zh-CN" altLang="en-US" sz="1600" dirty="0" smtClean="0"/>
            <a:t>设置统监府的殖民地</a:t>
          </a:r>
          <a:r>
            <a:rPr lang="en-US" altLang="zh-CN" sz="1600" dirty="0" smtClean="0"/>
            <a:t>,</a:t>
          </a:r>
          <a:r>
            <a:rPr lang="zh-CN" altLang="en-US" sz="1600" dirty="0" smtClean="0"/>
            <a:t>全面推进</a:t>
          </a:r>
          <a:endParaRPr lang="ko-KR" altLang="en-US" sz="1600" b="1" u="none" dirty="0"/>
        </a:p>
      </dgm:t>
    </dgm:pt>
    <dgm:pt modelId="{AD454066-AE46-45DC-8B59-B4C811CC61D6}" type="parTrans" cxnId="{FDB2B526-E092-48E5-B438-9694D8E70F3B}">
      <dgm:prSet/>
      <dgm:spPr/>
      <dgm:t>
        <a:bodyPr/>
        <a:lstStyle/>
        <a:p>
          <a:pPr latinLnBrk="1"/>
          <a:endParaRPr lang="ko-KR" altLang="en-US"/>
        </a:p>
      </dgm:t>
    </dgm:pt>
    <dgm:pt modelId="{BC07F90C-EEDB-41A5-BCA3-16D333DB8461}" type="sibTrans" cxnId="{FDB2B526-E092-48E5-B438-9694D8E70F3B}">
      <dgm:prSet/>
      <dgm:spPr/>
      <dgm:t>
        <a:bodyPr/>
        <a:lstStyle/>
        <a:p>
          <a:pPr latinLnBrk="1"/>
          <a:endParaRPr lang="ko-KR" altLang="en-US"/>
        </a:p>
      </dgm:t>
    </dgm:pt>
    <dgm:pt modelId="{A05FF83B-87DC-4BCD-A7E2-5E8C68635140}">
      <dgm:prSet phldrT="[텍스트]"/>
      <dgm:spPr/>
      <dgm:t>
        <a:bodyPr/>
        <a:lstStyle/>
        <a:p>
          <a:pPr algn="ctr" latinLnBrk="1"/>
          <a:r>
            <a:rPr lang="zh-CN" altLang="en-US" dirty="0" smtClean="0"/>
            <a:t>荷兰海牙派遣密使</a:t>
          </a:r>
          <a:endParaRPr lang="ko-KR" altLang="en-US" b="1" u="none" dirty="0"/>
        </a:p>
      </dgm:t>
    </dgm:pt>
    <dgm:pt modelId="{805D350B-D858-4444-88C3-81DC555C2AD9}" type="par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5323EF0-2DA5-4346-B25C-0D58D3FCA1B0}" type="sib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3C3C2DC-1D27-439F-B8BD-EC3A365657D1}">
      <dgm:prSet phldrT="[텍스트]" custT="1"/>
      <dgm:spPr/>
      <dgm:t>
        <a:bodyPr/>
        <a:lstStyle/>
        <a:p>
          <a:pPr latinLnBrk="1"/>
          <a:r>
            <a:rPr lang="zh-CN" altLang="en-US" sz="1800" dirty="0" smtClean="0"/>
            <a:t>日本帝国主义侵略的现状</a:t>
          </a:r>
          <a:r>
            <a:rPr lang="en-US" altLang="zh-CN" sz="1800" dirty="0" smtClean="0"/>
            <a:t>,</a:t>
          </a:r>
          <a:r>
            <a:rPr lang="zh-CN" altLang="en-US" sz="1800" dirty="0" smtClean="0"/>
            <a:t>并披露了</a:t>
          </a:r>
          <a:r>
            <a:rPr lang="en-US" altLang="zh-CN" sz="1800" dirty="0" smtClean="0"/>
            <a:t>《</a:t>
          </a:r>
          <a:r>
            <a:rPr lang="zh-CN" altLang="en-US" sz="1800" dirty="0" smtClean="0"/>
            <a:t>乙巳条约</a:t>
          </a:r>
          <a:r>
            <a:rPr lang="en-US" altLang="zh-CN" sz="1800" dirty="0" smtClean="0"/>
            <a:t>》</a:t>
          </a:r>
          <a:r>
            <a:rPr lang="zh-CN" altLang="en-US" sz="1800" dirty="0" smtClean="0"/>
            <a:t>的宣传无效</a:t>
          </a:r>
          <a:r>
            <a:rPr lang="en-US" altLang="zh-CN" sz="1800" dirty="0" smtClean="0"/>
            <a:t>,</a:t>
          </a:r>
          <a:r>
            <a:rPr lang="zh-CN" altLang="en-US" sz="1800" dirty="0" smtClean="0"/>
            <a:t>但大国家党阻止</a:t>
          </a:r>
          <a:endParaRPr lang="ko-KR" altLang="en-US" sz="1800" b="1" dirty="0"/>
        </a:p>
      </dgm:t>
    </dgm:pt>
    <dgm:pt modelId="{4DB69113-8CE2-4CF8-9F7A-F7A9DF27F503}" type="par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9A760848-2108-42DF-889E-E12E28F76239}" type="sib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1E5D2D46-05E4-4BCC-BD8F-1356E79F9A66}">
      <dgm:prSet phldrT="[텍스트]"/>
      <dgm:spPr/>
      <dgm:t>
        <a:bodyPr/>
        <a:lstStyle/>
        <a:p>
          <a:pPr algn="ctr" latinLnBrk="1"/>
          <a:r>
            <a:rPr lang="zh-CN" altLang="en-US" dirty="0" smtClean="0"/>
            <a:t>高宗皇帝强行退位</a:t>
          </a:r>
          <a:endParaRPr lang="ko-KR" altLang="en-US" b="1" u="none" dirty="0"/>
        </a:p>
      </dgm:t>
    </dgm:pt>
    <dgm:pt modelId="{D34A7A69-3C67-4FB2-9944-86675F424363}" type="par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6BFF5A01-E51C-45B4-ACFD-6720B1A53067}" type="sib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4E909189-FDC9-4C4B-A5E9-86231AB191C7}" type="pres">
      <dgm:prSet presAssocID="{AB654D7A-BB37-4E50-BD51-55B34E78B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9D5B32-3D3F-480B-8246-4BF831EB9A9D}" type="pres">
      <dgm:prSet presAssocID="{60693156-BF0F-4D0C-B837-0281922E617C}" presName="parentText" presStyleLbl="node1" presStyleIdx="0" presStyleCnt="4" custScaleY="72755" custLinFactY="-5449" custLinFactNeighborX="-1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DB340-B7E9-437E-8327-D24DF7FB8F2B}" type="pres">
      <dgm:prSet presAssocID="{89556F7D-2177-460A-838E-F7DB1B2D3BA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BF1FD7E-42FD-4CB0-A898-D1C381F7DD4E}" type="pres">
      <dgm:prSet presAssocID="{A9B08F75-86BB-4AB3-A459-9CD690F645E6}" presName="parentText" presStyleLbl="node1" presStyleIdx="1" presStyleCnt="4" custScaleY="66151" custLinFactNeighborX="-1172" custLinFactNeighborY="-558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AF32EB-85DF-4563-867A-00805ACC416A}" type="pres">
      <dgm:prSet presAssocID="{A9B08F75-86BB-4AB3-A459-9CD690F645E6}" presName="childText" presStyleLbl="revTx" presStyleIdx="0" presStyleCnt="2" custLinFactNeighborX="-1172" custLinFactNeighborY="-13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E25281-69C9-49C4-AAEA-234DE6176649}" type="pres">
      <dgm:prSet presAssocID="{A05FF83B-87DC-4BCD-A7E2-5E8C68635140}" presName="parentText" presStyleLbl="node1" presStyleIdx="2" presStyleCnt="4" custScaleY="76636" custLinFactNeighborY="-26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30C05-532D-4002-AE97-90C74BC058F8}" type="pres">
      <dgm:prSet presAssocID="{A05FF83B-87DC-4BCD-A7E2-5E8C68635140}" presName="childText" presStyleLbl="revTx" presStyleIdx="1" presStyleCnt="2" custLinFactNeighborY="124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1A70EB-83EC-46B8-8D27-3507A585B093}" type="pres">
      <dgm:prSet presAssocID="{1E5D2D46-05E4-4BCC-BD8F-1356E79F9A66}" presName="parentText" presStyleLbl="node1" presStyleIdx="3" presStyleCnt="4" custScaleY="74141" custLinFactNeighborX="2344" custLinFactNeighborY="811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6DE201F-393E-401E-A05C-F4372CE26596}" type="presOf" srcId="{A9B08F75-86BB-4AB3-A459-9CD690F645E6}" destId="{ABF1FD7E-42FD-4CB0-A898-D1C381F7DD4E}" srcOrd="0" destOrd="0" presId="urn:microsoft.com/office/officeart/2005/8/layout/vList2"/>
    <dgm:cxn modelId="{365B71AB-D24F-43D7-A302-3AE958516698}" type="presOf" srcId="{B035F70F-6B25-47F5-85C6-47E53C4D39AD}" destId="{AAAF32EB-85DF-4563-867A-00805ACC416A}" srcOrd="0" destOrd="0" presId="urn:microsoft.com/office/officeart/2005/8/layout/vList2"/>
    <dgm:cxn modelId="{3F0979E6-9C07-42B7-80F5-D642D820A524}" type="presOf" srcId="{A05FF83B-87DC-4BCD-A7E2-5E8C68635140}" destId="{07E25281-69C9-49C4-AAEA-234DE6176649}" srcOrd="0" destOrd="0" presId="urn:microsoft.com/office/officeart/2005/8/layout/vList2"/>
    <dgm:cxn modelId="{54B27CE3-BA33-4BA7-A500-7B9FF55F3539}" srcId="{AB654D7A-BB37-4E50-BD51-55B34E78B00A}" destId="{A05FF83B-87DC-4BCD-A7E2-5E8C68635140}" srcOrd="2" destOrd="0" parTransId="{805D350B-D858-4444-88C3-81DC555C2AD9}" sibTransId="{65323EF0-2DA5-4346-B25C-0D58D3FCA1B0}"/>
    <dgm:cxn modelId="{CE14BF5C-3D30-447F-B8AA-A4BEBF3034A8}" type="presOf" srcId="{60693156-BF0F-4D0C-B837-0281922E617C}" destId="{AF9D5B32-3D3F-480B-8246-4BF831EB9A9D}" srcOrd="0" destOrd="0" presId="urn:microsoft.com/office/officeart/2005/8/layout/vList2"/>
    <dgm:cxn modelId="{CCE9CC4D-A425-4FC5-B999-F5FE6AC616F7}" type="presOf" srcId="{1E5D2D46-05E4-4BCC-BD8F-1356E79F9A66}" destId="{3F1A70EB-83EC-46B8-8D27-3507A585B093}" srcOrd="0" destOrd="0" presId="urn:microsoft.com/office/officeart/2005/8/layout/vList2"/>
    <dgm:cxn modelId="{F33139CA-84DB-4891-81F5-77E4D391657D}" srcId="{AB654D7A-BB37-4E50-BD51-55B34E78B00A}" destId="{1E5D2D46-05E4-4BCC-BD8F-1356E79F9A66}" srcOrd="3" destOrd="0" parTransId="{D34A7A69-3C67-4FB2-9944-86675F424363}" sibTransId="{6BFF5A01-E51C-45B4-ACFD-6720B1A53067}"/>
    <dgm:cxn modelId="{431CF7E3-9689-48C5-ADA4-C1A724DC86E1}" type="presOf" srcId="{AB654D7A-BB37-4E50-BD51-55B34E78B00A}" destId="{4E909189-FDC9-4C4B-A5E9-86231AB191C7}" srcOrd="0" destOrd="0" presId="urn:microsoft.com/office/officeart/2005/8/layout/vList2"/>
    <dgm:cxn modelId="{4CD31044-FEA1-48FD-A70C-97BB3AE3E77D}" srcId="{AB654D7A-BB37-4E50-BD51-55B34E78B00A}" destId="{A9B08F75-86BB-4AB3-A459-9CD690F645E6}" srcOrd="1" destOrd="0" parTransId="{6E4FCD80-2CDB-4A49-B9FC-B903FC1DA044}" sibTransId="{2634E455-1B80-441E-BE27-78EFA79804A9}"/>
    <dgm:cxn modelId="{44F8E125-02C8-4C36-8A8F-C5448B8EC00D}" type="presOf" srcId="{63C3C2DC-1D27-439F-B8BD-EC3A365657D1}" destId="{63830C05-532D-4002-AE97-90C74BC058F8}" srcOrd="0" destOrd="0" presId="urn:microsoft.com/office/officeart/2005/8/layout/vList2"/>
    <dgm:cxn modelId="{199B57AC-5257-476E-B71C-7C8F48D1094B}" srcId="{A05FF83B-87DC-4BCD-A7E2-5E8C68635140}" destId="{63C3C2DC-1D27-439F-B8BD-EC3A365657D1}" srcOrd="0" destOrd="0" parTransId="{4DB69113-8CE2-4CF8-9F7A-F7A9DF27F503}" sibTransId="{9A760848-2108-42DF-889E-E12E28F76239}"/>
    <dgm:cxn modelId="{FDB2B526-E092-48E5-B438-9694D8E70F3B}" srcId="{A9B08F75-86BB-4AB3-A459-9CD690F645E6}" destId="{B035F70F-6B25-47F5-85C6-47E53C4D39AD}" srcOrd="0" destOrd="0" parTransId="{AD454066-AE46-45DC-8B59-B4C811CC61D6}" sibTransId="{BC07F90C-EEDB-41A5-BCA3-16D333DB8461}"/>
    <dgm:cxn modelId="{EF792910-E205-45AE-A1DD-638F069ED56E}" srcId="{AB654D7A-BB37-4E50-BD51-55B34E78B00A}" destId="{60693156-BF0F-4D0C-B837-0281922E617C}" srcOrd="0" destOrd="0" parTransId="{2D1B8481-E4C5-4F01-A5B5-ABE49A796053}" sibTransId="{89556F7D-2177-460A-838E-F7DB1B2D3BA6}"/>
    <dgm:cxn modelId="{D5A0C435-CCD6-4810-9F90-E2B7A6DF847E}" type="presParOf" srcId="{4E909189-FDC9-4C4B-A5E9-86231AB191C7}" destId="{AF9D5B32-3D3F-480B-8246-4BF831EB9A9D}" srcOrd="0" destOrd="0" presId="urn:microsoft.com/office/officeart/2005/8/layout/vList2"/>
    <dgm:cxn modelId="{C5E0600B-9EB8-4251-A2F2-0AC0B615D307}" type="presParOf" srcId="{4E909189-FDC9-4C4B-A5E9-86231AB191C7}" destId="{771DB340-B7E9-437E-8327-D24DF7FB8F2B}" srcOrd="1" destOrd="0" presId="urn:microsoft.com/office/officeart/2005/8/layout/vList2"/>
    <dgm:cxn modelId="{18EE951D-0CF2-41FD-83AA-4AECF25B437C}" type="presParOf" srcId="{4E909189-FDC9-4C4B-A5E9-86231AB191C7}" destId="{ABF1FD7E-42FD-4CB0-A898-D1C381F7DD4E}" srcOrd="2" destOrd="0" presId="urn:microsoft.com/office/officeart/2005/8/layout/vList2"/>
    <dgm:cxn modelId="{A750779D-0F83-4799-B63C-8AB2C4547860}" type="presParOf" srcId="{4E909189-FDC9-4C4B-A5E9-86231AB191C7}" destId="{AAAF32EB-85DF-4563-867A-00805ACC416A}" srcOrd="3" destOrd="0" presId="urn:microsoft.com/office/officeart/2005/8/layout/vList2"/>
    <dgm:cxn modelId="{05641062-7F60-4464-A5EB-D398B990FF49}" type="presParOf" srcId="{4E909189-FDC9-4C4B-A5E9-86231AB191C7}" destId="{07E25281-69C9-49C4-AAEA-234DE6176649}" srcOrd="4" destOrd="0" presId="urn:microsoft.com/office/officeart/2005/8/layout/vList2"/>
    <dgm:cxn modelId="{40DC3D02-3691-4FA0-B3CE-08DFCDDD2975}" type="presParOf" srcId="{4E909189-FDC9-4C4B-A5E9-86231AB191C7}" destId="{63830C05-532D-4002-AE97-90C74BC058F8}" srcOrd="5" destOrd="0" presId="urn:microsoft.com/office/officeart/2005/8/layout/vList2"/>
    <dgm:cxn modelId="{D74785A3-0B56-4E17-9604-1A419BE0679E}" type="presParOf" srcId="{4E909189-FDC9-4C4B-A5E9-86231AB191C7}" destId="{3F1A70EB-83EC-46B8-8D27-3507A585B0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54D7A-BB37-4E50-BD51-55B34E78B00A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0693156-BF0F-4D0C-B837-0281922E617C}">
      <dgm:prSet phldrT="[텍스트]"/>
      <dgm:spPr/>
      <dgm:t>
        <a:bodyPr/>
        <a:lstStyle/>
        <a:p>
          <a:pPr algn="ctr" latinLnBrk="1"/>
          <a:r>
            <a:rPr lang="ko-KR" altLang="en-US" b="1" dirty="0" smtClean="0"/>
            <a:t>미국→ 일본 제국에 경제 제재</a:t>
          </a:r>
          <a:r>
            <a:rPr lang="en-US" altLang="ko-KR" b="1" dirty="0" smtClean="0"/>
            <a:t>,</a:t>
          </a:r>
          <a:r>
            <a:rPr lang="ko-KR" altLang="en-US" b="1" dirty="0" smtClean="0"/>
            <a:t> 석유 금수 조치</a:t>
          </a:r>
          <a:endParaRPr lang="ko-KR" altLang="en-US" b="1" u="none" dirty="0"/>
        </a:p>
      </dgm:t>
    </dgm:pt>
    <dgm:pt modelId="{2D1B8481-E4C5-4F01-A5B5-ABE49A796053}" type="par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89556F7D-2177-460A-838E-F7DB1B2D3BA6}" type="sib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A9B08F75-86BB-4AB3-A459-9CD690F645E6}">
      <dgm:prSet phldrT="[텍스트]"/>
      <dgm:spPr/>
      <dgm:t>
        <a:bodyPr/>
        <a:lstStyle/>
        <a:p>
          <a:pPr algn="ctr" latinLnBrk="1"/>
          <a:r>
            <a:rPr lang="ko-KR" altLang="en-US" b="1" u="none" dirty="0" smtClean="0"/>
            <a:t>일본의 반발→ 진주만공격</a:t>
          </a:r>
          <a:endParaRPr lang="ko-KR" altLang="en-US" b="1" u="none" dirty="0"/>
        </a:p>
      </dgm:t>
    </dgm:pt>
    <dgm:pt modelId="{6E4FCD80-2CDB-4A49-B9FC-B903FC1DA044}" type="par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2634E455-1B80-441E-BE27-78EFA79804A9}" type="sib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A05FF83B-87DC-4BCD-A7E2-5E8C68635140}">
      <dgm:prSet phldrT="[텍스트]"/>
      <dgm:spPr/>
      <dgm:t>
        <a:bodyPr/>
        <a:lstStyle/>
        <a:p>
          <a:pPr algn="ctr" latinLnBrk="1"/>
          <a:r>
            <a:rPr lang="ko-KR" altLang="en-US" b="1" u="none" dirty="0" smtClean="0"/>
            <a:t>중일전쟁 </a:t>
          </a:r>
          <a:r>
            <a:rPr lang="en-US" altLang="ko-KR" b="1" u="none" dirty="0" smtClean="0"/>
            <a:t>– </a:t>
          </a:r>
          <a:r>
            <a:rPr lang="ko-KR" altLang="en-US" b="1" u="none" dirty="0" smtClean="0"/>
            <a:t>아시아 식민지점령</a:t>
          </a:r>
          <a:endParaRPr lang="ko-KR" altLang="en-US" b="1" u="none" dirty="0"/>
        </a:p>
      </dgm:t>
    </dgm:pt>
    <dgm:pt modelId="{805D350B-D858-4444-88C3-81DC555C2AD9}" type="par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5323EF0-2DA5-4346-B25C-0D58D3FCA1B0}" type="sib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3C3C2DC-1D27-439F-B8BD-EC3A365657D1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지하자원 및 원료의 부족</a:t>
          </a:r>
          <a:endParaRPr lang="ko-KR" altLang="en-US" sz="1800" b="1" dirty="0"/>
        </a:p>
      </dgm:t>
    </dgm:pt>
    <dgm:pt modelId="{4DB69113-8CE2-4CF8-9F7A-F7A9DF27F503}" type="par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9A760848-2108-42DF-889E-E12E28F76239}" type="sib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1E5D2D46-05E4-4BCC-BD8F-1356E79F9A66}">
      <dgm:prSet phldrT="[텍스트]"/>
      <dgm:spPr/>
      <dgm:t>
        <a:bodyPr/>
        <a:lstStyle/>
        <a:p>
          <a:pPr algn="ctr" latinLnBrk="1"/>
          <a:r>
            <a:rPr lang="en-US" altLang="ko-KR" b="1" u="none" dirty="0" smtClean="0">
              <a:uFillTx/>
            </a:rPr>
            <a:t>1945</a:t>
          </a:r>
          <a:r>
            <a:rPr lang="ko-KR" altLang="en-US" b="1" u="none" dirty="0" smtClean="0">
              <a:uFillTx/>
            </a:rPr>
            <a:t>년 일본천황 항복선언</a:t>
          </a:r>
          <a:endParaRPr lang="ko-KR" altLang="en-US" b="1" u="none" dirty="0"/>
        </a:p>
      </dgm:t>
    </dgm:pt>
    <dgm:pt modelId="{D34A7A69-3C67-4FB2-9944-86675F424363}" type="par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6BFF5A01-E51C-45B4-ACFD-6720B1A53067}" type="sib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4E909189-FDC9-4C4B-A5E9-86231AB191C7}" type="pres">
      <dgm:prSet presAssocID="{AB654D7A-BB37-4E50-BD51-55B34E78B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9D5B32-3D3F-480B-8246-4BF831EB9A9D}" type="pres">
      <dgm:prSet presAssocID="{60693156-BF0F-4D0C-B837-0281922E617C}" presName="parentText" presStyleLbl="node1" presStyleIdx="0" presStyleCnt="4" custScaleY="72755" custLinFactY="10024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DB340-B7E9-437E-8327-D24DF7FB8F2B}" type="pres">
      <dgm:prSet presAssocID="{89556F7D-2177-460A-838E-F7DB1B2D3BA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BF1FD7E-42FD-4CB0-A898-D1C381F7DD4E}" type="pres">
      <dgm:prSet presAssocID="{A9B08F75-86BB-4AB3-A459-9CD690F645E6}" presName="parentText" presStyleLbl="node1" presStyleIdx="1" presStyleCnt="4" custScaleY="66151" custLinFactY="10110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A6612F-C89E-49A9-9638-0BBF44345B9B}" type="pres">
      <dgm:prSet presAssocID="{2634E455-1B80-441E-BE27-78EFA79804A9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07E25281-69C9-49C4-AAEA-234DE6176649}" type="pres">
      <dgm:prSet presAssocID="{A05FF83B-87DC-4BCD-A7E2-5E8C68635140}" presName="parentText" presStyleLbl="node1" presStyleIdx="2" presStyleCnt="4" custScaleY="76636" custLinFactY="-11654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30C05-532D-4002-AE97-90C74BC058F8}" type="pres">
      <dgm:prSet presAssocID="{A05FF83B-87DC-4BCD-A7E2-5E8C68635140}" presName="childText" presStyleLbl="revTx" presStyleIdx="0" presStyleCnt="1" custLinFactY="-100000" custLinFactNeighborY="-116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1A70EB-83EC-46B8-8D27-3507A585B093}" type="pres">
      <dgm:prSet presAssocID="{1E5D2D46-05E4-4BCC-BD8F-1356E79F9A66}" presName="parentText" presStyleLbl="node1" presStyleIdx="3" presStyleCnt="4" custScaleY="74141" custLinFactNeighborX="2344" custLinFactNeighborY="811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307E512-B49A-4439-8495-6212F18BC23F}" type="presOf" srcId="{63C3C2DC-1D27-439F-B8BD-EC3A365657D1}" destId="{63830C05-532D-4002-AE97-90C74BC058F8}" srcOrd="0" destOrd="0" presId="urn:microsoft.com/office/officeart/2005/8/layout/vList2"/>
    <dgm:cxn modelId="{F6108964-EB15-43D7-8BF4-D156413DCCED}" type="presOf" srcId="{AB654D7A-BB37-4E50-BD51-55B34E78B00A}" destId="{4E909189-FDC9-4C4B-A5E9-86231AB191C7}" srcOrd="0" destOrd="0" presId="urn:microsoft.com/office/officeart/2005/8/layout/vList2"/>
    <dgm:cxn modelId="{54B27CE3-BA33-4BA7-A500-7B9FF55F3539}" srcId="{AB654D7A-BB37-4E50-BD51-55B34E78B00A}" destId="{A05FF83B-87DC-4BCD-A7E2-5E8C68635140}" srcOrd="2" destOrd="0" parTransId="{805D350B-D858-4444-88C3-81DC555C2AD9}" sibTransId="{65323EF0-2DA5-4346-B25C-0D58D3FCA1B0}"/>
    <dgm:cxn modelId="{8E89ABB4-3DFE-4610-ABEE-2C3777F692A5}" type="presOf" srcId="{A9B08F75-86BB-4AB3-A459-9CD690F645E6}" destId="{ABF1FD7E-42FD-4CB0-A898-D1C381F7DD4E}" srcOrd="0" destOrd="0" presId="urn:microsoft.com/office/officeart/2005/8/layout/vList2"/>
    <dgm:cxn modelId="{391FA0F6-46BD-459A-A649-F25547B74900}" type="presOf" srcId="{A05FF83B-87DC-4BCD-A7E2-5E8C68635140}" destId="{07E25281-69C9-49C4-AAEA-234DE6176649}" srcOrd="0" destOrd="0" presId="urn:microsoft.com/office/officeart/2005/8/layout/vList2"/>
    <dgm:cxn modelId="{F33139CA-84DB-4891-81F5-77E4D391657D}" srcId="{AB654D7A-BB37-4E50-BD51-55B34E78B00A}" destId="{1E5D2D46-05E4-4BCC-BD8F-1356E79F9A66}" srcOrd="3" destOrd="0" parTransId="{D34A7A69-3C67-4FB2-9944-86675F424363}" sibTransId="{6BFF5A01-E51C-45B4-ACFD-6720B1A53067}"/>
    <dgm:cxn modelId="{8E41D77F-407A-4B96-A645-AB10C6FC1B42}" type="presOf" srcId="{1E5D2D46-05E4-4BCC-BD8F-1356E79F9A66}" destId="{3F1A70EB-83EC-46B8-8D27-3507A585B093}" srcOrd="0" destOrd="0" presId="urn:microsoft.com/office/officeart/2005/8/layout/vList2"/>
    <dgm:cxn modelId="{4CD31044-FEA1-48FD-A70C-97BB3AE3E77D}" srcId="{AB654D7A-BB37-4E50-BD51-55B34E78B00A}" destId="{A9B08F75-86BB-4AB3-A459-9CD690F645E6}" srcOrd="1" destOrd="0" parTransId="{6E4FCD80-2CDB-4A49-B9FC-B903FC1DA044}" sibTransId="{2634E455-1B80-441E-BE27-78EFA79804A9}"/>
    <dgm:cxn modelId="{199B57AC-5257-476E-B71C-7C8F48D1094B}" srcId="{A05FF83B-87DC-4BCD-A7E2-5E8C68635140}" destId="{63C3C2DC-1D27-439F-B8BD-EC3A365657D1}" srcOrd="0" destOrd="0" parTransId="{4DB69113-8CE2-4CF8-9F7A-F7A9DF27F503}" sibTransId="{9A760848-2108-42DF-889E-E12E28F76239}"/>
    <dgm:cxn modelId="{17046E73-6ACD-4E0C-B753-C9E14E984AC3}" type="presOf" srcId="{60693156-BF0F-4D0C-B837-0281922E617C}" destId="{AF9D5B32-3D3F-480B-8246-4BF831EB9A9D}" srcOrd="0" destOrd="0" presId="urn:microsoft.com/office/officeart/2005/8/layout/vList2"/>
    <dgm:cxn modelId="{EF792910-E205-45AE-A1DD-638F069ED56E}" srcId="{AB654D7A-BB37-4E50-BD51-55B34E78B00A}" destId="{60693156-BF0F-4D0C-B837-0281922E617C}" srcOrd="0" destOrd="0" parTransId="{2D1B8481-E4C5-4F01-A5B5-ABE49A796053}" sibTransId="{89556F7D-2177-460A-838E-F7DB1B2D3BA6}"/>
    <dgm:cxn modelId="{FB392B38-4585-4718-975D-661033B0FB93}" type="presParOf" srcId="{4E909189-FDC9-4C4B-A5E9-86231AB191C7}" destId="{AF9D5B32-3D3F-480B-8246-4BF831EB9A9D}" srcOrd="0" destOrd="0" presId="urn:microsoft.com/office/officeart/2005/8/layout/vList2"/>
    <dgm:cxn modelId="{526F9321-CFB6-4AC4-8C8A-B2A030A64600}" type="presParOf" srcId="{4E909189-FDC9-4C4B-A5E9-86231AB191C7}" destId="{771DB340-B7E9-437E-8327-D24DF7FB8F2B}" srcOrd="1" destOrd="0" presId="urn:microsoft.com/office/officeart/2005/8/layout/vList2"/>
    <dgm:cxn modelId="{29987982-BC55-4078-A3E3-1934A640BB47}" type="presParOf" srcId="{4E909189-FDC9-4C4B-A5E9-86231AB191C7}" destId="{ABF1FD7E-42FD-4CB0-A898-D1C381F7DD4E}" srcOrd="2" destOrd="0" presId="urn:microsoft.com/office/officeart/2005/8/layout/vList2"/>
    <dgm:cxn modelId="{7A27D42C-406A-4AD0-804F-CACF7A389640}" type="presParOf" srcId="{4E909189-FDC9-4C4B-A5E9-86231AB191C7}" destId="{67A6612F-C89E-49A9-9638-0BBF44345B9B}" srcOrd="3" destOrd="0" presId="urn:microsoft.com/office/officeart/2005/8/layout/vList2"/>
    <dgm:cxn modelId="{52016A2B-0C75-488E-8545-9628B3EE4C0E}" type="presParOf" srcId="{4E909189-FDC9-4C4B-A5E9-86231AB191C7}" destId="{07E25281-69C9-49C4-AAEA-234DE6176649}" srcOrd="4" destOrd="0" presId="urn:microsoft.com/office/officeart/2005/8/layout/vList2"/>
    <dgm:cxn modelId="{7C367721-4020-4AE1-BE1E-6A4545477119}" type="presParOf" srcId="{4E909189-FDC9-4C4B-A5E9-86231AB191C7}" destId="{63830C05-532D-4002-AE97-90C74BC058F8}" srcOrd="5" destOrd="0" presId="urn:microsoft.com/office/officeart/2005/8/layout/vList2"/>
    <dgm:cxn modelId="{8F93FC00-096A-402A-8306-122706B56CE6}" type="presParOf" srcId="{4E909189-FDC9-4C4B-A5E9-86231AB191C7}" destId="{3F1A70EB-83EC-46B8-8D27-3507A585B0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7061F-D56B-46B3-9DC8-A8AB470BBFF3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</dgm:pt>
    <dgm:pt modelId="{B4B6FBA0-43A0-4DA5-B99F-33AE583A78F6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침략</a:t>
          </a:r>
          <a:endParaRPr lang="ko-KR" altLang="en-US" sz="3200" b="1" dirty="0"/>
        </a:p>
      </dgm:t>
    </dgm:pt>
    <dgm:pt modelId="{78602A39-31B5-4DFC-8F14-37DA03493B31}" type="parTrans" cxnId="{8077CDC7-3B84-49B2-8A4E-D63B88CB045D}">
      <dgm:prSet/>
      <dgm:spPr/>
      <dgm:t>
        <a:bodyPr/>
        <a:lstStyle/>
        <a:p>
          <a:pPr latinLnBrk="1"/>
          <a:endParaRPr lang="ko-KR" altLang="en-US"/>
        </a:p>
      </dgm:t>
    </dgm:pt>
    <dgm:pt modelId="{02CD5FFF-4113-40D2-869C-6ECA0E1A6609}" type="sibTrans" cxnId="{8077CDC7-3B84-49B2-8A4E-D63B88CB045D}">
      <dgm:prSet/>
      <dgm:spPr/>
      <dgm:t>
        <a:bodyPr/>
        <a:lstStyle/>
        <a:p>
          <a:pPr latinLnBrk="1"/>
          <a:endParaRPr lang="ko-KR" altLang="en-US"/>
        </a:p>
      </dgm:t>
    </dgm:pt>
    <dgm:pt modelId="{504C25DD-5D7B-416E-84BA-165F9943279A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지배</a:t>
          </a:r>
          <a:endParaRPr lang="ko-KR" altLang="en-US" sz="3200" b="1" dirty="0"/>
        </a:p>
      </dgm:t>
    </dgm:pt>
    <dgm:pt modelId="{761B0F83-DAC2-41CB-A5BE-E4C66F964E11}" type="parTrans" cxnId="{BCCBF028-0A5D-4927-8A5E-C248E995E89D}">
      <dgm:prSet/>
      <dgm:spPr/>
      <dgm:t>
        <a:bodyPr/>
        <a:lstStyle/>
        <a:p>
          <a:pPr latinLnBrk="1"/>
          <a:endParaRPr lang="ko-KR" altLang="en-US"/>
        </a:p>
      </dgm:t>
    </dgm:pt>
    <dgm:pt modelId="{0C8C2CA6-EDDE-4D9D-9DB9-05B2DEF8960B}" type="sibTrans" cxnId="{BCCBF028-0A5D-4927-8A5E-C248E995E89D}">
      <dgm:prSet/>
      <dgm:spPr/>
      <dgm:t>
        <a:bodyPr/>
        <a:lstStyle/>
        <a:p>
          <a:pPr latinLnBrk="1"/>
          <a:endParaRPr lang="ko-KR" altLang="en-US"/>
        </a:p>
      </dgm:t>
    </dgm:pt>
    <dgm:pt modelId="{01DBE4FC-00B1-4FCD-948E-0A0B7593D036}">
      <dgm:prSet phldrT="[텍스트]"/>
      <dgm:spPr/>
      <dgm:t>
        <a:bodyPr/>
        <a:lstStyle/>
        <a:p>
          <a:pPr latinLnBrk="1"/>
          <a:r>
            <a:rPr lang="ko-KR" altLang="en-US" b="1" dirty="0" smtClean="0"/>
            <a:t>합리화</a:t>
          </a:r>
          <a:endParaRPr lang="ko-KR" altLang="en-US" b="1" dirty="0"/>
        </a:p>
      </dgm:t>
    </dgm:pt>
    <dgm:pt modelId="{B76099F1-3E28-442A-B25E-4DDA99C88775}" type="parTrans" cxnId="{00DAF864-D304-44BD-8FC8-F00CC94A2F05}">
      <dgm:prSet/>
      <dgm:spPr/>
      <dgm:t>
        <a:bodyPr/>
        <a:lstStyle/>
        <a:p>
          <a:pPr latinLnBrk="1"/>
          <a:endParaRPr lang="ko-KR" altLang="en-US"/>
        </a:p>
      </dgm:t>
    </dgm:pt>
    <dgm:pt modelId="{3788A817-06C8-4F52-97CD-39BF3311F745}" type="sibTrans" cxnId="{00DAF864-D304-44BD-8FC8-F00CC94A2F05}">
      <dgm:prSet/>
      <dgm:spPr/>
      <dgm:t>
        <a:bodyPr/>
        <a:lstStyle/>
        <a:p>
          <a:pPr latinLnBrk="1"/>
          <a:endParaRPr lang="ko-KR" altLang="en-US"/>
        </a:p>
      </dgm:t>
    </dgm:pt>
    <dgm:pt modelId="{EE87E5E5-2269-4FD0-84C8-02243639D5C4}" type="pres">
      <dgm:prSet presAssocID="{B9C7061F-D56B-46B3-9DC8-A8AB470BBFF3}" presName="linearFlow" presStyleCnt="0">
        <dgm:presLayoutVars>
          <dgm:dir/>
          <dgm:resizeHandles val="exact"/>
        </dgm:presLayoutVars>
      </dgm:prSet>
      <dgm:spPr/>
    </dgm:pt>
    <dgm:pt modelId="{C87E754C-CCB2-4483-A450-1DDEB5239250}" type="pres">
      <dgm:prSet presAssocID="{B4B6FBA0-43A0-4DA5-B99F-33AE583A78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03B42A-6D45-44D0-962D-413D1729576C}" type="pres">
      <dgm:prSet presAssocID="{02CD5FFF-4113-40D2-869C-6ECA0E1A6609}" presName="spacerL" presStyleCnt="0"/>
      <dgm:spPr/>
    </dgm:pt>
    <dgm:pt modelId="{715BF389-E51C-48C6-853F-86133386C79A}" type="pres">
      <dgm:prSet presAssocID="{02CD5FFF-4113-40D2-869C-6ECA0E1A6609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78DAA6A-BAD1-4D19-9D93-DB8C3197B868}" type="pres">
      <dgm:prSet presAssocID="{02CD5FFF-4113-40D2-869C-6ECA0E1A6609}" presName="spacerR" presStyleCnt="0"/>
      <dgm:spPr/>
    </dgm:pt>
    <dgm:pt modelId="{3CE9C8F0-2068-4CC4-9BA5-AEB0DA468D1A}" type="pres">
      <dgm:prSet presAssocID="{504C25DD-5D7B-416E-84BA-165F994327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ECBA36-5DE9-44D8-9BEC-4D930338034D}" type="pres">
      <dgm:prSet presAssocID="{0C8C2CA6-EDDE-4D9D-9DB9-05B2DEF8960B}" presName="spacerL" presStyleCnt="0"/>
      <dgm:spPr/>
    </dgm:pt>
    <dgm:pt modelId="{F32CC84A-2608-4C1D-B67E-1023EBD09E2E}" type="pres">
      <dgm:prSet presAssocID="{0C8C2CA6-EDDE-4D9D-9DB9-05B2DEF8960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9C163FE-47C8-4546-BEEE-9F19EC089282}" type="pres">
      <dgm:prSet presAssocID="{0C8C2CA6-EDDE-4D9D-9DB9-05B2DEF8960B}" presName="spacerR" presStyleCnt="0"/>
      <dgm:spPr/>
    </dgm:pt>
    <dgm:pt modelId="{BB63576A-152B-4790-B9C2-9C3428F000FD}" type="pres">
      <dgm:prSet presAssocID="{01DBE4FC-00B1-4FCD-948E-0A0B7593D0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DAF864-D304-44BD-8FC8-F00CC94A2F05}" srcId="{B9C7061F-D56B-46B3-9DC8-A8AB470BBFF3}" destId="{01DBE4FC-00B1-4FCD-948E-0A0B7593D036}" srcOrd="2" destOrd="0" parTransId="{B76099F1-3E28-442A-B25E-4DDA99C88775}" sibTransId="{3788A817-06C8-4F52-97CD-39BF3311F745}"/>
    <dgm:cxn modelId="{BCCBF028-0A5D-4927-8A5E-C248E995E89D}" srcId="{B9C7061F-D56B-46B3-9DC8-A8AB470BBFF3}" destId="{504C25DD-5D7B-416E-84BA-165F9943279A}" srcOrd="1" destOrd="0" parTransId="{761B0F83-DAC2-41CB-A5BE-E4C66F964E11}" sibTransId="{0C8C2CA6-EDDE-4D9D-9DB9-05B2DEF8960B}"/>
    <dgm:cxn modelId="{8077CDC7-3B84-49B2-8A4E-D63B88CB045D}" srcId="{B9C7061F-D56B-46B3-9DC8-A8AB470BBFF3}" destId="{B4B6FBA0-43A0-4DA5-B99F-33AE583A78F6}" srcOrd="0" destOrd="0" parTransId="{78602A39-31B5-4DFC-8F14-37DA03493B31}" sibTransId="{02CD5FFF-4113-40D2-869C-6ECA0E1A6609}"/>
    <dgm:cxn modelId="{CF25D1C4-1351-4491-AD0D-00A0A4FC6BBD}" type="presOf" srcId="{B4B6FBA0-43A0-4DA5-B99F-33AE583A78F6}" destId="{C87E754C-CCB2-4483-A450-1DDEB5239250}" srcOrd="0" destOrd="0" presId="urn:microsoft.com/office/officeart/2005/8/layout/equation1"/>
    <dgm:cxn modelId="{D41F751C-2A38-4DDA-9696-6C518051C609}" type="presOf" srcId="{504C25DD-5D7B-416E-84BA-165F9943279A}" destId="{3CE9C8F0-2068-4CC4-9BA5-AEB0DA468D1A}" srcOrd="0" destOrd="0" presId="urn:microsoft.com/office/officeart/2005/8/layout/equation1"/>
    <dgm:cxn modelId="{5173BF39-0118-4BFF-B504-1DFB74A0597D}" type="presOf" srcId="{02CD5FFF-4113-40D2-869C-6ECA0E1A6609}" destId="{715BF389-E51C-48C6-853F-86133386C79A}" srcOrd="0" destOrd="0" presId="urn:microsoft.com/office/officeart/2005/8/layout/equation1"/>
    <dgm:cxn modelId="{C29728C7-B7B5-4C17-981C-D138AF7404F2}" type="presOf" srcId="{01DBE4FC-00B1-4FCD-948E-0A0B7593D036}" destId="{BB63576A-152B-4790-B9C2-9C3428F000FD}" srcOrd="0" destOrd="0" presId="urn:microsoft.com/office/officeart/2005/8/layout/equation1"/>
    <dgm:cxn modelId="{B212FA30-16A9-4F08-A00C-6C6058613446}" type="presOf" srcId="{0C8C2CA6-EDDE-4D9D-9DB9-05B2DEF8960B}" destId="{F32CC84A-2608-4C1D-B67E-1023EBD09E2E}" srcOrd="0" destOrd="0" presId="urn:microsoft.com/office/officeart/2005/8/layout/equation1"/>
    <dgm:cxn modelId="{10F3587C-35CC-419D-B140-21605D8EB701}" type="presOf" srcId="{B9C7061F-D56B-46B3-9DC8-A8AB470BBFF3}" destId="{EE87E5E5-2269-4FD0-84C8-02243639D5C4}" srcOrd="0" destOrd="0" presId="urn:microsoft.com/office/officeart/2005/8/layout/equation1"/>
    <dgm:cxn modelId="{4FD938E0-1653-461D-A0D7-151EAB01CC13}" type="presParOf" srcId="{EE87E5E5-2269-4FD0-84C8-02243639D5C4}" destId="{C87E754C-CCB2-4483-A450-1DDEB5239250}" srcOrd="0" destOrd="0" presId="urn:microsoft.com/office/officeart/2005/8/layout/equation1"/>
    <dgm:cxn modelId="{F9905502-CA1A-4197-8CB2-EAAD7F597277}" type="presParOf" srcId="{EE87E5E5-2269-4FD0-84C8-02243639D5C4}" destId="{1203B42A-6D45-44D0-962D-413D1729576C}" srcOrd="1" destOrd="0" presId="urn:microsoft.com/office/officeart/2005/8/layout/equation1"/>
    <dgm:cxn modelId="{8ADEE6E9-E420-4F93-A2F9-E4D302B84830}" type="presParOf" srcId="{EE87E5E5-2269-4FD0-84C8-02243639D5C4}" destId="{715BF389-E51C-48C6-853F-86133386C79A}" srcOrd="2" destOrd="0" presId="urn:microsoft.com/office/officeart/2005/8/layout/equation1"/>
    <dgm:cxn modelId="{83BFE63A-1DA4-4B22-AB6E-D9EB35004A37}" type="presParOf" srcId="{EE87E5E5-2269-4FD0-84C8-02243639D5C4}" destId="{278DAA6A-BAD1-4D19-9D93-DB8C3197B868}" srcOrd="3" destOrd="0" presId="urn:microsoft.com/office/officeart/2005/8/layout/equation1"/>
    <dgm:cxn modelId="{857B94B5-123A-4453-9077-E466FF266A99}" type="presParOf" srcId="{EE87E5E5-2269-4FD0-84C8-02243639D5C4}" destId="{3CE9C8F0-2068-4CC4-9BA5-AEB0DA468D1A}" srcOrd="4" destOrd="0" presId="urn:microsoft.com/office/officeart/2005/8/layout/equation1"/>
    <dgm:cxn modelId="{BF5E0CC9-C61E-4D70-830E-079935149649}" type="presParOf" srcId="{EE87E5E5-2269-4FD0-84C8-02243639D5C4}" destId="{F7ECBA36-5DE9-44D8-9BEC-4D930338034D}" srcOrd="5" destOrd="0" presId="urn:microsoft.com/office/officeart/2005/8/layout/equation1"/>
    <dgm:cxn modelId="{C252857A-4060-4816-93F5-9A62BAEA678C}" type="presParOf" srcId="{EE87E5E5-2269-4FD0-84C8-02243639D5C4}" destId="{F32CC84A-2608-4C1D-B67E-1023EBD09E2E}" srcOrd="6" destOrd="0" presId="urn:microsoft.com/office/officeart/2005/8/layout/equation1"/>
    <dgm:cxn modelId="{7A18ED79-24B6-4CC5-953D-9AFB832F1F42}" type="presParOf" srcId="{EE87E5E5-2269-4FD0-84C8-02243639D5C4}" destId="{C9C163FE-47C8-4546-BEEE-9F19EC089282}" srcOrd="7" destOrd="0" presId="urn:microsoft.com/office/officeart/2005/8/layout/equation1"/>
    <dgm:cxn modelId="{E1B590F4-6505-4875-A0B8-08FBD3E93DC4}" type="presParOf" srcId="{EE87E5E5-2269-4FD0-84C8-02243639D5C4}" destId="{BB63576A-152B-4790-B9C2-9C3428F000F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54D7A-BB37-4E50-BD51-55B34E78B00A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0693156-BF0F-4D0C-B837-0281922E617C}">
      <dgm:prSet phldrT="[텍스트]"/>
      <dgm:spPr/>
      <dgm:t>
        <a:bodyPr/>
        <a:lstStyle/>
        <a:p>
          <a:pPr algn="ctr" latinLnBrk="1"/>
          <a:r>
            <a:rPr lang="zh-CN" altLang="en-US" b="1" dirty="0" smtClean="0"/>
            <a:t>美国</a:t>
          </a:r>
          <a:r>
            <a:rPr lang="ko-KR" altLang="en-US" b="1" dirty="0" smtClean="0"/>
            <a:t>→ </a:t>
          </a:r>
          <a:r>
            <a:rPr lang="zh-CN" altLang="en-US" b="1" dirty="0" smtClean="0"/>
            <a:t>对日本实行经济制裁、石油禁运措施</a:t>
          </a:r>
          <a:endParaRPr lang="ko-KR" altLang="en-US" b="1" u="none" dirty="0"/>
        </a:p>
      </dgm:t>
    </dgm:pt>
    <dgm:pt modelId="{2D1B8481-E4C5-4F01-A5B5-ABE49A796053}" type="par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89556F7D-2177-460A-838E-F7DB1B2D3BA6}" type="sibTrans" cxnId="{EF792910-E205-45AE-A1DD-638F069ED56E}">
      <dgm:prSet/>
      <dgm:spPr/>
      <dgm:t>
        <a:bodyPr/>
        <a:lstStyle/>
        <a:p>
          <a:pPr latinLnBrk="1"/>
          <a:endParaRPr lang="ko-KR" altLang="en-US"/>
        </a:p>
      </dgm:t>
    </dgm:pt>
    <dgm:pt modelId="{A9B08F75-86BB-4AB3-A459-9CD690F645E6}">
      <dgm:prSet phldrT="[텍스트]"/>
      <dgm:spPr/>
      <dgm:t>
        <a:bodyPr/>
        <a:lstStyle/>
        <a:p>
          <a:pPr algn="ctr" latinLnBrk="1"/>
          <a:r>
            <a:rPr lang="zh-CN" altLang="en-US" b="1" u="none" dirty="0" smtClean="0"/>
            <a:t>日本的抗议→空袭珍珠港</a:t>
          </a:r>
          <a:endParaRPr lang="ko-KR" altLang="en-US" b="1" u="none" dirty="0"/>
        </a:p>
      </dgm:t>
    </dgm:pt>
    <dgm:pt modelId="{6E4FCD80-2CDB-4A49-B9FC-B903FC1DA044}" type="par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2634E455-1B80-441E-BE27-78EFA79804A9}" type="sibTrans" cxnId="{4CD31044-FEA1-48FD-A70C-97BB3AE3E77D}">
      <dgm:prSet/>
      <dgm:spPr/>
      <dgm:t>
        <a:bodyPr/>
        <a:lstStyle/>
        <a:p>
          <a:pPr latinLnBrk="1"/>
          <a:endParaRPr lang="ko-KR" altLang="en-US"/>
        </a:p>
      </dgm:t>
    </dgm:pt>
    <dgm:pt modelId="{A05FF83B-87DC-4BCD-A7E2-5E8C68635140}">
      <dgm:prSet phldrT="[텍스트]"/>
      <dgm:spPr/>
      <dgm:t>
        <a:bodyPr/>
        <a:lstStyle/>
        <a:p>
          <a:pPr algn="ctr" latinLnBrk="1"/>
          <a:r>
            <a:rPr lang="zh-CN" altLang="en-US" b="1" u="none" dirty="0" smtClean="0"/>
            <a:t>中日战争</a:t>
          </a:r>
          <a:r>
            <a:rPr lang="ko-KR" altLang="en-US" b="1" u="none" dirty="0" smtClean="0"/>
            <a:t> </a:t>
          </a:r>
          <a:r>
            <a:rPr lang="en-US" altLang="ko-KR" b="1" u="none" dirty="0" smtClean="0"/>
            <a:t>– </a:t>
          </a:r>
          <a:r>
            <a:rPr lang="zh-CN" altLang="en-US" b="1" u="none" dirty="0" smtClean="0"/>
            <a:t>亚洲 殖民地的占领</a:t>
          </a:r>
          <a:endParaRPr lang="ko-KR" altLang="en-US" b="1" u="none" dirty="0"/>
        </a:p>
      </dgm:t>
    </dgm:pt>
    <dgm:pt modelId="{805D350B-D858-4444-88C3-81DC555C2AD9}" type="par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5323EF0-2DA5-4346-B25C-0D58D3FCA1B0}" type="sibTrans" cxnId="{54B27CE3-BA33-4BA7-A500-7B9FF55F3539}">
      <dgm:prSet/>
      <dgm:spPr/>
      <dgm:t>
        <a:bodyPr/>
        <a:lstStyle/>
        <a:p>
          <a:pPr latinLnBrk="1"/>
          <a:endParaRPr lang="ko-KR" altLang="en-US"/>
        </a:p>
      </dgm:t>
    </dgm:pt>
    <dgm:pt modelId="{63C3C2DC-1D27-439F-B8BD-EC3A365657D1}">
      <dgm:prSet phldrT="[텍스트]" custT="1"/>
      <dgm:spPr/>
      <dgm:t>
        <a:bodyPr/>
        <a:lstStyle/>
        <a:p>
          <a:pPr latinLnBrk="1"/>
          <a:r>
            <a:rPr lang="zh-CN" altLang="en-US" sz="1800" b="1" dirty="0" smtClean="0"/>
            <a:t>地下资源及原料的不足。</a:t>
          </a:r>
          <a:endParaRPr lang="ko-KR" altLang="en-US" sz="1800" b="1" dirty="0"/>
        </a:p>
      </dgm:t>
    </dgm:pt>
    <dgm:pt modelId="{4DB69113-8CE2-4CF8-9F7A-F7A9DF27F503}" type="par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9A760848-2108-42DF-889E-E12E28F76239}" type="sibTrans" cxnId="{199B57AC-5257-476E-B71C-7C8F48D1094B}">
      <dgm:prSet/>
      <dgm:spPr/>
      <dgm:t>
        <a:bodyPr/>
        <a:lstStyle/>
        <a:p>
          <a:pPr latinLnBrk="1"/>
          <a:endParaRPr lang="ko-KR" altLang="en-US"/>
        </a:p>
      </dgm:t>
    </dgm:pt>
    <dgm:pt modelId="{1E5D2D46-05E4-4BCC-BD8F-1356E79F9A66}">
      <dgm:prSet phldrT="[텍스트]"/>
      <dgm:spPr/>
      <dgm:t>
        <a:bodyPr/>
        <a:lstStyle/>
        <a:p>
          <a:pPr algn="ctr" latinLnBrk="1"/>
          <a:r>
            <a:rPr lang="en-US" altLang="ko-KR" b="1" u="none" dirty="0" smtClean="0">
              <a:uFillTx/>
            </a:rPr>
            <a:t>1945</a:t>
          </a:r>
          <a:r>
            <a:rPr lang="zh-CN" altLang="ko-KR" b="1" u="none" dirty="0" smtClean="0">
              <a:uFillTx/>
            </a:rPr>
            <a:t>年日本天皇</a:t>
          </a:r>
          <a:r>
            <a:rPr lang="zh-CN" altLang="en-US" b="1" u="none" dirty="0" smtClean="0">
              <a:uFillTx/>
            </a:rPr>
            <a:t>宣布</a:t>
          </a:r>
          <a:r>
            <a:rPr lang="zh-CN" altLang="ko-KR" b="1" u="none" dirty="0" smtClean="0">
              <a:uFillTx/>
            </a:rPr>
            <a:t>投降</a:t>
          </a:r>
          <a:endParaRPr lang="ko-KR" altLang="en-US" b="1" u="none" dirty="0"/>
        </a:p>
      </dgm:t>
    </dgm:pt>
    <dgm:pt modelId="{D34A7A69-3C67-4FB2-9944-86675F424363}" type="par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6BFF5A01-E51C-45B4-ACFD-6720B1A53067}" type="sibTrans" cxnId="{F33139CA-84DB-4891-81F5-77E4D391657D}">
      <dgm:prSet/>
      <dgm:spPr/>
      <dgm:t>
        <a:bodyPr/>
        <a:lstStyle/>
        <a:p>
          <a:pPr latinLnBrk="1"/>
          <a:endParaRPr lang="ko-KR" altLang="en-US"/>
        </a:p>
      </dgm:t>
    </dgm:pt>
    <dgm:pt modelId="{B04FF244-AB92-47CC-91F4-97807C394A72}">
      <dgm:prSet custT="1"/>
      <dgm:spPr/>
      <dgm:t>
        <a:bodyPr/>
        <a:lstStyle/>
        <a:p>
          <a:endParaRPr lang="zh-CN" altLang="en-US" sz="1800" b="1" dirty="0" smtClean="0"/>
        </a:p>
      </dgm:t>
    </dgm:pt>
    <dgm:pt modelId="{12D3BE03-92CF-434B-8C85-C421A32167F6}" type="parTrans" cxnId="{B75C2E77-47EE-4E47-9D4C-CF645ABB8CB4}">
      <dgm:prSet/>
      <dgm:spPr/>
      <dgm:t>
        <a:bodyPr/>
        <a:lstStyle/>
        <a:p>
          <a:endParaRPr lang="zh-CN" altLang="en-US"/>
        </a:p>
      </dgm:t>
    </dgm:pt>
    <dgm:pt modelId="{CEDFF6EE-9EE9-4483-883F-F2AB9D990AFF}" type="sibTrans" cxnId="{B75C2E77-47EE-4E47-9D4C-CF645ABB8CB4}">
      <dgm:prSet/>
      <dgm:spPr/>
      <dgm:t>
        <a:bodyPr/>
        <a:lstStyle/>
        <a:p>
          <a:endParaRPr lang="zh-CN" altLang="en-US"/>
        </a:p>
      </dgm:t>
    </dgm:pt>
    <dgm:pt modelId="{4E909189-FDC9-4C4B-A5E9-86231AB191C7}" type="pres">
      <dgm:prSet presAssocID="{AB654D7A-BB37-4E50-BD51-55B34E78B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9D5B32-3D3F-480B-8246-4BF831EB9A9D}" type="pres">
      <dgm:prSet presAssocID="{60693156-BF0F-4D0C-B837-0281922E617C}" presName="parentText" presStyleLbl="node1" presStyleIdx="0" presStyleCnt="4" custScaleY="72755" custLinFactY="10024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DB340-B7E9-437E-8327-D24DF7FB8F2B}" type="pres">
      <dgm:prSet presAssocID="{89556F7D-2177-460A-838E-F7DB1B2D3BA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BF1FD7E-42FD-4CB0-A898-D1C381F7DD4E}" type="pres">
      <dgm:prSet presAssocID="{A9B08F75-86BB-4AB3-A459-9CD690F645E6}" presName="parentText" presStyleLbl="node1" presStyleIdx="1" presStyleCnt="4" custScaleY="66151" custLinFactY="10110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A6612F-C89E-49A9-9638-0BBF44345B9B}" type="pres">
      <dgm:prSet presAssocID="{2634E455-1B80-441E-BE27-78EFA79804A9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07E25281-69C9-49C4-AAEA-234DE6176649}" type="pres">
      <dgm:prSet presAssocID="{A05FF83B-87DC-4BCD-A7E2-5E8C68635140}" presName="parentText" presStyleLbl="node1" presStyleIdx="2" presStyleCnt="4" custScaleY="76636" custLinFactY="-11654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30C05-532D-4002-AE97-90C74BC058F8}" type="pres">
      <dgm:prSet presAssocID="{A05FF83B-87DC-4BCD-A7E2-5E8C68635140}" presName="childText" presStyleLbl="revTx" presStyleIdx="0" presStyleCnt="1" custLinFactY="-100000" custLinFactNeighborY="-116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1A70EB-83EC-46B8-8D27-3507A585B093}" type="pres">
      <dgm:prSet presAssocID="{1E5D2D46-05E4-4BCC-BD8F-1356E79F9A66}" presName="parentText" presStyleLbl="node1" presStyleIdx="3" presStyleCnt="4" custScaleY="74141" custLinFactNeighborX="2344" custLinFactNeighborY="811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5C2E77-47EE-4E47-9D4C-CF645ABB8CB4}" srcId="{A05FF83B-87DC-4BCD-A7E2-5E8C68635140}" destId="{B04FF244-AB92-47CC-91F4-97807C394A72}" srcOrd="1" destOrd="0" parTransId="{12D3BE03-92CF-434B-8C85-C421A32167F6}" sibTransId="{CEDFF6EE-9EE9-4483-883F-F2AB9D990AFF}"/>
    <dgm:cxn modelId="{CDB3AAA4-44DB-4A2F-B964-7160B53A3621}" type="presOf" srcId="{AB654D7A-BB37-4E50-BD51-55B34E78B00A}" destId="{4E909189-FDC9-4C4B-A5E9-86231AB191C7}" srcOrd="0" destOrd="0" presId="urn:microsoft.com/office/officeart/2005/8/layout/vList2"/>
    <dgm:cxn modelId="{CEFA038B-5CDE-4A71-B236-4BF8BC993FFE}" type="presOf" srcId="{60693156-BF0F-4D0C-B837-0281922E617C}" destId="{AF9D5B32-3D3F-480B-8246-4BF831EB9A9D}" srcOrd="0" destOrd="0" presId="urn:microsoft.com/office/officeart/2005/8/layout/vList2"/>
    <dgm:cxn modelId="{A3265FDB-19C6-485A-906C-04691F095CDE}" type="presOf" srcId="{63C3C2DC-1D27-439F-B8BD-EC3A365657D1}" destId="{63830C05-532D-4002-AE97-90C74BC058F8}" srcOrd="0" destOrd="0" presId="urn:microsoft.com/office/officeart/2005/8/layout/vList2"/>
    <dgm:cxn modelId="{2127F02D-B854-445B-90E0-F3C11CD86793}" type="presOf" srcId="{B04FF244-AB92-47CC-91F4-97807C394A72}" destId="{63830C05-532D-4002-AE97-90C74BC058F8}" srcOrd="0" destOrd="1" presId="urn:microsoft.com/office/officeart/2005/8/layout/vList2"/>
    <dgm:cxn modelId="{54B27CE3-BA33-4BA7-A500-7B9FF55F3539}" srcId="{AB654D7A-BB37-4E50-BD51-55B34E78B00A}" destId="{A05FF83B-87DC-4BCD-A7E2-5E8C68635140}" srcOrd="2" destOrd="0" parTransId="{805D350B-D858-4444-88C3-81DC555C2AD9}" sibTransId="{65323EF0-2DA5-4346-B25C-0D58D3FCA1B0}"/>
    <dgm:cxn modelId="{0F431C41-6C08-4FAE-8112-E031E4D9556E}" type="presOf" srcId="{A9B08F75-86BB-4AB3-A459-9CD690F645E6}" destId="{ABF1FD7E-42FD-4CB0-A898-D1C381F7DD4E}" srcOrd="0" destOrd="0" presId="urn:microsoft.com/office/officeart/2005/8/layout/vList2"/>
    <dgm:cxn modelId="{AAE164E2-13CC-4249-B90C-23E47E70AD58}" type="presOf" srcId="{A05FF83B-87DC-4BCD-A7E2-5E8C68635140}" destId="{07E25281-69C9-49C4-AAEA-234DE6176649}" srcOrd="0" destOrd="0" presId="urn:microsoft.com/office/officeart/2005/8/layout/vList2"/>
    <dgm:cxn modelId="{F33139CA-84DB-4891-81F5-77E4D391657D}" srcId="{AB654D7A-BB37-4E50-BD51-55B34E78B00A}" destId="{1E5D2D46-05E4-4BCC-BD8F-1356E79F9A66}" srcOrd="3" destOrd="0" parTransId="{D34A7A69-3C67-4FB2-9944-86675F424363}" sibTransId="{6BFF5A01-E51C-45B4-ACFD-6720B1A53067}"/>
    <dgm:cxn modelId="{4CD31044-FEA1-48FD-A70C-97BB3AE3E77D}" srcId="{AB654D7A-BB37-4E50-BD51-55B34E78B00A}" destId="{A9B08F75-86BB-4AB3-A459-9CD690F645E6}" srcOrd="1" destOrd="0" parTransId="{6E4FCD80-2CDB-4A49-B9FC-B903FC1DA044}" sibTransId="{2634E455-1B80-441E-BE27-78EFA79804A9}"/>
    <dgm:cxn modelId="{199B57AC-5257-476E-B71C-7C8F48D1094B}" srcId="{A05FF83B-87DC-4BCD-A7E2-5E8C68635140}" destId="{63C3C2DC-1D27-439F-B8BD-EC3A365657D1}" srcOrd="0" destOrd="0" parTransId="{4DB69113-8CE2-4CF8-9F7A-F7A9DF27F503}" sibTransId="{9A760848-2108-42DF-889E-E12E28F76239}"/>
    <dgm:cxn modelId="{12F30F9A-459D-4D0D-912F-5F8732CE9666}" type="presOf" srcId="{1E5D2D46-05E4-4BCC-BD8F-1356E79F9A66}" destId="{3F1A70EB-83EC-46B8-8D27-3507A585B093}" srcOrd="0" destOrd="0" presId="urn:microsoft.com/office/officeart/2005/8/layout/vList2"/>
    <dgm:cxn modelId="{EF792910-E205-45AE-A1DD-638F069ED56E}" srcId="{AB654D7A-BB37-4E50-BD51-55B34E78B00A}" destId="{60693156-BF0F-4D0C-B837-0281922E617C}" srcOrd="0" destOrd="0" parTransId="{2D1B8481-E4C5-4F01-A5B5-ABE49A796053}" sibTransId="{89556F7D-2177-460A-838E-F7DB1B2D3BA6}"/>
    <dgm:cxn modelId="{2815AD7B-A504-4BB1-A962-CBD7801E1E85}" type="presParOf" srcId="{4E909189-FDC9-4C4B-A5E9-86231AB191C7}" destId="{AF9D5B32-3D3F-480B-8246-4BF831EB9A9D}" srcOrd="0" destOrd="0" presId="urn:microsoft.com/office/officeart/2005/8/layout/vList2"/>
    <dgm:cxn modelId="{134CF331-3336-49F1-9E4F-FD8801233D4A}" type="presParOf" srcId="{4E909189-FDC9-4C4B-A5E9-86231AB191C7}" destId="{771DB340-B7E9-437E-8327-D24DF7FB8F2B}" srcOrd="1" destOrd="0" presId="urn:microsoft.com/office/officeart/2005/8/layout/vList2"/>
    <dgm:cxn modelId="{09B97C34-2631-432F-8699-C81355A4D615}" type="presParOf" srcId="{4E909189-FDC9-4C4B-A5E9-86231AB191C7}" destId="{ABF1FD7E-42FD-4CB0-A898-D1C381F7DD4E}" srcOrd="2" destOrd="0" presId="urn:microsoft.com/office/officeart/2005/8/layout/vList2"/>
    <dgm:cxn modelId="{B4A4C0FD-ECB8-4854-8AD7-87B6E0357EFD}" type="presParOf" srcId="{4E909189-FDC9-4C4B-A5E9-86231AB191C7}" destId="{67A6612F-C89E-49A9-9638-0BBF44345B9B}" srcOrd="3" destOrd="0" presId="urn:microsoft.com/office/officeart/2005/8/layout/vList2"/>
    <dgm:cxn modelId="{CD7D7081-EB24-4D40-81D1-D662D2DAC060}" type="presParOf" srcId="{4E909189-FDC9-4C4B-A5E9-86231AB191C7}" destId="{07E25281-69C9-49C4-AAEA-234DE6176649}" srcOrd="4" destOrd="0" presId="urn:microsoft.com/office/officeart/2005/8/layout/vList2"/>
    <dgm:cxn modelId="{0382647D-A5BD-43A1-8DB8-FFB0AAAD7762}" type="presParOf" srcId="{4E909189-FDC9-4C4B-A5E9-86231AB191C7}" destId="{63830C05-532D-4002-AE97-90C74BC058F8}" srcOrd="5" destOrd="0" presId="urn:microsoft.com/office/officeart/2005/8/layout/vList2"/>
    <dgm:cxn modelId="{67AF9669-2034-453E-9840-F79616F9C3E0}" type="presParOf" srcId="{4E909189-FDC9-4C4B-A5E9-86231AB191C7}" destId="{3F1A70EB-83EC-46B8-8D27-3507A585B0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7061F-D56B-46B3-9DC8-A8AB470BBFF3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</dgm:pt>
    <dgm:pt modelId="{B4B6FBA0-43A0-4DA5-B99F-33AE583A78F6}">
      <dgm:prSet phldrT="[텍스트]" custT="1"/>
      <dgm:spPr/>
      <dgm:t>
        <a:bodyPr/>
        <a:lstStyle/>
        <a:p>
          <a:pPr latinLnBrk="1"/>
          <a:r>
            <a:rPr lang="zh-CN" altLang="en-US" sz="3200" b="1" dirty="0" smtClean="0"/>
            <a:t>侵略</a:t>
          </a:r>
          <a:endParaRPr lang="ko-KR" altLang="en-US" sz="3200" b="1" dirty="0"/>
        </a:p>
      </dgm:t>
    </dgm:pt>
    <dgm:pt modelId="{78602A39-31B5-4DFC-8F14-37DA03493B31}" type="parTrans" cxnId="{8077CDC7-3B84-49B2-8A4E-D63B88CB045D}">
      <dgm:prSet/>
      <dgm:spPr/>
      <dgm:t>
        <a:bodyPr/>
        <a:lstStyle/>
        <a:p>
          <a:pPr latinLnBrk="1"/>
          <a:endParaRPr lang="ko-KR" altLang="en-US"/>
        </a:p>
      </dgm:t>
    </dgm:pt>
    <dgm:pt modelId="{02CD5FFF-4113-40D2-869C-6ECA0E1A6609}" type="sibTrans" cxnId="{8077CDC7-3B84-49B2-8A4E-D63B88CB045D}">
      <dgm:prSet/>
      <dgm:spPr/>
      <dgm:t>
        <a:bodyPr/>
        <a:lstStyle/>
        <a:p>
          <a:pPr latinLnBrk="1"/>
          <a:endParaRPr lang="ko-KR" altLang="en-US"/>
        </a:p>
      </dgm:t>
    </dgm:pt>
    <dgm:pt modelId="{504C25DD-5D7B-416E-84BA-165F9943279A}">
      <dgm:prSet phldrT="[텍스트]" custT="1"/>
      <dgm:spPr/>
      <dgm:t>
        <a:bodyPr/>
        <a:lstStyle/>
        <a:p>
          <a:pPr latinLnBrk="1"/>
          <a:r>
            <a:rPr lang="zh-CN" altLang="en-US" sz="3200" b="1" dirty="0" smtClean="0"/>
            <a:t>支配</a:t>
          </a:r>
          <a:endParaRPr lang="ko-KR" altLang="en-US" sz="3200" b="1" dirty="0"/>
        </a:p>
      </dgm:t>
    </dgm:pt>
    <dgm:pt modelId="{761B0F83-DAC2-41CB-A5BE-E4C66F964E11}" type="parTrans" cxnId="{BCCBF028-0A5D-4927-8A5E-C248E995E89D}">
      <dgm:prSet/>
      <dgm:spPr/>
      <dgm:t>
        <a:bodyPr/>
        <a:lstStyle/>
        <a:p>
          <a:pPr latinLnBrk="1"/>
          <a:endParaRPr lang="ko-KR" altLang="en-US"/>
        </a:p>
      </dgm:t>
    </dgm:pt>
    <dgm:pt modelId="{0C8C2CA6-EDDE-4D9D-9DB9-05B2DEF8960B}" type="sibTrans" cxnId="{BCCBF028-0A5D-4927-8A5E-C248E995E89D}">
      <dgm:prSet/>
      <dgm:spPr/>
      <dgm:t>
        <a:bodyPr/>
        <a:lstStyle/>
        <a:p>
          <a:pPr latinLnBrk="1"/>
          <a:endParaRPr lang="ko-KR" altLang="en-US"/>
        </a:p>
      </dgm:t>
    </dgm:pt>
    <dgm:pt modelId="{01DBE4FC-00B1-4FCD-948E-0A0B7593D036}">
      <dgm:prSet phldrT="[텍스트]"/>
      <dgm:spPr/>
      <dgm:t>
        <a:bodyPr/>
        <a:lstStyle/>
        <a:p>
          <a:pPr latinLnBrk="1"/>
          <a:r>
            <a:rPr lang="zh-CN" altLang="en-US" b="1" dirty="0" smtClean="0"/>
            <a:t>合理化</a:t>
          </a:r>
          <a:endParaRPr lang="ko-KR" altLang="en-US" b="1" dirty="0"/>
        </a:p>
      </dgm:t>
    </dgm:pt>
    <dgm:pt modelId="{B76099F1-3E28-442A-B25E-4DDA99C88775}" type="parTrans" cxnId="{00DAF864-D304-44BD-8FC8-F00CC94A2F05}">
      <dgm:prSet/>
      <dgm:spPr/>
      <dgm:t>
        <a:bodyPr/>
        <a:lstStyle/>
        <a:p>
          <a:pPr latinLnBrk="1"/>
          <a:endParaRPr lang="ko-KR" altLang="en-US"/>
        </a:p>
      </dgm:t>
    </dgm:pt>
    <dgm:pt modelId="{3788A817-06C8-4F52-97CD-39BF3311F745}" type="sibTrans" cxnId="{00DAF864-D304-44BD-8FC8-F00CC94A2F05}">
      <dgm:prSet/>
      <dgm:spPr/>
      <dgm:t>
        <a:bodyPr/>
        <a:lstStyle/>
        <a:p>
          <a:pPr latinLnBrk="1"/>
          <a:endParaRPr lang="ko-KR" altLang="en-US"/>
        </a:p>
      </dgm:t>
    </dgm:pt>
    <dgm:pt modelId="{EE87E5E5-2269-4FD0-84C8-02243639D5C4}" type="pres">
      <dgm:prSet presAssocID="{B9C7061F-D56B-46B3-9DC8-A8AB470BBFF3}" presName="linearFlow" presStyleCnt="0">
        <dgm:presLayoutVars>
          <dgm:dir/>
          <dgm:resizeHandles val="exact"/>
        </dgm:presLayoutVars>
      </dgm:prSet>
      <dgm:spPr/>
    </dgm:pt>
    <dgm:pt modelId="{C87E754C-CCB2-4483-A450-1DDEB5239250}" type="pres">
      <dgm:prSet presAssocID="{B4B6FBA0-43A0-4DA5-B99F-33AE583A78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03B42A-6D45-44D0-962D-413D1729576C}" type="pres">
      <dgm:prSet presAssocID="{02CD5FFF-4113-40D2-869C-6ECA0E1A6609}" presName="spacerL" presStyleCnt="0"/>
      <dgm:spPr/>
    </dgm:pt>
    <dgm:pt modelId="{715BF389-E51C-48C6-853F-86133386C79A}" type="pres">
      <dgm:prSet presAssocID="{02CD5FFF-4113-40D2-869C-6ECA0E1A6609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78DAA6A-BAD1-4D19-9D93-DB8C3197B868}" type="pres">
      <dgm:prSet presAssocID="{02CD5FFF-4113-40D2-869C-6ECA0E1A6609}" presName="spacerR" presStyleCnt="0"/>
      <dgm:spPr/>
    </dgm:pt>
    <dgm:pt modelId="{3CE9C8F0-2068-4CC4-9BA5-AEB0DA468D1A}" type="pres">
      <dgm:prSet presAssocID="{504C25DD-5D7B-416E-84BA-165F994327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ECBA36-5DE9-44D8-9BEC-4D930338034D}" type="pres">
      <dgm:prSet presAssocID="{0C8C2CA6-EDDE-4D9D-9DB9-05B2DEF8960B}" presName="spacerL" presStyleCnt="0"/>
      <dgm:spPr/>
    </dgm:pt>
    <dgm:pt modelId="{F32CC84A-2608-4C1D-B67E-1023EBD09E2E}" type="pres">
      <dgm:prSet presAssocID="{0C8C2CA6-EDDE-4D9D-9DB9-05B2DEF8960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9C163FE-47C8-4546-BEEE-9F19EC089282}" type="pres">
      <dgm:prSet presAssocID="{0C8C2CA6-EDDE-4D9D-9DB9-05B2DEF8960B}" presName="spacerR" presStyleCnt="0"/>
      <dgm:spPr/>
    </dgm:pt>
    <dgm:pt modelId="{BB63576A-152B-4790-B9C2-9C3428F000FD}" type="pres">
      <dgm:prSet presAssocID="{01DBE4FC-00B1-4FCD-948E-0A0B7593D0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DAF864-D304-44BD-8FC8-F00CC94A2F05}" srcId="{B9C7061F-D56B-46B3-9DC8-A8AB470BBFF3}" destId="{01DBE4FC-00B1-4FCD-948E-0A0B7593D036}" srcOrd="2" destOrd="0" parTransId="{B76099F1-3E28-442A-B25E-4DDA99C88775}" sibTransId="{3788A817-06C8-4F52-97CD-39BF3311F745}"/>
    <dgm:cxn modelId="{36CA5C69-EC5E-4951-B8EA-4ADEEFA8A42D}" type="presOf" srcId="{504C25DD-5D7B-416E-84BA-165F9943279A}" destId="{3CE9C8F0-2068-4CC4-9BA5-AEB0DA468D1A}" srcOrd="0" destOrd="0" presId="urn:microsoft.com/office/officeart/2005/8/layout/equation1"/>
    <dgm:cxn modelId="{BCCBF028-0A5D-4927-8A5E-C248E995E89D}" srcId="{B9C7061F-D56B-46B3-9DC8-A8AB470BBFF3}" destId="{504C25DD-5D7B-416E-84BA-165F9943279A}" srcOrd="1" destOrd="0" parTransId="{761B0F83-DAC2-41CB-A5BE-E4C66F964E11}" sibTransId="{0C8C2CA6-EDDE-4D9D-9DB9-05B2DEF8960B}"/>
    <dgm:cxn modelId="{8077CDC7-3B84-49B2-8A4E-D63B88CB045D}" srcId="{B9C7061F-D56B-46B3-9DC8-A8AB470BBFF3}" destId="{B4B6FBA0-43A0-4DA5-B99F-33AE583A78F6}" srcOrd="0" destOrd="0" parTransId="{78602A39-31B5-4DFC-8F14-37DA03493B31}" sibTransId="{02CD5FFF-4113-40D2-869C-6ECA0E1A6609}"/>
    <dgm:cxn modelId="{37B397B7-7BFA-4A03-9D56-E90CAEF0FE0D}" type="presOf" srcId="{B9C7061F-D56B-46B3-9DC8-A8AB470BBFF3}" destId="{EE87E5E5-2269-4FD0-84C8-02243639D5C4}" srcOrd="0" destOrd="0" presId="urn:microsoft.com/office/officeart/2005/8/layout/equation1"/>
    <dgm:cxn modelId="{56EB0D41-3EC9-4346-AE89-0A49AFAF6510}" type="presOf" srcId="{02CD5FFF-4113-40D2-869C-6ECA0E1A6609}" destId="{715BF389-E51C-48C6-853F-86133386C79A}" srcOrd="0" destOrd="0" presId="urn:microsoft.com/office/officeart/2005/8/layout/equation1"/>
    <dgm:cxn modelId="{0931867F-0827-4D05-8BC9-9C3F272B92B0}" type="presOf" srcId="{01DBE4FC-00B1-4FCD-948E-0A0B7593D036}" destId="{BB63576A-152B-4790-B9C2-9C3428F000FD}" srcOrd="0" destOrd="0" presId="urn:microsoft.com/office/officeart/2005/8/layout/equation1"/>
    <dgm:cxn modelId="{DDD5C7A2-010F-47DE-A312-EB3AED92660D}" type="presOf" srcId="{0C8C2CA6-EDDE-4D9D-9DB9-05B2DEF8960B}" destId="{F32CC84A-2608-4C1D-B67E-1023EBD09E2E}" srcOrd="0" destOrd="0" presId="urn:microsoft.com/office/officeart/2005/8/layout/equation1"/>
    <dgm:cxn modelId="{2BC64AD5-406B-4929-8F38-9B50450EB049}" type="presOf" srcId="{B4B6FBA0-43A0-4DA5-B99F-33AE583A78F6}" destId="{C87E754C-CCB2-4483-A450-1DDEB5239250}" srcOrd="0" destOrd="0" presId="urn:microsoft.com/office/officeart/2005/8/layout/equation1"/>
    <dgm:cxn modelId="{457EFCFF-E1EE-4D6C-9B30-1B9B085F9A41}" type="presParOf" srcId="{EE87E5E5-2269-4FD0-84C8-02243639D5C4}" destId="{C87E754C-CCB2-4483-A450-1DDEB5239250}" srcOrd="0" destOrd="0" presId="urn:microsoft.com/office/officeart/2005/8/layout/equation1"/>
    <dgm:cxn modelId="{7579DBAA-97EC-4DCA-A5DB-0C1A73A4D38E}" type="presParOf" srcId="{EE87E5E5-2269-4FD0-84C8-02243639D5C4}" destId="{1203B42A-6D45-44D0-962D-413D1729576C}" srcOrd="1" destOrd="0" presId="urn:microsoft.com/office/officeart/2005/8/layout/equation1"/>
    <dgm:cxn modelId="{8EE156A7-AEB5-437A-BA9C-2857AB078AB9}" type="presParOf" srcId="{EE87E5E5-2269-4FD0-84C8-02243639D5C4}" destId="{715BF389-E51C-48C6-853F-86133386C79A}" srcOrd="2" destOrd="0" presId="urn:microsoft.com/office/officeart/2005/8/layout/equation1"/>
    <dgm:cxn modelId="{677988C2-4851-4EF6-ADC2-27545BF23D6B}" type="presParOf" srcId="{EE87E5E5-2269-4FD0-84C8-02243639D5C4}" destId="{278DAA6A-BAD1-4D19-9D93-DB8C3197B868}" srcOrd="3" destOrd="0" presId="urn:microsoft.com/office/officeart/2005/8/layout/equation1"/>
    <dgm:cxn modelId="{21E7E782-0324-4495-A777-252D29C50CF3}" type="presParOf" srcId="{EE87E5E5-2269-4FD0-84C8-02243639D5C4}" destId="{3CE9C8F0-2068-4CC4-9BA5-AEB0DA468D1A}" srcOrd="4" destOrd="0" presId="urn:microsoft.com/office/officeart/2005/8/layout/equation1"/>
    <dgm:cxn modelId="{8A3681E9-4AE4-4E54-8A74-1C07E77A5F1D}" type="presParOf" srcId="{EE87E5E5-2269-4FD0-84C8-02243639D5C4}" destId="{F7ECBA36-5DE9-44D8-9BEC-4D930338034D}" srcOrd="5" destOrd="0" presId="urn:microsoft.com/office/officeart/2005/8/layout/equation1"/>
    <dgm:cxn modelId="{894184EC-5563-4CB0-9B5C-03F75FD27D47}" type="presParOf" srcId="{EE87E5E5-2269-4FD0-84C8-02243639D5C4}" destId="{F32CC84A-2608-4C1D-B67E-1023EBD09E2E}" srcOrd="6" destOrd="0" presId="urn:microsoft.com/office/officeart/2005/8/layout/equation1"/>
    <dgm:cxn modelId="{BE75E091-876A-4265-A27E-F3FC77B4BA7C}" type="presParOf" srcId="{EE87E5E5-2269-4FD0-84C8-02243639D5C4}" destId="{C9C163FE-47C8-4546-BEEE-9F19EC089282}" srcOrd="7" destOrd="0" presId="urn:microsoft.com/office/officeart/2005/8/layout/equation1"/>
    <dgm:cxn modelId="{9CBF8F89-1894-4503-BCA4-D0150D6C2015}" type="presParOf" srcId="{EE87E5E5-2269-4FD0-84C8-02243639D5C4}" destId="{BB63576A-152B-4790-B9C2-9C3428F000F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F25074-C6E5-4803-B986-49DE0518DF2D}" type="doc">
      <dgm:prSet loTypeId="urn:microsoft.com/office/officeart/2005/8/layout/bProcess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B5A1B7B-7985-4196-ABA7-EA461A2EFB15}">
      <dgm:prSet phldrT="[텍스트]"/>
      <dgm:spPr/>
      <dgm:t>
        <a:bodyPr/>
        <a:lstStyle/>
        <a:p>
          <a:pPr latinLnBrk="1"/>
          <a:r>
            <a:rPr lang="ko-KR" altLang="en-US" b="1" dirty="0" smtClean="0"/>
            <a:t>한국사</a:t>
          </a:r>
          <a:endParaRPr lang="ko-KR" altLang="en-US" b="1" dirty="0"/>
        </a:p>
      </dgm:t>
    </dgm:pt>
    <dgm:pt modelId="{0DEE2E82-EBE0-4F36-93A1-1FEEEFF21EBC}" type="parTrans" cxnId="{8B10816C-1F87-4C8C-B7F8-7072E6B32FE6}">
      <dgm:prSet/>
      <dgm:spPr/>
      <dgm:t>
        <a:bodyPr/>
        <a:lstStyle/>
        <a:p>
          <a:pPr latinLnBrk="1"/>
          <a:endParaRPr lang="ko-KR" altLang="en-US"/>
        </a:p>
      </dgm:t>
    </dgm:pt>
    <dgm:pt modelId="{6FC9EAEF-6DAA-4C75-9CA5-A1E21AB1D6DD}" type="sibTrans" cxnId="{8B10816C-1F87-4C8C-B7F8-7072E6B32FE6}">
      <dgm:prSet/>
      <dgm:spPr/>
      <dgm:t>
        <a:bodyPr/>
        <a:lstStyle/>
        <a:p>
          <a:pPr latinLnBrk="1"/>
          <a:endParaRPr lang="ko-KR" altLang="en-US"/>
        </a:p>
      </dgm:t>
    </dgm:pt>
    <dgm:pt modelId="{3D35C3F6-8320-4ABC-80E1-711BF24D5E2C}">
      <dgm:prSet phldrT="[텍스트]"/>
      <dgm:spPr/>
      <dgm:t>
        <a:bodyPr/>
        <a:lstStyle/>
        <a:p>
          <a:pPr latinLnBrk="1"/>
          <a:r>
            <a:rPr lang="ko-KR" altLang="en-US" b="1" dirty="0" smtClean="0"/>
            <a:t>조공</a:t>
          </a:r>
          <a:endParaRPr lang="ko-KR" altLang="en-US" b="1" dirty="0"/>
        </a:p>
      </dgm:t>
    </dgm:pt>
    <dgm:pt modelId="{00C82469-ABD6-474C-8240-FDB713CB3EC7}" type="parTrans" cxnId="{A0477C4F-E869-4BC6-8F13-AE8C9DCD4ECA}">
      <dgm:prSet/>
      <dgm:spPr/>
      <dgm:t>
        <a:bodyPr/>
        <a:lstStyle/>
        <a:p>
          <a:pPr latinLnBrk="1"/>
          <a:endParaRPr lang="ko-KR" altLang="en-US"/>
        </a:p>
      </dgm:t>
    </dgm:pt>
    <dgm:pt modelId="{E8FABEE5-9E3F-4882-8203-4D3E2F00850B}" type="sibTrans" cxnId="{A0477C4F-E869-4BC6-8F13-AE8C9DCD4ECA}">
      <dgm:prSet/>
      <dgm:spPr/>
      <dgm:t>
        <a:bodyPr/>
        <a:lstStyle/>
        <a:p>
          <a:pPr latinLnBrk="1"/>
          <a:endParaRPr lang="ko-KR" altLang="en-US"/>
        </a:p>
      </dgm:t>
    </dgm:pt>
    <dgm:pt modelId="{1E47CB2C-2EF6-40D4-B2DA-C9AF13C5200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속국</a:t>
          </a:r>
          <a:endParaRPr lang="ko-KR" altLang="en-US" b="1" dirty="0"/>
        </a:p>
      </dgm:t>
    </dgm:pt>
    <dgm:pt modelId="{4D140B9C-A580-4920-BC0F-0794A8BB0E1A}" type="parTrans" cxnId="{1D94982C-43E9-45CE-9078-592840827D77}">
      <dgm:prSet/>
      <dgm:spPr/>
      <dgm:t>
        <a:bodyPr/>
        <a:lstStyle/>
        <a:p>
          <a:pPr latinLnBrk="1"/>
          <a:endParaRPr lang="ko-KR" altLang="en-US"/>
        </a:p>
      </dgm:t>
    </dgm:pt>
    <dgm:pt modelId="{E7A485BE-B33B-4E99-80B7-2E0D11BF225E}" type="sibTrans" cxnId="{1D94982C-43E9-45CE-9078-592840827D77}">
      <dgm:prSet/>
      <dgm:spPr/>
      <dgm:t>
        <a:bodyPr/>
        <a:lstStyle/>
        <a:p>
          <a:pPr latinLnBrk="1"/>
          <a:endParaRPr lang="ko-KR" altLang="en-US"/>
        </a:p>
      </dgm:t>
    </dgm:pt>
    <dgm:pt modelId="{5D34EECD-4532-4908-BFFF-2073F7863229}">
      <dgm:prSet phldrT="[텍스트]"/>
      <dgm:spPr/>
      <dgm:t>
        <a:bodyPr/>
        <a:lstStyle/>
        <a:p>
          <a:pPr latinLnBrk="1"/>
          <a:r>
            <a:rPr lang="ko-KR" altLang="en-US" b="1" dirty="0" smtClean="0"/>
            <a:t>종속</a:t>
          </a:r>
          <a:endParaRPr lang="ko-KR" altLang="en-US" b="1" dirty="0"/>
        </a:p>
      </dgm:t>
    </dgm:pt>
    <dgm:pt modelId="{819EBA78-964E-4784-9D44-81E60A594BF6}" type="parTrans" cxnId="{3FD9430B-9C71-4B2C-A00D-5793D636A0C8}">
      <dgm:prSet/>
      <dgm:spPr/>
      <dgm:t>
        <a:bodyPr/>
        <a:lstStyle/>
        <a:p>
          <a:pPr latinLnBrk="1"/>
          <a:endParaRPr lang="ko-KR" altLang="en-US"/>
        </a:p>
      </dgm:t>
    </dgm:pt>
    <dgm:pt modelId="{6464D0B5-100B-4822-B210-9E9445FD5B25}" type="sibTrans" cxnId="{3FD9430B-9C71-4B2C-A00D-5793D636A0C8}">
      <dgm:prSet/>
      <dgm:spPr/>
      <dgm:t>
        <a:bodyPr/>
        <a:lstStyle/>
        <a:p>
          <a:pPr latinLnBrk="1"/>
          <a:endParaRPr lang="ko-KR" altLang="en-US"/>
        </a:p>
      </dgm:t>
    </dgm:pt>
    <dgm:pt modelId="{E4343ABB-A452-4F9C-BD12-FC1A8CCD3C3E}" type="pres">
      <dgm:prSet presAssocID="{84F25074-C6E5-4803-B986-49DE0518DF2D}" presName="diagram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447A36-39C6-4BB2-91F5-A13E42B6C547}" type="pres">
      <dgm:prSet presAssocID="{EB5A1B7B-7985-4196-ABA7-EA461A2EFB15}" presName="firstNode" presStyleLbl="node1" presStyleIdx="0" presStyleCnt="4" custLinFactNeighborX="-21009" custLinFactNeighborY="604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5A9849-B434-47F6-BBCD-E55102825126}" type="pres">
      <dgm:prSet presAssocID="{6FC9EAEF-6DAA-4C75-9CA5-A1E21AB1D6DD}" presName="sibTrans" presStyleLbl="sibTrans2D1" presStyleIdx="0" presStyleCnt="3" custScaleX="147693" custScaleY="53190" custLinFactNeighborX="-6416" custLinFactNeighborY="9227"/>
      <dgm:spPr>
        <a:prstGeom prst="up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FFCE8F9-B9D0-49B9-829F-03916B6FC845}" type="pres">
      <dgm:prSet presAssocID="{3D35C3F6-8320-4ABC-80E1-711BF24D5E2C}" presName="middleNode" presStyleCnt="0"/>
      <dgm:spPr/>
    </dgm:pt>
    <dgm:pt modelId="{D2706A3A-683C-4512-811C-888A466A1A21}" type="pres">
      <dgm:prSet presAssocID="{3D35C3F6-8320-4ABC-80E1-711BF24D5E2C}" presName="padding" presStyleLbl="node1" presStyleIdx="0" presStyleCnt="4"/>
      <dgm:spPr/>
    </dgm:pt>
    <dgm:pt modelId="{269ACF3E-DB62-4430-82A1-1472C56938AB}" type="pres">
      <dgm:prSet presAssocID="{3D35C3F6-8320-4ABC-80E1-711BF24D5E2C}" presName="shape" presStyleLbl="node1" presStyleIdx="1" presStyleCnt="4" custLinFactX="74277" custLinFactY="-100000" custLinFactNeighborX="100000" custLinFactNeighborY="-1077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A6C611-FB16-4D80-84A4-DD12631028CA}" type="pres">
      <dgm:prSet presAssocID="{E8FABEE5-9E3F-4882-8203-4D3E2F00850B}" presName="sibTrans" presStyleLbl="sibTrans2D1" presStyleIdx="1" presStyleCnt="3" custLinFactX="-57725" custLinFactNeighborX="-100000" custLinFactNeighborY="-2893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D35A579-16F9-4700-BFD4-BB0F62727309}" type="pres">
      <dgm:prSet presAssocID="{1E47CB2C-2EF6-40D4-B2DA-C9AF13C52008}" presName="middleNode" presStyleCnt="0"/>
      <dgm:spPr/>
    </dgm:pt>
    <dgm:pt modelId="{50AC91E8-219B-4600-9A50-EEBAA8369825}" type="pres">
      <dgm:prSet presAssocID="{1E47CB2C-2EF6-40D4-B2DA-C9AF13C52008}" presName="padding" presStyleLbl="node1" presStyleIdx="1" presStyleCnt="4"/>
      <dgm:spPr/>
    </dgm:pt>
    <dgm:pt modelId="{DCB57188-900B-4F8B-B4B6-1D0065B3119F}" type="pres">
      <dgm:prSet presAssocID="{1E47CB2C-2EF6-40D4-B2DA-C9AF13C52008}" presName="shape" presStyleLbl="node1" presStyleIdx="2" presStyleCnt="4" custLinFactNeighborX="-94983" custLinFactNeighborY="25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96472E-A47C-4782-89CF-5DB6ECA1B589}" type="pres">
      <dgm:prSet presAssocID="{E7A485BE-B33B-4E99-80B7-2E0D11BF225E}" presName="sibTrans" presStyleLbl="sibTrans2D1" presStyleIdx="2" presStyleCnt="3" custLinFactX="-200000" custLinFactNeighborX="-278994" custLinFactNeighborY="21764"/>
      <dgm:spPr>
        <a:prstGeom prst="righ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F24313D-1BFA-43A3-8698-14D04B2DB221}" type="pres">
      <dgm:prSet presAssocID="{5D34EECD-4532-4908-BFFF-2073F7863229}" presName="lastNode" presStyleLbl="node1" presStyleIdx="3" presStyleCnt="4" custScaleX="65742" custScaleY="65742" custLinFactNeighborX="4239" custLinFactNeighborY="587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D9430B-9C71-4B2C-A00D-5793D636A0C8}" srcId="{84F25074-C6E5-4803-B986-49DE0518DF2D}" destId="{5D34EECD-4532-4908-BFFF-2073F7863229}" srcOrd="3" destOrd="0" parTransId="{819EBA78-964E-4784-9D44-81E60A594BF6}" sibTransId="{6464D0B5-100B-4822-B210-9E9445FD5B25}"/>
    <dgm:cxn modelId="{B7442EE1-603D-47BC-8D8F-10FD9254C57B}" type="presOf" srcId="{84F25074-C6E5-4803-B986-49DE0518DF2D}" destId="{E4343ABB-A452-4F9C-BD12-FC1A8CCD3C3E}" srcOrd="0" destOrd="0" presId="urn:microsoft.com/office/officeart/2005/8/layout/bProcess2"/>
    <dgm:cxn modelId="{9A0B3D8E-C685-4033-B9F3-10AD4542B3EC}" type="presOf" srcId="{E7A485BE-B33B-4E99-80B7-2E0D11BF225E}" destId="{CD96472E-A47C-4782-89CF-5DB6ECA1B589}" srcOrd="0" destOrd="0" presId="urn:microsoft.com/office/officeart/2005/8/layout/bProcess2"/>
    <dgm:cxn modelId="{A0477C4F-E869-4BC6-8F13-AE8C9DCD4ECA}" srcId="{84F25074-C6E5-4803-B986-49DE0518DF2D}" destId="{3D35C3F6-8320-4ABC-80E1-711BF24D5E2C}" srcOrd="1" destOrd="0" parTransId="{00C82469-ABD6-474C-8240-FDB713CB3EC7}" sibTransId="{E8FABEE5-9E3F-4882-8203-4D3E2F00850B}"/>
    <dgm:cxn modelId="{7EAB3878-19BB-4465-86E1-91AA2ABCF248}" type="presOf" srcId="{EB5A1B7B-7985-4196-ABA7-EA461A2EFB15}" destId="{85447A36-39C6-4BB2-91F5-A13E42B6C547}" srcOrd="0" destOrd="0" presId="urn:microsoft.com/office/officeart/2005/8/layout/bProcess2"/>
    <dgm:cxn modelId="{062A5E27-CF49-400D-9CDD-86DF5E174946}" type="presOf" srcId="{E8FABEE5-9E3F-4882-8203-4D3E2F00850B}" destId="{D6A6C611-FB16-4D80-84A4-DD12631028CA}" srcOrd="0" destOrd="0" presId="urn:microsoft.com/office/officeart/2005/8/layout/bProcess2"/>
    <dgm:cxn modelId="{9BA0C1C9-0B47-4517-A7E6-357C927EA975}" type="presOf" srcId="{6FC9EAEF-6DAA-4C75-9CA5-A1E21AB1D6DD}" destId="{FC5A9849-B434-47F6-BBCD-E55102825126}" srcOrd="0" destOrd="0" presId="urn:microsoft.com/office/officeart/2005/8/layout/bProcess2"/>
    <dgm:cxn modelId="{53FD375C-8A70-4B0E-97E3-B406E704F96B}" type="presOf" srcId="{3D35C3F6-8320-4ABC-80E1-711BF24D5E2C}" destId="{269ACF3E-DB62-4430-82A1-1472C56938AB}" srcOrd="0" destOrd="0" presId="urn:microsoft.com/office/officeart/2005/8/layout/bProcess2"/>
    <dgm:cxn modelId="{1D94982C-43E9-45CE-9078-592840827D77}" srcId="{84F25074-C6E5-4803-B986-49DE0518DF2D}" destId="{1E47CB2C-2EF6-40D4-B2DA-C9AF13C52008}" srcOrd="2" destOrd="0" parTransId="{4D140B9C-A580-4920-BC0F-0794A8BB0E1A}" sibTransId="{E7A485BE-B33B-4E99-80B7-2E0D11BF225E}"/>
    <dgm:cxn modelId="{E1450195-3C74-40C5-B639-1C45B15EBA77}" type="presOf" srcId="{5D34EECD-4532-4908-BFFF-2073F7863229}" destId="{DF24313D-1BFA-43A3-8698-14D04B2DB221}" srcOrd="0" destOrd="0" presId="urn:microsoft.com/office/officeart/2005/8/layout/bProcess2"/>
    <dgm:cxn modelId="{E8D0E5EC-E434-424B-9724-2860FC81B50B}" type="presOf" srcId="{1E47CB2C-2EF6-40D4-B2DA-C9AF13C52008}" destId="{DCB57188-900B-4F8B-B4B6-1D0065B3119F}" srcOrd="0" destOrd="0" presId="urn:microsoft.com/office/officeart/2005/8/layout/bProcess2"/>
    <dgm:cxn modelId="{8B10816C-1F87-4C8C-B7F8-7072E6B32FE6}" srcId="{84F25074-C6E5-4803-B986-49DE0518DF2D}" destId="{EB5A1B7B-7985-4196-ABA7-EA461A2EFB15}" srcOrd="0" destOrd="0" parTransId="{0DEE2E82-EBE0-4F36-93A1-1FEEEFF21EBC}" sibTransId="{6FC9EAEF-6DAA-4C75-9CA5-A1E21AB1D6DD}"/>
    <dgm:cxn modelId="{EC58D4FE-9E61-4023-883A-158F4FEE4339}" type="presParOf" srcId="{E4343ABB-A452-4F9C-BD12-FC1A8CCD3C3E}" destId="{85447A36-39C6-4BB2-91F5-A13E42B6C547}" srcOrd="0" destOrd="0" presId="urn:microsoft.com/office/officeart/2005/8/layout/bProcess2"/>
    <dgm:cxn modelId="{1BEEEDDD-90C3-4515-8F38-7F051F724AA8}" type="presParOf" srcId="{E4343ABB-A452-4F9C-BD12-FC1A8CCD3C3E}" destId="{FC5A9849-B434-47F6-BBCD-E55102825126}" srcOrd="1" destOrd="0" presId="urn:microsoft.com/office/officeart/2005/8/layout/bProcess2"/>
    <dgm:cxn modelId="{9C29150C-F612-4B27-A888-8185525FC35B}" type="presParOf" srcId="{E4343ABB-A452-4F9C-BD12-FC1A8CCD3C3E}" destId="{0FFCE8F9-B9D0-49B9-829F-03916B6FC845}" srcOrd="2" destOrd="0" presId="urn:microsoft.com/office/officeart/2005/8/layout/bProcess2"/>
    <dgm:cxn modelId="{584D5B34-4529-4706-BDDC-29049B1D4A1E}" type="presParOf" srcId="{0FFCE8F9-B9D0-49B9-829F-03916B6FC845}" destId="{D2706A3A-683C-4512-811C-888A466A1A21}" srcOrd="0" destOrd="0" presId="urn:microsoft.com/office/officeart/2005/8/layout/bProcess2"/>
    <dgm:cxn modelId="{6EEA1447-2179-4D82-B338-9E082A6400D5}" type="presParOf" srcId="{0FFCE8F9-B9D0-49B9-829F-03916B6FC845}" destId="{269ACF3E-DB62-4430-82A1-1472C56938AB}" srcOrd="1" destOrd="0" presId="urn:microsoft.com/office/officeart/2005/8/layout/bProcess2"/>
    <dgm:cxn modelId="{7438914B-D3E6-4651-B444-A2540F28C4BB}" type="presParOf" srcId="{E4343ABB-A452-4F9C-BD12-FC1A8CCD3C3E}" destId="{D6A6C611-FB16-4D80-84A4-DD12631028CA}" srcOrd="3" destOrd="0" presId="urn:microsoft.com/office/officeart/2005/8/layout/bProcess2"/>
    <dgm:cxn modelId="{9E099275-7A6F-43D5-8C51-08A83377F66C}" type="presParOf" srcId="{E4343ABB-A452-4F9C-BD12-FC1A8CCD3C3E}" destId="{DD35A579-16F9-4700-BFD4-BB0F62727309}" srcOrd="4" destOrd="0" presId="urn:microsoft.com/office/officeart/2005/8/layout/bProcess2"/>
    <dgm:cxn modelId="{85369836-4631-4BA3-925E-9B6783740B92}" type="presParOf" srcId="{DD35A579-16F9-4700-BFD4-BB0F62727309}" destId="{50AC91E8-219B-4600-9A50-EEBAA8369825}" srcOrd="0" destOrd="0" presId="urn:microsoft.com/office/officeart/2005/8/layout/bProcess2"/>
    <dgm:cxn modelId="{2D6C0D9B-F421-4E1B-8478-23F232915A2D}" type="presParOf" srcId="{DD35A579-16F9-4700-BFD4-BB0F62727309}" destId="{DCB57188-900B-4F8B-B4B6-1D0065B3119F}" srcOrd="1" destOrd="0" presId="urn:microsoft.com/office/officeart/2005/8/layout/bProcess2"/>
    <dgm:cxn modelId="{C7414A0A-BFAE-4A03-A5F5-D852CAF0EDAE}" type="presParOf" srcId="{E4343ABB-A452-4F9C-BD12-FC1A8CCD3C3E}" destId="{CD96472E-A47C-4782-89CF-5DB6ECA1B589}" srcOrd="5" destOrd="0" presId="urn:microsoft.com/office/officeart/2005/8/layout/bProcess2"/>
    <dgm:cxn modelId="{343D1507-9ED4-40C2-B8EC-9AFB83BA5C49}" type="presParOf" srcId="{E4343ABB-A452-4F9C-BD12-FC1A8CCD3C3E}" destId="{DF24313D-1BFA-43A3-8698-14D04B2DB221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11A13-F9D2-4308-A0E7-A9BC7601F46A}">
      <dsp:nvSpPr>
        <dsp:cNvPr id="0" name=""/>
        <dsp:cNvSpPr/>
      </dsp:nvSpPr>
      <dsp:spPr>
        <a:xfrm>
          <a:off x="0" y="506518"/>
          <a:ext cx="8229600" cy="995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40437-0A92-40B8-9E3E-6ADECBF5C6F8}">
      <dsp:nvSpPr>
        <dsp:cNvPr id="0" name=""/>
        <dsp:cNvSpPr/>
      </dsp:nvSpPr>
      <dsp:spPr>
        <a:xfrm>
          <a:off x="411480" y="48958"/>
          <a:ext cx="576072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1872</a:t>
          </a:r>
          <a:r>
            <a:rPr lang="ko-KR" altLang="en-US" sz="3100" kern="1200" dirty="0" smtClean="0"/>
            <a:t>년 </a:t>
          </a:r>
          <a:r>
            <a:rPr lang="ko-KR" altLang="en-US" sz="3100" u="none" kern="1200" dirty="0" smtClean="0">
              <a:uFillTx/>
            </a:rPr>
            <a:t>학제</a:t>
          </a:r>
          <a:endParaRPr lang="ko-KR" altLang="en-US" sz="3100" u="none" kern="1200" dirty="0"/>
        </a:p>
      </dsp:txBody>
      <dsp:txXfrm>
        <a:off x="411480" y="48958"/>
        <a:ext cx="5760720" cy="915120"/>
      </dsp:txXfrm>
    </dsp:sp>
    <dsp:sp modelId="{525FD84F-448A-4A94-A770-58059E5A8357}">
      <dsp:nvSpPr>
        <dsp:cNvPr id="0" name=""/>
        <dsp:cNvSpPr/>
      </dsp:nvSpPr>
      <dsp:spPr>
        <a:xfrm>
          <a:off x="0" y="2289977"/>
          <a:ext cx="8229600" cy="1100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8AF2C-DD39-4798-B5DA-C7533095C42D}">
      <dsp:nvSpPr>
        <dsp:cNvPr id="0" name=""/>
        <dsp:cNvSpPr/>
      </dsp:nvSpPr>
      <dsp:spPr>
        <a:xfrm>
          <a:off x="411480" y="1669596"/>
          <a:ext cx="5760720" cy="864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1880</a:t>
          </a:r>
          <a:r>
            <a:rPr lang="ko-KR" altLang="en-US" sz="3100" kern="1200" dirty="0" smtClean="0"/>
            <a:t>년 국가가 교과서 통제</a:t>
          </a:r>
          <a:endParaRPr lang="ko-KR" altLang="en-US" sz="3100" kern="1200" dirty="0"/>
        </a:p>
      </dsp:txBody>
      <dsp:txXfrm>
        <a:off x="411480" y="1669596"/>
        <a:ext cx="5760720" cy="864715"/>
      </dsp:txXfrm>
    </dsp:sp>
    <dsp:sp modelId="{BE772AB8-EF2C-4868-900B-1F5D117CB3A5}">
      <dsp:nvSpPr>
        <dsp:cNvPr id="0" name=""/>
        <dsp:cNvSpPr/>
      </dsp:nvSpPr>
      <dsp:spPr>
        <a:xfrm>
          <a:off x="0" y="3850998"/>
          <a:ext cx="8229600" cy="1049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DC5C6-B8E7-4975-BCF6-13A5E8ADF18E}">
      <dsp:nvSpPr>
        <dsp:cNvPr id="0" name=""/>
        <dsp:cNvSpPr/>
      </dsp:nvSpPr>
      <dsp:spPr>
        <a:xfrm>
          <a:off x="411480" y="3541523"/>
          <a:ext cx="5760720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검정제도</a:t>
          </a:r>
          <a:r>
            <a:rPr lang="en-US" altLang="ko-KR" sz="1800" kern="1200" dirty="0" smtClean="0"/>
            <a:t>(1886</a:t>
          </a:r>
          <a:r>
            <a:rPr lang="ko-KR" altLang="en-US" sz="1800" kern="1200" dirty="0" smtClean="0"/>
            <a:t>년</a:t>
          </a:r>
          <a:r>
            <a:rPr lang="en-US" altLang="ko-KR" sz="1800" kern="1200" dirty="0" smtClean="0"/>
            <a:t>), </a:t>
          </a:r>
          <a:r>
            <a:rPr lang="ko-KR" altLang="en-US" sz="3100" kern="1200" dirty="0" smtClean="0"/>
            <a:t>교육칙어</a:t>
          </a:r>
          <a:r>
            <a:rPr lang="en-US" altLang="ko-KR" sz="1800" kern="1200" dirty="0" smtClean="0"/>
            <a:t>(1890</a:t>
          </a:r>
          <a:r>
            <a:rPr lang="ko-KR" altLang="en-US" sz="1800" kern="1200" dirty="0" smtClean="0"/>
            <a:t>년</a:t>
          </a:r>
          <a:r>
            <a:rPr lang="en-US" altLang="ko-KR" sz="1800" kern="1200" dirty="0" smtClean="0"/>
            <a:t>) </a:t>
          </a:r>
          <a:endParaRPr lang="ko-KR" altLang="en-US" sz="1800" kern="1200" dirty="0"/>
        </a:p>
      </dsp:txBody>
      <dsp:txXfrm>
        <a:off x="411480" y="3541523"/>
        <a:ext cx="5760720" cy="9151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8961D-B3FF-4FED-AF90-38B111C49D0D}">
      <dsp:nvSpPr>
        <dsp:cNvPr id="0" name=""/>
        <dsp:cNvSpPr/>
      </dsp:nvSpPr>
      <dsp:spPr>
        <a:xfrm>
          <a:off x="3357578" y="1833623"/>
          <a:ext cx="1556028" cy="1591401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b="1" kern="1200" dirty="0" smtClean="0">
              <a:solidFill>
                <a:schemeClr val="bg1"/>
              </a:solidFill>
            </a:rPr>
            <a:t>한국사폄하</a:t>
          </a:r>
          <a:endParaRPr lang="ko-KR" altLang="en-US" sz="2600" b="1" kern="1200" dirty="0">
            <a:solidFill>
              <a:schemeClr val="bg1"/>
            </a:solidFill>
          </a:endParaRPr>
        </a:p>
      </dsp:txBody>
      <dsp:txXfrm>
        <a:off x="3357578" y="1833623"/>
        <a:ext cx="1556028" cy="1591401"/>
      </dsp:txXfrm>
    </dsp:sp>
    <dsp:sp modelId="{C30AD2FE-27BB-4758-9DF3-B565554F22E3}">
      <dsp:nvSpPr>
        <dsp:cNvPr id="0" name=""/>
        <dsp:cNvSpPr/>
      </dsp:nvSpPr>
      <dsp:spPr>
        <a:xfrm rot="15619015">
          <a:off x="3225857" y="1175631"/>
          <a:ext cx="132851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32851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5619015">
        <a:off x="3856903" y="1157461"/>
        <a:ext cx="66425" cy="66425"/>
      </dsp:txXfrm>
    </dsp:sp>
    <dsp:sp modelId="{A95CE1C1-C5B6-4E19-9710-19D8DCA333B9}">
      <dsp:nvSpPr>
        <dsp:cNvPr id="0" name=""/>
        <dsp:cNvSpPr/>
      </dsp:nvSpPr>
      <dsp:spPr>
        <a:xfrm>
          <a:off x="1733235" y="0"/>
          <a:ext cx="3998883" cy="535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신라와 </a:t>
          </a:r>
          <a:r>
            <a:rPr lang="ko-KR" altLang="en-US" sz="2000" b="1" kern="1200" dirty="0" err="1" smtClean="0"/>
            <a:t>백제가일본에</a:t>
          </a:r>
          <a:r>
            <a:rPr lang="ko-KR" altLang="en-US" sz="2000" b="1" kern="1200" dirty="0" smtClean="0"/>
            <a:t> 조공</a:t>
          </a:r>
          <a:r>
            <a:rPr lang="en-US" altLang="ko-KR" sz="2000" b="1" kern="1200" dirty="0" smtClean="0"/>
            <a:t>..</a:t>
          </a:r>
          <a:endParaRPr lang="ko-KR" altLang="en-US" sz="2000" kern="1200" dirty="0"/>
        </a:p>
      </dsp:txBody>
      <dsp:txXfrm>
        <a:off x="1733235" y="0"/>
        <a:ext cx="3998883" cy="535949"/>
      </dsp:txXfrm>
    </dsp:sp>
    <dsp:sp modelId="{8B45CE2C-A082-4B80-900E-EDA8FB546627}">
      <dsp:nvSpPr>
        <dsp:cNvPr id="0" name=""/>
        <dsp:cNvSpPr/>
      </dsp:nvSpPr>
      <dsp:spPr>
        <a:xfrm rot="779792">
          <a:off x="4879139" y="2924478"/>
          <a:ext cx="1200870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200870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779792">
        <a:off x="5449553" y="2909499"/>
        <a:ext cx="60043" cy="60043"/>
      </dsp:txXfrm>
    </dsp:sp>
    <dsp:sp modelId="{D248C606-8F95-4623-B6A5-EDDEC0BECA81}">
      <dsp:nvSpPr>
        <dsp:cNvPr id="0" name=""/>
        <dsp:cNvSpPr/>
      </dsp:nvSpPr>
      <dsp:spPr>
        <a:xfrm>
          <a:off x="5283779" y="3045421"/>
          <a:ext cx="3154310" cy="4258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중국 역대 왕조에 복속</a:t>
          </a:r>
          <a:endParaRPr lang="ko-KR" altLang="en-US" sz="2000" kern="1200" dirty="0"/>
        </a:p>
      </dsp:txBody>
      <dsp:txXfrm>
        <a:off x="5283779" y="3045421"/>
        <a:ext cx="3154310" cy="425846"/>
      </dsp:txXfrm>
    </dsp:sp>
    <dsp:sp modelId="{81E6CAC5-5A8F-4702-8100-E84A42004DF5}">
      <dsp:nvSpPr>
        <dsp:cNvPr id="0" name=""/>
        <dsp:cNvSpPr/>
      </dsp:nvSpPr>
      <dsp:spPr>
        <a:xfrm rot="6200589">
          <a:off x="3503164" y="3742530"/>
          <a:ext cx="72964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2964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6200589">
        <a:off x="3849746" y="3739332"/>
        <a:ext cx="36482" cy="36482"/>
      </dsp:txXfrm>
    </dsp:sp>
    <dsp:sp modelId="{5881AA3D-8AB6-4F72-9F4D-A448940AAD15}">
      <dsp:nvSpPr>
        <dsp:cNvPr id="0" name=""/>
        <dsp:cNvSpPr/>
      </dsp:nvSpPr>
      <dsp:spPr>
        <a:xfrm>
          <a:off x="1733214" y="4112423"/>
          <a:ext cx="3977779" cy="520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일본은 중화질서 바깥에서 자유롭게 행동</a:t>
          </a:r>
          <a:endParaRPr lang="ko-KR" altLang="en-US" sz="1600" kern="1200" dirty="0"/>
        </a:p>
      </dsp:txBody>
      <dsp:txXfrm>
        <a:off x="1733214" y="4112423"/>
        <a:ext cx="3977779" cy="520427"/>
      </dsp:txXfrm>
    </dsp:sp>
    <dsp:sp modelId="{7E5FBB4B-9C6D-47B0-A0F5-C314C72B6280}">
      <dsp:nvSpPr>
        <dsp:cNvPr id="0" name=""/>
        <dsp:cNvSpPr/>
      </dsp:nvSpPr>
      <dsp:spPr>
        <a:xfrm rot="11729712">
          <a:off x="2622746" y="2302440"/>
          <a:ext cx="776034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76034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1729712">
        <a:off x="2991363" y="2298082"/>
        <a:ext cx="38801" cy="38801"/>
      </dsp:txXfrm>
    </dsp:sp>
    <dsp:sp modelId="{B2CEDE65-B152-4741-86F7-2A38CBEC630E}">
      <dsp:nvSpPr>
        <dsp:cNvPr id="0" name=""/>
        <dsp:cNvSpPr/>
      </dsp:nvSpPr>
      <dsp:spPr>
        <a:xfrm>
          <a:off x="0" y="1348314"/>
          <a:ext cx="2930640" cy="10814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중국의 속국으로 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/>
            <a:t>위치지워져</a:t>
          </a:r>
          <a:r>
            <a:rPr lang="ko-KR" altLang="en-US" sz="1800" b="1" kern="1200" dirty="0" smtClean="0"/>
            <a:t> 있던 조선은 </a:t>
          </a:r>
          <a:r>
            <a:rPr lang="en-US" altLang="ko-KR" sz="1800" b="1" kern="1200" dirty="0" smtClean="0"/>
            <a:t>...</a:t>
          </a:r>
          <a:endParaRPr lang="ko-KR" altLang="en-US" sz="1800" kern="1200" dirty="0"/>
        </a:p>
      </dsp:txBody>
      <dsp:txXfrm>
        <a:off x="0" y="1348314"/>
        <a:ext cx="2930640" cy="1081436"/>
      </dsp:txXfrm>
    </dsp:sp>
    <dsp:sp modelId="{80EC06C9-2011-49F9-98C3-ABDA99C1E088}">
      <dsp:nvSpPr>
        <dsp:cNvPr id="0" name=""/>
        <dsp:cNvSpPr/>
      </dsp:nvSpPr>
      <dsp:spPr>
        <a:xfrm rot="20520294">
          <a:off x="4846316" y="2178972"/>
          <a:ext cx="125881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25881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0520294">
        <a:off x="5444254" y="2162544"/>
        <a:ext cx="62940" cy="62940"/>
      </dsp:txXfrm>
    </dsp:sp>
    <dsp:sp modelId="{90A459C4-7A75-4233-8FE1-C97E57FF2FCE}">
      <dsp:nvSpPr>
        <dsp:cNvPr id="0" name=""/>
        <dsp:cNvSpPr/>
      </dsp:nvSpPr>
      <dsp:spPr>
        <a:xfrm>
          <a:off x="5851490" y="1128269"/>
          <a:ext cx="2413004" cy="11035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중국의 </a:t>
          </a:r>
          <a:r>
            <a:rPr lang="ko-KR" altLang="en-US" sz="1800" b="1" kern="1200" dirty="0" err="1" smtClean="0"/>
            <a:t>복속국이었던</a:t>
          </a:r>
          <a:r>
            <a:rPr lang="ko-KR" altLang="en-US" sz="1800" b="1" kern="1200" dirty="0" smtClean="0"/>
            <a:t> 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조선도 마찬가지</a:t>
          </a:r>
          <a:r>
            <a:rPr lang="en-US" altLang="ko-KR" sz="1800" b="1" kern="1200" dirty="0" smtClean="0"/>
            <a:t>...</a:t>
          </a:r>
          <a:endParaRPr lang="ko-KR" altLang="en-US" sz="1800" b="1" kern="1200" dirty="0"/>
        </a:p>
      </dsp:txBody>
      <dsp:txXfrm>
        <a:off x="5851490" y="1128269"/>
        <a:ext cx="2413004" cy="110357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D3F9D-022F-4C3B-B8C1-D81C8C81547D}">
      <dsp:nvSpPr>
        <dsp:cNvPr id="0" name=""/>
        <dsp:cNvSpPr/>
      </dsp:nvSpPr>
      <dsp:spPr>
        <a:xfrm>
          <a:off x="0" y="0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위안부</a:t>
          </a:r>
          <a:r>
            <a:rPr lang="en-US" altLang="ko-KR" sz="2400" b="1" kern="1200" dirty="0" smtClean="0"/>
            <a:t>-</a:t>
          </a:r>
          <a:r>
            <a:rPr lang="ko-KR" altLang="en-US" sz="2400" b="1" kern="1200" dirty="0" smtClean="0"/>
            <a:t>위안시설</a:t>
          </a:r>
          <a:endParaRPr lang="ko-KR" altLang="en-US" sz="2400" b="1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 smtClean="0"/>
            <a:t>비인도적인 위안시설에는 조선 등의 여성도 있었다</a:t>
          </a:r>
          <a:endParaRPr lang="ko-KR" altLang="en-US" sz="1900" b="1" kern="1200" dirty="0"/>
        </a:p>
      </dsp:txBody>
      <dsp:txXfrm>
        <a:off x="1798649" y="0"/>
        <a:ext cx="6559596" cy="1269999"/>
      </dsp:txXfrm>
    </dsp:sp>
    <dsp:sp modelId="{C0BF45B8-0767-48D0-A1D5-E0C0F90D0975}">
      <dsp:nvSpPr>
        <dsp:cNvPr id="0" name=""/>
        <dsp:cNvSpPr/>
      </dsp:nvSpPr>
      <dsp:spPr>
        <a:xfrm>
          <a:off x="126999" y="126999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1F704-6A99-4EAD-BB3B-7B42B7C1E3BC}">
      <dsp:nvSpPr>
        <dsp:cNvPr id="0" name=""/>
        <dsp:cNvSpPr/>
      </dsp:nvSpPr>
      <dsp:spPr>
        <a:xfrm>
          <a:off x="0" y="1396999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위안시설로 보내진 사람들의 보상문제가 재판의 장</a:t>
          </a:r>
          <a:endParaRPr lang="en-US" altLang="ko-KR" sz="2000" b="1" kern="1200" dirty="0" smtClean="0"/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에서도 제기되고 있다</a:t>
          </a:r>
          <a:endParaRPr lang="ko-KR" altLang="en-US" sz="2000" b="1" kern="1200" dirty="0"/>
        </a:p>
      </dsp:txBody>
      <dsp:txXfrm>
        <a:off x="1798649" y="1396999"/>
        <a:ext cx="6559596" cy="1269999"/>
      </dsp:txXfrm>
    </dsp:sp>
    <dsp:sp modelId="{8AD44237-1E2A-413C-A9CC-E7E1854F0995}">
      <dsp:nvSpPr>
        <dsp:cNvPr id="0" name=""/>
        <dsp:cNvSpPr/>
      </dsp:nvSpPr>
      <dsp:spPr>
        <a:xfrm>
          <a:off x="126999" y="1523999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82D69-CECA-4BA0-B78A-70B13DD11A1F}">
      <dsp:nvSpPr>
        <dsp:cNvPr id="0" name=""/>
        <dsp:cNvSpPr/>
      </dsp:nvSpPr>
      <dsp:spPr>
        <a:xfrm>
          <a:off x="0" y="2793999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조선 등 젊은 여성이 강제적으로 모아져 일본병사의 위안부로 전장에 보내졌다</a:t>
          </a:r>
          <a:endParaRPr lang="ko-KR" altLang="en-US" sz="2400" b="1" kern="1200" dirty="0"/>
        </a:p>
      </dsp:txBody>
      <dsp:txXfrm>
        <a:off x="1798649" y="2793999"/>
        <a:ext cx="6559596" cy="1269999"/>
      </dsp:txXfrm>
    </dsp:sp>
    <dsp:sp modelId="{48877C86-19E5-44A1-8D9A-0664FAEF28DE}">
      <dsp:nvSpPr>
        <dsp:cNvPr id="0" name=""/>
        <dsp:cNvSpPr/>
      </dsp:nvSpPr>
      <dsp:spPr>
        <a:xfrm>
          <a:off x="126999" y="2920999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0FE95-49F6-4B28-B5A6-DD600F4B159D}">
      <dsp:nvSpPr>
        <dsp:cNvPr id="0" name=""/>
        <dsp:cNvSpPr/>
      </dsp:nvSpPr>
      <dsp:spPr>
        <a:xfrm>
          <a:off x="0" y="302269"/>
          <a:ext cx="8001056" cy="769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err="1" smtClean="0"/>
            <a:t>야마토왜가</a:t>
          </a:r>
          <a:r>
            <a:rPr lang="ko-KR" altLang="en-US" sz="2300" b="1" kern="1200" dirty="0" smtClean="0"/>
            <a:t> </a:t>
          </a:r>
          <a:r>
            <a:rPr lang="en-US" altLang="ko-KR" sz="2300" b="1" kern="1200" dirty="0" smtClean="0"/>
            <a:t>4</a:t>
          </a:r>
          <a:r>
            <a:rPr lang="ko-KR" altLang="en-US" sz="2300" b="1" kern="1200" dirty="0" smtClean="0"/>
            <a:t>세기 후반에 한반도 남부지역에 진출</a:t>
          </a:r>
          <a:endParaRPr lang="ko-KR" altLang="en-US" sz="2300" b="1" kern="1200" dirty="0"/>
        </a:p>
      </dsp:txBody>
      <dsp:txXfrm>
        <a:off x="0" y="302269"/>
        <a:ext cx="8001056" cy="769295"/>
      </dsp:txXfrm>
    </dsp:sp>
    <dsp:sp modelId="{629B79B1-1052-44FF-9813-9F2EBD60E7F7}">
      <dsp:nvSpPr>
        <dsp:cNvPr id="0" name=""/>
        <dsp:cNvSpPr/>
      </dsp:nvSpPr>
      <dsp:spPr>
        <a:xfrm>
          <a:off x="0" y="1218444"/>
          <a:ext cx="8001056" cy="7141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백제</a:t>
          </a:r>
          <a:r>
            <a:rPr lang="en-US" altLang="ko-KR" sz="2300" b="1" kern="1200" dirty="0" smtClean="0"/>
            <a:t>·</a:t>
          </a:r>
          <a:r>
            <a:rPr lang="ko-KR" altLang="en-US" sz="2300" b="1" kern="1200" dirty="0" smtClean="0"/>
            <a:t>신라</a:t>
          </a:r>
          <a:r>
            <a:rPr lang="en-US" altLang="ko-KR" sz="2300" b="1" kern="1200" dirty="0" smtClean="0"/>
            <a:t>·</a:t>
          </a:r>
          <a:r>
            <a:rPr lang="ko-KR" altLang="en-US" sz="2300" b="1" kern="1200" dirty="0" smtClean="0"/>
            <a:t>가야를 지배</a:t>
          </a:r>
          <a:endParaRPr lang="ko-KR" altLang="en-US" sz="2300" b="1" kern="1200" dirty="0"/>
        </a:p>
      </dsp:txBody>
      <dsp:txXfrm>
        <a:off x="0" y="1218444"/>
        <a:ext cx="8001056" cy="714169"/>
      </dsp:txXfrm>
    </dsp:sp>
    <dsp:sp modelId="{3BB1FCA9-8A7E-4263-971F-85460E1355BC}">
      <dsp:nvSpPr>
        <dsp:cNvPr id="0" name=""/>
        <dsp:cNvSpPr/>
      </dsp:nvSpPr>
      <dsp:spPr>
        <a:xfrm>
          <a:off x="0" y="2079494"/>
          <a:ext cx="8001056" cy="7615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가야 </a:t>
          </a:r>
          <a:r>
            <a:rPr lang="en-US" altLang="ko-KR" sz="2000" b="1" kern="1200" dirty="0" smtClean="0"/>
            <a:t>-</a:t>
          </a:r>
          <a:r>
            <a:rPr lang="ko-KR" altLang="en-US" sz="2000" b="1" kern="1200" dirty="0" smtClean="0"/>
            <a:t> </a:t>
          </a:r>
          <a:r>
            <a:rPr lang="ko-KR" altLang="en-US" sz="2000" b="1" kern="1200" dirty="0" err="1" smtClean="0"/>
            <a:t>일본부라는</a:t>
          </a:r>
          <a:r>
            <a:rPr lang="ko-KR" altLang="en-US" sz="2000" b="1" kern="1200" dirty="0" smtClean="0"/>
            <a:t> 기관을 두어 </a:t>
          </a:r>
          <a:r>
            <a:rPr lang="en-US" altLang="ko-KR" sz="2000" b="1" kern="1200" dirty="0" smtClean="0"/>
            <a:t>6</a:t>
          </a:r>
          <a:r>
            <a:rPr lang="ko-KR" altLang="en-US" sz="2000" b="1" kern="1200" dirty="0" smtClean="0"/>
            <a:t>세기 중엽까지 직접 지배</a:t>
          </a:r>
          <a:endParaRPr lang="ko-KR" altLang="en-US" sz="2000" b="1" kern="1200" dirty="0"/>
        </a:p>
      </dsp:txBody>
      <dsp:txXfrm>
        <a:off x="0" y="2079494"/>
        <a:ext cx="8001056" cy="76150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47A36-39C6-4BB2-91F5-A13E42B6C547}">
      <dsp:nvSpPr>
        <dsp:cNvPr id="0" name=""/>
        <dsp:cNvSpPr/>
      </dsp:nvSpPr>
      <dsp:spPr>
        <a:xfrm>
          <a:off x="121947" y="1246480"/>
          <a:ext cx="2059992" cy="20599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韩国史</a:t>
          </a:r>
          <a:endParaRPr lang="ko-KR" altLang="en-US" sz="1200" b="1" kern="1200" dirty="0"/>
        </a:p>
      </dsp:txBody>
      <dsp:txXfrm>
        <a:off x="121947" y="1246480"/>
        <a:ext cx="2059992" cy="2059992"/>
      </dsp:txXfrm>
    </dsp:sp>
    <dsp:sp modelId="{FC5A9849-B434-47F6-BBCD-E55102825126}">
      <dsp:nvSpPr>
        <dsp:cNvPr id="0" name=""/>
        <dsp:cNvSpPr/>
      </dsp:nvSpPr>
      <dsp:spPr>
        <a:xfrm rot="3899944">
          <a:off x="2514436" y="1321490"/>
          <a:ext cx="383498" cy="570346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ACF3E-DB62-4430-82A1-1472C56938AB}">
      <dsp:nvSpPr>
        <dsp:cNvPr id="0" name=""/>
        <dsp:cNvSpPr/>
      </dsp:nvSpPr>
      <dsp:spPr>
        <a:xfrm>
          <a:off x="3292312" y="270986"/>
          <a:ext cx="1374015" cy="13740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朝贡</a:t>
          </a:r>
          <a:endParaRPr lang="ko-KR" altLang="en-US" sz="1200" b="1" kern="1200" dirty="0"/>
        </a:p>
      </dsp:txBody>
      <dsp:txXfrm>
        <a:off x="3292312" y="270986"/>
        <a:ext cx="1374015" cy="1374015"/>
      </dsp:txXfrm>
    </dsp:sp>
    <dsp:sp modelId="{D6A6C611-FB16-4D80-84A4-DD12631028CA}">
      <dsp:nvSpPr>
        <dsp:cNvPr id="0" name=""/>
        <dsp:cNvSpPr/>
      </dsp:nvSpPr>
      <dsp:spPr>
        <a:xfrm rot="11447497">
          <a:off x="2702845" y="2354095"/>
          <a:ext cx="720997" cy="386170"/>
        </a:xfrm>
        <a:prstGeom prst="lef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57188-900B-4F8B-B4B6-1D0065B3119F}">
      <dsp:nvSpPr>
        <dsp:cNvPr id="0" name=""/>
        <dsp:cNvSpPr/>
      </dsp:nvSpPr>
      <dsp:spPr>
        <a:xfrm>
          <a:off x="2682628" y="3469603"/>
          <a:ext cx="1374015" cy="13740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属国</a:t>
          </a:r>
          <a:endParaRPr lang="ko-KR" altLang="en-US" sz="1200" b="1" kern="1200" dirty="0"/>
        </a:p>
      </dsp:txBody>
      <dsp:txXfrm>
        <a:off x="2682628" y="3469603"/>
        <a:ext cx="1374015" cy="1374015"/>
      </dsp:txXfrm>
    </dsp:sp>
    <dsp:sp modelId="{CD96472E-A47C-4782-89CF-5DB6ECA1B589}">
      <dsp:nvSpPr>
        <dsp:cNvPr id="0" name=""/>
        <dsp:cNvSpPr/>
      </dsp:nvSpPr>
      <dsp:spPr>
        <a:xfrm rot="2502503">
          <a:off x="1866159" y="3327431"/>
          <a:ext cx="720997" cy="386170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4313D-1BFA-43A3-8698-14D04B2DB221}">
      <dsp:nvSpPr>
        <dsp:cNvPr id="0" name=""/>
        <dsp:cNvSpPr/>
      </dsp:nvSpPr>
      <dsp:spPr>
        <a:xfrm>
          <a:off x="4084899" y="1917131"/>
          <a:ext cx="1354280" cy="13542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附庸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 dirty="0"/>
        </a:p>
      </dsp:txBody>
      <dsp:txXfrm>
        <a:off x="4084899" y="1917131"/>
        <a:ext cx="1354280" cy="13542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8961D-B3FF-4FED-AF90-38B111C49D0D}">
      <dsp:nvSpPr>
        <dsp:cNvPr id="0" name=""/>
        <dsp:cNvSpPr/>
      </dsp:nvSpPr>
      <dsp:spPr>
        <a:xfrm>
          <a:off x="3357578" y="1833623"/>
          <a:ext cx="1556028" cy="1591401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solidFill>
                <a:schemeClr val="bg1"/>
              </a:solidFill>
            </a:rPr>
            <a:t>韩国史的屈辱</a:t>
          </a:r>
          <a:endParaRPr lang="ko-KR" altLang="en-US" sz="2700" b="1" kern="1200" dirty="0">
            <a:solidFill>
              <a:schemeClr val="bg1"/>
            </a:solidFill>
          </a:endParaRPr>
        </a:p>
      </dsp:txBody>
      <dsp:txXfrm>
        <a:off x="3357578" y="1833623"/>
        <a:ext cx="1556028" cy="1591401"/>
      </dsp:txXfrm>
    </dsp:sp>
    <dsp:sp modelId="{C30AD2FE-27BB-4758-9DF3-B565554F22E3}">
      <dsp:nvSpPr>
        <dsp:cNvPr id="0" name=""/>
        <dsp:cNvSpPr/>
      </dsp:nvSpPr>
      <dsp:spPr>
        <a:xfrm rot="15619015">
          <a:off x="3225857" y="1175631"/>
          <a:ext cx="132851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32851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5619015">
        <a:off x="3856903" y="1157461"/>
        <a:ext cx="66425" cy="66425"/>
      </dsp:txXfrm>
    </dsp:sp>
    <dsp:sp modelId="{A95CE1C1-C5B6-4E19-9710-19D8DCA333B9}">
      <dsp:nvSpPr>
        <dsp:cNvPr id="0" name=""/>
        <dsp:cNvSpPr/>
      </dsp:nvSpPr>
      <dsp:spPr>
        <a:xfrm>
          <a:off x="1733235" y="0"/>
          <a:ext cx="3998883" cy="535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新罗百济对日本的朝贡</a:t>
          </a:r>
          <a:r>
            <a:rPr lang="en-US" altLang="ko-KR" sz="2000" b="1" kern="1200" dirty="0" smtClean="0"/>
            <a:t>..</a:t>
          </a:r>
          <a:endParaRPr lang="ko-KR" altLang="en-US" sz="2000" kern="1200" dirty="0"/>
        </a:p>
      </dsp:txBody>
      <dsp:txXfrm>
        <a:off x="1733235" y="0"/>
        <a:ext cx="3998883" cy="535949"/>
      </dsp:txXfrm>
    </dsp:sp>
    <dsp:sp modelId="{8B45CE2C-A082-4B80-900E-EDA8FB546627}">
      <dsp:nvSpPr>
        <dsp:cNvPr id="0" name=""/>
        <dsp:cNvSpPr/>
      </dsp:nvSpPr>
      <dsp:spPr>
        <a:xfrm rot="779792">
          <a:off x="4879139" y="2924478"/>
          <a:ext cx="1200870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200870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779792">
        <a:off x="5449553" y="2909499"/>
        <a:ext cx="60043" cy="60043"/>
      </dsp:txXfrm>
    </dsp:sp>
    <dsp:sp modelId="{D248C606-8F95-4623-B6A5-EDDEC0BECA81}">
      <dsp:nvSpPr>
        <dsp:cNvPr id="0" name=""/>
        <dsp:cNvSpPr/>
      </dsp:nvSpPr>
      <dsp:spPr>
        <a:xfrm>
          <a:off x="5283779" y="3045421"/>
          <a:ext cx="3154310" cy="4258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附属于中国的历代王朝</a:t>
          </a:r>
          <a:endParaRPr lang="ko-KR" altLang="en-US" sz="2000" kern="1200" dirty="0"/>
        </a:p>
      </dsp:txBody>
      <dsp:txXfrm>
        <a:off x="5283779" y="3045421"/>
        <a:ext cx="3154310" cy="425846"/>
      </dsp:txXfrm>
    </dsp:sp>
    <dsp:sp modelId="{81E6CAC5-5A8F-4702-8100-E84A42004DF5}">
      <dsp:nvSpPr>
        <dsp:cNvPr id="0" name=""/>
        <dsp:cNvSpPr/>
      </dsp:nvSpPr>
      <dsp:spPr>
        <a:xfrm rot="6200589">
          <a:off x="3503164" y="3742530"/>
          <a:ext cx="72964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2964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6200589">
        <a:off x="3849746" y="3739332"/>
        <a:ext cx="36482" cy="36482"/>
      </dsp:txXfrm>
    </dsp:sp>
    <dsp:sp modelId="{5881AA3D-8AB6-4F72-9F4D-A448940AAD15}">
      <dsp:nvSpPr>
        <dsp:cNvPr id="0" name=""/>
        <dsp:cNvSpPr/>
      </dsp:nvSpPr>
      <dsp:spPr>
        <a:xfrm>
          <a:off x="1733214" y="4112423"/>
          <a:ext cx="3977779" cy="520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kern="1200" dirty="0" smtClean="0"/>
            <a:t>日本在维护中华秩序</a:t>
          </a:r>
          <a:r>
            <a:rPr lang="en-US" altLang="en-US" sz="900" b="1" kern="1200" dirty="0" smtClean="0"/>
            <a:t>,</a:t>
          </a:r>
          <a:r>
            <a:rPr lang="zh-CN" altLang="en-US" sz="900" b="1" kern="1200" dirty="0" smtClean="0"/>
            <a:t>在外面自由行动</a:t>
          </a:r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 dirty="0"/>
        </a:p>
      </dsp:txBody>
      <dsp:txXfrm>
        <a:off x="1733214" y="4112423"/>
        <a:ext cx="3977779" cy="520427"/>
      </dsp:txXfrm>
    </dsp:sp>
    <dsp:sp modelId="{7E5FBB4B-9C6D-47B0-A0F5-C314C72B6280}">
      <dsp:nvSpPr>
        <dsp:cNvPr id="0" name=""/>
        <dsp:cNvSpPr/>
      </dsp:nvSpPr>
      <dsp:spPr>
        <a:xfrm rot="11729712">
          <a:off x="2622746" y="2302440"/>
          <a:ext cx="776034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76034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1729712">
        <a:off x="2991363" y="2298082"/>
        <a:ext cx="38801" cy="38801"/>
      </dsp:txXfrm>
    </dsp:sp>
    <dsp:sp modelId="{B2CEDE65-B152-4741-86F7-2A38CBEC630E}">
      <dsp:nvSpPr>
        <dsp:cNvPr id="0" name=""/>
        <dsp:cNvSpPr/>
      </dsp:nvSpPr>
      <dsp:spPr>
        <a:xfrm>
          <a:off x="0" y="1348314"/>
          <a:ext cx="2930640" cy="10814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中国的属国，现在的位置在现在的朝鲜</a:t>
          </a:r>
          <a:r>
            <a:rPr lang="en-US" altLang="ko-KR" sz="1800" b="1" kern="1200" dirty="0" smtClean="0"/>
            <a:t>...</a:t>
          </a:r>
          <a:endParaRPr lang="ko-KR" altLang="en-US" sz="1800" kern="1200" dirty="0"/>
        </a:p>
      </dsp:txBody>
      <dsp:txXfrm>
        <a:off x="0" y="1348314"/>
        <a:ext cx="2930640" cy="1081436"/>
      </dsp:txXfrm>
    </dsp:sp>
    <dsp:sp modelId="{80EC06C9-2011-49F9-98C3-ABDA99C1E088}">
      <dsp:nvSpPr>
        <dsp:cNvPr id="0" name=""/>
        <dsp:cNvSpPr/>
      </dsp:nvSpPr>
      <dsp:spPr>
        <a:xfrm rot="20520294">
          <a:off x="4846316" y="2178972"/>
          <a:ext cx="1258816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258816" y="150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0520294">
        <a:off x="5444254" y="2162544"/>
        <a:ext cx="62940" cy="62940"/>
      </dsp:txXfrm>
    </dsp:sp>
    <dsp:sp modelId="{90A459C4-7A75-4233-8FE1-C97E57FF2FCE}">
      <dsp:nvSpPr>
        <dsp:cNvPr id="0" name=""/>
        <dsp:cNvSpPr/>
      </dsp:nvSpPr>
      <dsp:spPr>
        <a:xfrm>
          <a:off x="5851490" y="1128269"/>
          <a:ext cx="2413004" cy="11035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中国的附属国，朝鲜也是一样</a:t>
          </a:r>
          <a:endParaRPr lang="ko-KR" altLang="en-US" sz="1800" b="1" kern="1200" dirty="0"/>
        </a:p>
      </dsp:txBody>
      <dsp:txXfrm>
        <a:off x="5851490" y="1128269"/>
        <a:ext cx="2413004" cy="110357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D3F9D-022F-4C3B-B8C1-D81C8C81547D}">
      <dsp:nvSpPr>
        <dsp:cNvPr id="0" name=""/>
        <dsp:cNvSpPr/>
      </dsp:nvSpPr>
      <dsp:spPr>
        <a:xfrm>
          <a:off x="0" y="0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/>
            <a:t>慰安妇</a:t>
          </a:r>
          <a:r>
            <a:rPr lang="en-US" altLang="zh-CN" sz="1500" b="1" kern="1200" dirty="0" smtClean="0"/>
            <a:t>-</a:t>
          </a:r>
          <a:r>
            <a:rPr lang="zh-CN" altLang="en-US" sz="1500" b="1" kern="1200" dirty="0" smtClean="0"/>
            <a:t>慰安设施</a:t>
          </a:r>
          <a:endParaRPr lang="ko-KR" altLang="en-US" sz="1500" b="1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1" kern="1200" dirty="0" smtClean="0"/>
            <a:t>非人道性慰安其中包括朝鲜的女性</a:t>
          </a:r>
          <a:endParaRPr lang="ko-KR" alt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200" b="1" kern="1200" dirty="0" smtClean="0"/>
        </a:p>
      </dsp:txBody>
      <dsp:txXfrm>
        <a:off x="1798649" y="0"/>
        <a:ext cx="6559596" cy="1269999"/>
      </dsp:txXfrm>
    </dsp:sp>
    <dsp:sp modelId="{C0BF45B8-0767-48D0-A1D5-E0C0F90D0975}">
      <dsp:nvSpPr>
        <dsp:cNvPr id="0" name=""/>
        <dsp:cNvSpPr/>
      </dsp:nvSpPr>
      <dsp:spPr>
        <a:xfrm>
          <a:off x="71434" y="142880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1F704-6A99-4EAD-BB3B-7B42B7C1E3BC}">
      <dsp:nvSpPr>
        <dsp:cNvPr id="0" name=""/>
        <dsp:cNvSpPr/>
      </dsp:nvSpPr>
      <dsp:spPr>
        <a:xfrm>
          <a:off x="0" y="1396999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提出对于慰安的女性的补偿以及对于这种罪行的审判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 dirty="0" smtClean="0"/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b="1" kern="1200" dirty="0"/>
        </a:p>
      </dsp:txBody>
      <dsp:txXfrm>
        <a:off x="1798649" y="1396999"/>
        <a:ext cx="6559596" cy="1269999"/>
      </dsp:txXfrm>
    </dsp:sp>
    <dsp:sp modelId="{8AD44237-1E2A-413C-A9CC-E7E1854F0995}">
      <dsp:nvSpPr>
        <dsp:cNvPr id="0" name=""/>
        <dsp:cNvSpPr/>
      </dsp:nvSpPr>
      <dsp:spPr>
        <a:xfrm>
          <a:off x="126999" y="1523999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82D69-CECA-4BA0-B78A-70B13DD11A1F}">
      <dsp:nvSpPr>
        <dsp:cNvPr id="0" name=""/>
        <dsp:cNvSpPr/>
      </dsp:nvSpPr>
      <dsp:spPr>
        <a:xfrm>
          <a:off x="0" y="2793999"/>
          <a:ext cx="8358246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/>
            <a:t>朝鲜等国的年轻女性</a:t>
          </a:r>
          <a:r>
            <a:rPr lang="en-US" altLang="en-US" sz="1500" b="1" kern="1200" dirty="0" smtClean="0"/>
            <a:t>,</a:t>
          </a:r>
          <a:r>
            <a:rPr lang="zh-CN" altLang="en-US" sz="1500" b="1" kern="1200" dirty="0" smtClean="0"/>
            <a:t>强制被日本士兵作为慰安妇带到战场</a:t>
          </a:r>
        </a:p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b="1" kern="1200" dirty="0"/>
        </a:p>
      </dsp:txBody>
      <dsp:txXfrm>
        <a:off x="1798649" y="2793999"/>
        <a:ext cx="6559596" cy="1269999"/>
      </dsp:txXfrm>
    </dsp:sp>
    <dsp:sp modelId="{48877C86-19E5-44A1-8D9A-0664FAEF28DE}">
      <dsp:nvSpPr>
        <dsp:cNvPr id="0" name=""/>
        <dsp:cNvSpPr/>
      </dsp:nvSpPr>
      <dsp:spPr>
        <a:xfrm>
          <a:off x="126999" y="2920999"/>
          <a:ext cx="1671649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0FE95-49F6-4B28-B5A6-DD600F4B159D}">
      <dsp:nvSpPr>
        <dsp:cNvPr id="0" name=""/>
        <dsp:cNvSpPr/>
      </dsp:nvSpPr>
      <dsp:spPr>
        <a:xfrm>
          <a:off x="0" y="176620"/>
          <a:ext cx="8001056" cy="888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900" b="1" kern="1200" dirty="0" smtClean="0"/>
        </a:p>
        <a:p>
          <a:pPr lvl="0" algn="l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/>
            <a:t>4</a:t>
          </a:r>
          <a:r>
            <a:rPr lang="zh-CN" altLang="en-US" sz="900" b="1" kern="1200" dirty="0" smtClean="0"/>
            <a:t>世纪后期</a:t>
          </a:r>
          <a:r>
            <a:rPr lang="en-US" altLang="en-US" sz="900" b="1" kern="1200" dirty="0" smtClean="0"/>
            <a:t>,</a:t>
          </a:r>
          <a:r>
            <a:rPr lang="zh-CN" altLang="en-US" sz="900" b="1" kern="1200" dirty="0" smtClean="0"/>
            <a:t>对韩半岛的南部地区的控制</a:t>
          </a:r>
          <a:endParaRPr lang="en-US" altLang="zh-CN" sz="900" b="1" kern="1200" dirty="0" smtClean="0"/>
        </a:p>
        <a:p>
          <a:pPr lvl="0" algn="l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b="1" kern="1200" dirty="0"/>
        </a:p>
      </dsp:txBody>
      <dsp:txXfrm>
        <a:off x="0" y="176620"/>
        <a:ext cx="8001056" cy="888963"/>
      </dsp:txXfrm>
    </dsp:sp>
    <dsp:sp modelId="{629B79B1-1052-44FF-9813-9F2EBD60E7F7}">
      <dsp:nvSpPr>
        <dsp:cNvPr id="0" name=""/>
        <dsp:cNvSpPr/>
      </dsp:nvSpPr>
      <dsp:spPr>
        <a:xfrm>
          <a:off x="0" y="1184793"/>
          <a:ext cx="8001056" cy="8252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kern="1200" dirty="0" smtClean="0"/>
            <a:t>对百济新罗的支配</a:t>
          </a:r>
          <a:endParaRPr lang="ko-KR" altLang="en-US" sz="900" b="1" kern="1200" dirty="0"/>
        </a:p>
      </dsp:txBody>
      <dsp:txXfrm>
        <a:off x="0" y="1184793"/>
        <a:ext cx="8001056" cy="825262"/>
      </dsp:txXfrm>
    </dsp:sp>
    <dsp:sp modelId="{3BB1FCA9-8A7E-4263-971F-85460E1355BC}">
      <dsp:nvSpPr>
        <dsp:cNvPr id="0" name=""/>
        <dsp:cNvSpPr/>
      </dsp:nvSpPr>
      <dsp:spPr>
        <a:xfrm>
          <a:off x="0" y="2086686"/>
          <a:ext cx="8001056" cy="8799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任那日本府</a:t>
          </a:r>
          <a:r>
            <a:rPr lang="zh-CN" altLang="en-US" sz="2000" b="1" kern="1200" dirty="0" smtClean="0"/>
            <a:t>机构</a:t>
          </a:r>
          <a:r>
            <a:rPr lang="en-US" altLang="en-US" sz="2000" b="1" kern="1200" dirty="0" smtClean="0"/>
            <a:t>,6</a:t>
          </a:r>
          <a:r>
            <a:rPr lang="zh-CN" altLang="en-US" sz="2000" b="1" kern="1200" dirty="0" smtClean="0"/>
            <a:t>世纪中叶为止学习者直接统治</a:t>
          </a:r>
          <a:endParaRPr lang="ko-KR" altLang="en-US" sz="2000" b="1" kern="1200" dirty="0"/>
        </a:p>
      </dsp:txBody>
      <dsp:txXfrm>
        <a:off x="0" y="2086686"/>
        <a:ext cx="8001056" cy="87996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D4CB6-DC28-4772-B42D-5272F5E64B56}">
      <dsp:nvSpPr>
        <dsp:cNvPr id="0" name=""/>
        <dsp:cNvSpPr/>
      </dsp:nvSpPr>
      <dsp:spPr>
        <a:xfrm>
          <a:off x="0" y="0"/>
          <a:ext cx="8286808" cy="1359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/>
            <a:t>‘</a:t>
          </a:r>
          <a:r>
            <a:rPr lang="ko-KR" altLang="en-US" sz="2400" b="1" kern="1200" dirty="0" smtClean="0"/>
            <a:t>침략</a:t>
          </a:r>
          <a:r>
            <a:rPr lang="en-US" altLang="ko-KR" sz="2400" b="1" kern="1200" dirty="0" smtClean="0"/>
            <a:t>’ </a:t>
          </a:r>
          <a:r>
            <a:rPr lang="ko-KR" altLang="en-US" sz="2400" b="1" kern="1200" dirty="0" smtClean="0"/>
            <a:t>전부 삭제</a:t>
          </a:r>
          <a:endParaRPr lang="ko-KR" altLang="en-US" sz="2400" b="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제국주의 세계와 일본의 아시아침략</a:t>
          </a:r>
          <a:endParaRPr lang="ko-KR" altLang="en-US" sz="1400" b="1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동남아아시아침략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태평양전쟁</a:t>
          </a:r>
          <a:endParaRPr lang="ko-KR" altLang="en-US" sz="1400" b="1" kern="1200" dirty="0"/>
        </a:p>
      </dsp:txBody>
      <dsp:txXfrm>
        <a:off x="1796648" y="0"/>
        <a:ext cx="6490159" cy="1359897"/>
      </dsp:txXfrm>
    </dsp:sp>
    <dsp:sp modelId="{3B57FDCB-489F-4A90-94B0-14946F35B12A}">
      <dsp:nvSpPr>
        <dsp:cNvPr id="0" name=""/>
        <dsp:cNvSpPr/>
      </dsp:nvSpPr>
      <dsp:spPr>
        <a:xfrm>
          <a:off x="139286" y="122802"/>
          <a:ext cx="1657361" cy="1114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3AEDFB-38E4-4120-A755-9A8458C43915}">
      <dsp:nvSpPr>
        <dsp:cNvPr id="0" name=""/>
        <dsp:cNvSpPr/>
      </dsp:nvSpPr>
      <dsp:spPr>
        <a:xfrm>
          <a:off x="0" y="1499184"/>
          <a:ext cx="8286808" cy="1263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내용삭제</a:t>
          </a:r>
          <a:endParaRPr lang="ko-KR" altLang="en-US" sz="24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일본의 침략에 대항해 조선인들이 무기를 들고 싸웠다</a:t>
          </a:r>
          <a:endParaRPr lang="ko-KR" altLang="en-US" sz="1800" b="1" kern="1200" dirty="0"/>
        </a:p>
      </dsp:txBody>
      <dsp:txXfrm>
        <a:off x="1796648" y="1499184"/>
        <a:ext cx="6490159" cy="1263065"/>
      </dsp:txXfrm>
    </dsp:sp>
    <dsp:sp modelId="{D5EB00A1-FD25-4B27-B230-64497A8B27A7}">
      <dsp:nvSpPr>
        <dsp:cNvPr id="0" name=""/>
        <dsp:cNvSpPr/>
      </dsp:nvSpPr>
      <dsp:spPr>
        <a:xfrm>
          <a:off x="139286" y="1584913"/>
          <a:ext cx="1657361" cy="10916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020B0-AA50-443D-8B68-3E98ACB62E6D}">
      <dsp:nvSpPr>
        <dsp:cNvPr id="0" name=""/>
        <dsp:cNvSpPr/>
      </dsp:nvSpPr>
      <dsp:spPr>
        <a:xfrm>
          <a:off x="0" y="2901536"/>
          <a:ext cx="8286808" cy="1120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제목수정</a:t>
          </a:r>
          <a:endParaRPr lang="ko-KR" altLang="en-US" sz="24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일본의 중국침략 →제</a:t>
          </a:r>
          <a:r>
            <a:rPr lang="en-US" altLang="ko-KR" sz="1800" b="1" kern="1200" dirty="0" smtClean="0"/>
            <a:t>2</a:t>
          </a:r>
          <a:r>
            <a:rPr lang="ko-KR" altLang="en-US" sz="1800" b="1" kern="1200" dirty="0" smtClean="0"/>
            <a:t>차 세계대전과 일본</a:t>
          </a:r>
          <a:endParaRPr lang="ko-KR" altLang="en-US" sz="1800" b="1" kern="1200" dirty="0"/>
        </a:p>
      </dsp:txBody>
      <dsp:txXfrm>
        <a:off x="1796648" y="2901536"/>
        <a:ext cx="6490159" cy="1120435"/>
      </dsp:txXfrm>
    </dsp:sp>
    <dsp:sp modelId="{ADB19F60-F5E1-498B-A67C-9ABCF10ABBFE}">
      <dsp:nvSpPr>
        <dsp:cNvPr id="0" name=""/>
        <dsp:cNvSpPr/>
      </dsp:nvSpPr>
      <dsp:spPr>
        <a:xfrm>
          <a:off x="139286" y="2979164"/>
          <a:ext cx="1657361" cy="965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3A99E-A417-488B-8D1B-F9FC56324EF0}">
      <dsp:nvSpPr>
        <dsp:cNvPr id="0" name=""/>
        <dsp:cNvSpPr/>
      </dsp:nvSpPr>
      <dsp:spPr>
        <a:xfrm>
          <a:off x="0" y="4161258"/>
          <a:ext cx="8286808" cy="104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침략→ 진출</a:t>
          </a:r>
          <a:endParaRPr lang="ko-KR" altLang="en-US" sz="2400" b="1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/>
            <a:t>조선침략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만주침략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중국침략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아시아침략의 침략</a:t>
          </a:r>
          <a:endParaRPr lang="ko-KR" altLang="en-US" sz="1600" b="1" kern="1200" dirty="0"/>
        </a:p>
      </dsp:txBody>
      <dsp:txXfrm>
        <a:off x="1796648" y="4161258"/>
        <a:ext cx="6490159" cy="1046669"/>
      </dsp:txXfrm>
    </dsp:sp>
    <dsp:sp modelId="{71E90197-CCC9-43A9-A0EF-31805D89BCCC}">
      <dsp:nvSpPr>
        <dsp:cNvPr id="0" name=""/>
        <dsp:cNvSpPr/>
      </dsp:nvSpPr>
      <dsp:spPr>
        <a:xfrm>
          <a:off x="139286" y="4266683"/>
          <a:ext cx="1657361" cy="8358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D4CB6-DC28-4772-B42D-5272F5E64B56}">
      <dsp:nvSpPr>
        <dsp:cNvPr id="0" name=""/>
        <dsp:cNvSpPr/>
      </dsp:nvSpPr>
      <dsp:spPr>
        <a:xfrm>
          <a:off x="0" y="0"/>
          <a:ext cx="8286808" cy="1375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조선의병사진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조선인 강제연행칼럼</a:t>
          </a:r>
          <a:endParaRPr lang="en-US" altLang="ko-KR" sz="1600" b="1" kern="1200" dirty="0" smtClean="0"/>
        </a:p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신사참배를 강요당하는 조선학생사진 삭제</a:t>
          </a:r>
          <a:endParaRPr lang="ko-KR" altLang="en-US" sz="2400" b="1" kern="1200" dirty="0"/>
        </a:p>
      </dsp:txBody>
      <dsp:txXfrm>
        <a:off x="1854436" y="0"/>
        <a:ext cx="6432371" cy="1375073"/>
      </dsp:txXfrm>
    </dsp:sp>
    <dsp:sp modelId="{3B57FDCB-489F-4A90-94B0-14946F35B12A}">
      <dsp:nvSpPr>
        <dsp:cNvPr id="0" name=""/>
        <dsp:cNvSpPr/>
      </dsp:nvSpPr>
      <dsp:spPr>
        <a:xfrm>
          <a:off x="197075" y="123649"/>
          <a:ext cx="1657361" cy="112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3AEDFB-38E4-4120-A755-9A8458C43915}">
      <dsp:nvSpPr>
        <dsp:cNvPr id="0" name=""/>
        <dsp:cNvSpPr/>
      </dsp:nvSpPr>
      <dsp:spPr>
        <a:xfrm>
          <a:off x="0" y="1572149"/>
          <a:ext cx="8286808" cy="700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‘</a:t>
          </a:r>
          <a:r>
            <a:rPr lang="ko-KR" altLang="en-US" sz="1800" b="1" kern="1200" dirty="0" smtClean="0"/>
            <a:t>일본의 조선지배</a:t>
          </a:r>
          <a:r>
            <a:rPr lang="en-US" altLang="ko-KR" sz="1800" b="1" kern="1200" dirty="0" smtClean="0"/>
            <a:t>’</a:t>
          </a:r>
          <a:r>
            <a:rPr lang="ko-KR" altLang="en-US" sz="1800" b="1" kern="1200" dirty="0" smtClean="0"/>
            <a:t> 제목수정</a:t>
          </a:r>
          <a:r>
            <a:rPr lang="en-US" altLang="ko-KR" sz="1800" b="1" kern="1200" dirty="0" smtClean="0"/>
            <a:t>,</a:t>
          </a:r>
          <a:r>
            <a:rPr lang="ko-KR" altLang="en-US" sz="1800" b="1" kern="1200" dirty="0" smtClean="0"/>
            <a:t> 조선의병사진 삭제</a:t>
          </a:r>
          <a:endParaRPr lang="ko-KR" altLang="en-US" sz="2400" b="1" kern="1200" dirty="0"/>
        </a:p>
      </dsp:txBody>
      <dsp:txXfrm>
        <a:off x="1854436" y="1572149"/>
        <a:ext cx="6432371" cy="700740"/>
      </dsp:txXfrm>
    </dsp:sp>
    <dsp:sp modelId="{D5EB00A1-FD25-4B27-B230-64497A8B27A7}">
      <dsp:nvSpPr>
        <dsp:cNvPr id="0" name=""/>
        <dsp:cNvSpPr/>
      </dsp:nvSpPr>
      <dsp:spPr>
        <a:xfrm>
          <a:off x="197075" y="1694858"/>
          <a:ext cx="1657361" cy="455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B020B0-AA50-443D-8B68-3E98ACB62E6D}">
      <dsp:nvSpPr>
        <dsp:cNvPr id="0" name=""/>
        <dsp:cNvSpPr/>
      </dsp:nvSpPr>
      <dsp:spPr>
        <a:xfrm>
          <a:off x="0" y="2469965"/>
          <a:ext cx="8286808" cy="57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‘</a:t>
          </a:r>
          <a:r>
            <a:rPr lang="ko-KR" altLang="en-US" sz="1800" b="1" kern="1200" dirty="0" smtClean="0"/>
            <a:t>일제의 강제연행</a:t>
          </a:r>
          <a:r>
            <a:rPr lang="en-US" altLang="ko-KR" sz="1800" b="1" kern="1200" dirty="0" smtClean="0"/>
            <a:t>’</a:t>
          </a:r>
          <a:r>
            <a:rPr lang="ko-KR" altLang="en-US" sz="1800" b="1" kern="1200" dirty="0" smtClean="0"/>
            <a:t> 테마학습내용 축소</a:t>
          </a:r>
          <a:endParaRPr lang="ko-KR" altLang="en-US" sz="2400" b="1" kern="1200" dirty="0"/>
        </a:p>
      </dsp:txBody>
      <dsp:txXfrm>
        <a:off x="1854436" y="2469965"/>
        <a:ext cx="6432371" cy="574179"/>
      </dsp:txXfrm>
    </dsp:sp>
    <dsp:sp modelId="{ADB19F60-F5E1-498B-A67C-9ABCF10ABBFE}">
      <dsp:nvSpPr>
        <dsp:cNvPr id="0" name=""/>
        <dsp:cNvSpPr/>
      </dsp:nvSpPr>
      <dsp:spPr>
        <a:xfrm>
          <a:off x="197075" y="2513714"/>
          <a:ext cx="1657361" cy="486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73A99E-A417-488B-8D1B-F9FC56324EF0}">
      <dsp:nvSpPr>
        <dsp:cNvPr id="0" name=""/>
        <dsp:cNvSpPr/>
      </dsp:nvSpPr>
      <dsp:spPr>
        <a:xfrm>
          <a:off x="0" y="3241220"/>
          <a:ext cx="8286808" cy="539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조선의병사진 삭제</a:t>
          </a:r>
          <a:endParaRPr lang="ko-KR" altLang="en-US" sz="2000" b="1" kern="1200" dirty="0"/>
        </a:p>
      </dsp:txBody>
      <dsp:txXfrm>
        <a:off x="1854436" y="3241220"/>
        <a:ext cx="6432371" cy="539001"/>
      </dsp:txXfrm>
    </dsp:sp>
    <dsp:sp modelId="{71E90197-CCC9-43A9-A0EF-31805D89BCCC}">
      <dsp:nvSpPr>
        <dsp:cNvPr id="0" name=""/>
        <dsp:cNvSpPr/>
      </dsp:nvSpPr>
      <dsp:spPr>
        <a:xfrm>
          <a:off x="197075" y="3306661"/>
          <a:ext cx="1657361" cy="4081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07591-3F9F-4CB2-A258-2BE2AC7B87CB}">
      <dsp:nvSpPr>
        <dsp:cNvPr id="0" name=""/>
        <dsp:cNvSpPr/>
      </dsp:nvSpPr>
      <dsp:spPr>
        <a:xfrm>
          <a:off x="0" y="0"/>
          <a:ext cx="8501122" cy="110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u="none" kern="1200" dirty="0" smtClean="0">
              <a:uFillTx/>
            </a:rPr>
            <a:t>교과서에 독도 관련 기술 확대</a:t>
          </a:r>
          <a:r>
            <a:rPr lang="en-US" altLang="ko-KR" sz="2800" b="1" u="none" kern="1200" dirty="0" smtClean="0">
              <a:uFillTx/>
            </a:rPr>
            <a:t>,</a:t>
          </a:r>
          <a:r>
            <a:rPr lang="ko-KR" altLang="en-US" sz="2800" b="1" u="none" kern="1200" dirty="0" smtClean="0">
              <a:uFillTx/>
            </a:rPr>
            <a:t>강화</a:t>
          </a:r>
          <a:endParaRPr lang="ko-KR" altLang="en-US" sz="2800" b="1" u="none" kern="1200" dirty="0"/>
        </a:p>
      </dsp:txBody>
      <dsp:txXfrm>
        <a:off x="0" y="0"/>
        <a:ext cx="8501122" cy="1104480"/>
      </dsp:txXfrm>
    </dsp:sp>
    <dsp:sp modelId="{F8F16546-2EC9-4CEC-89E4-7C91F25E1589}">
      <dsp:nvSpPr>
        <dsp:cNvPr id="0" name=""/>
        <dsp:cNvSpPr/>
      </dsp:nvSpPr>
      <dsp:spPr>
        <a:xfrm>
          <a:off x="0" y="1275171"/>
          <a:ext cx="8501122" cy="1104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u="none" kern="1200" dirty="0" smtClean="0"/>
            <a:t>1</a:t>
          </a:r>
          <a:r>
            <a:rPr lang="en-US" altLang="ko-KR" sz="2800" b="1" u="none" kern="1200" dirty="0" smtClean="0">
              <a:uFillTx/>
            </a:rPr>
            <a:t>0</a:t>
          </a:r>
          <a:r>
            <a:rPr lang="ko-KR" altLang="en-US" sz="2800" b="1" u="none" kern="1200" dirty="0" smtClean="0">
              <a:uFillTx/>
            </a:rPr>
            <a:t>여 종의 새 사회교과서</a:t>
          </a:r>
          <a:r>
            <a:rPr lang="en-US" altLang="ko-KR" sz="2800" b="1" u="none" kern="1200" dirty="0" smtClean="0">
              <a:uFillTx/>
            </a:rPr>
            <a:t>-</a:t>
          </a:r>
          <a:r>
            <a:rPr lang="ko-KR" altLang="en-US" sz="2800" b="1" u="none" kern="1200" dirty="0" smtClean="0">
              <a:uFillTx/>
            </a:rPr>
            <a:t>독도를 일본 영토로 표기</a:t>
          </a:r>
          <a:endParaRPr lang="ko-KR" altLang="en-US" sz="2800" b="1" u="none" kern="1200" dirty="0"/>
        </a:p>
      </dsp:txBody>
      <dsp:txXfrm>
        <a:off x="0" y="1275171"/>
        <a:ext cx="8501122" cy="1104480"/>
      </dsp:txXfrm>
    </dsp:sp>
    <dsp:sp modelId="{6AD20335-C786-43BD-A560-218E50C74FEF}">
      <dsp:nvSpPr>
        <dsp:cNvPr id="0" name=""/>
        <dsp:cNvSpPr/>
      </dsp:nvSpPr>
      <dsp:spPr>
        <a:xfrm>
          <a:off x="0" y="2549571"/>
          <a:ext cx="8501122" cy="1104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u="none" kern="1200" dirty="0" smtClean="0">
              <a:uFillTx/>
            </a:rPr>
            <a:t>우리 정부가 독도를 불법 점거</a:t>
          </a:r>
          <a:endParaRPr lang="ko-KR" altLang="en-US" sz="2800" b="1" u="none" kern="1200" dirty="0"/>
        </a:p>
      </dsp:txBody>
      <dsp:txXfrm>
        <a:off x="0" y="2549571"/>
        <a:ext cx="8501122" cy="1104480"/>
      </dsp:txXfrm>
    </dsp:sp>
    <dsp:sp modelId="{06571890-BAD5-4C23-A767-636334C2EDD2}">
      <dsp:nvSpPr>
        <dsp:cNvPr id="0" name=""/>
        <dsp:cNvSpPr/>
      </dsp:nvSpPr>
      <dsp:spPr>
        <a:xfrm>
          <a:off x="0" y="3823970"/>
          <a:ext cx="8501122" cy="1104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u="none" kern="1200" dirty="0" smtClean="0">
              <a:uFillTx/>
            </a:rPr>
            <a:t>독도 관련 내용이 없었던 교과에도 독도가 일본 영토라고 표기</a:t>
          </a:r>
          <a:endParaRPr lang="ko-KR" altLang="en-US" sz="2300" b="1" u="none" kern="1200" dirty="0"/>
        </a:p>
      </dsp:txBody>
      <dsp:txXfrm>
        <a:off x="0" y="3823970"/>
        <a:ext cx="8501122" cy="1104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11A13-F9D2-4308-A0E7-A9BC7601F46A}">
      <dsp:nvSpPr>
        <dsp:cNvPr id="0" name=""/>
        <dsp:cNvSpPr/>
      </dsp:nvSpPr>
      <dsp:spPr>
        <a:xfrm>
          <a:off x="0" y="506518"/>
          <a:ext cx="8229600" cy="995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40437-0A92-40B8-9E3E-6ADECBF5C6F8}">
      <dsp:nvSpPr>
        <dsp:cNvPr id="0" name=""/>
        <dsp:cNvSpPr/>
      </dsp:nvSpPr>
      <dsp:spPr>
        <a:xfrm>
          <a:off x="471461" y="42854"/>
          <a:ext cx="576072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起源于</a:t>
          </a:r>
          <a:r>
            <a:rPr lang="en-US" altLang="zh-CN" sz="3100" kern="1200" dirty="0" smtClean="0"/>
            <a:t>1872</a:t>
          </a:r>
          <a:r>
            <a:rPr lang="zh-CN" altLang="en-US" sz="3100" kern="1200" dirty="0" smtClean="0"/>
            <a:t>年</a:t>
          </a:r>
          <a:endParaRPr lang="ko-KR" altLang="en-US" sz="3100" u="none" kern="1200" dirty="0"/>
        </a:p>
      </dsp:txBody>
      <dsp:txXfrm>
        <a:off x="471461" y="42854"/>
        <a:ext cx="5760720" cy="915120"/>
      </dsp:txXfrm>
    </dsp:sp>
    <dsp:sp modelId="{525FD84F-448A-4A94-A770-58059E5A8357}">
      <dsp:nvSpPr>
        <dsp:cNvPr id="0" name=""/>
        <dsp:cNvSpPr/>
      </dsp:nvSpPr>
      <dsp:spPr>
        <a:xfrm>
          <a:off x="0" y="2289977"/>
          <a:ext cx="8229600" cy="1100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8AF2C-DD39-4798-B5DA-C7533095C42D}">
      <dsp:nvSpPr>
        <dsp:cNvPr id="0" name=""/>
        <dsp:cNvSpPr/>
      </dsp:nvSpPr>
      <dsp:spPr>
        <a:xfrm>
          <a:off x="411480" y="1669596"/>
          <a:ext cx="5760720" cy="864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1880</a:t>
          </a:r>
          <a:r>
            <a:rPr lang="zh-CN" altLang="en-US" sz="3100" kern="1200" dirty="0" smtClean="0"/>
            <a:t>年国家控制教科书</a:t>
          </a:r>
          <a:endParaRPr lang="ko-KR" altLang="en-US" sz="3100" kern="1200" dirty="0"/>
        </a:p>
      </dsp:txBody>
      <dsp:txXfrm>
        <a:off x="411480" y="1669596"/>
        <a:ext cx="5760720" cy="864715"/>
      </dsp:txXfrm>
    </dsp:sp>
    <dsp:sp modelId="{BE772AB8-EF2C-4868-900B-1F5D117CB3A5}">
      <dsp:nvSpPr>
        <dsp:cNvPr id="0" name=""/>
        <dsp:cNvSpPr/>
      </dsp:nvSpPr>
      <dsp:spPr>
        <a:xfrm>
          <a:off x="0" y="3850998"/>
          <a:ext cx="8229600" cy="1049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DC5C6-B8E7-4975-BCF6-13A5E8ADF18E}">
      <dsp:nvSpPr>
        <dsp:cNvPr id="0" name=""/>
        <dsp:cNvSpPr/>
      </dsp:nvSpPr>
      <dsp:spPr>
        <a:xfrm>
          <a:off x="411480" y="3541523"/>
          <a:ext cx="5760720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鉴定制度</a:t>
          </a:r>
          <a:r>
            <a:rPr lang="en-US" altLang="zh-CN" sz="3100" kern="1200" dirty="0" smtClean="0"/>
            <a:t>(1886</a:t>
          </a:r>
          <a:r>
            <a:rPr lang="zh-CN" altLang="en-US" sz="3100" kern="1200" dirty="0" smtClean="0"/>
            <a:t>年</a:t>
          </a:r>
          <a:r>
            <a:rPr lang="en-US" altLang="zh-CN" sz="3100" kern="1200" dirty="0" smtClean="0"/>
            <a:t>)</a:t>
          </a:r>
          <a:r>
            <a:rPr lang="zh-CN" altLang="en-US" sz="3100" kern="1200" dirty="0" smtClean="0"/>
            <a:t>、教育</a:t>
          </a:r>
          <a:r>
            <a:rPr lang="en-US" altLang="zh-CN" sz="3100" kern="1200" dirty="0" smtClean="0"/>
            <a:t>(1890</a:t>
          </a:r>
          <a:r>
            <a:rPr lang="zh-CN" altLang="en-US" sz="3100" kern="1200" dirty="0" smtClean="0"/>
            <a:t>年）</a:t>
          </a:r>
          <a:endParaRPr lang="ko-KR" altLang="en-US" sz="1800" kern="1200" dirty="0"/>
        </a:p>
      </dsp:txBody>
      <dsp:txXfrm>
        <a:off x="411480" y="3541523"/>
        <a:ext cx="5760720" cy="9151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D4CB6-DC28-4772-B42D-5272F5E64B56}">
      <dsp:nvSpPr>
        <dsp:cNvPr id="0" name=""/>
        <dsp:cNvSpPr/>
      </dsp:nvSpPr>
      <dsp:spPr>
        <a:xfrm>
          <a:off x="0" y="0"/>
          <a:ext cx="8286808" cy="1359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/>
            <a:t>‘</a:t>
          </a:r>
          <a:r>
            <a:rPr lang="zh-CN" altLang="en-US" sz="2400" b="1" kern="1200" dirty="0" smtClean="0"/>
            <a:t>侵略</a:t>
          </a:r>
          <a:r>
            <a:rPr lang="en-US" altLang="ko-KR" sz="2400" b="1" kern="1200" dirty="0" smtClean="0"/>
            <a:t>’ </a:t>
          </a:r>
          <a:r>
            <a:rPr lang="zh-CN" altLang="en-US" sz="2400" b="1" kern="1200" dirty="0" smtClean="0"/>
            <a:t>全部删除</a:t>
          </a:r>
          <a:endParaRPr lang="ko-KR" altLang="en-US" sz="2400" b="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 smtClean="0"/>
            <a:t>世界和日本帝国主义侵略亚洲</a:t>
          </a:r>
          <a:endParaRPr lang="ko-KR" altLang="en-US" sz="1400" b="1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 smtClean="0"/>
            <a:t>东南亚亚洲太平洋战争、侵略</a:t>
          </a:r>
          <a:endParaRPr lang="ko-KR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400" b="1" kern="1200" dirty="0" smtClean="0"/>
        </a:p>
      </dsp:txBody>
      <dsp:txXfrm>
        <a:off x="1796648" y="0"/>
        <a:ext cx="6490159" cy="1359897"/>
      </dsp:txXfrm>
    </dsp:sp>
    <dsp:sp modelId="{3B57FDCB-489F-4A90-94B0-14946F35B12A}">
      <dsp:nvSpPr>
        <dsp:cNvPr id="0" name=""/>
        <dsp:cNvSpPr/>
      </dsp:nvSpPr>
      <dsp:spPr>
        <a:xfrm>
          <a:off x="139286" y="122802"/>
          <a:ext cx="1657361" cy="1114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3AEDFB-38E4-4120-A755-9A8458C43915}">
      <dsp:nvSpPr>
        <dsp:cNvPr id="0" name=""/>
        <dsp:cNvSpPr/>
      </dsp:nvSpPr>
      <dsp:spPr>
        <a:xfrm>
          <a:off x="0" y="1499184"/>
          <a:ext cx="8286808" cy="1263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内容删除</a:t>
          </a:r>
          <a:endParaRPr lang="ko-KR" altLang="en-US" sz="24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日本侵略朝鲜的武器</a:t>
          </a:r>
          <a:endParaRPr lang="ko-KR" altLang="en-US" sz="1800" b="1" kern="1200" dirty="0"/>
        </a:p>
      </dsp:txBody>
      <dsp:txXfrm>
        <a:off x="1796648" y="1499184"/>
        <a:ext cx="6490159" cy="1263065"/>
      </dsp:txXfrm>
    </dsp:sp>
    <dsp:sp modelId="{D5EB00A1-FD25-4B27-B230-64497A8B27A7}">
      <dsp:nvSpPr>
        <dsp:cNvPr id="0" name=""/>
        <dsp:cNvSpPr/>
      </dsp:nvSpPr>
      <dsp:spPr>
        <a:xfrm>
          <a:off x="139286" y="1584913"/>
          <a:ext cx="1657361" cy="10916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020B0-AA50-443D-8B68-3E98ACB62E6D}">
      <dsp:nvSpPr>
        <dsp:cNvPr id="0" name=""/>
        <dsp:cNvSpPr/>
      </dsp:nvSpPr>
      <dsp:spPr>
        <a:xfrm>
          <a:off x="0" y="2901536"/>
          <a:ext cx="8286808" cy="1120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题目修改</a:t>
          </a:r>
          <a:endParaRPr lang="ko-KR" altLang="en-US" sz="24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日本侵略中国→第二次世界大战和日本</a:t>
          </a:r>
          <a:endParaRPr lang="ko-KR" altLang="en-US" sz="1800" b="1" kern="1200" dirty="0"/>
        </a:p>
      </dsp:txBody>
      <dsp:txXfrm>
        <a:off x="1796648" y="2901536"/>
        <a:ext cx="6490159" cy="1120435"/>
      </dsp:txXfrm>
    </dsp:sp>
    <dsp:sp modelId="{ADB19F60-F5E1-498B-A67C-9ABCF10ABBFE}">
      <dsp:nvSpPr>
        <dsp:cNvPr id="0" name=""/>
        <dsp:cNvSpPr/>
      </dsp:nvSpPr>
      <dsp:spPr>
        <a:xfrm>
          <a:off x="139286" y="2979164"/>
          <a:ext cx="1657361" cy="965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3A99E-A417-488B-8D1B-F9FC56324EF0}">
      <dsp:nvSpPr>
        <dsp:cNvPr id="0" name=""/>
        <dsp:cNvSpPr/>
      </dsp:nvSpPr>
      <dsp:spPr>
        <a:xfrm>
          <a:off x="0" y="4161258"/>
          <a:ext cx="8286808" cy="104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侵略</a:t>
          </a:r>
          <a:r>
            <a:rPr lang="ko-KR" altLang="en-US" sz="2400" b="1" kern="1200" dirty="0" smtClean="0"/>
            <a:t>→</a:t>
          </a:r>
          <a:r>
            <a:rPr lang="zh-CN" altLang="en-US" sz="2400" b="1" kern="1200" dirty="0" smtClean="0"/>
            <a:t>进军</a:t>
          </a:r>
          <a:endParaRPr lang="ko-KR" altLang="en-US" sz="2400" b="1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朝鲜侵略、侵略满洲、侵略中国侵略以及其他对亚洲国家的侵略</a:t>
          </a:r>
          <a:endParaRPr lang="ko-KR" altLang="en-US" sz="1600" b="1" kern="1200" dirty="0"/>
        </a:p>
      </dsp:txBody>
      <dsp:txXfrm>
        <a:off x="1796648" y="4161258"/>
        <a:ext cx="6490159" cy="1046669"/>
      </dsp:txXfrm>
    </dsp:sp>
    <dsp:sp modelId="{71E90197-CCC9-43A9-A0EF-31805D89BCCC}">
      <dsp:nvSpPr>
        <dsp:cNvPr id="0" name=""/>
        <dsp:cNvSpPr/>
      </dsp:nvSpPr>
      <dsp:spPr>
        <a:xfrm>
          <a:off x="139286" y="4266683"/>
          <a:ext cx="1657361" cy="8358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D4CB6-DC28-4772-B42D-5272F5E64B56}">
      <dsp:nvSpPr>
        <dsp:cNvPr id="0" name=""/>
        <dsp:cNvSpPr/>
      </dsp:nvSpPr>
      <dsp:spPr>
        <a:xfrm>
          <a:off x="0" y="0"/>
          <a:ext cx="8286808" cy="1375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朝鲜义兵照片、朝鲜人强制征用评论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强迫参拜靖国神社的朝鲜学生照片删除</a:t>
          </a:r>
        </a:p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1" kern="1200" dirty="0"/>
        </a:p>
      </dsp:txBody>
      <dsp:txXfrm>
        <a:off x="1854436" y="0"/>
        <a:ext cx="6432371" cy="1375073"/>
      </dsp:txXfrm>
    </dsp:sp>
    <dsp:sp modelId="{3B57FDCB-489F-4A90-94B0-14946F35B12A}">
      <dsp:nvSpPr>
        <dsp:cNvPr id="0" name=""/>
        <dsp:cNvSpPr/>
      </dsp:nvSpPr>
      <dsp:spPr>
        <a:xfrm>
          <a:off x="197075" y="123649"/>
          <a:ext cx="1657361" cy="112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3AEDFB-38E4-4120-A755-9A8458C43915}">
      <dsp:nvSpPr>
        <dsp:cNvPr id="0" name=""/>
        <dsp:cNvSpPr/>
      </dsp:nvSpPr>
      <dsp:spPr>
        <a:xfrm>
          <a:off x="0" y="1572149"/>
          <a:ext cx="8286808" cy="700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‘</a:t>
          </a:r>
          <a:r>
            <a:rPr lang="zh-CN" altLang="en-US" sz="1800" b="1" kern="1200" dirty="0" smtClean="0"/>
            <a:t>日本对朝鲜的支配</a:t>
          </a:r>
          <a:r>
            <a:rPr lang="en-US" altLang="ko-KR" sz="1800" b="1" kern="1200" dirty="0" smtClean="0"/>
            <a:t>’</a:t>
          </a:r>
          <a:r>
            <a:rPr lang="ko-KR" altLang="en-US" sz="1800" b="1" kern="1200" dirty="0" smtClean="0"/>
            <a:t> </a:t>
          </a:r>
          <a:r>
            <a:rPr lang="zh-CN" altLang="en-US" sz="1800" b="1" kern="1200" dirty="0" smtClean="0"/>
            <a:t>题目修订、朝鲜义兵删除照片</a:t>
          </a:r>
          <a:endParaRPr lang="ko-KR" altLang="en-US" sz="2400" b="1" kern="1200" dirty="0"/>
        </a:p>
      </dsp:txBody>
      <dsp:txXfrm>
        <a:off x="1854436" y="1572149"/>
        <a:ext cx="6432371" cy="700740"/>
      </dsp:txXfrm>
    </dsp:sp>
    <dsp:sp modelId="{D5EB00A1-FD25-4B27-B230-64497A8B27A7}">
      <dsp:nvSpPr>
        <dsp:cNvPr id="0" name=""/>
        <dsp:cNvSpPr/>
      </dsp:nvSpPr>
      <dsp:spPr>
        <a:xfrm>
          <a:off x="197075" y="1694858"/>
          <a:ext cx="1657361" cy="455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B020B0-AA50-443D-8B68-3E98ACB62E6D}">
      <dsp:nvSpPr>
        <dsp:cNvPr id="0" name=""/>
        <dsp:cNvSpPr/>
      </dsp:nvSpPr>
      <dsp:spPr>
        <a:xfrm>
          <a:off x="0" y="2469965"/>
          <a:ext cx="8286808" cy="57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‘</a:t>
          </a:r>
          <a:r>
            <a:rPr lang="zh-CN" altLang="en-US" sz="1800" kern="1200" dirty="0" smtClean="0"/>
            <a:t>日本殖民政府强制带走</a:t>
          </a:r>
          <a:r>
            <a:rPr lang="en-US" altLang="ko-KR" sz="1800" b="1" kern="1200" dirty="0" smtClean="0"/>
            <a:t>’</a:t>
          </a:r>
          <a:r>
            <a:rPr lang="ko-KR" altLang="en-US" sz="1800" b="1" kern="1200" dirty="0" smtClean="0"/>
            <a:t> </a:t>
          </a:r>
          <a:r>
            <a:rPr lang="zh-CN" altLang="en-US" sz="1800" b="1" kern="1200" dirty="0" smtClean="0"/>
            <a:t>主题学习内容缩小</a:t>
          </a:r>
          <a:endParaRPr lang="ko-KR" altLang="en-US" sz="2400" b="1" kern="1200" dirty="0"/>
        </a:p>
      </dsp:txBody>
      <dsp:txXfrm>
        <a:off x="1854436" y="2469965"/>
        <a:ext cx="6432371" cy="574179"/>
      </dsp:txXfrm>
    </dsp:sp>
    <dsp:sp modelId="{ADB19F60-F5E1-498B-A67C-9ABCF10ABBFE}">
      <dsp:nvSpPr>
        <dsp:cNvPr id="0" name=""/>
        <dsp:cNvSpPr/>
      </dsp:nvSpPr>
      <dsp:spPr>
        <a:xfrm>
          <a:off x="197075" y="2513714"/>
          <a:ext cx="1657361" cy="486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73A99E-A417-488B-8D1B-F9FC56324EF0}">
      <dsp:nvSpPr>
        <dsp:cNvPr id="0" name=""/>
        <dsp:cNvSpPr/>
      </dsp:nvSpPr>
      <dsp:spPr>
        <a:xfrm>
          <a:off x="0" y="3241220"/>
          <a:ext cx="8286808" cy="539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朝鲜义兵删除照片</a:t>
          </a:r>
          <a:endParaRPr lang="ko-KR" altLang="en-US" sz="2000" b="1" kern="1200" dirty="0"/>
        </a:p>
      </dsp:txBody>
      <dsp:txXfrm>
        <a:off x="1854436" y="3241220"/>
        <a:ext cx="6432371" cy="539001"/>
      </dsp:txXfrm>
    </dsp:sp>
    <dsp:sp modelId="{71E90197-CCC9-43A9-A0EF-31805D89BCCC}">
      <dsp:nvSpPr>
        <dsp:cNvPr id="0" name=""/>
        <dsp:cNvSpPr/>
      </dsp:nvSpPr>
      <dsp:spPr>
        <a:xfrm>
          <a:off x="197075" y="3306661"/>
          <a:ext cx="1657361" cy="4081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07591-3F9F-4CB2-A258-2BE2AC7B87CB}">
      <dsp:nvSpPr>
        <dsp:cNvPr id="0" name=""/>
        <dsp:cNvSpPr/>
      </dsp:nvSpPr>
      <dsp:spPr>
        <a:xfrm>
          <a:off x="0" y="0"/>
          <a:ext cx="8501122" cy="12260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u="none" kern="1200" dirty="0" smtClean="0">
              <a:uFillTx/>
            </a:rPr>
            <a:t>教科书中记述独岛相关内容的扩大、加强</a:t>
          </a: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b="1" u="none" kern="1200" dirty="0"/>
        </a:p>
      </dsp:txBody>
      <dsp:txXfrm>
        <a:off x="0" y="0"/>
        <a:ext cx="8501122" cy="1226057"/>
      </dsp:txXfrm>
    </dsp:sp>
    <dsp:sp modelId="{F8F16546-2EC9-4CEC-89E4-7C91F25E1589}">
      <dsp:nvSpPr>
        <dsp:cNvPr id="0" name=""/>
        <dsp:cNvSpPr/>
      </dsp:nvSpPr>
      <dsp:spPr>
        <a:xfrm>
          <a:off x="0" y="1235143"/>
          <a:ext cx="8501122" cy="12260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800" b="1" u="none" kern="1200" dirty="0" smtClean="0"/>
        </a:p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u="none" kern="1200" dirty="0" smtClean="0"/>
            <a:t>10</a:t>
          </a:r>
          <a:r>
            <a:rPr lang="zh-CN" altLang="en-US" sz="2800" b="1" u="none" kern="1200" dirty="0" smtClean="0"/>
            <a:t>余种教科书表示独岛是日本的领土</a:t>
          </a:r>
          <a:endParaRPr lang="en-US" altLang="zh-CN" sz="2800" b="1" u="none" kern="1200" dirty="0" smtClean="0"/>
        </a:p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b="1" u="none" kern="1200" dirty="0"/>
        </a:p>
      </dsp:txBody>
      <dsp:txXfrm>
        <a:off x="0" y="1235143"/>
        <a:ext cx="8501122" cy="1226057"/>
      </dsp:txXfrm>
    </dsp:sp>
    <dsp:sp modelId="{6AD20335-C786-43BD-A560-218E50C74FEF}">
      <dsp:nvSpPr>
        <dsp:cNvPr id="0" name=""/>
        <dsp:cNvSpPr/>
      </dsp:nvSpPr>
      <dsp:spPr>
        <a:xfrm>
          <a:off x="0" y="2468021"/>
          <a:ext cx="8501122" cy="12260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u="none" kern="1200" dirty="0" smtClean="0">
              <a:uFillTx/>
            </a:rPr>
            <a:t>韩国政府非法占领独岛</a:t>
          </a:r>
          <a:endParaRPr lang="ko-KR" altLang="en-US" sz="2800" b="1" u="none" kern="1200" dirty="0"/>
        </a:p>
      </dsp:txBody>
      <dsp:txXfrm>
        <a:off x="0" y="2468021"/>
        <a:ext cx="8501122" cy="1226057"/>
      </dsp:txXfrm>
    </dsp:sp>
    <dsp:sp modelId="{06571890-BAD5-4C23-A767-636334C2EDD2}">
      <dsp:nvSpPr>
        <dsp:cNvPr id="0" name=""/>
        <dsp:cNvSpPr/>
      </dsp:nvSpPr>
      <dsp:spPr>
        <a:xfrm>
          <a:off x="0" y="3700899"/>
          <a:ext cx="8501122" cy="12260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300" b="1" u="none" kern="1200" dirty="0" smtClean="0">
            <a:uFillTx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u="none" kern="1200" dirty="0" smtClean="0">
              <a:uFillTx/>
            </a:rPr>
            <a:t>独岛相关内容的教科书也没有标记独岛是日本领土</a:t>
          </a:r>
        </a:p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b="1" u="none" kern="1200" dirty="0"/>
        </a:p>
      </dsp:txBody>
      <dsp:txXfrm>
        <a:off x="0" y="3700899"/>
        <a:ext cx="8501122" cy="1226057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55D6A-48C1-4291-BD2E-51C21A3DB397}">
      <dsp:nvSpPr>
        <dsp:cNvPr id="0" name=""/>
        <dsp:cNvSpPr/>
      </dsp:nvSpPr>
      <dsp:spPr>
        <a:xfrm>
          <a:off x="0" y="302801"/>
          <a:ext cx="8643998" cy="1125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22EDF-328F-4968-A90A-4BEE9FAEFC8B}">
      <dsp:nvSpPr>
        <dsp:cNvPr id="0" name=""/>
        <dsp:cNvSpPr/>
      </dsp:nvSpPr>
      <dsp:spPr>
        <a:xfrm>
          <a:off x="432199" y="0"/>
          <a:ext cx="7479573" cy="794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침략의 과거사 → 자랑스러운 영광의 역사</a:t>
          </a:r>
          <a:endParaRPr lang="ko-KR" altLang="en-US" sz="2800" b="1" kern="1200" dirty="0"/>
        </a:p>
      </dsp:txBody>
      <dsp:txXfrm>
        <a:off x="432199" y="0"/>
        <a:ext cx="7479573" cy="794183"/>
      </dsp:txXfrm>
    </dsp:sp>
    <dsp:sp modelId="{1CF53E8F-FA1C-4AF9-B544-6E8A78FAD0FD}">
      <dsp:nvSpPr>
        <dsp:cNvPr id="0" name=""/>
        <dsp:cNvSpPr/>
      </dsp:nvSpPr>
      <dsp:spPr>
        <a:xfrm>
          <a:off x="0" y="2143140"/>
          <a:ext cx="8643998" cy="914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B222-785B-4696-B440-B7D23C7F2F7C}">
      <dsp:nvSpPr>
        <dsp:cNvPr id="0" name=""/>
        <dsp:cNvSpPr/>
      </dsp:nvSpPr>
      <dsp:spPr>
        <a:xfrm>
          <a:off x="432199" y="1667401"/>
          <a:ext cx="6050798" cy="78109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대외정책 → 동아시아 근대화</a:t>
          </a:r>
          <a:endParaRPr lang="ko-KR" altLang="en-US" sz="3300" b="1" kern="1200" dirty="0"/>
        </a:p>
      </dsp:txBody>
      <dsp:txXfrm>
        <a:off x="432199" y="1667401"/>
        <a:ext cx="6050798" cy="781091"/>
      </dsp:txXfrm>
    </dsp:sp>
    <dsp:sp modelId="{8733255D-2C36-4956-A781-B737660BF6B2}">
      <dsp:nvSpPr>
        <dsp:cNvPr id="0" name=""/>
        <dsp:cNvSpPr/>
      </dsp:nvSpPr>
      <dsp:spPr>
        <a:xfrm>
          <a:off x="0" y="3717274"/>
          <a:ext cx="8643998" cy="999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BAF4-3346-4A86-B3F0-C1FA81448928}">
      <dsp:nvSpPr>
        <dsp:cNvPr id="0" name=""/>
        <dsp:cNvSpPr/>
      </dsp:nvSpPr>
      <dsp:spPr>
        <a:xfrm>
          <a:off x="432199" y="3429025"/>
          <a:ext cx="3907666" cy="77531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가해자 → 피해자</a:t>
          </a:r>
          <a:endParaRPr lang="ko-KR" altLang="en-US" sz="3300" b="1" kern="1200" dirty="0"/>
        </a:p>
      </dsp:txBody>
      <dsp:txXfrm>
        <a:off x="432199" y="3429025"/>
        <a:ext cx="3907666" cy="77531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4F29C-74E0-42D9-AB61-50AC8906109C}">
      <dsp:nvSpPr>
        <dsp:cNvPr id="0" name=""/>
        <dsp:cNvSpPr/>
      </dsp:nvSpPr>
      <dsp:spPr>
        <a:xfrm>
          <a:off x="3384026" y="0"/>
          <a:ext cx="4545591" cy="10715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/>
            <a:t>우리나라의 자긍심과 뿌리 깊은 역사소멸</a:t>
          </a:r>
          <a:endParaRPr lang="ko-KR" altLang="en-US" sz="2500" b="1" kern="1200" dirty="0"/>
        </a:p>
      </dsp:txBody>
      <dsp:txXfrm>
        <a:off x="3384026" y="0"/>
        <a:ext cx="4545591" cy="1071570"/>
      </dsp:txXfrm>
    </dsp:sp>
    <dsp:sp modelId="{1CC66DA3-43F8-4E4F-8361-914C56DAEF7F}">
      <dsp:nvSpPr>
        <dsp:cNvPr id="0" name=""/>
        <dsp:cNvSpPr/>
      </dsp:nvSpPr>
      <dsp:spPr>
        <a:xfrm>
          <a:off x="0" y="0"/>
          <a:ext cx="3834888" cy="10715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한국의 무관심</a:t>
          </a:r>
          <a:endParaRPr lang="ko-KR" altLang="en-US" sz="3200" b="1" kern="1200" dirty="0"/>
        </a:p>
      </dsp:txBody>
      <dsp:txXfrm>
        <a:off x="0" y="0"/>
        <a:ext cx="3834888" cy="107157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6F325-D5E9-4C78-A182-19B524C21F24}">
      <dsp:nvSpPr>
        <dsp:cNvPr id="0" name=""/>
        <dsp:cNvSpPr/>
      </dsp:nvSpPr>
      <dsp:spPr>
        <a:xfrm>
          <a:off x="696" y="0"/>
          <a:ext cx="3574692" cy="10715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왜곡된 역사</a:t>
          </a:r>
          <a:endParaRPr lang="ko-KR" altLang="en-US" sz="3200" b="1" kern="1200" dirty="0"/>
        </a:p>
      </dsp:txBody>
      <dsp:txXfrm>
        <a:off x="696" y="0"/>
        <a:ext cx="3574692" cy="1071570"/>
      </dsp:txXfrm>
    </dsp:sp>
    <dsp:sp modelId="{DC203C6E-A108-4450-AB96-BFE8A67FF87F}">
      <dsp:nvSpPr>
        <dsp:cNvPr id="0" name=""/>
        <dsp:cNvSpPr/>
      </dsp:nvSpPr>
      <dsp:spPr>
        <a:xfrm>
          <a:off x="3099600" y="0"/>
          <a:ext cx="4757882" cy="10715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실제자신들의 역사</a:t>
          </a:r>
          <a:endParaRPr lang="ko-KR" altLang="en-US" sz="3300" b="1" kern="1200" dirty="0"/>
        </a:p>
      </dsp:txBody>
      <dsp:txXfrm>
        <a:off x="3099600" y="0"/>
        <a:ext cx="4757882" cy="107157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55D6A-48C1-4291-BD2E-51C21A3DB397}">
      <dsp:nvSpPr>
        <dsp:cNvPr id="0" name=""/>
        <dsp:cNvSpPr/>
      </dsp:nvSpPr>
      <dsp:spPr>
        <a:xfrm>
          <a:off x="0" y="0"/>
          <a:ext cx="8643998" cy="1296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22EDF-328F-4968-A90A-4BEE9FAEFC8B}">
      <dsp:nvSpPr>
        <dsp:cNvPr id="0" name=""/>
        <dsp:cNvSpPr/>
      </dsp:nvSpPr>
      <dsp:spPr>
        <a:xfrm>
          <a:off x="432199" y="0"/>
          <a:ext cx="7479573" cy="9145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侵略的历史→引以自豪的光荣的历史</a:t>
          </a:r>
          <a:endParaRPr lang="ko-KR" altLang="en-US" sz="2800" b="1" kern="1200" dirty="0"/>
        </a:p>
      </dsp:txBody>
      <dsp:txXfrm>
        <a:off x="432199" y="0"/>
        <a:ext cx="7479573" cy="914514"/>
      </dsp:txXfrm>
    </dsp:sp>
    <dsp:sp modelId="{1CF53E8F-FA1C-4AF9-B544-6E8A78FAD0FD}">
      <dsp:nvSpPr>
        <dsp:cNvPr id="0" name=""/>
        <dsp:cNvSpPr/>
      </dsp:nvSpPr>
      <dsp:spPr>
        <a:xfrm>
          <a:off x="0" y="2089021"/>
          <a:ext cx="8643998" cy="105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B222-785B-4696-B440-B7D23C7F2F7C}">
      <dsp:nvSpPr>
        <dsp:cNvPr id="0" name=""/>
        <dsp:cNvSpPr/>
      </dsp:nvSpPr>
      <dsp:spPr>
        <a:xfrm>
          <a:off x="432199" y="1541200"/>
          <a:ext cx="6050798" cy="899438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700" b="1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对外政策→东亚近代化</a:t>
          </a:r>
        </a:p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700" b="1" kern="1200" dirty="0"/>
        </a:p>
      </dsp:txBody>
      <dsp:txXfrm>
        <a:off x="432199" y="1541200"/>
        <a:ext cx="6050798" cy="899438"/>
      </dsp:txXfrm>
    </dsp:sp>
    <dsp:sp modelId="{8733255D-2C36-4956-A781-B737660BF6B2}">
      <dsp:nvSpPr>
        <dsp:cNvPr id="0" name=""/>
        <dsp:cNvSpPr/>
      </dsp:nvSpPr>
      <dsp:spPr>
        <a:xfrm>
          <a:off x="0" y="3849366"/>
          <a:ext cx="8643998" cy="1151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BAF4-3346-4A86-B3F0-C1FA81448928}">
      <dsp:nvSpPr>
        <dsp:cNvPr id="0" name=""/>
        <dsp:cNvSpPr/>
      </dsp:nvSpPr>
      <dsp:spPr>
        <a:xfrm>
          <a:off x="432199" y="3569736"/>
          <a:ext cx="3907666" cy="89278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700" b="1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加害者→受害者</a:t>
          </a:r>
        </a:p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700" b="1" kern="1200" dirty="0"/>
        </a:p>
      </dsp:txBody>
      <dsp:txXfrm>
        <a:off x="432199" y="3569736"/>
        <a:ext cx="3907666" cy="892786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4F29C-74E0-42D9-AB61-50AC8906109C}">
      <dsp:nvSpPr>
        <dsp:cNvPr id="0" name=""/>
        <dsp:cNvSpPr/>
      </dsp:nvSpPr>
      <dsp:spPr>
        <a:xfrm>
          <a:off x="3384026" y="0"/>
          <a:ext cx="4545591" cy="10715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韩国的自豪感和根深蒂固的历史消亡</a:t>
          </a:r>
          <a:endParaRPr lang="ko-KR" altLang="en-US" sz="2800" b="1" kern="1200" dirty="0"/>
        </a:p>
      </dsp:txBody>
      <dsp:txXfrm>
        <a:off x="3384026" y="0"/>
        <a:ext cx="4545591" cy="1071570"/>
      </dsp:txXfrm>
    </dsp:sp>
    <dsp:sp modelId="{1CC66DA3-43F8-4E4F-8361-914C56DAEF7F}">
      <dsp:nvSpPr>
        <dsp:cNvPr id="0" name=""/>
        <dsp:cNvSpPr/>
      </dsp:nvSpPr>
      <dsp:spPr>
        <a:xfrm>
          <a:off x="0" y="0"/>
          <a:ext cx="3834888" cy="10715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韩国的漠不关心</a:t>
          </a:r>
          <a:endParaRPr lang="ko-KR" altLang="en-US" sz="3200" b="1" kern="1200" dirty="0"/>
        </a:p>
      </dsp:txBody>
      <dsp:txXfrm>
        <a:off x="0" y="0"/>
        <a:ext cx="3834888" cy="107157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6F325-D5E9-4C78-A182-19B524C21F24}">
      <dsp:nvSpPr>
        <dsp:cNvPr id="0" name=""/>
        <dsp:cNvSpPr/>
      </dsp:nvSpPr>
      <dsp:spPr>
        <a:xfrm>
          <a:off x="696" y="0"/>
          <a:ext cx="3574692" cy="10715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歪曲的历史</a:t>
          </a:r>
          <a:endParaRPr lang="ko-KR" altLang="en-US" sz="3200" b="1" kern="1200" dirty="0"/>
        </a:p>
      </dsp:txBody>
      <dsp:txXfrm>
        <a:off x="696" y="0"/>
        <a:ext cx="3574692" cy="1071570"/>
      </dsp:txXfrm>
    </dsp:sp>
    <dsp:sp modelId="{DC203C6E-A108-4450-AB96-BFE8A67FF87F}">
      <dsp:nvSpPr>
        <dsp:cNvPr id="0" name=""/>
        <dsp:cNvSpPr/>
      </dsp:nvSpPr>
      <dsp:spPr>
        <a:xfrm>
          <a:off x="3099600" y="0"/>
          <a:ext cx="4757882" cy="10715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自己实际的历史</a:t>
          </a:r>
          <a:endParaRPr lang="ko-KR" altLang="en-US" sz="3800" b="1" kern="1200" dirty="0"/>
        </a:p>
      </dsp:txBody>
      <dsp:txXfrm>
        <a:off x="3099600" y="0"/>
        <a:ext cx="4757882" cy="1071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D5B32-3D3F-480B-8246-4BF831EB9A9D}">
      <dsp:nvSpPr>
        <dsp:cNvPr id="0" name=""/>
        <dsp:cNvSpPr/>
      </dsp:nvSpPr>
      <dsp:spPr>
        <a:xfrm>
          <a:off x="0" y="81839"/>
          <a:ext cx="6096000" cy="7760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>
              <a:uFillTx/>
            </a:rPr>
            <a:t>정미 </a:t>
          </a:r>
          <a:r>
            <a:rPr lang="en-US" altLang="ko-KR" sz="2200" b="1" u="none" kern="1200" dirty="0" smtClean="0">
              <a:uFillTx/>
            </a:rPr>
            <a:t>7</a:t>
          </a:r>
          <a:r>
            <a:rPr lang="ko-KR" altLang="en-US" sz="2200" b="1" u="none" kern="1200" dirty="0" smtClean="0">
              <a:uFillTx/>
            </a:rPr>
            <a:t>조약 체결</a:t>
          </a:r>
          <a:endParaRPr lang="ko-KR" altLang="en-US" sz="2200" b="1" u="none" kern="1200" dirty="0"/>
        </a:p>
      </dsp:txBody>
      <dsp:txXfrm>
        <a:off x="0" y="81839"/>
        <a:ext cx="6096000" cy="776005"/>
      </dsp:txXfrm>
    </dsp:sp>
    <dsp:sp modelId="{ABF1FD7E-42FD-4CB0-A898-D1C381F7DD4E}">
      <dsp:nvSpPr>
        <dsp:cNvPr id="0" name=""/>
        <dsp:cNvSpPr/>
      </dsp:nvSpPr>
      <dsp:spPr>
        <a:xfrm>
          <a:off x="0" y="1080381"/>
          <a:ext cx="6096000" cy="70556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>
              <a:uFillTx/>
            </a:rPr>
            <a:t>을사조약 강요</a:t>
          </a:r>
          <a:endParaRPr lang="ko-KR" altLang="en-US" sz="2200" b="1" u="none" kern="1200" dirty="0"/>
        </a:p>
      </dsp:txBody>
      <dsp:txXfrm>
        <a:off x="0" y="1080381"/>
        <a:ext cx="6096000" cy="705567"/>
      </dsp:txXfrm>
    </dsp:sp>
    <dsp:sp modelId="{AAAF32EB-85DF-4563-867A-00805ACC416A}">
      <dsp:nvSpPr>
        <dsp:cNvPr id="0" name=""/>
        <dsp:cNvSpPr/>
      </dsp:nvSpPr>
      <dsp:spPr>
        <a:xfrm>
          <a:off x="0" y="1803346"/>
          <a:ext cx="60960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b="1" u="none" kern="1200" dirty="0" smtClean="0">
              <a:uFillTx/>
            </a:rPr>
            <a:t>외교권 박탈</a:t>
          </a:r>
          <a:r>
            <a:rPr lang="en-US" altLang="ko-KR" sz="1600" b="1" u="none" kern="1200" dirty="0" smtClean="0">
              <a:uFillTx/>
            </a:rPr>
            <a:t>, </a:t>
          </a:r>
          <a:r>
            <a:rPr lang="ko-KR" altLang="en-US" sz="1600" b="1" u="none" kern="1200" dirty="0" err="1" smtClean="0">
              <a:uFillTx/>
            </a:rPr>
            <a:t>통감부</a:t>
          </a:r>
          <a:r>
            <a:rPr lang="ko-KR" altLang="en-US" sz="1600" b="1" u="none" kern="1200" dirty="0" smtClean="0">
              <a:uFillTx/>
            </a:rPr>
            <a:t> 설치해 식민지화를 본격적으로 추진</a:t>
          </a:r>
          <a:endParaRPr lang="ko-KR" altLang="en-US" sz="1600" b="1" u="none" kern="1200" dirty="0"/>
        </a:p>
      </dsp:txBody>
      <dsp:txXfrm>
        <a:off x="0" y="1803346"/>
        <a:ext cx="6096000" cy="563040"/>
      </dsp:txXfrm>
    </dsp:sp>
    <dsp:sp modelId="{07E25281-69C9-49C4-AAEA-234DE6176649}">
      <dsp:nvSpPr>
        <dsp:cNvPr id="0" name=""/>
        <dsp:cNvSpPr/>
      </dsp:nvSpPr>
      <dsp:spPr>
        <a:xfrm>
          <a:off x="0" y="2360283"/>
          <a:ext cx="6096000" cy="8174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>
              <a:uFillTx/>
            </a:rPr>
            <a:t>네덜란드 </a:t>
          </a:r>
          <a:r>
            <a:rPr lang="ko-KR" altLang="en-US" sz="2200" b="1" u="none" kern="1200" dirty="0" err="1" smtClean="0">
              <a:uFillTx/>
            </a:rPr>
            <a:t>헤이그에</a:t>
          </a:r>
          <a:r>
            <a:rPr lang="ko-KR" altLang="en-US" sz="2200" b="1" u="none" kern="1200" dirty="0" smtClean="0">
              <a:uFillTx/>
            </a:rPr>
            <a:t> 밀사 파견</a:t>
          </a:r>
          <a:endParaRPr lang="ko-KR" altLang="en-US" sz="2200" b="1" u="none" kern="1200" dirty="0"/>
        </a:p>
      </dsp:txBody>
      <dsp:txXfrm>
        <a:off x="0" y="2360283"/>
        <a:ext cx="6096000" cy="817400"/>
      </dsp:txXfrm>
    </dsp:sp>
    <dsp:sp modelId="{63830C05-532D-4002-AE97-90C74BC058F8}">
      <dsp:nvSpPr>
        <dsp:cNvPr id="0" name=""/>
        <dsp:cNvSpPr/>
      </dsp:nvSpPr>
      <dsp:spPr>
        <a:xfrm>
          <a:off x="0" y="3331020"/>
          <a:ext cx="60960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800" b="1" kern="1200" dirty="0" smtClean="0"/>
            <a:t>일제침략의 실상을 폭로하고 을사조약의 무효를 </a:t>
          </a:r>
          <a:r>
            <a:rPr lang="ko-KR" altLang="en-US" sz="1800" b="1" kern="1200" dirty="0" err="1" smtClean="0"/>
            <a:t>알리려했으나</a:t>
          </a:r>
          <a:r>
            <a:rPr lang="ko-KR" altLang="en-US" sz="1800" b="1" kern="1200" dirty="0" smtClean="0"/>
            <a:t> 저지당함</a:t>
          </a:r>
          <a:endParaRPr lang="ko-KR" altLang="en-US" sz="1800" b="1" kern="1200" dirty="0"/>
        </a:p>
      </dsp:txBody>
      <dsp:txXfrm>
        <a:off x="0" y="3331020"/>
        <a:ext cx="6096000" cy="774180"/>
      </dsp:txXfrm>
    </dsp:sp>
    <dsp:sp modelId="{3F1A70EB-83EC-46B8-8D27-3507A585B093}">
      <dsp:nvSpPr>
        <dsp:cNvPr id="0" name=""/>
        <dsp:cNvSpPr/>
      </dsp:nvSpPr>
      <dsp:spPr>
        <a:xfrm>
          <a:off x="0" y="4209871"/>
          <a:ext cx="6096000" cy="79078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>
              <a:uFillTx/>
            </a:rPr>
            <a:t>고종황제 강제</a:t>
          </a:r>
          <a:r>
            <a:rPr lang="ko-KR" altLang="en-US" sz="2200" b="1" u="none" kern="1200" dirty="0" smtClean="0"/>
            <a:t>퇴위</a:t>
          </a:r>
          <a:endParaRPr lang="ko-KR" altLang="en-US" sz="2200" b="1" u="none" kern="1200" dirty="0"/>
        </a:p>
      </dsp:txBody>
      <dsp:txXfrm>
        <a:off x="0" y="4209871"/>
        <a:ext cx="6096000" cy="7907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D5B32-3D3F-480B-8246-4BF831EB9A9D}">
      <dsp:nvSpPr>
        <dsp:cNvPr id="0" name=""/>
        <dsp:cNvSpPr/>
      </dsp:nvSpPr>
      <dsp:spPr>
        <a:xfrm>
          <a:off x="0" y="0"/>
          <a:ext cx="6096000" cy="8673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u="none" kern="1200" dirty="0" smtClean="0">
              <a:uFillTx/>
            </a:rPr>
            <a:t>早</a:t>
          </a:r>
          <a:r>
            <a:rPr lang="en-US" altLang="en-US" sz="2500" b="1" u="none" kern="1200" dirty="0" smtClean="0">
              <a:uFillTx/>
            </a:rPr>
            <a:t>7</a:t>
          </a:r>
          <a:r>
            <a:rPr lang="zh-CN" altLang="en-US" sz="2500" b="1" u="none" kern="1200" dirty="0" smtClean="0">
              <a:uFillTx/>
            </a:rPr>
            <a:t>条约</a:t>
          </a:r>
          <a:endParaRPr lang="ko-KR" altLang="en-US" sz="2500" b="1" u="none" kern="1200" dirty="0"/>
        </a:p>
      </dsp:txBody>
      <dsp:txXfrm>
        <a:off x="0" y="0"/>
        <a:ext cx="6096000" cy="867300"/>
      </dsp:txXfrm>
    </dsp:sp>
    <dsp:sp modelId="{ABF1FD7E-42FD-4CB0-A898-D1C381F7DD4E}">
      <dsp:nvSpPr>
        <dsp:cNvPr id="0" name=""/>
        <dsp:cNvSpPr/>
      </dsp:nvSpPr>
      <dsp:spPr>
        <a:xfrm>
          <a:off x="0" y="962490"/>
          <a:ext cx="6096000" cy="78857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b="1" u="none" kern="1200" dirty="0" smtClean="0">
              <a:uFillTx/>
            </a:rPr>
            <a:t>《</a:t>
          </a:r>
          <a:r>
            <a:rPr lang="zh-CN" altLang="en-US" sz="2500" b="1" u="none" kern="1200" dirty="0" smtClean="0">
              <a:uFillTx/>
            </a:rPr>
            <a:t>乙巳条约</a:t>
          </a:r>
          <a:r>
            <a:rPr lang="en-US" altLang="en-US" sz="2500" b="1" u="none" kern="1200" dirty="0" smtClean="0">
              <a:uFillTx/>
            </a:rPr>
            <a:t>》</a:t>
          </a:r>
          <a:r>
            <a:rPr lang="zh-CN" altLang="en-US" sz="2500" b="1" u="none" kern="1200" dirty="0" smtClean="0">
              <a:uFillTx/>
            </a:rPr>
            <a:t>的强迫</a:t>
          </a:r>
          <a:endParaRPr lang="ko-KR" altLang="en-US" sz="2500" b="1" u="none" kern="1200" dirty="0"/>
        </a:p>
      </dsp:txBody>
      <dsp:txXfrm>
        <a:off x="0" y="962490"/>
        <a:ext cx="6096000" cy="788575"/>
      </dsp:txXfrm>
    </dsp:sp>
    <dsp:sp modelId="{AAAF32EB-85DF-4563-867A-00805ACC416A}">
      <dsp:nvSpPr>
        <dsp:cNvPr id="0" name=""/>
        <dsp:cNvSpPr/>
      </dsp:nvSpPr>
      <dsp:spPr>
        <a:xfrm>
          <a:off x="0" y="1770510"/>
          <a:ext cx="60960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dirty="0" smtClean="0"/>
            <a:t>剥夺外交权</a:t>
          </a:r>
          <a:r>
            <a:rPr lang="en-US" altLang="zh-CN" sz="1600" kern="1200" dirty="0" smtClean="0"/>
            <a:t>,</a:t>
          </a:r>
          <a:r>
            <a:rPr lang="zh-CN" altLang="en-US" sz="1600" kern="1200" dirty="0" smtClean="0"/>
            <a:t>设置统监府的殖民地</a:t>
          </a:r>
          <a:r>
            <a:rPr lang="en-US" altLang="zh-CN" sz="1600" kern="1200" dirty="0" smtClean="0"/>
            <a:t>,</a:t>
          </a:r>
          <a:r>
            <a:rPr lang="zh-CN" altLang="en-US" sz="1600" kern="1200" dirty="0" smtClean="0"/>
            <a:t>全面推进</a:t>
          </a:r>
          <a:endParaRPr lang="ko-KR" altLang="en-US" sz="1600" b="1" u="none" kern="1200" dirty="0"/>
        </a:p>
      </dsp:txBody>
      <dsp:txXfrm>
        <a:off x="0" y="1770510"/>
        <a:ext cx="6096000" cy="629280"/>
      </dsp:txXfrm>
    </dsp:sp>
    <dsp:sp modelId="{07E25281-69C9-49C4-AAEA-234DE6176649}">
      <dsp:nvSpPr>
        <dsp:cNvPr id="0" name=""/>
        <dsp:cNvSpPr/>
      </dsp:nvSpPr>
      <dsp:spPr>
        <a:xfrm>
          <a:off x="0" y="2395526"/>
          <a:ext cx="6096000" cy="91356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荷兰海牙派遣密使</a:t>
          </a:r>
          <a:endParaRPr lang="ko-KR" altLang="en-US" sz="2500" b="1" u="none" kern="1200" dirty="0"/>
        </a:p>
      </dsp:txBody>
      <dsp:txXfrm>
        <a:off x="0" y="2395526"/>
        <a:ext cx="6096000" cy="913565"/>
      </dsp:txXfrm>
    </dsp:sp>
    <dsp:sp modelId="{63830C05-532D-4002-AE97-90C74BC058F8}">
      <dsp:nvSpPr>
        <dsp:cNvPr id="0" name=""/>
        <dsp:cNvSpPr/>
      </dsp:nvSpPr>
      <dsp:spPr>
        <a:xfrm>
          <a:off x="0" y="3477911"/>
          <a:ext cx="6096000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800" kern="1200" dirty="0" smtClean="0"/>
            <a:t>日本帝国主义侵略的现状</a:t>
          </a:r>
          <a:r>
            <a:rPr lang="en-US" altLang="zh-CN" sz="1800" kern="1200" dirty="0" smtClean="0"/>
            <a:t>,</a:t>
          </a:r>
          <a:r>
            <a:rPr lang="zh-CN" altLang="en-US" sz="1800" kern="1200" dirty="0" smtClean="0"/>
            <a:t>并披露了</a:t>
          </a:r>
          <a:r>
            <a:rPr lang="en-US" altLang="zh-CN" sz="1800" kern="1200" dirty="0" smtClean="0"/>
            <a:t>《</a:t>
          </a:r>
          <a:r>
            <a:rPr lang="zh-CN" altLang="en-US" sz="1800" kern="1200" dirty="0" smtClean="0"/>
            <a:t>乙巳条约</a:t>
          </a:r>
          <a:r>
            <a:rPr lang="en-US" altLang="zh-CN" sz="1800" kern="1200" dirty="0" smtClean="0"/>
            <a:t>》</a:t>
          </a:r>
          <a:r>
            <a:rPr lang="zh-CN" altLang="en-US" sz="1800" kern="1200" dirty="0" smtClean="0"/>
            <a:t>的宣传无效</a:t>
          </a:r>
          <a:r>
            <a:rPr lang="en-US" altLang="zh-CN" sz="1800" kern="1200" dirty="0" smtClean="0"/>
            <a:t>,</a:t>
          </a:r>
          <a:r>
            <a:rPr lang="zh-CN" altLang="en-US" sz="1800" kern="1200" dirty="0" smtClean="0"/>
            <a:t>但大国家党阻止</a:t>
          </a:r>
          <a:endParaRPr lang="ko-KR" altLang="en-US" sz="1800" b="1" kern="1200" dirty="0"/>
        </a:p>
      </dsp:txBody>
      <dsp:txXfrm>
        <a:off x="0" y="3477911"/>
        <a:ext cx="6096000" cy="766935"/>
      </dsp:txXfrm>
    </dsp:sp>
    <dsp:sp modelId="{3F1A70EB-83EC-46B8-8D27-3507A585B093}">
      <dsp:nvSpPr>
        <dsp:cNvPr id="0" name=""/>
        <dsp:cNvSpPr/>
      </dsp:nvSpPr>
      <dsp:spPr>
        <a:xfrm>
          <a:off x="0" y="4116837"/>
          <a:ext cx="6096000" cy="88382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高宗皇帝强行退位</a:t>
          </a:r>
          <a:endParaRPr lang="ko-KR" altLang="en-US" sz="2500" b="1" u="none" kern="1200" dirty="0"/>
        </a:p>
      </dsp:txBody>
      <dsp:txXfrm>
        <a:off x="0" y="4116837"/>
        <a:ext cx="6096000" cy="8838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D5B32-3D3F-480B-8246-4BF831EB9A9D}">
      <dsp:nvSpPr>
        <dsp:cNvPr id="0" name=""/>
        <dsp:cNvSpPr/>
      </dsp:nvSpPr>
      <dsp:spPr>
        <a:xfrm>
          <a:off x="0" y="1691717"/>
          <a:ext cx="6096000" cy="10725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미국→ 일본 제국에 경제 제재</a:t>
          </a:r>
          <a:r>
            <a:rPr lang="en-US" altLang="ko-KR" sz="2200" b="1" kern="1200" dirty="0" smtClean="0"/>
            <a:t>,</a:t>
          </a:r>
          <a:r>
            <a:rPr lang="ko-KR" altLang="en-US" sz="2200" b="1" kern="1200" dirty="0" smtClean="0"/>
            <a:t> 석유 금수 조치</a:t>
          </a:r>
          <a:endParaRPr lang="ko-KR" altLang="en-US" sz="2200" b="1" u="none" kern="1200" dirty="0"/>
        </a:p>
      </dsp:txBody>
      <dsp:txXfrm>
        <a:off x="0" y="1691717"/>
        <a:ext cx="6096000" cy="1072554"/>
      </dsp:txXfrm>
    </dsp:sp>
    <dsp:sp modelId="{ABF1FD7E-42FD-4CB0-A898-D1C381F7DD4E}">
      <dsp:nvSpPr>
        <dsp:cNvPr id="0" name=""/>
        <dsp:cNvSpPr/>
      </dsp:nvSpPr>
      <dsp:spPr>
        <a:xfrm>
          <a:off x="0" y="2857516"/>
          <a:ext cx="6096000" cy="9751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/>
            <a:t>일본의 반발→ 진주만공격</a:t>
          </a:r>
          <a:endParaRPr lang="ko-KR" altLang="en-US" sz="2200" b="1" u="none" kern="1200" dirty="0"/>
        </a:p>
      </dsp:txBody>
      <dsp:txXfrm>
        <a:off x="0" y="2857516"/>
        <a:ext cx="6096000" cy="975198"/>
      </dsp:txXfrm>
    </dsp:sp>
    <dsp:sp modelId="{07E25281-69C9-49C4-AAEA-234DE6176649}">
      <dsp:nvSpPr>
        <dsp:cNvPr id="0" name=""/>
        <dsp:cNvSpPr/>
      </dsp:nvSpPr>
      <dsp:spPr>
        <a:xfrm>
          <a:off x="0" y="0"/>
          <a:ext cx="6096000" cy="11297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u="none" kern="1200" dirty="0" smtClean="0"/>
            <a:t>중일전쟁 </a:t>
          </a:r>
          <a:r>
            <a:rPr lang="en-US" altLang="ko-KR" sz="2200" b="1" u="none" kern="1200" dirty="0" smtClean="0"/>
            <a:t>– </a:t>
          </a:r>
          <a:r>
            <a:rPr lang="ko-KR" altLang="en-US" sz="2200" b="1" u="none" kern="1200" dirty="0" smtClean="0"/>
            <a:t>아시아 식민지점령</a:t>
          </a:r>
          <a:endParaRPr lang="ko-KR" altLang="en-US" sz="2200" b="1" u="none" kern="1200" dirty="0"/>
        </a:p>
      </dsp:txBody>
      <dsp:txXfrm>
        <a:off x="0" y="0"/>
        <a:ext cx="6096000" cy="1129767"/>
      </dsp:txXfrm>
    </dsp:sp>
    <dsp:sp modelId="{63830C05-532D-4002-AE97-90C74BC058F8}">
      <dsp:nvSpPr>
        <dsp:cNvPr id="0" name=""/>
        <dsp:cNvSpPr/>
      </dsp:nvSpPr>
      <dsp:spPr>
        <a:xfrm>
          <a:off x="0" y="1214445"/>
          <a:ext cx="6096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800" b="1" kern="1200" dirty="0" smtClean="0"/>
            <a:t>지하자원 및 원료의 부족</a:t>
          </a:r>
          <a:endParaRPr lang="ko-KR" altLang="en-US" sz="1800" b="1" kern="1200" dirty="0"/>
        </a:p>
      </dsp:txBody>
      <dsp:txXfrm>
        <a:off x="0" y="1214445"/>
        <a:ext cx="6096000" cy="463680"/>
      </dsp:txXfrm>
    </dsp:sp>
    <dsp:sp modelId="{3F1A70EB-83EC-46B8-8D27-3507A585B093}">
      <dsp:nvSpPr>
        <dsp:cNvPr id="0" name=""/>
        <dsp:cNvSpPr/>
      </dsp:nvSpPr>
      <dsp:spPr>
        <a:xfrm>
          <a:off x="0" y="3907673"/>
          <a:ext cx="6096000" cy="10929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u="none" kern="1200" dirty="0" smtClean="0">
              <a:uFillTx/>
            </a:rPr>
            <a:t>1945</a:t>
          </a:r>
          <a:r>
            <a:rPr lang="ko-KR" altLang="en-US" sz="2200" b="1" u="none" kern="1200" dirty="0" smtClean="0">
              <a:uFillTx/>
            </a:rPr>
            <a:t>년 일본천황 항복선언</a:t>
          </a:r>
          <a:endParaRPr lang="ko-KR" altLang="en-US" sz="2200" b="1" u="none" kern="1200" dirty="0"/>
        </a:p>
      </dsp:txBody>
      <dsp:txXfrm>
        <a:off x="0" y="3907673"/>
        <a:ext cx="6096000" cy="10929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E754C-CCB2-4483-A450-1DDEB5239250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침략</a:t>
          </a:r>
          <a:endParaRPr lang="ko-KR" altLang="en-US" sz="3200" b="1" kern="1200" dirty="0"/>
        </a:p>
      </dsp:txBody>
      <dsp:txXfrm>
        <a:off x="1025" y="1352599"/>
        <a:ext cx="1358800" cy="1358800"/>
      </dsp:txXfrm>
    </dsp:sp>
    <dsp:sp modelId="{715BF389-E51C-48C6-853F-86133386C79A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470160" y="1637947"/>
        <a:ext cx="788104" cy="788104"/>
      </dsp:txXfrm>
    </dsp:sp>
    <dsp:sp modelId="{3CE9C8F0-2068-4CC4-9BA5-AEB0DA468D1A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지배</a:t>
          </a:r>
          <a:endParaRPr lang="ko-KR" altLang="en-US" sz="3200" b="1" kern="1200" dirty="0"/>
        </a:p>
      </dsp:txBody>
      <dsp:txXfrm>
        <a:off x="2368599" y="1352599"/>
        <a:ext cx="1358800" cy="1358800"/>
      </dsp:txXfrm>
    </dsp:sp>
    <dsp:sp modelId="{F32CC84A-2608-4C1D-B67E-1023EBD09E2E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3837735" y="1637947"/>
        <a:ext cx="788104" cy="788104"/>
      </dsp:txXfrm>
    </dsp:sp>
    <dsp:sp modelId="{BB63576A-152B-4790-B9C2-9C3428F000FD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합리화</a:t>
          </a:r>
          <a:endParaRPr lang="ko-KR" altLang="en-US" sz="2300" b="1" kern="1200" dirty="0"/>
        </a:p>
      </dsp:txBody>
      <dsp:txXfrm>
        <a:off x="4736174" y="1352599"/>
        <a:ext cx="1358800" cy="1358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D5B32-3D3F-480B-8246-4BF831EB9A9D}">
      <dsp:nvSpPr>
        <dsp:cNvPr id="0" name=""/>
        <dsp:cNvSpPr/>
      </dsp:nvSpPr>
      <dsp:spPr>
        <a:xfrm>
          <a:off x="0" y="1540923"/>
          <a:ext cx="6096000" cy="9959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美国</a:t>
          </a:r>
          <a:r>
            <a:rPr lang="ko-KR" altLang="en-US" sz="2300" b="1" kern="1200" dirty="0" smtClean="0"/>
            <a:t>→ </a:t>
          </a:r>
          <a:r>
            <a:rPr lang="zh-CN" altLang="en-US" sz="2300" b="1" kern="1200" dirty="0" smtClean="0"/>
            <a:t>对日本实行经济制裁、石油禁运措施</a:t>
          </a:r>
          <a:endParaRPr lang="ko-KR" altLang="en-US" sz="2300" b="1" u="none" kern="1200" dirty="0"/>
        </a:p>
      </dsp:txBody>
      <dsp:txXfrm>
        <a:off x="0" y="1540923"/>
        <a:ext cx="6096000" cy="995943"/>
      </dsp:txXfrm>
    </dsp:sp>
    <dsp:sp modelId="{ABF1FD7E-42FD-4CB0-A898-D1C381F7DD4E}">
      <dsp:nvSpPr>
        <dsp:cNvPr id="0" name=""/>
        <dsp:cNvSpPr/>
      </dsp:nvSpPr>
      <dsp:spPr>
        <a:xfrm>
          <a:off x="0" y="2623450"/>
          <a:ext cx="6096000" cy="9055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u="none" kern="1200" dirty="0" smtClean="0"/>
            <a:t>日本的抗议→空袭珍珠港</a:t>
          </a:r>
          <a:endParaRPr lang="ko-KR" altLang="en-US" sz="2300" b="1" u="none" kern="1200" dirty="0"/>
        </a:p>
      </dsp:txBody>
      <dsp:txXfrm>
        <a:off x="0" y="2623450"/>
        <a:ext cx="6096000" cy="905541"/>
      </dsp:txXfrm>
    </dsp:sp>
    <dsp:sp modelId="{07E25281-69C9-49C4-AAEA-234DE6176649}">
      <dsp:nvSpPr>
        <dsp:cNvPr id="0" name=""/>
        <dsp:cNvSpPr/>
      </dsp:nvSpPr>
      <dsp:spPr>
        <a:xfrm>
          <a:off x="0" y="0"/>
          <a:ext cx="6096000" cy="10490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u="none" kern="1200" dirty="0" smtClean="0"/>
            <a:t>中日战争</a:t>
          </a:r>
          <a:r>
            <a:rPr lang="ko-KR" altLang="en-US" sz="2300" b="1" u="none" kern="1200" dirty="0" smtClean="0"/>
            <a:t> </a:t>
          </a:r>
          <a:r>
            <a:rPr lang="en-US" altLang="ko-KR" sz="2300" b="1" u="none" kern="1200" dirty="0" smtClean="0"/>
            <a:t>– </a:t>
          </a:r>
          <a:r>
            <a:rPr lang="zh-CN" altLang="en-US" sz="2300" b="1" u="none" kern="1200" dirty="0" smtClean="0"/>
            <a:t>亚洲 殖民地的占领</a:t>
          </a:r>
          <a:endParaRPr lang="ko-KR" altLang="en-US" sz="2300" b="1" u="none" kern="1200" dirty="0"/>
        </a:p>
      </dsp:txBody>
      <dsp:txXfrm>
        <a:off x="0" y="0"/>
        <a:ext cx="6096000" cy="1049070"/>
      </dsp:txXfrm>
    </dsp:sp>
    <dsp:sp modelId="{63830C05-532D-4002-AE97-90C74BC058F8}">
      <dsp:nvSpPr>
        <dsp:cNvPr id="0" name=""/>
        <dsp:cNvSpPr/>
      </dsp:nvSpPr>
      <dsp:spPr>
        <a:xfrm>
          <a:off x="0" y="680637"/>
          <a:ext cx="6096000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800" b="1" kern="1200" dirty="0" smtClean="0"/>
            <a:t>地下资源及原料的不足。</a:t>
          </a:r>
          <a:endParaRPr lang="ko-KR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b="1" kern="1200" dirty="0" smtClean="0"/>
        </a:p>
      </dsp:txBody>
      <dsp:txXfrm>
        <a:off x="0" y="680637"/>
        <a:ext cx="6096000" cy="847665"/>
      </dsp:txXfrm>
    </dsp:sp>
    <dsp:sp modelId="{3F1A70EB-83EC-46B8-8D27-3507A585B093}">
      <dsp:nvSpPr>
        <dsp:cNvPr id="0" name=""/>
        <dsp:cNvSpPr/>
      </dsp:nvSpPr>
      <dsp:spPr>
        <a:xfrm>
          <a:off x="0" y="3985743"/>
          <a:ext cx="6096000" cy="10149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u="none" kern="1200" dirty="0" smtClean="0">
              <a:uFillTx/>
            </a:rPr>
            <a:t>1945</a:t>
          </a:r>
          <a:r>
            <a:rPr lang="zh-CN" altLang="ko-KR" sz="2300" b="1" u="none" kern="1200" dirty="0" smtClean="0">
              <a:uFillTx/>
            </a:rPr>
            <a:t>年日本天皇</a:t>
          </a:r>
          <a:r>
            <a:rPr lang="zh-CN" altLang="en-US" sz="2300" b="1" u="none" kern="1200" dirty="0" smtClean="0">
              <a:uFillTx/>
            </a:rPr>
            <a:t>宣布</a:t>
          </a:r>
          <a:r>
            <a:rPr lang="zh-CN" altLang="ko-KR" sz="2300" b="1" u="none" kern="1200" dirty="0" smtClean="0">
              <a:uFillTx/>
            </a:rPr>
            <a:t>投降</a:t>
          </a:r>
          <a:endParaRPr lang="ko-KR" altLang="en-US" sz="2300" b="1" u="none" kern="1200" dirty="0"/>
        </a:p>
      </dsp:txBody>
      <dsp:txXfrm>
        <a:off x="0" y="3985743"/>
        <a:ext cx="6096000" cy="10149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E754C-CCB2-4483-A450-1DDEB5239250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侵略</a:t>
          </a:r>
          <a:endParaRPr lang="ko-KR" altLang="en-US" sz="3200" b="1" kern="1200" dirty="0"/>
        </a:p>
      </dsp:txBody>
      <dsp:txXfrm>
        <a:off x="1025" y="1352599"/>
        <a:ext cx="1358800" cy="1358800"/>
      </dsp:txXfrm>
    </dsp:sp>
    <dsp:sp modelId="{715BF389-E51C-48C6-853F-86133386C79A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470160" y="1637947"/>
        <a:ext cx="788104" cy="788104"/>
      </dsp:txXfrm>
    </dsp:sp>
    <dsp:sp modelId="{3CE9C8F0-2068-4CC4-9BA5-AEB0DA468D1A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支配</a:t>
          </a:r>
          <a:endParaRPr lang="ko-KR" altLang="en-US" sz="3200" b="1" kern="1200" dirty="0"/>
        </a:p>
      </dsp:txBody>
      <dsp:txXfrm>
        <a:off x="2368599" y="1352599"/>
        <a:ext cx="1358800" cy="1358800"/>
      </dsp:txXfrm>
    </dsp:sp>
    <dsp:sp modelId="{F32CC84A-2608-4C1D-B67E-1023EBD09E2E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3837735" y="1637947"/>
        <a:ext cx="788104" cy="788104"/>
      </dsp:txXfrm>
    </dsp:sp>
    <dsp:sp modelId="{BB63576A-152B-4790-B9C2-9C3428F000FD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/>
            <a:t>合理化</a:t>
          </a:r>
          <a:endParaRPr lang="ko-KR" altLang="en-US" sz="2500" b="1" kern="1200" dirty="0"/>
        </a:p>
      </dsp:txBody>
      <dsp:txXfrm>
        <a:off x="4736174" y="1352599"/>
        <a:ext cx="1358800" cy="1358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47A36-39C6-4BB2-91F5-A13E42B6C547}">
      <dsp:nvSpPr>
        <dsp:cNvPr id="0" name=""/>
        <dsp:cNvSpPr/>
      </dsp:nvSpPr>
      <dsp:spPr>
        <a:xfrm>
          <a:off x="121947" y="1246480"/>
          <a:ext cx="2059992" cy="20599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한국사</a:t>
          </a:r>
          <a:endParaRPr lang="ko-KR" altLang="en-US" sz="3400" b="1" kern="1200" dirty="0"/>
        </a:p>
      </dsp:txBody>
      <dsp:txXfrm>
        <a:off x="121947" y="1246480"/>
        <a:ext cx="2059992" cy="2059992"/>
      </dsp:txXfrm>
    </dsp:sp>
    <dsp:sp modelId="{FC5A9849-B434-47F6-BBCD-E55102825126}">
      <dsp:nvSpPr>
        <dsp:cNvPr id="0" name=""/>
        <dsp:cNvSpPr/>
      </dsp:nvSpPr>
      <dsp:spPr>
        <a:xfrm rot="3899944">
          <a:off x="2514436" y="1321490"/>
          <a:ext cx="383498" cy="570346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ACF3E-DB62-4430-82A1-1472C56938AB}">
      <dsp:nvSpPr>
        <dsp:cNvPr id="0" name=""/>
        <dsp:cNvSpPr/>
      </dsp:nvSpPr>
      <dsp:spPr>
        <a:xfrm>
          <a:off x="3292312" y="270986"/>
          <a:ext cx="1374015" cy="13740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조공</a:t>
          </a:r>
          <a:endParaRPr lang="ko-KR" altLang="en-US" sz="3400" b="1" kern="1200" dirty="0"/>
        </a:p>
      </dsp:txBody>
      <dsp:txXfrm>
        <a:off x="3292312" y="270986"/>
        <a:ext cx="1374015" cy="1374015"/>
      </dsp:txXfrm>
    </dsp:sp>
    <dsp:sp modelId="{D6A6C611-FB16-4D80-84A4-DD12631028CA}">
      <dsp:nvSpPr>
        <dsp:cNvPr id="0" name=""/>
        <dsp:cNvSpPr/>
      </dsp:nvSpPr>
      <dsp:spPr>
        <a:xfrm rot="11447497">
          <a:off x="2702845" y="2354095"/>
          <a:ext cx="720997" cy="386170"/>
        </a:xfrm>
        <a:prstGeom prst="lef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57188-900B-4F8B-B4B6-1D0065B3119F}">
      <dsp:nvSpPr>
        <dsp:cNvPr id="0" name=""/>
        <dsp:cNvSpPr/>
      </dsp:nvSpPr>
      <dsp:spPr>
        <a:xfrm>
          <a:off x="2682628" y="3469603"/>
          <a:ext cx="1374015" cy="13740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속국</a:t>
          </a:r>
          <a:endParaRPr lang="ko-KR" altLang="en-US" sz="3400" b="1" kern="1200" dirty="0"/>
        </a:p>
      </dsp:txBody>
      <dsp:txXfrm>
        <a:off x="2682628" y="3469603"/>
        <a:ext cx="1374015" cy="1374015"/>
      </dsp:txXfrm>
    </dsp:sp>
    <dsp:sp modelId="{CD96472E-A47C-4782-89CF-5DB6ECA1B589}">
      <dsp:nvSpPr>
        <dsp:cNvPr id="0" name=""/>
        <dsp:cNvSpPr/>
      </dsp:nvSpPr>
      <dsp:spPr>
        <a:xfrm rot="2502503">
          <a:off x="1866159" y="3327431"/>
          <a:ext cx="720997" cy="386170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4313D-1BFA-43A3-8698-14D04B2DB221}">
      <dsp:nvSpPr>
        <dsp:cNvPr id="0" name=""/>
        <dsp:cNvSpPr/>
      </dsp:nvSpPr>
      <dsp:spPr>
        <a:xfrm>
          <a:off x="4084899" y="1917131"/>
          <a:ext cx="1354280" cy="13542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종속</a:t>
          </a:r>
          <a:endParaRPr lang="ko-KR" altLang="en-US" sz="3400" b="1" kern="1200" dirty="0"/>
        </a:p>
      </dsp:txBody>
      <dsp:txXfrm>
        <a:off x="4084899" y="1917131"/>
        <a:ext cx="1354280" cy="135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3F26-EE48-4DA3-ACB0-95CE332637F3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7CD0-EFB1-4BE3-9E29-575A3E0B62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7CD0-EFB1-4BE3-9E29-575A3E0B629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609D-D069-4E82-A301-49916F97A1BD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E1C2-B955-4555-AB89-A7D1B79666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My%20Pictures\&#49352;%20&#54260;&#45908;\&#54620;&#51068;&#44053;&#51228;&#48337;&#53444;100&#45380;%20&#49464;&#44228;&#44397;&#54617;&#50896;&#52397;&#45380;&#45800;%20&#51228;&#44277;%20&#46041;&#50689;&#49345;%20-%20&#54620;&#44397;&#51008;%20&#51068;&#48376;&#51032;%20&#49885;&#48124;&#51648;%20&#50689;&#49345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vod/vod.nhn?oid=055&amp;aid=00000486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hyperlink" Target="http://keywui.chosun.com/contents/section.view.keywui?mvSeqnum=189440&amp;cateCategoryId=101&amp;cateSubCategoryId=2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game.tv/pages/nol/nol_view.asp?menu_code=3321050&amp;bm_seq=202042" TargetMode="Externa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일본의 역사와 역사왜곡</a:t>
            </a:r>
            <a:endParaRPr lang="ko-KR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71670" y="3143248"/>
            <a:ext cx="4557722" cy="2500330"/>
          </a:xfrm>
        </p:spPr>
        <p:txBody>
          <a:bodyPr>
            <a:normAutofit/>
          </a:bodyPr>
          <a:lstStyle/>
          <a:p>
            <a:pPr algn="r"/>
            <a:r>
              <a:rPr lang="ko-KR" altLang="en-US" sz="2000" dirty="0" smtClean="0">
                <a:solidFill>
                  <a:schemeClr val="tx1"/>
                </a:solidFill>
              </a:rPr>
              <a:t>조원 </a:t>
            </a:r>
            <a:r>
              <a:rPr lang="en-US" altLang="ko-KR" sz="2000" dirty="0" smtClean="0">
                <a:solidFill>
                  <a:schemeClr val="tx1"/>
                </a:solidFill>
              </a:rPr>
              <a:t>: </a:t>
            </a:r>
            <a:r>
              <a:rPr lang="ko-KR" altLang="en-US" sz="1800" dirty="0" smtClean="0">
                <a:solidFill>
                  <a:schemeClr val="tx1"/>
                </a:solidFill>
              </a:rPr>
              <a:t>식품영양학과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20830288 </a:t>
            </a:r>
            <a:r>
              <a:rPr lang="ko-KR" altLang="en-US" sz="1800" dirty="0" smtClean="0">
                <a:solidFill>
                  <a:schemeClr val="tx1"/>
                </a:solidFill>
              </a:rPr>
              <a:t>강승주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        식품영양학과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20830424 </a:t>
            </a:r>
            <a:r>
              <a:rPr lang="ko-KR" altLang="en-US" sz="1800" dirty="0" smtClean="0">
                <a:solidFill>
                  <a:schemeClr val="tx1"/>
                </a:solidFill>
              </a:rPr>
              <a:t>이재영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사회복지학과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21018753 </a:t>
            </a:r>
            <a:r>
              <a:rPr lang="ko-KR" altLang="en-US" sz="1800" dirty="0" smtClean="0">
                <a:solidFill>
                  <a:schemeClr val="tx1"/>
                </a:solidFill>
              </a:rPr>
              <a:t>박지현</a:t>
            </a: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관광경영학과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20616949 </a:t>
            </a:r>
            <a:r>
              <a:rPr lang="ko-KR" altLang="en-US" sz="1800" dirty="0" smtClean="0">
                <a:solidFill>
                  <a:schemeClr val="tx1"/>
                </a:solidFill>
              </a:rPr>
              <a:t>최희진</a:t>
            </a: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보험금융학과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20850323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정운비</a:t>
            </a:r>
            <a:endParaRPr lang="ko-KR" altLang="en-US" sz="1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무역학과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20850158 </a:t>
            </a:r>
            <a:r>
              <a:rPr lang="ko-KR" altLang="en-US" sz="1800" dirty="0" smtClean="0">
                <a:solidFill>
                  <a:schemeClr val="tx1"/>
                </a:solidFill>
              </a:rPr>
              <a:t>장   량</a:t>
            </a:r>
          </a:p>
          <a:p>
            <a:pPr algn="r"/>
            <a:r>
              <a:rPr lang="ko-KR" altLang="en-US" sz="1800" dirty="0" smtClean="0">
                <a:solidFill>
                  <a:schemeClr val="tx1"/>
                </a:solidFill>
              </a:rPr>
              <a:t>무역학과 </a:t>
            </a:r>
            <a:r>
              <a:rPr lang="en-US" altLang="ko-KR" sz="1800" dirty="0" smtClean="0">
                <a:solidFill>
                  <a:schemeClr val="tx1"/>
                </a:solidFill>
              </a:rPr>
              <a:t>20850187 </a:t>
            </a:r>
            <a:r>
              <a:rPr lang="ko-KR" altLang="en-US" sz="1800" dirty="0" smtClean="0">
                <a:solidFill>
                  <a:schemeClr val="tx1"/>
                </a:solidFill>
              </a:rPr>
              <a:t>채  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뢰</a:t>
            </a:r>
            <a:endParaRPr lang="ko-KR" altLang="en-US" sz="1800" dirty="0" smtClean="0">
              <a:solidFill>
                <a:schemeClr val="tx1"/>
              </a:solidFill>
            </a:endParaRPr>
          </a:p>
          <a:p>
            <a:pPr algn="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335758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4000" b="1" dirty="0" smtClean="0"/>
              <a:t>한국강제병탄</a:t>
            </a:r>
            <a:endParaRPr lang="ko-KR" altLang="en-US" sz="4000" b="1" dirty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1500166" y="1643050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25717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/>
              <a:t>일본이 한국을 병탄하기 위한 마지막 조치로 강행한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개항의 조약</a:t>
            </a:r>
            <a:endParaRPr lang="ko-KR" altLang="en-US" sz="2000" b="1" dirty="0"/>
          </a:p>
        </p:txBody>
      </p:sp>
      <p:sp>
        <p:nvSpPr>
          <p:cNvPr id="5" name="직사각형 4"/>
          <p:cNvSpPr/>
          <p:nvPr/>
        </p:nvSpPr>
        <p:spPr>
          <a:xfrm>
            <a:off x="3621420" y="1752313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>
                <a:solidFill>
                  <a:prstClr val="white"/>
                </a:solidFill>
              </a:rPr>
              <a:t>정미 </a:t>
            </a:r>
            <a:r>
              <a:rPr lang="en-US" altLang="ko-KR" sz="3200" dirty="0">
                <a:solidFill>
                  <a:prstClr val="white"/>
                </a:solidFill>
              </a:rPr>
              <a:t>7</a:t>
            </a:r>
            <a:r>
              <a:rPr lang="ko-KR" altLang="en-US" sz="3200" dirty="0">
                <a:solidFill>
                  <a:prstClr val="white"/>
                </a:solidFill>
              </a:rPr>
              <a:t>조약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000" b="1" dirty="0" smtClean="0">
                <a:solidFill>
                  <a:schemeClr val="accent5"/>
                </a:solidFill>
              </a:rPr>
              <a:t>정미 </a:t>
            </a:r>
            <a:r>
              <a:rPr lang="en-US" altLang="ko-KR" sz="4000" b="1" dirty="0" smtClean="0">
                <a:solidFill>
                  <a:schemeClr val="accent5"/>
                </a:solidFill>
              </a:rPr>
              <a:t>7 </a:t>
            </a:r>
            <a:r>
              <a:rPr lang="ko-KR" altLang="en-US" sz="4000" b="1" dirty="0" smtClean="0">
                <a:solidFill>
                  <a:schemeClr val="accent5"/>
                </a:solidFill>
              </a:rPr>
              <a:t>조약</a:t>
            </a:r>
            <a:endParaRPr lang="ko-KR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2910" y="3286124"/>
            <a:ext cx="792961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2800" b="1" dirty="0"/>
              <a:t>대한제국의 입법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사법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행정부를 </a:t>
            </a:r>
            <a:r>
              <a:rPr lang="ko-KR" altLang="en-US" sz="2800" b="1" dirty="0"/>
              <a:t>비롯해 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황제의 </a:t>
            </a:r>
            <a:r>
              <a:rPr lang="ko-KR" altLang="en-US" sz="2800" b="1" dirty="0"/>
              <a:t>권한까지 모다 일제가 통치한다는 것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71472" y="464344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일제에 </a:t>
            </a:r>
            <a:r>
              <a:rPr lang="ko-KR" altLang="en-US" sz="2800" dirty="0"/>
              <a:t>반항하는 운동을 </a:t>
            </a:r>
            <a:r>
              <a:rPr lang="ko-KR" altLang="en-US" sz="2800" dirty="0" smtClean="0"/>
              <a:t>일으킴</a:t>
            </a:r>
            <a:r>
              <a:rPr lang="en-US" altLang="ko-KR" sz="2800" dirty="0" smtClean="0"/>
              <a:t> </a:t>
            </a:r>
            <a:endParaRPr lang="ko-KR" altLang="en-US" sz="2800" dirty="0"/>
          </a:p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조국을 </a:t>
            </a:r>
            <a:r>
              <a:rPr lang="ko-KR" altLang="en-US" sz="2800" dirty="0"/>
              <a:t>수호하기 위해 </a:t>
            </a:r>
            <a:r>
              <a:rPr lang="ko-KR" altLang="en-US" sz="2800" dirty="0" smtClean="0"/>
              <a:t>애국단체 조직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4630" y="2214554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170184" y="3571876"/>
            <a:ext cx="38779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①일본의 </a:t>
            </a:r>
            <a:r>
              <a:rPr lang="ko-KR" altLang="en-US" sz="2000" dirty="0"/>
              <a:t>안정과 만주의 권익을 </a:t>
            </a:r>
            <a:endParaRPr lang="en-US" altLang="ko-KR" sz="2000" dirty="0" smtClean="0"/>
          </a:p>
          <a:p>
            <a:r>
              <a:rPr lang="ko-KR" altLang="en-US" sz="2000" dirty="0" smtClean="0"/>
              <a:t>   방위하기 </a:t>
            </a:r>
            <a:r>
              <a:rPr lang="ko-KR" altLang="en-US" sz="2000" dirty="0"/>
              <a:t>위해 </a:t>
            </a:r>
            <a:r>
              <a:rPr lang="ko-KR" altLang="en-US" sz="2000" dirty="0" smtClean="0"/>
              <a:t>필요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 smtClean="0"/>
          </a:p>
          <a:p>
            <a:r>
              <a:rPr lang="ko-KR" altLang="en-US" sz="2000" dirty="0" smtClean="0"/>
              <a:t>②영국</a:t>
            </a:r>
            <a:r>
              <a:rPr lang="en-US" altLang="ko-KR" sz="2000" dirty="0"/>
              <a:t>, </a:t>
            </a:r>
            <a:r>
              <a:rPr lang="ko-KR" altLang="en-US" sz="2000" dirty="0"/>
              <a:t>미국</a:t>
            </a:r>
            <a:r>
              <a:rPr lang="en-US" altLang="ko-KR" sz="2000" dirty="0"/>
              <a:t>, </a:t>
            </a:r>
            <a:r>
              <a:rPr lang="ko-KR" altLang="en-US" sz="2000" dirty="0"/>
              <a:t>러시아 </a:t>
            </a:r>
            <a:r>
              <a:rPr lang="en-US" altLang="ko-KR" sz="2000" dirty="0"/>
              <a:t>3</a:t>
            </a:r>
            <a:r>
              <a:rPr lang="ko-KR" altLang="en-US" sz="2000" dirty="0"/>
              <a:t>국은 </a:t>
            </a:r>
            <a:endParaRPr lang="en-US" altLang="ko-KR" sz="2000" dirty="0" smtClean="0"/>
          </a:p>
          <a:p>
            <a:r>
              <a:rPr lang="ko-KR" altLang="en-US" sz="2000" dirty="0" smtClean="0"/>
              <a:t>   이의를 </a:t>
            </a:r>
            <a:r>
              <a:rPr lang="ko-KR" altLang="en-US" sz="2000" dirty="0" err="1" smtClean="0"/>
              <a:t>제기하지않음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③한국병탄이 </a:t>
            </a:r>
            <a:r>
              <a:rPr lang="ko-KR" altLang="en-US" sz="2000" dirty="0"/>
              <a:t>동아시아를 </a:t>
            </a:r>
            <a:r>
              <a:rPr lang="ko-KR" altLang="en-US" sz="2000" dirty="0" smtClean="0"/>
              <a:t>안정</a:t>
            </a:r>
            <a:endParaRPr lang="ko-KR" altLang="en-US" sz="2000" dirty="0"/>
          </a:p>
        </p:txBody>
      </p:sp>
      <p:pic>
        <p:nvPicPr>
          <p:cNvPr id="6" name="그림 5" descr="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728" y="2214554"/>
            <a:ext cx="124777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5158" y="3571876"/>
            <a:ext cx="3544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① 침략행위와 강제성 은폐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② 국제관계원칙에 </a:t>
            </a:r>
            <a:r>
              <a:rPr lang="ko-KR" altLang="en-US" sz="2000" dirty="0"/>
              <a:t>따라 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합법적인 </a:t>
            </a:r>
            <a:r>
              <a:rPr lang="ko-KR" altLang="en-US" sz="2000" dirty="0"/>
              <a:t>것으로 </a:t>
            </a:r>
            <a:r>
              <a:rPr lang="ko-KR" altLang="en-US" sz="2000" dirty="0" smtClean="0"/>
              <a:t>허위기술</a:t>
            </a:r>
            <a:endParaRPr lang="en-US" altLang="ko-KR" sz="2000" dirty="0" smtClean="0"/>
          </a:p>
          <a:p>
            <a:endParaRPr lang="ko-KR" altLang="en-US" sz="2000" dirty="0"/>
          </a:p>
          <a:p>
            <a:r>
              <a:rPr lang="ko-KR" altLang="en-US" sz="2000" dirty="0" smtClean="0"/>
              <a:t>③ 극소수친일파 부각 기술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95730" y="3214686"/>
            <a:ext cx="1317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rgbClr val="C00000"/>
                </a:solidFill>
                <a:latin typeface="바른돋움Pro 3" pitchFamily="18" charset="-127"/>
                <a:ea typeface="바른돋움Pro 3" pitchFamily="18" charset="-127"/>
              </a:rPr>
              <a:t>VS</a:t>
            </a:r>
            <a:endParaRPr lang="ko-KR" altLang="en-US" sz="7200" dirty="0">
              <a:solidFill>
                <a:srgbClr val="C00000"/>
              </a:solidFill>
              <a:latin typeface="바른돋움Pro 3" pitchFamily="18" charset="-127"/>
              <a:ea typeface="바른돋움Pro 3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2786082" cy="1143000"/>
          </a:xfrm>
        </p:spPr>
        <p:txBody>
          <a:bodyPr>
            <a:normAutofit/>
          </a:bodyPr>
          <a:lstStyle/>
          <a:p>
            <a:r>
              <a:rPr lang="en-US" altLang="ko-K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MOVIE</a:t>
            </a:r>
            <a:endParaRPr lang="ko-KR" altLang="en-US" sz="5400" dirty="0"/>
          </a:p>
        </p:txBody>
      </p:sp>
      <p:pic>
        <p:nvPicPr>
          <p:cNvPr id="12" name="한일강제병탄100년 세계국학원청년단 제공 동영상 - 한국은 일본의 식민지 영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7572428" cy="505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335758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sz="4000" dirty="0" smtClean="0"/>
              <a:t>韩国强制合并</a:t>
            </a:r>
            <a:endParaRPr lang="ko-KR" altLang="en-US" sz="4000" b="1" dirty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1500166" y="1643050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25717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/>
              <a:t>일본이 한국을 병탄하기 위한 마지막 조치로 강행한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개항의 조약</a:t>
            </a:r>
            <a:endParaRPr lang="ko-KR" altLang="en-US" sz="2000" b="1" dirty="0"/>
          </a:p>
        </p:txBody>
      </p:sp>
      <p:sp>
        <p:nvSpPr>
          <p:cNvPr id="5" name="직사각형 4"/>
          <p:cNvSpPr/>
          <p:nvPr/>
        </p:nvSpPr>
        <p:spPr>
          <a:xfrm>
            <a:off x="3621420" y="1752313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>
                <a:solidFill>
                  <a:prstClr val="white"/>
                </a:solidFill>
              </a:rPr>
              <a:t>정미 </a:t>
            </a:r>
            <a:r>
              <a:rPr lang="en-US" altLang="ko-KR" sz="3200" dirty="0">
                <a:solidFill>
                  <a:prstClr val="white"/>
                </a:solidFill>
              </a:rPr>
              <a:t>7</a:t>
            </a:r>
            <a:r>
              <a:rPr lang="ko-KR" altLang="en-US" sz="3200" dirty="0">
                <a:solidFill>
                  <a:prstClr val="white"/>
                </a:solidFill>
              </a:rPr>
              <a:t>조약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dirty="0" smtClean="0"/>
              <a:t>早</a:t>
            </a:r>
            <a:r>
              <a:rPr lang="en-US" altLang="zh-CN" sz="4000" dirty="0" smtClean="0"/>
              <a:t>7</a:t>
            </a:r>
            <a:r>
              <a:rPr lang="zh-CN" altLang="en-US" sz="4000" dirty="0" smtClean="0"/>
              <a:t>条约</a:t>
            </a:r>
            <a:endParaRPr lang="ko-KR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2910" y="3286124"/>
            <a:ext cx="792961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/>
              <a:t>大韩帝国的立法、司法、政府在内的皇帝的权力由日本帝国主义统治</a:t>
            </a:r>
            <a:endParaRPr lang="ko-KR" altLang="en-US" sz="28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571472" y="464344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- </a:t>
            </a:r>
            <a:r>
              <a:rPr lang="zh-CN" altLang="en-US" sz="2800" dirty="0" smtClean="0"/>
              <a:t>引起反抗日本帝国主义的运动</a:t>
            </a:r>
            <a:endParaRPr lang="ko-KR" altLang="en-US" sz="2800" dirty="0"/>
          </a:p>
          <a:p>
            <a:r>
              <a:rPr lang="en-US" altLang="ko-KR" sz="2800" dirty="0" smtClean="0"/>
              <a:t>-</a:t>
            </a:r>
            <a:r>
              <a:rPr lang="zh-CN" altLang="en-US" sz="2800" dirty="0" smtClean="0"/>
              <a:t> 守护祖国的爱国团体组织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4630" y="2214554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170184" y="3571876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①</a:t>
            </a:r>
            <a:r>
              <a:rPr lang="zh-CN" altLang="en-US" sz="2000" dirty="0" smtClean="0"/>
              <a:t>日本的稳定和满洲的权益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r>
              <a:rPr lang="ko-KR" altLang="en-US" sz="2000" dirty="0" smtClean="0"/>
              <a:t>②</a:t>
            </a:r>
            <a:r>
              <a:rPr lang="zh-CN" altLang="en-US" sz="2000" dirty="0" smtClean="0"/>
              <a:t>英国、美国、俄罗斯三国</a:t>
            </a:r>
          </a:p>
          <a:p>
            <a:r>
              <a:rPr lang="zh-CN" altLang="en-US" sz="2000" dirty="0" smtClean="0"/>
              <a:t>没有提出异议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③</a:t>
            </a:r>
            <a:r>
              <a:rPr lang="zh-CN" altLang="en-US" sz="2000" dirty="0" smtClean="0"/>
              <a:t>吞并韩国使得东亚稳定</a:t>
            </a:r>
            <a:endParaRPr lang="ko-KR" altLang="en-US" sz="2000" dirty="0"/>
          </a:p>
        </p:txBody>
      </p:sp>
      <p:pic>
        <p:nvPicPr>
          <p:cNvPr id="6" name="그림 5" descr="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728" y="2214554"/>
            <a:ext cx="124777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5158" y="3571876"/>
            <a:ext cx="37753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①</a:t>
            </a:r>
            <a:r>
              <a:rPr lang="zh-CN" altLang="en-US" sz="2000" dirty="0" smtClean="0"/>
              <a:t>侵略行为和强制性隐瞒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②</a:t>
            </a:r>
            <a:r>
              <a:rPr lang="zh-CN" altLang="en-US" sz="2000" dirty="0" smtClean="0"/>
              <a:t>根据国际关系原则这是虚假捏</a:t>
            </a:r>
            <a:endParaRPr lang="en-US" altLang="zh-CN" sz="2000" dirty="0" smtClean="0"/>
          </a:p>
          <a:p>
            <a:r>
              <a:rPr lang="zh-CN" altLang="en-US" sz="2000" dirty="0" smtClean="0"/>
              <a:t>造行为</a:t>
            </a:r>
            <a:endParaRPr lang="en-US" altLang="zh-CN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</a:p>
          <a:p>
            <a:endParaRPr lang="ko-KR" altLang="en-US" sz="2000" dirty="0"/>
          </a:p>
          <a:p>
            <a:r>
              <a:rPr lang="ko-KR" altLang="en-US" sz="2000" dirty="0" smtClean="0"/>
              <a:t>③ </a:t>
            </a:r>
            <a:r>
              <a:rPr lang="zh-CN" altLang="en-US" sz="2000" dirty="0" smtClean="0"/>
              <a:t>极少数亲日派塑造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95730" y="3214686"/>
            <a:ext cx="1317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rgbClr val="C00000"/>
                </a:solidFill>
                <a:latin typeface="바른돋움Pro 3" pitchFamily="18" charset="-127"/>
                <a:ea typeface="바른돋움Pro 3" pitchFamily="18" charset="-127"/>
              </a:rPr>
              <a:t>VS</a:t>
            </a:r>
            <a:endParaRPr lang="ko-KR" altLang="en-US" sz="7200" dirty="0">
              <a:solidFill>
                <a:srgbClr val="C00000"/>
              </a:solidFill>
              <a:latin typeface="바른돋움Pro 3" pitchFamily="18" charset="-127"/>
              <a:ea typeface="바른돋움Pro 3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285752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4000" b="1" smtClean="0"/>
              <a:t>태평양전쟁</a:t>
            </a:r>
            <a:endParaRPr lang="ko-KR" altLang="en-US" sz="4000" b="1" dirty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1500166" y="1643050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500306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2571736" y="178592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①일본이 백인종 격파</a:t>
            </a:r>
            <a:endParaRPr lang="en-US" altLang="ko-KR" sz="2800" b="1" dirty="0" smtClean="0"/>
          </a:p>
          <a:p>
            <a:r>
              <a:rPr lang="en-US" altLang="ko-KR" dirty="0" smtClean="0"/>
              <a:t>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아시아인에게 </a:t>
            </a:r>
            <a:r>
              <a:rPr lang="ko-KR" altLang="en-US" sz="2000" dirty="0"/>
              <a:t>꿈과 </a:t>
            </a:r>
            <a:r>
              <a:rPr lang="ko-KR" altLang="en-US" sz="2000" dirty="0" smtClean="0"/>
              <a:t>용기부여</a:t>
            </a:r>
            <a:endParaRPr lang="ko-KR" altLang="en-US" dirty="0"/>
          </a:p>
          <a:p>
            <a:endParaRPr lang="en-US" altLang="ko-KR" sz="2000" dirty="0" smtClean="0"/>
          </a:p>
          <a:p>
            <a:r>
              <a:rPr lang="ko-KR" altLang="en-US" sz="2800" b="1" dirty="0" smtClean="0"/>
              <a:t>②</a:t>
            </a:r>
            <a:r>
              <a:rPr lang="ko-KR" altLang="en-US" sz="2800" b="1" dirty="0"/>
              <a:t> 일본의 침략이 </a:t>
            </a:r>
            <a:r>
              <a:rPr lang="ko-KR" altLang="en-US" sz="2800" b="1" dirty="0" smtClean="0"/>
              <a:t>아시아 </a:t>
            </a:r>
            <a:r>
              <a:rPr lang="ko-KR" altLang="en-US" sz="2800" b="1" dirty="0"/>
              <a:t>독립에 기여</a:t>
            </a:r>
          </a:p>
          <a:p>
            <a:endParaRPr lang="en-US" altLang="ko-KR" sz="2000" dirty="0" smtClean="0"/>
          </a:p>
          <a:p>
            <a:r>
              <a:rPr lang="ko-KR" altLang="en-US" sz="2800" b="1" dirty="0" smtClean="0"/>
              <a:t>③</a:t>
            </a:r>
            <a:r>
              <a:rPr lang="ko-KR" altLang="en-US" sz="2800" b="1" dirty="0"/>
              <a:t> </a:t>
            </a:r>
            <a:r>
              <a:rPr lang="ko-KR" altLang="en-US" sz="2800" b="1" dirty="0" smtClean="0"/>
              <a:t>대동아전쟁으로 표기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대동아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동아시아 </a:t>
            </a:r>
            <a:r>
              <a:rPr lang="en-US" altLang="ko-KR" sz="2400" b="1" dirty="0" smtClean="0"/>
              <a:t>+ </a:t>
            </a:r>
            <a:r>
              <a:rPr lang="ko-KR" altLang="en-US" sz="2400" b="1" dirty="0" smtClean="0"/>
              <a:t>동아시아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슬로건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대동아공영권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잘 못사는 나라까지 함께 잘살아보자 →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무차별 침략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249299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ko-KR" altLang="en-US" sz="3600" b="1" dirty="0" smtClean="0"/>
              <a:t>대동아전쟁</a:t>
            </a:r>
            <a:endParaRPr lang="en-US" altLang="ko-K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Administrator\바탕 화면\역사왜곡\사진여러가지요_-강승주\가미카제특공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3714750" cy="31242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857752" y="571480"/>
            <a:ext cx="407196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ko-KR" altLang="en-US" sz="4000" b="1" dirty="0" err="1" smtClean="0"/>
              <a:t>가미카제특공대</a:t>
            </a:r>
            <a:endParaRPr lang="ko-KR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6864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 세계대전 때 폭탄이 장착된 비행기를 몰고</a:t>
            </a:r>
            <a:endParaRPr lang="en-US" altLang="ko-KR" sz="2400" b="1" dirty="0" smtClean="0"/>
          </a:p>
          <a:p>
            <a:endParaRPr lang="en-US" altLang="ko-KR" sz="600" b="1" dirty="0" smtClean="0"/>
          </a:p>
          <a:p>
            <a:r>
              <a:rPr lang="ko-KR" altLang="en-US" sz="2400" b="1" dirty="0" smtClean="0"/>
              <a:t>자살 공격을 한 일본군 특공대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292893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/>
              <a:t>神</a:t>
            </a:r>
            <a:endParaRPr lang="ko-KR" alt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92893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/>
              <a:t>風</a:t>
            </a:r>
            <a:endParaRPr lang="ko-KR" alt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4071942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신이 일으키는 바람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1622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역사왜곡의 중심</a:t>
            </a:r>
            <a:r>
              <a:rPr lang="en-US" altLang="ko-K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역사교과서</a:t>
            </a:r>
            <a:endParaRPr lang="ko-KR" altLang="en-US" sz="4000" dirty="0"/>
          </a:p>
        </p:txBody>
      </p:sp>
      <p:pic>
        <p:nvPicPr>
          <p:cNvPr id="6" name="내용 개체 틀 5" descr="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5000625" cy="3314700"/>
          </a:xfrm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192882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바른돋움Pro 3" pitchFamily="18" charset="-127"/>
                <a:ea typeface="바른돋움Pro 3" pitchFamily="18" charset="-127"/>
              </a:rPr>
              <a:t>역사</a:t>
            </a:r>
            <a:endParaRPr lang="en-US" altLang="ko-KR" sz="3600" dirty="0" smtClean="0">
              <a:latin typeface="바른돋움Pro 3" pitchFamily="18" charset="-127"/>
              <a:ea typeface="바른돋움Pro 3" pitchFamily="18" charset="-127"/>
            </a:endParaRPr>
          </a:p>
          <a:p>
            <a:pPr algn="ctr"/>
            <a:r>
              <a:rPr lang="ko-KR" altLang="en-US" sz="3600" dirty="0" smtClean="0">
                <a:latin typeface="바른돋움Pro 3" pitchFamily="18" charset="-127"/>
                <a:ea typeface="바른돋움Pro 3" pitchFamily="18" charset="-127"/>
              </a:rPr>
              <a:t>교과서</a:t>
            </a:r>
            <a:endParaRPr lang="ko-KR" altLang="en-US" sz="3600" dirty="0">
              <a:latin typeface="바른돋움Pro 3" pitchFamily="18" charset="-127"/>
              <a:ea typeface="바른돋움Pro 3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572140"/>
            <a:ext cx="5852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j-lt"/>
              </a:rPr>
              <a:t>인간이 거쳐온 모습과 사실들을 </a:t>
            </a:r>
            <a:endParaRPr lang="en-US" altLang="ko-KR" sz="2400" b="1" dirty="0" smtClean="0">
              <a:latin typeface="+mj-lt"/>
            </a:endParaRPr>
          </a:p>
          <a:p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학생들에게 가르치기 위하여 </a:t>
            </a:r>
            <a:r>
              <a:rPr lang="ko-KR" altLang="en-US" sz="2400" b="1" dirty="0" smtClean="0">
                <a:latin typeface="+mj-lt"/>
              </a:rPr>
              <a:t>편찬된 도서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1357298"/>
            <a:ext cx="13388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전체동영상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  <p:bldP spid="7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500306"/>
            <a:ext cx="45127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① 미국장병들이 두려움을 느낌</a:t>
            </a:r>
          </a:p>
          <a:p>
            <a:endParaRPr lang="en-US" altLang="ko-KR" sz="2400" b="1" dirty="0" smtClean="0"/>
          </a:p>
          <a:p>
            <a:r>
              <a:rPr lang="ko-KR" altLang="en-US" sz="2400" b="1" dirty="0" smtClean="0"/>
              <a:t>② 존경하는 마음까지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갖게되었다고</a:t>
            </a:r>
            <a:r>
              <a:rPr lang="ko-KR" altLang="en-US" sz="2400" b="1" dirty="0" smtClean="0"/>
              <a:t> 기술</a:t>
            </a:r>
          </a:p>
          <a:p>
            <a:endParaRPr lang="ko-KR" altLang="en-US" sz="2400" b="1" dirty="0"/>
          </a:p>
          <a:p>
            <a:r>
              <a:rPr lang="ko-KR" altLang="en-US" sz="2400" b="1" dirty="0" smtClean="0"/>
              <a:t>③ </a:t>
            </a:r>
            <a:r>
              <a:rPr lang="ko-KR" altLang="en-US" sz="2400" b="1" dirty="0" err="1" smtClean="0"/>
              <a:t>가미카제의</a:t>
            </a:r>
            <a:r>
              <a:rPr lang="ko-KR" altLang="en-US" sz="2400" b="1" dirty="0" smtClean="0"/>
              <a:t> 행동을 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  찬양하고 긍정적으로 평가</a:t>
            </a:r>
          </a:p>
          <a:p>
            <a:endParaRPr lang="ko-KR" alt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310362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335758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4000" b="1" dirty="0" err="1" smtClean="0"/>
              <a:t>한반도위협설</a:t>
            </a:r>
            <a:endParaRPr lang="ko-KR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5725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조선반도 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일본을 향해 대륙에서 돌출돼 있는 ‘팔뚝’</a:t>
            </a:r>
          </a:p>
        </p:txBody>
      </p:sp>
      <p:graphicFrame>
        <p:nvGraphicFramePr>
          <p:cNvPr id="6" name="다이어그램 5"/>
          <p:cNvGraphicFramePr/>
          <p:nvPr/>
        </p:nvGraphicFramePr>
        <p:xfrm>
          <a:off x="1500166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오각형 11"/>
          <p:cNvSpPr/>
          <p:nvPr/>
        </p:nvSpPr>
        <p:spPr>
          <a:xfrm>
            <a:off x="1152500" y="4714884"/>
            <a:ext cx="3214710" cy="17859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한반도 </a:t>
            </a:r>
            <a:r>
              <a:rPr lang="ko-KR" altLang="en-US" sz="3200" b="1" dirty="0" err="1" smtClean="0"/>
              <a:t>위협설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강조</a:t>
            </a:r>
            <a:endParaRPr lang="ko-KR" altLang="en-US" sz="3200" b="1" dirty="0"/>
          </a:p>
        </p:txBody>
      </p:sp>
      <p:sp>
        <p:nvSpPr>
          <p:cNvPr id="15" name="오각형 14"/>
          <p:cNvSpPr/>
          <p:nvPr/>
        </p:nvSpPr>
        <p:spPr>
          <a:xfrm flipH="1">
            <a:off x="4581524" y="4714884"/>
            <a:ext cx="3562376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/>
              <a:t> </a:t>
            </a:r>
            <a:r>
              <a:rPr lang="ko-KR" altLang="en-US" sz="3200" b="1" dirty="0" smtClean="0"/>
              <a:t>조선침략 당위성</a:t>
            </a:r>
            <a:endParaRPr lang="ko-KR" altLang="en-US" sz="3200" b="1" dirty="0"/>
          </a:p>
        </p:txBody>
      </p:sp>
      <p:sp>
        <p:nvSpPr>
          <p:cNvPr id="16" name="오각형 15"/>
          <p:cNvSpPr/>
          <p:nvPr/>
        </p:nvSpPr>
        <p:spPr>
          <a:xfrm flipH="1">
            <a:off x="4438648" y="5500702"/>
            <a:ext cx="3705252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   청일전쟁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러일전쟁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자위전쟁으로 합리화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0628" y="571480"/>
            <a:ext cx="385765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4000" b="1" dirty="0" err="1" smtClean="0"/>
              <a:t>난징대학살사건</a:t>
            </a:r>
            <a:endParaRPr lang="ko-KR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일본군이 중국 만주에서 </a:t>
            </a:r>
            <a:r>
              <a:rPr lang="ko-KR" altLang="en-US" sz="2400" b="1" dirty="0" err="1" smtClean="0"/>
              <a:t>난징으로</a:t>
            </a:r>
            <a:r>
              <a:rPr lang="ko-KR" altLang="en-US" sz="2400" b="1" dirty="0" smtClean="0"/>
              <a:t> 진격 중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 약 </a:t>
            </a:r>
            <a:r>
              <a:rPr lang="en-US" altLang="ko-KR" sz="2400" b="1" dirty="0" smtClean="0"/>
              <a:t>30</a:t>
            </a:r>
            <a:r>
              <a:rPr lang="ko-KR" altLang="en-US" sz="2400" b="1" dirty="0" smtClean="0"/>
              <a:t>만 명 살해</a:t>
            </a:r>
            <a:endParaRPr lang="en-US" altLang="ko-KR" sz="2400" b="1" dirty="0" smtClean="0"/>
          </a:p>
          <a:p>
            <a:r>
              <a:rPr lang="ko-KR" altLang="en-US" sz="2400" b="1" dirty="0" err="1" smtClean="0"/>
              <a:t>난징</a:t>
            </a:r>
            <a:r>
              <a:rPr lang="ko-KR" altLang="en-US" sz="2400" b="1" dirty="0" smtClean="0"/>
              <a:t> 점령 뒤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 약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만 </a:t>
            </a:r>
            <a:r>
              <a:rPr lang="en-US" altLang="ko-KR" sz="2400" b="1" dirty="0" smtClean="0"/>
              <a:t>2000</a:t>
            </a:r>
            <a:r>
              <a:rPr lang="ko-KR" altLang="en-US" sz="2400" b="1" dirty="0" smtClean="0"/>
              <a:t>명 살해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3143248"/>
            <a:ext cx="54489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3600" b="1" dirty="0" err="1" smtClean="0"/>
              <a:t>난징대학살사건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= </a:t>
            </a:r>
            <a:r>
              <a:rPr lang="ko-KR" altLang="en-US" sz="3600" b="1" dirty="0" smtClean="0"/>
              <a:t>대학살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199" y="4578502"/>
            <a:ext cx="6471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전쟁 </a:t>
            </a:r>
            <a:r>
              <a:rPr lang="ko-KR" altLang="en-US" sz="2000" b="1" dirty="0" err="1" smtClean="0"/>
              <a:t>중이였으므로</a:t>
            </a:r>
            <a:r>
              <a:rPr lang="ko-KR" altLang="en-US" sz="2000" b="1" dirty="0" smtClean="0"/>
              <a:t> 얼마간의 살해가 있었다 하더라도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인종대학살과 같은 것은 아니다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5199" y="5435758"/>
            <a:ext cx="402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b="1" dirty="0" err="1" smtClean="0"/>
              <a:t>시미즈서원과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니혼서적만이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희생자 수가 </a:t>
            </a:r>
            <a:r>
              <a:rPr lang="en-US" altLang="ko-KR" sz="2000" b="1" dirty="0" smtClean="0"/>
              <a:t>20</a:t>
            </a:r>
            <a:r>
              <a:rPr lang="ko-KR" altLang="en-US" sz="2000" b="1" dirty="0" err="1" smtClean="0"/>
              <a:t>만명</a:t>
            </a:r>
            <a:r>
              <a:rPr lang="en-US" altLang="ko-KR" sz="2000" b="1" dirty="0" smtClean="0"/>
              <a:t>, 30</a:t>
            </a:r>
            <a:r>
              <a:rPr lang="ko-KR" altLang="en-US" sz="2000" b="1" dirty="0" err="1" smtClean="0"/>
              <a:t>만명언급</a:t>
            </a:r>
            <a:endParaRPr lang="ko-KR" altLang="en-US" sz="2000" b="1" dirty="0" smtClean="0"/>
          </a:p>
        </p:txBody>
      </p:sp>
      <p:pic>
        <p:nvPicPr>
          <p:cNvPr id="11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4929198"/>
            <a:ext cx="1247775" cy="838200"/>
          </a:xfrm>
        </p:spPr>
      </p:pic>
      <p:pic>
        <p:nvPicPr>
          <p:cNvPr id="13" name="그림 12" descr="난징에 입성하는 일본군  난징대학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357298"/>
            <a:ext cx="5700742" cy="4677532"/>
          </a:xfrm>
          <a:prstGeom prst="rect">
            <a:avLst/>
          </a:prstGeom>
        </p:spPr>
      </p:pic>
      <p:pic>
        <p:nvPicPr>
          <p:cNvPr id="14" name="그림 13" descr="난징대학살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00174"/>
            <a:ext cx="3933825" cy="4162425"/>
          </a:xfrm>
          <a:prstGeom prst="rect">
            <a:avLst/>
          </a:prstGeom>
        </p:spPr>
      </p:pic>
      <p:pic>
        <p:nvPicPr>
          <p:cNvPr id="15" name="그림 14" descr="난징대학살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500174"/>
            <a:ext cx="2971800" cy="4200525"/>
          </a:xfrm>
          <a:prstGeom prst="rect">
            <a:avLst/>
          </a:prstGeom>
        </p:spPr>
      </p:pic>
      <p:pic>
        <p:nvPicPr>
          <p:cNvPr id="16" name="그림 15" descr="난징대학살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00042"/>
            <a:ext cx="3728868" cy="602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285752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sz="4000" b="1" dirty="0" smtClean="0"/>
              <a:t>太平洋战争</a:t>
            </a:r>
            <a:endParaRPr lang="ko-KR" altLang="en-US" sz="4000" b="1" dirty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1500166" y="1643050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500306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2571736" y="1785926"/>
            <a:ext cx="63579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①</a:t>
            </a:r>
            <a:r>
              <a:rPr lang="zh-CN" altLang="en-US" sz="2800" b="1" dirty="0" smtClean="0"/>
              <a:t>日本击败白色人种</a:t>
            </a:r>
            <a:endParaRPr lang="en-US" altLang="ko-KR" sz="2800" b="1" dirty="0" smtClean="0"/>
          </a:p>
          <a:p>
            <a:r>
              <a:rPr lang="en-US" altLang="ko-KR" dirty="0" smtClean="0"/>
              <a:t>   </a:t>
            </a:r>
            <a:r>
              <a:rPr lang="en-US" altLang="ko-KR" sz="2000" dirty="0" smtClean="0"/>
              <a:t>-</a:t>
            </a:r>
            <a:r>
              <a:rPr lang="zh-CN" altLang="en-US" sz="2000" dirty="0" smtClean="0"/>
              <a:t>实现了亚洲人的梦想以及赋予了勇气</a:t>
            </a:r>
            <a:endParaRPr lang="ko-KR" altLang="en-US" dirty="0"/>
          </a:p>
          <a:p>
            <a:endParaRPr lang="en-US" altLang="ko-KR" sz="2000" dirty="0" smtClean="0"/>
          </a:p>
          <a:p>
            <a:r>
              <a:rPr lang="ko-KR" altLang="en-US" sz="2800" b="1" dirty="0" smtClean="0"/>
              <a:t>②</a:t>
            </a:r>
            <a:r>
              <a:rPr lang="ko-KR" altLang="en-US" sz="2800" b="1" dirty="0"/>
              <a:t> </a:t>
            </a:r>
            <a:r>
              <a:rPr lang="zh-CN" altLang="en-US" sz="2800" b="1" dirty="0" smtClean="0"/>
              <a:t>日本的侵略客观上促使亚洲各国脱离西方的殖民</a:t>
            </a:r>
            <a:endParaRPr lang="ko-KR" altLang="en-US" sz="2800" b="1" dirty="0"/>
          </a:p>
          <a:p>
            <a:endParaRPr lang="en-US" altLang="ko-KR" sz="2000" dirty="0" smtClean="0"/>
          </a:p>
          <a:p>
            <a:r>
              <a:rPr lang="ko-KR" altLang="en-US" sz="2800" b="1" dirty="0" smtClean="0"/>
              <a:t>③</a:t>
            </a:r>
            <a:r>
              <a:rPr lang="ko-KR" altLang="en-US" sz="2800" b="1" dirty="0"/>
              <a:t> </a:t>
            </a:r>
            <a:r>
              <a:rPr lang="zh-CN" altLang="en-US" sz="2800" b="1" dirty="0" smtClean="0"/>
              <a:t>大东亚战争的标志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大东亚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zh-CN" altLang="en-US" sz="2400" b="1" dirty="0" smtClean="0"/>
              <a:t>东亚各国联合</a:t>
            </a:r>
            <a:endParaRPr lang="en-US" altLang="ko-KR" sz="2400" b="1" dirty="0" smtClean="0"/>
          </a:p>
          <a:p>
            <a:r>
              <a:rPr lang="zh-CN" altLang="en-US" sz="2400" b="1" dirty="0" smtClean="0"/>
              <a:t>标语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zh-CN" altLang="en-US" sz="2400" b="1" dirty="0" smtClean="0"/>
              <a:t>大东亚共荣圈</a:t>
            </a:r>
            <a:endParaRPr lang="en-US" altLang="ko-KR" sz="2400" b="1" dirty="0" smtClean="0"/>
          </a:p>
          <a:p>
            <a:r>
              <a:rPr lang="zh-CN" altLang="en-US" sz="2400" dirty="0" smtClean="0"/>
              <a:t>以皇国为核心，以日、满、华的强固结合为基础的大东亚新秩序，确立包括整个大东亚的经济协同圈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250100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3600" b="1" dirty="0" smtClean="0"/>
              <a:t>大东亚战争</a:t>
            </a:r>
            <a:endParaRPr lang="en-US" altLang="ko-K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Administrator\바탕 화면\역사왜곡\사진여러가지요_-강승주\가미카제특공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3714750" cy="31242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857752" y="571480"/>
            <a:ext cx="407196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4000" dirty="0" smtClean="0"/>
              <a:t>神风特工</a:t>
            </a:r>
            <a:endParaRPr lang="ko-KR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第二次世界大战时开着装有炸弹的飞机实行</a:t>
            </a:r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自杀式攻击的日军特工队</a:t>
            </a:r>
          </a:p>
          <a:p>
            <a:endParaRPr lang="ko-KR" alt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15008" y="292893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/>
              <a:t>神</a:t>
            </a:r>
            <a:endParaRPr lang="ko-KR" alt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92893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/>
              <a:t>風</a:t>
            </a:r>
            <a:endParaRPr lang="ko-KR" alt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4071942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    神风的介绍</a:t>
            </a:r>
            <a:endParaRPr lang="ko-KR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500306"/>
            <a:ext cx="4980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①</a:t>
            </a:r>
            <a:r>
              <a:rPr lang="zh-CN" altLang="en-US" sz="2400" dirty="0" smtClean="0"/>
              <a:t>美国士兵们的恐惧</a:t>
            </a:r>
            <a:endParaRPr lang="ko-KR" altLang="en-US" sz="2400" b="1" dirty="0" smtClean="0"/>
          </a:p>
          <a:p>
            <a:endParaRPr lang="en-US" altLang="ko-KR" sz="2400" b="1" dirty="0" smtClean="0"/>
          </a:p>
          <a:p>
            <a:r>
              <a:rPr lang="ko-KR" altLang="en-US" sz="2400" b="1" dirty="0" smtClean="0"/>
              <a:t>② </a:t>
            </a:r>
            <a:r>
              <a:rPr lang="zh-CN" altLang="en-US" sz="2400" b="1" dirty="0" smtClean="0"/>
              <a:t>特工都拥有一颗誓死报国的心和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优秀的驾驶技术</a:t>
            </a:r>
            <a:endParaRPr lang="en-US" altLang="zh-CN" sz="2400" b="1" dirty="0" smtClean="0"/>
          </a:p>
          <a:p>
            <a:endParaRPr lang="ko-KR" altLang="en-US" sz="2400" b="1" dirty="0"/>
          </a:p>
          <a:p>
            <a:r>
              <a:rPr lang="ko-KR" altLang="en-US" sz="2400" b="1" dirty="0" smtClean="0"/>
              <a:t>③ </a:t>
            </a:r>
            <a:r>
              <a:rPr lang="zh-CN" altLang="en-US" sz="2400" b="1" dirty="0" smtClean="0"/>
              <a:t>对于神风行动的积极评价及赞扬</a:t>
            </a:r>
            <a:endParaRPr lang="ko-KR" alt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310362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57818" y="571480"/>
            <a:ext cx="335758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sz="4000" b="1" dirty="0" smtClean="0"/>
              <a:t>韩半岛威胁论</a:t>
            </a:r>
            <a:endParaRPr lang="ko-KR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85725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朝鲜半岛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zh-CN" altLang="en-US" sz="2800" b="1" dirty="0" smtClean="0"/>
              <a:t>日本海上大陆突出的“小胳膊”</a:t>
            </a:r>
            <a:endParaRPr lang="ko-KR" altLang="en-US" sz="2800" b="1" dirty="0" smtClean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1500166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오각형 11"/>
          <p:cNvSpPr/>
          <p:nvPr/>
        </p:nvSpPr>
        <p:spPr>
          <a:xfrm>
            <a:off x="1152500" y="4714884"/>
            <a:ext cx="3214710" cy="17859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韩半岛威胁论的基础</a:t>
            </a:r>
            <a:endParaRPr lang="ko-KR" altLang="en-US" sz="3200" b="1" dirty="0"/>
          </a:p>
        </p:txBody>
      </p:sp>
      <p:sp>
        <p:nvSpPr>
          <p:cNvPr id="15" name="오각형 14"/>
          <p:cNvSpPr/>
          <p:nvPr/>
        </p:nvSpPr>
        <p:spPr>
          <a:xfrm flipH="1">
            <a:off x="4581524" y="4714884"/>
            <a:ext cx="3562376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/>
              <a:t>侵略朝鲜的正当性</a:t>
            </a:r>
            <a:endParaRPr lang="ko-KR" altLang="en-US" sz="3200" b="1" dirty="0"/>
          </a:p>
        </p:txBody>
      </p:sp>
      <p:sp>
        <p:nvSpPr>
          <p:cNvPr id="16" name="오각형 15"/>
          <p:cNvSpPr/>
          <p:nvPr/>
        </p:nvSpPr>
        <p:spPr>
          <a:xfrm flipH="1">
            <a:off x="4438648" y="5500702"/>
            <a:ext cx="3705252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清日战争、日俄战争是自卫的战争是合理化的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643570" y="571480"/>
            <a:ext cx="321471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한국사 폄하</a:t>
            </a:r>
            <a:endParaRPr lang="ko-KR" altLang="en-US" sz="4000" b="1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527266" y="1643050"/>
          <a:ext cx="6259444" cy="484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21420" y="1752313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>
                <a:solidFill>
                  <a:prstClr val="white"/>
                </a:solidFill>
              </a:rPr>
              <a:t>정미 </a:t>
            </a:r>
            <a:r>
              <a:rPr lang="en-US" altLang="ko-KR" sz="3200" dirty="0">
                <a:solidFill>
                  <a:prstClr val="white"/>
                </a:solidFill>
              </a:rPr>
              <a:t>7</a:t>
            </a:r>
            <a:r>
              <a:rPr lang="ko-KR" altLang="en-US" sz="3200" dirty="0">
                <a:solidFill>
                  <a:prstClr val="white"/>
                </a:solidFill>
              </a:rPr>
              <a:t>조약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214282" y="1809693"/>
          <a:ext cx="8929718" cy="504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193" y="2143116"/>
            <a:ext cx="1071570" cy="7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06" y="30003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1704" y="2143116"/>
            <a:ext cx="435771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/>
              <a:t>절대적</a:t>
            </a:r>
            <a:r>
              <a:rPr lang="en-US" altLang="ko-KR" sz="4400" dirty="0" smtClean="0"/>
              <a:t>,</a:t>
            </a:r>
            <a:r>
              <a:rPr lang="ko-KR" altLang="en-US" sz="4400" dirty="0" smtClean="0"/>
              <a:t>신화적</a:t>
            </a:r>
            <a:endParaRPr lang="ko-KR" alt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54" y="3857628"/>
            <a:ext cx="1224156" cy="17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54" y="578645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 </a:t>
            </a:r>
            <a:r>
              <a:rPr lang="ko-KR" altLang="en-US" dirty="0" smtClean="0"/>
              <a:t>역사교육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8828" y="3786190"/>
            <a:ext cx="550072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국가주의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애국심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충성심</a:t>
            </a:r>
            <a:endParaRPr lang="ko-KR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4514" y="4643446"/>
            <a:ext cx="692948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천황</a:t>
            </a:r>
            <a:r>
              <a:rPr lang="en-US" altLang="ko-KR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․</a:t>
            </a:r>
            <a:r>
              <a:rPr lang="ko-KR" altLang="en-US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민족</a:t>
            </a:r>
            <a:r>
              <a:rPr lang="en-US" altLang="ko-KR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․</a:t>
            </a:r>
            <a:r>
              <a:rPr lang="ko-KR" altLang="en-US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국가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를</a:t>
            </a:r>
            <a:r>
              <a:rPr lang="ko-KR" altLang="en-US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하나로 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묶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어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일본”이란 절대적 가치를 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신화화</a:t>
            </a:r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검정제도를 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통해 </a:t>
            </a:r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침략의 </a:t>
            </a:r>
            <a:r>
              <a:rPr lang="ko-KR" alt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과거사를 감추는 역사관을 </a:t>
            </a:r>
            <a:r>
              <a:rPr lang="ko-KR" alt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부추김</a:t>
            </a:r>
            <a:endParaRPr lang="ko-KR" alt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0628" y="571480"/>
            <a:ext cx="385765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일본군 위안부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808938"/>
            <a:ext cx="8635697" cy="4770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군대위안부 관련 내용을 고의로 누락</a:t>
            </a:r>
            <a:r>
              <a:rPr lang="en-US" altLang="ko-KR" sz="2500" b="1" dirty="0" smtClean="0"/>
              <a:t>,</a:t>
            </a:r>
            <a:r>
              <a:rPr lang="ko-KR" altLang="en-US" sz="2500" b="1" dirty="0" smtClean="0"/>
              <a:t> 잔혹행위의 실체은폐</a:t>
            </a: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285720" y="2500306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내용 개체 틀 10" descr="일본의원이 위안부에게 하는말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571612"/>
            <a:ext cx="4915413" cy="5054364"/>
          </a:xfrm>
        </p:spPr>
      </p:pic>
      <p:pic>
        <p:nvPicPr>
          <p:cNvPr id="13" name="그림 12" descr="위안부 강제문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571612"/>
            <a:ext cx="3143272" cy="5035876"/>
          </a:xfrm>
          <a:prstGeom prst="rect">
            <a:avLst/>
          </a:prstGeom>
        </p:spPr>
      </p:pic>
      <p:pic>
        <p:nvPicPr>
          <p:cNvPr id="14" name="그림 13" descr="위안부 손을 묶고 강제키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2350" y="1571612"/>
            <a:ext cx="4453054" cy="5000660"/>
          </a:xfrm>
          <a:prstGeom prst="rect">
            <a:avLst/>
          </a:prstGeom>
        </p:spPr>
      </p:pic>
      <p:pic>
        <p:nvPicPr>
          <p:cNvPr id="17" name="그림 16" descr="위안부가 쓰던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1857364"/>
            <a:ext cx="7089422" cy="4357718"/>
          </a:xfrm>
          <a:prstGeom prst="rect">
            <a:avLst/>
          </a:prstGeom>
        </p:spPr>
      </p:pic>
      <p:pic>
        <p:nvPicPr>
          <p:cNvPr id="16" name="그림 15" descr="위안부에게 지불된 요금 군표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1857364"/>
            <a:ext cx="757044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0628" y="571480"/>
            <a:ext cx="357190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/>
              <a:t>임나일본부설</a:t>
            </a:r>
            <a:endParaRPr lang="ko-KR" altLang="en-US" sz="4000" b="1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571472" y="1428736"/>
          <a:ext cx="800105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4714884"/>
            <a:ext cx="371477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침략행위를 과거로의 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환원으로 정당화</a:t>
            </a:r>
            <a:endParaRPr lang="en-US" altLang="ko-KR" sz="2800" b="1" dirty="0" smtClean="0"/>
          </a:p>
          <a:p>
            <a:endParaRPr lang="ko-KR" alt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3438" y="4714884"/>
            <a:ext cx="3714776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en-US" altLang="ko-KR" sz="2800" b="1" dirty="0" smtClean="0"/>
          </a:p>
          <a:p>
            <a:endParaRPr lang="en-US" altLang="ko-KR" sz="800" b="1" dirty="0" smtClean="0"/>
          </a:p>
          <a:p>
            <a:pPr algn="ctr"/>
            <a:r>
              <a:rPr lang="ko-KR" altLang="en-US" sz="4000" b="1" dirty="0" smtClean="0"/>
              <a:t>일선동조론</a:t>
            </a:r>
            <a:endParaRPr lang="en-US" altLang="ko-KR" sz="4000" b="1" dirty="0" smtClean="0"/>
          </a:p>
          <a:p>
            <a:pPr algn="ctr"/>
            <a:endParaRPr lang="en-US" altLang="ko-KR" sz="1600" dirty="0" smtClean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4630" y="2214554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err="1" smtClean="0"/>
              <a:t>임나일본부설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기정사실화</a:t>
            </a:r>
            <a:endParaRPr lang="ko-KR" altLang="en-US" sz="3600" b="1" dirty="0"/>
          </a:p>
        </p:txBody>
      </p:sp>
      <p:pic>
        <p:nvPicPr>
          <p:cNvPr id="6" name="그림 5" descr="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728" y="2214554"/>
            <a:ext cx="124777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5158" y="3571876"/>
            <a:ext cx="33778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① 한국과 일본의 연구결과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인정받지 못하고 있는 설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 명백한 오류</a:t>
            </a:r>
          </a:p>
          <a:p>
            <a:endParaRPr lang="ko-KR" altLang="en-US" sz="2000" b="1" dirty="0"/>
          </a:p>
          <a:p>
            <a:r>
              <a:rPr lang="ko-KR" altLang="en-US" sz="2000" b="1" dirty="0" smtClean="0"/>
              <a:t>③ </a:t>
            </a:r>
            <a:r>
              <a:rPr lang="ko-KR" altLang="en-US" sz="2000" b="1" dirty="0" err="1" smtClean="0"/>
              <a:t>임나에서</a:t>
            </a:r>
            <a:r>
              <a:rPr lang="ko-KR" altLang="en-US" sz="2000" b="1" dirty="0" smtClean="0"/>
              <a:t> 철수한 것을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전제로 기술한 것은 오류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730" y="3214686"/>
            <a:ext cx="1317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rgbClr val="C00000"/>
                </a:solidFill>
                <a:latin typeface="바른돋움Pro 3" pitchFamily="18" charset="-127"/>
                <a:ea typeface="바른돋움Pro 3" pitchFamily="18" charset="-127"/>
              </a:rPr>
              <a:t>VS</a:t>
            </a:r>
            <a:endParaRPr lang="ko-KR" altLang="en-US" sz="7200" dirty="0">
              <a:solidFill>
                <a:srgbClr val="C00000"/>
              </a:solidFill>
              <a:latin typeface="바른돋움Pro 3" pitchFamily="18" charset="-127"/>
              <a:ea typeface="바른돋움Pro 3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643570" y="571480"/>
            <a:ext cx="321471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韩国史的屈辱</a:t>
            </a:r>
            <a:endParaRPr lang="ko-KR" altLang="en-US" sz="3200" b="1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527266" y="1643050"/>
          <a:ext cx="6259444" cy="484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21420" y="1752313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>
                <a:solidFill>
                  <a:prstClr val="white"/>
                </a:solidFill>
              </a:rPr>
              <a:t>정미 </a:t>
            </a:r>
            <a:r>
              <a:rPr lang="en-US" altLang="ko-KR" sz="3200" dirty="0">
                <a:solidFill>
                  <a:prstClr val="white"/>
                </a:solidFill>
              </a:rPr>
              <a:t>7</a:t>
            </a:r>
            <a:r>
              <a:rPr lang="ko-KR" altLang="en-US" sz="3200" dirty="0">
                <a:solidFill>
                  <a:prstClr val="white"/>
                </a:solidFill>
              </a:rPr>
              <a:t>조약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214282" y="1809693"/>
          <a:ext cx="8929718" cy="504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0628" y="571480"/>
            <a:ext cx="385765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日军慰安妇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808938"/>
            <a:ext cx="9341019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对军队慰安妇相关的内容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故意遗漏、残酷</a:t>
            </a:r>
            <a:r>
              <a:rPr lang="zh-CN" altLang="en-US" sz="2400" dirty="0" smtClean="0"/>
              <a:t>行为</a:t>
            </a:r>
            <a:r>
              <a:rPr lang="zh-CN" altLang="en-US" sz="2800" dirty="0" smtClean="0"/>
              <a:t>的真相隐瞒</a:t>
            </a: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285720" y="2500306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0628" y="571480"/>
            <a:ext cx="3571900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任那日本府说</a:t>
            </a:r>
            <a:endParaRPr lang="ko-KR" altLang="en-US" sz="4000" b="1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571472" y="1428736"/>
          <a:ext cx="800105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4714884"/>
            <a:ext cx="371477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en-US" altLang="ko-KR" sz="2800" b="1" dirty="0" smtClean="0"/>
          </a:p>
          <a:p>
            <a:r>
              <a:rPr lang="zh-CN" altLang="en-US" sz="2800" dirty="0" smtClean="0"/>
              <a:t>对于过去的侵略行为</a:t>
            </a:r>
          </a:p>
          <a:p>
            <a:r>
              <a:rPr lang="zh-CN" altLang="en-US" sz="2800" dirty="0" smtClean="0"/>
              <a:t>正当化的还原</a:t>
            </a:r>
          </a:p>
          <a:p>
            <a:pPr algn="ctr"/>
            <a:endParaRPr lang="en-US" altLang="ko-KR" sz="2800" b="1" dirty="0" smtClean="0"/>
          </a:p>
          <a:p>
            <a:endParaRPr lang="ko-KR" alt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3438" y="4714884"/>
            <a:ext cx="371477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en-US" altLang="ko-KR" sz="2800" b="1" dirty="0" smtClean="0"/>
          </a:p>
          <a:p>
            <a:endParaRPr lang="en-US" altLang="ko-KR" sz="800" b="1" dirty="0" smtClean="0"/>
          </a:p>
          <a:p>
            <a:pPr algn="ctr"/>
            <a:r>
              <a:rPr lang="zh-CN" altLang="en-US" sz="1600" dirty="0" smtClean="0"/>
              <a:t>一线协助论</a:t>
            </a:r>
            <a:endParaRPr lang="en-US" altLang="zh-CN" sz="1600" dirty="0" smtClean="0"/>
          </a:p>
          <a:p>
            <a:pPr algn="ctr"/>
            <a:endParaRPr lang="en-US" altLang="ko-KR" sz="1600" dirty="0" smtClean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내용 개체 틀 3" descr="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4630" y="2214554"/>
            <a:ext cx="1247775" cy="838200"/>
          </a:xfrm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29546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/>
              <a:t>任那日本府说的概定</a:t>
            </a:r>
            <a:endParaRPr lang="en-US" altLang="zh-CN" sz="2400" dirty="0" smtClean="0"/>
          </a:p>
          <a:p>
            <a:pPr algn="ctr"/>
            <a:endParaRPr lang="en-US" altLang="zh-CN" sz="3600" dirty="0" smtClean="0"/>
          </a:p>
          <a:p>
            <a:pPr algn="ctr"/>
            <a:endParaRPr lang="en-US" altLang="zh-CN" sz="3600" dirty="0" smtClean="0"/>
          </a:p>
          <a:p>
            <a:pPr algn="ctr"/>
            <a:endParaRPr lang="ko-KR" altLang="en-US" sz="3600" b="1" dirty="0"/>
          </a:p>
        </p:txBody>
      </p:sp>
      <p:pic>
        <p:nvPicPr>
          <p:cNvPr id="6" name="그림 5" descr="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728" y="2214554"/>
            <a:ext cx="124777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5158" y="3571876"/>
            <a:ext cx="37769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①</a:t>
            </a:r>
            <a:r>
              <a:rPr lang="zh-CN" altLang="en-US" sz="2000" dirty="0" smtClean="0"/>
              <a:t>韩国和日本的研究结果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</a:t>
            </a:r>
            <a:r>
              <a:rPr lang="zh-CN" altLang="en-US" sz="2000" dirty="0" smtClean="0"/>
              <a:t>明显的错误</a:t>
            </a:r>
            <a:endParaRPr lang="ko-KR" altLang="en-US" sz="2000" b="1" dirty="0" smtClean="0"/>
          </a:p>
          <a:p>
            <a:endParaRPr lang="ko-KR" altLang="en-US" sz="2000" b="1" dirty="0"/>
          </a:p>
          <a:p>
            <a:r>
              <a:rPr lang="ko-KR" altLang="en-US" sz="2000" b="1" dirty="0" smtClean="0"/>
              <a:t>③</a:t>
            </a:r>
            <a:r>
              <a:rPr lang="zh-CN" altLang="en-US" sz="2000" dirty="0" smtClean="0"/>
              <a:t>任那的撤出前提是错误的技术</a:t>
            </a:r>
          </a:p>
          <a:p>
            <a:endParaRPr lang="zh-CN" altLang="en-US" sz="2000" dirty="0" smtClean="0"/>
          </a:p>
          <a:p>
            <a:endParaRPr lang="zh-CN" alt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95730" y="3214686"/>
            <a:ext cx="1317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rgbClr val="C00000"/>
                </a:solidFill>
                <a:latin typeface="바른돋움Pro 3" pitchFamily="18" charset="-127"/>
                <a:ea typeface="바른돋움Pro 3" pitchFamily="18" charset="-127"/>
              </a:rPr>
              <a:t>VS</a:t>
            </a:r>
            <a:endParaRPr lang="ko-KR" altLang="en-US" sz="7200" dirty="0">
              <a:solidFill>
                <a:srgbClr val="C00000"/>
              </a:solidFill>
              <a:latin typeface="바른돋움Pro 3" pitchFamily="18" charset="-127"/>
              <a:ea typeface="바른돋움Pro 3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29256" y="571480"/>
            <a:ext cx="314327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침략→진출</a:t>
            </a:r>
            <a:endParaRPr lang="ko-KR" altLang="en-US" sz="4000" b="1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357158" y="1571612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1472" y="2643182"/>
            <a:ext cx="488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의무교육 지향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교과서 자유 </a:t>
            </a:r>
            <a:r>
              <a:rPr lang="ko-KR" altLang="en-US" b="1" dirty="0"/>
              <a:t>발행과 </a:t>
            </a:r>
            <a:r>
              <a:rPr lang="ko-KR" altLang="en-US" b="1" dirty="0" smtClean="0"/>
              <a:t>채택 허용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414338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자유민권운동 격화 </a:t>
            </a:r>
            <a:r>
              <a:rPr lang="en-US" altLang="ko-KR" b="1" dirty="0" smtClean="0"/>
              <a:t>- </a:t>
            </a:r>
            <a:r>
              <a:rPr lang="ko-KR" altLang="en-US" b="1" dirty="0"/>
              <a:t>운동을 부추길 소지가 있다고 판단한 </a:t>
            </a:r>
            <a:endParaRPr lang="en-US" altLang="ko-KR" b="1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</a:t>
            </a:r>
            <a:r>
              <a:rPr lang="en-US" altLang="ko-KR" b="1" dirty="0" smtClean="0"/>
              <a:t>92</a:t>
            </a:r>
            <a:r>
              <a:rPr lang="ko-KR" altLang="en-US" b="1" dirty="0"/>
              <a:t>종의 교과서의 사용을 </a:t>
            </a:r>
            <a:r>
              <a:rPr lang="ko-KR" altLang="en-US" b="1" dirty="0" smtClean="0"/>
              <a:t>막음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72206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교과서를 통한 국민의 </a:t>
            </a:r>
            <a:r>
              <a:rPr lang="ko-KR" altLang="en-US" b="1" dirty="0" smtClean="0"/>
              <a:t>사상통제 본격화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29256" y="571480"/>
            <a:ext cx="314327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식민지지배</a:t>
            </a:r>
            <a:endParaRPr lang="ko-KR" altLang="en-US" sz="4000" b="1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2714620"/>
          <a:ext cx="828680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928802"/>
            <a:ext cx="870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조선의병사진 삭제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일제의 조선인 강제연행에 대한 내용 축소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857884" y="571480"/>
            <a:ext cx="2714644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독도문제</a:t>
            </a:r>
            <a:endParaRPr lang="ko-KR" altLang="en-US" sz="4000" b="1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14282" y="1643050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포인트가 7개인 별 4"/>
          <p:cNvSpPr/>
          <p:nvPr/>
        </p:nvSpPr>
        <p:spPr>
          <a:xfrm>
            <a:off x="5643538" y="0"/>
            <a:ext cx="3500462" cy="2857520"/>
          </a:xfrm>
          <a:prstGeom prst="star7">
            <a:avLst>
              <a:gd name="adj" fmla="val 32897"/>
              <a:gd name="hf" fmla="val 102572"/>
              <a:gd name="vf" fmla="val 105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2011</a:t>
            </a:r>
            <a:r>
              <a:rPr lang="ko-KR" altLang="en-US" sz="3200" b="1" dirty="0" smtClean="0"/>
              <a:t>년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초등학교 교과서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승인내용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07591-3F9F-4CB2-A258-2BE2AC7B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3307591-3F9F-4CB2-A258-2BE2AC7B8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16546-2EC9-4CEC-89E4-7C91F25E1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8F16546-2EC9-4CEC-89E4-7C91F25E1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20335-C786-43BD-A560-218E50C7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AD20335-C786-43BD-A560-218E50C74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71890-BAD5-4C23-A767-636334C2E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06571890-BAD5-4C23-A767-636334C2E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내용 개체 틀 11" descr="독도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809784"/>
            <a:ext cx="6786610" cy="4479163"/>
          </a:xfrm>
        </p:spPr>
      </p:pic>
      <p:pic>
        <p:nvPicPr>
          <p:cNvPr id="17" name="그림 16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85728"/>
            <a:ext cx="5638800" cy="6486525"/>
          </a:xfrm>
          <a:prstGeom prst="rect">
            <a:avLst/>
          </a:prstGeom>
        </p:spPr>
      </p:pic>
      <p:pic>
        <p:nvPicPr>
          <p:cNvPr id="18" name="그림 17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0720" y="214290"/>
            <a:ext cx="5638800" cy="6486525"/>
          </a:xfrm>
          <a:prstGeom prst="rect">
            <a:avLst/>
          </a:prstGeom>
        </p:spPr>
      </p:pic>
      <p:pic>
        <p:nvPicPr>
          <p:cNvPr id="15" name="그림 14" descr="독도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6908" y="142852"/>
            <a:ext cx="5734050" cy="6572250"/>
          </a:xfrm>
          <a:prstGeom prst="rect">
            <a:avLst/>
          </a:prstGeom>
        </p:spPr>
      </p:pic>
      <p:pic>
        <p:nvPicPr>
          <p:cNvPr id="14" name="그림 13" descr="독도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8333" y="238148"/>
            <a:ext cx="5762625" cy="6477000"/>
          </a:xfrm>
          <a:prstGeom prst="rect">
            <a:avLst/>
          </a:prstGeom>
        </p:spPr>
      </p:pic>
      <p:pic>
        <p:nvPicPr>
          <p:cNvPr id="16" name="그림 15" descr="역사왜곡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62240" y="595338"/>
            <a:ext cx="41529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2330" y="857232"/>
            <a:ext cx="180049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hlinkClick r:id="rId9"/>
              </a:rPr>
              <a:t>독도관련동영상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29256" y="571480"/>
            <a:ext cx="314327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侵略</a:t>
            </a:r>
            <a:r>
              <a:rPr lang="ko-KR" altLang="en-US" sz="2400" b="1" dirty="0" smtClean="0"/>
              <a:t>→</a:t>
            </a:r>
            <a:r>
              <a:rPr lang="zh-CN" altLang="en-US" sz="2400" b="1" dirty="0" smtClean="0"/>
              <a:t>进军</a:t>
            </a:r>
            <a:endParaRPr lang="ko-KR" altLang="en-US" sz="2400" b="1" dirty="0" smtClean="0"/>
          </a:p>
          <a:p>
            <a:pPr lvl="0" algn="ctr"/>
            <a:endParaRPr lang="zh-CN" altLang="en-US" sz="2400" dirty="0" smtClean="0"/>
          </a:p>
          <a:p>
            <a:pPr algn="ctr"/>
            <a:endParaRPr lang="ko-KR" altLang="en-US" sz="2400" b="1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357158" y="1571612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29256" y="571480"/>
            <a:ext cx="314327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000" dirty="0" smtClean="0"/>
              <a:t>  殖民统治</a:t>
            </a:r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2714620"/>
          <a:ext cx="828680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92880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朝鲜义兵照片删除北韩、日帝强行带走朝鲜人对内容缩小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857884" y="571480"/>
            <a:ext cx="2714644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독도문제</a:t>
            </a:r>
            <a:endParaRPr lang="ko-KR" altLang="en-US" sz="4000" b="1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14282" y="1643050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포인트가 7개인 별 4"/>
          <p:cNvSpPr/>
          <p:nvPr/>
        </p:nvSpPr>
        <p:spPr>
          <a:xfrm>
            <a:off x="5643538" y="0"/>
            <a:ext cx="3500462" cy="2857520"/>
          </a:xfrm>
          <a:prstGeom prst="star7">
            <a:avLst>
              <a:gd name="adj" fmla="val 32897"/>
              <a:gd name="hf" fmla="val 102572"/>
              <a:gd name="vf" fmla="val 105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2011</a:t>
            </a:r>
            <a:r>
              <a:rPr lang="zh-CN" altLang="en-US" sz="3200" b="1" dirty="0" smtClean="0"/>
              <a:t>年小学教科书批准的内容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07591-3F9F-4CB2-A258-2BE2AC7B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3307591-3F9F-4CB2-A258-2BE2AC7B8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16546-2EC9-4CEC-89E4-7C91F25E1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8F16546-2EC9-4CEC-89E4-7C91F25E1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20335-C786-43BD-A560-218E50C7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AD20335-C786-43BD-A560-218E50C74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71890-BAD5-4C23-A767-636334C2E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6571890-BAD5-4C23-A767-636334C2E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357158" y="178592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2702478"/>
            <a:ext cx="56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전쟁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모든 문제 해결수단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국력향상의 지름길로 예찬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34555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한국 근대화의 옹호자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606006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죄의식 희석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전쟁 합법화를 노리는 정치적 목표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642910" y="4714884"/>
          <a:ext cx="792961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714348" y="3143248"/>
          <a:ext cx="785818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2000240"/>
            <a:ext cx="783900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왜곡된 역사교과서로 교육을 지속적으로 </a:t>
            </a:r>
            <a:r>
              <a:rPr lang="ko-KR" altLang="en-US" sz="2400" b="1" dirty="0" err="1" smtClean="0"/>
              <a:t>시행하게되면</a:t>
            </a:r>
            <a:r>
              <a:rPr lang="en-US" altLang="ko-KR" sz="2400" b="1" dirty="0" smtClean="0"/>
              <a:t>?</a:t>
            </a:r>
            <a:endParaRPr lang="ko-KR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결론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231" y="2143116"/>
            <a:ext cx="732764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중국 등 인접국가와 </a:t>
            </a:r>
            <a:r>
              <a:rPr lang="ko-KR" altLang="en-US" sz="3200" b="1" dirty="0" err="1" smtClean="0"/>
              <a:t>외교적동기로</a:t>
            </a:r>
            <a:r>
              <a:rPr lang="ko-KR" altLang="en-US" sz="3200" b="1" dirty="0" smtClean="0"/>
              <a:t> 합심</a:t>
            </a:r>
            <a:endParaRPr lang="ko-KR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07231" y="3214686"/>
            <a:ext cx="5275803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조용한 외교 → 적극적 외교</a:t>
            </a:r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7231" y="4286256"/>
            <a:ext cx="69220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우리나라에 대한 관심과 올바른 </a:t>
            </a:r>
            <a:r>
              <a:rPr lang="ko-KR" altLang="en-US" sz="2800" b="1" dirty="0" err="1" smtClean="0"/>
              <a:t>지식쌓기</a:t>
            </a:r>
            <a:endParaRPr lang="ko-KR" alt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92917" y="5643578"/>
            <a:ext cx="76081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우리 스스로가 역사의 진행자이며 주역입니다</a:t>
            </a:r>
            <a:r>
              <a:rPr lang="en-US" altLang="ko-KR" sz="2800" b="1" dirty="0" smtClean="0"/>
              <a:t>.</a:t>
            </a:r>
            <a:endParaRPr lang="ko-KR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그림 5" descr="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390887" cy="4286280"/>
          </a:xfrm>
          <a:prstGeom prst="rect">
            <a:avLst/>
          </a:prstGeom>
        </p:spPr>
      </p:pic>
      <p:pic>
        <p:nvPicPr>
          <p:cNvPr id="10" name="그림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85926"/>
            <a:ext cx="5338793" cy="3333750"/>
          </a:xfrm>
          <a:prstGeom prst="rect">
            <a:avLst/>
          </a:prstGeom>
        </p:spPr>
      </p:pic>
      <p:pic>
        <p:nvPicPr>
          <p:cNvPr id="11" name="그림 10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4"/>
            <a:ext cx="41077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3702" y="5786454"/>
            <a:ext cx="21948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hlinkClick r:id="rId5"/>
              </a:rPr>
              <a:t>일본 내 역사교과서</a:t>
            </a:r>
            <a:endParaRPr lang="en-US" altLang="ko-KR" dirty="0" smtClean="0">
              <a:hlinkClick r:id="rId5"/>
            </a:endParaRPr>
          </a:p>
          <a:p>
            <a:pPr algn="ctr"/>
            <a:r>
              <a:rPr lang="ko-KR" altLang="en-US" dirty="0" smtClean="0">
                <a:hlinkClick r:id="rId5"/>
              </a:rPr>
              <a:t>토론 프로그램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500034" y="2059536"/>
            <a:ext cx="1828784" cy="7572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ko-KR" altLang="en-US" b="1" dirty="0" smtClean="0"/>
              <a:t>교육칙어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2026499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-</a:t>
            </a:r>
            <a:r>
              <a:rPr lang="ko-KR" altLang="en-US" sz="2400" b="1" dirty="0" err="1" smtClean="0"/>
              <a:t>천황제</a:t>
            </a:r>
            <a:r>
              <a:rPr lang="ko-KR" altLang="en-US" sz="2400" b="1" dirty="0" smtClean="0"/>
              <a:t> 이데올로기</a:t>
            </a:r>
            <a:r>
              <a:rPr lang="en-US" altLang="ko-KR" sz="2400" b="1" dirty="0" smtClean="0"/>
              <a:t>+</a:t>
            </a:r>
            <a:r>
              <a:rPr lang="ko-KR" altLang="en-US" sz="2400" b="1" dirty="0" smtClean="0"/>
              <a:t>천황에의 </a:t>
            </a:r>
            <a:r>
              <a:rPr lang="ko-KR" altLang="en-US" sz="2400" b="1" dirty="0"/>
              <a:t>충성을 </a:t>
            </a:r>
            <a:r>
              <a:rPr lang="ko-KR" altLang="en-US" sz="2400" b="1" dirty="0" smtClean="0"/>
              <a:t>강요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국수주의를 </a:t>
            </a:r>
            <a:r>
              <a:rPr lang="ko-KR" altLang="en-US" sz="2400" b="1" dirty="0"/>
              <a:t>지속적으로 </a:t>
            </a:r>
            <a:r>
              <a:rPr lang="ko-KR" altLang="en-US" sz="2400" b="1" dirty="0" smtClean="0"/>
              <a:t>추동</a:t>
            </a:r>
            <a:endParaRPr lang="ko-KR" altLang="en-US" sz="2400" b="1" dirty="0"/>
          </a:p>
        </p:txBody>
      </p:sp>
      <p:sp>
        <p:nvSpPr>
          <p:cNvPr id="13" name="내용 개체 틀 10"/>
          <p:cNvSpPr txBox="1">
            <a:spLocks/>
          </p:cNvSpPr>
          <p:nvPr/>
        </p:nvSpPr>
        <p:spPr>
          <a:xfrm>
            <a:off x="500034" y="3671902"/>
            <a:ext cx="2786082" cy="7572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경제발전 저하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800439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-</a:t>
            </a:r>
            <a:r>
              <a:rPr lang="ko-KR" altLang="en-US" sz="2400" b="1" dirty="0" err="1" smtClean="0"/>
              <a:t>다른국가에</a:t>
            </a:r>
            <a:r>
              <a:rPr lang="ko-KR" altLang="en-US" sz="2400" b="1" dirty="0" smtClean="0"/>
              <a:t> 대한 침략을 진출로 수정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젊은이들에게 국가에 대한 자부심을 심어주기 위함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경제를 부흥시키려는 속셈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357158" y="178592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270247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战争</a:t>
            </a:r>
            <a:r>
              <a:rPr lang="en-US" altLang="zh-CN" dirty="0" smtClean="0"/>
              <a:t>:</a:t>
            </a:r>
            <a:r>
              <a:rPr lang="zh-CN" altLang="en-US" dirty="0" smtClean="0"/>
              <a:t>所有问题的解决手段、展示国力的捷径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43455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韩国近代化的拥护者</a:t>
            </a:r>
            <a:endParaRPr lang="ko-KR" alt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1472" y="606006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罪恶感稀释、战争合法化的政治目标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642910" y="4714884"/>
          <a:ext cx="792961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714348" y="3143248"/>
          <a:ext cx="785818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2000240"/>
            <a:ext cx="48029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歪曲的历史教科书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持续实施教育</a:t>
            </a:r>
            <a:endParaRPr lang="ko-KR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结论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231" y="2143116"/>
            <a:ext cx="675056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中国等邻近国家和外交动机齐心协力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231" y="3214686"/>
            <a:ext cx="4288353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安静的外交→积极外交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231" y="4286256"/>
            <a:ext cx="557075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对韩国的关心和正确的知识的积累</a:t>
            </a:r>
            <a:endParaRPr lang="ko-KR" alt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92917" y="5643578"/>
            <a:ext cx="539282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我们自己是历史的主持人和主角</a:t>
            </a:r>
            <a:r>
              <a:rPr lang="en-US" altLang="ko-KR" sz="2800" b="1" dirty="0" smtClean="0"/>
              <a:t>.</a:t>
            </a:r>
            <a:endParaRPr lang="ko-KR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1622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歪曲历史的历史教科书</a:t>
            </a:r>
            <a:endParaRPr lang="ko-KR" altLang="en-US" sz="4000" dirty="0"/>
          </a:p>
        </p:txBody>
      </p:sp>
      <p:pic>
        <p:nvPicPr>
          <p:cNvPr id="6" name="내용 개체 틀 5" descr="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5000625" cy="3314700"/>
          </a:xfrm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192882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바른돋움Pro 3" pitchFamily="18" charset="-127"/>
                <a:ea typeface="바른돋움Pro 3" pitchFamily="18" charset="-127"/>
              </a:rPr>
              <a:t>历史</a:t>
            </a:r>
            <a:endParaRPr lang="en-US" altLang="zh-CN" sz="3600" dirty="0" smtClean="0">
              <a:latin typeface="바른돋움Pro 3" pitchFamily="18" charset="-127"/>
              <a:ea typeface="바른돋움Pro 3" pitchFamily="18" charset="-127"/>
            </a:endParaRPr>
          </a:p>
          <a:p>
            <a:pPr algn="ctr"/>
            <a:r>
              <a:rPr lang="zh-CN" altLang="en-US" sz="3600" dirty="0" smtClean="0">
                <a:latin typeface="바른돋움Pro 3" pitchFamily="18" charset="-127"/>
                <a:ea typeface="바른돋움Pro 3" pitchFamily="18" charset="-127"/>
              </a:rPr>
              <a:t>教科书</a:t>
            </a:r>
            <a:endParaRPr lang="ko-KR" altLang="en-US" sz="3600" dirty="0">
              <a:latin typeface="바른돋움Pro 3" pitchFamily="18" charset="-127"/>
              <a:ea typeface="바른돋움Pro 3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57214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人类的经过和事实</a:t>
            </a:r>
            <a:endParaRPr lang="en-US" altLang="zh-CN" sz="2400" dirty="0" smtClean="0"/>
          </a:p>
          <a:p>
            <a:r>
              <a:rPr lang="zh-CN" altLang="en-US" sz="2400" dirty="0" smtClean="0"/>
              <a:t>学生们为了教编纂的图书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1357298"/>
            <a:ext cx="11079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全体视频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193" y="2143116"/>
            <a:ext cx="1071570" cy="7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06" y="30003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日本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143116"/>
            <a:ext cx="435771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绝对，神话</a:t>
            </a:r>
            <a:endParaRPr lang="ko-KR" alt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54" y="3857628"/>
            <a:ext cx="1224156" cy="17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54" y="578645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 </a:t>
            </a:r>
            <a:r>
              <a:rPr lang="zh-CN" altLang="en-US" sz="1200" dirty="0" smtClean="0"/>
              <a:t>历史教育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8828" y="3786190"/>
            <a:ext cx="550072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帝国主义、爱国心、忠诚</a:t>
            </a:r>
            <a:endParaRPr lang="ko-KR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4514" y="4643446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zh-CN" altLang="en-US" sz="2400" dirty="0" smtClean="0"/>
              <a:t>天皇民族国家融为一体</a:t>
            </a:r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zh-CN" altLang="en-US" sz="2400" dirty="0" smtClean="0"/>
              <a:t>日本对绝对价值神话化</a:t>
            </a:r>
          </a:p>
          <a:p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zh-CN" altLang="en-US" sz="2400" dirty="0" smtClean="0"/>
              <a:t>通过审核制度</a:t>
            </a:r>
            <a:endParaRPr lang="en-US" altLang="ko-KR" sz="2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zh-CN" altLang="en-US" sz="2400" dirty="0" smtClean="0"/>
              <a:t>侵略的历史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以及对历史观的掩盖</a:t>
            </a:r>
          </a:p>
          <a:p>
            <a:endParaRPr lang="ko-KR" alt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1472" y="2643182"/>
            <a:ext cx="488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义务教育、教科书采纳发行和允许自由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414338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自由民权运动激化</a:t>
            </a:r>
            <a:r>
              <a:rPr lang="en-US" altLang="zh-CN" dirty="0" smtClean="0"/>
              <a:t>-</a:t>
            </a:r>
            <a:r>
              <a:rPr lang="zh-CN" altLang="en-US" dirty="0" smtClean="0"/>
              <a:t>运动有可能助长的判断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7220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通过教科书全面控制国民思想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9720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ko-KR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500034" y="2059536"/>
            <a:ext cx="1828784" cy="7572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zh-CN" altLang="en-US" b="1" dirty="0" smtClean="0"/>
              <a:t>教育违规</a:t>
            </a:r>
            <a:endParaRPr lang="en-US" altLang="zh-CN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2026499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-</a:t>
            </a:r>
            <a:r>
              <a:rPr lang="zh-CN" altLang="en-US" sz="2400" dirty="0" smtClean="0"/>
              <a:t>天皇制意识形态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强迫对天皇忠诚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zh-CN" altLang="en-US" sz="2400" dirty="0" smtClean="0"/>
              <a:t>国粹主义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持续谄媚</a:t>
            </a:r>
            <a:endParaRPr lang="ko-KR" altLang="en-US" sz="2400" b="1" dirty="0"/>
          </a:p>
        </p:txBody>
      </p:sp>
      <p:sp>
        <p:nvSpPr>
          <p:cNvPr id="13" name="내용 개체 틀 10"/>
          <p:cNvSpPr txBox="1">
            <a:spLocks/>
          </p:cNvSpPr>
          <p:nvPr/>
        </p:nvSpPr>
        <p:spPr>
          <a:xfrm>
            <a:off x="500034" y="3671902"/>
            <a:ext cx="2786082" cy="7572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3200" dirty="0" smtClean="0"/>
              <a:t>经济发展低下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00439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-</a:t>
            </a:r>
            <a:r>
              <a:rPr lang="zh-CN" altLang="en-US" sz="2400" dirty="0" smtClean="0"/>
              <a:t>对其他国家的侵略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出口修正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zh-CN" altLang="en-US" sz="2400" dirty="0" smtClean="0"/>
              <a:t>年轻人对国家的自豪感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-</a:t>
            </a:r>
            <a:r>
              <a:rPr lang="zh-CN" altLang="en-US" sz="2400" dirty="0" smtClean="0"/>
              <a:t>经济复兴的如意算盘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2481</Words>
  <Application>Microsoft Office PowerPoint</Application>
  <PresentationFormat>화면 슬라이드 쇼(4:3)</PresentationFormat>
  <Paragraphs>462</Paragraphs>
  <Slides>52</Slides>
  <Notes>37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Office 테마</vt:lpstr>
      <vt:lpstr>일본의 역사와 역사왜곡</vt:lpstr>
      <vt:lpstr>역사왜곡의 중심. 역사교과서</vt:lpstr>
      <vt:lpstr>Why?</vt:lpstr>
      <vt:lpstr>Why?</vt:lpstr>
      <vt:lpstr>Why?</vt:lpstr>
      <vt:lpstr>歪曲历史的历史教科书</vt:lpstr>
      <vt:lpstr>Why?</vt:lpstr>
      <vt:lpstr>Why?</vt:lpstr>
      <vt:lpstr>Why?</vt:lpstr>
      <vt:lpstr>how?</vt:lpstr>
      <vt:lpstr>how?</vt:lpstr>
      <vt:lpstr>how?</vt:lpstr>
      <vt:lpstr>MOVIE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how?</vt:lpstr>
      <vt:lpstr>problem</vt:lpstr>
      <vt:lpstr>problem</vt:lpstr>
      <vt:lpstr>결론</vt:lpstr>
      <vt:lpstr>problem</vt:lpstr>
      <vt:lpstr>problem</vt:lpstr>
      <vt:lpstr>problem</vt:lpstr>
      <vt:lpstr>结论</vt:lpstr>
    </vt:vector>
  </TitlesOfParts>
  <Company>WinXP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WinXP</dc:creator>
  <cp:lastModifiedBy>staff</cp:lastModifiedBy>
  <cp:revision>86</cp:revision>
  <dcterms:created xsi:type="dcterms:W3CDTF">2011-09-27T09:46:06Z</dcterms:created>
  <dcterms:modified xsi:type="dcterms:W3CDTF">2011-12-13T07:37:31Z</dcterms:modified>
</cp:coreProperties>
</file>