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307" r:id="rId4"/>
    <p:sldId id="258" r:id="rId5"/>
    <p:sldId id="260" r:id="rId6"/>
    <p:sldId id="300" r:id="rId7"/>
    <p:sldId id="267" r:id="rId8"/>
    <p:sldId id="265" r:id="rId9"/>
    <p:sldId id="264" r:id="rId10"/>
    <p:sldId id="299" r:id="rId11"/>
    <p:sldId id="308" r:id="rId12"/>
    <p:sldId id="273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309" r:id="rId21"/>
    <p:sldId id="282" r:id="rId22"/>
    <p:sldId id="284" r:id="rId23"/>
    <p:sldId id="304" r:id="rId24"/>
    <p:sldId id="286" r:id="rId25"/>
    <p:sldId id="310" r:id="rId26"/>
    <p:sldId id="305" r:id="rId27"/>
    <p:sldId id="311" r:id="rId28"/>
    <p:sldId id="313" r:id="rId29"/>
    <p:sldId id="268" r:id="rId30"/>
    <p:sldId id="293" r:id="rId31"/>
    <p:sldId id="296" r:id="rId32"/>
  </p:sldIdLst>
  <p:sldSz cx="9144000" cy="6858000" type="screen4x3"/>
  <p:notesSz cx="6858000" cy="9144000"/>
  <p:embeddedFontLst>
    <p:embeddedFont>
      <p:font typeface="서울한강체 B" pitchFamily="18" charset="-127"/>
      <p:regular r:id="rId34"/>
    </p:embeddedFont>
    <p:embeddedFont>
      <p:font typeface="서울한강체 L" pitchFamily="18" charset="-127"/>
      <p:regular r:id="rId35"/>
    </p:embeddedFont>
    <p:embeddedFont>
      <p:font typeface="맑은 고딕" pitchFamily="50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95245"/>
    <a:srgbClr val="C76361"/>
    <a:srgbClr val="F6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6.2626121962904069E-2"/>
          <c:y val="0.22391002989717573"/>
          <c:w val="0.91764348809566854"/>
          <c:h val="0.674971852215426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이혼율</c:v>
                </c:pt>
              </c:strCache>
            </c:strRef>
          </c:tx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spPr>
              <a:solidFill>
                <a:srgbClr val="FF3300"/>
              </a:solidFill>
            </c:spPr>
          </c:dPt>
          <c:dPt>
            <c:idx val="6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Sheet1!$A$2:$A$8</c:f>
              <c:strCache>
                <c:ptCount val="7"/>
                <c:pt idx="0">
                  <c:v>미국</c:v>
                </c:pt>
                <c:pt idx="1">
                  <c:v>한국</c:v>
                </c:pt>
                <c:pt idx="2">
                  <c:v>뉴질랜드</c:v>
                </c:pt>
                <c:pt idx="3">
                  <c:v>호주</c:v>
                </c:pt>
                <c:pt idx="4">
                  <c:v>프랑스</c:v>
                </c:pt>
                <c:pt idx="5">
                  <c:v>일본</c:v>
                </c:pt>
                <c:pt idx="6">
                  <c:v>멕시코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3.6</c:v>
                </c:pt>
                <c:pt idx="1">
                  <c:v>2.5</c:v>
                </c:pt>
                <c:pt idx="2">
                  <c:v>2.4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</c:v>
                </c:pt>
                <c:pt idx="6">
                  <c:v>0.70000000000000018</c:v>
                </c:pt>
              </c:numCache>
            </c:numRef>
          </c:val>
        </c:ser>
        <c:axId val="95073024"/>
        <c:axId val="95074560"/>
      </c:barChart>
      <c:catAx>
        <c:axId val="95073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aseline="0"/>
            </a:pPr>
            <a:endParaRPr lang="ko-KR"/>
          </a:p>
        </c:txPr>
        <c:crossAx val="95074560"/>
        <c:crosses val="autoZero"/>
        <c:auto val="1"/>
        <c:lblAlgn val="ctr"/>
        <c:lblOffset val="100"/>
      </c:catAx>
      <c:valAx>
        <c:axId val="95074560"/>
        <c:scaling>
          <c:orientation val="minMax"/>
        </c:scaling>
        <c:axPos val="l"/>
        <c:majorGridlines/>
        <c:numFmt formatCode="General" sourceLinked="1"/>
        <c:tickLblPos val="nextTo"/>
        <c:crossAx val="95073024"/>
        <c:crosses val="autoZero"/>
        <c:crossBetween val="between"/>
      </c:valAx>
    </c:plotArea>
    <c:plotVisOnly val="1"/>
  </c:chart>
  <c:txPr>
    <a:bodyPr/>
    <a:lstStyle/>
    <a:p>
      <a:pPr>
        <a:defRPr sz="1800" baseline="0">
          <a:ea typeface="서울한강체 L" pitchFamily="18" charset="-127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열2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0.18300000000000011</c:v>
                </c:pt>
                <c:pt idx="1">
                  <c:v>0.18600000000000011</c:v>
                </c:pt>
                <c:pt idx="2">
                  <c:v>0.191</c:v>
                </c:pt>
                <c:pt idx="3">
                  <c:v>0.20100000000000001</c:v>
                </c:pt>
                <c:pt idx="4">
                  <c:v>0.23100000000000001</c:v>
                </c:pt>
              </c:numCache>
            </c:numRef>
          </c:val>
        </c:ser>
        <c:dLbls>
          <c:showVal val="1"/>
        </c:dLbls>
        <c:gapWidth val="75"/>
        <c:axId val="119289728"/>
        <c:axId val="119291264"/>
      </c:barChart>
      <c:catAx>
        <c:axId val="119289728"/>
        <c:scaling>
          <c:orientation val="minMax"/>
        </c:scaling>
        <c:axPos val="b"/>
        <c:numFmt formatCode="General" sourceLinked="1"/>
        <c:majorTickMark val="none"/>
        <c:tickLblPos val="nextTo"/>
        <c:crossAx val="119291264"/>
        <c:crosses val="autoZero"/>
        <c:auto val="1"/>
        <c:lblAlgn val="ctr"/>
        <c:lblOffset val="100"/>
      </c:catAx>
      <c:valAx>
        <c:axId val="119291264"/>
        <c:scaling>
          <c:orientation val="minMax"/>
        </c:scaling>
        <c:axPos val="l"/>
        <c:numFmt formatCode="0.00%" sourceLinked="1"/>
        <c:majorTickMark val="none"/>
        <c:tickLblPos val="nextTo"/>
        <c:crossAx val="119289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A2B24-955E-4210-BBA8-E7CB9F474F42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latinLnBrk="1"/>
          <a:endParaRPr lang="ko-KR" altLang="en-US"/>
        </a:p>
      </dgm:t>
    </dgm:pt>
    <dgm:pt modelId="{FAA761BB-6CB1-47AB-88D4-D30B2BBFA578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rPr>
            <a:t>이혼원인</a:t>
          </a:r>
          <a:endParaRPr lang="ko-KR" altLang="en-US" sz="2800" b="1" dirty="0">
            <a:solidFill>
              <a:schemeClr val="tx2">
                <a:lumMod val="50000"/>
              </a:schemeClr>
            </a:solidFill>
            <a:latin typeface="서울한강체 L" pitchFamily="18" charset="-127"/>
            <a:ea typeface="서울한강체 L" pitchFamily="18" charset="-127"/>
          </a:endParaRPr>
        </a:p>
      </dgm:t>
    </dgm:pt>
    <dgm:pt modelId="{179AA91A-4C7B-4148-B223-922F549DB902}" type="parTrans" cxnId="{67C47C8A-D5B9-40C3-B249-68557AA55FE8}">
      <dgm:prSet/>
      <dgm:spPr/>
      <dgm:t>
        <a:bodyPr/>
        <a:lstStyle/>
        <a:p>
          <a:pPr latinLnBrk="1"/>
          <a:endParaRPr lang="ko-KR" altLang="en-US"/>
        </a:p>
      </dgm:t>
    </dgm:pt>
    <dgm:pt modelId="{19C198F4-156B-49BF-83DD-13719095C849}" type="sibTrans" cxnId="{67C47C8A-D5B9-40C3-B249-68557AA55FE8}">
      <dgm:prSet/>
      <dgm:spPr/>
      <dgm:t>
        <a:bodyPr/>
        <a:lstStyle/>
        <a:p>
          <a:pPr latinLnBrk="1"/>
          <a:endParaRPr lang="ko-KR" altLang="en-US"/>
        </a:p>
      </dgm:t>
    </dgm:pt>
    <dgm:pt modelId="{9D5C028F-F3F3-47F3-9B77-85278C42DB0D}">
      <dgm:prSet phldrT="[텍스트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latinLnBrk="1"/>
          <a:endParaRPr lang="en-US" altLang="ko-KR" sz="3200" dirty="0" smtClean="0">
            <a:solidFill>
              <a:schemeClr val="tx1"/>
            </a:solidFill>
            <a:latin typeface="서울한강체 L" pitchFamily="18" charset="-127"/>
            <a:ea typeface="서울한강체 L" pitchFamily="18" charset="-127"/>
          </a:endParaRPr>
        </a:p>
      </dgm:t>
    </dgm:pt>
    <dgm:pt modelId="{0D744E94-5AD2-40E4-B031-26C60B2DE70F}" type="parTrans" cxnId="{54A61557-1841-466C-9B95-116D6B209778}">
      <dgm:prSet/>
      <dgm:spPr/>
      <dgm:t>
        <a:bodyPr/>
        <a:lstStyle/>
        <a:p>
          <a:pPr latinLnBrk="1"/>
          <a:endParaRPr lang="ko-KR" altLang="en-US"/>
        </a:p>
      </dgm:t>
    </dgm:pt>
    <dgm:pt modelId="{94D69438-9348-400C-BDA4-801F7D28328E}" type="sibTrans" cxnId="{54A61557-1841-466C-9B95-116D6B209778}">
      <dgm:prSet/>
      <dgm:spPr/>
      <dgm:t>
        <a:bodyPr/>
        <a:lstStyle/>
        <a:p>
          <a:pPr latinLnBrk="1"/>
          <a:endParaRPr lang="ko-KR" altLang="en-US"/>
        </a:p>
      </dgm:t>
    </dgm:pt>
    <dgm:pt modelId="{B9FF7923-98B1-4570-937B-6EA35FA85C28}">
      <dgm:prSet phldrT="[텍스트]" custT="1"/>
      <dgm:spPr>
        <a:solidFill>
          <a:schemeClr val="accent1">
            <a:lumMod val="60000"/>
            <a:lumOff val="40000"/>
            <a:alpha val="76667"/>
          </a:schemeClr>
        </a:solidFill>
      </dgm:spPr>
      <dgm:t>
        <a:bodyPr/>
        <a:lstStyle/>
        <a:p>
          <a:pPr latinLnBrk="1"/>
          <a:endParaRPr lang="ko-KR" altLang="en-US" sz="3200" dirty="0">
            <a:solidFill>
              <a:schemeClr val="tx1"/>
            </a:solidFill>
            <a:latin typeface="서울한강체 L" pitchFamily="18" charset="-127"/>
            <a:ea typeface="서울한강체 L" pitchFamily="18" charset="-127"/>
          </a:endParaRPr>
        </a:p>
      </dgm:t>
    </dgm:pt>
    <dgm:pt modelId="{E8B1A902-4611-4884-877C-3669F2055626}" type="parTrans" cxnId="{FF8BDF8D-DC24-44F1-8DC6-49BF4DA14797}">
      <dgm:prSet/>
      <dgm:spPr/>
      <dgm:t>
        <a:bodyPr/>
        <a:lstStyle/>
        <a:p>
          <a:pPr latinLnBrk="1"/>
          <a:endParaRPr lang="ko-KR" altLang="en-US"/>
        </a:p>
      </dgm:t>
    </dgm:pt>
    <dgm:pt modelId="{84988E1E-75E5-4647-B355-C83596B06B35}" type="sibTrans" cxnId="{FF8BDF8D-DC24-44F1-8DC6-49BF4DA14797}">
      <dgm:prSet/>
      <dgm:spPr/>
      <dgm:t>
        <a:bodyPr/>
        <a:lstStyle/>
        <a:p>
          <a:pPr latinLnBrk="1"/>
          <a:endParaRPr lang="ko-KR" altLang="en-US"/>
        </a:p>
      </dgm:t>
    </dgm:pt>
    <dgm:pt modelId="{FF1606B1-EC45-49A3-A7C8-B74F3F8730B2}">
      <dgm:prSet phldrT="[텍스트]" custT="1"/>
      <dgm:spPr>
        <a:solidFill>
          <a:schemeClr val="tx2">
            <a:lumMod val="40000"/>
            <a:lumOff val="60000"/>
            <a:alpha val="63333"/>
          </a:schemeClr>
        </a:solidFill>
      </dgm:spPr>
      <dgm:t>
        <a:bodyPr/>
        <a:lstStyle/>
        <a:p>
          <a:pPr latinLnBrk="1"/>
          <a:endParaRPr lang="ko-KR" altLang="en-US" sz="3200" dirty="0">
            <a:solidFill>
              <a:schemeClr val="tx1"/>
            </a:solidFill>
            <a:latin typeface="서울한강체 L" pitchFamily="18" charset="-127"/>
            <a:ea typeface="서울한강체 L" pitchFamily="18" charset="-127"/>
          </a:endParaRPr>
        </a:p>
      </dgm:t>
    </dgm:pt>
    <dgm:pt modelId="{8C2508D4-3AB8-47DF-8014-6F566A927F6A}" type="parTrans" cxnId="{E710DB5C-5973-4F74-B631-8C426E54A969}">
      <dgm:prSet/>
      <dgm:spPr/>
      <dgm:t>
        <a:bodyPr/>
        <a:lstStyle/>
        <a:p>
          <a:pPr latinLnBrk="1"/>
          <a:endParaRPr lang="ko-KR" altLang="en-US"/>
        </a:p>
      </dgm:t>
    </dgm:pt>
    <dgm:pt modelId="{85C72C4D-4B22-4520-81F0-0286C637E103}" type="sibTrans" cxnId="{E710DB5C-5973-4F74-B631-8C426E54A969}">
      <dgm:prSet/>
      <dgm:spPr/>
      <dgm:t>
        <a:bodyPr/>
        <a:lstStyle/>
        <a:p>
          <a:pPr latinLnBrk="1"/>
          <a:endParaRPr lang="ko-KR" altLang="en-US"/>
        </a:p>
      </dgm:t>
    </dgm:pt>
    <dgm:pt modelId="{C0DAACF8-8903-4B46-B78C-1E4E188A59A6}">
      <dgm:prSet phldrT="[텍스트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pPr latinLnBrk="1"/>
          <a:endParaRPr lang="ko-KR" altLang="en-US" sz="3200" dirty="0">
            <a:solidFill>
              <a:schemeClr val="tx1"/>
            </a:solidFill>
            <a:latin typeface="서울한강체 L" pitchFamily="18" charset="-127"/>
            <a:ea typeface="서울한강체 L" pitchFamily="18" charset="-127"/>
          </a:endParaRPr>
        </a:p>
      </dgm:t>
    </dgm:pt>
    <dgm:pt modelId="{F40A7F4D-2833-46CD-9051-41C837165512}" type="parTrans" cxnId="{82630725-3EF7-48F1-9C53-D8A931F914B0}">
      <dgm:prSet/>
      <dgm:spPr/>
      <dgm:t>
        <a:bodyPr/>
        <a:lstStyle/>
        <a:p>
          <a:pPr latinLnBrk="1"/>
          <a:endParaRPr lang="ko-KR" altLang="en-US"/>
        </a:p>
      </dgm:t>
    </dgm:pt>
    <dgm:pt modelId="{17CB6164-8AD7-45B8-9D06-F773484DFE32}" type="sibTrans" cxnId="{82630725-3EF7-48F1-9C53-D8A931F914B0}">
      <dgm:prSet/>
      <dgm:spPr/>
      <dgm:t>
        <a:bodyPr/>
        <a:lstStyle/>
        <a:p>
          <a:pPr latinLnBrk="1"/>
          <a:endParaRPr lang="ko-KR" altLang="en-US"/>
        </a:p>
      </dgm:t>
    </dgm:pt>
    <dgm:pt modelId="{6C91238B-21E3-4B74-BA82-7DFFA62CA3E4}" type="pres">
      <dgm:prSet presAssocID="{743A2B24-955E-4210-BBA8-E7CB9F474F4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C092A3-3A87-4BA7-BBE5-CAA9A18AAAA5}" type="pres">
      <dgm:prSet presAssocID="{743A2B24-955E-4210-BBA8-E7CB9F474F42}" presName="matrix" presStyleCnt="0"/>
      <dgm:spPr/>
    </dgm:pt>
    <dgm:pt modelId="{9FDDCCF6-6B8D-4A8F-A4C3-8C631BB6B386}" type="pres">
      <dgm:prSet presAssocID="{743A2B24-955E-4210-BBA8-E7CB9F474F42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FEDDA089-F8A3-4808-8BF4-A4BAD53DE4AF}" type="pres">
      <dgm:prSet presAssocID="{743A2B24-955E-4210-BBA8-E7CB9F474F4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82E60D-68BF-48FC-91B0-64D8DB9616C2}" type="pres">
      <dgm:prSet presAssocID="{743A2B24-955E-4210-BBA8-E7CB9F474F42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99A4431-34AF-4CB7-8F7D-087728FDA854}" type="pres">
      <dgm:prSet presAssocID="{743A2B24-955E-4210-BBA8-E7CB9F474F4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BFD4CF-8A30-4C73-9760-09A774C1D64E}" type="pres">
      <dgm:prSet presAssocID="{743A2B24-955E-4210-BBA8-E7CB9F474F42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7105BCBB-0F0C-4C3D-A536-8A4F97F773F3}" type="pres">
      <dgm:prSet presAssocID="{743A2B24-955E-4210-BBA8-E7CB9F474F4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3723A6-40C4-40E9-951D-C8B9DAFA9EF5}" type="pres">
      <dgm:prSet presAssocID="{743A2B24-955E-4210-BBA8-E7CB9F474F42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9442DD0C-8D48-4ED3-B861-9A490F496FE7}" type="pres">
      <dgm:prSet presAssocID="{743A2B24-955E-4210-BBA8-E7CB9F474F4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AF51B0-4BDD-4E44-AF78-4928FE741B86}" type="pres">
      <dgm:prSet presAssocID="{743A2B24-955E-4210-BBA8-E7CB9F474F4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710DB5C-5973-4F74-B631-8C426E54A969}" srcId="{FAA761BB-6CB1-47AB-88D4-D30B2BBFA578}" destId="{FF1606B1-EC45-49A3-A7C8-B74F3F8730B2}" srcOrd="2" destOrd="0" parTransId="{8C2508D4-3AB8-47DF-8014-6F566A927F6A}" sibTransId="{85C72C4D-4B22-4520-81F0-0286C637E103}"/>
    <dgm:cxn modelId="{D0867715-CC3C-48C0-AAD7-724FAA437F82}" type="presOf" srcId="{743A2B24-955E-4210-BBA8-E7CB9F474F42}" destId="{6C91238B-21E3-4B74-BA82-7DFFA62CA3E4}" srcOrd="0" destOrd="0" presId="urn:microsoft.com/office/officeart/2005/8/layout/matrix1"/>
    <dgm:cxn modelId="{54A61557-1841-466C-9B95-116D6B209778}" srcId="{FAA761BB-6CB1-47AB-88D4-D30B2BBFA578}" destId="{9D5C028F-F3F3-47F3-9B77-85278C42DB0D}" srcOrd="0" destOrd="0" parTransId="{0D744E94-5AD2-40E4-B031-26C60B2DE70F}" sibTransId="{94D69438-9348-400C-BDA4-801F7D28328E}"/>
    <dgm:cxn modelId="{162EBC14-7A66-4EA2-9368-3EE6D00BB3ED}" type="presOf" srcId="{9D5C028F-F3F3-47F3-9B77-85278C42DB0D}" destId="{9FDDCCF6-6B8D-4A8F-A4C3-8C631BB6B386}" srcOrd="0" destOrd="0" presId="urn:microsoft.com/office/officeart/2005/8/layout/matrix1"/>
    <dgm:cxn modelId="{8937DADA-9D25-40D1-A516-1807F73794B0}" type="presOf" srcId="{B9FF7923-98B1-4570-937B-6EA35FA85C28}" destId="{799A4431-34AF-4CB7-8F7D-087728FDA854}" srcOrd="1" destOrd="0" presId="urn:microsoft.com/office/officeart/2005/8/layout/matrix1"/>
    <dgm:cxn modelId="{1F64255C-0311-47A2-A9BE-10A0769878B7}" type="presOf" srcId="{9D5C028F-F3F3-47F3-9B77-85278C42DB0D}" destId="{FEDDA089-F8A3-4808-8BF4-A4BAD53DE4AF}" srcOrd="1" destOrd="0" presId="urn:microsoft.com/office/officeart/2005/8/layout/matrix1"/>
    <dgm:cxn modelId="{5442B8CE-F9D1-4090-90E7-3DDEE5E4241C}" type="presOf" srcId="{C0DAACF8-8903-4B46-B78C-1E4E188A59A6}" destId="{9442DD0C-8D48-4ED3-B861-9A490F496FE7}" srcOrd="1" destOrd="0" presId="urn:microsoft.com/office/officeart/2005/8/layout/matrix1"/>
    <dgm:cxn modelId="{839E4513-17DA-4E58-AD2D-124A8E788AE2}" type="presOf" srcId="{FF1606B1-EC45-49A3-A7C8-B74F3F8730B2}" destId="{7105BCBB-0F0C-4C3D-A536-8A4F97F773F3}" srcOrd="1" destOrd="0" presId="urn:microsoft.com/office/officeart/2005/8/layout/matrix1"/>
    <dgm:cxn modelId="{57499944-18DE-4A82-9AF4-35F830C0EA12}" type="presOf" srcId="{C0DAACF8-8903-4B46-B78C-1E4E188A59A6}" destId="{903723A6-40C4-40E9-951D-C8B9DAFA9EF5}" srcOrd="0" destOrd="0" presId="urn:microsoft.com/office/officeart/2005/8/layout/matrix1"/>
    <dgm:cxn modelId="{7DAFD919-E35C-409B-A98A-40430041BFDA}" type="presOf" srcId="{FAA761BB-6CB1-47AB-88D4-D30B2BBFA578}" destId="{41AF51B0-4BDD-4E44-AF78-4928FE741B86}" srcOrd="0" destOrd="0" presId="urn:microsoft.com/office/officeart/2005/8/layout/matrix1"/>
    <dgm:cxn modelId="{67C47C8A-D5B9-40C3-B249-68557AA55FE8}" srcId="{743A2B24-955E-4210-BBA8-E7CB9F474F42}" destId="{FAA761BB-6CB1-47AB-88D4-D30B2BBFA578}" srcOrd="0" destOrd="0" parTransId="{179AA91A-4C7B-4148-B223-922F549DB902}" sibTransId="{19C198F4-156B-49BF-83DD-13719095C849}"/>
    <dgm:cxn modelId="{E022AC03-6541-4828-BDA7-B292F3FA2ACC}" type="presOf" srcId="{B9FF7923-98B1-4570-937B-6EA35FA85C28}" destId="{DF82E60D-68BF-48FC-91B0-64D8DB9616C2}" srcOrd="0" destOrd="0" presId="urn:microsoft.com/office/officeart/2005/8/layout/matrix1"/>
    <dgm:cxn modelId="{07B948B4-1378-4FF2-AE57-84A2BD5C16D8}" type="presOf" srcId="{FF1606B1-EC45-49A3-A7C8-B74F3F8730B2}" destId="{D8BFD4CF-8A30-4C73-9760-09A774C1D64E}" srcOrd="0" destOrd="0" presId="urn:microsoft.com/office/officeart/2005/8/layout/matrix1"/>
    <dgm:cxn modelId="{82630725-3EF7-48F1-9C53-D8A931F914B0}" srcId="{FAA761BB-6CB1-47AB-88D4-D30B2BBFA578}" destId="{C0DAACF8-8903-4B46-B78C-1E4E188A59A6}" srcOrd="3" destOrd="0" parTransId="{F40A7F4D-2833-46CD-9051-41C837165512}" sibTransId="{17CB6164-8AD7-45B8-9D06-F773484DFE32}"/>
    <dgm:cxn modelId="{FF8BDF8D-DC24-44F1-8DC6-49BF4DA14797}" srcId="{FAA761BB-6CB1-47AB-88D4-D30B2BBFA578}" destId="{B9FF7923-98B1-4570-937B-6EA35FA85C28}" srcOrd="1" destOrd="0" parTransId="{E8B1A902-4611-4884-877C-3669F2055626}" sibTransId="{84988E1E-75E5-4647-B355-C83596B06B35}"/>
    <dgm:cxn modelId="{A200EF2D-42AF-4581-A2FF-3CF4143DFAF0}" type="presParOf" srcId="{6C91238B-21E3-4B74-BA82-7DFFA62CA3E4}" destId="{9AC092A3-3A87-4BA7-BBE5-CAA9A18AAAA5}" srcOrd="0" destOrd="0" presId="urn:microsoft.com/office/officeart/2005/8/layout/matrix1"/>
    <dgm:cxn modelId="{EEC9A6B8-E697-4002-BE5A-34AADA537A88}" type="presParOf" srcId="{9AC092A3-3A87-4BA7-BBE5-CAA9A18AAAA5}" destId="{9FDDCCF6-6B8D-4A8F-A4C3-8C631BB6B386}" srcOrd="0" destOrd="0" presId="urn:microsoft.com/office/officeart/2005/8/layout/matrix1"/>
    <dgm:cxn modelId="{91C221B0-7D32-4016-9B8C-0B708B3D395E}" type="presParOf" srcId="{9AC092A3-3A87-4BA7-BBE5-CAA9A18AAAA5}" destId="{FEDDA089-F8A3-4808-8BF4-A4BAD53DE4AF}" srcOrd="1" destOrd="0" presId="urn:microsoft.com/office/officeart/2005/8/layout/matrix1"/>
    <dgm:cxn modelId="{3AB09EC1-727A-4698-893A-1B7D5C5D37A3}" type="presParOf" srcId="{9AC092A3-3A87-4BA7-BBE5-CAA9A18AAAA5}" destId="{DF82E60D-68BF-48FC-91B0-64D8DB9616C2}" srcOrd="2" destOrd="0" presId="urn:microsoft.com/office/officeart/2005/8/layout/matrix1"/>
    <dgm:cxn modelId="{5C330B74-30A7-417E-AD9E-29AA4357FB5D}" type="presParOf" srcId="{9AC092A3-3A87-4BA7-BBE5-CAA9A18AAAA5}" destId="{799A4431-34AF-4CB7-8F7D-087728FDA854}" srcOrd="3" destOrd="0" presId="urn:microsoft.com/office/officeart/2005/8/layout/matrix1"/>
    <dgm:cxn modelId="{0B0C9DFB-A069-49E3-845B-1505E7CBC2BF}" type="presParOf" srcId="{9AC092A3-3A87-4BA7-BBE5-CAA9A18AAAA5}" destId="{D8BFD4CF-8A30-4C73-9760-09A774C1D64E}" srcOrd="4" destOrd="0" presId="urn:microsoft.com/office/officeart/2005/8/layout/matrix1"/>
    <dgm:cxn modelId="{BDCFBF51-9A7F-42DE-B579-6E1FD15225F7}" type="presParOf" srcId="{9AC092A3-3A87-4BA7-BBE5-CAA9A18AAAA5}" destId="{7105BCBB-0F0C-4C3D-A536-8A4F97F773F3}" srcOrd="5" destOrd="0" presId="urn:microsoft.com/office/officeart/2005/8/layout/matrix1"/>
    <dgm:cxn modelId="{8C8492AC-46FC-4EEA-8D59-984361BA1AA0}" type="presParOf" srcId="{9AC092A3-3A87-4BA7-BBE5-CAA9A18AAAA5}" destId="{903723A6-40C4-40E9-951D-C8B9DAFA9EF5}" srcOrd="6" destOrd="0" presId="urn:microsoft.com/office/officeart/2005/8/layout/matrix1"/>
    <dgm:cxn modelId="{0F513C93-DDDB-404F-97FE-C353BEBF3EFE}" type="presParOf" srcId="{9AC092A3-3A87-4BA7-BBE5-CAA9A18AAAA5}" destId="{9442DD0C-8D48-4ED3-B861-9A490F496FE7}" srcOrd="7" destOrd="0" presId="urn:microsoft.com/office/officeart/2005/8/layout/matrix1"/>
    <dgm:cxn modelId="{894E7F1F-5B62-438C-A27A-168B42CFDB13}" type="presParOf" srcId="{6C91238B-21E3-4B74-BA82-7DFFA62CA3E4}" destId="{41AF51B0-4BDD-4E44-AF78-4928FE741B8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DDCCF6-6B8D-4A8F-A4C3-8C631BB6B386}">
      <dsp:nvSpPr>
        <dsp:cNvPr id="0" name=""/>
        <dsp:cNvSpPr/>
      </dsp:nvSpPr>
      <dsp:spPr>
        <a:xfrm rot="16200000">
          <a:off x="506028" y="-506028"/>
          <a:ext cx="2276139" cy="3288196"/>
        </a:xfrm>
        <a:prstGeom prst="round1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3200" kern="1200" dirty="0" smtClean="0">
            <a:solidFill>
              <a:schemeClr val="tx1"/>
            </a:solidFill>
            <a:latin typeface="서울한강체 L" pitchFamily="18" charset="-127"/>
            <a:ea typeface="서울한강체 L" pitchFamily="18" charset="-127"/>
          </a:endParaRPr>
        </a:p>
      </dsp:txBody>
      <dsp:txXfrm rot="16200000">
        <a:off x="790545" y="-790545"/>
        <a:ext cx="1707105" cy="3288196"/>
      </dsp:txXfrm>
    </dsp:sp>
    <dsp:sp modelId="{DF82E60D-68BF-48FC-91B0-64D8DB9616C2}">
      <dsp:nvSpPr>
        <dsp:cNvPr id="0" name=""/>
        <dsp:cNvSpPr/>
      </dsp:nvSpPr>
      <dsp:spPr>
        <a:xfrm>
          <a:off x="3288196" y="0"/>
          <a:ext cx="3288196" cy="2276139"/>
        </a:xfrm>
        <a:prstGeom prst="round1Rect">
          <a:avLst/>
        </a:prstGeom>
        <a:solidFill>
          <a:schemeClr val="accent1">
            <a:lumMod val="60000"/>
            <a:lumOff val="40000"/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200" kern="1200" dirty="0">
            <a:solidFill>
              <a:schemeClr val="tx1"/>
            </a:solidFill>
            <a:latin typeface="서울한강체 L" pitchFamily="18" charset="-127"/>
            <a:ea typeface="서울한강체 L" pitchFamily="18" charset="-127"/>
          </a:endParaRPr>
        </a:p>
      </dsp:txBody>
      <dsp:txXfrm>
        <a:off x="3288196" y="0"/>
        <a:ext cx="3288196" cy="1707105"/>
      </dsp:txXfrm>
    </dsp:sp>
    <dsp:sp modelId="{D8BFD4CF-8A30-4C73-9760-09A774C1D64E}">
      <dsp:nvSpPr>
        <dsp:cNvPr id="0" name=""/>
        <dsp:cNvSpPr/>
      </dsp:nvSpPr>
      <dsp:spPr>
        <a:xfrm rot="10800000">
          <a:off x="0" y="2276139"/>
          <a:ext cx="3288196" cy="2276139"/>
        </a:xfrm>
        <a:prstGeom prst="round1Rect">
          <a:avLst/>
        </a:prstGeom>
        <a:solidFill>
          <a:schemeClr val="tx2">
            <a:lumMod val="40000"/>
            <a:lumOff val="60000"/>
            <a:alpha val="6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200" kern="1200" dirty="0">
            <a:solidFill>
              <a:schemeClr val="tx1"/>
            </a:solidFill>
            <a:latin typeface="서울한강체 L" pitchFamily="18" charset="-127"/>
            <a:ea typeface="서울한강체 L" pitchFamily="18" charset="-127"/>
          </a:endParaRPr>
        </a:p>
      </dsp:txBody>
      <dsp:txXfrm rot="10800000">
        <a:off x="0" y="2845174"/>
        <a:ext cx="3288196" cy="1707105"/>
      </dsp:txXfrm>
    </dsp:sp>
    <dsp:sp modelId="{903723A6-40C4-40E9-951D-C8B9DAFA9EF5}">
      <dsp:nvSpPr>
        <dsp:cNvPr id="0" name=""/>
        <dsp:cNvSpPr/>
      </dsp:nvSpPr>
      <dsp:spPr>
        <a:xfrm rot="5400000">
          <a:off x="3794223" y="1770111"/>
          <a:ext cx="2276139" cy="3288196"/>
        </a:xfrm>
        <a:prstGeom prst="round1Rect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200" kern="1200" dirty="0">
            <a:solidFill>
              <a:schemeClr val="tx1"/>
            </a:solidFill>
            <a:latin typeface="서울한강체 L" pitchFamily="18" charset="-127"/>
            <a:ea typeface="서울한강체 L" pitchFamily="18" charset="-127"/>
          </a:endParaRPr>
        </a:p>
      </dsp:txBody>
      <dsp:txXfrm rot="5400000">
        <a:off x="4078741" y="2054629"/>
        <a:ext cx="1707105" cy="3288196"/>
      </dsp:txXfrm>
    </dsp:sp>
    <dsp:sp modelId="{41AF51B0-4BDD-4E44-AF78-4928FE741B86}">
      <dsp:nvSpPr>
        <dsp:cNvPr id="0" name=""/>
        <dsp:cNvSpPr/>
      </dsp:nvSpPr>
      <dsp:spPr>
        <a:xfrm>
          <a:off x="2301737" y="1707105"/>
          <a:ext cx="1972917" cy="1138069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rPr>
            <a:t>이혼원인</a:t>
          </a:r>
          <a:endParaRPr lang="ko-KR" altLang="en-US" sz="2800" b="1" kern="1200" dirty="0">
            <a:solidFill>
              <a:schemeClr val="tx2">
                <a:lumMod val="50000"/>
              </a:schemeClr>
            </a:solidFill>
            <a:latin typeface="서울한강체 L" pitchFamily="18" charset="-127"/>
            <a:ea typeface="서울한강체 L" pitchFamily="18" charset="-127"/>
          </a:endParaRPr>
        </a:p>
      </dsp:txBody>
      <dsp:txXfrm>
        <a:off x="2301737" y="1707105"/>
        <a:ext cx="1972917" cy="1138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3375-AAF1-4D5F-8227-FFE942EFA55F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763A-2FC8-461C-8FE1-A1AD5A4ADD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D298-F040-4C56-8646-02774ABD9532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90D8-9D88-44FE-BCF2-77CEE4387F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naver.com/nextcele?Redirect=Log&amp;logNo=150124097494&amp;jumpingVid=E7A281E3C3E1E68799404304CA058CC3AD52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yQvadpY2bQQ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155679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서울한강체 B" pitchFamily="18" charset="-127"/>
                <a:ea typeface="서울한강체 B" pitchFamily="18" charset="-127"/>
              </a:rPr>
              <a:t>일본의 이혼</a:t>
            </a:r>
            <a:endParaRPr lang="ko-KR" altLang="en-US" sz="6000" dirty="0">
              <a:latin typeface="서울한강체 B" pitchFamily="18" charset="-127"/>
              <a:ea typeface="서울한강체 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94116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관광경영학과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21017518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노민진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관광경영학과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21017310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문유리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일본어일본어학과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21180539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성연석</a:t>
            </a:r>
            <a:endParaRPr lang="en-US" altLang="ko-KR" sz="2000" dirty="0">
              <a:latin typeface="서울한강체 L" pitchFamily="18" charset="-127"/>
              <a:ea typeface="서울한강체 L" pitchFamily="18" charset="-127"/>
            </a:endParaRPr>
          </a:p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관광경영학과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21017013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손영선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1033" name="Picture 9" descr="C:\Users\user\AppData\Local\Microsoft\Windows\Temporary Internet Files\Content.IE5\4WINLV1R\MC90035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97630"/>
            <a:ext cx="1800200" cy="416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cxnSp>
        <p:nvCxnSpPr>
          <p:cNvPr id="5" name="직선 연결선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한쪽 모서리가 둥근 사각형 5"/>
          <p:cNvSpPr/>
          <p:nvPr/>
        </p:nvSpPr>
        <p:spPr>
          <a:xfrm>
            <a:off x="0" y="332656"/>
            <a:ext cx="3419872" cy="576064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서울한강체 L" pitchFamily="18" charset="-127"/>
                <a:ea typeface="서울한강체 L" pitchFamily="18" charset="-127"/>
              </a:rPr>
              <a:t>일본의 이혼원인</a:t>
            </a:r>
            <a:endParaRPr lang="ko-KR" altLang="en-US" sz="2400" dirty="0">
              <a:solidFill>
                <a:schemeClr val="tx1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1403648" y="1484784"/>
          <a:ext cx="657639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9712" y="213285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서울한강체 L" pitchFamily="18" charset="-127"/>
                <a:ea typeface="서울한강체 L" pitchFamily="18" charset="-127"/>
              </a:rPr>
              <a:t>사회구조적 요인</a:t>
            </a:r>
            <a:endParaRPr lang="ko-KR" altLang="en-US" sz="28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32971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>
                <a:latin typeface="서울한강체 L" pitchFamily="18" charset="-127"/>
                <a:ea typeface="서울한강체 L" pitchFamily="18" charset="-127"/>
              </a:rPr>
              <a:t>인구적 </a:t>
            </a:r>
            <a:r>
              <a:rPr lang="ko-KR" altLang="en-US" sz="2800" dirty="0" smtClean="0">
                <a:latin typeface="서울한강체 L" pitchFamily="18" charset="-127"/>
                <a:ea typeface="서울한강체 L" pitchFamily="18" charset="-127"/>
              </a:rPr>
              <a:t>요인</a:t>
            </a:r>
            <a:endParaRPr lang="ko-KR" altLang="en-US" sz="28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419109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서울한강체 L" pitchFamily="18" charset="-127"/>
                <a:ea typeface="서울한강체 L" pitchFamily="18" charset="-127"/>
              </a:rPr>
              <a:t>경제적∙사회적 요인</a:t>
            </a:r>
            <a:endParaRPr lang="ko-KR" altLang="en-US" sz="28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43711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서울한강체 L" pitchFamily="18" charset="-127"/>
                <a:ea typeface="서울한강체 L" pitchFamily="18" charset="-127"/>
              </a:rPr>
              <a:t>주관적 사유에 의한 요인</a:t>
            </a:r>
            <a:endParaRPr lang="ko-KR" altLang="en-US" sz="28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2771800" y="1628800"/>
            <a:ext cx="3888432" cy="3168352"/>
          </a:xfrm>
          <a:custGeom>
            <a:avLst/>
            <a:gdLst>
              <a:gd name="connsiteX0" fmla="*/ 442913 w 3108843"/>
              <a:gd name="connsiteY0" fmla="*/ 1985963 h 2328863"/>
              <a:gd name="connsiteX1" fmla="*/ 342900 w 3108843"/>
              <a:gd name="connsiteY1" fmla="*/ 1943100 h 2328863"/>
              <a:gd name="connsiteX2" fmla="*/ 285750 w 3108843"/>
              <a:gd name="connsiteY2" fmla="*/ 1900238 h 2328863"/>
              <a:gd name="connsiteX3" fmla="*/ 257175 w 3108843"/>
              <a:gd name="connsiteY3" fmla="*/ 1857375 h 2328863"/>
              <a:gd name="connsiteX4" fmla="*/ 228600 w 3108843"/>
              <a:gd name="connsiteY4" fmla="*/ 1800225 h 2328863"/>
              <a:gd name="connsiteX5" fmla="*/ 185738 w 3108843"/>
              <a:gd name="connsiteY5" fmla="*/ 1757363 h 2328863"/>
              <a:gd name="connsiteX6" fmla="*/ 128588 w 3108843"/>
              <a:gd name="connsiteY6" fmla="*/ 1643063 h 2328863"/>
              <a:gd name="connsiteX7" fmla="*/ 71438 w 3108843"/>
              <a:gd name="connsiteY7" fmla="*/ 1557338 h 2328863"/>
              <a:gd name="connsiteX8" fmla="*/ 57150 w 3108843"/>
              <a:gd name="connsiteY8" fmla="*/ 1500188 h 2328863"/>
              <a:gd name="connsiteX9" fmla="*/ 28575 w 3108843"/>
              <a:gd name="connsiteY9" fmla="*/ 1414463 h 2328863"/>
              <a:gd name="connsiteX10" fmla="*/ 14288 w 3108843"/>
              <a:gd name="connsiteY10" fmla="*/ 1314450 h 2328863"/>
              <a:gd name="connsiteX11" fmla="*/ 0 w 3108843"/>
              <a:gd name="connsiteY11" fmla="*/ 1228725 h 2328863"/>
              <a:gd name="connsiteX12" fmla="*/ 14288 w 3108843"/>
              <a:gd name="connsiteY12" fmla="*/ 871538 h 2328863"/>
              <a:gd name="connsiteX13" fmla="*/ 57150 w 3108843"/>
              <a:gd name="connsiteY13" fmla="*/ 728663 h 2328863"/>
              <a:gd name="connsiteX14" fmla="*/ 100013 w 3108843"/>
              <a:gd name="connsiteY14" fmla="*/ 628650 h 2328863"/>
              <a:gd name="connsiteX15" fmla="*/ 142875 w 3108843"/>
              <a:gd name="connsiteY15" fmla="*/ 528638 h 2328863"/>
              <a:gd name="connsiteX16" fmla="*/ 285750 w 3108843"/>
              <a:gd name="connsiteY16" fmla="*/ 371475 h 2328863"/>
              <a:gd name="connsiteX17" fmla="*/ 328613 w 3108843"/>
              <a:gd name="connsiteY17" fmla="*/ 342900 h 2328863"/>
              <a:gd name="connsiteX18" fmla="*/ 371475 w 3108843"/>
              <a:gd name="connsiteY18" fmla="*/ 285750 h 2328863"/>
              <a:gd name="connsiteX19" fmla="*/ 528638 w 3108843"/>
              <a:gd name="connsiteY19" fmla="*/ 200025 h 2328863"/>
              <a:gd name="connsiteX20" fmla="*/ 600075 w 3108843"/>
              <a:gd name="connsiteY20" fmla="*/ 157163 h 2328863"/>
              <a:gd name="connsiteX21" fmla="*/ 642938 w 3108843"/>
              <a:gd name="connsiteY21" fmla="*/ 128588 h 2328863"/>
              <a:gd name="connsiteX22" fmla="*/ 685800 w 3108843"/>
              <a:gd name="connsiteY22" fmla="*/ 114300 h 2328863"/>
              <a:gd name="connsiteX23" fmla="*/ 742950 w 3108843"/>
              <a:gd name="connsiteY23" fmla="*/ 85725 h 2328863"/>
              <a:gd name="connsiteX24" fmla="*/ 814388 w 3108843"/>
              <a:gd name="connsiteY24" fmla="*/ 71438 h 2328863"/>
              <a:gd name="connsiteX25" fmla="*/ 857250 w 3108843"/>
              <a:gd name="connsiteY25" fmla="*/ 57150 h 2328863"/>
              <a:gd name="connsiteX26" fmla="*/ 928688 w 3108843"/>
              <a:gd name="connsiteY26" fmla="*/ 28575 h 2328863"/>
              <a:gd name="connsiteX27" fmla="*/ 1028700 w 3108843"/>
              <a:gd name="connsiteY27" fmla="*/ 14288 h 2328863"/>
              <a:gd name="connsiteX28" fmla="*/ 1085850 w 3108843"/>
              <a:gd name="connsiteY28" fmla="*/ 0 h 2328863"/>
              <a:gd name="connsiteX29" fmla="*/ 2085975 w 3108843"/>
              <a:gd name="connsiteY29" fmla="*/ 28575 h 2328863"/>
              <a:gd name="connsiteX30" fmla="*/ 2143125 w 3108843"/>
              <a:gd name="connsiteY30" fmla="*/ 57150 h 2328863"/>
              <a:gd name="connsiteX31" fmla="*/ 2271713 w 3108843"/>
              <a:gd name="connsiteY31" fmla="*/ 71438 h 2328863"/>
              <a:gd name="connsiteX32" fmla="*/ 2386013 w 3108843"/>
              <a:gd name="connsiteY32" fmla="*/ 114300 h 2328863"/>
              <a:gd name="connsiteX33" fmla="*/ 2528888 w 3108843"/>
              <a:gd name="connsiteY33" fmla="*/ 157163 h 2328863"/>
              <a:gd name="connsiteX34" fmla="*/ 2586038 w 3108843"/>
              <a:gd name="connsiteY34" fmla="*/ 200025 h 2328863"/>
              <a:gd name="connsiteX35" fmla="*/ 2686050 w 3108843"/>
              <a:gd name="connsiteY35" fmla="*/ 271463 h 2328863"/>
              <a:gd name="connsiteX36" fmla="*/ 2814638 w 3108843"/>
              <a:gd name="connsiteY36" fmla="*/ 442913 h 2328863"/>
              <a:gd name="connsiteX37" fmla="*/ 2843213 w 3108843"/>
              <a:gd name="connsiteY37" fmla="*/ 500063 h 2328863"/>
              <a:gd name="connsiteX38" fmla="*/ 2886075 w 3108843"/>
              <a:gd name="connsiteY38" fmla="*/ 528638 h 2328863"/>
              <a:gd name="connsiteX39" fmla="*/ 2900363 w 3108843"/>
              <a:gd name="connsiteY39" fmla="*/ 600075 h 2328863"/>
              <a:gd name="connsiteX40" fmla="*/ 2971800 w 3108843"/>
              <a:gd name="connsiteY40" fmla="*/ 728663 h 2328863"/>
              <a:gd name="connsiteX41" fmla="*/ 3028950 w 3108843"/>
              <a:gd name="connsiteY41" fmla="*/ 900113 h 2328863"/>
              <a:gd name="connsiteX42" fmla="*/ 3057525 w 3108843"/>
              <a:gd name="connsiteY42" fmla="*/ 1000125 h 2328863"/>
              <a:gd name="connsiteX43" fmla="*/ 3086100 w 3108843"/>
              <a:gd name="connsiteY43" fmla="*/ 1100138 h 2328863"/>
              <a:gd name="connsiteX44" fmla="*/ 3086100 w 3108843"/>
              <a:gd name="connsiteY44" fmla="*/ 1528763 h 2328863"/>
              <a:gd name="connsiteX45" fmla="*/ 3071813 w 3108843"/>
              <a:gd name="connsiteY45" fmla="*/ 1585913 h 2328863"/>
              <a:gd name="connsiteX46" fmla="*/ 3043238 w 3108843"/>
              <a:gd name="connsiteY46" fmla="*/ 1628775 h 2328863"/>
              <a:gd name="connsiteX47" fmla="*/ 3014663 w 3108843"/>
              <a:gd name="connsiteY47" fmla="*/ 1685925 h 2328863"/>
              <a:gd name="connsiteX48" fmla="*/ 2914650 w 3108843"/>
              <a:gd name="connsiteY48" fmla="*/ 1757363 h 2328863"/>
              <a:gd name="connsiteX49" fmla="*/ 2900363 w 3108843"/>
              <a:gd name="connsiteY49" fmla="*/ 1800225 h 2328863"/>
              <a:gd name="connsiteX50" fmla="*/ 2800350 w 3108843"/>
              <a:gd name="connsiteY50" fmla="*/ 1871663 h 2328863"/>
              <a:gd name="connsiteX51" fmla="*/ 2743200 w 3108843"/>
              <a:gd name="connsiteY51" fmla="*/ 1885950 h 2328863"/>
              <a:gd name="connsiteX52" fmla="*/ 2686050 w 3108843"/>
              <a:gd name="connsiteY52" fmla="*/ 1914525 h 2328863"/>
              <a:gd name="connsiteX53" fmla="*/ 2643188 w 3108843"/>
              <a:gd name="connsiteY53" fmla="*/ 1957388 h 2328863"/>
              <a:gd name="connsiteX54" fmla="*/ 2557463 w 3108843"/>
              <a:gd name="connsiteY54" fmla="*/ 1985963 h 2328863"/>
              <a:gd name="connsiteX55" fmla="*/ 2443163 w 3108843"/>
              <a:gd name="connsiteY55" fmla="*/ 2043113 h 2328863"/>
              <a:gd name="connsiteX56" fmla="*/ 2286000 w 3108843"/>
              <a:gd name="connsiteY56" fmla="*/ 2085975 h 2328863"/>
              <a:gd name="connsiteX57" fmla="*/ 2043113 w 3108843"/>
              <a:gd name="connsiteY57" fmla="*/ 2114550 h 2328863"/>
              <a:gd name="connsiteX58" fmla="*/ 1457325 w 3108843"/>
              <a:gd name="connsiteY58" fmla="*/ 2100263 h 2328863"/>
              <a:gd name="connsiteX59" fmla="*/ 1300163 w 3108843"/>
              <a:gd name="connsiteY59" fmla="*/ 2071688 h 2328863"/>
              <a:gd name="connsiteX60" fmla="*/ 1042988 w 3108843"/>
              <a:gd name="connsiteY60" fmla="*/ 2043113 h 2328863"/>
              <a:gd name="connsiteX61" fmla="*/ 942975 w 3108843"/>
              <a:gd name="connsiteY61" fmla="*/ 2028825 h 2328863"/>
              <a:gd name="connsiteX62" fmla="*/ 928688 w 3108843"/>
              <a:gd name="connsiteY62" fmla="*/ 2071688 h 2328863"/>
              <a:gd name="connsiteX63" fmla="*/ 885825 w 3108843"/>
              <a:gd name="connsiteY63" fmla="*/ 2114550 h 2328863"/>
              <a:gd name="connsiteX64" fmla="*/ 871538 w 3108843"/>
              <a:gd name="connsiteY64" fmla="*/ 2185988 h 2328863"/>
              <a:gd name="connsiteX65" fmla="*/ 842963 w 3108843"/>
              <a:gd name="connsiteY65" fmla="*/ 2228850 h 2328863"/>
              <a:gd name="connsiteX66" fmla="*/ 828675 w 3108843"/>
              <a:gd name="connsiteY66" fmla="*/ 2271713 h 2328863"/>
              <a:gd name="connsiteX67" fmla="*/ 742950 w 3108843"/>
              <a:gd name="connsiteY67" fmla="*/ 2328863 h 2328863"/>
              <a:gd name="connsiteX68" fmla="*/ 685800 w 3108843"/>
              <a:gd name="connsiteY68" fmla="*/ 2300288 h 2328863"/>
              <a:gd name="connsiteX69" fmla="*/ 628650 w 3108843"/>
              <a:gd name="connsiteY69" fmla="*/ 2171700 h 2328863"/>
              <a:gd name="connsiteX70" fmla="*/ 614363 w 3108843"/>
              <a:gd name="connsiteY70" fmla="*/ 2128838 h 2328863"/>
              <a:gd name="connsiteX71" fmla="*/ 571500 w 3108843"/>
              <a:gd name="connsiteY71" fmla="*/ 2043113 h 2328863"/>
              <a:gd name="connsiteX72" fmla="*/ 485775 w 3108843"/>
              <a:gd name="connsiteY72" fmla="*/ 2014538 h 2328863"/>
              <a:gd name="connsiteX73" fmla="*/ 442913 w 3108843"/>
              <a:gd name="connsiteY73" fmla="*/ 2000250 h 2328863"/>
              <a:gd name="connsiteX74" fmla="*/ 442913 w 3108843"/>
              <a:gd name="connsiteY74" fmla="*/ 1985963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08843" h="2328863">
                <a:moveTo>
                  <a:pt x="442913" y="1985963"/>
                </a:moveTo>
                <a:cubicBezTo>
                  <a:pt x="426244" y="1976438"/>
                  <a:pt x="383254" y="1968321"/>
                  <a:pt x="342900" y="1943100"/>
                </a:cubicBezTo>
                <a:cubicBezTo>
                  <a:pt x="322707" y="1930480"/>
                  <a:pt x="304800" y="1914525"/>
                  <a:pt x="285750" y="1900238"/>
                </a:cubicBezTo>
                <a:cubicBezTo>
                  <a:pt x="276225" y="1885950"/>
                  <a:pt x="265694" y="1872284"/>
                  <a:pt x="257175" y="1857375"/>
                </a:cubicBezTo>
                <a:cubicBezTo>
                  <a:pt x="246608" y="1838883"/>
                  <a:pt x="240980" y="1817556"/>
                  <a:pt x="228600" y="1800225"/>
                </a:cubicBezTo>
                <a:cubicBezTo>
                  <a:pt x="216856" y="1783783"/>
                  <a:pt x="196586" y="1774409"/>
                  <a:pt x="185738" y="1757363"/>
                </a:cubicBezTo>
                <a:cubicBezTo>
                  <a:pt x="162869" y="1721425"/>
                  <a:pt x="147638" y="1681163"/>
                  <a:pt x="128588" y="1643063"/>
                </a:cubicBezTo>
                <a:cubicBezTo>
                  <a:pt x="113229" y="1612346"/>
                  <a:pt x="71438" y="1557338"/>
                  <a:pt x="71438" y="1557338"/>
                </a:cubicBezTo>
                <a:cubicBezTo>
                  <a:pt x="66675" y="1538288"/>
                  <a:pt x="62793" y="1518996"/>
                  <a:pt x="57150" y="1500188"/>
                </a:cubicBezTo>
                <a:cubicBezTo>
                  <a:pt x="48495" y="1471338"/>
                  <a:pt x="28575" y="1414463"/>
                  <a:pt x="28575" y="1414463"/>
                </a:cubicBezTo>
                <a:cubicBezTo>
                  <a:pt x="23813" y="1381125"/>
                  <a:pt x="19409" y="1347735"/>
                  <a:pt x="14288" y="1314450"/>
                </a:cubicBezTo>
                <a:cubicBezTo>
                  <a:pt x="9883" y="1285818"/>
                  <a:pt x="0" y="1257694"/>
                  <a:pt x="0" y="1228725"/>
                </a:cubicBezTo>
                <a:cubicBezTo>
                  <a:pt x="0" y="1109567"/>
                  <a:pt x="6855" y="990464"/>
                  <a:pt x="14288" y="871538"/>
                </a:cubicBezTo>
                <a:cubicBezTo>
                  <a:pt x="20629" y="770088"/>
                  <a:pt x="15185" y="791610"/>
                  <a:pt x="57150" y="728663"/>
                </a:cubicBezTo>
                <a:cubicBezTo>
                  <a:pt x="86887" y="609719"/>
                  <a:pt x="50678" y="727321"/>
                  <a:pt x="100013" y="628650"/>
                </a:cubicBezTo>
                <a:cubicBezTo>
                  <a:pt x="148622" y="531431"/>
                  <a:pt x="68551" y="647556"/>
                  <a:pt x="142875" y="528638"/>
                </a:cubicBezTo>
                <a:cubicBezTo>
                  <a:pt x="172618" y="481050"/>
                  <a:pt x="250884" y="394719"/>
                  <a:pt x="285750" y="371475"/>
                </a:cubicBezTo>
                <a:lnTo>
                  <a:pt x="328613" y="342900"/>
                </a:lnTo>
                <a:cubicBezTo>
                  <a:pt x="342900" y="323850"/>
                  <a:pt x="354637" y="302588"/>
                  <a:pt x="371475" y="285750"/>
                </a:cubicBezTo>
                <a:cubicBezTo>
                  <a:pt x="397591" y="259634"/>
                  <a:pt x="528445" y="200141"/>
                  <a:pt x="528638" y="200025"/>
                </a:cubicBezTo>
                <a:cubicBezTo>
                  <a:pt x="552450" y="185738"/>
                  <a:pt x="576526" y="171881"/>
                  <a:pt x="600075" y="157163"/>
                </a:cubicBezTo>
                <a:cubicBezTo>
                  <a:pt x="614636" y="148062"/>
                  <a:pt x="627579" y="136267"/>
                  <a:pt x="642938" y="128588"/>
                </a:cubicBezTo>
                <a:cubicBezTo>
                  <a:pt x="656408" y="121853"/>
                  <a:pt x="671957" y="120233"/>
                  <a:pt x="685800" y="114300"/>
                </a:cubicBezTo>
                <a:cubicBezTo>
                  <a:pt x="705376" y="105910"/>
                  <a:pt x="722744" y="92460"/>
                  <a:pt x="742950" y="85725"/>
                </a:cubicBezTo>
                <a:cubicBezTo>
                  <a:pt x="765988" y="78046"/>
                  <a:pt x="790829" y="77328"/>
                  <a:pt x="814388" y="71438"/>
                </a:cubicBezTo>
                <a:cubicBezTo>
                  <a:pt x="828999" y="67785"/>
                  <a:pt x="843149" y="62438"/>
                  <a:pt x="857250" y="57150"/>
                </a:cubicBezTo>
                <a:cubicBezTo>
                  <a:pt x="881264" y="48145"/>
                  <a:pt x="903807" y="34795"/>
                  <a:pt x="928688" y="28575"/>
                </a:cubicBezTo>
                <a:cubicBezTo>
                  <a:pt x="961358" y="20408"/>
                  <a:pt x="995567" y="20312"/>
                  <a:pt x="1028700" y="14288"/>
                </a:cubicBezTo>
                <a:cubicBezTo>
                  <a:pt x="1048020" y="10775"/>
                  <a:pt x="1066800" y="4763"/>
                  <a:pt x="1085850" y="0"/>
                </a:cubicBezTo>
                <a:cubicBezTo>
                  <a:pt x="1419225" y="9525"/>
                  <a:pt x="1752950" y="10574"/>
                  <a:pt x="2085975" y="28575"/>
                </a:cubicBezTo>
                <a:cubicBezTo>
                  <a:pt x="2107243" y="29725"/>
                  <a:pt x="2122372" y="52361"/>
                  <a:pt x="2143125" y="57150"/>
                </a:cubicBezTo>
                <a:cubicBezTo>
                  <a:pt x="2185147" y="66847"/>
                  <a:pt x="2228850" y="66675"/>
                  <a:pt x="2271713" y="71438"/>
                </a:cubicBezTo>
                <a:cubicBezTo>
                  <a:pt x="2293577" y="80184"/>
                  <a:pt x="2356141" y="106832"/>
                  <a:pt x="2386013" y="114300"/>
                </a:cubicBezTo>
                <a:cubicBezTo>
                  <a:pt x="2453098" y="131071"/>
                  <a:pt x="2466060" y="122259"/>
                  <a:pt x="2528888" y="157163"/>
                </a:cubicBezTo>
                <a:cubicBezTo>
                  <a:pt x="2549704" y="168727"/>
                  <a:pt x="2566661" y="186184"/>
                  <a:pt x="2586038" y="200025"/>
                </a:cubicBezTo>
                <a:cubicBezTo>
                  <a:pt x="2631268" y="232332"/>
                  <a:pt x="2639356" y="231440"/>
                  <a:pt x="2686050" y="271463"/>
                </a:cubicBezTo>
                <a:cubicBezTo>
                  <a:pt x="2738796" y="316674"/>
                  <a:pt x="2785378" y="384393"/>
                  <a:pt x="2814638" y="442913"/>
                </a:cubicBezTo>
                <a:cubicBezTo>
                  <a:pt x="2824163" y="461963"/>
                  <a:pt x="2829578" y="483701"/>
                  <a:pt x="2843213" y="500063"/>
                </a:cubicBezTo>
                <a:cubicBezTo>
                  <a:pt x="2854206" y="513254"/>
                  <a:pt x="2871788" y="519113"/>
                  <a:pt x="2886075" y="528638"/>
                </a:cubicBezTo>
                <a:cubicBezTo>
                  <a:pt x="2890838" y="552450"/>
                  <a:pt x="2892684" y="577037"/>
                  <a:pt x="2900363" y="600075"/>
                </a:cubicBezTo>
                <a:cubicBezTo>
                  <a:pt x="2910611" y="630819"/>
                  <a:pt x="2958068" y="705776"/>
                  <a:pt x="2971800" y="728663"/>
                </a:cubicBezTo>
                <a:cubicBezTo>
                  <a:pt x="3000273" y="899492"/>
                  <a:pt x="2963282" y="729376"/>
                  <a:pt x="3028950" y="900113"/>
                </a:cubicBezTo>
                <a:cubicBezTo>
                  <a:pt x="3041396" y="932473"/>
                  <a:pt x="3047562" y="966916"/>
                  <a:pt x="3057525" y="1000125"/>
                </a:cubicBezTo>
                <a:cubicBezTo>
                  <a:pt x="3088270" y="1102606"/>
                  <a:pt x="3054800" y="974934"/>
                  <a:pt x="3086100" y="1100138"/>
                </a:cubicBezTo>
                <a:cubicBezTo>
                  <a:pt x="3106834" y="1307475"/>
                  <a:pt x="3108843" y="1255852"/>
                  <a:pt x="3086100" y="1528763"/>
                </a:cubicBezTo>
                <a:cubicBezTo>
                  <a:pt x="3084469" y="1548331"/>
                  <a:pt x="3079548" y="1567864"/>
                  <a:pt x="3071813" y="1585913"/>
                </a:cubicBezTo>
                <a:cubicBezTo>
                  <a:pt x="3065049" y="1601696"/>
                  <a:pt x="3051757" y="1613866"/>
                  <a:pt x="3043238" y="1628775"/>
                </a:cubicBezTo>
                <a:cubicBezTo>
                  <a:pt x="3032671" y="1647267"/>
                  <a:pt x="3028524" y="1669754"/>
                  <a:pt x="3014663" y="1685925"/>
                </a:cubicBezTo>
                <a:cubicBezTo>
                  <a:pt x="3002846" y="1699711"/>
                  <a:pt x="2934730" y="1743977"/>
                  <a:pt x="2914650" y="1757363"/>
                </a:cubicBezTo>
                <a:cubicBezTo>
                  <a:pt x="2909888" y="1771650"/>
                  <a:pt x="2910004" y="1788655"/>
                  <a:pt x="2900363" y="1800225"/>
                </a:cubicBezTo>
                <a:cubicBezTo>
                  <a:pt x="2897651" y="1803479"/>
                  <a:pt x="2813864" y="1865871"/>
                  <a:pt x="2800350" y="1871663"/>
                </a:cubicBezTo>
                <a:cubicBezTo>
                  <a:pt x="2782301" y="1879398"/>
                  <a:pt x="2762250" y="1881188"/>
                  <a:pt x="2743200" y="1885950"/>
                </a:cubicBezTo>
                <a:cubicBezTo>
                  <a:pt x="2724150" y="1895475"/>
                  <a:pt x="2703381" y="1902145"/>
                  <a:pt x="2686050" y="1914525"/>
                </a:cubicBezTo>
                <a:cubicBezTo>
                  <a:pt x="2669608" y="1926269"/>
                  <a:pt x="2660851" y="1947575"/>
                  <a:pt x="2643188" y="1957388"/>
                </a:cubicBezTo>
                <a:cubicBezTo>
                  <a:pt x="2616858" y="1972016"/>
                  <a:pt x="2584404" y="1972493"/>
                  <a:pt x="2557463" y="1985963"/>
                </a:cubicBezTo>
                <a:cubicBezTo>
                  <a:pt x="2519363" y="2005013"/>
                  <a:pt x="2483574" y="2029643"/>
                  <a:pt x="2443163" y="2043113"/>
                </a:cubicBezTo>
                <a:cubicBezTo>
                  <a:pt x="2363043" y="2069819"/>
                  <a:pt x="2414911" y="2053747"/>
                  <a:pt x="2286000" y="2085975"/>
                </a:cubicBezTo>
                <a:cubicBezTo>
                  <a:pt x="2243880" y="2096505"/>
                  <a:pt x="2069875" y="2111874"/>
                  <a:pt x="2043113" y="2114550"/>
                </a:cubicBezTo>
                <a:lnTo>
                  <a:pt x="1457325" y="2100263"/>
                </a:lnTo>
                <a:cubicBezTo>
                  <a:pt x="1227123" y="2090867"/>
                  <a:pt x="1419050" y="2095465"/>
                  <a:pt x="1300163" y="2071688"/>
                </a:cubicBezTo>
                <a:cubicBezTo>
                  <a:pt x="1218088" y="2055273"/>
                  <a:pt x="1124325" y="2052150"/>
                  <a:pt x="1042988" y="2043113"/>
                </a:cubicBezTo>
                <a:cubicBezTo>
                  <a:pt x="1009518" y="2039394"/>
                  <a:pt x="976313" y="2033588"/>
                  <a:pt x="942975" y="2028825"/>
                </a:cubicBezTo>
                <a:cubicBezTo>
                  <a:pt x="938213" y="2043113"/>
                  <a:pt x="937042" y="2059157"/>
                  <a:pt x="928688" y="2071688"/>
                </a:cubicBezTo>
                <a:cubicBezTo>
                  <a:pt x="917480" y="2088500"/>
                  <a:pt x="894861" y="2096478"/>
                  <a:pt x="885825" y="2114550"/>
                </a:cubicBezTo>
                <a:cubicBezTo>
                  <a:pt x="874965" y="2136270"/>
                  <a:pt x="880065" y="2163250"/>
                  <a:pt x="871538" y="2185988"/>
                </a:cubicBezTo>
                <a:cubicBezTo>
                  <a:pt x="865509" y="2202066"/>
                  <a:pt x="850642" y="2213492"/>
                  <a:pt x="842963" y="2228850"/>
                </a:cubicBezTo>
                <a:cubicBezTo>
                  <a:pt x="836228" y="2242321"/>
                  <a:pt x="839324" y="2261064"/>
                  <a:pt x="828675" y="2271713"/>
                </a:cubicBezTo>
                <a:cubicBezTo>
                  <a:pt x="804391" y="2295997"/>
                  <a:pt x="742950" y="2328863"/>
                  <a:pt x="742950" y="2328863"/>
                </a:cubicBezTo>
                <a:cubicBezTo>
                  <a:pt x="723900" y="2319338"/>
                  <a:pt x="702162" y="2313923"/>
                  <a:pt x="685800" y="2300288"/>
                </a:cubicBezTo>
                <a:cubicBezTo>
                  <a:pt x="654451" y="2274163"/>
                  <a:pt x="638214" y="2200393"/>
                  <a:pt x="628650" y="2171700"/>
                </a:cubicBezTo>
                <a:lnTo>
                  <a:pt x="614363" y="2128838"/>
                </a:lnTo>
                <a:cubicBezTo>
                  <a:pt x="606578" y="2105484"/>
                  <a:pt x="594823" y="2057690"/>
                  <a:pt x="571500" y="2043113"/>
                </a:cubicBezTo>
                <a:cubicBezTo>
                  <a:pt x="545958" y="2027149"/>
                  <a:pt x="514350" y="2024063"/>
                  <a:pt x="485775" y="2014538"/>
                </a:cubicBezTo>
                <a:lnTo>
                  <a:pt x="442913" y="2000250"/>
                </a:lnTo>
                <a:cubicBezTo>
                  <a:pt x="436523" y="1998120"/>
                  <a:pt x="459582" y="1995488"/>
                  <a:pt x="442913" y="19859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2420888"/>
            <a:ext cx="331236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서울한강체 L" pitchFamily="18" charset="-127"/>
                <a:ea typeface="서울한강체 L" pitchFamily="18" charset="-127"/>
              </a:rPr>
              <a:t>2. </a:t>
            </a:r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일본의 이혼율과 사회구조와의 </a:t>
            </a:r>
            <a:endParaRPr lang="en-US" altLang="ko-KR" sz="32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관계성</a:t>
            </a:r>
            <a:endParaRPr lang="ko-KR" altLang="en-US" sz="32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8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54868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#1</a:t>
            </a:r>
          </a:p>
          <a:p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      </a:t>
            </a:r>
            <a:r>
              <a:rPr lang="ko-KR" altLang="en-US" sz="2200" b="1" dirty="0" smtClean="0">
                <a:latin typeface="서울한강체 L" pitchFamily="18" charset="-127"/>
                <a:ea typeface="서울한강체 L" pitchFamily="18" charset="-127"/>
              </a:rPr>
              <a:t>일본의 이혼율이 낮은 요인</a:t>
            </a:r>
            <a:endParaRPr lang="ko-KR" altLang="en-US" sz="2200" b="1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259632" y="1412776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899592" y="1700808"/>
            <a:ext cx="748883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1.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가족공동체의식이 강하게 남아있다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99592" y="2492896"/>
            <a:ext cx="748883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2.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가정에서의 주도권이 대체로 </a:t>
            </a:r>
            <a:r>
              <a:rPr lang="ko-KR" altLang="en-US" sz="2000" dirty="0" err="1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균형잡혀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 있다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899592" y="3284984"/>
            <a:ext cx="7488832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3.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아이를 소중히 하는 문화가 있다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99592" y="4077072"/>
            <a:ext cx="748883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4.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부인이 남편으로부터 대우를 받고 있다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99592" y="4869160"/>
            <a:ext cx="748883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5.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핵가족이 진행되고 있다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54868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#2</a:t>
            </a:r>
          </a:p>
          <a:p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      </a:t>
            </a:r>
            <a:r>
              <a:rPr lang="ko-KR" altLang="en-US" sz="2200" b="1" dirty="0" smtClean="0">
                <a:latin typeface="서울한강체 L" pitchFamily="18" charset="-127"/>
                <a:ea typeface="서울한강체 L" pitchFamily="18" charset="-127"/>
              </a:rPr>
              <a:t>한국과 일본의 이혼구조의 특징</a:t>
            </a:r>
            <a:endParaRPr lang="ko-KR" altLang="en-US" sz="2200" b="1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331640" y="1412776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899592" y="1700808"/>
            <a:ext cx="748883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1.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경제발전의 정도에 따라 이혼율이 높아지는 경향이 있다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99592" y="2708920"/>
            <a:ext cx="748883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2.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일본은 서서히 이혼율이 증가하였고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한국은 급격하게 증가하였다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9592" y="3717032"/>
            <a:ext cx="7488832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3.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일본은 가족공동체의식이라는 사회문화적 요인이 크게 작용했다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99592" y="4725144"/>
            <a:ext cx="748883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4.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다른 선진국들에 비해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3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세대가족이 같이 거주하는 비율이 높다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. 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2771800" y="1628800"/>
            <a:ext cx="3888432" cy="3168352"/>
          </a:xfrm>
          <a:custGeom>
            <a:avLst/>
            <a:gdLst>
              <a:gd name="connsiteX0" fmla="*/ 442913 w 3108843"/>
              <a:gd name="connsiteY0" fmla="*/ 1985963 h 2328863"/>
              <a:gd name="connsiteX1" fmla="*/ 342900 w 3108843"/>
              <a:gd name="connsiteY1" fmla="*/ 1943100 h 2328863"/>
              <a:gd name="connsiteX2" fmla="*/ 285750 w 3108843"/>
              <a:gd name="connsiteY2" fmla="*/ 1900238 h 2328863"/>
              <a:gd name="connsiteX3" fmla="*/ 257175 w 3108843"/>
              <a:gd name="connsiteY3" fmla="*/ 1857375 h 2328863"/>
              <a:gd name="connsiteX4" fmla="*/ 228600 w 3108843"/>
              <a:gd name="connsiteY4" fmla="*/ 1800225 h 2328863"/>
              <a:gd name="connsiteX5" fmla="*/ 185738 w 3108843"/>
              <a:gd name="connsiteY5" fmla="*/ 1757363 h 2328863"/>
              <a:gd name="connsiteX6" fmla="*/ 128588 w 3108843"/>
              <a:gd name="connsiteY6" fmla="*/ 1643063 h 2328863"/>
              <a:gd name="connsiteX7" fmla="*/ 71438 w 3108843"/>
              <a:gd name="connsiteY7" fmla="*/ 1557338 h 2328863"/>
              <a:gd name="connsiteX8" fmla="*/ 57150 w 3108843"/>
              <a:gd name="connsiteY8" fmla="*/ 1500188 h 2328863"/>
              <a:gd name="connsiteX9" fmla="*/ 28575 w 3108843"/>
              <a:gd name="connsiteY9" fmla="*/ 1414463 h 2328863"/>
              <a:gd name="connsiteX10" fmla="*/ 14288 w 3108843"/>
              <a:gd name="connsiteY10" fmla="*/ 1314450 h 2328863"/>
              <a:gd name="connsiteX11" fmla="*/ 0 w 3108843"/>
              <a:gd name="connsiteY11" fmla="*/ 1228725 h 2328863"/>
              <a:gd name="connsiteX12" fmla="*/ 14288 w 3108843"/>
              <a:gd name="connsiteY12" fmla="*/ 871538 h 2328863"/>
              <a:gd name="connsiteX13" fmla="*/ 57150 w 3108843"/>
              <a:gd name="connsiteY13" fmla="*/ 728663 h 2328863"/>
              <a:gd name="connsiteX14" fmla="*/ 100013 w 3108843"/>
              <a:gd name="connsiteY14" fmla="*/ 628650 h 2328863"/>
              <a:gd name="connsiteX15" fmla="*/ 142875 w 3108843"/>
              <a:gd name="connsiteY15" fmla="*/ 528638 h 2328863"/>
              <a:gd name="connsiteX16" fmla="*/ 285750 w 3108843"/>
              <a:gd name="connsiteY16" fmla="*/ 371475 h 2328863"/>
              <a:gd name="connsiteX17" fmla="*/ 328613 w 3108843"/>
              <a:gd name="connsiteY17" fmla="*/ 342900 h 2328863"/>
              <a:gd name="connsiteX18" fmla="*/ 371475 w 3108843"/>
              <a:gd name="connsiteY18" fmla="*/ 285750 h 2328863"/>
              <a:gd name="connsiteX19" fmla="*/ 528638 w 3108843"/>
              <a:gd name="connsiteY19" fmla="*/ 200025 h 2328863"/>
              <a:gd name="connsiteX20" fmla="*/ 600075 w 3108843"/>
              <a:gd name="connsiteY20" fmla="*/ 157163 h 2328863"/>
              <a:gd name="connsiteX21" fmla="*/ 642938 w 3108843"/>
              <a:gd name="connsiteY21" fmla="*/ 128588 h 2328863"/>
              <a:gd name="connsiteX22" fmla="*/ 685800 w 3108843"/>
              <a:gd name="connsiteY22" fmla="*/ 114300 h 2328863"/>
              <a:gd name="connsiteX23" fmla="*/ 742950 w 3108843"/>
              <a:gd name="connsiteY23" fmla="*/ 85725 h 2328863"/>
              <a:gd name="connsiteX24" fmla="*/ 814388 w 3108843"/>
              <a:gd name="connsiteY24" fmla="*/ 71438 h 2328863"/>
              <a:gd name="connsiteX25" fmla="*/ 857250 w 3108843"/>
              <a:gd name="connsiteY25" fmla="*/ 57150 h 2328863"/>
              <a:gd name="connsiteX26" fmla="*/ 928688 w 3108843"/>
              <a:gd name="connsiteY26" fmla="*/ 28575 h 2328863"/>
              <a:gd name="connsiteX27" fmla="*/ 1028700 w 3108843"/>
              <a:gd name="connsiteY27" fmla="*/ 14288 h 2328863"/>
              <a:gd name="connsiteX28" fmla="*/ 1085850 w 3108843"/>
              <a:gd name="connsiteY28" fmla="*/ 0 h 2328863"/>
              <a:gd name="connsiteX29" fmla="*/ 2085975 w 3108843"/>
              <a:gd name="connsiteY29" fmla="*/ 28575 h 2328863"/>
              <a:gd name="connsiteX30" fmla="*/ 2143125 w 3108843"/>
              <a:gd name="connsiteY30" fmla="*/ 57150 h 2328863"/>
              <a:gd name="connsiteX31" fmla="*/ 2271713 w 3108843"/>
              <a:gd name="connsiteY31" fmla="*/ 71438 h 2328863"/>
              <a:gd name="connsiteX32" fmla="*/ 2386013 w 3108843"/>
              <a:gd name="connsiteY32" fmla="*/ 114300 h 2328863"/>
              <a:gd name="connsiteX33" fmla="*/ 2528888 w 3108843"/>
              <a:gd name="connsiteY33" fmla="*/ 157163 h 2328863"/>
              <a:gd name="connsiteX34" fmla="*/ 2586038 w 3108843"/>
              <a:gd name="connsiteY34" fmla="*/ 200025 h 2328863"/>
              <a:gd name="connsiteX35" fmla="*/ 2686050 w 3108843"/>
              <a:gd name="connsiteY35" fmla="*/ 271463 h 2328863"/>
              <a:gd name="connsiteX36" fmla="*/ 2814638 w 3108843"/>
              <a:gd name="connsiteY36" fmla="*/ 442913 h 2328863"/>
              <a:gd name="connsiteX37" fmla="*/ 2843213 w 3108843"/>
              <a:gd name="connsiteY37" fmla="*/ 500063 h 2328863"/>
              <a:gd name="connsiteX38" fmla="*/ 2886075 w 3108843"/>
              <a:gd name="connsiteY38" fmla="*/ 528638 h 2328863"/>
              <a:gd name="connsiteX39" fmla="*/ 2900363 w 3108843"/>
              <a:gd name="connsiteY39" fmla="*/ 600075 h 2328863"/>
              <a:gd name="connsiteX40" fmla="*/ 2971800 w 3108843"/>
              <a:gd name="connsiteY40" fmla="*/ 728663 h 2328863"/>
              <a:gd name="connsiteX41" fmla="*/ 3028950 w 3108843"/>
              <a:gd name="connsiteY41" fmla="*/ 900113 h 2328863"/>
              <a:gd name="connsiteX42" fmla="*/ 3057525 w 3108843"/>
              <a:gd name="connsiteY42" fmla="*/ 1000125 h 2328863"/>
              <a:gd name="connsiteX43" fmla="*/ 3086100 w 3108843"/>
              <a:gd name="connsiteY43" fmla="*/ 1100138 h 2328863"/>
              <a:gd name="connsiteX44" fmla="*/ 3086100 w 3108843"/>
              <a:gd name="connsiteY44" fmla="*/ 1528763 h 2328863"/>
              <a:gd name="connsiteX45" fmla="*/ 3071813 w 3108843"/>
              <a:gd name="connsiteY45" fmla="*/ 1585913 h 2328863"/>
              <a:gd name="connsiteX46" fmla="*/ 3043238 w 3108843"/>
              <a:gd name="connsiteY46" fmla="*/ 1628775 h 2328863"/>
              <a:gd name="connsiteX47" fmla="*/ 3014663 w 3108843"/>
              <a:gd name="connsiteY47" fmla="*/ 1685925 h 2328863"/>
              <a:gd name="connsiteX48" fmla="*/ 2914650 w 3108843"/>
              <a:gd name="connsiteY48" fmla="*/ 1757363 h 2328863"/>
              <a:gd name="connsiteX49" fmla="*/ 2900363 w 3108843"/>
              <a:gd name="connsiteY49" fmla="*/ 1800225 h 2328863"/>
              <a:gd name="connsiteX50" fmla="*/ 2800350 w 3108843"/>
              <a:gd name="connsiteY50" fmla="*/ 1871663 h 2328863"/>
              <a:gd name="connsiteX51" fmla="*/ 2743200 w 3108843"/>
              <a:gd name="connsiteY51" fmla="*/ 1885950 h 2328863"/>
              <a:gd name="connsiteX52" fmla="*/ 2686050 w 3108843"/>
              <a:gd name="connsiteY52" fmla="*/ 1914525 h 2328863"/>
              <a:gd name="connsiteX53" fmla="*/ 2643188 w 3108843"/>
              <a:gd name="connsiteY53" fmla="*/ 1957388 h 2328863"/>
              <a:gd name="connsiteX54" fmla="*/ 2557463 w 3108843"/>
              <a:gd name="connsiteY54" fmla="*/ 1985963 h 2328863"/>
              <a:gd name="connsiteX55" fmla="*/ 2443163 w 3108843"/>
              <a:gd name="connsiteY55" fmla="*/ 2043113 h 2328863"/>
              <a:gd name="connsiteX56" fmla="*/ 2286000 w 3108843"/>
              <a:gd name="connsiteY56" fmla="*/ 2085975 h 2328863"/>
              <a:gd name="connsiteX57" fmla="*/ 2043113 w 3108843"/>
              <a:gd name="connsiteY57" fmla="*/ 2114550 h 2328863"/>
              <a:gd name="connsiteX58" fmla="*/ 1457325 w 3108843"/>
              <a:gd name="connsiteY58" fmla="*/ 2100263 h 2328863"/>
              <a:gd name="connsiteX59" fmla="*/ 1300163 w 3108843"/>
              <a:gd name="connsiteY59" fmla="*/ 2071688 h 2328863"/>
              <a:gd name="connsiteX60" fmla="*/ 1042988 w 3108843"/>
              <a:gd name="connsiteY60" fmla="*/ 2043113 h 2328863"/>
              <a:gd name="connsiteX61" fmla="*/ 942975 w 3108843"/>
              <a:gd name="connsiteY61" fmla="*/ 2028825 h 2328863"/>
              <a:gd name="connsiteX62" fmla="*/ 928688 w 3108843"/>
              <a:gd name="connsiteY62" fmla="*/ 2071688 h 2328863"/>
              <a:gd name="connsiteX63" fmla="*/ 885825 w 3108843"/>
              <a:gd name="connsiteY63" fmla="*/ 2114550 h 2328863"/>
              <a:gd name="connsiteX64" fmla="*/ 871538 w 3108843"/>
              <a:gd name="connsiteY64" fmla="*/ 2185988 h 2328863"/>
              <a:gd name="connsiteX65" fmla="*/ 842963 w 3108843"/>
              <a:gd name="connsiteY65" fmla="*/ 2228850 h 2328863"/>
              <a:gd name="connsiteX66" fmla="*/ 828675 w 3108843"/>
              <a:gd name="connsiteY66" fmla="*/ 2271713 h 2328863"/>
              <a:gd name="connsiteX67" fmla="*/ 742950 w 3108843"/>
              <a:gd name="connsiteY67" fmla="*/ 2328863 h 2328863"/>
              <a:gd name="connsiteX68" fmla="*/ 685800 w 3108843"/>
              <a:gd name="connsiteY68" fmla="*/ 2300288 h 2328863"/>
              <a:gd name="connsiteX69" fmla="*/ 628650 w 3108843"/>
              <a:gd name="connsiteY69" fmla="*/ 2171700 h 2328863"/>
              <a:gd name="connsiteX70" fmla="*/ 614363 w 3108843"/>
              <a:gd name="connsiteY70" fmla="*/ 2128838 h 2328863"/>
              <a:gd name="connsiteX71" fmla="*/ 571500 w 3108843"/>
              <a:gd name="connsiteY71" fmla="*/ 2043113 h 2328863"/>
              <a:gd name="connsiteX72" fmla="*/ 485775 w 3108843"/>
              <a:gd name="connsiteY72" fmla="*/ 2014538 h 2328863"/>
              <a:gd name="connsiteX73" fmla="*/ 442913 w 3108843"/>
              <a:gd name="connsiteY73" fmla="*/ 2000250 h 2328863"/>
              <a:gd name="connsiteX74" fmla="*/ 442913 w 3108843"/>
              <a:gd name="connsiteY74" fmla="*/ 1985963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08843" h="2328863">
                <a:moveTo>
                  <a:pt x="442913" y="1985963"/>
                </a:moveTo>
                <a:cubicBezTo>
                  <a:pt x="426244" y="1976438"/>
                  <a:pt x="383254" y="1968321"/>
                  <a:pt x="342900" y="1943100"/>
                </a:cubicBezTo>
                <a:cubicBezTo>
                  <a:pt x="322707" y="1930480"/>
                  <a:pt x="304800" y="1914525"/>
                  <a:pt x="285750" y="1900238"/>
                </a:cubicBezTo>
                <a:cubicBezTo>
                  <a:pt x="276225" y="1885950"/>
                  <a:pt x="265694" y="1872284"/>
                  <a:pt x="257175" y="1857375"/>
                </a:cubicBezTo>
                <a:cubicBezTo>
                  <a:pt x="246608" y="1838883"/>
                  <a:pt x="240980" y="1817556"/>
                  <a:pt x="228600" y="1800225"/>
                </a:cubicBezTo>
                <a:cubicBezTo>
                  <a:pt x="216856" y="1783783"/>
                  <a:pt x="196586" y="1774409"/>
                  <a:pt x="185738" y="1757363"/>
                </a:cubicBezTo>
                <a:cubicBezTo>
                  <a:pt x="162869" y="1721425"/>
                  <a:pt x="147638" y="1681163"/>
                  <a:pt x="128588" y="1643063"/>
                </a:cubicBezTo>
                <a:cubicBezTo>
                  <a:pt x="113229" y="1612346"/>
                  <a:pt x="71438" y="1557338"/>
                  <a:pt x="71438" y="1557338"/>
                </a:cubicBezTo>
                <a:cubicBezTo>
                  <a:pt x="66675" y="1538288"/>
                  <a:pt x="62793" y="1518996"/>
                  <a:pt x="57150" y="1500188"/>
                </a:cubicBezTo>
                <a:cubicBezTo>
                  <a:pt x="48495" y="1471338"/>
                  <a:pt x="28575" y="1414463"/>
                  <a:pt x="28575" y="1414463"/>
                </a:cubicBezTo>
                <a:cubicBezTo>
                  <a:pt x="23813" y="1381125"/>
                  <a:pt x="19409" y="1347735"/>
                  <a:pt x="14288" y="1314450"/>
                </a:cubicBezTo>
                <a:cubicBezTo>
                  <a:pt x="9883" y="1285818"/>
                  <a:pt x="0" y="1257694"/>
                  <a:pt x="0" y="1228725"/>
                </a:cubicBezTo>
                <a:cubicBezTo>
                  <a:pt x="0" y="1109567"/>
                  <a:pt x="6855" y="990464"/>
                  <a:pt x="14288" y="871538"/>
                </a:cubicBezTo>
                <a:cubicBezTo>
                  <a:pt x="20629" y="770088"/>
                  <a:pt x="15185" y="791610"/>
                  <a:pt x="57150" y="728663"/>
                </a:cubicBezTo>
                <a:cubicBezTo>
                  <a:pt x="86887" y="609719"/>
                  <a:pt x="50678" y="727321"/>
                  <a:pt x="100013" y="628650"/>
                </a:cubicBezTo>
                <a:cubicBezTo>
                  <a:pt x="148622" y="531431"/>
                  <a:pt x="68551" y="647556"/>
                  <a:pt x="142875" y="528638"/>
                </a:cubicBezTo>
                <a:cubicBezTo>
                  <a:pt x="172618" y="481050"/>
                  <a:pt x="250884" y="394719"/>
                  <a:pt x="285750" y="371475"/>
                </a:cubicBezTo>
                <a:lnTo>
                  <a:pt x="328613" y="342900"/>
                </a:lnTo>
                <a:cubicBezTo>
                  <a:pt x="342900" y="323850"/>
                  <a:pt x="354637" y="302588"/>
                  <a:pt x="371475" y="285750"/>
                </a:cubicBezTo>
                <a:cubicBezTo>
                  <a:pt x="397591" y="259634"/>
                  <a:pt x="528445" y="200141"/>
                  <a:pt x="528638" y="200025"/>
                </a:cubicBezTo>
                <a:cubicBezTo>
                  <a:pt x="552450" y="185738"/>
                  <a:pt x="576526" y="171881"/>
                  <a:pt x="600075" y="157163"/>
                </a:cubicBezTo>
                <a:cubicBezTo>
                  <a:pt x="614636" y="148062"/>
                  <a:pt x="627579" y="136267"/>
                  <a:pt x="642938" y="128588"/>
                </a:cubicBezTo>
                <a:cubicBezTo>
                  <a:pt x="656408" y="121853"/>
                  <a:pt x="671957" y="120233"/>
                  <a:pt x="685800" y="114300"/>
                </a:cubicBezTo>
                <a:cubicBezTo>
                  <a:pt x="705376" y="105910"/>
                  <a:pt x="722744" y="92460"/>
                  <a:pt x="742950" y="85725"/>
                </a:cubicBezTo>
                <a:cubicBezTo>
                  <a:pt x="765988" y="78046"/>
                  <a:pt x="790829" y="77328"/>
                  <a:pt x="814388" y="71438"/>
                </a:cubicBezTo>
                <a:cubicBezTo>
                  <a:pt x="828999" y="67785"/>
                  <a:pt x="843149" y="62438"/>
                  <a:pt x="857250" y="57150"/>
                </a:cubicBezTo>
                <a:cubicBezTo>
                  <a:pt x="881264" y="48145"/>
                  <a:pt x="903807" y="34795"/>
                  <a:pt x="928688" y="28575"/>
                </a:cubicBezTo>
                <a:cubicBezTo>
                  <a:pt x="961358" y="20408"/>
                  <a:pt x="995567" y="20312"/>
                  <a:pt x="1028700" y="14288"/>
                </a:cubicBezTo>
                <a:cubicBezTo>
                  <a:pt x="1048020" y="10775"/>
                  <a:pt x="1066800" y="4763"/>
                  <a:pt x="1085850" y="0"/>
                </a:cubicBezTo>
                <a:cubicBezTo>
                  <a:pt x="1419225" y="9525"/>
                  <a:pt x="1752950" y="10574"/>
                  <a:pt x="2085975" y="28575"/>
                </a:cubicBezTo>
                <a:cubicBezTo>
                  <a:pt x="2107243" y="29725"/>
                  <a:pt x="2122372" y="52361"/>
                  <a:pt x="2143125" y="57150"/>
                </a:cubicBezTo>
                <a:cubicBezTo>
                  <a:pt x="2185147" y="66847"/>
                  <a:pt x="2228850" y="66675"/>
                  <a:pt x="2271713" y="71438"/>
                </a:cubicBezTo>
                <a:cubicBezTo>
                  <a:pt x="2293577" y="80184"/>
                  <a:pt x="2356141" y="106832"/>
                  <a:pt x="2386013" y="114300"/>
                </a:cubicBezTo>
                <a:cubicBezTo>
                  <a:pt x="2453098" y="131071"/>
                  <a:pt x="2466060" y="122259"/>
                  <a:pt x="2528888" y="157163"/>
                </a:cubicBezTo>
                <a:cubicBezTo>
                  <a:pt x="2549704" y="168727"/>
                  <a:pt x="2566661" y="186184"/>
                  <a:pt x="2586038" y="200025"/>
                </a:cubicBezTo>
                <a:cubicBezTo>
                  <a:pt x="2631268" y="232332"/>
                  <a:pt x="2639356" y="231440"/>
                  <a:pt x="2686050" y="271463"/>
                </a:cubicBezTo>
                <a:cubicBezTo>
                  <a:pt x="2738796" y="316674"/>
                  <a:pt x="2785378" y="384393"/>
                  <a:pt x="2814638" y="442913"/>
                </a:cubicBezTo>
                <a:cubicBezTo>
                  <a:pt x="2824163" y="461963"/>
                  <a:pt x="2829578" y="483701"/>
                  <a:pt x="2843213" y="500063"/>
                </a:cubicBezTo>
                <a:cubicBezTo>
                  <a:pt x="2854206" y="513254"/>
                  <a:pt x="2871788" y="519113"/>
                  <a:pt x="2886075" y="528638"/>
                </a:cubicBezTo>
                <a:cubicBezTo>
                  <a:pt x="2890838" y="552450"/>
                  <a:pt x="2892684" y="577037"/>
                  <a:pt x="2900363" y="600075"/>
                </a:cubicBezTo>
                <a:cubicBezTo>
                  <a:pt x="2910611" y="630819"/>
                  <a:pt x="2958068" y="705776"/>
                  <a:pt x="2971800" y="728663"/>
                </a:cubicBezTo>
                <a:cubicBezTo>
                  <a:pt x="3000273" y="899492"/>
                  <a:pt x="2963282" y="729376"/>
                  <a:pt x="3028950" y="900113"/>
                </a:cubicBezTo>
                <a:cubicBezTo>
                  <a:pt x="3041396" y="932473"/>
                  <a:pt x="3047562" y="966916"/>
                  <a:pt x="3057525" y="1000125"/>
                </a:cubicBezTo>
                <a:cubicBezTo>
                  <a:pt x="3088270" y="1102606"/>
                  <a:pt x="3054800" y="974934"/>
                  <a:pt x="3086100" y="1100138"/>
                </a:cubicBezTo>
                <a:cubicBezTo>
                  <a:pt x="3106834" y="1307475"/>
                  <a:pt x="3108843" y="1255852"/>
                  <a:pt x="3086100" y="1528763"/>
                </a:cubicBezTo>
                <a:cubicBezTo>
                  <a:pt x="3084469" y="1548331"/>
                  <a:pt x="3079548" y="1567864"/>
                  <a:pt x="3071813" y="1585913"/>
                </a:cubicBezTo>
                <a:cubicBezTo>
                  <a:pt x="3065049" y="1601696"/>
                  <a:pt x="3051757" y="1613866"/>
                  <a:pt x="3043238" y="1628775"/>
                </a:cubicBezTo>
                <a:cubicBezTo>
                  <a:pt x="3032671" y="1647267"/>
                  <a:pt x="3028524" y="1669754"/>
                  <a:pt x="3014663" y="1685925"/>
                </a:cubicBezTo>
                <a:cubicBezTo>
                  <a:pt x="3002846" y="1699711"/>
                  <a:pt x="2934730" y="1743977"/>
                  <a:pt x="2914650" y="1757363"/>
                </a:cubicBezTo>
                <a:cubicBezTo>
                  <a:pt x="2909888" y="1771650"/>
                  <a:pt x="2910004" y="1788655"/>
                  <a:pt x="2900363" y="1800225"/>
                </a:cubicBezTo>
                <a:cubicBezTo>
                  <a:pt x="2897651" y="1803479"/>
                  <a:pt x="2813864" y="1865871"/>
                  <a:pt x="2800350" y="1871663"/>
                </a:cubicBezTo>
                <a:cubicBezTo>
                  <a:pt x="2782301" y="1879398"/>
                  <a:pt x="2762250" y="1881188"/>
                  <a:pt x="2743200" y="1885950"/>
                </a:cubicBezTo>
                <a:cubicBezTo>
                  <a:pt x="2724150" y="1895475"/>
                  <a:pt x="2703381" y="1902145"/>
                  <a:pt x="2686050" y="1914525"/>
                </a:cubicBezTo>
                <a:cubicBezTo>
                  <a:pt x="2669608" y="1926269"/>
                  <a:pt x="2660851" y="1947575"/>
                  <a:pt x="2643188" y="1957388"/>
                </a:cubicBezTo>
                <a:cubicBezTo>
                  <a:pt x="2616858" y="1972016"/>
                  <a:pt x="2584404" y="1972493"/>
                  <a:pt x="2557463" y="1985963"/>
                </a:cubicBezTo>
                <a:cubicBezTo>
                  <a:pt x="2519363" y="2005013"/>
                  <a:pt x="2483574" y="2029643"/>
                  <a:pt x="2443163" y="2043113"/>
                </a:cubicBezTo>
                <a:cubicBezTo>
                  <a:pt x="2363043" y="2069819"/>
                  <a:pt x="2414911" y="2053747"/>
                  <a:pt x="2286000" y="2085975"/>
                </a:cubicBezTo>
                <a:cubicBezTo>
                  <a:pt x="2243880" y="2096505"/>
                  <a:pt x="2069875" y="2111874"/>
                  <a:pt x="2043113" y="2114550"/>
                </a:cubicBezTo>
                <a:lnTo>
                  <a:pt x="1457325" y="2100263"/>
                </a:lnTo>
                <a:cubicBezTo>
                  <a:pt x="1227123" y="2090867"/>
                  <a:pt x="1419050" y="2095465"/>
                  <a:pt x="1300163" y="2071688"/>
                </a:cubicBezTo>
                <a:cubicBezTo>
                  <a:pt x="1218088" y="2055273"/>
                  <a:pt x="1124325" y="2052150"/>
                  <a:pt x="1042988" y="2043113"/>
                </a:cubicBezTo>
                <a:cubicBezTo>
                  <a:pt x="1009518" y="2039394"/>
                  <a:pt x="976313" y="2033588"/>
                  <a:pt x="942975" y="2028825"/>
                </a:cubicBezTo>
                <a:cubicBezTo>
                  <a:pt x="938213" y="2043113"/>
                  <a:pt x="937042" y="2059157"/>
                  <a:pt x="928688" y="2071688"/>
                </a:cubicBezTo>
                <a:cubicBezTo>
                  <a:pt x="917480" y="2088500"/>
                  <a:pt x="894861" y="2096478"/>
                  <a:pt x="885825" y="2114550"/>
                </a:cubicBezTo>
                <a:cubicBezTo>
                  <a:pt x="874965" y="2136270"/>
                  <a:pt x="880065" y="2163250"/>
                  <a:pt x="871538" y="2185988"/>
                </a:cubicBezTo>
                <a:cubicBezTo>
                  <a:pt x="865509" y="2202066"/>
                  <a:pt x="850642" y="2213492"/>
                  <a:pt x="842963" y="2228850"/>
                </a:cubicBezTo>
                <a:cubicBezTo>
                  <a:pt x="836228" y="2242321"/>
                  <a:pt x="839324" y="2261064"/>
                  <a:pt x="828675" y="2271713"/>
                </a:cubicBezTo>
                <a:cubicBezTo>
                  <a:pt x="804391" y="2295997"/>
                  <a:pt x="742950" y="2328863"/>
                  <a:pt x="742950" y="2328863"/>
                </a:cubicBezTo>
                <a:cubicBezTo>
                  <a:pt x="723900" y="2319338"/>
                  <a:pt x="702162" y="2313923"/>
                  <a:pt x="685800" y="2300288"/>
                </a:cubicBezTo>
                <a:cubicBezTo>
                  <a:pt x="654451" y="2274163"/>
                  <a:pt x="638214" y="2200393"/>
                  <a:pt x="628650" y="2171700"/>
                </a:cubicBezTo>
                <a:lnTo>
                  <a:pt x="614363" y="2128838"/>
                </a:lnTo>
                <a:cubicBezTo>
                  <a:pt x="606578" y="2105484"/>
                  <a:pt x="594823" y="2057690"/>
                  <a:pt x="571500" y="2043113"/>
                </a:cubicBezTo>
                <a:cubicBezTo>
                  <a:pt x="545958" y="2027149"/>
                  <a:pt x="514350" y="2024063"/>
                  <a:pt x="485775" y="2014538"/>
                </a:cubicBezTo>
                <a:lnTo>
                  <a:pt x="442913" y="2000250"/>
                </a:lnTo>
                <a:cubicBezTo>
                  <a:pt x="436523" y="1998120"/>
                  <a:pt x="459582" y="1995488"/>
                  <a:pt x="442913" y="19859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278092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서울한강체 L" pitchFamily="18" charset="-127"/>
                <a:ea typeface="서울한강체 L" pitchFamily="18" charset="-127"/>
              </a:rPr>
              <a:t>3. </a:t>
            </a:r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일본의 </a:t>
            </a:r>
            <a:r>
              <a:rPr lang="ko-KR" altLang="en-US" sz="3200" dirty="0" err="1" smtClean="0">
                <a:latin typeface="서울한강체 L" pitchFamily="18" charset="-127"/>
                <a:ea typeface="서울한강체 L" pitchFamily="18" charset="-127"/>
              </a:rPr>
              <a:t>이혼식</a:t>
            </a:r>
            <a:endParaRPr lang="ko-KR" altLang="en-US" sz="32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1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130618032" descr="EMB00000d7c79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6552728" cy="37956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1052736"/>
            <a:ext cx="5472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일본의 이혼식이 </a:t>
            </a:r>
            <a:r>
              <a:rPr lang="ko-KR" altLang="en-US" sz="2400" dirty="0" err="1" smtClean="0">
                <a:latin typeface="서울한강체 L" pitchFamily="18" charset="-127"/>
                <a:ea typeface="서울한강체 L" pitchFamily="18" charset="-127"/>
              </a:rPr>
              <a:t>디보스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 신문에 난 기사로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</a:p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일본은 현재 </a:t>
            </a:r>
            <a:r>
              <a:rPr lang="en-US" altLang="ko-KR" sz="2800" b="1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800" b="1" dirty="0" err="1" smtClean="0">
                <a:latin typeface="서울한강체 L" pitchFamily="18" charset="-127"/>
                <a:ea typeface="서울한강체 L" pitchFamily="18" charset="-127"/>
              </a:rPr>
              <a:t>이혼식</a:t>
            </a:r>
            <a:r>
              <a:rPr lang="en-US" altLang="ko-KR" sz="2800" b="1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이 유행을 타고 있다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75656" y="119675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서울한강체 L" pitchFamily="18" charset="-127"/>
                <a:ea typeface="서울한강체 L" pitchFamily="18" charset="-127"/>
              </a:rPr>
              <a:t>이혼식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 새로운 사회현상으로 떠오르면서 서로 깔끔하게 정리한 후 새로운 삶을 시작한다는 의미를 가짐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34888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결혼식과 비슷하지만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,</a:t>
            </a: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부부가 결혼반지를 망치로 깨트린다는 것이 차이점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699792" y="3068960"/>
            <a:ext cx="33843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4644008" y="3212976"/>
            <a:ext cx="0" cy="43204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5" name="_x130618032" descr="EMB00000d7c7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4032448" cy="2478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6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1" name="_x130618112" descr="EMB00000d7c79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08688"/>
            <a:ext cx="2520280" cy="2324568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3" name="_x130618032" descr="EMB00000d7c798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73845"/>
            <a:ext cx="2520280" cy="2359411"/>
          </a:xfrm>
          <a:prstGeom prst="rect">
            <a:avLst/>
          </a:prstGeom>
          <a:noFill/>
        </p:spPr>
      </p:pic>
      <p:sp>
        <p:nvSpPr>
          <p:cNvPr id="12" name="모서리가 둥근 직사각형 11"/>
          <p:cNvSpPr/>
          <p:nvPr/>
        </p:nvSpPr>
        <p:spPr>
          <a:xfrm>
            <a:off x="4067944" y="4437112"/>
            <a:ext cx="1080120" cy="648072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err="1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이혼식</a:t>
            </a:r>
            <a:r>
              <a:rPr lang="ko-KR" altLang="en-US" sz="17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 </a:t>
            </a:r>
            <a:endParaRPr lang="en-US" altLang="ko-KR" sz="1700" dirty="0" smtClean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17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케이크</a:t>
            </a:r>
            <a:endParaRPr lang="ko-KR" altLang="en-US" sz="17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3995936" y="3933056"/>
            <a:ext cx="115212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4572000" y="3933056"/>
            <a:ext cx="0" cy="43204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1640" y="67353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 smtClean="0">
                <a:latin typeface="서울한강체 L" pitchFamily="18" charset="-127"/>
                <a:ea typeface="서울한강체 L" pitchFamily="18" charset="-127"/>
              </a:rPr>
              <a:t>이혼식</a:t>
            </a:r>
            <a:endParaRPr lang="ko-KR" altLang="en-US" sz="2800" b="1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 rot="5400000">
            <a:off x="4391980" y="1232756"/>
            <a:ext cx="288032" cy="360040"/>
          </a:xfrm>
          <a:prstGeom prst="rightArrow">
            <a:avLst>
              <a:gd name="adj1" fmla="val 41583"/>
              <a:gd name="adj2" fmla="val 50000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03648" y="156898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이혼을 숨겨야 할 상처가 아닌 새로운 인생의 시작으로 여기고 보다 적극적으로 받아들이려는 경향이 생겼음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331640" y="2420888"/>
            <a:ext cx="6552728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서울한강체 L" pitchFamily="18" charset="-127"/>
                <a:ea typeface="서울한강체 L" pitchFamily="18" charset="-127"/>
              </a:rPr>
              <a:t>장점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⇒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이혼사실을 지인들에게 전하는 번거로움을 덜 수 있음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5877272"/>
            <a:ext cx="6480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u="sng" dirty="0" smtClean="0">
                <a:latin typeface="서울한강체 L" pitchFamily="18" charset="-127"/>
                <a:ea typeface="서울한강체 L" pitchFamily="18" charset="-127"/>
                <a:hlinkClick r:id="rId5"/>
              </a:rPr>
              <a:t>http://blog.naver.com/nextcele?Redirect=Log&amp;logNo=150124097494&amp;jumpingVid=E7A281E3C3E1E68799404304CA058CC3AD52</a:t>
            </a:r>
            <a:endParaRPr lang="en-US" altLang="ko-KR" sz="14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pic>
        <p:nvPicPr>
          <p:cNvPr id="25602" name="_x130617872" descr="EMB00000d7c79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230425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1" name="_x130618432" descr="EMB00000d7c798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1"/>
            <a:ext cx="3240359" cy="2431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6228184" y="1916831"/>
            <a:ext cx="3600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2240" y="1628799"/>
            <a:ext cx="194421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이혼식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프로듀서’ </a:t>
            </a:r>
            <a:r>
              <a:rPr lang="ko-KR" altLang="en-US" sz="2100" b="1" u="sng" dirty="0" err="1" smtClean="0">
                <a:latin typeface="서울한강체 L" pitchFamily="18" charset="-127"/>
                <a:ea typeface="서울한강체 L" pitchFamily="18" charset="-127"/>
              </a:rPr>
              <a:t>데라이</a:t>
            </a:r>
            <a:r>
              <a:rPr lang="ko-KR" altLang="en-US" sz="2100" b="1" u="sng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ko-KR" altLang="en-US" sz="2100" b="1" u="sng" dirty="0" err="1" smtClean="0">
                <a:latin typeface="서울한강체 L" pitchFamily="18" charset="-127"/>
                <a:ea typeface="서울한강체 L" pitchFamily="18" charset="-127"/>
              </a:rPr>
              <a:t>히로키씨</a:t>
            </a:r>
            <a:endParaRPr lang="ko-KR" altLang="en-US" sz="2100" b="1" u="sng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01725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한 지인이 이혼을 하면서 괴로워하는 것을 보고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부부의 헤어짐에 대한 결정을 축하할 수 있도록 도와주는 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이혼식에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대한 아이디어를 얻음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505556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도쿄 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이혼 맨션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’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이라는 이혼식 전문업체를 차림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6021288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 dirty="0" smtClean="0">
                <a:latin typeface="서울한강체 L" pitchFamily="18" charset="-127"/>
                <a:ea typeface="서울한강체 L" pitchFamily="18" charset="-127"/>
                <a:hlinkClick r:id="rId5"/>
              </a:rPr>
              <a:t>http://www.youtube.com/watch?v=yQvadpY2bQQ</a:t>
            </a:r>
            <a:endParaRPr lang="en-US" altLang="ko-KR" sz="1600" dirty="0" smtClean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130618032" descr="EMB00000d7c79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597" y="836712"/>
            <a:ext cx="4460875" cy="5328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148478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400" b="1" dirty="0" err="1" smtClean="0">
                <a:latin typeface="서울한강체 L" pitchFamily="18" charset="-127"/>
                <a:ea typeface="서울한강체 L" pitchFamily="18" charset="-127"/>
              </a:rPr>
              <a:t>이혼식</a:t>
            </a:r>
            <a:r>
              <a:rPr lang="ko-KR" altLang="en-US" sz="2400" b="1" dirty="0" smtClean="0">
                <a:latin typeface="서울한강체 L" pitchFamily="18" charset="-127"/>
                <a:ea typeface="서울한강체 L" pitchFamily="18" charset="-127"/>
              </a:rPr>
              <a:t> 패키지</a:t>
            </a:r>
            <a:r>
              <a:rPr lang="en-US" altLang="ko-KR" sz="2400" b="1" dirty="0" smtClean="0">
                <a:latin typeface="서울한강체 L" pitchFamily="18" charset="-127"/>
                <a:ea typeface="서울한강체 L" pitchFamily="18" charset="-127"/>
              </a:rPr>
              <a:t>’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상품 등장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636912"/>
            <a:ext cx="3240360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가끔은 이혼여행 중 재결합을 다짐하는 부부도 있음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83568" y="4077072"/>
            <a:ext cx="3168352" cy="1224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14908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서울한강체 L" pitchFamily="18" charset="-127"/>
                <a:ea typeface="서울한강체 L" pitchFamily="18" charset="-127"/>
              </a:rPr>
              <a:t>한국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은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이혼숙려기간에 재결합을 하는 부부가 많음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둥근 사각형 4"/>
          <p:cNvSpPr/>
          <p:nvPr/>
        </p:nvSpPr>
        <p:spPr>
          <a:xfrm>
            <a:off x="1907704" y="3212976"/>
            <a:ext cx="7236296" cy="64807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4046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서울한강체 B" pitchFamily="18" charset="-127"/>
                <a:ea typeface="서울한강체 B" pitchFamily="18" charset="-127"/>
              </a:rPr>
              <a:t>Contents</a:t>
            </a:r>
            <a:endParaRPr lang="ko-KR" altLang="en-US" sz="4000" dirty="0">
              <a:latin typeface="서울한강체 B" pitchFamily="18" charset="-127"/>
              <a:ea typeface="서울한강체 B" pitchFamily="18" charset="-127"/>
            </a:endParaRPr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1907704" y="3888744"/>
            <a:ext cx="7236296" cy="548368"/>
          </a:xfrm>
          <a:prstGeom prst="round2Diag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1907704" y="4464808"/>
            <a:ext cx="7236296" cy="548368"/>
          </a:xfrm>
          <a:prstGeom prst="round2Diag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1907704" y="5040872"/>
            <a:ext cx="7236296" cy="548368"/>
          </a:xfrm>
          <a:prstGeom prst="round2Diag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1907704" y="5616936"/>
            <a:ext cx="7236296" cy="548368"/>
          </a:xfrm>
          <a:prstGeom prst="round2Diag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0" y="1772816"/>
            <a:ext cx="1331640" cy="864096"/>
          </a:xfrm>
          <a:prstGeom prst="rightArrow">
            <a:avLst>
              <a:gd name="adj1" fmla="val 50000"/>
              <a:gd name="adj2" fmla="val 7976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0" y="2996952"/>
            <a:ext cx="1331640" cy="864096"/>
          </a:xfrm>
          <a:prstGeom prst="rightArrow">
            <a:avLst>
              <a:gd name="adj1" fmla="val 50000"/>
              <a:gd name="adj2" fmla="val 7976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43808" y="335699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1.   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일본의 이혼구조의 특징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808" y="398290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2.    </a:t>
            </a:r>
            <a:r>
              <a:rPr lang="en-US" altLang="ko-KR" sz="2000" dirty="0" err="1" smtClean="0">
                <a:latin typeface="서울한강체 L" pitchFamily="18" charset="-127"/>
                <a:ea typeface="서울한강체 L" pitchFamily="18" charset="-127"/>
              </a:rPr>
              <a:t>일본의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en-US" altLang="ko-KR" sz="2000" dirty="0" err="1" smtClean="0">
                <a:latin typeface="서울한강체 L" pitchFamily="18" charset="-127"/>
                <a:ea typeface="서울한강체 L" pitchFamily="18" charset="-127"/>
              </a:rPr>
              <a:t>이혼율과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en-US" altLang="ko-KR" sz="2000" dirty="0" err="1" smtClean="0">
                <a:latin typeface="서울한강체 L" pitchFamily="18" charset="-127"/>
                <a:ea typeface="서울한강체 L" pitchFamily="18" charset="-127"/>
              </a:rPr>
              <a:t>사회구조와의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en-US" altLang="ko-KR" sz="2000" dirty="0" err="1" smtClean="0">
                <a:latin typeface="서울한강체 L" pitchFamily="18" charset="-127"/>
                <a:ea typeface="서울한강체 L" pitchFamily="18" charset="-127"/>
              </a:rPr>
              <a:t>관계성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3808" y="451890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3.   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일본의 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이혼식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43808" y="513503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4.    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나리타공항의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이별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808" y="571110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5.  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일본에서의 이혼 수속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196967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Ⅰ.    </a:t>
            </a:r>
            <a:r>
              <a:rPr lang="ko-KR" altLang="en-US" sz="24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일본과 한국의 이혼율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68" y="31938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Ⅱ.   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225" name="_x130618032" descr="EMB00000d7c7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5976664" cy="36784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980728"/>
            <a:ext cx="8208912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일본에서 방영된 드라마 </a:t>
            </a:r>
            <a:r>
              <a:rPr lang="en-US" altLang="ko-KR" sz="2400" b="1" dirty="0" smtClean="0">
                <a:solidFill>
                  <a:srgbClr val="FF0000"/>
                </a:solidFill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400" b="1" dirty="0" smtClean="0">
                <a:solidFill>
                  <a:srgbClr val="FF0000"/>
                </a:solidFill>
                <a:latin typeface="서울한강체 L" pitchFamily="18" charset="-127"/>
                <a:ea typeface="서울한강체 L" pitchFamily="18" charset="-127"/>
              </a:rPr>
              <a:t>최고의 이혼</a:t>
            </a:r>
            <a:r>
              <a:rPr lang="en-US" altLang="ko-KR" sz="2400" b="1" dirty="0" smtClean="0">
                <a:solidFill>
                  <a:srgbClr val="FF0000"/>
                </a:solidFill>
                <a:latin typeface="서울한강체 L" pitchFamily="18" charset="-127"/>
                <a:ea typeface="서울한강체 L" pitchFamily="18" charset="-127"/>
              </a:rPr>
              <a:t>’</a:t>
            </a:r>
          </a:p>
          <a:p>
            <a:pPr algn="ctr"/>
            <a:endParaRPr lang="en-US" altLang="ko-KR" sz="12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1900" dirty="0" smtClean="0">
                <a:latin typeface="서울한강체 L" pitchFamily="18" charset="-127"/>
                <a:ea typeface="서울한강체 L" pitchFamily="18" charset="-127"/>
              </a:rPr>
              <a:t>사랑</a:t>
            </a:r>
            <a:r>
              <a:rPr lang="en-US" altLang="ko-KR" sz="19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1900" dirty="0" smtClean="0">
                <a:latin typeface="서울한강체 L" pitchFamily="18" charset="-127"/>
                <a:ea typeface="서울한강체 L" pitchFamily="18" charset="-127"/>
              </a:rPr>
              <a:t>결혼</a:t>
            </a:r>
            <a:r>
              <a:rPr lang="en-US" altLang="ko-KR" sz="19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1900" dirty="0" smtClean="0">
                <a:latin typeface="서울한강체 L" pitchFamily="18" charset="-127"/>
                <a:ea typeface="서울한강체 L" pitchFamily="18" charset="-127"/>
              </a:rPr>
              <a:t>그리고 가족들에 대한 </a:t>
            </a:r>
            <a:r>
              <a:rPr lang="ko-KR" altLang="en-US" sz="1900" dirty="0" err="1" smtClean="0">
                <a:latin typeface="서울한강체 L" pitchFamily="18" charset="-127"/>
                <a:ea typeface="서울한강체 L" pitchFamily="18" charset="-127"/>
              </a:rPr>
              <a:t>네명의</a:t>
            </a:r>
            <a:r>
              <a:rPr lang="ko-KR" altLang="en-US" sz="1900" dirty="0" smtClean="0">
                <a:latin typeface="서울한강체 L" pitchFamily="18" charset="-127"/>
                <a:ea typeface="서울한강체 L" pitchFamily="18" charset="-127"/>
              </a:rPr>
              <a:t> 각양각색의 이야기를 그린 드라마</a:t>
            </a:r>
            <a:endParaRPr lang="ko-KR" altLang="en-US" sz="1900" b="1" dirty="0">
              <a:solidFill>
                <a:srgbClr val="FF0000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/>
          <p:cNvSpPr/>
          <p:nvPr/>
        </p:nvSpPr>
        <p:spPr>
          <a:xfrm>
            <a:off x="2771800" y="1628800"/>
            <a:ext cx="3888432" cy="3168352"/>
          </a:xfrm>
          <a:custGeom>
            <a:avLst/>
            <a:gdLst>
              <a:gd name="connsiteX0" fmla="*/ 442913 w 3108843"/>
              <a:gd name="connsiteY0" fmla="*/ 1985963 h 2328863"/>
              <a:gd name="connsiteX1" fmla="*/ 342900 w 3108843"/>
              <a:gd name="connsiteY1" fmla="*/ 1943100 h 2328863"/>
              <a:gd name="connsiteX2" fmla="*/ 285750 w 3108843"/>
              <a:gd name="connsiteY2" fmla="*/ 1900238 h 2328863"/>
              <a:gd name="connsiteX3" fmla="*/ 257175 w 3108843"/>
              <a:gd name="connsiteY3" fmla="*/ 1857375 h 2328863"/>
              <a:gd name="connsiteX4" fmla="*/ 228600 w 3108843"/>
              <a:gd name="connsiteY4" fmla="*/ 1800225 h 2328863"/>
              <a:gd name="connsiteX5" fmla="*/ 185738 w 3108843"/>
              <a:gd name="connsiteY5" fmla="*/ 1757363 h 2328863"/>
              <a:gd name="connsiteX6" fmla="*/ 128588 w 3108843"/>
              <a:gd name="connsiteY6" fmla="*/ 1643063 h 2328863"/>
              <a:gd name="connsiteX7" fmla="*/ 71438 w 3108843"/>
              <a:gd name="connsiteY7" fmla="*/ 1557338 h 2328863"/>
              <a:gd name="connsiteX8" fmla="*/ 57150 w 3108843"/>
              <a:gd name="connsiteY8" fmla="*/ 1500188 h 2328863"/>
              <a:gd name="connsiteX9" fmla="*/ 28575 w 3108843"/>
              <a:gd name="connsiteY9" fmla="*/ 1414463 h 2328863"/>
              <a:gd name="connsiteX10" fmla="*/ 14288 w 3108843"/>
              <a:gd name="connsiteY10" fmla="*/ 1314450 h 2328863"/>
              <a:gd name="connsiteX11" fmla="*/ 0 w 3108843"/>
              <a:gd name="connsiteY11" fmla="*/ 1228725 h 2328863"/>
              <a:gd name="connsiteX12" fmla="*/ 14288 w 3108843"/>
              <a:gd name="connsiteY12" fmla="*/ 871538 h 2328863"/>
              <a:gd name="connsiteX13" fmla="*/ 57150 w 3108843"/>
              <a:gd name="connsiteY13" fmla="*/ 728663 h 2328863"/>
              <a:gd name="connsiteX14" fmla="*/ 100013 w 3108843"/>
              <a:gd name="connsiteY14" fmla="*/ 628650 h 2328863"/>
              <a:gd name="connsiteX15" fmla="*/ 142875 w 3108843"/>
              <a:gd name="connsiteY15" fmla="*/ 528638 h 2328863"/>
              <a:gd name="connsiteX16" fmla="*/ 285750 w 3108843"/>
              <a:gd name="connsiteY16" fmla="*/ 371475 h 2328863"/>
              <a:gd name="connsiteX17" fmla="*/ 328613 w 3108843"/>
              <a:gd name="connsiteY17" fmla="*/ 342900 h 2328863"/>
              <a:gd name="connsiteX18" fmla="*/ 371475 w 3108843"/>
              <a:gd name="connsiteY18" fmla="*/ 285750 h 2328863"/>
              <a:gd name="connsiteX19" fmla="*/ 528638 w 3108843"/>
              <a:gd name="connsiteY19" fmla="*/ 200025 h 2328863"/>
              <a:gd name="connsiteX20" fmla="*/ 600075 w 3108843"/>
              <a:gd name="connsiteY20" fmla="*/ 157163 h 2328863"/>
              <a:gd name="connsiteX21" fmla="*/ 642938 w 3108843"/>
              <a:gd name="connsiteY21" fmla="*/ 128588 h 2328863"/>
              <a:gd name="connsiteX22" fmla="*/ 685800 w 3108843"/>
              <a:gd name="connsiteY22" fmla="*/ 114300 h 2328863"/>
              <a:gd name="connsiteX23" fmla="*/ 742950 w 3108843"/>
              <a:gd name="connsiteY23" fmla="*/ 85725 h 2328863"/>
              <a:gd name="connsiteX24" fmla="*/ 814388 w 3108843"/>
              <a:gd name="connsiteY24" fmla="*/ 71438 h 2328863"/>
              <a:gd name="connsiteX25" fmla="*/ 857250 w 3108843"/>
              <a:gd name="connsiteY25" fmla="*/ 57150 h 2328863"/>
              <a:gd name="connsiteX26" fmla="*/ 928688 w 3108843"/>
              <a:gd name="connsiteY26" fmla="*/ 28575 h 2328863"/>
              <a:gd name="connsiteX27" fmla="*/ 1028700 w 3108843"/>
              <a:gd name="connsiteY27" fmla="*/ 14288 h 2328863"/>
              <a:gd name="connsiteX28" fmla="*/ 1085850 w 3108843"/>
              <a:gd name="connsiteY28" fmla="*/ 0 h 2328863"/>
              <a:gd name="connsiteX29" fmla="*/ 2085975 w 3108843"/>
              <a:gd name="connsiteY29" fmla="*/ 28575 h 2328863"/>
              <a:gd name="connsiteX30" fmla="*/ 2143125 w 3108843"/>
              <a:gd name="connsiteY30" fmla="*/ 57150 h 2328863"/>
              <a:gd name="connsiteX31" fmla="*/ 2271713 w 3108843"/>
              <a:gd name="connsiteY31" fmla="*/ 71438 h 2328863"/>
              <a:gd name="connsiteX32" fmla="*/ 2386013 w 3108843"/>
              <a:gd name="connsiteY32" fmla="*/ 114300 h 2328863"/>
              <a:gd name="connsiteX33" fmla="*/ 2528888 w 3108843"/>
              <a:gd name="connsiteY33" fmla="*/ 157163 h 2328863"/>
              <a:gd name="connsiteX34" fmla="*/ 2586038 w 3108843"/>
              <a:gd name="connsiteY34" fmla="*/ 200025 h 2328863"/>
              <a:gd name="connsiteX35" fmla="*/ 2686050 w 3108843"/>
              <a:gd name="connsiteY35" fmla="*/ 271463 h 2328863"/>
              <a:gd name="connsiteX36" fmla="*/ 2814638 w 3108843"/>
              <a:gd name="connsiteY36" fmla="*/ 442913 h 2328863"/>
              <a:gd name="connsiteX37" fmla="*/ 2843213 w 3108843"/>
              <a:gd name="connsiteY37" fmla="*/ 500063 h 2328863"/>
              <a:gd name="connsiteX38" fmla="*/ 2886075 w 3108843"/>
              <a:gd name="connsiteY38" fmla="*/ 528638 h 2328863"/>
              <a:gd name="connsiteX39" fmla="*/ 2900363 w 3108843"/>
              <a:gd name="connsiteY39" fmla="*/ 600075 h 2328863"/>
              <a:gd name="connsiteX40" fmla="*/ 2971800 w 3108843"/>
              <a:gd name="connsiteY40" fmla="*/ 728663 h 2328863"/>
              <a:gd name="connsiteX41" fmla="*/ 3028950 w 3108843"/>
              <a:gd name="connsiteY41" fmla="*/ 900113 h 2328863"/>
              <a:gd name="connsiteX42" fmla="*/ 3057525 w 3108843"/>
              <a:gd name="connsiteY42" fmla="*/ 1000125 h 2328863"/>
              <a:gd name="connsiteX43" fmla="*/ 3086100 w 3108843"/>
              <a:gd name="connsiteY43" fmla="*/ 1100138 h 2328863"/>
              <a:gd name="connsiteX44" fmla="*/ 3086100 w 3108843"/>
              <a:gd name="connsiteY44" fmla="*/ 1528763 h 2328863"/>
              <a:gd name="connsiteX45" fmla="*/ 3071813 w 3108843"/>
              <a:gd name="connsiteY45" fmla="*/ 1585913 h 2328863"/>
              <a:gd name="connsiteX46" fmla="*/ 3043238 w 3108843"/>
              <a:gd name="connsiteY46" fmla="*/ 1628775 h 2328863"/>
              <a:gd name="connsiteX47" fmla="*/ 3014663 w 3108843"/>
              <a:gd name="connsiteY47" fmla="*/ 1685925 h 2328863"/>
              <a:gd name="connsiteX48" fmla="*/ 2914650 w 3108843"/>
              <a:gd name="connsiteY48" fmla="*/ 1757363 h 2328863"/>
              <a:gd name="connsiteX49" fmla="*/ 2900363 w 3108843"/>
              <a:gd name="connsiteY49" fmla="*/ 1800225 h 2328863"/>
              <a:gd name="connsiteX50" fmla="*/ 2800350 w 3108843"/>
              <a:gd name="connsiteY50" fmla="*/ 1871663 h 2328863"/>
              <a:gd name="connsiteX51" fmla="*/ 2743200 w 3108843"/>
              <a:gd name="connsiteY51" fmla="*/ 1885950 h 2328863"/>
              <a:gd name="connsiteX52" fmla="*/ 2686050 w 3108843"/>
              <a:gd name="connsiteY52" fmla="*/ 1914525 h 2328863"/>
              <a:gd name="connsiteX53" fmla="*/ 2643188 w 3108843"/>
              <a:gd name="connsiteY53" fmla="*/ 1957388 h 2328863"/>
              <a:gd name="connsiteX54" fmla="*/ 2557463 w 3108843"/>
              <a:gd name="connsiteY54" fmla="*/ 1985963 h 2328863"/>
              <a:gd name="connsiteX55" fmla="*/ 2443163 w 3108843"/>
              <a:gd name="connsiteY55" fmla="*/ 2043113 h 2328863"/>
              <a:gd name="connsiteX56" fmla="*/ 2286000 w 3108843"/>
              <a:gd name="connsiteY56" fmla="*/ 2085975 h 2328863"/>
              <a:gd name="connsiteX57" fmla="*/ 2043113 w 3108843"/>
              <a:gd name="connsiteY57" fmla="*/ 2114550 h 2328863"/>
              <a:gd name="connsiteX58" fmla="*/ 1457325 w 3108843"/>
              <a:gd name="connsiteY58" fmla="*/ 2100263 h 2328863"/>
              <a:gd name="connsiteX59" fmla="*/ 1300163 w 3108843"/>
              <a:gd name="connsiteY59" fmla="*/ 2071688 h 2328863"/>
              <a:gd name="connsiteX60" fmla="*/ 1042988 w 3108843"/>
              <a:gd name="connsiteY60" fmla="*/ 2043113 h 2328863"/>
              <a:gd name="connsiteX61" fmla="*/ 942975 w 3108843"/>
              <a:gd name="connsiteY61" fmla="*/ 2028825 h 2328863"/>
              <a:gd name="connsiteX62" fmla="*/ 928688 w 3108843"/>
              <a:gd name="connsiteY62" fmla="*/ 2071688 h 2328863"/>
              <a:gd name="connsiteX63" fmla="*/ 885825 w 3108843"/>
              <a:gd name="connsiteY63" fmla="*/ 2114550 h 2328863"/>
              <a:gd name="connsiteX64" fmla="*/ 871538 w 3108843"/>
              <a:gd name="connsiteY64" fmla="*/ 2185988 h 2328863"/>
              <a:gd name="connsiteX65" fmla="*/ 842963 w 3108843"/>
              <a:gd name="connsiteY65" fmla="*/ 2228850 h 2328863"/>
              <a:gd name="connsiteX66" fmla="*/ 828675 w 3108843"/>
              <a:gd name="connsiteY66" fmla="*/ 2271713 h 2328863"/>
              <a:gd name="connsiteX67" fmla="*/ 742950 w 3108843"/>
              <a:gd name="connsiteY67" fmla="*/ 2328863 h 2328863"/>
              <a:gd name="connsiteX68" fmla="*/ 685800 w 3108843"/>
              <a:gd name="connsiteY68" fmla="*/ 2300288 h 2328863"/>
              <a:gd name="connsiteX69" fmla="*/ 628650 w 3108843"/>
              <a:gd name="connsiteY69" fmla="*/ 2171700 h 2328863"/>
              <a:gd name="connsiteX70" fmla="*/ 614363 w 3108843"/>
              <a:gd name="connsiteY70" fmla="*/ 2128838 h 2328863"/>
              <a:gd name="connsiteX71" fmla="*/ 571500 w 3108843"/>
              <a:gd name="connsiteY71" fmla="*/ 2043113 h 2328863"/>
              <a:gd name="connsiteX72" fmla="*/ 485775 w 3108843"/>
              <a:gd name="connsiteY72" fmla="*/ 2014538 h 2328863"/>
              <a:gd name="connsiteX73" fmla="*/ 442913 w 3108843"/>
              <a:gd name="connsiteY73" fmla="*/ 2000250 h 2328863"/>
              <a:gd name="connsiteX74" fmla="*/ 442913 w 3108843"/>
              <a:gd name="connsiteY74" fmla="*/ 1985963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08843" h="2328863">
                <a:moveTo>
                  <a:pt x="442913" y="1985963"/>
                </a:moveTo>
                <a:cubicBezTo>
                  <a:pt x="426244" y="1976438"/>
                  <a:pt x="383254" y="1968321"/>
                  <a:pt x="342900" y="1943100"/>
                </a:cubicBezTo>
                <a:cubicBezTo>
                  <a:pt x="322707" y="1930480"/>
                  <a:pt x="304800" y="1914525"/>
                  <a:pt x="285750" y="1900238"/>
                </a:cubicBezTo>
                <a:cubicBezTo>
                  <a:pt x="276225" y="1885950"/>
                  <a:pt x="265694" y="1872284"/>
                  <a:pt x="257175" y="1857375"/>
                </a:cubicBezTo>
                <a:cubicBezTo>
                  <a:pt x="246608" y="1838883"/>
                  <a:pt x="240980" y="1817556"/>
                  <a:pt x="228600" y="1800225"/>
                </a:cubicBezTo>
                <a:cubicBezTo>
                  <a:pt x="216856" y="1783783"/>
                  <a:pt x="196586" y="1774409"/>
                  <a:pt x="185738" y="1757363"/>
                </a:cubicBezTo>
                <a:cubicBezTo>
                  <a:pt x="162869" y="1721425"/>
                  <a:pt x="147638" y="1681163"/>
                  <a:pt x="128588" y="1643063"/>
                </a:cubicBezTo>
                <a:cubicBezTo>
                  <a:pt x="113229" y="1612346"/>
                  <a:pt x="71438" y="1557338"/>
                  <a:pt x="71438" y="1557338"/>
                </a:cubicBezTo>
                <a:cubicBezTo>
                  <a:pt x="66675" y="1538288"/>
                  <a:pt x="62793" y="1518996"/>
                  <a:pt x="57150" y="1500188"/>
                </a:cubicBezTo>
                <a:cubicBezTo>
                  <a:pt x="48495" y="1471338"/>
                  <a:pt x="28575" y="1414463"/>
                  <a:pt x="28575" y="1414463"/>
                </a:cubicBezTo>
                <a:cubicBezTo>
                  <a:pt x="23813" y="1381125"/>
                  <a:pt x="19409" y="1347735"/>
                  <a:pt x="14288" y="1314450"/>
                </a:cubicBezTo>
                <a:cubicBezTo>
                  <a:pt x="9883" y="1285818"/>
                  <a:pt x="0" y="1257694"/>
                  <a:pt x="0" y="1228725"/>
                </a:cubicBezTo>
                <a:cubicBezTo>
                  <a:pt x="0" y="1109567"/>
                  <a:pt x="6855" y="990464"/>
                  <a:pt x="14288" y="871538"/>
                </a:cubicBezTo>
                <a:cubicBezTo>
                  <a:pt x="20629" y="770088"/>
                  <a:pt x="15185" y="791610"/>
                  <a:pt x="57150" y="728663"/>
                </a:cubicBezTo>
                <a:cubicBezTo>
                  <a:pt x="86887" y="609719"/>
                  <a:pt x="50678" y="727321"/>
                  <a:pt x="100013" y="628650"/>
                </a:cubicBezTo>
                <a:cubicBezTo>
                  <a:pt x="148622" y="531431"/>
                  <a:pt x="68551" y="647556"/>
                  <a:pt x="142875" y="528638"/>
                </a:cubicBezTo>
                <a:cubicBezTo>
                  <a:pt x="172618" y="481050"/>
                  <a:pt x="250884" y="394719"/>
                  <a:pt x="285750" y="371475"/>
                </a:cubicBezTo>
                <a:lnTo>
                  <a:pt x="328613" y="342900"/>
                </a:lnTo>
                <a:cubicBezTo>
                  <a:pt x="342900" y="323850"/>
                  <a:pt x="354637" y="302588"/>
                  <a:pt x="371475" y="285750"/>
                </a:cubicBezTo>
                <a:cubicBezTo>
                  <a:pt x="397591" y="259634"/>
                  <a:pt x="528445" y="200141"/>
                  <a:pt x="528638" y="200025"/>
                </a:cubicBezTo>
                <a:cubicBezTo>
                  <a:pt x="552450" y="185738"/>
                  <a:pt x="576526" y="171881"/>
                  <a:pt x="600075" y="157163"/>
                </a:cubicBezTo>
                <a:cubicBezTo>
                  <a:pt x="614636" y="148062"/>
                  <a:pt x="627579" y="136267"/>
                  <a:pt x="642938" y="128588"/>
                </a:cubicBezTo>
                <a:cubicBezTo>
                  <a:pt x="656408" y="121853"/>
                  <a:pt x="671957" y="120233"/>
                  <a:pt x="685800" y="114300"/>
                </a:cubicBezTo>
                <a:cubicBezTo>
                  <a:pt x="705376" y="105910"/>
                  <a:pt x="722744" y="92460"/>
                  <a:pt x="742950" y="85725"/>
                </a:cubicBezTo>
                <a:cubicBezTo>
                  <a:pt x="765988" y="78046"/>
                  <a:pt x="790829" y="77328"/>
                  <a:pt x="814388" y="71438"/>
                </a:cubicBezTo>
                <a:cubicBezTo>
                  <a:pt x="828999" y="67785"/>
                  <a:pt x="843149" y="62438"/>
                  <a:pt x="857250" y="57150"/>
                </a:cubicBezTo>
                <a:cubicBezTo>
                  <a:pt x="881264" y="48145"/>
                  <a:pt x="903807" y="34795"/>
                  <a:pt x="928688" y="28575"/>
                </a:cubicBezTo>
                <a:cubicBezTo>
                  <a:pt x="961358" y="20408"/>
                  <a:pt x="995567" y="20312"/>
                  <a:pt x="1028700" y="14288"/>
                </a:cubicBezTo>
                <a:cubicBezTo>
                  <a:pt x="1048020" y="10775"/>
                  <a:pt x="1066800" y="4763"/>
                  <a:pt x="1085850" y="0"/>
                </a:cubicBezTo>
                <a:cubicBezTo>
                  <a:pt x="1419225" y="9525"/>
                  <a:pt x="1752950" y="10574"/>
                  <a:pt x="2085975" y="28575"/>
                </a:cubicBezTo>
                <a:cubicBezTo>
                  <a:pt x="2107243" y="29725"/>
                  <a:pt x="2122372" y="52361"/>
                  <a:pt x="2143125" y="57150"/>
                </a:cubicBezTo>
                <a:cubicBezTo>
                  <a:pt x="2185147" y="66847"/>
                  <a:pt x="2228850" y="66675"/>
                  <a:pt x="2271713" y="71438"/>
                </a:cubicBezTo>
                <a:cubicBezTo>
                  <a:pt x="2293577" y="80184"/>
                  <a:pt x="2356141" y="106832"/>
                  <a:pt x="2386013" y="114300"/>
                </a:cubicBezTo>
                <a:cubicBezTo>
                  <a:pt x="2453098" y="131071"/>
                  <a:pt x="2466060" y="122259"/>
                  <a:pt x="2528888" y="157163"/>
                </a:cubicBezTo>
                <a:cubicBezTo>
                  <a:pt x="2549704" y="168727"/>
                  <a:pt x="2566661" y="186184"/>
                  <a:pt x="2586038" y="200025"/>
                </a:cubicBezTo>
                <a:cubicBezTo>
                  <a:pt x="2631268" y="232332"/>
                  <a:pt x="2639356" y="231440"/>
                  <a:pt x="2686050" y="271463"/>
                </a:cubicBezTo>
                <a:cubicBezTo>
                  <a:pt x="2738796" y="316674"/>
                  <a:pt x="2785378" y="384393"/>
                  <a:pt x="2814638" y="442913"/>
                </a:cubicBezTo>
                <a:cubicBezTo>
                  <a:pt x="2824163" y="461963"/>
                  <a:pt x="2829578" y="483701"/>
                  <a:pt x="2843213" y="500063"/>
                </a:cubicBezTo>
                <a:cubicBezTo>
                  <a:pt x="2854206" y="513254"/>
                  <a:pt x="2871788" y="519113"/>
                  <a:pt x="2886075" y="528638"/>
                </a:cubicBezTo>
                <a:cubicBezTo>
                  <a:pt x="2890838" y="552450"/>
                  <a:pt x="2892684" y="577037"/>
                  <a:pt x="2900363" y="600075"/>
                </a:cubicBezTo>
                <a:cubicBezTo>
                  <a:pt x="2910611" y="630819"/>
                  <a:pt x="2958068" y="705776"/>
                  <a:pt x="2971800" y="728663"/>
                </a:cubicBezTo>
                <a:cubicBezTo>
                  <a:pt x="3000273" y="899492"/>
                  <a:pt x="2963282" y="729376"/>
                  <a:pt x="3028950" y="900113"/>
                </a:cubicBezTo>
                <a:cubicBezTo>
                  <a:pt x="3041396" y="932473"/>
                  <a:pt x="3047562" y="966916"/>
                  <a:pt x="3057525" y="1000125"/>
                </a:cubicBezTo>
                <a:cubicBezTo>
                  <a:pt x="3088270" y="1102606"/>
                  <a:pt x="3054800" y="974934"/>
                  <a:pt x="3086100" y="1100138"/>
                </a:cubicBezTo>
                <a:cubicBezTo>
                  <a:pt x="3106834" y="1307475"/>
                  <a:pt x="3108843" y="1255852"/>
                  <a:pt x="3086100" y="1528763"/>
                </a:cubicBezTo>
                <a:cubicBezTo>
                  <a:pt x="3084469" y="1548331"/>
                  <a:pt x="3079548" y="1567864"/>
                  <a:pt x="3071813" y="1585913"/>
                </a:cubicBezTo>
                <a:cubicBezTo>
                  <a:pt x="3065049" y="1601696"/>
                  <a:pt x="3051757" y="1613866"/>
                  <a:pt x="3043238" y="1628775"/>
                </a:cubicBezTo>
                <a:cubicBezTo>
                  <a:pt x="3032671" y="1647267"/>
                  <a:pt x="3028524" y="1669754"/>
                  <a:pt x="3014663" y="1685925"/>
                </a:cubicBezTo>
                <a:cubicBezTo>
                  <a:pt x="3002846" y="1699711"/>
                  <a:pt x="2934730" y="1743977"/>
                  <a:pt x="2914650" y="1757363"/>
                </a:cubicBezTo>
                <a:cubicBezTo>
                  <a:pt x="2909888" y="1771650"/>
                  <a:pt x="2910004" y="1788655"/>
                  <a:pt x="2900363" y="1800225"/>
                </a:cubicBezTo>
                <a:cubicBezTo>
                  <a:pt x="2897651" y="1803479"/>
                  <a:pt x="2813864" y="1865871"/>
                  <a:pt x="2800350" y="1871663"/>
                </a:cubicBezTo>
                <a:cubicBezTo>
                  <a:pt x="2782301" y="1879398"/>
                  <a:pt x="2762250" y="1881188"/>
                  <a:pt x="2743200" y="1885950"/>
                </a:cubicBezTo>
                <a:cubicBezTo>
                  <a:pt x="2724150" y="1895475"/>
                  <a:pt x="2703381" y="1902145"/>
                  <a:pt x="2686050" y="1914525"/>
                </a:cubicBezTo>
                <a:cubicBezTo>
                  <a:pt x="2669608" y="1926269"/>
                  <a:pt x="2660851" y="1947575"/>
                  <a:pt x="2643188" y="1957388"/>
                </a:cubicBezTo>
                <a:cubicBezTo>
                  <a:pt x="2616858" y="1972016"/>
                  <a:pt x="2584404" y="1972493"/>
                  <a:pt x="2557463" y="1985963"/>
                </a:cubicBezTo>
                <a:cubicBezTo>
                  <a:pt x="2519363" y="2005013"/>
                  <a:pt x="2483574" y="2029643"/>
                  <a:pt x="2443163" y="2043113"/>
                </a:cubicBezTo>
                <a:cubicBezTo>
                  <a:pt x="2363043" y="2069819"/>
                  <a:pt x="2414911" y="2053747"/>
                  <a:pt x="2286000" y="2085975"/>
                </a:cubicBezTo>
                <a:cubicBezTo>
                  <a:pt x="2243880" y="2096505"/>
                  <a:pt x="2069875" y="2111874"/>
                  <a:pt x="2043113" y="2114550"/>
                </a:cubicBezTo>
                <a:lnTo>
                  <a:pt x="1457325" y="2100263"/>
                </a:lnTo>
                <a:cubicBezTo>
                  <a:pt x="1227123" y="2090867"/>
                  <a:pt x="1419050" y="2095465"/>
                  <a:pt x="1300163" y="2071688"/>
                </a:cubicBezTo>
                <a:cubicBezTo>
                  <a:pt x="1218088" y="2055273"/>
                  <a:pt x="1124325" y="2052150"/>
                  <a:pt x="1042988" y="2043113"/>
                </a:cubicBezTo>
                <a:cubicBezTo>
                  <a:pt x="1009518" y="2039394"/>
                  <a:pt x="976313" y="2033588"/>
                  <a:pt x="942975" y="2028825"/>
                </a:cubicBezTo>
                <a:cubicBezTo>
                  <a:pt x="938213" y="2043113"/>
                  <a:pt x="937042" y="2059157"/>
                  <a:pt x="928688" y="2071688"/>
                </a:cubicBezTo>
                <a:cubicBezTo>
                  <a:pt x="917480" y="2088500"/>
                  <a:pt x="894861" y="2096478"/>
                  <a:pt x="885825" y="2114550"/>
                </a:cubicBezTo>
                <a:cubicBezTo>
                  <a:pt x="874965" y="2136270"/>
                  <a:pt x="880065" y="2163250"/>
                  <a:pt x="871538" y="2185988"/>
                </a:cubicBezTo>
                <a:cubicBezTo>
                  <a:pt x="865509" y="2202066"/>
                  <a:pt x="850642" y="2213492"/>
                  <a:pt x="842963" y="2228850"/>
                </a:cubicBezTo>
                <a:cubicBezTo>
                  <a:pt x="836228" y="2242321"/>
                  <a:pt x="839324" y="2261064"/>
                  <a:pt x="828675" y="2271713"/>
                </a:cubicBezTo>
                <a:cubicBezTo>
                  <a:pt x="804391" y="2295997"/>
                  <a:pt x="742950" y="2328863"/>
                  <a:pt x="742950" y="2328863"/>
                </a:cubicBezTo>
                <a:cubicBezTo>
                  <a:pt x="723900" y="2319338"/>
                  <a:pt x="702162" y="2313923"/>
                  <a:pt x="685800" y="2300288"/>
                </a:cubicBezTo>
                <a:cubicBezTo>
                  <a:pt x="654451" y="2274163"/>
                  <a:pt x="638214" y="2200393"/>
                  <a:pt x="628650" y="2171700"/>
                </a:cubicBezTo>
                <a:lnTo>
                  <a:pt x="614363" y="2128838"/>
                </a:lnTo>
                <a:cubicBezTo>
                  <a:pt x="606578" y="2105484"/>
                  <a:pt x="594823" y="2057690"/>
                  <a:pt x="571500" y="2043113"/>
                </a:cubicBezTo>
                <a:cubicBezTo>
                  <a:pt x="545958" y="2027149"/>
                  <a:pt x="514350" y="2024063"/>
                  <a:pt x="485775" y="2014538"/>
                </a:cubicBezTo>
                <a:lnTo>
                  <a:pt x="442913" y="2000250"/>
                </a:lnTo>
                <a:cubicBezTo>
                  <a:pt x="436523" y="1998120"/>
                  <a:pt x="459582" y="1995488"/>
                  <a:pt x="442913" y="19859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26369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서울한강체 L" pitchFamily="18" charset="-127"/>
                <a:ea typeface="서울한강체 L" pitchFamily="18" charset="-127"/>
              </a:rPr>
              <a:t>4. </a:t>
            </a:r>
            <a:r>
              <a:rPr lang="ko-KR" altLang="en-US" sz="3200" dirty="0" err="1" smtClean="0">
                <a:latin typeface="서울한강체 L" pitchFamily="18" charset="-127"/>
                <a:ea typeface="서울한강체 L" pitchFamily="18" charset="-127"/>
              </a:rPr>
              <a:t>나리타공항의</a:t>
            </a:r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endParaRPr lang="en-US" altLang="ko-KR" sz="32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이별</a:t>
            </a:r>
            <a:endParaRPr lang="ko-KR" altLang="en-US" sz="32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7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827584" y="4077072"/>
            <a:ext cx="7560840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236296" y="4581128"/>
            <a:ext cx="936104" cy="576064"/>
          </a:xfrm>
          <a:prstGeom prst="round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827584" y="2060848"/>
            <a:ext cx="756084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75656" y="2276872"/>
            <a:ext cx="936104" cy="576064"/>
          </a:xfrm>
          <a:prstGeom prst="round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980728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600" b="1" dirty="0" err="1" smtClean="0">
                <a:latin typeface="서울한강체 L" pitchFamily="18" charset="-127"/>
                <a:ea typeface="서울한강체 L" pitchFamily="18" charset="-127"/>
              </a:rPr>
              <a:t>나리타공항의</a:t>
            </a:r>
            <a:r>
              <a:rPr lang="ko-KR" altLang="en-US" sz="2600" b="1" dirty="0" smtClean="0">
                <a:latin typeface="서울한강체 L" pitchFamily="18" charset="-127"/>
                <a:ea typeface="서울한강체 L" pitchFamily="18" charset="-127"/>
              </a:rPr>
              <a:t> 이별</a:t>
            </a:r>
            <a:r>
              <a:rPr lang="en-US" altLang="ko-KR" sz="2600" b="1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endParaRPr lang="ko-KR" altLang="en-US" sz="2600" b="1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27687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서울한강체 L" pitchFamily="18" charset="-127"/>
                <a:ea typeface="서울한강체 L" pitchFamily="18" charset="-127"/>
              </a:rPr>
              <a:t>과거 </a:t>
            </a:r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신혼여행에서 돌아온 신혼부부가 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나리타공항에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        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 내리자마자 이혼한다고 해서 생겨난 말</a:t>
            </a:r>
            <a:endParaRPr lang="ko-KR" altLang="en-US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 rot="5400000">
            <a:off x="4572000" y="3573016"/>
            <a:ext cx="576064" cy="28803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43608" y="4293096"/>
            <a:ext cx="7128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막내의 결혼식을 치르고 공항에서 신혼여행을 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떠나보낸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뒤</a:t>
            </a:r>
            <a:endParaRPr lang="en-US" altLang="ko-KR" sz="2800" b="1" dirty="0" smtClean="0">
              <a:latin typeface="서울한강체 L" pitchFamily="18" charset="-127"/>
              <a:ea typeface="서울한강체 L" pitchFamily="18" charset="-127"/>
            </a:endParaRPr>
          </a:p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남남으로 헤어지거나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퇴직기념 해외여행에서 귀국하자마자   </a:t>
            </a:r>
            <a:r>
              <a:rPr lang="ko-KR" altLang="en-US" sz="2800" b="1" dirty="0" smtClean="0">
                <a:latin typeface="서울한강체 L" pitchFamily="18" charset="-127"/>
                <a:ea typeface="서울한강체 L" pitchFamily="18" charset="-127"/>
              </a:rPr>
              <a:t>현재</a:t>
            </a:r>
            <a:r>
              <a:rPr lang="ko-KR" altLang="en-US" sz="28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endParaRPr lang="en-US" altLang="ko-KR" sz="2800" dirty="0" smtClean="0">
              <a:latin typeface="서울한강체 L" pitchFamily="18" charset="-127"/>
              <a:ea typeface="서울한강체 L" pitchFamily="18" charset="-127"/>
            </a:endParaRPr>
          </a:p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각자의 길을 가는 이혼을 가리키는 말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064375" cy="357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71800" y="9087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서울한강체 L" pitchFamily="18" charset="-127"/>
                <a:ea typeface="서울한강체 L" pitchFamily="18" charset="-127"/>
              </a:rPr>
              <a:t>일본드라마 </a:t>
            </a:r>
            <a:r>
              <a:rPr lang="en-US" altLang="ko-KR" sz="2800" b="1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800" b="1" dirty="0" smtClean="0">
                <a:latin typeface="서울한강체 L" pitchFamily="18" charset="-127"/>
                <a:ea typeface="서울한강체 L" pitchFamily="18" charset="-127"/>
              </a:rPr>
              <a:t>황혼이혼</a:t>
            </a:r>
            <a:r>
              <a:rPr lang="en-US" altLang="ko-KR" sz="2800" b="1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2068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서울한강체 L" pitchFamily="18" charset="-127"/>
                <a:ea typeface="서울한강체 L" pitchFamily="18" charset="-127"/>
              </a:rPr>
              <a:t>일본의 </a:t>
            </a:r>
            <a:r>
              <a:rPr lang="en-US" altLang="ko-KR" sz="2800" b="1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800" b="1" dirty="0" smtClean="0">
                <a:latin typeface="서울한강체 L" pitchFamily="18" charset="-127"/>
                <a:ea typeface="서울한강체 L" pitchFamily="18" charset="-127"/>
              </a:rPr>
              <a:t>황혼이혼</a:t>
            </a:r>
            <a:r>
              <a:rPr lang="en-US" altLang="ko-KR" sz="2800" b="1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endParaRPr lang="ko-KR" altLang="en-US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1196752"/>
            <a:ext cx="341987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2309971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일본 심각한 </a:t>
            </a:r>
            <a:r>
              <a:rPr lang="ko-KR" altLang="en-US" sz="2400" b="1" dirty="0" smtClean="0">
                <a:latin typeface="서울한강체 L" pitchFamily="18" charset="-127"/>
                <a:ea typeface="서울한강체 L" pitchFamily="18" charset="-127"/>
              </a:rPr>
              <a:t>사회문제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로 인식</a:t>
            </a:r>
          </a:p>
          <a:p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정년 퇴임 후 아내에게 의지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2555776" y="1196752"/>
            <a:ext cx="0" cy="64807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436510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황혼이혼 공포에 </a:t>
            </a:r>
          </a:p>
          <a:p>
            <a:pPr algn="ctr"/>
            <a:r>
              <a:rPr lang="en-US" altLang="ko-KR" sz="2400" b="1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400" b="1" dirty="0" smtClean="0">
                <a:latin typeface="서울한강체 L" pitchFamily="18" charset="-127"/>
                <a:ea typeface="서울한강체 L" pitchFamily="18" charset="-127"/>
              </a:rPr>
              <a:t>헌신하는 남편</a:t>
            </a:r>
            <a:r>
              <a:rPr lang="en-US" altLang="ko-KR" sz="2400" b="1" dirty="0" smtClean="0">
                <a:latin typeface="서울한강체 L" pitchFamily="18" charset="-127"/>
                <a:ea typeface="서울한강체 L" pitchFamily="18" charset="-127"/>
              </a:rPr>
              <a:t>' 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인기</a:t>
            </a:r>
            <a:r>
              <a:rPr lang="ko-KR" altLang="en-US" sz="2400" dirty="0" smtClean="0"/>
              <a:t> </a:t>
            </a:r>
          </a:p>
        </p:txBody>
      </p:sp>
      <p:sp>
        <p:nvSpPr>
          <p:cNvPr id="19" name="오른쪽 화살표 18"/>
          <p:cNvSpPr/>
          <p:nvPr/>
        </p:nvSpPr>
        <p:spPr>
          <a:xfrm rot="5400000">
            <a:off x="2339752" y="3573016"/>
            <a:ext cx="576064" cy="28803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83" name="Picture 3" descr="C:\Users\user\AppData\Local\Microsoft\Windows\Temporary Internet Files\Content.IE5\ZY08MFAO\MP9004140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720" y="0"/>
            <a:ext cx="4145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C:\Users\user\AppData\Local\Microsoft\Windows\Temporary Internet Files\Content.IE5\WQHSXFLB\MC9004163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90733">
            <a:off x="1775287" y="1453094"/>
            <a:ext cx="2058099" cy="4170170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한국과 일본의 </a:t>
            </a:r>
            <a:r>
              <a:rPr lang="en-US" altLang="ko-KR" sz="2800" b="1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800" b="1" dirty="0" smtClean="0">
                <a:latin typeface="서울한강체 L" pitchFamily="18" charset="-127"/>
                <a:ea typeface="서울한강체 L" pitchFamily="18" charset="-127"/>
              </a:rPr>
              <a:t>황혼이혼</a:t>
            </a:r>
            <a:r>
              <a:rPr lang="en-US" altLang="ko-KR" sz="2800" b="1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r>
              <a:rPr lang="ko-KR" altLang="en-US" sz="2800" b="1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ko-KR" altLang="en-US" sz="2000" dirty="0" smtClean="0">
                <a:solidFill>
                  <a:srgbClr val="FF3300"/>
                </a:solidFill>
                <a:latin typeface="서울한강체 L" pitchFamily="18" charset="-127"/>
                <a:ea typeface="서울한강체 L" pitchFamily="18" charset="-127"/>
              </a:rPr>
              <a:t>공통적 특징</a:t>
            </a:r>
            <a:endParaRPr lang="ko-KR" altLang="en-US" sz="2000" dirty="0">
              <a:solidFill>
                <a:srgbClr val="FF3300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299695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000" dirty="0" smtClean="0">
                <a:latin typeface="서울한강체 L" pitchFamily="18" charset="-127"/>
                <a:ea typeface="서울한강체 L" pitchFamily="18" charset="-127"/>
              </a:rPr>
              <a:t>모두 반평생이라는 시간 동안 불만들을 </a:t>
            </a:r>
            <a:endParaRPr lang="en-US" altLang="ko-KR" sz="30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3000" dirty="0" smtClean="0">
                <a:latin typeface="서울한강체 L" pitchFamily="18" charset="-127"/>
                <a:ea typeface="서울한강체 L" pitchFamily="18" charset="-127"/>
              </a:rPr>
              <a:t>참아왔고 그것들이 쌓여서 이혼에 이르게 됨</a:t>
            </a:r>
            <a:endParaRPr lang="ko-KR" altLang="en-US" sz="30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graphicFrame>
        <p:nvGraphicFramePr>
          <p:cNvPr id="8" name="차트 7"/>
          <p:cNvGraphicFramePr/>
          <p:nvPr/>
        </p:nvGraphicFramePr>
        <p:xfrm>
          <a:off x="1374502" y="2031703"/>
          <a:ext cx="636036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7824" y="980728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서울한강체 L" pitchFamily="18" charset="-127"/>
                <a:ea typeface="서울한강체 L" pitchFamily="18" charset="-127"/>
              </a:rPr>
              <a:t>&lt;</a:t>
            </a:r>
            <a:r>
              <a:rPr lang="ko-KR" altLang="en-US" sz="2500" dirty="0" smtClean="0">
                <a:latin typeface="서울한강체 L" pitchFamily="18" charset="-127"/>
                <a:ea typeface="서울한강체 L" pitchFamily="18" charset="-127"/>
              </a:rPr>
              <a:t>우리나라 황혼이혼율</a:t>
            </a:r>
            <a:r>
              <a:rPr lang="en-US" altLang="ko-KR" sz="2500" dirty="0" smtClean="0">
                <a:latin typeface="서울한강체 L" pitchFamily="18" charset="-127"/>
                <a:ea typeface="서울한강체 L" pitchFamily="18" charset="-127"/>
              </a:rPr>
              <a:t>&gt;</a:t>
            </a:r>
            <a:endParaRPr lang="ko-KR" altLang="en-US" sz="25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pic>
        <p:nvPicPr>
          <p:cNvPr id="5" name="그림 4" descr="제목 없음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2443"/>
          <a:stretch>
            <a:fillRect/>
          </a:stretch>
        </p:blipFill>
        <p:spPr>
          <a:xfrm>
            <a:off x="1187624" y="908720"/>
            <a:ext cx="6802585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1052736"/>
            <a:ext cx="28083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b="1" dirty="0" err="1" smtClean="0">
                <a:latin typeface="서울한강체 L" pitchFamily="18" charset="-127"/>
                <a:ea typeface="서울한강체 L" pitchFamily="18" charset="-127"/>
              </a:rPr>
              <a:t>누레오찌바</a:t>
            </a:r>
            <a:endParaRPr lang="ko-KR" altLang="en-US" sz="1900" b="1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267744" y="1628800"/>
            <a:ext cx="0" cy="57606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547664" y="25556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아내 주위만 맴맴 도는 남편들</a:t>
            </a:r>
            <a:r>
              <a:rPr lang="en-US" altLang="ko-KR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584176" y="3059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젖은 낙엽</a:t>
            </a:r>
            <a:r>
              <a:rPr lang="en-US" altLang="ko-KR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547664" y="3574757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서울한강체 L" pitchFamily="18" charset="-127"/>
                <a:ea typeface="서울한강체 L" pitchFamily="18" charset="-127"/>
              </a:rPr>
              <a:t>(</a:t>
            </a:r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젖은 낙엽이 신발 굽에 붙어 떨어지지 않듯</a:t>
            </a:r>
            <a:r>
              <a:rPr lang="en-US" altLang="ko-KR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아내주위를 맴도는 모양을 젖은 낙엽에 빗대어 표현</a:t>
            </a:r>
            <a:r>
              <a:rPr lang="en-US" altLang="ko-KR" dirty="0" smtClean="0">
                <a:latin typeface="서울한강체 L" pitchFamily="18" charset="-127"/>
                <a:ea typeface="서울한강체 L" pitchFamily="18" charset="-127"/>
              </a:rPr>
              <a:t>)</a:t>
            </a:r>
            <a:endParaRPr lang="ko-KR" altLang="en-US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331640" y="2420888"/>
            <a:ext cx="6480720" cy="2016224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403648" y="501317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3300"/>
                </a:solidFill>
                <a:latin typeface="서울한강체 L" pitchFamily="18" charset="-127"/>
                <a:ea typeface="서울한강체 L" pitchFamily="18" charset="-127"/>
              </a:rPr>
              <a:t>⇒</a:t>
            </a:r>
            <a:r>
              <a:rPr lang="ko-KR" altLang="en-US" sz="2400" b="1" dirty="0" smtClean="0">
                <a:solidFill>
                  <a:srgbClr val="FF3300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 dirty="0" smtClean="0">
                <a:solidFill>
                  <a:srgbClr val="FF3300"/>
                </a:solidFill>
                <a:latin typeface="서울한강체 L" pitchFamily="18" charset="-127"/>
                <a:ea typeface="서울한강체 L" pitchFamily="18" charset="-127"/>
              </a:rPr>
              <a:t>아이를 결혼시킨 후 아내들은 이혼을 외치게 됨</a:t>
            </a:r>
            <a:endParaRPr lang="ko-KR" altLang="en-US" sz="2400" b="1" dirty="0">
              <a:solidFill>
                <a:srgbClr val="FF3300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pic>
        <p:nvPicPr>
          <p:cNvPr id="54282" name="Picture 10" descr="C:\Users\user\AppData\Local\Microsoft\Windows\Temporary Internet Files\Content.IE5\H054UVF7\MP9003167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03509"/>
            <a:ext cx="3851920" cy="25679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3528" y="66307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400" b="1" dirty="0" smtClean="0">
                <a:latin typeface="서울한강체 L" pitchFamily="18" charset="-127"/>
                <a:ea typeface="서울한강체 L" pitchFamily="18" charset="-127"/>
              </a:rPr>
              <a:t>노후의 좌절</a:t>
            </a:r>
            <a:r>
              <a:rPr lang="en-US" altLang="ko-KR" sz="2400" b="1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r>
              <a:rPr lang="ko-KR" altLang="en-US" sz="2400" b="1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없이 행복한 노년을 맞기 위한 방법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0" y="1196752"/>
            <a:ext cx="644420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1600" y="220602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3300"/>
                </a:solidFill>
                <a:latin typeface="서울한강체 L" pitchFamily="18" charset="-127"/>
                <a:ea typeface="서울한강체 L" pitchFamily="18" charset="-127"/>
              </a:rPr>
              <a:t>#1</a:t>
            </a:r>
            <a:r>
              <a:rPr lang="en-US" altLang="ko-KR" sz="2400" b="1" dirty="0" smtClean="0">
                <a:latin typeface="서울한강체 L" pitchFamily="18" charset="-127"/>
                <a:ea typeface="서울한강체 L" pitchFamily="18" charset="-127"/>
              </a:rPr>
              <a:t>   </a:t>
            </a:r>
            <a:r>
              <a:rPr lang="ko-KR" altLang="en-US" sz="2200" dirty="0" smtClean="0">
                <a:latin typeface="서울한강체 L" pitchFamily="18" charset="-127"/>
                <a:ea typeface="서울한강체 L" pitchFamily="18" charset="-127"/>
              </a:rPr>
              <a:t>때로는 따로따로 행복할 수 있도록 한다</a:t>
            </a:r>
            <a:r>
              <a:rPr lang="en-US" altLang="ko-KR" sz="2200" dirty="0" smtClean="0"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2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3142129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rgbClr val="FF3300"/>
                </a:solidFill>
                <a:latin typeface="서울한강체 L" pitchFamily="18" charset="-127"/>
                <a:ea typeface="서울한강체 L" pitchFamily="18" charset="-127"/>
              </a:rPr>
              <a:t>#2</a:t>
            </a:r>
            <a:r>
              <a:rPr lang="en-US" altLang="ko-KR" sz="2000" b="1" dirty="0" smtClean="0">
                <a:latin typeface="서울한강체 L" pitchFamily="18" charset="-127"/>
                <a:ea typeface="서울한강체 L" pitchFamily="18" charset="-127"/>
              </a:rPr>
              <a:t>   </a:t>
            </a:r>
            <a:r>
              <a:rPr lang="ko-KR" altLang="en-US" sz="2200" dirty="0" smtClean="0">
                <a:latin typeface="서울한강체 L" pitchFamily="18" charset="-127"/>
                <a:ea typeface="서울한강체 L" pitchFamily="18" charset="-127"/>
              </a:rPr>
              <a:t>가사노동을 분담한다</a:t>
            </a:r>
            <a:r>
              <a:rPr lang="en-US" altLang="ko-KR" sz="2200" dirty="0" smtClean="0"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2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4078233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rgbClr val="FF3300"/>
                </a:solidFill>
                <a:latin typeface="서울한강체 L" pitchFamily="18" charset="-127"/>
                <a:ea typeface="서울한강체 L" pitchFamily="18" charset="-127"/>
              </a:rPr>
              <a:t>#3</a:t>
            </a:r>
            <a:r>
              <a:rPr lang="en-US" altLang="ko-KR" sz="2000" b="1" dirty="0" smtClean="0">
                <a:latin typeface="서울한강체 L" pitchFamily="18" charset="-127"/>
                <a:ea typeface="서울한강체 L" pitchFamily="18" charset="-127"/>
              </a:rPr>
              <a:t>   </a:t>
            </a:r>
            <a:r>
              <a:rPr lang="ko-KR" altLang="en-US" sz="2200" dirty="0" smtClean="0">
                <a:latin typeface="서울한강체 L" pitchFamily="18" charset="-127"/>
                <a:ea typeface="서울한강체 L" pitchFamily="18" charset="-127"/>
              </a:rPr>
              <a:t>화내지 말고 대화로 표현한다</a:t>
            </a:r>
            <a:r>
              <a:rPr lang="en-US" altLang="ko-KR" sz="2200" dirty="0" smtClean="0"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2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2771800" y="1628800"/>
            <a:ext cx="3888432" cy="3168352"/>
          </a:xfrm>
          <a:custGeom>
            <a:avLst/>
            <a:gdLst>
              <a:gd name="connsiteX0" fmla="*/ 442913 w 3108843"/>
              <a:gd name="connsiteY0" fmla="*/ 1985963 h 2328863"/>
              <a:gd name="connsiteX1" fmla="*/ 342900 w 3108843"/>
              <a:gd name="connsiteY1" fmla="*/ 1943100 h 2328863"/>
              <a:gd name="connsiteX2" fmla="*/ 285750 w 3108843"/>
              <a:gd name="connsiteY2" fmla="*/ 1900238 h 2328863"/>
              <a:gd name="connsiteX3" fmla="*/ 257175 w 3108843"/>
              <a:gd name="connsiteY3" fmla="*/ 1857375 h 2328863"/>
              <a:gd name="connsiteX4" fmla="*/ 228600 w 3108843"/>
              <a:gd name="connsiteY4" fmla="*/ 1800225 h 2328863"/>
              <a:gd name="connsiteX5" fmla="*/ 185738 w 3108843"/>
              <a:gd name="connsiteY5" fmla="*/ 1757363 h 2328863"/>
              <a:gd name="connsiteX6" fmla="*/ 128588 w 3108843"/>
              <a:gd name="connsiteY6" fmla="*/ 1643063 h 2328863"/>
              <a:gd name="connsiteX7" fmla="*/ 71438 w 3108843"/>
              <a:gd name="connsiteY7" fmla="*/ 1557338 h 2328863"/>
              <a:gd name="connsiteX8" fmla="*/ 57150 w 3108843"/>
              <a:gd name="connsiteY8" fmla="*/ 1500188 h 2328863"/>
              <a:gd name="connsiteX9" fmla="*/ 28575 w 3108843"/>
              <a:gd name="connsiteY9" fmla="*/ 1414463 h 2328863"/>
              <a:gd name="connsiteX10" fmla="*/ 14288 w 3108843"/>
              <a:gd name="connsiteY10" fmla="*/ 1314450 h 2328863"/>
              <a:gd name="connsiteX11" fmla="*/ 0 w 3108843"/>
              <a:gd name="connsiteY11" fmla="*/ 1228725 h 2328863"/>
              <a:gd name="connsiteX12" fmla="*/ 14288 w 3108843"/>
              <a:gd name="connsiteY12" fmla="*/ 871538 h 2328863"/>
              <a:gd name="connsiteX13" fmla="*/ 57150 w 3108843"/>
              <a:gd name="connsiteY13" fmla="*/ 728663 h 2328863"/>
              <a:gd name="connsiteX14" fmla="*/ 100013 w 3108843"/>
              <a:gd name="connsiteY14" fmla="*/ 628650 h 2328863"/>
              <a:gd name="connsiteX15" fmla="*/ 142875 w 3108843"/>
              <a:gd name="connsiteY15" fmla="*/ 528638 h 2328863"/>
              <a:gd name="connsiteX16" fmla="*/ 285750 w 3108843"/>
              <a:gd name="connsiteY16" fmla="*/ 371475 h 2328863"/>
              <a:gd name="connsiteX17" fmla="*/ 328613 w 3108843"/>
              <a:gd name="connsiteY17" fmla="*/ 342900 h 2328863"/>
              <a:gd name="connsiteX18" fmla="*/ 371475 w 3108843"/>
              <a:gd name="connsiteY18" fmla="*/ 285750 h 2328863"/>
              <a:gd name="connsiteX19" fmla="*/ 528638 w 3108843"/>
              <a:gd name="connsiteY19" fmla="*/ 200025 h 2328863"/>
              <a:gd name="connsiteX20" fmla="*/ 600075 w 3108843"/>
              <a:gd name="connsiteY20" fmla="*/ 157163 h 2328863"/>
              <a:gd name="connsiteX21" fmla="*/ 642938 w 3108843"/>
              <a:gd name="connsiteY21" fmla="*/ 128588 h 2328863"/>
              <a:gd name="connsiteX22" fmla="*/ 685800 w 3108843"/>
              <a:gd name="connsiteY22" fmla="*/ 114300 h 2328863"/>
              <a:gd name="connsiteX23" fmla="*/ 742950 w 3108843"/>
              <a:gd name="connsiteY23" fmla="*/ 85725 h 2328863"/>
              <a:gd name="connsiteX24" fmla="*/ 814388 w 3108843"/>
              <a:gd name="connsiteY24" fmla="*/ 71438 h 2328863"/>
              <a:gd name="connsiteX25" fmla="*/ 857250 w 3108843"/>
              <a:gd name="connsiteY25" fmla="*/ 57150 h 2328863"/>
              <a:gd name="connsiteX26" fmla="*/ 928688 w 3108843"/>
              <a:gd name="connsiteY26" fmla="*/ 28575 h 2328863"/>
              <a:gd name="connsiteX27" fmla="*/ 1028700 w 3108843"/>
              <a:gd name="connsiteY27" fmla="*/ 14288 h 2328863"/>
              <a:gd name="connsiteX28" fmla="*/ 1085850 w 3108843"/>
              <a:gd name="connsiteY28" fmla="*/ 0 h 2328863"/>
              <a:gd name="connsiteX29" fmla="*/ 2085975 w 3108843"/>
              <a:gd name="connsiteY29" fmla="*/ 28575 h 2328863"/>
              <a:gd name="connsiteX30" fmla="*/ 2143125 w 3108843"/>
              <a:gd name="connsiteY30" fmla="*/ 57150 h 2328863"/>
              <a:gd name="connsiteX31" fmla="*/ 2271713 w 3108843"/>
              <a:gd name="connsiteY31" fmla="*/ 71438 h 2328863"/>
              <a:gd name="connsiteX32" fmla="*/ 2386013 w 3108843"/>
              <a:gd name="connsiteY32" fmla="*/ 114300 h 2328863"/>
              <a:gd name="connsiteX33" fmla="*/ 2528888 w 3108843"/>
              <a:gd name="connsiteY33" fmla="*/ 157163 h 2328863"/>
              <a:gd name="connsiteX34" fmla="*/ 2586038 w 3108843"/>
              <a:gd name="connsiteY34" fmla="*/ 200025 h 2328863"/>
              <a:gd name="connsiteX35" fmla="*/ 2686050 w 3108843"/>
              <a:gd name="connsiteY35" fmla="*/ 271463 h 2328863"/>
              <a:gd name="connsiteX36" fmla="*/ 2814638 w 3108843"/>
              <a:gd name="connsiteY36" fmla="*/ 442913 h 2328863"/>
              <a:gd name="connsiteX37" fmla="*/ 2843213 w 3108843"/>
              <a:gd name="connsiteY37" fmla="*/ 500063 h 2328863"/>
              <a:gd name="connsiteX38" fmla="*/ 2886075 w 3108843"/>
              <a:gd name="connsiteY38" fmla="*/ 528638 h 2328863"/>
              <a:gd name="connsiteX39" fmla="*/ 2900363 w 3108843"/>
              <a:gd name="connsiteY39" fmla="*/ 600075 h 2328863"/>
              <a:gd name="connsiteX40" fmla="*/ 2971800 w 3108843"/>
              <a:gd name="connsiteY40" fmla="*/ 728663 h 2328863"/>
              <a:gd name="connsiteX41" fmla="*/ 3028950 w 3108843"/>
              <a:gd name="connsiteY41" fmla="*/ 900113 h 2328863"/>
              <a:gd name="connsiteX42" fmla="*/ 3057525 w 3108843"/>
              <a:gd name="connsiteY42" fmla="*/ 1000125 h 2328863"/>
              <a:gd name="connsiteX43" fmla="*/ 3086100 w 3108843"/>
              <a:gd name="connsiteY43" fmla="*/ 1100138 h 2328863"/>
              <a:gd name="connsiteX44" fmla="*/ 3086100 w 3108843"/>
              <a:gd name="connsiteY44" fmla="*/ 1528763 h 2328863"/>
              <a:gd name="connsiteX45" fmla="*/ 3071813 w 3108843"/>
              <a:gd name="connsiteY45" fmla="*/ 1585913 h 2328863"/>
              <a:gd name="connsiteX46" fmla="*/ 3043238 w 3108843"/>
              <a:gd name="connsiteY46" fmla="*/ 1628775 h 2328863"/>
              <a:gd name="connsiteX47" fmla="*/ 3014663 w 3108843"/>
              <a:gd name="connsiteY47" fmla="*/ 1685925 h 2328863"/>
              <a:gd name="connsiteX48" fmla="*/ 2914650 w 3108843"/>
              <a:gd name="connsiteY48" fmla="*/ 1757363 h 2328863"/>
              <a:gd name="connsiteX49" fmla="*/ 2900363 w 3108843"/>
              <a:gd name="connsiteY49" fmla="*/ 1800225 h 2328863"/>
              <a:gd name="connsiteX50" fmla="*/ 2800350 w 3108843"/>
              <a:gd name="connsiteY50" fmla="*/ 1871663 h 2328863"/>
              <a:gd name="connsiteX51" fmla="*/ 2743200 w 3108843"/>
              <a:gd name="connsiteY51" fmla="*/ 1885950 h 2328863"/>
              <a:gd name="connsiteX52" fmla="*/ 2686050 w 3108843"/>
              <a:gd name="connsiteY52" fmla="*/ 1914525 h 2328863"/>
              <a:gd name="connsiteX53" fmla="*/ 2643188 w 3108843"/>
              <a:gd name="connsiteY53" fmla="*/ 1957388 h 2328863"/>
              <a:gd name="connsiteX54" fmla="*/ 2557463 w 3108843"/>
              <a:gd name="connsiteY54" fmla="*/ 1985963 h 2328863"/>
              <a:gd name="connsiteX55" fmla="*/ 2443163 w 3108843"/>
              <a:gd name="connsiteY55" fmla="*/ 2043113 h 2328863"/>
              <a:gd name="connsiteX56" fmla="*/ 2286000 w 3108843"/>
              <a:gd name="connsiteY56" fmla="*/ 2085975 h 2328863"/>
              <a:gd name="connsiteX57" fmla="*/ 2043113 w 3108843"/>
              <a:gd name="connsiteY57" fmla="*/ 2114550 h 2328863"/>
              <a:gd name="connsiteX58" fmla="*/ 1457325 w 3108843"/>
              <a:gd name="connsiteY58" fmla="*/ 2100263 h 2328863"/>
              <a:gd name="connsiteX59" fmla="*/ 1300163 w 3108843"/>
              <a:gd name="connsiteY59" fmla="*/ 2071688 h 2328863"/>
              <a:gd name="connsiteX60" fmla="*/ 1042988 w 3108843"/>
              <a:gd name="connsiteY60" fmla="*/ 2043113 h 2328863"/>
              <a:gd name="connsiteX61" fmla="*/ 942975 w 3108843"/>
              <a:gd name="connsiteY61" fmla="*/ 2028825 h 2328863"/>
              <a:gd name="connsiteX62" fmla="*/ 928688 w 3108843"/>
              <a:gd name="connsiteY62" fmla="*/ 2071688 h 2328863"/>
              <a:gd name="connsiteX63" fmla="*/ 885825 w 3108843"/>
              <a:gd name="connsiteY63" fmla="*/ 2114550 h 2328863"/>
              <a:gd name="connsiteX64" fmla="*/ 871538 w 3108843"/>
              <a:gd name="connsiteY64" fmla="*/ 2185988 h 2328863"/>
              <a:gd name="connsiteX65" fmla="*/ 842963 w 3108843"/>
              <a:gd name="connsiteY65" fmla="*/ 2228850 h 2328863"/>
              <a:gd name="connsiteX66" fmla="*/ 828675 w 3108843"/>
              <a:gd name="connsiteY66" fmla="*/ 2271713 h 2328863"/>
              <a:gd name="connsiteX67" fmla="*/ 742950 w 3108843"/>
              <a:gd name="connsiteY67" fmla="*/ 2328863 h 2328863"/>
              <a:gd name="connsiteX68" fmla="*/ 685800 w 3108843"/>
              <a:gd name="connsiteY68" fmla="*/ 2300288 h 2328863"/>
              <a:gd name="connsiteX69" fmla="*/ 628650 w 3108843"/>
              <a:gd name="connsiteY69" fmla="*/ 2171700 h 2328863"/>
              <a:gd name="connsiteX70" fmla="*/ 614363 w 3108843"/>
              <a:gd name="connsiteY70" fmla="*/ 2128838 h 2328863"/>
              <a:gd name="connsiteX71" fmla="*/ 571500 w 3108843"/>
              <a:gd name="connsiteY71" fmla="*/ 2043113 h 2328863"/>
              <a:gd name="connsiteX72" fmla="*/ 485775 w 3108843"/>
              <a:gd name="connsiteY72" fmla="*/ 2014538 h 2328863"/>
              <a:gd name="connsiteX73" fmla="*/ 442913 w 3108843"/>
              <a:gd name="connsiteY73" fmla="*/ 2000250 h 2328863"/>
              <a:gd name="connsiteX74" fmla="*/ 442913 w 3108843"/>
              <a:gd name="connsiteY74" fmla="*/ 1985963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08843" h="2328863">
                <a:moveTo>
                  <a:pt x="442913" y="1985963"/>
                </a:moveTo>
                <a:cubicBezTo>
                  <a:pt x="426244" y="1976438"/>
                  <a:pt x="383254" y="1968321"/>
                  <a:pt x="342900" y="1943100"/>
                </a:cubicBezTo>
                <a:cubicBezTo>
                  <a:pt x="322707" y="1930480"/>
                  <a:pt x="304800" y="1914525"/>
                  <a:pt x="285750" y="1900238"/>
                </a:cubicBezTo>
                <a:cubicBezTo>
                  <a:pt x="276225" y="1885950"/>
                  <a:pt x="265694" y="1872284"/>
                  <a:pt x="257175" y="1857375"/>
                </a:cubicBezTo>
                <a:cubicBezTo>
                  <a:pt x="246608" y="1838883"/>
                  <a:pt x="240980" y="1817556"/>
                  <a:pt x="228600" y="1800225"/>
                </a:cubicBezTo>
                <a:cubicBezTo>
                  <a:pt x="216856" y="1783783"/>
                  <a:pt x="196586" y="1774409"/>
                  <a:pt x="185738" y="1757363"/>
                </a:cubicBezTo>
                <a:cubicBezTo>
                  <a:pt x="162869" y="1721425"/>
                  <a:pt x="147638" y="1681163"/>
                  <a:pt x="128588" y="1643063"/>
                </a:cubicBezTo>
                <a:cubicBezTo>
                  <a:pt x="113229" y="1612346"/>
                  <a:pt x="71438" y="1557338"/>
                  <a:pt x="71438" y="1557338"/>
                </a:cubicBezTo>
                <a:cubicBezTo>
                  <a:pt x="66675" y="1538288"/>
                  <a:pt x="62793" y="1518996"/>
                  <a:pt x="57150" y="1500188"/>
                </a:cubicBezTo>
                <a:cubicBezTo>
                  <a:pt x="48495" y="1471338"/>
                  <a:pt x="28575" y="1414463"/>
                  <a:pt x="28575" y="1414463"/>
                </a:cubicBezTo>
                <a:cubicBezTo>
                  <a:pt x="23813" y="1381125"/>
                  <a:pt x="19409" y="1347735"/>
                  <a:pt x="14288" y="1314450"/>
                </a:cubicBezTo>
                <a:cubicBezTo>
                  <a:pt x="9883" y="1285818"/>
                  <a:pt x="0" y="1257694"/>
                  <a:pt x="0" y="1228725"/>
                </a:cubicBezTo>
                <a:cubicBezTo>
                  <a:pt x="0" y="1109567"/>
                  <a:pt x="6855" y="990464"/>
                  <a:pt x="14288" y="871538"/>
                </a:cubicBezTo>
                <a:cubicBezTo>
                  <a:pt x="20629" y="770088"/>
                  <a:pt x="15185" y="791610"/>
                  <a:pt x="57150" y="728663"/>
                </a:cubicBezTo>
                <a:cubicBezTo>
                  <a:pt x="86887" y="609719"/>
                  <a:pt x="50678" y="727321"/>
                  <a:pt x="100013" y="628650"/>
                </a:cubicBezTo>
                <a:cubicBezTo>
                  <a:pt x="148622" y="531431"/>
                  <a:pt x="68551" y="647556"/>
                  <a:pt x="142875" y="528638"/>
                </a:cubicBezTo>
                <a:cubicBezTo>
                  <a:pt x="172618" y="481050"/>
                  <a:pt x="250884" y="394719"/>
                  <a:pt x="285750" y="371475"/>
                </a:cubicBezTo>
                <a:lnTo>
                  <a:pt x="328613" y="342900"/>
                </a:lnTo>
                <a:cubicBezTo>
                  <a:pt x="342900" y="323850"/>
                  <a:pt x="354637" y="302588"/>
                  <a:pt x="371475" y="285750"/>
                </a:cubicBezTo>
                <a:cubicBezTo>
                  <a:pt x="397591" y="259634"/>
                  <a:pt x="528445" y="200141"/>
                  <a:pt x="528638" y="200025"/>
                </a:cubicBezTo>
                <a:cubicBezTo>
                  <a:pt x="552450" y="185738"/>
                  <a:pt x="576526" y="171881"/>
                  <a:pt x="600075" y="157163"/>
                </a:cubicBezTo>
                <a:cubicBezTo>
                  <a:pt x="614636" y="148062"/>
                  <a:pt x="627579" y="136267"/>
                  <a:pt x="642938" y="128588"/>
                </a:cubicBezTo>
                <a:cubicBezTo>
                  <a:pt x="656408" y="121853"/>
                  <a:pt x="671957" y="120233"/>
                  <a:pt x="685800" y="114300"/>
                </a:cubicBezTo>
                <a:cubicBezTo>
                  <a:pt x="705376" y="105910"/>
                  <a:pt x="722744" y="92460"/>
                  <a:pt x="742950" y="85725"/>
                </a:cubicBezTo>
                <a:cubicBezTo>
                  <a:pt x="765988" y="78046"/>
                  <a:pt x="790829" y="77328"/>
                  <a:pt x="814388" y="71438"/>
                </a:cubicBezTo>
                <a:cubicBezTo>
                  <a:pt x="828999" y="67785"/>
                  <a:pt x="843149" y="62438"/>
                  <a:pt x="857250" y="57150"/>
                </a:cubicBezTo>
                <a:cubicBezTo>
                  <a:pt x="881264" y="48145"/>
                  <a:pt x="903807" y="34795"/>
                  <a:pt x="928688" y="28575"/>
                </a:cubicBezTo>
                <a:cubicBezTo>
                  <a:pt x="961358" y="20408"/>
                  <a:pt x="995567" y="20312"/>
                  <a:pt x="1028700" y="14288"/>
                </a:cubicBezTo>
                <a:cubicBezTo>
                  <a:pt x="1048020" y="10775"/>
                  <a:pt x="1066800" y="4763"/>
                  <a:pt x="1085850" y="0"/>
                </a:cubicBezTo>
                <a:cubicBezTo>
                  <a:pt x="1419225" y="9525"/>
                  <a:pt x="1752950" y="10574"/>
                  <a:pt x="2085975" y="28575"/>
                </a:cubicBezTo>
                <a:cubicBezTo>
                  <a:pt x="2107243" y="29725"/>
                  <a:pt x="2122372" y="52361"/>
                  <a:pt x="2143125" y="57150"/>
                </a:cubicBezTo>
                <a:cubicBezTo>
                  <a:pt x="2185147" y="66847"/>
                  <a:pt x="2228850" y="66675"/>
                  <a:pt x="2271713" y="71438"/>
                </a:cubicBezTo>
                <a:cubicBezTo>
                  <a:pt x="2293577" y="80184"/>
                  <a:pt x="2356141" y="106832"/>
                  <a:pt x="2386013" y="114300"/>
                </a:cubicBezTo>
                <a:cubicBezTo>
                  <a:pt x="2453098" y="131071"/>
                  <a:pt x="2466060" y="122259"/>
                  <a:pt x="2528888" y="157163"/>
                </a:cubicBezTo>
                <a:cubicBezTo>
                  <a:pt x="2549704" y="168727"/>
                  <a:pt x="2566661" y="186184"/>
                  <a:pt x="2586038" y="200025"/>
                </a:cubicBezTo>
                <a:cubicBezTo>
                  <a:pt x="2631268" y="232332"/>
                  <a:pt x="2639356" y="231440"/>
                  <a:pt x="2686050" y="271463"/>
                </a:cubicBezTo>
                <a:cubicBezTo>
                  <a:pt x="2738796" y="316674"/>
                  <a:pt x="2785378" y="384393"/>
                  <a:pt x="2814638" y="442913"/>
                </a:cubicBezTo>
                <a:cubicBezTo>
                  <a:pt x="2824163" y="461963"/>
                  <a:pt x="2829578" y="483701"/>
                  <a:pt x="2843213" y="500063"/>
                </a:cubicBezTo>
                <a:cubicBezTo>
                  <a:pt x="2854206" y="513254"/>
                  <a:pt x="2871788" y="519113"/>
                  <a:pt x="2886075" y="528638"/>
                </a:cubicBezTo>
                <a:cubicBezTo>
                  <a:pt x="2890838" y="552450"/>
                  <a:pt x="2892684" y="577037"/>
                  <a:pt x="2900363" y="600075"/>
                </a:cubicBezTo>
                <a:cubicBezTo>
                  <a:pt x="2910611" y="630819"/>
                  <a:pt x="2958068" y="705776"/>
                  <a:pt x="2971800" y="728663"/>
                </a:cubicBezTo>
                <a:cubicBezTo>
                  <a:pt x="3000273" y="899492"/>
                  <a:pt x="2963282" y="729376"/>
                  <a:pt x="3028950" y="900113"/>
                </a:cubicBezTo>
                <a:cubicBezTo>
                  <a:pt x="3041396" y="932473"/>
                  <a:pt x="3047562" y="966916"/>
                  <a:pt x="3057525" y="1000125"/>
                </a:cubicBezTo>
                <a:cubicBezTo>
                  <a:pt x="3088270" y="1102606"/>
                  <a:pt x="3054800" y="974934"/>
                  <a:pt x="3086100" y="1100138"/>
                </a:cubicBezTo>
                <a:cubicBezTo>
                  <a:pt x="3106834" y="1307475"/>
                  <a:pt x="3108843" y="1255852"/>
                  <a:pt x="3086100" y="1528763"/>
                </a:cubicBezTo>
                <a:cubicBezTo>
                  <a:pt x="3084469" y="1548331"/>
                  <a:pt x="3079548" y="1567864"/>
                  <a:pt x="3071813" y="1585913"/>
                </a:cubicBezTo>
                <a:cubicBezTo>
                  <a:pt x="3065049" y="1601696"/>
                  <a:pt x="3051757" y="1613866"/>
                  <a:pt x="3043238" y="1628775"/>
                </a:cubicBezTo>
                <a:cubicBezTo>
                  <a:pt x="3032671" y="1647267"/>
                  <a:pt x="3028524" y="1669754"/>
                  <a:pt x="3014663" y="1685925"/>
                </a:cubicBezTo>
                <a:cubicBezTo>
                  <a:pt x="3002846" y="1699711"/>
                  <a:pt x="2934730" y="1743977"/>
                  <a:pt x="2914650" y="1757363"/>
                </a:cubicBezTo>
                <a:cubicBezTo>
                  <a:pt x="2909888" y="1771650"/>
                  <a:pt x="2910004" y="1788655"/>
                  <a:pt x="2900363" y="1800225"/>
                </a:cubicBezTo>
                <a:cubicBezTo>
                  <a:pt x="2897651" y="1803479"/>
                  <a:pt x="2813864" y="1865871"/>
                  <a:pt x="2800350" y="1871663"/>
                </a:cubicBezTo>
                <a:cubicBezTo>
                  <a:pt x="2782301" y="1879398"/>
                  <a:pt x="2762250" y="1881188"/>
                  <a:pt x="2743200" y="1885950"/>
                </a:cubicBezTo>
                <a:cubicBezTo>
                  <a:pt x="2724150" y="1895475"/>
                  <a:pt x="2703381" y="1902145"/>
                  <a:pt x="2686050" y="1914525"/>
                </a:cubicBezTo>
                <a:cubicBezTo>
                  <a:pt x="2669608" y="1926269"/>
                  <a:pt x="2660851" y="1947575"/>
                  <a:pt x="2643188" y="1957388"/>
                </a:cubicBezTo>
                <a:cubicBezTo>
                  <a:pt x="2616858" y="1972016"/>
                  <a:pt x="2584404" y="1972493"/>
                  <a:pt x="2557463" y="1985963"/>
                </a:cubicBezTo>
                <a:cubicBezTo>
                  <a:pt x="2519363" y="2005013"/>
                  <a:pt x="2483574" y="2029643"/>
                  <a:pt x="2443163" y="2043113"/>
                </a:cubicBezTo>
                <a:cubicBezTo>
                  <a:pt x="2363043" y="2069819"/>
                  <a:pt x="2414911" y="2053747"/>
                  <a:pt x="2286000" y="2085975"/>
                </a:cubicBezTo>
                <a:cubicBezTo>
                  <a:pt x="2243880" y="2096505"/>
                  <a:pt x="2069875" y="2111874"/>
                  <a:pt x="2043113" y="2114550"/>
                </a:cubicBezTo>
                <a:lnTo>
                  <a:pt x="1457325" y="2100263"/>
                </a:lnTo>
                <a:cubicBezTo>
                  <a:pt x="1227123" y="2090867"/>
                  <a:pt x="1419050" y="2095465"/>
                  <a:pt x="1300163" y="2071688"/>
                </a:cubicBezTo>
                <a:cubicBezTo>
                  <a:pt x="1218088" y="2055273"/>
                  <a:pt x="1124325" y="2052150"/>
                  <a:pt x="1042988" y="2043113"/>
                </a:cubicBezTo>
                <a:cubicBezTo>
                  <a:pt x="1009518" y="2039394"/>
                  <a:pt x="976313" y="2033588"/>
                  <a:pt x="942975" y="2028825"/>
                </a:cubicBezTo>
                <a:cubicBezTo>
                  <a:pt x="938213" y="2043113"/>
                  <a:pt x="937042" y="2059157"/>
                  <a:pt x="928688" y="2071688"/>
                </a:cubicBezTo>
                <a:cubicBezTo>
                  <a:pt x="917480" y="2088500"/>
                  <a:pt x="894861" y="2096478"/>
                  <a:pt x="885825" y="2114550"/>
                </a:cubicBezTo>
                <a:cubicBezTo>
                  <a:pt x="874965" y="2136270"/>
                  <a:pt x="880065" y="2163250"/>
                  <a:pt x="871538" y="2185988"/>
                </a:cubicBezTo>
                <a:cubicBezTo>
                  <a:pt x="865509" y="2202066"/>
                  <a:pt x="850642" y="2213492"/>
                  <a:pt x="842963" y="2228850"/>
                </a:cubicBezTo>
                <a:cubicBezTo>
                  <a:pt x="836228" y="2242321"/>
                  <a:pt x="839324" y="2261064"/>
                  <a:pt x="828675" y="2271713"/>
                </a:cubicBezTo>
                <a:cubicBezTo>
                  <a:pt x="804391" y="2295997"/>
                  <a:pt x="742950" y="2328863"/>
                  <a:pt x="742950" y="2328863"/>
                </a:cubicBezTo>
                <a:cubicBezTo>
                  <a:pt x="723900" y="2319338"/>
                  <a:pt x="702162" y="2313923"/>
                  <a:pt x="685800" y="2300288"/>
                </a:cubicBezTo>
                <a:cubicBezTo>
                  <a:pt x="654451" y="2274163"/>
                  <a:pt x="638214" y="2200393"/>
                  <a:pt x="628650" y="2171700"/>
                </a:cubicBezTo>
                <a:lnTo>
                  <a:pt x="614363" y="2128838"/>
                </a:lnTo>
                <a:cubicBezTo>
                  <a:pt x="606578" y="2105484"/>
                  <a:pt x="594823" y="2057690"/>
                  <a:pt x="571500" y="2043113"/>
                </a:cubicBezTo>
                <a:cubicBezTo>
                  <a:pt x="545958" y="2027149"/>
                  <a:pt x="514350" y="2024063"/>
                  <a:pt x="485775" y="2014538"/>
                </a:cubicBezTo>
                <a:lnTo>
                  <a:pt x="442913" y="2000250"/>
                </a:lnTo>
                <a:cubicBezTo>
                  <a:pt x="436523" y="1998120"/>
                  <a:pt x="459582" y="1995488"/>
                  <a:pt x="442913" y="19859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26369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서울한강체 L" pitchFamily="18" charset="-127"/>
                <a:ea typeface="서울한강체 L" pitchFamily="18" charset="-127"/>
              </a:rPr>
              <a:t>5. </a:t>
            </a:r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일본에서의</a:t>
            </a:r>
            <a:endParaRPr lang="en-US" altLang="ko-KR" sz="32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이혼 수속</a:t>
            </a:r>
            <a:endParaRPr lang="ko-KR" altLang="en-US" sz="32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8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6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10" name="자유형 9"/>
          <p:cNvSpPr/>
          <p:nvPr/>
        </p:nvSpPr>
        <p:spPr>
          <a:xfrm>
            <a:off x="2771800" y="1628800"/>
            <a:ext cx="3888432" cy="3168352"/>
          </a:xfrm>
          <a:custGeom>
            <a:avLst/>
            <a:gdLst>
              <a:gd name="connsiteX0" fmla="*/ 442913 w 3108843"/>
              <a:gd name="connsiteY0" fmla="*/ 1985963 h 2328863"/>
              <a:gd name="connsiteX1" fmla="*/ 342900 w 3108843"/>
              <a:gd name="connsiteY1" fmla="*/ 1943100 h 2328863"/>
              <a:gd name="connsiteX2" fmla="*/ 285750 w 3108843"/>
              <a:gd name="connsiteY2" fmla="*/ 1900238 h 2328863"/>
              <a:gd name="connsiteX3" fmla="*/ 257175 w 3108843"/>
              <a:gd name="connsiteY3" fmla="*/ 1857375 h 2328863"/>
              <a:gd name="connsiteX4" fmla="*/ 228600 w 3108843"/>
              <a:gd name="connsiteY4" fmla="*/ 1800225 h 2328863"/>
              <a:gd name="connsiteX5" fmla="*/ 185738 w 3108843"/>
              <a:gd name="connsiteY5" fmla="*/ 1757363 h 2328863"/>
              <a:gd name="connsiteX6" fmla="*/ 128588 w 3108843"/>
              <a:gd name="connsiteY6" fmla="*/ 1643063 h 2328863"/>
              <a:gd name="connsiteX7" fmla="*/ 71438 w 3108843"/>
              <a:gd name="connsiteY7" fmla="*/ 1557338 h 2328863"/>
              <a:gd name="connsiteX8" fmla="*/ 57150 w 3108843"/>
              <a:gd name="connsiteY8" fmla="*/ 1500188 h 2328863"/>
              <a:gd name="connsiteX9" fmla="*/ 28575 w 3108843"/>
              <a:gd name="connsiteY9" fmla="*/ 1414463 h 2328863"/>
              <a:gd name="connsiteX10" fmla="*/ 14288 w 3108843"/>
              <a:gd name="connsiteY10" fmla="*/ 1314450 h 2328863"/>
              <a:gd name="connsiteX11" fmla="*/ 0 w 3108843"/>
              <a:gd name="connsiteY11" fmla="*/ 1228725 h 2328863"/>
              <a:gd name="connsiteX12" fmla="*/ 14288 w 3108843"/>
              <a:gd name="connsiteY12" fmla="*/ 871538 h 2328863"/>
              <a:gd name="connsiteX13" fmla="*/ 57150 w 3108843"/>
              <a:gd name="connsiteY13" fmla="*/ 728663 h 2328863"/>
              <a:gd name="connsiteX14" fmla="*/ 100013 w 3108843"/>
              <a:gd name="connsiteY14" fmla="*/ 628650 h 2328863"/>
              <a:gd name="connsiteX15" fmla="*/ 142875 w 3108843"/>
              <a:gd name="connsiteY15" fmla="*/ 528638 h 2328863"/>
              <a:gd name="connsiteX16" fmla="*/ 285750 w 3108843"/>
              <a:gd name="connsiteY16" fmla="*/ 371475 h 2328863"/>
              <a:gd name="connsiteX17" fmla="*/ 328613 w 3108843"/>
              <a:gd name="connsiteY17" fmla="*/ 342900 h 2328863"/>
              <a:gd name="connsiteX18" fmla="*/ 371475 w 3108843"/>
              <a:gd name="connsiteY18" fmla="*/ 285750 h 2328863"/>
              <a:gd name="connsiteX19" fmla="*/ 528638 w 3108843"/>
              <a:gd name="connsiteY19" fmla="*/ 200025 h 2328863"/>
              <a:gd name="connsiteX20" fmla="*/ 600075 w 3108843"/>
              <a:gd name="connsiteY20" fmla="*/ 157163 h 2328863"/>
              <a:gd name="connsiteX21" fmla="*/ 642938 w 3108843"/>
              <a:gd name="connsiteY21" fmla="*/ 128588 h 2328863"/>
              <a:gd name="connsiteX22" fmla="*/ 685800 w 3108843"/>
              <a:gd name="connsiteY22" fmla="*/ 114300 h 2328863"/>
              <a:gd name="connsiteX23" fmla="*/ 742950 w 3108843"/>
              <a:gd name="connsiteY23" fmla="*/ 85725 h 2328863"/>
              <a:gd name="connsiteX24" fmla="*/ 814388 w 3108843"/>
              <a:gd name="connsiteY24" fmla="*/ 71438 h 2328863"/>
              <a:gd name="connsiteX25" fmla="*/ 857250 w 3108843"/>
              <a:gd name="connsiteY25" fmla="*/ 57150 h 2328863"/>
              <a:gd name="connsiteX26" fmla="*/ 928688 w 3108843"/>
              <a:gd name="connsiteY26" fmla="*/ 28575 h 2328863"/>
              <a:gd name="connsiteX27" fmla="*/ 1028700 w 3108843"/>
              <a:gd name="connsiteY27" fmla="*/ 14288 h 2328863"/>
              <a:gd name="connsiteX28" fmla="*/ 1085850 w 3108843"/>
              <a:gd name="connsiteY28" fmla="*/ 0 h 2328863"/>
              <a:gd name="connsiteX29" fmla="*/ 2085975 w 3108843"/>
              <a:gd name="connsiteY29" fmla="*/ 28575 h 2328863"/>
              <a:gd name="connsiteX30" fmla="*/ 2143125 w 3108843"/>
              <a:gd name="connsiteY30" fmla="*/ 57150 h 2328863"/>
              <a:gd name="connsiteX31" fmla="*/ 2271713 w 3108843"/>
              <a:gd name="connsiteY31" fmla="*/ 71438 h 2328863"/>
              <a:gd name="connsiteX32" fmla="*/ 2386013 w 3108843"/>
              <a:gd name="connsiteY32" fmla="*/ 114300 h 2328863"/>
              <a:gd name="connsiteX33" fmla="*/ 2528888 w 3108843"/>
              <a:gd name="connsiteY33" fmla="*/ 157163 h 2328863"/>
              <a:gd name="connsiteX34" fmla="*/ 2586038 w 3108843"/>
              <a:gd name="connsiteY34" fmla="*/ 200025 h 2328863"/>
              <a:gd name="connsiteX35" fmla="*/ 2686050 w 3108843"/>
              <a:gd name="connsiteY35" fmla="*/ 271463 h 2328863"/>
              <a:gd name="connsiteX36" fmla="*/ 2814638 w 3108843"/>
              <a:gd name="connsiteY36" fmla="*/ 442913 h 2328863"/>
              <a:gd name="connsiteX37" fmla="*/ 2843213 w 3108843"/>
              <a:gd name="connsiteY37" fmla="*/ 500063 h 2328863"/>
              <a:gd name="connsiteX38" fmla="*/ 2886075 w 3108843"/>
              <a:gd name="connsiteY38" fmla="*/ 528638 h 2328863"/>
              <a:gd name="connsiteX39" fmla="*/ 2900363 w 3108843"/>
              <a:gd name="connsiteY39" fmla="*/ 600075 h 2328863"/>
              <a:gd name="connsiteX40" fmla="*/ 2971800 w 3108843"/>
              <a:gd name="connsiteY40" fmla="*/ 728663 h 2328863"/>
              <a:gd name="connsiteX41" fmla="*/ 3028950 w 3108843"/>
              <a:gd name="connsiteY41" fmla="*/ 900113 h 2328863"/>
              <a:gd name="connsiteX42" fmla="*/ 3057525 w 3108843"/>
              <a:gd name="connsiteY42" fmla="*/ 1000125 h 2328863"/>
              <a:gd name="connsiteX43" fmla="*/ 3086100 w 3108843"/>
              <a:gd name="connsiteY43" fmla="*/ 1100138 h 2328863"/>
              <a:gd name="connsiteX44" fmla="*/ 3086100 w 3108843"/>
              <a:gd name="connsiteY44" fmla="*/ 1528763 h 2328863"/>
              <a:gd name="connsiteX45" fmla="*/ 3071813 w 3108843"/>
              <a:gd name="connsiteY45" fmla="*/ 1585913 h 2328863"/>
              <a:gd name="connsiteX46" fmla="*/ 3043238 w 3108843"/>
              <a:gd name="connsiteY46" fmla="*/ 1628775 h 2328863"/>
              <a:gd name="connsiteX47" fmla="*/ 3014663 w 3108843"/>
              <a:gd name="connsiteY47" fmla="*/ 1685925 h 2328863"/>
              <a:gd name="connsiteX48" fmla="*/ 2914650 w 3108843"/>
              <a:gd name="connsiteY48" fmla="*/ 1757363 h 2328863"/>
              <a:gd name="connsiteX49" fmla="*/ 2900363 w 3108843"/>
              <a:gd name="connsiteY49" fmla="*/ 1800225 h 2328863"/>
              <a:gd name="connsiteX50" fmla="*/ 2800350 w 3108843"/>
              <a:gd name="connsiteY50" fmla="*/ 1871663 h 2328863"/>
              <a:gd name="connsiteX51" fmla="*/ 2743200 w 3108843"/>
              <a:gd name="connsiteY51" fmla="*/ 1885950 h 2328863"/>
              <a:gd name="connsiteX52" fmla="*/ 2686050 w 3108843"/>
              <a:gd name="connsiteY52" fmla="*/ 1914525 h 2328863"/>
              <a:gd name="connsiteX53" fmla="*/ 2643188 w 3108843"/>
              <a:gd name="connsiteY53" fmla="*/ 1957388 h 2328863"/>
              <a:gd name="connsiteX54" fmla="*/ 2557463 w 3108843"/>
              <a:gd name="connsiteY54" fmla="*/ 1985963 h 2328863"/>
              <a:gd name="connsiteX55" fmla="*/ 2443163 w 3108843"/>
              <a:gd name="connsiteY55" fmla="*/ 2043113 h 2328863"/>
              <a:gd name="connsiteX56" fmla="*/ 2286000 w 3108843"/>
              <a:gd name="connsiteY56" fmla="*/ 2085975 h 2328863"/>
              <a:gd name="connsiteX57" fmla="*/ 2043113 w 3108843"/>
              <a:gd name="connsiteY57" fmla="*/ 2114550 h 2328863"/>
              <a:gd name="connsiteX58" fmla="*/ 1457325 w 3108843"/>
              <a:gd name="connsiteY58" fmla="*/ 2100263 h 2328863"/>
              <a:gd name="connsiteX59" fmla="*/ 1300163 w 3108843"/>
              <a:gd name="connsiteY59" fmla="*/ 2071688 h 2328863"/>
              <a:gd name="connsiteX60" fmla="*/ 1042988 w 3108843"/>
              <a:gd name="connsiteY60" fmla="*/ 2043113 h 2328863"/>
              <a:gd name="connsiteX61" fmla="*/ 942975 w 3108843"/>
              <a:gd name="connsiteY61" fmla="*/ 2028825 h 2328863"/>
              <a:gd name="connsiteX62" fmla="*/ 928688 w 3108843"/>
              <a:gd name="connsiteY62" fmla="*/ 2071688 h 2328863"/>
              <a:gd name="connsiteX63" fmla="*/ 885825 w 3108843"/>
              <a:gd name="connsiteY63" fmla="*/ 2114550 h 2328863"/>
              <a:gd name="connsiteX64" fmla="*/ 871538 w 3108843"/>
              <a:gd name="connsiteY64" fmla="*/ 2185988 h 2328863"/>
              <a:gd name="connsiteX65" fmla="*/ 842963 w 3108843"/>
              <a:gd name="connsiteY65" fmla="*/ 2228850 h 2328863"/>
              <a:gd name="connsiteX66" fmla="*/ 828675 w 3108843"/>
              <a:gd name="connsiteY66" fmla="*/ 2271713 h 2328863"/>
              <a:gd name="connsiteX67" fmla="*/ 742950 w 3108843"/>
              <a:gd name="connsiteY67" fmla="*/ 2328863 h 2328863"/>
              <a:gd name="connsiteX68" fmla="*/ 685800 w 3108843"/>
              <a:gd name="connsiteY68" fmla="*/ 2300288 h 2328863"/>
              <a:gd name="connsiteX69" fmla="*/ 628650 w 3108843"/>
              <a:gd name="connsiteY69" fmla="*/ 2171700 h 2328863"/>
              <a:gd name="connsiteX70" fmla="*/ 614363 w 3108843"/>
              <a:gd name="connsiteY70" fmla="*/ 2128838 h 2328863"/>
              <a:gd name="connsiteX71" fmla="*/ 571500 w 3108843"/>
              <a:gd name="connsiteY71" fmla="*/ 2043113 h 2328863"/>
              <a:gd name="connsiteX72" fmla="*/ 485775 w 3108843"/>
              <a:gd name="connsiteY72" fmla="*/ 2014538 h 2328863"/>
              <a:gd name="connsiteX73" fmla="*/ 442913 w 3108843"/>
              <a:gd name="connsiteY73" fmla="*/ 2000250 h 2328863"/>
              <a:gd name="connsiteX74" fmla="*/ 442913 w 3108843"/>
              <a:gd name="connsiteY74" fmla="*/ 1985963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08843" h="2328863">
                <a:moveTo>
                  <a:pt x="442913" y="1985963"/>
                </a:moveTo>
                <a:cubicBezTo>
                  <a:pt x="426244" y="1976438"/>
                  <a:pt x="383254" y="1968321"/>
                  <a:pt x="342900" y="1943100"/>
                </a:cubicBezTo>
                <a:cubicBezTo>
                  <a:pt x="322707" y="1930480"/>
                  <a:pt x="304800" y="1914525"/>
                  <a:pt x="285750" y="1900238"/>
                </a:cubicBezTo>
                <a:cubicBezTo>
                  <a:pt x="276225" y="1885950"/>
                  <a:pt x="265694" y="1872284"/>
                  <a:pt x="257175" y="1857375"/>
                </a:cubicBezTo>
                <a:cubicBezTo>
                  <a:pt x="246608" y="1838883"/>
                  <a:pt x="240980" y="1817556"/>
                  <a:pt x="228600" y="1800225"/>
                </a:cubicBezTo>
                <a:cubicBezTo>
                  <a:pt x="216856" y="1783783"/>
                  <a:pt x="196586" y="1774409"/>
                  <a:pt x="185738" y="1757363"/>
                </a:cubicBezTo>
                <a:cubicBezTo>
                  <a:pt x="162869" y="1721425"/>
                  <a:pt x="147638" y="1681163"/>
                  <a:pt x="128588" y="1643063"/>
                </a:cubicBezTo>
                <a:cubicBezTo>
                  <a:pt x="113229" y="1612346"/>
                  <a:pt x="71438" y="1557338"/>
                  <a:pt x="71438" y="1557338"/>
                </a:cubicBezTo>
                <a:cubicBezTo>
                  <a:pt x="66675" y="1538288"/>
                  <a:pt x="62793" y="1518996"/>
                  <a:pt x="57150" y="1500188"/>
                </a:cubicBezTo>
                <a:cubicBezTo>
                  <a:pt x="48495" y="1471338"/>
                  <a:pt x="28575" y="1414463"/>
                  <a:pt x="28575" y="1414463"/>
                </a:cubicBezTo>
                <a:cubicBezTo>
                  <a:pt x="23813" y="1381125"/>
                  <a:pt x="19409" y="1347735"/>
                  <a:pt x="14288" y="1314450"/>
                </a:cubicBezTo>
                <a:cubicBezTo>
                  <a:pt x="9883" y="1285818"/>
                  <a:pt x="0" y="1257694"/>
                  <a:pt x="0" y="1228725"/>
                </a:cubicBezTo>
                <a:cubicBezTo>
                  <a:pt x="0" y="1109567"/>
                  <a:pt x="6855" y="990464"/>
                  <a:pt x="14288" y="871538"/>
                </a:cubicBezTo>
                <a:cubicBezTo>
                  <a:pt x="20629" y="770088"/>
                  <a:pt x="15185" y="791610"/>
                  <a:pt x="57150" y="728663"/>
                </a:cubicBezTo>
                <a:cubicBezTo>
                  <a:pt x="86887" y="609719"/>
                  <a:pt x="50678" y="727321"/>
                  <a:pt x="100013" y="628650"/>
                </a:cubicBezTo>
                <a:cubicBezTo>
                  <a:pt x="148622" y="531431"/>
                  <a:pt x="68551" y="647556"/>
                  <a:pt x="142875" y="528638"/>
                </a:cubicBezTo>
                <a:cubicBezTo>
                  <a:pt x="172618" y="481050"/>
                  <a:pt x="250884" y="394719"/>
                  <a:pt x="285750" y="371475"/>
                </a:cubicBezTo>
                <a:lnTo>
                  <a:pt x="328613" y="342900"/>
                </a:lnTo>
                <a:cubicBezTo>
                  <a:pt x="342900" y="323850"/>
                  <a:pt x="354637" y="302588"/>
                  <a:pt x="371475" y="285750"/>
                </a:cubicBezTo>
                <a:cubicBezTo>
                  <a:pt x="397591" y="259634"/>
                  <a:pt x="528445" y="200141"/>
                  <a:pt x="528638" y="200025"/>
                </a:cubicBezTo>
                <a:cubicBezTo>
                  <a:pt x="552450" y="185738"/>
                  <a:pt x="576526" y="171881"/>
                  <a:pt x="600075" y="157163"/>
                </a:cubicBezTo>
                <a:cubicBezTo>
                  <a:pt x="614636" y="148062"/>
                  <a:pt x="627579" y="136267"/>
                  <a:pt x="642938" y="128588"/>
                </a:cubicBezTo>
                <a:cubicBezTo>
                  <a:pt x="656408" y="121853"/>
                  <a:pt x="671957" y="120233"/>
                  <a:pt x="685800" y="114300"/>
                </a:cubicBezTo>
                <a:cubicBezTo>
                  <a:pt x="705376" y="105910"/>
                  <a:pt x="722744" y="92460"/>
                  <a:pt x="742950" y="85725"/>
                </a:cubicBezTo>
                <a:cubicBezTo>
                  <a:pt x="765988" y="78046"/>
                  <a:pt x="790829" y="77328"/>
                  <a:pt x="814388" y="71438"/>
                </a:cubicBezTo>
                <a:cubicBezTo>
                  <a:pt x="828999" y="67785"/>
                  <a:pt x="843149" y="62438"/>
                  <a:pt x="857250" y="57150"/>
                </a:cubicBezTo>
                <a:cubicBezTo>
                  <a:pt x="881264" y="48145"/>
                  <a:pt x="903807" y="34795"/>
                  <a:pt x="928688" y="28575"/>
                </a:cubicBezTo>
                <a:cubicBezTo>
                  <a:pt x="961358" y="20408"/>
                  <a:pt x="995567" y="20312"/>
                  <a:pt x="1028700" y="14288"/>
                </a:cubicBezTo>
                <a:cubicBezTo>
                  <a:pt x="1048020" y="10775"/>
                  <a:pt x="1066800" y="4763"/>
                  <a:pt x="1085850" y="0"/>
                </a:cubicBezTo>
                <a:cubicBezTo>
                  <a:pt x="1419225" y="9525"/>
                  <a:pt x="1752950" y="10574"/>
                  <a:pt x="2085975" y="28575"/>
                </a:cubicBezTo>
                <a:cubicBezTo>
                  <a:pt x="2107243" y="29725"/>
                  <a:pt x="2122372" y="52361"/>
                  <a:pt x="2143125" y="57150"/>
                </a:cubicBezTo>
                <a:cubicBezTo>
                  <a:pt x="2185147" y="66847"/>
                  <a:pt x="2228850" y="66675"/>
                  <a:pt x="2271713" y="71438"/>
                </a:cubicBezTo>
                <a:cubicBezTo>
                  <a:pt x="2293577" y="80184"/>
                  <a:pt x="2356141" y="106832"/>
                  <a:pt x="2386013" y="114300"/>
                </a:cubicBezTo>
                <a:cubicBezTo>
                  <a:pt x="2453098" y="131071"/>
                  <a:pt x="2466060" y="122259"/>
                  <a:pt x="2528888" y="157163"/>
                </a:cubicBezTo>
                <a:cubicBezTo>
                  <a:pt x="2549704" y="168727"/>
                  <a:pt x="2566661" y="186184"/>
                  <a:pt x="2586038" y="200025"/>
                </a:cubicBezTo>
                <a:cubicBezTo>
                  <a:pt x="2631268" y="232332"/>
                  <a:pt x="2639356" y="231440"/>
                  <a:pt x="2686050" y="271463"/>
                </a:cubicBezTo>
                <a:cubicBezTo>
                  <a:pt x="2738796" y="316674"/>
                  <a:pt x="2785378" y="384393"/>
                  <a:pt x="2814638" y="442913"/>
                </a:cubicBezTo>
                <a:cubicBezTo>
                  <a:pt x="2824163" y="461963"/>
                  <a:pt x="2829578" y="483701"/>
                  <a:pt x="2843213" y="500063"/>
                </a:cubicBezTo>
                <a:cubicBezTo>
                  <a:pt x="2854206" y="513254"/>
                  <a:pt x="2871788" y="519113"/>
                  <a:pt x="2886075" y="528638"/>
                </a:cubicBezTo>
                <a:cubicBezTo>
                  <a:pt x="2890838" y="552450"/>
                  <a:pt x="2892684" y="577037"/>
                  <a:pt x="2900363" y="600075"/>
                </a:cubicBezTo>
                <a:cubicBezTo>
                  <a:pt x="2910611" y="630819"/>
                  <a:pt x="2958068" y="705776"/>
                  <a:pt x="2971800" y="728663"/>
                </a:cubicBezTo>
                <a:cubicBezTo>
                  <a:pt x="3000273" y="899492"/>
                  <a:pt x="2963282" y="729376"/>
                  <a:pt x="3028950" y="900113"/>
                </a:cubicBezTo>
                <a:cubicBezTo>
                  <a:pt x="3041396" y="932473"/>
                  <a:pt x="3047562" y="966916"/>
                  <a:pt x="3057525" y="1000125"/>
                </a:cubicBezTo>
                <a:cubicBezTo>
                  <a:pt x="3088270" y="1102606"/>
                  <a:pt x="3054800" y="974934"/>
                  <a:pt x="3086100" y="1100138"/>
                </a:cubicBezTo>
                <a:cubicBezTo>
                  <a:pt x="3106834" y="1307475"/>
                  <a:pt x="3108843" y="1255852"/>
                  <a:pt x="3086100" y="1528763"/>
                </a:cubicBezTo>
                <a:cubicBezTo>
                  <a:pt x="3084469" y="1548331"/>
                  <a:pt x="3079548" y="1567864"/>
                  <a:pt x="3071813" y="1585913"/>
                </a:cubicBezTo>
                <a:cubicBezTo>
                  <a:pt x="3065049" y="1601696"/>
                  <a:pt x="3051757" y="1613866"/>
                  <a:pt x="3043238" y="1628775"/>
                </a:cubicBezTo>
                <a:cubicBezTo>
                  <a:pt x="3032671" y="1647267"/>
                  <a:pt x="3028524" y="1669754"/>
                  <a:pt x="3014663" y="1685925"/>
                </a:cubicBezTo>
                <a:cubicBezTo>
                  <a:pt x="3002846" y="1699711"/>
                  <a:pt x="2934730" y="1743977"/>
                  <a:pt x="2914650" y="1757363"/>
                </a:cubicBezTo>
                <a:cubicBezTo>
                  <a:pt x="2909888" y="1771650"/>
                  <a:pt x="2910004" y="1788655"/>
                  <a:pt x="2900363" y="1800225"/>
                </a:cubicBezTo>
                <a:cubicBezTo>
                  <a:pt x="2897651" y="1803479"/>
                  <a:pt x="2813864" y="1865871"/>
                  <a:pt x="2800350" y="1871663"/>
                </a:cubicBezTo>
                <a:cubicBezTo>
                  <a:pt x="2782301" y="1879398"/>
                  <a:pt x="2762250" y="1881188"/>
                  <a:pt x="2743200" y="1885950"/>
                </a:cubicBezTo>
                <a:cubicBezTo>
                  <a:pt x="2724150" y="1895475"/>
                  <a:pt x="2703381" y="1902145"/>
                  <a:pt x="2686050" y="1914525"/>
                </a:cubicBezTo>
                <a:cubicBezTo>
                  <a:pt x="2669608" y="1926269"/>
                  <a:pt x="2660851" y="1947575"/>
                  <a:pt x="2643188" y="1957388"/>
                </a:cubicBezTo>
                <a:cubicBezTo>
                  <a:pt x="2616858" y="1972016"/>
                  <a:pt x="2584404" y="1972493"/>
                  <a:pt x="2557463" y="1985963"/>
                </a:cubicBezTo>
                <a:cubicBezTo>
                  <a:pt x="2519363" y="2005013"/>
                  <a:pt x="2483574" y="2029643"/>
                  <a:pt x="2443163" y="2043113"/>
                </a:cubicBezTo>
                <a:cubicBezTo>
                  <a:pt x="2363043" y="2069819"/>
                  <a:pt x="2414911" y="2053747"/>
                  <a:pt x="2286000" y="2085975"/>
                </a:cubicBezTo>
                <a:cubicBezTo>
                  <a:pt x="2243880" y="2096505"/>
                  <a:pt x="2069875" y="2111874"/>
                  <a:pt x="2043113" y="2114550"/>
                </a:cubicBezTo>
                <a:lnTo>
                  <a:pt x="1457325" y="2100263"/>
                </a:lnTo>
                <a:cubicBezTo>
                  <a:pt x="1227123" y="2090867"/>
                  <a:pt x="1419050" y="2095465"/>
                  <a:pt x="1300163" y="2071688"/>
                </a:cubicBezTo>
                <a:cubicBezTo>
                  <a:pt x="1218088" y="2055273"/>
                  <a:pt x="1124325" y="2052150"/>
                  <a:pt x="1042988" y="2043113"/>
                </a:cubicBezTo>
                <a:cubicBezTo>
                  <a:pt x="1009518" y="2039394"/>
                  <a:pt x="976313" y="2033588"/>
                  <a:pt x="942975" y="2028825"/>
                </a:cubicBezTo>
                <a:cubicBezTo>
                  <a:pt x="938213" y="2043113"/>
                  <a:pt x="937042" y="2059157"/>
                  <a:pt x="928688" y="2071688"/>
                </a:cubicBezTo>
                <a:cubicBezTo>
                  <a:pt x="917480" y="2088500"/>
                  <a:pt x="894861" y="2096478"/>
                  <a:pt x="885825" y="2114550"/>
                </a:cubicBezTo>
                <a:cubicBezTo>
                  <a:pt x="874965" y="2136270"/>
                  <a:pt x="880065" y="2163250"/>
                  <a:pt x="871538" y="2185988"/>
                </a:cubicBezTo>
                <a:cubicBezTo>
                  <a:pt x="865509" y="2202066"/>
                  <a:pt x="850642" y="2213492"/>
                  <a:pt x="842963" y="2228850"/>
                </a:cubicBezTo>
                <a:cubicBezTo>
                  <a:pt x="836228" y="2242321"/>
                  <a:pt x="839324" y="2261064"/>
                  <a:pt x="828675" y="2271713"/>
                </a:cubicBezTo>
                <a:cubicBezTo>
                  <a:pt x="804391" y="2295997"/>
                  <a:pt x="742950" y="2328863"/>
                  <a:pt x="742950" y="2328863"/>
                </a:cubicBezTo>
                <a:cubicBezTo>
                  <a:pt x="723900" y="2319338"/>
                  <a:pt x="702162" y="2313923"/>
                  <a:pt x="685800" y="2300288"/>
                </a:cubicBezTo>
                <a:cubicBezTo>
                  <a:pt x="654451" y="2274163"/>
                  <a:pt x="638214" y="2200393"/>
                  <a:pt x="628650" y="2171700"/>
                </a:cubicBezTo>
                <a:lnTo>
                  <a:pt x="614363" y="2128838"/>
                </a:lnTo>
                <a:cubicBezTo>
                  <a:pt x="606578" y="2105484"/>
                  <a:pt x="594823" y="2057690"/>
                  <a:pt x="571500" y="2043113"/>
                </a:cubicBezTo>
                <a:cubicBezTo>
                  <a:pt x="545958" y="2027149"/>
                  <a:pt x="514350" y="2024063"/>
                  <a:pt x="485775" y="2014538"/>
                </a:cubicBezTo>
                <a:lnTo>
                  <a:pt x="442913" y="2000250"/>
                </a:lnTo>
                <a:cubicBezTo>
                  <a:pt x="436523" y="1998120"/>
                  <a:pt x="459582" y="1995488"/>
                  <a:pt x="442913" y="19859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2564904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일본과 한국의</a:t>
            </a:r>
            <a:endParaRPr lang="en-US" altLang="ko-KR" sz="32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이혼율</a:t>
            </a:r>
            <a:endParaRPr lang="ko-KR" altLang="en-US" sz="32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59832" y="2636912"/>
            <a:ext cx="2952328" cy="129614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cxnSp>
        <p:nvCxnSpPr>
          <p:cNvPr id="5" name="직선 연결선 4"/>
          <p:cNvCxnSpPr/>
          <p:nvPr/>
        </p:nvCxnSpPr>
        <p:spPr>
          <a:xfrm>
            <a:off x="251520" y="3284984"/>
            <a:ext cx="871296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rot="5400000">
            <a:off x="1691680" y="3429000"/>
            <a:ext cx="5760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7864" y="278092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협의이혼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78092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조정이혼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38893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atin typeface="서울한강체 L" pitchFamily="18" charset="-127"/>
                <a:ea typeface="서울한강체 L" pitchFamily="18" charset="-127"/>
              </a:rPr>
              <a:t>심판이혼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38893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판결이혼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3744416" cy="100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부부 상호간 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동의하에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이혼서류에 서명날인하고 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구역소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ko-KR" altLang="en-US" sz="2000" dirty="0" err="1" smtClean="0">
                <a:latin typeface="서울한강체 L" pitchFamily="18" charset="-127"/>
                <a:ea typeface="서울한강체 L" pitchFamily="18" charset="-127"/>
              </a:rPr>
              <a:t>호적계에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 제출하는 가장 간단한 방법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1268761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부부간 협의가 동의에 도달하지 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못할 경우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가정재판소의 조정의 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장에서 이혼을 합의하는 방법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43711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조정의 장에서 합의가 완전하게 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이루어지지 않을 경우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재판관이 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심판하여 이혼을 경정하는 방법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443711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조정이 이루어지지 않았을 경우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가정재판소에 제기하여 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그 판결로 이혼하는 방법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1916832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서울한강체 B" pitchFamily="18" charset="-127"/>
                <a:ea typeface="서울한강체 B" pitchFamily="18" charset="-127"/>
              </a:rPr>
              <a:t>감사합니다</a:t>
            </a:r>
            <a:endParaRPr lang="ko-KR" altLang="en-US" sz="6000" dirty="0">
              <a:latin typeface="서울한강체 B" pitchFamily="18" charset="-127"/>
              <a:ea typeface="서울한강체 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084168" y="3284984"/>
            <a:ext cx="3059832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59832" y="3284984"/>
            <a:ext cx="3059832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84168" y="387382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latin typeface="서울한강체 B" pitchFamily="18" charset="-127"/>
                <a:ea typeface="서울한강체 B" pitchFamily="18" charset="-127"/>
              </a:rPr>
              <a:t>Q &amp; A</a:t>
            </a:r>
            <a:endParaRPr lang="ko-KR" altLang="en-US" sz="5400" dirty="0">
              <a:latin typeface="서울한강체 B" pitchFamily="18" charset="-127"/>
              <a:ea typeface="서울한강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차트 7"/>
          <p:cNvGraphicFramePr/>
          <p:nvPr/>
        </p:nvGraphicFramePr>
        <p:xfrm>
          <a:off x="899592" y="692696"/>
          <a:ext cx="70804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3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2050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585752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서울한강체 L" pitchFamily="18" charset="-127"/>
                <a:ea typeface="서울한강체 L" pitchFamily="18" charset="-127"/>
              </a:rPr>
              <a:t>2007</a:t>
            </a:r>
            <a:r>
              <a:rPr lang="ko-KR" altLang="en-US" sz="1400" dirty="0" smtClean="0">
                <a:latin typeface="서울한강체 L" pitchFamily="18" charset="-127"/>
                <a:ea typeface="서울한강체 L" pitchFamily="18" charset="-127"/>
              </a:rPr>
              <a:t>년 기준 </a:t>
            </a:r>
            <a:r>
              <a:rPr lang="en-US" altLang="ko-KR" sz="1400" dirty="0" smtClean="0">
                <a:latin typeface="서울한강체 L" pitchFamily="18" charset="-127"/>
                <a:ea typeface="서울한강체 L" pitchFamily="18" charset="-127"/>
              </a:rPr>
              <a:t>(1,000</a:t>
            </a:r>
            <a:r>
              <a:rPr lang="ko-KR" altLang="en-US" sz="1400" dirty="0" smtClean="0">
                <a:latin typeface="서울한강체 L" pitchFamily="18" charset="-127"/>
                <a:ea typeface="서울한강체 L" pitchFamily="18" charset="-127"/>
              </a:rPr>
              <a:t>명당 이혼건수</a:t>
            </a:r>
            <a:r>
              <a:rPr lang="en-US" altLang="ko-KR" sz="1400" dirty="0" smtClean="0">
                <a:latin typeface="서울한강체 L" pitchFamily="18" charset="-127"/>
                <a:ea typeface="서울한강체 L" pitchFamily="18" charset="-127"/>
              </a:rPr>
              <a:t>)</a:t>
            </a:r>
            <a:endParaRPr lang="ko-KR" altLang="en-US" sz="1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2" name="아래쪽 화살표 설명선 11"/>
          <p:cNvSpPr/>
          <p:nvPr/>
        </p:nvSpPr>
        <p:spPr>
          <a:xfrm>
            <a:off x="2339752" y="2276872"/>
            <a:ext cx="1008112" cy="720080"/>
          </a:xfrm>
          <a:prstGeom prst="downArrowCallou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높은편</a:t>
            </a:r>
            <a:endParaRPr lang="ko-KR" altLang="en-US" dirty="0">
              <a:solidFill>
                <a:schemeClr val="bg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  <p:sp>
        <p:nvSpPr>
          <p:cNvPr id="13" name="아래쪽 화살표 설명선 12"/>
          <p:cNvSpPr/>
          <p:nvPr/>
        </p:nvSpPr>
        <p:spPr>
          <a:xfrm>
            <a:off x="6084168" y="2708920"/>
            <a:ext cx="1008112" cy="720080"/>
          </a:xfrm>
          <a:prstGeom prst="downArrowCallou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서울한강체 B" pitchFamily="18" charset="-127"/>
                <a:ea typeface="서울한강체 B" pitchFamily="18" charset="-127"/>
              </a:rPr>
              <a:t>낮은편</a:t>
            </a:r>
            <a:endParaRPr lang="ko-KR" altLang="en-US" dirty="0">
              <a:solidFill>
                <a:schemeClr val="bg1"/>
              </a:solidFill>
              <a:latin typeface="서울한강체 B" pitchFamily="18" charset="-127"/>
              <a:ea typeface="서울한강체 B" pitchFamily="18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한쪽 모서리가 둥근 사각형 16"/>
          <p:cNvSpPr/>
          <p:nvPr/>
        </p:nvSpPr>
        <p:spPr>
          <a:xfrm>
            <a:off x="0" y="548680"/>
            <a:ext cx="3059832" cy="576064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서울한강체 L" pitchFamily="18" charset="-127"/>
                <a:ea typeface="서울한강체 L" pitchFamily="18" charset="-127"/>
              </a:rPr>
              <a:t>주요국가 이혼율</a:t>
            </a:r>
            <a:endParaRPr lang="ko-KR" altLang="en-US" sz="2400" dirty="0">
              <a:solidFill>
                <a:schemeClr val="tx1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7" name="한쪽 모서리가 잘린 사각형 6"/>
          <p:cNvSpPr/>
          <p:nvPr/>
        </p:nvSpPr>
        <p:spPr>
          <a:xfrm>
            <a:off x="0" y="548680"/>
            <a:ext cx="3131840" cy="576064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서울한강체 L" pitchFamily="18" charset="-127"/>
                <a:ea typeface="서울한강체 L" pitchFamily="18" charset="-127"/>
              </a:rPr>
              <a:t>일본의 이혼율 변화</a:t>
            </a:r>
            <a:endParaRPr lang="ko-KR" altLang="en-US" sz="2400" dirty="0">
              <a:solidFill>
                <a:schemeClr val="tx1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907704" y="288122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1%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대 진입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1720" y="224725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1972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년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1475656" y="1988840"/>
            <a:ext cx="2304256" cy="157318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5436096" y="1988840"/>
            <a:ext cx="2304256" cy="157318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6012160" y="29249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2%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대 진입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84168" y="224725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1999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년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47" name="오른쪽 화살표 46"/>
          <p:cNvSpPr/>
          <p:nvPr/>
        </p:nvSpPr>
        <p:spPr>
          <a:xfrm flipV="1">
            <a:off x="4355976" y="2636912"/>
            <a:ext cx="432048" cy="28803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763688" y="472514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일본은 다른 선진국과는 달리 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1%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진입이 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15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년 이상 늦게 진행되었음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49" name="갈매기형 수장 48"/>
          <p:cNvSpPr/>
          <p:nvPr/>
        </p:nvSpPr>
        <p:spPr>
          <a:xfrm rot="5400000">
            <a:off x="4463988" y="3825044"/>
            <a:ext cx="252028" cy="324036"/>
          </a:xfrm>
          <a:prstGeom prst="chevron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갈매기형 수장 49"/>
          <p:cNvSpPr/>
          <p:nvPr/>
        </p:nvSpPr>
        <p:spPr>
          <a:xfrm rot="5400000">
            <a:off x="4463988" y="4041068"/>
            <a:ext cx="252028" cy="324036"/>
          </a:xfrm>
          <a:prstGeom prst="chevron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10" name="오른쪽 화살표 9"/>
          <p:cNvSpPr/>
          <p:nvPr/>
        </p:nvSpPr>
        <p:spPr>
          <a:xfrm flipV="1">
            <a:off x="4355976" y="2636912"/>
            <a:ext cx="432048" cy="28803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갈매기형 수장 12"/>
          <p:cNvSpPr/>
          <p:nvPr/>
        </p:nvSpPr>
        <p:spPr>
          <a:xfrm rot="5400000">
            <a:off x="4463988" y="3825044"/>
            <a:ext cx="252028" cy="324036"/>
          </a:xfrm>
          <a:prstGeom prst="chevron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 rot="5400000">
            <a:off x="4463988" y="4041068"/>
            <a:ext cx="252028" cy="324036"/>
          </a:xfrm>
          <a:prstGeom prst="chevron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한쪽 모서리가 잘린 사각형 14"/>
          <p:cNvSpPr/>
          <p:nvPr/>
        </p:nvSpPr>
        <p:spPr>
          <a:xfrm>
            <a:off x="0" y="548680"/>
            <a:ext cx="3131840" cy="576064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서울한강체 L" pitchFamily="18" charset="-127"/>
                <a:ea typeface="서울한강체 L" pitchFamily="18" charset="-127"/>
              </a:rPr>
              <a:t>한국의 이혼율 변화</a:t>
            </a:r>
            <a:endParaRPr lang="ko-KR" altLang="en-US" sz="2400" dirty="0">
              <a:solidFill>
                <a:schemeClr val="tx1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04" y="288122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1%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대 넘음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224725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1990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년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436096" y="1988840"/>
            <a:ext cx="2304256" cy="157318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156176" y="29249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3%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대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224725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현재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475656" y="1988840"/>
            <a:ext cx="2304256" cy="157318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763688" y="472514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1%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대 진입이 일본보다는 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18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년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선진국보다 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30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년 정도 늦게 진행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 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되었음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2771800" y="1628800"/>
            <a:ext cx="3888432" cy="3168352"/>
          </a:xfrm>
          <a:custGeom>
            <a:avLst/>
            <a:gdLst>
              <a:gd name="connsiteX0" fmla="*/ 442913 w 3108843"/>
              <a:gd name="connsiteY0" fmla="*/ 1985963 h 2328863"/>
              <a:gd name="connsiteX1" fmla="*/ 342900 w 3108843"/>
              <a:gd name="connsiteY1" fmla="*/ 1943100 h 2328863"/>
              <a:gd name="connsiteX2" fmla="*/ 285750 w 3108843"/>
              <a:gd name="connsiteY2" fmla="*/ 1900238 h 2328863"/>
              <a:gd name="connsiteX3" fmla="*/ 257175 w 3108843"/>
              <a:gd name="connsiteY3" fmla="*/ 1857375 h 2328863"/>
              <a:gd name="connsiteX4" fmla="*/ 228600 w 3108843"/>
              <a:gd name="connsiteY4" fmla="*/ 1800225 h 2328863"/>
              <a:gd name="connsiteX5" fmla="*/ 185738 w 3108843"/>
              <a:gd name="connsiteY5" fmla="*/ 1757363 h 2328863"/>
              <a:gd name="connsiteX6" fmla="*/ 128588 w 3108843"/>
              <a:gd name="connsiteY6" fmla="*/ 1643063 h 2328863"/>
              <a:gd name="connsiteX7" fmla="*/ 71438 w 3108843"/>
              <a:gd name="connsiteY7" fmla="*/ 1557338 h 2328863"/>
              <a:gd name="connsiteX8" fmla="*/ 57150 w 3108843"/>
              <a:gd name="connsiteY8" fmla="*/ 1500188 h 2328863"/>
              <a:gd name="connsiteX9" fmla="*/ 28575 w 3108843"/>
              <a:gd name="connsiteY9" fmla="*/ 1414463 h 2328863"/>
              <a:gd name="connsiteX10" fmla="*/ 14288 w 3108843"/>
              <a:gd name="connsiteY10" fmla="*/ 1314450 h 2328863"/>
              <a:gd name="connsiteX11" fmla="*/ 0 w 3108843"/>
              <a:gd name="connsiteY11" fmla="*/ 1228725 h 2328863"/>
              <a:gd name="connsiteX12" fmla="*/ 14288 w 3108843"/>
              <a:gd name="connsiteY12" fmla="*/ 871538 h 2328863"/>
              <a:gd name="connsiteX13" fmla="*/ 57150 w 3108843"/>
              <a:gd name="connsiteY13" fmla="*/ 728663 h 2328863"/>
              <a:gd name="connsiteX14" fmla="*/ 100013 w 3108843"/>
              <a:gd name="connsiteY14" fmla="*/ 628650 h 2328863"/>
              <a:gd name="connsiteX15" fmla="*/ 142875 w 3108843"/>
              <a:gd name="connsiteY15" fmla="*/ 528638 h 2328863"/>
              <a:gd name="connsiteX16" fmla="*/ 285750 w 3108843"/>
              <a:gd name="connsiteY16" fmla="*/ 371475 h 2328863"/>
              <a:gd name="connsiteX17" fmla="*/ 328613 w 3108843"/>
              <a:gd name="connsiteY17" fmla="*/ 342900 h 2328863"/>
              <a:gd name="connsiteX18" fmla="*/ 371475 w 3108843"/>
              <a:gd name="connsiteY18" fmla="*/ 285750 h 2328863"/>
              <a:gd name="connsiteX19" fmla="*/ 528638 w 3108843"/>
              <a:gd name="connsiteY19" fmla="*/ 200025 h 2328863"/>
              <a:gd name="connsiteX20" fmla="*/ 600075 w 3108843"/>
              <a:gd name="connsiteY20" fmla="*/ 157163 h 2328863"/>
              <a:gd name="connsiteX21" fmla="*/ 642938 w 3108843"/>
              <a:gd name="connsiteY21" fmla="*/ 128588 h 2328863"/>
              <a:gd name="connsiteX22" fmla="*/ 685800 w 3108843"/>
              <a:gd name="connsiteY22" fmla="*/ 114300 h 2328863"/>
              <a:gd name="connsiteX23" fmla="*/ 742950 w 3108843"/>
              <a:gd name="connsiteY23" fmla="*/ 85725 h 2328863"/>
              <a:gd name="connsiteX24" fmla="*/ 814388 w 3108843"/>
              <a:gd name="connsiteY24" fmla="*/ 71438 h 2328863"/>
              <a:gd name="connsiteX25" fmla="*/ 857250 w 3108843"/>
              <a:gd name="connsiteY25" fmla="*/ 57150 h 2328863"/>
              <a:gd name="connsiteX26" fmla="*/ 928688 w 3108843"/>
              <a:gd name="connsiteY26" fmla="*/ 28575 h 2328863"/>
              <a:gd name="connsiteX27" fmla="*/ 1028700 w 3108843"/>
              <a:gd name="connsiteY27" fmla="*/ 14288 h 2328863"/>
              <a:gd name="connsiteX28" fmla="*/ 1085850 w 3108843"/>
              <a:gd name="connsiteY28" fmla="*/ 0 h 2328863"/>
              <a:gd name="connsiteX29" fmla="*/ 2085975 w 3108843"/>
              <a:gd name="connsiteY29" fmla="*/ 28575 h 2328863"/>
              <a:gd name="connsiteX30" fmla="*/ 2143125 w 3108843"/>
              <a:gd name="connsiteY30" fmla="*/ 57150 h 2328863"/>
              <a:gd name="connsiteX31" fmla="*/ 2271713 w 3108843"/>
              <a:gd name="connsiteY31" fmla="*/ 71438 h 2328863"/>
              <a:gd name="connsiteX32" fmla="*/ 2386013 w 3108843"/>
              <a:gd name="connsiteY32" fmla="*/ 114300 h 2328863"/>
              <a:gd name="connsiteX33" fmla="*/ 2528888 w 3108843"/>
              <a:gd name="connsiteY33" fmla="*/ 157163 h 2328863"/>
              <a:gd name="connsiteX34" fmla="*/ 2586038 w 3108843"/>
              <a:gd name="connsiteY34" fmla="*/ 200025 h 2328863"/>
              <a:gd name="connsiteX35" fmla="*/ 2686050 w 3108843"/>
              <a:gd name="connsiteY35" fmla="*/ 271463 h 2328863"/>
              <a:gd name="connsiteX36" fmla="*/ 2814638 w 3108843"/>
              <a:gd name="connsiteY36" fmla="*/ 442913 h 2328863"/>
              <a:gd name="connsiteX37" fmla="*/ 2843213 w 3108843"/>
              <a:gd name="connsiteY37" fmla="*/ 500063 h 2328863"/>
              <a:gd name="connsiteX38" fmla="*/ 2886075 w 3108843"/>
              <a:gd name="connsiteY38" fmla="*/ 528638 h 2328863"/>
              <a:gd name="connsiteX39" fmla="*/ 2900363 w 3108843"/>
              <a:gd name="connsiteY39" fmla="*/ 600075 h 2328863"/>
              <a:gd name="connsiteX40" fmla="*/ 2971800 w 3108843"/>
              <a:gd name="connsiteY40" fmla="*/ 728663 h 2328863"/>
              <a:gd name="connsiteX41" fmla="*/ 3028950 w 3108843"/>
              <a:gd name="connsiteY41" fmla="*/ 900113 h 2328863"/>
              <a:gd name="connsiteX42" fmla="*/ 3057525 w 3108843"/>
              <a:gd name="connsiteY42" fmla="*/ 1000125 h 2328863"/>
              <a:gd name="connsiteX43" fmla="*/ 3086100 w 3108843"/>
              <a:gd name="connsiteY43" fmla="*/ 1100138 h 2328863"/>
              <a:gd name="connsiteX44" fmla="*/ 3086100 w 3108843"/>
              <a:gd name="connsiteY44" fmla="*/ 1528763 h 2328863"/>
              <a:gd name="connsiteX45" fmla="*/ 3071813 w 3108843"/>
              <a:gd name="connsiteY45" fmla="*/ 1585913 h 2328863"/>
              <a:gd name="connsiteX46" fmla="*/ 3043238 w 3108843"/>
              <a:gd name="connsiteY46" fmla="*/ 1628775 h 2328863"/>
              <a:gd name="connsiteX47" fmla="*/ 3014663 w 3108843"/>
              <a:gd name="connsiteY47" fmla="*/ 1685925 h 2328863"/>
              <a:gd name="connsiteX48" fmla="*/ 2914650 w 3108843"/>
              <a:gd name="connsiteY48" fmla="*/ 1757363 h 2328863"/>
              <a:gd name="connsiteX49" fmla="*/ 2900363 w 3108843"/>
              <a:gd name="connsiteY49" fmla="*/ 1800225 h 2328863"/>
              <a:gd name="connsiteX50" fmla="*/ 2800350 w 3108843"/>
              <a:gd name="connsiteY50" fmla="*/ 1871663 h 2328863"/>
              <a:gd name="connsiteX51" fmla="*/ 2743200 w 3108843"/>
              <a:gd name="connsiteY51" fmla="*/ 1885950 h 2328863"/>
              <a:gd name="connsiteX52" fmla="*/ 2686050 w 3108843"/>
              <a:gd name="connsiteY52" fmla="*/ 1914525 h 2328863"/>
              <a:gd name="connsiteX53" fmla="*/ 2643188 w 3108843"/>
              <a:gd name="connsiteY53" fmla="*/ 1957388 h 2328863"/>
              <a:gd name="connsiteX54" fmla="*/ 2557463 w 3108843"/>
              <a:gd name="connsiteY54" fmla="*/ 1985963 h 2328863"/>
              <a:gd name="connsiteX55" fmla="*/ 2443163 w 3108843"/>
              <a:gd name="connsiteY55" fmla="*/ 2043113 h 2328863"/>
              <a:gd name="connsiteX56" fmla="*/ 2286000 w 3108843"/>
              <a:gd name="connsiteY56" fmla="*/ 2085975 h 2328863"/>
              <a:gd name="connsiteX57" fmla="*/ 2043113 w 3108843"/>
              <a:gd name="connsiteY57" fmla="*/ 2114550 h 2328863"/>
              <a:gd name="connsiteX58" fmla="*/ 1457325 w 3108843"/>
              <a:gd name="connsiteY58" fmla="*/ 2100263 h 2328863"/>
              <a:gd name="connsiteX59" fmla="*/ 1300163 w 3108843"/>
              <a:gd name="connsiteY59" fmla="*/ 2071688 h 2328863"/>
              <a:gd name="connsiteX60" fmla="*/ 1042988 w 3108843"/>
              <a:gd name="connsiteY60" fmla="*/ 2043113 h 2328863"/>
              <a:gd name="connsiteX61" fmla="*/ 942975 w 3108843"/>
              <a:gd name="connsiteY61" fmla="*/ 2028825 h 2328863"/>
              <a:gd name="connsiteX62" fmla="*/ 928688 w 3108843"/>
              <a:gd name="connsiteY62" fmla="*/ 2071688 h 2328863"/>
              <a:gd name="connsiteX63" fmla="*/ 885825 w 3108843"/>
              <a:gd name="connsiteY63" fmla="*/ 2114550 h 2328863"/>
              <a:gd name="connsiteX64" fmla="*/ 871538 w 3108843"/>
              <a:gd name="connsiteY64" fmla="*/ 2185988 h 2328863"/>
              <a:gd name="connsiteX65" fmla="*/ 842963 w 3108843"/>
              <a:gd name="connsiteY65" fmla="*/ 2228850 h 2328863"/>
              <a:gd name="connsiteX66" fmla="*/ 828675 w 3108843"/>
              <a:gd name="connsiteY66" fmla="*/ 2271713 h 2328863"/>
              <a:gd name="connsiteX67" fmla="*/ 742950 w 3108843"/>
              <a:gd name="connsiteY67" fmla="*/ 2328863 h 2328863"/>
              <a:gd name="connsiteX68" fmla="*/ 685800 w 3108843"/>
              <a:gd name="connsiteY68" fmla="*/ 2300288 h 2328863"/>
              <a:gd name="connsiteX69" fmla="*/ 628650 w 3108843"/>
              <a:gd name="connsiteY69" fmla="*/ 2171700 h 2328863"/>
              <a:gd name="connsiteX70" fmla="*/ 614363 w 3108843"/>
              <a:gd name="connsiteY70" fmla="*/ 2128838 h 2328863"/>
              <a:gd name="connsiteX71" fmla="*/ 571500 w 3108843"/>
              <a:gd name="connsiteY71" fmla="*/ 2043113 h 2328863"/>
              <a:gd name="connsiteX72" fmla="*/ 485775 w 3108843"/>
              <a:gd name="connsiteY72" fmla="*/ 2014538 h 2328863"/>
              <a:gd name="connsiteX73" fmla="*/ 442913 w 3108843"/>
              <a:gd name="connsiteY73" fmla="*/ 2000250 h 2328863"/>
              <a:gd name="connsiteX74" fmla="*/ 442913 w 3108843"/>
              <a:gd name="connsiteY74" fmla="*/ 1985963 h 2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08843" h="2328863">
                <a:moveTo>
                  <a:pt x="442913" y="1985963"/>
                </a:moveTo>
                <a:cubicBezTo>
                  <a:pt x="426244" y="1976438"/>
                  <a:pt x="383254" y="1968321"/>
                  <a:pt x="342900" y="1943100"/>
                </a:cubicBezTo>
                <a:cubicBezTo>
                  <a:pt x="322707" y="1930480"/>
                  <a:pt x="304800" y="1914525"/>
                  <a:pt x="285750" y="1900238"/>
                </a:cubicBezTo>
                <a:cubicBezTo>
                  <a:pt x="276225" y="1885950"/>
                  <a:pt x="265694" y="1872284"/>
                  <a:pt x="257175" y="1857375"/>
                </a:cubicBezTo>
                <a:cubicBezTo>
                  <a:pt x="246608" y="1838883"/>
                  <a:pt x="240980" y="1817556"/>
                  <a:pt x="228600" y="1800225"/>
                </a:cubicBezTo>
                <a:cubicBezTo>
                  <a:pt x="216856" y="1783783"/>
                  <a:pt x="196586" y="1774409"/>
                  <a:pt x="185738" y="1757363"/>
                </a:cubicBezTo>
                <a:cubicBezTo>
                  <a:pt x="162869" y="1721425"/>
                  <a:pt x="147638" y="1681163"/>
                  <a:pt x="128588" y="1643063"/>
                </a:cubicBezTo>
                <a:cubicBezTo>
                  <a:pt x="113229" y="1612346"/>
                  <a:pt x="71438" y="1557338"/>
                  <a:pt x="71438" y="1557338"/>
                </a:cubicBezTo>
                <a:cubicBezTo>
                  <a:pt x="66675" y="1538288"/>
                  <a:pt x="62793" y="1518996"/>
                  <a:pt x="57150" y="1500188"/>
                </a:cubicBezTo>
                <a:cubicBezTo>
                  <a:pt x="48495" y="1471338"/>
                  <a:pt x="28575" y="1414463"/>
                  <a:pt x="28575" y="1414463"/>
                </a:cubicBezTo>
                <a:cubicBezTo>
                  <a:pt x="23813" y="1381125"/>
                  <a:pt x="19409" y="1347735"/>
                  <a:pt x="14288" y="1314450"/>
                </a:cubicBezTo>
                <a:cubicBezTo>
                  <a:pt x="9883" y="1285818"/>
                  <a:pt x="0" y="1257694"/>
                  <a:pt x="0" y="1228725"/>
                </a:cubicBezTo>
                <a:cubicBezTo>
                  <a:pt x="0" y="1109567"/>
                  <a:pt x="6855" y="990464"/>
                  <a:pt x="14288" y="871538"/>
                </a:cubicBezTo>
                <a:cubicBezTo>
                  <a:pt x="20629" y="770088"/>
                  <a:pt x="15185" y="791610"/>
                  <a:pt x="57150" y="728663"/>
                </a:cubicBezTo>
                <a:cubicBezTo>
                  <a:pt x="86887" y="609719"/>
                  <a:pt x="50678" y="727321"/>
                  <a:pt x="100013" y="628650"/>
                </a:cubicBezTo>
                <a:cubicBezTo>
                  <a:pt x="148622" y="531431"/>
                  <a:pt x="68551" y="647556"/>
                  <a:pt x="142875" y="528638"/>
                </a:cubicBezTo>
                <a:cubicBezTo>
                  <a:pt x="172618" y="481050"/>
                  <a:pt x="250884" y="394719"/>
                  <a:pt x="285750" y="371475"/>
                </a:cubicBezTo>
                <a:lnTo>
                  <a:pt x="328613" y="342900"/>
                </a:lnTo>
                <a:cubicBezTo>
                  <a:pt x="342900" y="323850"/>
                  <a:pt x="354637" y="302588"/>
                  <a:pt x="371475" y="285750"/>
                </a:cubicBezTo>
                <a:cubicBezTo>
                  <a:pt x="397591" y="259634"/>
                  <a:pt x="528445" y="200141"/>
                  <a:pt x="528638" y="200025"/>
                </a:cubicBezTo>
                <a:cubicBezTo>
                  <a:pt x="552450" y="185738"/>
                  <a:pt x="576526" y="171881"/>
                  <a:pt x="600075" y="157163"/>
                </a:cubicBezTo>
                <a:cubicBezTo>
                  <a:pt x="614636" y="148062"/>
                  <a:pt x="627579" y="136267"/>
                  <a:pt x="642938" y="128588"/>
                </a:cubicBezTo>
                <a:cubicBezTo>
                  <a:pt x="656408" y="121853"/>
                  <a:pt x="671957" y="120233"/>
                  <a:pt x="685800" y="114300"/>
                </a:cubicBezTo>
                <a:cubicBezTo>
                  <a:pt x="705376" y="105910"/>
                  <a:pt x="722744" y="92460"/>
                  <a:pt x="742950" y="85725"/>
                </a:cubicBezTo>
                <a:cubicBezTo>
                  <a:pt x="765988" y="78046"/>
                  <a:pt x="790829" y="77328"/>
                  <a:pt x="814388" y="71438"/>
                </a:cubicBezTo>
                <a:cubicBezTo>
                  <a:pt x="828999" y="67785"/>
                  <a:pt x="843149" y="62438"/>
                  <a:pt x="857250" y="57150"/>
                </a:cubicBezTo>
                <a:cubicBezTo>
                  <a:pt x="881264" y="48145"/>
                  <a:pt x="903807" y="34795"/>
                  <a:pt x="928688" y="28575"/>
                </a:cubicBezTo>
                <a:cubicBezTo>
                  <a:pt x="961358" y="20408"/>
                  <a:pt x="995567" y="20312"/>
                  <a:pt x="1028700" y="14288"/>
                </a:cubicBezTo>
                <a:cubicBezTo>
                  <a:pt x="1048020" y="10775"/>
                  <a:pt x="1066800" y="4763"/>
                  <a:pt x="1085850" y="0"/>
                </a:cubicBezTo>
                <a:cubicBezTo>
                  <a:pt x="1419225" y="9525"/>
                  <a:pt x="1752950" y="10574"/>
                  <a:pt x="2085975" y="28575"/>
                </a:cubicBezTo>
                <a:cubicBezTo>
                  <a:pt x="2107243" y="29725"/>
                  <a:pt x="2122372" y="52361"/>
                  <a:pt x="2143125" y="57150"/>
                </a:cubicBezTo>
                <a:cubicBezTo>
                  <a:pt x="2185147" y="66847"/>
                  <a:pt x="2228850" y="66675"/>
                  <a:pt x="2271713" y="71438"/>
                </a:cubicBezTo>
                <a:cubicBezTo>
                  <a:pt x="2293577" y="80184"/>
                  <a:pt x="2356141" y="106832"/>
                  <a:pt x="2386013" y="114300"/>
                </a:cubicBezTo>
                <a:cubicBezTo>
                  <a:pt x="2453098" y="131071"/>
                  <a:pt x="2466060" y="122259"/>
                  <a:pt x="2528888" y="157163"/>
                </a:cubicBezTo>
                <a:cubicBezTo>
                  <a:pt x="2549704" y="168727"/>
                  <a:pt x="2566661" y="186184"/>
                  <a:pt x="2586038" y="200025"/>
                </a:cubicBezTo>
                <a:cubicBezTo>
                  <a:pt x="2631268" y="232332"/>
                  <a:pt x="2639356" y="231440"/>
                  <a:pt x="2686050" y="271463"/>
                </a:cubicBezTo>
                <a:cubicBezTo>
                  <a:pt x="2738796" y="316674"/>
                  <a:pt x="2785378" y="384393"/>
                  <a:pt x="2814638" y="442913"/>
                </a:cubicBezTo>
                <a:cubicBezTo>
                  <a:pt x="2824163" y="461963"/>
                  <a:pt x="2829578" y="483701"/>
                  <a:pt x="2843213" y="500063"/>
                </a:cubicBezTo>
                <a:cubicBezTo>
                  <a:pt x="2854206" y="513254"/>
                  <a:pt x="2871788" y="519113"/>
                  <a:pt x="2886075" y="528638"/>
                </a:cubicBezTo>
                <a:cubicBezTo>
                  <a:pt x="2890838" y="552450"/>
                  <a:pt x="2892684" y="577037"/>
                  <a:pt x="2900363" y="600075"/>
                </a:cubicBezTo>
                <a:cubicBezTo>
                  <a:pt x="2910611" y="630819"/>
                  <a:pt x="2958068" y="705776"/>
                  <a:pt x="2971800" y="728663"/>
                </a:cubicBezTo>
                <a:cubicBezTo>
                  <a:pt x="3000273" y="899492"/>
                  <a:pt x="2963282" y="729376"/>
                  <a:pt x="3028950" y="900113"/>
                </a:cubicBezTo>
                <a:cubicBezTo>
                  <a:pt x="3041396" y="932473"/>
                  <a:pt x="3047562" y="966916"/>
                  <a:pt x="3057525" y="1000125"/>
                </a:cubicBezTo>
                <a:cubicBezTo>
                  <a:pt x="3088270" y="1102606"/>
                  <a:pt x="3054800" y="974934"/>
                  <a:pt x="3086100" y="1100138"/>
                </a:cubicBezTo>
                <a:cubicBezTo>
                  <a:pt x="3106834" y="1307475"/>
                  <a:pt x="3108843" y="1255852"/>
                  <a:pt x="3086100" y="1528763"/>
                </a:cubicBezTo>
                <a:cubicBezTo>
                  <a:pt x="3084469" y="1548331"/>
                  <a:pt x="3079548" y="1567864"/>
                  <a:pt x="3071813" y="1585913"/>
                </a:cubicBezTo>
                <a:cubicBezTo>
                  <a:pt x="3065049" y="1601696"/>
                  <a:pt x="3051757" y="1613866"/>
                  <a:pt x="3043238" y="1628775"/>
                </a:cubicBezTo>
                <a:cubicBezTo>
                  <a:pt x="3032671" y="1647267"/>
                  <a:pt x="3028524" y="1669754"/>
                  <a:pt x="3014663" y="1685925"/>
                </a:cubicBezTo>
                <a:cubicBezTo>
                  <a:pt x="3002846" y="1699711"/>
                  <a:pt x="2934730" y="1743977"/>
                  <a:pt x="2914650" y="1757363"/>
                </a:cubicBezTo>
                <a:cubicBezTo>
                  <a:pt x="2909888" y="1771650"/>
                  <a:pt x="2910004" y="1788655"/>
                  <a:pt x="2900363" y="1800225"/>
                </a:cubicBezTo>
                <a:cubicBezTo>
                  <a:pt x="2897651" y="1803479"/>
                  <a:pt x="2813864" y="1865871"/>
                  <a:pt x="2800350" y="1871663"/>
                </a:cubicBezTo>
                <a:cubicBezTo>
                  <a:pt x="2782301" y="1879398"/>
                  <a:pt x="2762250" y="1881188"/>
                  <a:pt x="2743200" y="1885950"/>
                </a:cubicBezTo>
                <a:cubicBezTo>
                  <a:pt x="2724150" y="1895475"/>
                  <a:pt x="2703381" y="1902145"/>
                  <a:pt x="2686050" y="1914525"/>
                </a:cubicBezTo>
                <a:cubicBezTo>
                  <a:pt x="2669608" y="1926269"/>
                  <a:pt x="2660851" y="1947575"/>
                  <a:pt x="2643188" y="1957388"/>
                </a:cubicBezTo>
                <a:cubicBezTo>
                  <a:pt x="2616858" y="1972016"/>
                  <a:pt x="2584404" y="1972493"/>
                  <a:pt x="2557463" y="1985963"/>
                </a:cubicBezTo>
                <a:cubicBezTo>
                  <a:pt x="2519363" y="2005013"/>
                  <a:pt x="2483574" y="2029643"/>
                  <a:pt x="2443163" y="2043113"/>
                </a:cubicBezTo>
                <a:cubicBezTo>
                  <a:pt x="2363043" y="2069819"/>
                  <a:pt x="2414911" y="2053747"/>
                  <a:pt x="2286000" y="2085975"/>
                </a:cubicBezTo>
                <a:cubicBezTo>
                  <a:pt x="2243880" y="2096505"/>
                  <a:pt x="2069875" y="2111874"/>
                  <a:pt x="2043113" y="2114550"/>
                </a:cubicBezTo>
                <a:lnTo>
                  <a:pt x="1457325" y="2100263"/>
                </a:lnTo>
                <a:cubicBezTo>
                  <a:pt x="1227123" y="2090867"/>
                  <a:pt x="1419050" y="2095465"/>
                  <a:pt x="1300163" y="2071688"/>
                </a:cubicBezTo>
                <a:cubicBezTo>
                  <a:pt x="1218088" y="2055273"/>
                  <a:pt x="1124325" y="2052150"/>
                  <a:pt x="1042988" y="2043113"/>
                </a:cubicBezTo>
                <a:cubicBezTo>
                  <a:pt x="1009518" y="2039394"/>
                  <a:pt x="976313" y="2033588"/>
                  <a:pt x="942975" y="2028825"/>
                </a:cubicBezTo>
                <a:cubicBezTo>
                  <a:pt x="938213" y="2043113"/>
                  <a:pt x="937042" y="2059157"/>
                  <a:pt x="928688" y="2071688"/>
                </a:cubicBezTo>
                <a:cubicBezTo>
                  <a:pt x="917480" y="2088500"/>
                  <a:pt x="894861" y="2096478"/>
                  <a:pt x="885825" y="2114550"/>
                </a:cubicBezTo>
                <a:cubicBezTo>
                  <a:pt x="874965" y="2136270"/>
                  <a:pt x="880065" y="2163250"/>
                  <a:pt x="871538" y="2185988"/>
                </a:cubicBezTo>
                <a:cubicBezTo>
                  <a:pt x="865509" y="2202066"/>
                  <a:pt x="850642" y="2213492"/>
                  <a:pt x="842963" y="2228850"/>
                </a:cubicBezTo>
                <a:cubicBezTo>
                  <a:pt x="836228" y="2242321"/>
                  <a:pt x="839324" y="2261064"/>
                  <a:pt x="828675" y="2271713"/>
                </a:cubicBezTo>
                <a:cubicBezTo>
                  <a:pt x="804391" y="2295997"/>
                  <a:pt x="742950" y="2328863"/>
                  <a:pt x="742950" y="2328863"/>
                </a:cubicBezTo>
                <a:cubicBezTo>
                  <a:pt x="723900" y="2319338"/>
                  <a:pt x="702162" y="2313923"/>
                  <a:pt x="685800" y="2300288"/>
                </a:cubicBezTo>
                <a:cubicBezTo>
                  <a:pt x="654451" y="2274163"/>
                  <a:pt x="638214" y="2200393"/>
                  <a:pt x="628650" y="2171700"/>
                </a:cubicBezTo>
                <a:lnTo>
                  <a:pt x="614363" y="2128838"/>
                </a:lnTo>
                <a:cubicBezTo>
                  <a:pt x="606578" y="2105484"/>
                  <a:pt x="594823" y="2057690"/>
                  <a:pt x="571500" y="2043113"/>
                </a:cubicBezTo>
                <a:cubicBezTo>
                  <a:pt x="545958" y="2027149"/>
                  <a:pt x="514350" y="2024063"/>
                  <a:pt x="485775" y="2014538"/>
                </a:cubicBezTo>
                <a:lnTo>
                  <a:pt x="442913" y="2000250"/>
                </a:lnTo>
                <a:cubicBezTo>
                  <a:pt x="436523" y="1998120"/>
                  <a:pt x="459582" y="1995488"/>
                  <a:pt x="442913" y="19859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56490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서울한강체 L" pitchFamily="18" charset="-127"/>
                <a:ea typeface="서울한강체 L" pitchFamily="18" charset="-127"/>
              </a:rPr>
              <a:t>1. </a:t>
            </a:r>
            <a:r>
              <a:rPr lang="ko-KR" altLang="en-US" sz="3200" dirty="0" smtClean="0">
                <a:latin typeface="서울한강체 L" pitchFamily="18" charset="-127"/>
                <a:ea typeface="서울한강체 L" pitchFamily="18" charset="-127"/>
              </a:rPr>
              <a:t>이혼의 이혼구조의 특징</a:t>
            </a:r>
            <a:endParaRPr lang="ko-KR" altLang="en-US" sz="3200" dirty="0"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8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sp>
        <p:nvSpPr>
          <p:cNvPr id="13" name="타원 12"/>
          <p:cNvSpPr/>
          <p:nvPr/>
        </p:nvSpPr>
        <p:spPr>
          <a:xfrm>
            <a:off x="2771800" y="2132856"/>
            <a:ext cx="3024336" cy="21602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서울한강체 L" pitchFamily="18" charset="-127"/>
                <a:ea typeface="서울한강체 L" pitchFamily="18" charset="-127"/>
              </a:rPr>
              <a:t>일본이혼</a:t>
            </a:r>
            <a:endParaRPr lang="en-US" altLang="ko-KR" sz="2400" dirty="0" smtClean="0">
              <a:solidFill>
                <a:schemeClr val="tx1"/>
              </a:solidFill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서울한강체 L" pitchFamily="18" charset="-127"/>
                <a:ea typeface="서울한강체 L" pitchFamily="18" charset="-127"/>
              </a:rPr>
              <a:t>구조의 </a:t>
            </a:r>
            <a:endParaRPr lang="en-US" altLang="ko-KR" sz="2400" dirty="0" smtClean="0">
              <a:solidFill>
                <a:schemeClr val="tx1"/>
              </a:solidFill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서울한강체 L" pitchFamily="18" charset="-127"/>
                <a:ea typeface="서울한강체 L" pitchFamily="18" charset="-127"/>
              </a:rPr>
              <a:t>특징</a:t>
            </a:r>
            <a:endParaRPr lang="ko-KR" altLang="en-US" sz="2400" b="1" dirty="0">
              <a:solidFill>
                <a:schemeClr val="tx1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059832" y="1988840"/>
            <a:ext cx="720080" cy="648072"/>
          </a:xfrm>
          <a:prstGeom prst="ellipse">
            <a:avLst/>
          </a:prstGeom>
          <a:solidFill>
            <a:schemeClr val="accent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1</a:t>
            </a:r>
            <a:endParaRPr lang="ko-KR" altLang="en-US" sz="32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788024" y="1988840"/>
            <a:ext cx="720080" cy="648072"/>
          </a:xfrm>
          <a:prstGeom prst="ellipse">
            <a:avLst/>
          </a:prstGeom>
          <a:solidFill>
            <a:schemeClr val="accent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2</a:t>
            </a:r>
            <a:endParaRPr lang="ko-KR" altLang="en-US" sz="3200" dirty="0">
              <a:solidFill>
                <a:schemeClr val="tx2">
                  <a:lumMod val="50000"/>
                </a:schemeClr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292080" y="3212976"/>
            <a:ext cx="720080" cy="648072"/>
          </a:xfrm>
          <a:prstGeom prst="ellipse">
            <a:avLst/>
          </a:prstGeom>
          <a:solidFill>
            <a:schemeClr val="accent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3</a:t>
            </a:r>
          </a:p>
        </p:txBody>
      </p:sp>
      <p:sp>
        <p:nvSpPr>
          <p:cNvPr id="21" name="타원 20"/>
          <p:cNvSpPr/>
          <p:nvPr/>
        </p:nvSpPr>
        <p:spPr>
          <a:xfrm>
            <a:off x="3923928" y="4005064"/>
            <a:ext cx="720080" cy="648072"/>
          </a:xfrm>
          <a:prstGeom prst="ellipse">
            <a:avLst/>
          </a:prstGeom>
          <a:solidFill>
            <a:schemeClr val="accent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4</a:t>
            </a:r>
          </a:p>
        </p:txBody>
      </p:sp>
      <p:sp>
        <p:nvSpPr>
          <p:cNvPr id="22" name="타원 21"/>
          <p:cNvSpPr/>
          <p:nvPr/>
        </p:nvSpPr>
        <p:spPr>
          <a:xfrm>
            <a:off x="2483768" y="3284984"/>
            <a:ext cx="720080" cy="648072"/>
          </a:xfrm>
          <a:prstGeom prst="ellipse">
            <a:avLst/>
          </a:prstGeom>
          <a:solidFill>
            <a:schemeClr val="accent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latin typeface="서울한강체 L" pitchFamily="18" charset="-127"/>
                <a:ea typeface="서울한강체 L" pitchFamily="18" charset="-127"/>
              </a:rPr>
              <a:t>5</a:t>
            </a:r>
          </a:p>
        </p:txBody>
      </p:sp>
      <p:cxnSp>
        <p:nvCxnSpPr>
          <p:cNvPr id="24" name="직선 연결선 23"/>
          <p:cNvCxnSpPr>
            <a:stCxn id="17" idx="1"/>
          </p:cNvCxnSpPr>
          <p:nvPr/>
        </p:nvCxnSpPr>
        <p:spPr>
          <a:xfrm flipH="1" flipV="1">
            <a:off x="2699796" y="1772816"/>
            <a:ext cx="465489" cy="310932"/>
          </a:xfrm>
          <a:prstGeom prst="line">
            <a:avLst/>
          </a:prstGeom>
          <a:ln w="57150"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9552" y="83671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경기호전과 이혼율은 반비례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5508104" y="1844824"/>
            <a:ext cx="504056" cy="316204"/>
          </a:xfrm>
          <a:prstGeom prst="line">
            <a:avLst/>
          </a:prstGeom>
          <a:ln w="57150"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08104" y="76470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‘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전후</a:t>
            </a:r>
            <a:r>
              <a:rPr lang="en-US" altLang="ko-KR" sz="2400" dirty="0" smtClean="0">
                <a:latin typeface="서울한강체 L" pitchFamily="18" charset="-127"/>
                <a:ea typeface="서울한강체 L" pitchFamily="18" charset="-127"/>
              </a:rPr>
              <a:t>’</a:t>
            </a:r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라는 일본의 시대적 상황과 사회적 요인이 </a:t>
            </a:r>
            <a:endParaRPr lang="en-US" altLang="ko-KR" sz="24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복합적으로 작용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 flipV="1">
            <a:off x="6012160" y="3501008"/>
            <a:ext cx="432048" cy="28172"/>
          </a:xfrm>
          <a:prstGeom prst="line">
            <a:avLst/>
          </a:prstGeom>
          <a:ln w="57150"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07696" y="328498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경제적 어려움과 </a:t>
            </a:r>
            <a:endParaRPr lang="en-US" altLang="ko-KR" sz="24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비례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4283968" y="4681308"/>
            <a:ext cx="0" cy="331868"/>
          </a:xfrm>
          <a:prstGeom prst="line">
            <a:avLst/>
          </a:prstGeom>
          <a:ln w="57150"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43808" y="522920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선진국과 같은 이혼율로 안정된 단계에 </a:t>
            </a:r>
            <a:r>
              <a:rPr lang="ko-KR" altLang="en-US" sz="2400" dirty="0" err="1" smtClean="0">
                <a:latin typeface="서울한강체 L" pitchFamily="18" charset="-127"/>
                <a:ea typeface="서울한강체 L" pitchFamily="18" charset="-127"/>
              </a:rPr>
              <a:t>접어듬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  <p:cxnSp>
        <p:nvCxnSpPr>
          <p:cNvPr id="43" name="직선 연결선 42"/>
          <p:cNvCxnSpPr>
            <a:stCxn id="22" idx="2"/>
          </p:cNvCxnSpPr>
          <p:nvPr/>
        </p:nvCxnSpPr>
        <p:spPr>
          <a:xfrm flipH="1">
            <a:off x="2051720" y="3609020"/>
            <a:ext cx="432048" cy="36004"/>
          </a:xfrm>
          <a:prstGeom prst="line">
            <a:avLst/>
          </a:prstGeom>
          <a:ln w="57150"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3284984"/>
            <a:ext cx="21957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서울한강체 L" pitchFamily="18" charset="-127"/>
                <a:ea typeface="서울한강체 L" pitchFamily="18" charset="-127"/>
              </a:rPr>
              <a:t>황혼이혼율</a:t>
            </a:r>
            <a:endParaRPr lang="en-US" altLang="ko-KR" sz="24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400" dirty="0" smtClean="0">
                <a:latin typeface="서울한강체 L" pitchFamily="18" charset="-127"/>
                <a:ea typeface="서울한강체 L" pitchFamily="18" charset="-127"/>
              </a:rPr>
              <a:t>높음</a:t>
            </a:r>
            <a:endParaRPr lang="ko-KR" altLang="en-US" sz="24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3728" y="6453336"/>
            <a:ext cx="7020272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165618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서울한강체 L" pitchFamily="18" charset="-127"/>
                <a:ea typeface="서울한강체 L" pitchFamily="18" charset="-127"/>
              </a:rPr>
              <a:t>일본지역연구</a:t>
            </a:r>
            <a:endParaRPr lang="en-US" altLang="ko-KR" dirty="0" smtClean="0">
              <a:latin typeface="서울한강체 L" pitchFamily="18" charset="-127"/>
              <a:ea typeface="서울한강체 L" pitchFamily="18" charset="-127"/>
            </a:endParaRPr>
          </a:p>
        </p:txBody>
      </p:sp>
      <p:pic>
        <p:nvPicPr>
          <p:cNvPr id="4" name="Picture 2" descr="C:\Users\user\AppData\Local\Microsoft\Windows\Temporary Internet Files\Content.IE5\ZY08MFAO\MC900097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20080" cy="822712"/>
          </a:xfrm>
          <a:prstGeom prst="rect">
            <a:avLst/>
          </a:prstGeom>
          <a:noFill/>
        </p:spPr>
      </p:pic>
      <p:cxnSp>
        <p:nvCxnSpPr>
          <p:cNvPr id="5" name="직선 연결선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한쪽 모서리가 둥근 사각형 6"/>
          <p:cNvSpPr/>
          <p:nvPr/>
        </p:nvSpPr>
        <p:spPr>
          <a:xfrm>
            <a:off x="0" y="332656"/>
            <a:ext cx="3419872" cy="576064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서울한강체 L" pitchFamily="18" charset="-127"/>
                <a:ea typeface="서울한강체 L" pitchFamily="18" charset="-127"/>
              </a:rPr>
              <a:t>대한민국 이혼율</a:t>
            </a:r>
            <a:endParaRPr lang="ko-KR" altLang="en-US" sz="2400" dirty="0">
              <a:solidFill>
                <a:schemeClr val="tx1"/>
              </a:solidFill>
              <a:latin typeface="서울한강체 L" pitchFamily="18" charset="-127"/>
              <a:ea typeface="서울한강체 L" pitchFamily="18" charset="-127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1" name="_x99683624" descr="EMB0000092892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556792"/>
            <a:ext cx="3384376" cy="4344594"/>
          </a:xfrm>
          <a:prstGeom prst="rect">
            <a:avLst/>
          </a:prstGeom>
          <a:noFill/>
        </p:spPr>
      </p:pic>
      <p:cxnSp>
        <p:nvCxnSpPr>
          <p:cNvPr id="10" name="직선 연결선 9"/>
          <p:cNvCxnSpPr/>
          <p:nvPr/>
        </p:nvCxnSpPr>
        <p:spPr>
          <a:xfrm>
            <a:off x="4499992" y="2132856"/>
            <a:ext cx="50405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92080" y="1916832"/>
            <a:ext cx="2952328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이혼한 가구주만 해도 무려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100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만 명이 넘었다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. </a:t>
            </a: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이는 우리나라 국민의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7% 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이상이 이혼을 했다고 </a:t>
            </a:r>
            <a:endParaRPr lang="en-US" altLang="ko-KR" sz="2000" dirty="0" smtClean="0">
              <a:latin typeface="서울한강체 L" pitchFamily="18" charset="-127"/>
              <a:ea typeface="서울한강체 L" pitchFamily="18" charset="-127"/>
            </a:endParaRP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할 수 있다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.</a:t>
            </a: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이혼을 한 나이 대는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40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대가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40%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를 차지하며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, </a:t>
            </a:r>
          </a:p>
          <a:p>
            <a:pPr algn="ctr"/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이혼상태인 가구주가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5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년 전에 비해 약 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40%</a:t>
            </a:r>
            <a:r>
              <a:rPr lang="ko-KR" altLang="en-US" sz="2000" dirty="0" smtClean="0">
                <a:latin typeface="서울한강체 L" pitchFamily="18" charset="-127"/>
                <a:ea typeface="서울한강체 L" pitchFamily="18" charset="-127"/>
              </a:rPr>
              <a:t>늘었다고 할 수 있다</a:t>
            </a:r>
            <a:r>
              <a:rPr lang="en-US" altLang="ko-KR" sz="2000" dirty="0" smtClean="0">
                <a:latin typeface="서울한강체 L" pitchFamily="18" charset="-127"/>
                <a:ea typeface="서울한강체 L" pitchFamily="18" charset="-127"/>
              </a:rPr>
              <a:t>.</a:t>
            </a:r>
            <a:endParaRPr lang="ko-KR" altLang="en-US" sz="2000" dirty="0">
              <a:latin typeface="서울한강체 L" pitchFamily="18" charset="-127"/>
              <a:ea typeface="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705</Words>
  <Application>Microsoft Office PowerPoint</Application>
  <PresentationFormat>화면 슬라이드 쇼(4:3)</PresentationFormat>
  <Paragraphs>171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굴림</vt:lpstr>
      <vt:lpstr>Arial</vt:lpstr>
      <vt:lpstr>서울한강체 B</vt:lpstr>
      <vt:lpstr>서울한강체 L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111</cp:revision>
  <dcterms:created xsi:type="dcterms:W3CDTF">2013-03-23T14:58:59Z</dcterms:created>
  <dcterms:modified xsi:type="dcterms:W3CDTF">2013-03-27T12:32:52Z</dcterms:modified>
</cp:coreProperties>
</file>