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3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Default Extension="fntdata" ContentType="application/x-fontdata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72" r:id="rId2"/>
    <p:sldId id="351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4" r:id="rId18"/>
    <p:sldId id="375" r:id="rId19"/>
    <p:sldId id="376" r:id="rId20"/>
    <p:sldId id="379" r:id="rId21"/>
    <p:sldId id="378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6" r:id="rId34"/>
    <p:sldId id="391" r:id="rId35"/>
    <p:sldId id="393" r:id="rId36"/>
    <p:sldId id="392" r:id="rId37"/>
    <p:sldId id="394" r:id="rId38"/>
    <p:sldId id="395" r:id="rId39"/>
    <p:sldId id="397" r:id="rId40"/>
    <p:sldId id="398" r:id="rId41"/>
    <p:sldId id="399" r:id="rId42"/>
    <p:sldId id="400" r:id="rId43"/>
    <p:sldId id="358" r:id="rId44"/>
  </p:sldIdLst>
  <p:sldSz cx="9144000" cy="6858000" type="screen4x3"/>
  <p:notesSz cx="6858000" cy="9144000"/>
  <p:embeddedFontLst>
    <p:embeddedFont>
      <p:font typeface="HY강B" charset="-127"/>
      <p:regular r:id="rId46"/>
    </p:embeddedFont>
    <p:embeddedFont>
      <p:font typeface="365달콤한머핀" charset="-127"/>
      <p:regular r:id="rId47"/>
    </p:embeddedFont>
    <p:embeddedFont>
      <p:font typeface="나눔고딕" charset="-127"/>
      <p:regular r:id="rId48"/>
      <p:bold r:id="rId49"/>
    </p:embeddedFont>
    <p:embeddedFont>
      <p:font typeface="나눔손글씨 펜" charset="-127"/>
      <p:regular r:id="rId50"/>
    </p:embeddedFont>
    <p:embeddedFont>
      <p:font typeface="HY궁서" charset="-127"/>
      <p:regular r:id="rId51"/>
    </p:embeddedFont>
    <p:embeddedFont>
      <p:font typeface="맑은 고딕" pitchFamily="50" charset="-127"/>
      <p:regular r:id="rId52"/>
      <p:bold r:id="rId53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5pPr>
    <a:lvl6pPr marL="2286000" algn="l" defTabSz="914400" rtl="0" eaLnBrk="1" latinLnBrk="1" hangingPunct="1"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6pPr>
    <a:lvl7pPr marL="2743200" algn="l" defTabSz="914400" rtl="0" eaLnBrk="1" latinLnBrk="1" hangingPunct="1"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7pPr>
    <a:lvl8pPr marL="3200400" algn="l" defTabSz="914400" rtl="0" eaLnBrk="1" latinLnBrk="1" hangingPunct="1"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8pPr>
    <a:lvl9pPr marL="3657600" algn="l" defTabSz="914400" rtl="0" eaLnBrk="1" latinLnBrk="1" hangingPunct="1">
      <a:defRPr sz="4400" kern="1200">
        <a:solidFill>
          <a:schemeClr val="bg1"/>
        </a:solidFill>
        <a:latin typeface="서울한강체 EB" pitchFamily="18" charset="-127"/>
        <a:ea typeface="서울한강체 EB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F8A968"/>
    <a:srgbClr val="F9B277"/>
    <a:srgbClr val="3044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2868" autoAdjust="0"/>
    <p:restoredTop sz="94660"/>
  </p:normalViewPr>
  <p:slideViewPr>
    <p:cSldViewPr>
      <p:cViewPr>
        <p:scale>
          <a:sx n="69" d="100"/>
          <a:sy n="69" d="100"/>
        </p:scale>
        <p:origin x="-92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FA60D-0D08-4EC6-ABA9-454BEA8B0082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CAFAC036-662D-4CA3-9CC4-C9B0E4C7DD0A}">
      <dgm:prSet phldrT="[텍스트]" custT="1"/>
      <dgm:spPr/>
      <dgm:t>
        <a:bodyPr/>
        <a:lstStyle/>
        <a:p>
          <a:pPr algn="ctr" latinLnBrk="1"/>
          <a:r>
            <a:rPr lang="ko-KR" altLang="en-US" sz="5400" dirty="0" smtClean="0">
              <a:latin typeface="HY강B" pitchFamily="18" charset="-127"/>
              <a:ea typeface="HY강B" pitchFamily="18" charset="-127"/>
            </a:rPr>
            <a:t>시작</a:t>
          </a:r>
          <a:endParaRPr lang="ko-KR" altLang="en-US" sz="5400" dirty="0">
            <a:latin typeface="HY강B" pitchFamily="18" charset="-127"/>
            <a:ea typeface="HY강B" pitchFamily="18" charset="-127"/>
          </a:endParaRPr>
        </a:p>
      </dgm:t>
    </dgm:pt>
    <dgm:pt modelId="{5753474F-7757-49B5-B3BF-B6536993F483}" type="parTrans" cxnId="{C77DDF43-B131-4775-AF05-7DF1AB71E558}">
      <dgm:prSet/>
      <dgm:spPr/>
      <dgm:t>
        <a:bodyPr/>
        <a:lstStyle/>
        <a:p>
          <a:pPr latinLnBrk="1"/>
          <a:endParaRPr lang="ko-KR" altLang="en-US"/>
        </a:p>
      </dgm:t>
    </dgm:pt>
    <dgm:pt modelId="{83BB3E73-1166-4D23-8F22-F5A373F5416D}" type="sibTrans" cxnId="{C77DDF43-B131-4775-AF05-7DF1AB71E558}">
      <dgm:prSet/>
      <dgm:spPr/>
      <dgm:t>
        <a:bodyPr/>
        <a:lstStyle/>
        <a:p>
          <a:pPr latinLnBrk="1"/>
          <a:endParaRPr lang="ko-KR" altLang="en-US"/>
        </a:p>
      </dgm:t>
    </dgm:pt>
    <dgm:pt modelId="{503E4A6F-9E4E-4E82-923D-F6B0F444EF47}">
      <dgm:prSet phldrT="[텍스트]" custT="1"/>
      <dgm:spPr/>
      <dgm:t>
        <a:bodyPr/>
        <a:lstStyle/>
        <a:p>
          <a:pPr algn="ctr" latinLnBrk="1"/>
          <a:r>
            <a:rPr lang="ko-KR" altLang="en-US" sz="4000" dirty="0" err="1" smtClean="0">
              <a:latin typeface="HY강B" pitchFamily="18" charset="-127"/>
              <a:ea typeface="HY강B" pitchFamily="18" charset="-127"/>
            </a:rPr>
            <a:t>가마쿠라막부의</a:t>
          </a:r>
          <a:r>
            <a:rPr lang="ko-KR" altLang="en-US" sz="4000" dirty="0" smtClean="0">
              <a:latin typeface="HY강B" pitchFamily="18" charset="-127"/>
              <a:ea typeface="HY강B" pitchFamily="18" charset="-127"/>
            </a:rPr>
            <a:t> 성립</a:t>
          </a:r>
          <a:endParaRPr lang="ko-KR" altLang="en-US" sz="4000" dirty="0">
            <a:latin typeface="HY강B" pitchFamily="18" charset="-127"/>
            <a:ea typeface="HY강B" pitchFamily="18" charset="-127"/>
          </a:endParaRPr>
        </a:p>
      </dgm:t>
    </dgm:pt>
    <dgm:pt modelId="{882875F9-9B8A-4FEE-9AC8-3900C0B6306A}" type="parTrans" cxnId="{89C8A1A8-BE32-40DC-9AB1-B4153092C98B}">
      <dgm:prSet/>
      <dgm:spPr/>
      <dgm:t>
        <a:bodyPr/>
        <a:lstStyle/>
        <a:p>
          <a:pPr latinLnBrk="1"/>
          <a:endParaRPr lang="ko-KR" altLang="en-US"/>
        </a:p>
      </dgm:t>
    </dgm:pt>
    <dgm:pt modelId="{9809D0EB-B37A-4660-89DC-298A1307C129}" type="sibTrans" cxnId="{89C8A1A8-BE32-40DC-9AB1-B4153092C98B}">
      <dgm:prSet/>
      <dgm:spPr/>
      <dgm:t>
        <a:bodyPr/>
        <a:lstStyle/>
        <a:p>
          <a:pPr latinLnBrk="1"/>
          <a:endParaRPr lang="ko-KR" altLang="en-US"/>
        </a:p>
      </dgm:t>
    </dgm:pt>
    <dgm:pt modelId="{F5B5161E-3326-441B-9378-05A9BD55C129}">
      <dgm:prSet phldrT="[텍스트]" custT="1"/>
      <dgm:spPr/>
      <dgm:t>
        <a:bodyPr/>
        <a:lstStyle/>
        <a:p>
          <a:pPr algn="ctr" latinLnBrk="1"/>
          <a:r>
            <a:rPr lang="ko-KR" altLang="en-US" sz="5400" dirty="0" smtClean="0">
              <a:latin typeface="HY강B" pitchFamily="18" charset="-127"/>
              <a:ea typeface="HY강B" pitchFamily="18" charset="-127"/>
            </a:rPr>
            <a:t>끝</a:t>
          </a:r>
          <a:endParaRPr lang="ko-KR" altLang="en-US" sz="5400" dirty="0">
            <a:latin typeface="HY강B" pitchFamily="18" charset="-127"/>
            <a:ea typeface="HY강B" pitchFamily="18" charset="-127"/>
          </a:endParaRPr>
        </a:p>
      </dgm:t>
    </dgm:pt>
    <dgm:pt modelId="{E8EFC8CB-54B2-4C9D-83FA-40F24D9475B2}" type="parTrans" cxnId="{08E14054-2634-4710-95FE-7CCD54648DFC}">
      <dgm:prSet/>
      <dgm:spPr/>
      <dgm:t>
        <a:bodyPr/>
        <a:lstStyle/>
        <a:p>
          <a:pPr latinLnBrk="1"/>
          <a:endParaRPr lang="ko-KR" altLang="en-US"/>
        </a:p>
      </dgm:t>
    </dgm:pt>
    <dgm:pt modelId="{1A556EE8-0C38-4A7B-90D1-28465A409701}" type="sibTrans" cxnId="{08E14054-2634-4710-95FE-7CCD54648DFC}">
      <dgm:prSet/>
      <dgm:spPr/>
      <dgm:t>
        <a:bodyPr/>
        <a:lstStyle/>
        <a:p>
          <a:pPr latinLnBrk="1"/>
          <a:endParaRPr lang="ko-KR" altLang="en-US"/>
        </a:p>
      </dgm:t>
    </dgm:pt>
    <dgm:pt modelId="{D929BEA2-40E3-42C2-9F1D-AEE1FA16B75F}">
      <dgm:prSet phldrT="[텍스트]" custT="1"/>
      <dgm:spPr/>
      <dgm:t>
        <a:bodyPr/>
        <a:lstStyle/>
        <a:p>
          <a:pPr algn="ctr" latinLnBrk="1"/>
          <a:r>
            <a:rPr lang="ko-KR" altLang="en-US" sz="4000" dirty="0" err="1" smtClean="0">
              <a:latin typeface="HY강B" pitchFamily="18" charset="-127"/>
              <a:ea typeface="HY강B" pitchFamily="18" charset="-127"/>
            </a:rPr>
            <a:t>에도막부의</a:t>
          </a:r>
          <a:r>
            <a:rPr lang="ko-KR" altLang="en-US" sz="4000" dirty="0" smtClean="0">
              <a:latin typeface="HY강B" pitchFamily="18" charset="-127"/>
              <a:ea typeface="HY강B" pitchFamily="18" charset="-127"/>
            </a:rPr>
            <a:t> 개창</a:t>
          </a:r>
          <a:r>
            <a:rPr lang="en-US" altLang="ko-KR" sz="4000" dirty="0" smtClean="0">
              <a:latin typeface="HY강B" pitchFamily="18" charset="-127"/>
              <a:ea typeface="HY강B" pitchFamily="18" charset="-127"/>
            </a:rPr>
            <a:t>(1603)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AADDB8A8-D668-470D-9CF7-6D2A6C7EFC79}" type="parTrans" cxnId="{96BC6BA5-AAE4-4625-AA5B-220BD174624B}">
      <dgm:prSet/>
      <dgm:spPr/>
      <dgm:t>
        <a:bodyPr/>
        <a:lstStyle/>
        <a:p>
          <a:pPr latinLnBrk="1"/>
          <a:endParaRPr lang="ko-KR" altLang="en-US"/>
        </a:p>
      </dgm:t>
    </dgm:pt>
    <dgm:pt modelId="{F10DA935-4535-433F-A3D9-9115039A0C7B}" type="sibTrans" cxnId="{96BC6BA5-AAE4-4625-AA5B-220BD174624B}">
      <dgm:prSet/>
      <dgm:spPr/>
      <dgm:t>
        <a:bodyPr/>
        <a:lstStyle/>
        <a:p>
          <a:pPr latinLnBrk="1"/>
          <a:endParaRPr lang="ko-KR" altLang="en-US"/>
        </a:p>
      </dgm:t>
    </dgm:pt>
    <dgm:pt modelId="{A0E88FD0-42A9-40A2-8900-31EED2F352AC}" type="pres">
      <dgm:prSet presAssocID="{4A6FA60D-0D08-4EC6-ABA9-454BEA8B00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3129A1-3560-42D0-8941-6E487F01823D}" type="pres">
      <dgm:prSet presAssocID="{CAFAC036-662D-4CA3-9CC4-C9B0E4C7DD0A}" presName="composite" presStyleCnt="0"/>
      <dgm:spPr/>
    </dgm:pt>
    <dgm:pt modelId="{3BC91015-289E-4024-B944-BE8D7AE1A704}" type="pres">
      <dgm:prSet presAssocID="{CAFAC036-662D-4CA3-9CC4-C9B0E4C7DD0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F6C2A7-2461-4182-B47A-C11BAEC9BE49}" type="pres">
      <dgm:prSet presAssocID="{CAFAC036-662D-4CA3-9CC4-C9B0E4C7DD0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E49B67-ED58-4D11-8440-2F5D9585A5E3}" type="pres">
      <dgm:prSet presAssocID="{83BB3E73-1166-4D23-8F22-F5A373F5416D}" presName="space" presStyleCnt="0"/>
      <dgm:spPr/>
    </dgm:pt>
    <dgm:pt modelId="{1E8D01EA-9395-444D-90AE-E20DACD3B7EB}" type="pres">
      <dgm:prSet presAssocID="{F5B5161E-3326-441B-9378-05A9BD55C129}" presName="composite" presStyleCnt="0"/>
      <dgm:spPr/>
    </dgm:pt>
    <dgm:pt modelId="{5E51824E-941C-4E8E-9BB0-BED61CB31FC2}" type="pres">
      <dgm:prSet presAssocID="{F5B5161E-3326-441B-9378-05A9BD55C12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EBF827-AA3B-4E93-802B-CD870745761E}" type="pres">
      <dgm:prSet presAssocID="{F5B5161E-3326-441B-9378-05A9BD55C12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89CB891-8215-438F-B5BF-727C09FECCA4}" type="presOf" srcId="{CAFAC036-662D-4CA3-9CC4-C9B0E4C7DD0A}" destId="{3BC91015-289E-4024-B944-BE8D7AE1A704}" srcOrd="0" destOrd="0" presId="urn:microsoft.com/office/officeart/2005/8/layout/hList1"/>
    <dgm:cxn modelId="{869EBACC-3B44-4460-90F4-04E1D3657DB6}" type="presOf" srcId="{4A6FA60D-0D08-4EC6-ABA9-454BEA8B0082}" destId="{A0E88FD0-42A9-40A2-8900-31EED2F352AC}" srcOrd="0" destOrd="0" presId="urn:microsoft.com/office/officeart/2005/8/layout/hList1"/>
    <dgm:cxn modelId="{89C8A1A8-BE32-40DC-9AB1-B4153092C98B}" srcId="{CAFAC036-662D-4CA3-9CC4-C9B0E4C7DD0A}" destId="{503E4A6F-9E4E-4E82-923D-F6B0F444EF47}" srcOrd="0" destOrd="0" parTransId="{882875F9-9B8A-4FEE-9AC8-3900C0B6306A}" sibTransId="{9809D0EB-B37A-4660-89DC-298A1307C129}"/>
    <dgm:cxn modelId="{08E14054-2634-4710-95FE-7CCD54648DFC}" srcId="{4A6FA60D-0D08-4EC6-ABA9-454BEA8B0082}" destId="{F5B5161E-3326-441B-9378-05A9BD55C129}" srcOrd="1" destOrd="0" parTransId="{E8EFC8CB-54B2-4C9D-83FA-40F24D9475B2}" sibTransId="{1A556EE8-0C38-4A7B-90D1-28465A409701}"/>
    <dgm:cxn modelId="{2A7135A1-19F9-487D-A0B5-0E4F8D715C5F}" type="presOf" srcId="{F5B5161E-3326-441B-9378-05A9BD55C129}" destId="{5E51824E-941C-4E8E-9BB0-BED61CB31FC2}" srcOrd="0" destOrd="0" presId="urn:microsoft.com/office/officeart/2005/8/layout/hList1"/>
    <dgm:cxn modelId="{33E26BEA-4CC0-4D0E-9935-08E090D9C4B4}" type="presOf" srcId="{D929BEA2-40E3-42C2-9F1D-AEE1FA16B75F}" destId="{A8EBF827-AA3B-4E93-802B-CD870745761E}" srcOrd="0" destOrd="0" presId="urn:microsoft.com/office/officeart/2005/8/layout/hList1"/>
    <dgm:cxn modelId="{C77DDF43-B131-4775-AF05-7DF1AB71E558}" srcId="{4A6FA60D-0D08-4EC6-ABA9-454BEA8B0082}" destId="{CAFAC036-662D-4CA3-9CC4-C9B0E4C7DD0A}" srcOrd="0" destOrd="0" parTransId="{5753474F-7757-49B5-B3BF-B6536993F483}" sibTransId="{83BB3E73-1166-4D23-8F22-F5A373F5416D}"/>
    <dgm:cxn modelId="{96BC6BA5-AAE4-4625-AA5B-220BD174624B}" srcId="{F5B5161E-3326-441B-9378-05A9BD55C129}" destId="{D929BEA2-40E3-42C2-9F1D-AEE1FA16B75F}" srcOrd="0" destOrd="0" parTransId="{AADDB8A8-D668-470D-9CF7-6D2A6C7EFC79}" sibTransId="{F10DA935-4535-433F-A3D9-9115039A0C7B}"/>
    <dgm:cxn modelId="{E3F43712-7633-469D-BE80-35F87D098BE9}" type="presOf" srcId="{503E4A6F-9E4E-4E82-923D-F6B0F444EF47}" destId="{E8F6C2A7-2461-4182-B47A-C11BAEC9BE49}" srcOrd="0" destOrd="0" presId="urn:microsoft.com/office/officeart/2005/8/layout/hList1"/>
    <dgm:cxn modelId="{828EB648-8139-414B-ACC1-3242CA4D7328}" type="presParOf" srcId="{A0E88FD0-42A9-40A2-8900-31EED2F352AC}" destId="{B53129A1-3560-42D0-8941-6E487F01823D}" srcOrd="0" destOrd="0" presId="urn:microsoft.com/office/officeart/2005/8/layout/hList1"/>
    <dgm:cxn modelId="{93766207-46C4-4676-838A-3F4BBFD38D4F}" type="presParOf" srcId="{B53129A1-3560-42D0-8941-6E487F01823D}" destId="{3BC91015-289E-4024-B944-BE8D7AE1A704}" srcOrd="0" destOrd="0" presId="urn:microsoft.com/office/officeart/2005/8/layout/hList1"/>
    <dgm:cxn modelId="{643EF0EB-588C-4473-AD37-0F78406D2707}" type="presParOf" srcId="{B53129A1-3560-42D0-8941-6E487F01823D}" destId="{E8F6C2A7-2461-4182-B47A-C11BAEC9BE49}" srcOrd="1" destOrd="0" presId="urn:microsoft.com/office/officeart/2005/8/layout/hList1"/>
    <dgm:cxn modelId="{9A965444-59A1-47DA-832E-717500604212}" type="presParOf" srcId="{A0E88FD0-42A9-40A2-8900-31EED2F352AC}" destId="{AEE49B67-ED58-4D11-8440-2F5D9585A5E3}" srcOrd="1" destOrd="0" presId="urn:microsoft.com/office/officeart/2005/8/layout/hList1"/>
    <dgm:cxn modelId="{1BA89D49-1DA5-4D15-A936-B3461FE603D9}" type="presParOf" srcId="{A0E88FD0-42A9-40A2-8900-31EED2F352AC}" destId="{1E8D01EA-9395-444D-90AE-E20DACD3B7EB}" srcOrd="2" destOrd="0" presId="urn:microsoft.com/office/officeart/2005/8/layout/hList1"/>
    <dgm:cxn modelId="{B981FBD2-C7E4-4CA4-B8D1-6535A459B55C}" type="presParOf" srcId="{1E8D01EA-9395-444D-90AE-E20DACD3B7EB}" destId="{5E51824E-941C-4E8E-9BB0-BED61CB31FC2}" srcOrd="0" destOrd="0" presId="urn:microsoft.com/office/officeart/2005/8/layout/hList1"/>
    <dgm:cxn modelId="{AC5D671B-4406-4766-A51F-F1CCB6C3B6AF}" type="presParOf" srcId="{1E8D01EA-9395-444D-90AE-E20DACD3B7EB}" destId="{A8EBF827-AA3B-4E93-802B-CD870745761E}" srcOrd="1" destOrd="0" presId="urn:microsoft.com/office/officeart/2005/8/layout/hList1"/>
  </dgm:cxnLst>
  <dgm:bg/>
  <dgm:whole/>
  <dgm:extLst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4B448B-291E-4656-8C2B-58328FA6C9F2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942A6113-8615-4EA2-830A-4469154DFB44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죠큐의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난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4BDD7E31-6FB2-48A3-993C-89D75847A060}" type="parTrans" cxnId="{5E5DCBDF-3FB2-408F-A153-9EB483725F33}">
      <dgm:prSet/>
      <dgm:spPr/>
      <dgm:t>
        <a:bodyPr/>
        <a:lstStyle/>
        <a:p>
          <a:pPr latinLnBrk="1"/>
          <a:endParaRPr lang="ko-KR" altLang="en-US"/>
        </a:p>
      </dgm:t>
    </dgm:pt>
    <dgm:pt modelId="{9380A4CF-AD46-43CE-AA35-54CAA67B38D7}" type="sibTrans" cxnId="{5E5DCBDF-3FB2-408F-A153-9EB483725F33}">
      <dgm:prSet/>
      <dgm:spPr/>
      <dgm:t>
        <a:bodyPr/>
        <a:lstStyle/>
        <a:p>
          <a:pPr latinLnBrk="1"/>
          <a:endParaRPr lang="ko-KR" altLang="en-US"/>
        </a:p>
      </dgm:t>
    </dgm:pt>
    <dgm:pt modelId="{91E897D4-C2A6-4282-9FE2-437FDAE96EBE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HY강B" pitchFamily="18" charset="-127"/>
              <a:ea typeface="HY강B" pitchFamily="18" charset="-127"/>
            </a:rPr>
            <a:t>3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대 장군인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미나모토노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사네토모가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살해되어 겐지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原氏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가 단절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E216FFCD-0703-4929-B001-B92589732FA3}" type="parTrans" cxnId="{A297A73C-7A90-4889-8CAF-E5F77AF38B1F}">
      <dgm:prSet/>
      <dgm:spPr/>
      <dgm:t>
        <a:bodyPr/>
        <a:lstStyle/>
        <a:p>
          <a:pPr latinLnBrk="1"/>
          <a:endParaRPr lang="ko-KR" altLang="en-US"/>
        </a:p>
      </dgm:t>
    </dgm:pt>
    <dgm:pt modelId="{325CF916-D44C-442D-8EB6-D6901EEF27A9}" type="sibTrans" cxnId="{A297A73C-7A90-4889-8CAF-E5F77AF38B1F}">
      <dgm:prSet/>
      <dgm:spPr/>
      <dgm:t>
        <a:bodyPr/>
        <a:lstStyle/>
        <a:p>
          <a:pPr latinLnBrk="1"/>
          <a:endParaRPr lang="ko-KR" altLang="en-US"/>
        </a:p>
      </dgm:t>
    </dgm:pt>
    <dgm:pt modelId="{CD07DE02-100B-4DEB-BF77-64BEB6884CEB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고토바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상황은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1221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호죠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요시토키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토벌을 제국의 무사들에게 명함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1AE8D260-446F-4A08-AA2A-2EC9E0624D35}" type="parTrans" cxnId="{4EE18CC9-9FA1-45FC-9D9C-C6A0D87E5C42}">
      <dgm:prSet/>
      <dgm:spPr/>
      <dgm:t>
        <a:bodyPr/>
        <a:lstStyle/>
        <a:p>
          <a:pPr latinLnBrk="1"/>
          <a:endParaRPr lang="ko-KR" altLang="en-US"/>
        </a:p>
      </dgm:t>
    </dgm:pt>
    <dgm:pt modelId="{1304C1E0-7444-4B89-8146-F6D1423FB8D3}" type="sibTrans" cxnId="{4EE18CC9-9FA1-45FC-9D9C-C6A0D87E5C42}">
      <dgm:prSet/>
      <dgm:spPr/>
      <dgm:t>
        <a:bodyPr/>
        <a:lstStyle/>
        <a:p>
          <a:pPr latinLnBrk="1"/>
          <a:endParaRPr lang="ko-KR" altLang="en-US"/>
        </a:p>
      </dgm:t>
    </dgm:pt>
    <dgm:pt modelId="{35A4695A-FBEC-4463-BFE0-A4C6B78B87A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이에 응한 자는 적었고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고케닌의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결속은 견고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상황군은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패배했고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요시토키는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교토를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점령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3B5AA15C-B405-4A0A-81C0-D5CC45A963EF}" type="parTrans" cxnId="{12C2289B-F4FD-405A-90ED-0F15265793C9}">
      <dgm:prSet/>
      <dgm:spPr/>
      <dgm:t>
        <a:bodyPr/>
        <a:lstStyle/>
        <a:p>
          <a:pPr latinLnBrk="1"/>
          <a:endParaRPr lang="ko-KR" altLang="en-US"/>
        </a:p>
      </dgm:t>
    </dgm:pt>
    <dgm:pt modelId="{267C17B7-AAE4-43A0-AA7D-DDC8D8F0F7AF}" type="sibTrans" cxnId="{12C2289B-F4FD-405A-90ED-0F15265793C9}">
      <dgm:prSet/>
      <dgm:spPr/>
      <dgm:t>
        <a:bodyPr/>
        <a:lstStyle/>
        <a:p>
          <a:pPr latinLnBrk="1"/>
          <a:endParaRPr lang="ko-KR" altLang="en-US"/>
        </a:p>
      </dgm:t>
    </dgm:pt>
    <dgm:pt modelId="{080E468B-D949-40BD-9783-C2BB8AF522DE}" type="pres">
      <dgm:prSet presAssocID="{284B448B-291E-4656-8C2B-58328FA6C9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6FF127-9355-46EF-9FA6-D1E5B370D00B}" type="pres">
      <dgm:prSet presAssocID="{942A6113-8615-4EA2-830A-4469154DFB44}" presName="roof" presStyleLbl="dkBgShp" presStyleIdx="0" presStyleCnt="2" custLinFactNeighborX="44887" custLinFactNeighborY="-5906"/>
      <dgm:spPr/>
      <dgm:t>
        <a:bodyPr/>
        <a:lstStyle/>
        <a:p>
          <a:pPr latinLnBrk="1"/>
          <a:endParaRPr lang="ko-KR" altLang="en-US"/>
        </a:p>
      </dgm:t>
    </dgm:pt>
    <dgm:pt modelId="{25CB34B5-B7F0-457D-9CBA-4DD25B65B983}" type="pres">
      <dgm:prSet presAssocID="{942A6113-8615-4EA2-830A-4469154DFB44}" presName="pillars" presStyleCnt="0"/>
      <dgm:spPr/>
    </dgm:pt>
    <dgm:pt modelId="{6125583D-6F91-4752-83BA-6669C274EA72}" type="pres">
      <dgm:prSet presAssocID="{942A6113-8615-4EA2-830A-4469154DFB4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676530-FC15-4CB6-B295-D9696995B588}" type="pres">
      <dgm:prSet presAssocID="{CD07DE02-100B-4DEB-BF77-64BEB6884CE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13A739-A83B-4ACA-8500-56DE599EBCF0}" type="pres">
      <dgm:prSet presAssocID="{35A4695A-FBEC-4463-BFE0-A4C6B78B87A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DF9135-ACAF-4B97-9072-C2E9FF633339}" type="pres">
      <dgm:prSet presAssocID="{942A6113-8615-4EA2-830A-4469154DFB44}" presName="base" presStyleLbl="dkBgShp" presStyleIdx="1" presStyleCnt="2"/>
      <dgm:spPr/>
    </dgm:pt>
  </dgm:ptLst>
  <dgm:cxnLst>
    <dgm:cxn modelId="{12C2289B-F4FD-405A-90ED-0F15265793C9}" srcId="{942A6113-8615-4EA2-830A-4469154DFB44}" destId="{35A4695A-FBEC-4463-BFE0-A4C6B78B87AA}" srcOrd="2" destOrd="0" parTransId="{3B5AA15C-B405-4A0A-81C0-D5CC45A963EF}" sibTransId="{267C17B7-AAE4-43A0-AA7D-DDC8D8F0F7AF}"/>
    <dgm:cxn modelId="{3F11BE6A-9697-4CCA-B7BA-BDE24A552731}" type="presOf" srcId="{284B448B-291E-4656-8C2B-58328FA6C9F2}" destId="{080E468B-D949-40BD-9783-C2BB8AF522DE}" srcOrd="0" destOrd="0" presId="urn:microsoft.com/office/officeart/2005/8/layout/hList3"/>
    <dgm:cxn modelId="{55ECBB97-87B8-4386-B861-7C89713E59AB}" type="presOf" srcId="{942A6113-8615-4EA2-830A-4469154DFB44}" destId="{436FF127-9355-46EF-9FA6-D1E5B370D00B}" srcOrd="0" destOrd="0" presId="urn:microsoft.com/office/officeart/2005/8/layout/hList3"/>
    <dgm:cxn modelId="{951AD1E7-0A09-4908-A7B0-BE9CFCD75862}" type="presOf" srcId="{CD07DE02-100B-4DEB-BF77-64BEB6884CEB}" destId="{50676530-FC15-4CB6-B295-D9696995B588}" srcOrd="0" destOrd="0" presId="urn:microsoft.com/office/officeart/2005/8/layout/hList3"/>
    <dgm:cxn modelId="{63305929-AC55-4FD2-A08E-41793D90E9D1}" type="presOf" srcId="{91E897D4-C2A6-4282-9FE2-437FDAE96EBE}" destId="{6125583D-6F91-4752-83BA-6669C274EA72}" srcOrd="0" destOrd="0" presId="urn:microsoft.com/office/officeart/2005/8/layout/hList3"/>
    <dgm:cxn modelId="{1BD39F65-1C3B-4A7F-B9D2-42C3D735A4EF}" type="presOf" srcId="{35A4695A-FBEC-4463-BFE0-A4C6B78B87AA}" destId="{A113A739-A83B-4ACA-8500-56DE599EBCF0}" srcOrd="0" destOrd="0" presId="urn:microsoft.com/office/officeart/2005/8/layout/hList3"/>
    <dgm:cxn modelId="{4EE18CC9-9FA1-45FC-9D9C-C6A0D87E5C42}" srcId="{942A6113-8615-4EA2-830A-4469154DFB44}" destId="{CD07DE02-100B-4DEB-BF77-64BEB6884CEB}" srcOrd="1" destOrd="0" parTransId="{1AE8D260-446F-4A08-AA2A-2EC9E0624D35}" sibTransId="{1304C1E0-7444-4B89-8146-F6D1423FB8D3}"/>
    <dgm:cxn modelId="{A297A73C-7A90-4889-8CAF-E5F77AF38B1F}" srcId="{942A6113-8615-4EA2-830A-4469154DFB44}" destId="{91E897D4-C2A6-4282-9FE2-437FDAE96EBE}" srcOrd="0" destOrd="0" parTransId="{E216FFCD-0703-4929-B001-B92589732FA3}" sibTransId="{325CF916-D44C-442D-8EB6-D6901EEF27A9}"/>
    <dgm:cxn modelId="{5E5DCBDF-3FB2-408F-A153-9EB483725F33}" srcId="{284B448B-291E-4656-8C2B-58328FA6C9F2}" destId="{942A6113-8615-4EA2-830A-4469154DFB44}" srcOrd="0" destOrd="0" parTransId="{4BDD7E31-6FB2-48A3-993C-89D75847A060}" sibTransId="{9380A4CF-AD46-43CE-AA35-54CAA67B38D7}"/>
    <dgm:cxn modelId="{C6CE8EB8-F5E6-4413-A53C-E91286FA4116}" type="presParOf" srcId="{080E468B-D949-40BD-9783-C2BB8AF522DE}" destId="{436FF127-9355-46EF-9FA6-D1E5B370D00B}" srcOrd="0" destOrd="0" presId="urn:microsoft.com/office/officeart/2005/8/layout/hList3"/>
    <dgm:cxn modelId="{48A6084A-7831-429C-930D-C646DD44FAD4}" type="presParOf" srcId="{080E468B-D949-40BD-9783-C2BB8AF522DE}" destId="{25CB34B5-B7F0-457D-9CBA-4DD25B65B983}" srcOrd="1" destOrd="0" presId="urn:microsoft.com/office/officeart/2005/8/layout/hList3"/>
    <dgm:cxn modelId="{072C7D0C-2367-41D0-9B57-18FA3927127D}" type="presParOf" srcId="{25CB34B5-B7F0-457D-9CBA-4DD25B65B983}" destId="{6125583D-6F91-4752-83BA-6669C274EA72}" srcOrd="0" destOrd="0" presId="urn:microsoft.com/office/officeart/2005/8/layout/hList3"/>
    <dgm:cxn modelId="{1FEDDAA6-073D-4101-BAE5-D56A54D2580F}" type="presParOf" srcId="{25CB34B5-B7F0-457D-9CBA-4DD25B65B983}" destId="{50676530-FC15-4CB6-B295-D9696995B588}" srcOrd="1" destOrd="0" presId="urn:microsoft.com/office/officeart/2005/8/layout/hList3"/>
    <dgm:cxn modelId="{F8D21C71-97DA-48C8-800C-2AEFD5BC4AC8}" type="presParOf" srcId="{25CB34B5-B7F0-457D-9CBA-4DD25B65B983}" destId="{A113A739-A83B-4ACA-8500-56DE599EBCF0}" srcOrd="2" destOrd="0" presId="urn:microsoft.com/office/officeart/2005/8/layout/hList3"/>
    <dgm:cxn modelId="{F8C11471-1742-4F2A-8A8E-F99460BCB4EC}" type="presParOf" srcId="{080E468B-D949-40BD-9783-C2BB8AF522DE}" destId="{BCDF9135-ACAF-4B97-9072-C2E9FF633339}" srcOrd="2" destOrd="0" presId="urn:microsoft.com/office/officeart/2005/8/layout/hList3"/>
  </dgm:cxnLst>
  <dgm:bg/>
  <dgm:whole/>
  <dgm:extLst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695A66-DF72-4E7A-8A16-F2EBD123555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4CC1C56-258E-4045-89C0-7ED9C5E4EE3F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고토바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쓰치미카도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쥰토쿠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상황을 유배하고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쥬쿄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천황을 폐하여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고호리카와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천황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後堀河天皇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을 세움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A5F8C668-0064-4429-B2C7-8F59C14669E2}" type="parTrans" cxnId="{DB34B14F-3E4A-4212-A80F-3EC3DF0C5FAE}">
      <dgm:prSet/>
      <dgm:spPr/>
      <dgm:t>
        <a:bodyPr/>
        <a:lstStyle/>
        <a:p>
          <a:pPr latinLnBrk="1"/>
          <a:endParaRPr lang="ko-KR" altLang="en-US"/>
        </a:p>
      </dgm:t>
    </dgm:pt>
    <dgm:pt modelId="{C5333CFA-43FB-4B1E-A44E-59B2BB3489F9}" type="sibTrans" cxnId="{DB34B14F-3E4A-4212-A80F-3EC3DF0C5FAE}">
      <dgm:prSet/>
      <dgm:spPr/>
      <dgm:t>
        <a:bodyPr/>
        <a:lstStyle/>
        <a:p>
          <a:pPr latinLnBrk="1"/>
          <a:endParaRPr lang="ko-KR" altLang="en-US"/>
        </a:p>
      </dgm:t>
    </dgm:pt>
    <dgm:pt modelId="{6794EE67-8940-46B3-B15B-8B24B8C938A6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교토에는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로쿠하라탄다이를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두어 조정의 감시와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교토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내외의 경비를 담당하게 함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A428F225-09E8-4714-9173-004707AB4256}" type="parTrans" cxnId="{D8048ED1-0213-4065-A581-6DB27CB4BF7A}">
      <dgm:prSet/>
      <dgm:spPr/>
      <dgm:t>
        <a:bodyPr/>
        <a:lstStyle/>
        <a:p>
          <a:pPr latinLnBrk="1"/>
          <a:endParaRPr lang="ko-KR" altLang="en-US"/>
        </a:p>
      </dgm:t>
    </dgm:pt>
    <dgm:pt modelId="{41C1DC7C-5B14-4F62-830D-1F152570B68E}" type="sibTrans" cxnId="{D8048ED1-0213-4065-A581-6DB27CB4BF7A}">
      <dgm:prSet/>
      <dgm:spPr/>
      <dgm:t>
        <a:bodyPr/>
        <a:lstStyle/>
        <a:p>
          <a:pPr latinLnBrk="1"/>
          <a:endParaRPr lang="ko-KR" altLang="en-US"/>
        </a:p>
      </dgm:t>
    </dgm:pt>
    <dgm:pt modelId="{4D71E178-B51C-4791-B74B-0589DFD4F098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공가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무사의 영지 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3000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여 곳을 몰수하고 공적이 있는 고케닌을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지토로서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배치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051C4896-43FC-4214-9E6C-1AA9D0FCC2E4}" type="parTrans" cxnId="{94475C0A-F51F-4C56-8932-C9779D2E3989}">
      <dgm:prSet/>
      <dgm:spPr/>
      <dgm:t>
        <a:bodyPr/>
        <a:lstStyle/>
        <a:p>
          <a:pPr latinLnBrk="1"/>
          <a:endParaRPr lang="ko-KR" altLang="en-US"/>
        </a:p>
      </dgm:t>
    </dgm:pt>
    <dgm:pt modelId="{D61C7A85-DA16-4D52-9D88-CECA4F03CC1A}" type="sibTrans" cxnId="{94475C0A-F51F-4C56-8932-C9779D2E3989}">
      <dgm:prSet/>
      <dgm:spPr/>
      <dgm:t>
        <a:bodyPr/>
        <a:lstStyle/>
        <a:p>
          <a:pPr latinLnBrk="1"/>
          <a:endParaRPr lang="ko-KR" altLang="en-US"/>
        </a:p>
      </dgm:t>
    </dgm:pt>
    <dgm:pt modelId="{A4E65771-E20E-42DF-993E-E7C5C1AA57E7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조정의 권위는 급속히 약화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막부의 지배력은 한층 증대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-&gt;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u="sng" dirty="0" smtClean="0">
              <a:latin typeface="HY강B" pitchFamily="18" charset="-127"/>
              <a:ea typeface="HY강B" pitchFamily="18" charset="-127"/>
            </a:rPr>
            <a:t>조정과 막부의 이원적 지배는 크게 변하여 막부가 압도적 우위를 점하게 됨</a:t>
          </a:r>
          <a:endParaRPr lang="ko-KR" altLang="en-US" sz="2400" u="sng" dirty="0">
            <a:latin typeface="HY강B" pitchFamily="18" charset="-127"/>
            <a:ea typeface="HY강B" pitchFamily="18" charset="-127"/>
          </a:endParaRPr>
        </a:p>
      </dgm:t>
    </dgm:pt>
    <dgm:pt modelId="{AA4E2A79-EC01-4FEE-B0CD-EE7142C05A89}" type="parTrans" cxnId="{E7038270-8558-457C-99F6-DE5E0558B6E0}">
      <dgm:prSet/>
      <dgm:spPr/>
      <dgm:t>
        <a:bodyPr/>
        <a:lstStyle/>
        <a:p>
          <a:pPr latinLnBrk="1"/>
          <a:endParaRPr lang="ko-KR" altLang="en-US"/>
        </a:p>
      </dgm:t>
    </dgm:pt>
    <dgm:pt modelId="{85EA5B25-E5E6-40A3-B95D-8A042D662EF6}" type="sibTrans" cxnId="{E7038270-8558-457C-99F6-DE5E0558B6E0}">
      <dgm:prSet/>
      <dgm:spPr/>
      <dgm:t>
        <a:bodyPr/>
        <a:lstStyle/>
        <a:p>
          <a:pPr latinLnBrk="1"/>
          <a:endParaRPr lang="ko-KR" altLang="en-US"/>
        </a:p>
      </dgm:t>
    </dgm:pt>
    <dgm:pt modelId="{5D5B1C51-2065-4A6E-BB7A-0C123A84354A}" type="pres">
      <dgm:prSet presAssocID="{51695A66-DF72-4E7A-8A16-F2EBD12355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2E9A6B-C01C-40DC-B9EB-E6991586AE3D}" type="pres">
      <dgm:prSet presAssocID="{34CC1C56-258E-4045-89C0-7ED9C5E4EE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78FC81-ECEE-4E04-8195-D156EF746AB2}" type="pres">
      <dgm:prSet presAssocID="{C5333CFA-43FB-4B1E-A44E-59B2BB3489F9}" presName="sibTrans" presStyleCnt="0"/>
      <dgm:spPr/>
    </dgm:pt>
    <dgm:pt modelId="{F3B817E4-664F-4E3A-82F4-B39ED004B62E}" type="pres">
      <dgm:prSet presAssocID="{6794EE67-8940-46B3-B15B-8B24B8C938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EF2F14-56AA-4D98-A0B3-6924F9592DDC}" type="pres">
      <dgm:prSet presAssocID="{41C1DC7C-5B14-4F62-830D-1F152570B68E}" presName="sibTrans" presStyleCnt="0"/>
      <dgm:spPr/>
    </dgm:pt>
    <dgm:pt modelId="{60A2185A-2FC0-443C-9CDB-9C1612ED67F3}" type="pres">
      <dgm:prSet presAssocID="{4D71E178-B51C-4791-B74B-0589DFD4F0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63EC99-8F2A-40C8-813F-E96AB7BC24B5}" type="pres">
      <dgm:prSet presAssocID="{D61C7A85-DA16-4D52-9D88-CECA4F03CC1A}" presName="sibTrans" presStyleCnt="0"/>
      <dgm:spPr/>
    </dgm:pt>
    <dgm:pt modelId="{D7BC08B6-EE66-43B9-82A4-2C5B36690B2D}" type="pres">
      <dgm:prSet presAssocID="{A4E65771-E20E-42DF-993E-E7C5C1AA57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0F996A9-6CE5-4140-89A2-233D6875F681}" type="presOf" srcId="{6794EE67-8940-46B3-B15B-8B24B8C938A6}" destId="{F3B817E4-664F-4E3A-82F4-B39ED004B62E}" srcOrd="0" destOrd="0" presId="urn:microsoft.com/office/officeart/2005/8/layout/default"/>
    <dgm:cxn modelId="{E7038270-8558-457C-99F6-DE5E0558B6E0}" srcId="{51695A66-DF72-4E7A-8A16-F2EBD123555D}" destId="{A4E65771-E20E-42DF-993E-E7C5C1AA57E7}" srcOrd="3" destOrd="0" parTransId="{AA4E2A79-EC01-4FEE-B0CD-EE7142C05A89}" sibTransId="{85EA5B25-E5E6-40A3-B95D-8A042D662EF6}"/>
    <dgm:cxn modelId="{2BC62D4E-4173-420F-BFD8-48B1219CC2A1}" type="presOf" srcId="{A4E65771-E20E-42DF-993E-E7C5C1AA57E7}" destId="{D7BC08B6-EE66-43B9-82A4-2C5B36690B2D}" srcOrd="0" destOrd="0" presId="urn:microsoft.com/office/officeart/2005/8/layout/default"/>
    <dgm:cxn modelId="{1130F5DD-F4F2-40BF-BD2D-09A00EC2C8D4}" type="presOf" srcId="{51695A66-DF72-4E7A-8A16-F2EBD123555D}" destId="{5D5B1C51-2065-4A6E-BB7A-0C123A84354A}" srcOrd="0" destOrd="0" presId="urn:microsoft.com/office/officeart/2005/8/layout/default"/>
    <dgm:cxn modelId="{07E99FD6-713F-4D0B-87CC-B07E993F80A7}" type="presOf" srcId="{34CC1C56-258E-4045-89C0-7ED9C5E4EE3F}" destId="{BF2E9A6B-C01C-40DC-B9EB-E6991586AE3D}" srcOrd="0" destOrd="0" presId="urn:microsoft.com/office/officeart/2005/8/layout/default"/>
    <dgm:cxn modelId="{2B134584-4D02-4497-8A19-221B6927C942}" type="presOf" srcId="{4D71E178-B51C-4791-B74B-0589DFD4F098}" destId="{60A2185A-2FC0-443C-9CDB-9C1612ED67F3}" srcOrd="0" destOrd="0" presId="urn:microsoft.com/office/officeart/2005/8/layout/default"/>
    <dgm:cxn modelId="{D8048ED1-0213-4065-A581-6DB27CB4BF7A}" srcId="{51695A66-DF72-4E7A-8A16-F2EBD123555D}" destId="{6794EE67-8940-46B3-B15B-8B24B8C938A6}" srcOrd="1" destOrd="0" parTransId="{A428F225-09E8-4714-9173-004707AB4256}" sibTransId="{41C1DC7C-5B14-4F62-830D-1F152570B68E}"/>
    <dgm:cxn modelId="{94475C0A-F51F-4C56-8932-C9779D2E3989}" srcId="{51695A66-DF72-4E7A-8A16-F2EBD123555D}" destId="{4D71E178-B51C-4791-B74B-0589DFD4F098}" srcOrd="2" destOrd="0" parTransId="{051C4896-43FC-4214-9E6C-1AA9D0FCC2E4}" sibTransId="{D61C7A85-DA16-4D52-9D88-CECA4F03CC1A}"/>
    <dgm:cxn modelId="{DB34B14F-3E4A-4212-A80F-3EC3DF0C5FAE}" srcId="{51695A66-DF72-4E7A-8A16-F2EBD123555D}" destId="{34CC1C56-258E-4045-89C0-7ED9C5E4EE3F}" srcOrd="0" destOrd="0" parTransId="{A5F8C668-0064-4429-B2C7-8F59C14669E2}" sibTransId="{C5333CFA-43FB-4B1E-A44E-59B2BB3489F9}"/>
    <dgm:cxn modelId="{02CD7A01-3EAD-4A3D-A1FC-02ADB482F13C}" type="presParOf" srcId="{5D5B1C51-2065-4A6E-BB7A-0C123A84354A}" destId="{BF2E9A6B-C01C-40DC-B9EB-E6991586AE3D}" srcOrd="0" destOrd="0" presId="urn:microsoft.com/office/officeart/2005/8/layout/default"/>
    <dgm:cxn modelId="{88FCB742-64EB-4B1E-98E3-555376332A6B}" type="presParOf" srcId="{5D5B1C51-2065-4A6E-BB7A-0C123A84354A}" destId="{0A78FC81-ECEE-4E04-8195-D156EF746AB2}" srcOrd="1" destOrd="0" presId="urn:microsoft.com/office/officeart/2005/8/layout/default"/>
    <dgm:cxn modelId="{68E0F793-4CC6-4AC3-9E53-6F17FD29949B}" type="presParOf" srcId="{5D5B1C51-2065-4A6E-BB7A-0C123A84354A}" destId="{F3B817E4-664F-4E3A-82F4-B39ED004B62E}" srcOrd="2" destOrd="0" presId="urn:microsoft.com/office/officeart/2005/8/layout/default"/>
    <dgm:cxn modelId="{F9BE1380-9FF4-4D8E-9444-42EF69EF8CF9}" type="presParOf" srcId="{5D5B1C51-2065-4A6E-BB7A-0C123A84354A}" destId="{31EF2F14-56AA-4D98-A0B3-6924F9592DDC}" srcOrd="3" destOrd="0" presId="urn:microsoft.com/office/officeart/2005/8/layout/default"/>
    <dgm:cxn modelId="{7E743C60-F559-4E6E-B612-2F4A51E5A949}" type="presParOf" srcId="{5D5B1C51-2065-4A6E-BB7A-0C123A84354A}" destId="{60A2185A-2FC0-443C-9CDB-9C1612ED67F3}" srcOrd="4" destOrd="0" presId="urn:microsoft.com/office/officeart/2005/8/layout/default"/>
    <dgm:cxn modelId="{0178E9D7-7201-4748-8DDE-20B32B3BB811}" type="presParOf" srcId="{5D5B1C51-2065-4A6E-BB7A-0C123A84354A}" destId="{2463EC99-8F2A-40C8-813F-E96AB7BC24B5}" srcOrd="5" destOrd="0" presId="urn:microsoft.com/office/officeart/2005/8/layout/default"/>
    <dgm:cxn modelId="{D734CD90-F81E-471A-8757-D3517407B604}" type="presParOf" srcId="{5D5B1C51-2065-4A6E-BB7A-0C123A84354A}" destId="{D7BC08B6-EE66-43B9-82A4-2C5B36690B2D}" srcOrd="6" destOrd="0" presId="urn:microsoft.com/office/officeart/2005/8/layout/default"/>
  </dgm:cxnLst>
  <dgm:bg/>
  <dgm:whole/>
  <dgm:extLst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05C3B6-BFF3-47D8-A283-8ECA26561C38}" type="doc">
      <dgm:prSet loTypeId="urn:microsoft.com/office/officeart/2005/8/layout/hList3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4F5D60C1-D904-4DC6-AA8E-227B5E637CE9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고세이바이시키모쿠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御成敗式目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)&gt; 51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개조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B2C265C6-AAE8-4E35-8DF1-4B36C568FFD4}" type="parTrans" cxnId="{385D9792-20EC-4FD4-BF9F-1116E36158F4}">
      <dgm:prSet/>
      <dgm:spPr/>
      <dgm:t>
        <a:bodyPr/>
        <a:lstStyle/>
        <a:p>
          <a:pPr latinLnBrk="1"/>
          <a:endParaRPr lang="ko-KR" altLang="en-US"/>
        </a:p>
      </dgm:t>
    </dgm:pt>
    <dgm:pt modelId="{0D35A4E4-13D9-4407-BF4D-71143982E2B7}" type="sibTrans" cxnId="{385D9792-20EC-4FD4-BF9F-1116E36158F4}">
      <dgm:prSet/>
      <dgm:spPr/>
      <dgm:t>
        <a:bodyPr/>
        <a:lstStyle/>
        <a:p>
          <a:pPr latinLnBrk="1"/>
          <a:endParaRPr lang="ko-KR" altLang="en-US"/>
        </a:p>
      </dgm:t>
    </dgm:pt>
    <dgm:pt modelId="{94BFFAB7-5CF6-47C4-89C1-6C059CD4169C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미나모토노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요리토모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이래 막부의 선례와 도리라고 불리 우는 무가사회의 관습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도덕을 성문화 한 법전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F6C3B111-5987-4630-97C2-8A7C8E93D0F9}" type="parTrans" cxnId="{D0475D00-1B2D-4442-ABBE-937611708BD6}">
      <dgm:prSet/>
      <dgm:spPr/>
      <dgm:t>
        <a:bodyPr/>
        <a:lstStyle/>
        <a:p>
          <a:pPr latinLnBrk="1"/>
          <a:endParaRPr lang="ko-KR" altLang="en-US"/>
        </a:p>
      </dgm:t>
    </dgm:pt>
    <dgm:pt modelId="{3FB0B8FD-0D57-4E4E-9A55-D4774BA25D1B}" type="sibTrans" cxnId="{D0475D00-1B2D-4442-ABBE-937611708BD6}">
      <dgm:prSet/>
      <dgm:spPr/>
      <dgm:t>
        <a:bodyPr/>
        <a:lstStyle/>
        <a:p>
          <a:pPr latinLnBrk="1"/>
          <a:endParaRPr lang="ko-KR" altLang="en-US"/>
        </a:p>
      </dgm:t>
    </dgm:pt>
    <dgm:pt modelId="{28BF4618-06AD-40BF-B58D-DBA222D3AABA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슈고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지토의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권한과 의무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고케닌의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규율과 소령의 규정 등의 내용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A9A684B7-59C9-4B59-A225-F6FBB44E7A9B}" type="parTrans" cxnId="{67490EE3-DD78-4390-88BE-EE0DF99A36B9}">
      <dgm:prSet/>
      <dgm:spPr/>
      <dgm:t>
        <a:bodyPr/>
        <a:lstStyle/>
        <a:p>
          <a:pPr latinLnBrk="1"/>
          <a:endParaRPr lang="ko-KR" altLang="en-US"/>
        </a:p>
      </dgm:t>
    </dgm:pt>
    <dgm:pt modelId="{DFFB8D69-9B10-437D-8B3B-B15727F678F3}" type="sibTrans" cxnId="{67490EE3-DD78-4390-88BE-EE0DF99A36B9}">
      <dgm:prSet/>
      <dgm:spPr/>
      <dgm:t>
        <a:bodyPr/>
        <a:lstStyle/>
        <a:p>
          <a:pPr latinLnBrk="1"/>
          <a:endParaRPr lang="ko-KR" altLang="en-US"/>
        </a:p>
      </dgm:t>
    </dgm:pt>
    <dgm:pt modelId="{3EEBB7B0-5AF5-4240-85E0-E34E63814A0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조정법을 침해하는 것은 아니지만 막부의 세력권 내에서는 조정법의 지배를 배제하는 것을 명확히 한 점이 특징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9CF3D848-A407-41CA-BBEB-EE89C481C303}" type="sibTrans" cxnId="{51034825-37DE-4F7D-B0D5-3121A1BD6F72}">
      <dgm:prSet/>
      <dgm:spPr/>
      <dgm:t>
        <a:bodyPr/>
        <a:lstStyle/>
        <a:p>
          <a:pPr latinLnBrk="1"/>
          <a:endParaRPr lang="ko-KR" altLang="en-US"/>
        </a:p>
      </dgm:t>
    </dgm:pt>
    <dgm:pt modelId="{6FF1FA15-EB58-442B-B57E-FB7C76D266EA}" type="parTrans" cxnId="{51034825-37DE-4F7D-B0D5-3121A1BD6F72}">
      <dgm:prSet/>
      <dgm:spPr/>
      <dgm:t>
        <a:bodyPr/>
        <a:lstStyle/>
        <a:p>
          <a:pPr latinLnBrk="1"/>
          <a:endParaRPr lang="ko-KR" altLang="en-US"/>
        </a:p>
      </dgm:t>
    </dgm:pt>
    <dgm:pt modelId="{47DA4073-CAA7-47B2-9DDE-7920B62276D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후에 무가법의 기준이 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10047F57-4854-48A4-A6C8-94033B9DEF6B}" type="parTrans" cxnId="{A4B383B4-3FE8-491E-82E2-AF6544ADF483}">
      <dgm:prSet/>
      <dgm:spPr/>
      <dgm:t>
        <a:bodyPr/>
        <a:lstStyle/>
        <a:p>
          <a:pPr latinLnBrk="1"/>
          <a:endParaRPr lang="ko-KR" altLang="en-US"/>
        </a:p>
      </dgm:t>
    </dgm:pt>
    <dgm:pt modelId="{41674CF0-526B-48CE-89C7-0B0849159E92}" type="sibTrans" cxnId="{A4B383B4-3FE8-491E-82E2-AF6544ADF483}">
      <dgm:prSet/>
      <dgm:spPr/>
      <dgm:t>
        <a:bodyPr/>
        <a:lstStyle/>
        <a:p>
          <a:pPr latinLnBrk="1"/>
          <a:endParaRPr lang="ko-KR" altLang="en-US"/>
        </a:p>
      </dgm:t>
    </dgm:pt>
    <dgm:pt modelId="{CC836F4F-F7FC-4ABC-B9CC-F30449DBF0CE}" type="pres">
      <dgm:prSet presAssocID="{2305C3B6-BFF3-47D8-A283-8ECA26561C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45C403-43E3-46D6-9B03-EF154C1C0615}" type="pres">
      <dgm:prSet presAssocID="{4F5D60C1-D904-4DC6-AA8E-227B5E637CE9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C1A8E49-B971-4838-A077-152405B11ECC}" type="pres">
      <dgm:prSet presAssocID="{4F5D60C1-D904-4DC6-AA8E-227B5E637CE9}" presName="pillars" presStyleCnt="0"/>
      <dgm:spPr/>
    </dgm:pt>
    <dgm:pt modelId="{758AFA30-AE6F-4B61-A203-82D75A977FEA}" type="pres">
      <dgm:prSet presAssocID="{4F5D60C1-D904-4DC6-AA8E-227B5E637CE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98CCA2-28F2-4D45-BFFF-0B6A70AC3405}" type="pres">
      <dgm:prSet presAssocID="{28BF4618-06AD-40BF-B58D-DBA222D3AAB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FCBC28-494B-4C43-A4B6-B319E6226593}" type="pres">
      <dgm:prSet presAssocID="{3EEBB7B0-5AF5-4240-85E0-E34E63814A0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E923AB-EF4F-4BAA-825C-2A27166E3027}" type="pres">
      <dgm:prSet presAssocID="{47DA4073-CAA7-47B2-9DDE-7920B62276D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ADEF9A-4178-401F-A7F0-C9651A9FCCB8}" type="pres">
      <dgm:prSet presAssocID="{4F5D60C1-D904-4DC6-AA8E-227B5E637CE9}" presName="base" presStyleLbl="dkBgShp" presStyleIdx="1" presStyleCnt="2"/>
      <dgm:spPr/>
    </dgm:pt>
  </dgm:ptLst>
  <dgm:cxnLst>
    <dgm:cxn modelId="{D0475D00-1B2D-4442-ABBE-937611708BD6}" srcId="{4F5D60C1-D904-4DC6-AA8E-227B5E637CE9}" destId="{94BFFAB7-5CF6-47C4-89C1-6C059CD4169C}" srcOrd="0" destOrd="0" parTransId="{F6C3B111-5987-4630-97C2-8A7C8E93D0F9}" sibTransId="{3FB0B8FD-0D57-4E4E-9A55-D4774BA25D1B}"/>
    <dgm:cxn modelId="{67490EE3-DD78-4390-88BE-EE0DF99A36B9}" srcId="{4F5D60C1-D904-4DC6-AA8E-227B5E637CE9}" destId="{28BF4618-06AD-40BF-B58D-DBA222D3AABA}" srcOrd="1" destOrd="0" parTransId="{A9A684B7-59C9-4B59-A225-F6FBB44E7A9B}" sibTransId="{DFFB8D69-9B10-437D-8B3B-B15727F678F3}"/>
    <dgm:cxn modelId="{385D9792-20EC-4FD4-BF9F-1116E36158F4}" srcId="{2305C3B6-BFF3-47D8-A283-8ECA26561C38}" destId="{4F5D60C1-D904-4DC6-AA8E-227B5E637CE9}" srcOrd="0" destOrd="0" parTransId="{B2C265C6-AAE8-4E35-8DF1-4B36C568FFD4}" sibTransId="{0D35A4E4-13D9-4407-BF4D-71143982E2B7}"/>
    <dgm:cxn modelId="{9E862E36-CF63-478F-A2C6-6B25D0842BAE}" type="presOf" srcId="{94BFFAB7-5CF6-47C4-89C1-6C059CD4169C}" destId="{758AFA30-AE6F-4B61-A203-82D75A977FEA}" srcOrd="0" destOrd="0" presId="urn:microsoft.com/office/officeart/2005/8/layout/hList3"/>
    <dgm:cxn modelId="{51034825-37DE-4F7D-B0D5-3121A1BD6F72}" srcId="{4F5D60C1-D904-4DC6-AA8E-227B5E637CE9}" destId="{3EEBB7B0-5AF5-4240-85E0-E34E63814A0F}" srcOrd="2" destOrd="0" parTransId="{6FF1FA15-EB58-442B-B57E-FB7C76D266EA}" sibTransId="{9CF3D848-A407-41CA-BBEB-EE89C481C303}"/>
    <dgm:cxn modelId="{F33A1B5B-B21F-4BB6-BD01-3B78B6243D4E}" type="presOf" srcId="{2305C3B6-BFF3-47D8-A283-8ECA26561C38}" destId="{CC836F4F-F7FC-4ABC-B9CC-F30449DBF0CE}" srcOrd="0" destOrd="0" presId="urn:microsoft.com/office/officeart/2005/8/layout/hList3"/>
    <dgm:cxn modelId="{A4B383B4-3FE8-491E-82E2-AF6544ADF483}" srcId="{4F5D60C1-D904-4DC6-AA8E-227B5E637CE9}" destId="{47DA4073-CAA7-47B2-9DDE-7920B62276DB}" srcOrd="3" destOrd="0" parTransId="{10047F57-4854-48A4-A6C8-94033B9DEF6B}" sibTransId="{41674CF0-526B-48CE-89C7-0B0849159E92}"/>
    <dgm:cxn modelId="{2C3296B2-4455-41C7-AB2D-D08946E94B09}" type="presOf" srcId="{3EEBB7B0-5AF5-4240-85E0-E34E63814A0F}" destId="{D4FCBC28-494B-4C43-A4B6-B319E6226593}" srcOrd="0" destOrd="0" presId="urn:microsoft.com/office/officeart/2005/8/layout/hList3"/>
    <dgm:cxn modelId="{C007A6CE-D059-4364-93FA-2DF5A7FD27C8}" type="presOf" srcId="{4F5D60C1-D904-4DC6-AA8E-227B5E637CE9}" destId="{8045C403-43E3-46D6-9B03-EF154C1C0615}" srcOrd="0" destOrd="0" presId="urn:microsoft.com/office/officeart/2005/8/layout/hList3"/>
    <dgm:cxn modelId="{B5A1D550-EC96-49DD-9165-B0C063917627}" type="presOf" srcId="{28BF4618-06AD-40BF-B58D-DBA222D3AABA}" destId="{F498CCA2-28F2-4D45-BFFF-0B6A70AC3405}" srcOrd="0" destOrd="0" presId="urn:microsoft.com/office/officeart/2005/8/layout/hList3"/>
    <dgm:cxn modelId="{D315DE2D-AB6D-4733-9006-F165E819181E}" type="presOf" srcId="{47DA4073-CAA7-47B2-9DDE-7920B62276DB}" destId="{5CE923AB-EF4F-4BAA-825C-2A27166E3027}" srcOrd="0" destOrd="0" presId="urn:microsoft.com/office/officeart/2005/8/layout/hList3"/>
    <dgm:cxn modelId="{995E368A-5DB0-4AF1-9A3A-9F1FEDAB2D5F}" type="presParOf" srcId="{CC836F4F-F7FC-4ABC-B9CC-F30449DBF0CE}" destId="{8045C403-43E3-46D6-9B03-EF154C1C0615}" srcOrd="0" destOrd="0" presId="urn:microsoft.com/office/officeart/2005/8/layout/hList3"/>
    <dgm:cxn modelId="{DD600F74-C461-4A5D-9FC7-9013C0D606DC}" type="presParOf" srcId="{CC836F4F-F7FC-4ABC-B9CC-F30449DBF0CE}" destId="{BC1A8E49-B971-4838-A077-152405B11ECC}" srcOrd="1" destOrd="0" presId="urn:microsoft.com/office/officeart/2005/8/layout/hList3"/>
    <dgm:cxn modelId="{F9F29043-1F24-4AC0-8F5C-FCD716B5D013}" type="presParOf" srcId="{BC1A8E49-B971-4838-A077-152405B11ECC}" destId="{758AFA30-AE6F-4B61-A203-82D75A977FEA}" srcOrd="0" destOrd="0" presId="urn:microsoft.com/office/officeart/2005/8/layout/hList3"/>
    <dgm:cxn modelId="{D9780967-3EC2-49EE-9FFE-05EF30A65018}" type="presParOf" srcId="{BC1A8E49-B971-4838-A077-152405B11ECC}" destId="{F498CCA2-28F2-4D45-BFFF-0B6A70AC3405}" srcOrd="1" destOrd="0" presId="urn:microsoft.com/office/officeart/2005/8/layout/hList3"/>
    <dgm:cxn modelId="{3481FBDA-F92E-4270-A8A8-6A4FE657CB92}" type="presParOf" srcId="{BC1A8E49-B971-4838-A077-152405B11ECC}" destId="{D4FCBC28-494B-4C43-A4B6-B319E6226593}" srcOrd="2" destOrd="0" presId="urn:microsoft.com/office/officeart/2005/8/layout/hList3"/>
    <dgm:cxn modelId="{2CB8366F-32DF-4D10-93E2-29DFA3AD5619}" type="presParOf" srcId="{BC1A8E49-B971-4838-A077-152405B11ECC}" destId="{5CE923AB-EF4F-4BAA-825C-2A27166E3027}" srcOrd="3" destOrd="0" presId="urn:microsoft.com/office/officeart/2005/8/layout/hList3"/>
    <dgm:cxn modelId="{BF1A384B-246D-4AE2-8BAD-F1FF9C18EF3A}" type="presParOf" srcId="{CC836F4F-F7FC-4ABC-B9CC-F30449DBF0CE}" destId="{F6ADEF9A-4178-401F-A7F0-C9651A9FCCB8}" srcOrd="2" destOrd="0" presId="urn:microsoft.com/office/officeart/2005/8/layout/hList3"/>
  </dgm:cxnLst>
  <dgm:bg/>
  <dgm:whole/>
  <dgm:extLst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16ECF7-0828-4A9D-ACF3-0472547B4A5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A036540-2B1B-46C9-9214-A347A8F7936F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농업ㆍ상공업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1C70EA73-FE0B-4625-A3E7-07E09CF26A4F}" type="parTrans" cxnId="{EDEC022E-B9BD-460F-9B69-DE7BF072DA52}">
      <dgm:prSet/>
      <dgm:spPr/>
      <dgm:t>
        <a:bodyPr/>
        <a:lstStyle/>
        <a:p>
          <a:pPr latinLnBrk="1"/>
          <a:endParaRPr lang="ko-KR" altLang="en-US"/>
        </a:p>
      </dgm:t>
    </dgm:pt>
    <dgm:pt modelId="{6FAE262A-C339-4900-861A-B3E42725FF6B}" type="sibTrans" cxnId="{EDEC022E-B9BD-460F-9B69-DE7BF072DA52}">
      <dgm:prSet/>
      <dgm:spPr/>
      <dgm:t>
        <a:bodyPr/>
        <a:lstStyle/>
        <a:p>
          <a:pPr latinLnBrk="1"/>
          <a:endParaRPr lang="ko-KR" altLang="en-US"/>
        </a:p>
      </dgm:t>
    </dgm:pt>
    <dgm:pt modelId="{830A8869-0711-489E-8946-5D5FE9F6BD4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토지의 개간과 농업기술의 개량을 통해 생산력이 향상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이모작의 확대와 비료가 이용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98E041D8-5220-4D32-A975-9DA02EB68A56}" type="parTrans" cxnId="{991394B9-A2C2-4D4A-965F-DFAC8EC61532}">
      <dgm:prSet/>
      <dgm:spPr/>
      <dgm:t>
        <a:bodyPr/>
        <a:lstStyle/>
        <a:p>
          <a:pPr latinLnBrk="1"/>
          <a:endParaRPr lang="ko-KR" altLang="en-US"/>
        </a:p>
      </dgm:t>
    </dgm:pt>
    <dgm:pt modelId="{41AD2860-775F-4AB7-9219-7E1DD044BCFA}" type="sibTrans" cxnId="{991394B9-A2C2-4D4A-965F-DFAC8EC61532}">
      <dgm:prSet/>
      <dgm:spPr/>
      <dgm:t>
        <a:bodyPr/>
        <a:lstStyle/>
        <a:p>
          <a:pPr latinLnBrk="1"/>
          <a:endParaRPr lang="ko-KR" altLang="en-US"/>
        </a:p>
      </dgm:t>
    </dgm:pt>
    <dgm:pt modelId="{4D3E7A1F-7BC6-41F3-AA46-DC4485F945E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불교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7FCFC74D-5B67-42E2-8FF3-A87B040757A2}" type="parTrans" cxnId="{98A52F8A-3448-4B08-A88E-DBE181C81C5E}">
      <dgm:prSet/>
      <dgm:spPr/>
      <dgm:t>
        <a:bodyPr/>
        <a:lstStyle/>
        <a:p>
          <a:pPr latinLnBrk="1"/>
          <a:endParaRPr lang="ko-KR" altLang="en-US"/>
        </a:p>
      </dgm:t>
    </dgm:pt>
    <dgm:pt modelId="{DDD2DC15-5DA0-4C4B-9A64-67E18D8C329D}" type="sibTrans" cxnId="{98A52F8A-3448-4B08-A88E-DBE181C81C5E}">
      <dgm:prSet/>
      <dgm:spPr/>
      <dgm:t>
        <a:bodyPr/>
        <a:lstStyle/>
        <a:p>
          <a:pPr latinLnBrk="1"/>
          <a:endParaRPr lang="ko-KR" altLang="en-US"/>
        </a:p>
      </dgm:t>
    </dgm:pt>
    <dgm:pt modelId="{186DB906-D0CC-4443-AE31-EAD342CE44CA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문화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C3C7476C-7541-4A1C-8CE7-F52F647B8946}" type="parTrans" cxnId="{3F9E8235-49B5-49B3-BF1C-B80622B979E1}">
      <dgm:prSet/>
      <dgm:spPr/>
      <dgm:t>
        <a:bodyPr/>
        <a:lstStyle/>
        <a:p>
          <a:pPr latinLnBrk="1"/>
          <a:endParaRPr lang="ko-KR" altLang="en-US"/>
        </a:p>
      </dgm:t>
    </dgm:pt>
    <dgm:pt modelId="{151BB701-C46B-469A-BD5A-49D2C2FFAEA6}" type="sibTrans" cxnId="{3F9E8235-49B5-49B3-BF1C-B80622B979E1}">
      <dgm:prSet/>
      <dgm:spPr/>
      <dgm:t>
        <a:bodyPr/>
        <a:lstStyle/>
        <a:p>
          <a:pPr latinLnBrk="1"/>
          <a:endParaRPr lang="ko-KR" altLang="en-US"/>
        </a:p>
      </dgm:t>
    </dgm:pt>
    <dgm:pt modelId="{BC198441-FBDA-4F68-8271-FCE4C7C06677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군기물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平家物語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)․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설화집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古今著聞集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)․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수필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徒然草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) 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등이 발전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F6729395-6131-447A-86AA-74D76A3797A6}" type="parTrans" cxnId="{1815D63B-4920-49B1-A3B2-12F74BC4B05A}">
      <dgm:prSet/>
      <dgm:spPr/>
      <dgm:t>
        <a:bodyPr/>
        <a:lstStyle/>
        <a:p>
          <a:pPr latinLnBrk="1"/>
          <a:endParaRPr lang="ko-KR" altLang="en-US"/>
        </a:p>
      </dgm:t>
    </dgm:pt>
    <dgm:pt modelId="{BB69463E-3763-4EA6-8736-BE73DE82F05E}" type="sibTrans" cxnId="{1815D63B-4920-49B1-A3B2-12F74BC4B05A}">
      <dgm:prSet/>
      <dgm:spPr/>
      <dgm:t>
        <a:bodyPr/>
        <a:lstStyle/>
        <a:p>
          <a:pPr latinLnBrk="1"/>
          <a:endParaRPr lang="ko-KR" altLang="en-US"/>
        </a:p>
      </dgm:t>
    </dgm:pt>
    <dgm:pt modelId="{B5BCCA00-43FA-4A10-AEB9-E7BCB5B70266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학문도 발달하여 공가 사회에서는 고전연구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釋日本紀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), 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송학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宋學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), 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역사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愚管抄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의 편찬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A8E935DA-ACFA-4DBC-8BF0-EF141EAECDA5}" type="parTrans" cxnId="{AADD7D21-0F43-4647-B890-1A0377DDFD8B}">
      <dgm:prSet/>
      <dgm:spPr/>
      <dgm:t>
        <a:bodyPr/>
        <a:lstStyle/>
        <a:p>
          <a:pPr latinLnBrk="1"/>
          <a:endParaRPr lang="ko-KR" altLang="en-US"/>
        </a:p>
      </dgm:t>
    </dgm:pt>
    <dgm:pt modelId="{116C4A24-17F1-4C98-9358-90E3925F038E}" type="sibTrans" cxnId="{AADD7D21-0F43-4647-B890-1A0377DDFD8B}">
      <dgm:prSet/>
      <dgm:spPr/>
      <dgm:t>
        <a:bodyPr/>
        <a:lstStyle/>
        <a:p>
          <a:pPr latinLnBrk="1"/>
          <a:endParaRPr lang="ko-KR" altLang="en-US"/>
        </a:p>
      </dgm:t>
    </dgm:pt>
    <dgm:pt modelId="{CBF2F25C-2E16-4DCE-A858-1FAEFFF1036B}">
      <dgm:prSet custT="1"/>
      <dgm:spPr/>
      <dgm:t>
        <a:bodyPr/>
        <a:lstStyle/>
        <a:p>
          <a:pPr latinLnBrk="1"/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귀족적 특징을 가진 교정 불교가 아니라 서민적 특징을 가진 선종불교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94071A32-ABE4-48A8-998E-C326AE9C18CF}" type="parTrans" cxnId="{D20419EE-4D61-49B5-9140-91AA54E29F4A}">
      <dgm:prSet/>
      <dgm:spPr/>
      <dgm:t>
        <a:bodyPr/>
        <a:lstStyle/>
        <a:p>
          <a:pPr latinLnBrk="1"/>
          <a:endParaRPr lang="ko-KR" altLang="en-US"/>
        </a:p>
      </dgm:t>
    </dgm:pt>
    <dgm:pt modelId="{047A4CC8-5204-406F-AD16-5B8EA493B1C5}" type="sibTrans" cxnId="{D20419EE-4D61-49B5-9140-91AA54E29F4A}">
      <dgm:prSet/>
      <dgm:spPr/>
      <dgm:t>
        <a:bodyPr/>
        <a:lstStyle/>
        <a:p>
          <a:pPr latinLnBrk="1"/>
          <a:endParaRPr lang="ko-KR" altLang="en-US"/>
        </a:p>
      </dgm:t>
    </dgm:pt>
    <dgm:pt modelId="{63332893-4565-45A3-B89D-D36FB2803426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무가사회에서도 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가마쿠라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 막부의 역사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吾妻鏡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가 편찬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E3F11DAB-E475-4E61-9F8F-EAB6BC6154E5}" type="parTrans" cxnId="{0DABB9EA-D0B7-4C48-908D-93C9C00E4861}">
      <dgm:prSet/>
      <dgm:spPr/>
      <dgm:t>
        <a:bodyPr/>
        <a:lstStyle/>
        <a:p>
          <a:pPr latinLnBrk="1"/>
          <a:endParaRPr lang="ko-KR" altLang="en-US"/>
        </a:p>
      </dgm:t>
    </dgm:pt>
    <dgm:pt modelId="{3ACECE9C-C3C6-44C7-BD5C-053AEDE93782}" type="sibTrans" cxnId="{0DABB9EA-D0B7-4C48-908D-93C9C00E4861}">
      <dgm:prSet/>
      <dgm:spPr/>
      <dgm:t>
        <a:bodyPr/>
        <a:lstStyle/>
        <a:p>
          <a:pPr latinLnBrk="1"/>
          <a:endParaRPr lang="ko-KR" altLang="en-US"/>
        </a:p>
      </dgm:t>
    </dgm:pt>
    <dgm:pt modelId="{C0E916F1-2624-468C-8AA6-1B4852608104}">
      <dgm:prSet phldrT="[텍스트]" custT="1"/>
      <dgm:spPr/>
      <dgm:t>
        <a:bodyPr/>
        <a:lstStyle/>
        <a:p>
          <a:pPr latinLnBrk="1"/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농업생산력의 증대는 수공업과 상업의 발달을 가져옴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6D4EE209-B95C-4D31-8F63-4804F6EA161B}" type="parTrans" cxnId="{2EF84190-373B-467E-A1BB-DD6579962385}">
      <dgm:prSet/>
      <dgm:spPr/>
      <dgm:t>
        <a:bodyPr/>
        <a:lstStyle/>
        <a:p>
          <a:pPr latinLnBrk="1"/>
          <a:endParaRPr lang="ko-KR" altLang="en-US"/>
        </a:p>
      </dgm:t>
    </dgm:pt>
    <dgm:pt modelId="{A79AEF7E-EF81-40F3-91A6-5ECEA30178DE}" type="sibTrans" cxnId="{2EF84190-373B-467E-A1BB-DD6579962385}">
      <dgm:prSet/>
      <dgm:spPr/>
      <dgm:t>
        <a:bodyPr/>
        <a:lstStyle/>
        <a:p>
          <a:pPr latinLnBrk="1"/>
          <a:endParaRPr lang="ko-KR" altLang="en-US"/>
        </a:p>
      </dgm:t>
    </dgm:pt>
    <dgm:pt modelId="{9A2472B8-F635-4898-8BC1-2BD030FF2229}">
      <dgm:prSet phldrT="[텍스트]" custT="1"/>
      <dgm:spPr/>
      <dgm:t>
        <a:bodyPr/>
        <a:lstStyle/>
        <a:p>
          <a:pPr latinLnBrk="1"/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수동업자는 초기에는 주물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토기 등의 생산에 종사했으나 농업생산의 향상에 의해 농민의 생활용품도 점차 생산함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80CA906E-F03D-400C-936F-3F9B59BB87BB}" type="parTrans" cxnId="{60E1F17E-9791-4BE5-A361-B03FDFC07EB8}">
      <dgm:prSet/>
      <dgm:spPr/>
      <dgm:t>
        <a:bodyPr/>
        <a:lstStyle/>
        <a:p>
          <a:pPr latinLnBrk="1"/>
          <a:endParaRPr lang="ko-KR" altLang="en-US"/>
        </a:p>
      </dgm:t>
    </dgm:pt>
    <dgm:pt modelId="{9521001F-76E2-44ED-BFC0-AA78D70755EB}" type="sibTrans" cxnId="{60E1F17E-9791-4BE5-A361-B03FDFC07EB8}">
      <dgm:prSet/>
      <dgm:spPr/>
      <dgm:t>
        <a:bodyPr/>
        <a:lstStyle/>
        <a:p>
          <a:pPr latinLnBrk="1"/>
          <a:endParaRPr lang="ko-KR" altLang="en-US"/>
        </a:p>
      </dgm:t>
    </dgm:pt>
    <dgm:pt modelId="{0410167D-E0FB-4334-8A38-BA955CFB5F48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사원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신사의 문전에 시장이 열리게 됨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074E988B-877D-4D03-AE9F-A7E58143D13E}" type="parTrans" cxnId="{E77935E4-9794-4FFB-BBAE-6BC33B446A75}">
      <dgm:prSet/>
      <dgm:spPr/>
      <dgm:t>
        <a:bodyPr/>
        <a:lstStyle/>
        <a:p>
          <a:pPr latinLnBrk="1"/>
          <a:endParaRPr lang="ko-KR" altLang="en-US"/>
        </a:p>
      </dgm:t>
    </dgm:pt>
    <dgm:pt modelId="{26147F35-2CA3-4D4B-BDFA-677DCB601CA5}" type="sibTrans" cxnId="{E77935E4-9794-4FFB-BBAE-6BC33B446A75}">
      <dgm:prSet/>
      <dgm:spPr/>
      <dgm:t>
        <a:bodyPr/>
        <a:lstStyle/>
        <a:p>
          <a:pPr latinLnBrk="1"/>
          <a:endParaRPr lang="ko-KR" altLang="en-US"/>
        </a:p>
      </dgm:t>
    </dgm:pt>
    <dgm:pt modelId="{BCC0185A-2AB3-4287-B311-40B748E81098}">
      <dgm:prSet custT="1"/>
      <dgm:spPr/>
      <dgm:t>
        <a:bodyPr/>
        <a:lstStyle/>
        <a:p>
          <a:pPr latinLnBrk="1"/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정토종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1600" dirty="0" err="1" smtClean="0">
              <a:latin typeface="HY강B" pitchFamily="18" charset="-127"/>
              <a:ea typeface="HY강B" pitchFamily="18" charset="-127"/>
            </a:rPr>
            <a:t>정토진종</a:t>
          </a:r>
          <a:r>
            <a:rPr lang="en-US" altLang="ko-KR" sz="16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1600" dirty="0" smtClean="0">
              <a:latin typeface="HY강B" pitchFamily="18" charset="-127"/>
              <a:ea typeface="HY강B" pitchFamily="18" charset="-127"/>
            </a:rPr>
            <a:t>시종이라는 막부시대 불교 종파는 염불만으로 극락에 갈 수 있다고 주장하면서 서민들에게 쉽고 간단한 불교진리를 전파</a:t>
          </a:r>
          <a:endParaRPr lang="ko-KR" altLang="en-US" sz="1600" dirty="0">
            <a:latin typeface="HY강B" pitchFamily="18" charset="-127"/>
            <a:ea typeface="HY강B" pitchFamily="18" charset="-127"/>
          </a:endParaRPr>
        </a:p>
      </dgm:t>
    </dgm:pt>
    <dgm:pt modelId="{979C338D-3462-47AA-9FFA-919EF80FD0D1}" type="parTrans" cxnId="{91318542-BF05-4213-BF6A-F9F327A44169}">
      <dgm:prSet/>
      <dgm:spPr/>
      <dgm:t>
        <a:bodyPr/>
        <a:lstStyle/>
        <a:p>
          <a:pPr latinLnBrk="1"/>
          <a:endParaRPr lang="ko-KR" altLang="en-US"/>
        </a:p>
      </dgm:t>
    </dgm:pt>
    <dgm:pt modelId="{3D631DEF-FDF7-40FC-A07D-1D3C704767F4}" type="sibTrans" cxnId="{91318542-BF05-4213-BF6A-F9F327A44169}">
      <dgm:prSet/>
      <dgm:spPr/>
      <dgm:t>
        <a:bodyPr/>
        <a:lstStyle/>
        <a:p>
          <a:pPr latinLnBrk="1"/>
          <a:endParaRPr lang="ko-KR" altLang="en-US"/>
        </a:p>
      </dgm:t>
    </dgm:pt>
    <dgm:pt modelId="{F9CE51EB-8FD1-4DF8-93EF-80FB9FE73CFE}" type="pres">
      <dgm:prSet presAssocID="{5916ECF7-0828-4A9D-ACF3-0472547B4A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EB17F6-43BF-4498-9D21-9948C0E43A89}" type="pres">
      <dgm:prSet presAssocID="{BA036540-2B1B-46C9-9214-A347A8F7936F}" presName="parentLin" presStyleCnt="0"/>
      <dgm:spPr/>
    </dgm:pt>
    <dgm:pt modelId="{72388BA2-7CD2-45E9-A6EC-610CC496D3DC}" type="pres">
      <dgm:prSet presAssocID="{BA036540-2B1B-46C9-9214-A347A8F7936F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6FF07AF-F4C8-4759-AC08-5E3C03C67134}" type="pres">
      <dgm:prSet presAssocID="{BA036540-2B1B-46C9-9214-A347A8F793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F38A57-3DB8-413A-BBDD-8830E800DC32}" type="pres">
      <dgm:prSet presAssocID="{BA036540-2B1B-46C9-9214-A347A8F7936F}" presName="negativeSpace" presStyleCnt="0"/>
      <dgm:spPr/>
    </dgm:pt>
    <dgm:pt modelId="{F26B4A61-49A6-4742-953D-6478F2393D3E}" type="pres">
      <dgm:prSet presAssocID="{BA036540-2B1B-46C9-9214-A347A8F7936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3DA8A4-2841-4DC0-98DD-62C4F58FB7C2}" type="pres">
      <dgm:prSet presAssocID="{6FAE262A-C339-4900-861A-B3E42725FF6B}" presName="spaceBetweenRectangles" presStyleCnt="0"/>
      <dgm:spPr/>
    </dgm:pt>
    <dgm:pt modelId="{6F018D84-D701-4F67-BCC3-02AC080B8FE9}" type="pres">
      <dgm:prSet presAssocID="{4D3E7A1F-7BC6-41F3-AA46-DC4485F945E9}" presName="parentLin" presStyleCnt="0"/>
      <dgm:spPr/>
    </dgm:pt>
    <dgm:pt modelId="{33D2F3A1-0B12-4CBD-A0B5-A3CB2CA3089D}" type="pres">
      <dgm:prSet presAssocID="{4D3E7A1F-7BC6-41F3-AA46-DC4485F945E9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F661CD0-F86E-4B33-8594-3B09FBD36A60}" type="pres">
      <dgm:prSet presAssocID="{4D3E7A1F-7BC6-41F3-AA46-DC4485F945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7C2784-7BD4-4687-905B-575120170058}" type="pres">
      <dgm:prSet presAssocID="{4D3E7A1F-7BC6-41F3-AA46-DC4485F945E9}" presName="negativeSpace" presStyleCnt="0"/>
      <dgm:spPr/>
    </dgm:pt>
    <dgm:pt modelId="{DF8A543F-E858-45D1-80F0-E6F37DF65F45}" type="pres">
      <dgm:prSet presAssocID="{4D3E7A1F-7BC6-41F3-AA46-DC4485F945E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A69EB4-B48A-48C0-9BC9-C7D0BC79EFE3}" type="pres">
      <dgm:prSet presAssocID="{DDD2DC15-5DA0-4C4B-9A64-67E18D8C329D}" presName="spaceBetweenRectangles" presStyleCnt="0"/>
      <dgm:spPr/>
    </dgm:pt>
    <dgm:pt modelId="{25DEF767-0BCC-4FA5-A0FB-AE0A4F7F8F2E}" type="pres">
      <dgm:prSet presAssocID="{186DB906-D0CC-4443-AE31-EAD342CE44CA}" presName="parentLin" presStyleCnt="0"/>
      <dgm:spPr/>
    </dgm:pt>
    <dgm:pt modelId="{B5E2682E-0F34-4AF5-90EC-BB205248FB93}" type="pres">
      <dgm:prSet presAssocID="{186DB906-D0CC-4443-AE31-EAD342CE44CA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7319E0E-D26A-4377-8BAB-6E8636DD86EF}" type="pres">
      <dgm:prSet presAssocID="{186DB906-D0CC-4443-AE31-EAD342CE44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D9E3F7-3394-4A48-A011-9D8BD1CDA236}" type="pres">
      <dgm:prSet presAssocID="{186DB906-D0CC-4443-AE31-EAD342CE44CA}" presName="negativeSpace" presStyleCnt="0"/>
      <dgm:spPr/>
    </dgm:pt>
    <dgm:pt modelId="{44D1E69F-E354-476D-8778-8889FBA7ECC6}" type="pres">
      <dgm:prSet presAssocID="{186DB906-D0CC-4443-AE31-EAD342CE44C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DEC022E-B9BD-460F-9B69-DE7BF072DA52}" srcId="{5916ECF7-0828-4A9D-ACF3-0472547B4A5A}" destId="{BA036540-2B1B-46C9-9214-A347A8F7936F}" srcOrd="0" destOrd="0" parTransId="{1C70EA73-FE0B-4625-A3E7-07E09CF26A4F}" sibTransId="{6FAE262A-C339-4900-861A-B3E42725FF6B}"/>
    <dgm:cxn modelId="{AADD7D21-0F43-4647-B890-1A0377DDFD8B}" srcId="{186DB906-D0CC-4443-AE31-EAD342CE44CA}" destId="{B5BCCA00-43FA-4A10-AEB9-E7BCB5B70266}" srcOrd="1" destOrd="0" parTransId="{A8E935DA-ACFA-4DBC-8BF0-EF141EAECDA5}" sibTransId="{116C4A24-17F1-4C98-9358-90E3925F038E}"/>
    <dgm:cxn modelId="{98A52F8A-3448-4B08-A88E-DBE181C81C5E}" srcId="{5916ECF7-0828-4A9D-ACF3-0472547B4A5A}" destId="{4D3E7A1F-7BC6-41F3-AA46-DC4485F945E9}" srcOrd="1" destOrd="0" parTransId="{7FCFC74D-5B67-42E2-8FF3-A87B040757A2}" sibTransId="{DDD2DC15-5DA0-4C4B-9A64-67E18D8C329D}"/>
    <dgm:cxn modelId="{2EF84190-373B-467E-A1BB-DD6579962385}" srcId="{BA036540-2B1B-46C9-9214-A347A8F7936F}" destId="{C0E916F1-2624-468C-8AA6-1B4852608104}" srcOrd="1" destOrd="0" parTransId="{6D4EE209-B95C-4D31-8F63-4804F6EA161B}" sibTransId="{A79AEF7E-EF81-40F3-91A6-5ECEA30178DE}"/>
    <dgm:cxn modelId="{C372EF21-66BD-4E26-9E84-256FC8AC0113}" type="presOf" srcId="{4D3E7A1F-7BC6-41F3-AA46-DC4485F945E9}" destId="{33D2F3A1-0B12-4CBD-A0B5-A3CB2CA3089D}" srcOrd="0" destOrd="0" presId="urn:microsoft.com/office/officeart/2005/8/layout/list1"/>
    <dgm:cxn modelId="{1815D63B-4920-49B1-A3B2-12F74BC4B05A}" srcId="{186DB906-D0CC-4443-AE31-EAD342CE44CA}" destId="{BC198441-FBDA-4F68-8271-FCE4C7C06677}" srcOrd="0" destOrd="0" parTransId="{F6729395-6131-447A-86AA-74D76A3797A6}" sibTransId="{BB69463E-3763-4EA6-8736-BE73DE82F05E}"/>
    <dgm:cxn modelId="{60E1F17E-9791-4BE5-A361-B03FDFC07EB8}" srcId="{BA036540-2B1B-46C9-9214-A347A8F7936F}" destId="{9A2472B8-F635-4898-8BC1-2BD030FF2229}" srcOrd="2" destOrd="0" parTransId="{80CA906E-F03D-400C-936F-3F9B59BB87BB}" sibTransId="{9521001F-76E2-44ED-BFC0-AA78D70755EB}"/>
    <dgm:cxn modelId="{E77935E4-9794-4FFB-BBAE-6BC33B446A75}" srcId="{BA036540-2B1B-46C9-9214-A347A8F7936F}" destId="{0410167D-E0FB-4334-8A38-BA955CFB5F48}" srcOrd="3" destOrd="0" parTransId="{074E988B-877D-4D03-AE9F-A7E58143D13E}" sibTransId="{26147F35-2CA3-4D4B-BDFA-677DCB601CA5}"/>
    <dgm:cxn modelId="{D20419EE-4D61-49B5-9140-91AA54E29F4A}" srcId="{4D3E7A1F-7BC6-41F3-AA46-DC4485F945E9}" destId="{CBF2F25C-2E16-4DCE-A858-1FAEFFF1036B}" srcOrd="0" destOrd="0" parTransId="{94071A32-ABE4-48A8-998E-C326AE9C18CF}" sibTransId="{047A4CC8-5204-406F-AD16-5B8EA493B1C5}"/>
    <dgm:cxn modelId="{7A1B7CA3-42B5-4616-8708-3BF840D2C657}" type="presOf" srcId="{BC198441-FBDA-4F68-8271-FCE4C7C06677}" destId="{44D1E69F-E354-476D-8778-8889FBA7ECC6}" srcOrd="0" destOrd="0" presId="urn:microsoft.com/office/officeart/2005/8/layout/list1"/>
    <dgm:cxn modelId="{CDCE0A63-6731-4DFB-8221-B20078FADF3B}" type="presOf" srcId="{CBF2F25C-2E16-4DCE-A858-1FAEFFF1036B}" destId="{DF8A543F-E858-45D1-80F0-E6F37DF65F45}" srcOrd="0" destOrd="0" presId="urn:microsoft.com/office/officeart/2005/8/layout/list1"/>
    <dgm:cxn modelId="{5047B9A3-59F5-471D-BDE1-50F5C0F2A691}" type="presOf" srcId="{C0E916F1-2624-468C-8AA6-1B4852608104}" destId="{F26B4A61-49A6-4742-953D-6478F2393D3E}" srcOrd="0" destOrd="1" presId="urn:microsoft.com/office/officeart/2005/8/layout/list1"/>
    <dgm:cxn modelId="{91318542-BF05-4213-BF6A-F9F327A44169}" srcId="{4D3E7A1F-7BC6-41F3-AA46-DC4485F945E9}" destId="{BCC0185A-2AB3-4287-B311-40B748E81098}" srcOrd="1" destOrd="0" parTransId="{979C338D-3462-47AA-9FFA-919EF80FD0D1}" sibTransId="{3D631DEF-FDF7-40FC-A07D-1D3C704767F4}"/>
    <dgm:cxn modelId="{E30B48E0-E068-4115-91EF-FD9EE3C01D76}" type="presOf" srcId="{4D3E7A1F-7BC6-41F3-AA46-DC4485F945E9}" destId="{AF661CD0-F86E-4B33-8594-3B09FBD36A60}" srcOrd="1" destOrd="0" presId="urn:microsoft.com/office/officeart/2005/8/layout/list1"/>
    <dgm:cxn modelId="{A335B719-0726-4D03-9A67-F7E3D0DFE80F}" type="presOf" srcId="{BA036540-2B1B-46C9-9214-A347A8F7936F}" destId="{96FF07AF-F4C8-4759-AC08-5E3C03C67134}" srcOrd="1" destOrd="0" presId="urn:microsoft.com/office/officeart/2005/8/layout/list1"/>
    <dgm:cxn modelId="{3AB73468-6F67-4225-A370-FDAAEAE0024B}" type="presOf" srcId="{830A8869-0711-489E-8946-5D5FE9F6BD47}" destId="{F26B4A61-49A6-4742-953D-6478F2393D3E}" srcOrd="0" destOrd="0" presId="urn:microsoft.com/office/officeart/2005/8/layout/list1"/>
    <dgm:cxn modelId="{3F9E8235-49B5-49B3-BF1C-B80622B979E1}" srcId="{5916ECF7-0828-4A9D-ACF3-0472547B4A5A}" destId="{186DB906-D0CC-4443-AE31-EAD342CE44CA}" srcOrd="2" destOrd="0" parTransId="{C3C7476C-7541-4A1C-8CE7-F52F647B8946}" sibTransId="{151BB701-C46B-469A-BD5A-49D2C2FFAEA6}"/>
    <dgm:cxn modelId="{7B4944D5-043E-4932-AE0B-7AFF3E539664}" type="presOf" srcId="{BA036540-2B1B-46C9-9214-A347A8F7936F}" destId="{72388BA2-7CD2-45E9-A6EC-610CC496D3DC}" srcOrd="0" destOrd="0" presId="urn:microsoft.com/office/officeart/2005/8/layout/list1"/>
    <dgm:cxn modelId="{46A2C0D8-806E-468A-8FB8-14C1AEF4274F}" type="presOf" srcId="{186DB906-D0CC-4443-AE31-EAD342CE44CA}" destId="{97319E0E-D26A-4377-8BAB-6E8636DD86EF}" srcOrd="1" destOrd="0" presId="urn:microsoft.com/office/officeart/2005/8/layout/list1"/>
    <dgm:cxn modelId="{30F6C911-3CC0-4AB7-AB89-2C65247F95BC}" type="presOf" srcId="{63332893-4565-45A3-B89D-D36FB2803426}" destId="{44D1E69F-E354-476D-8778-8889FBA7ECC6}" srcOrd="0" destOrd="2" presId="urn:microsoft.com/office/officeart/2005/8/layout/list1"/>
    <dgm:cxn modelId="{BEF470E0-ED10-4E64-B29A-EB175D3237E5}" type="presOf" srcId="{B5BCCA00-43FA-4A10-AEB9-E7BCB5B70266}" destId="{44D1E69F-E354-476D-8778-8889FBA7ECC6}" srcOrd="0" destOrd="1" presId="urn:microsoft.com/office/officeart/2005/8/layout/list1"/>
    <dgm:cxn modelId="{0DABB9EA-D0B7-4C48-908D-93C9C00E4861}" srcId="{186DB906-D0CC-4443-AE31-EAD342CE44CA}" destId="{63332893-4565-45A3-B89D-D36FB2803426}" srcOrd="2" destOrd="0" parTransId="{E3F11DAB-E475-4E61-9F8F-EAB6BC6154E5}" sibTransId="{3ACECE9C-C3C6-44C7-BD5C-053AEDE93782}"/>
    <dgm:cxn modelId="{09ADB9E0-FFD4-4731-8914-1B51FEA1BAF3}" type="presOf" srcId="{186DB906-D0CC-4443-AE31-EAD342CE44CA}" destId="{B5E2682E-0F34-4AF5-90EC-BB205248FB93}" srcOrd="0" destOrd="0" presId="urn:microsoft.com/office/officeart/2005/8/layout/list1"/>
    <dgm:cxn modelId="{0D9E780D-F747-4575-8D4B-1ADCC5DFA1FB}" type="presOf" srcId="{9A2472B8-F635-4898-8BC1-2BD030FF2229}" destId="{F26B4A61-49A6-4742-953D-6478F2393D3E}" srcOrd="0" destOrd="2" presId="urn:microsoft.com/office/officeart/2005/8/layout/list1"/>
    <dgm:cxn modelId="{062838B7-B456-4DDE-9629-5B05656F71E1}" type="presOf" srcId="{0410167D-E0FB-4334-8A38-BA955CFB5F48}" destId="{F26B4A61-49A6-4742-953D-6478F2393D3E}" srcOrd="0" destOrd="3" presId="urn:microsoft.com/office/officeart/2005/8/layout/list1"/>
    <dgm:cxn modelId="{991394B9-A2C2-4D4A-965F-DFAC8EC61532}" srcId="{BA036540-2B1B-46C9-9214-A347A8F7936F}" destId="{830A8869-0711-489E-8946-5D5FE9F6BD47}" srcOrd="0" destOrd="0" parTransId="{98E041D8-5220-4D32-A975-9DA02EB68A56}" sibTransId="{41AD2860-775F-4AB7-9219-7E1DD044BCFA}"/>
    <dgm:cxn modelId="{ED71A50F-E4BC-435B-AD3E-4388E9CD056C}" type="presOf" srcId="{BCC0185A-2AB3-4287-B311-40B748E81098}" destId="{DF8A543F-E858-45D1-80F0-E6F37DF65F45}" srcOrd="0" destOrd="1" presId="urn:microsoft.com/office/officeart/2005/8/layout/list1"/>
    <dgm:cxn modelId="{1690E74E-4163-4392-BCAF-F0C4675EDF40}" type="presOf" srcId="{5916ECF7-0828-4A9D-ACF3-0472547B4A5A}" destId="{F9CE51EB-8FD1-4DF8-93EF-80FB9FE73CFE}" srcOrd="0" destOrd="0" presId="urn:microsoft.com/office/officeart/2005/8/layout/list1"/>
    <dgm:cxn modelId="{EABBC19C-D3E5-4809-AE01-ED246FDCC810}" type="presParOf" srcId="{F9CE51EB-8FD1-4DF8-93EF-80FB9FE73CFE}" destId="{FEEB17F6-43BF-4498-9D21-9948C0E43A89}" srcOrd="0" destOrd="0" presId="urn:microsoft.com/office/officeart/2005/8/layout/list1"/>
    <dgm:cxn modelId="{BE57A06E-519C-4D12-9B04-02F700C79268}" type="presParOf" srcId="{FEEB17F6-43BF-4498-9D21-9948C0E43A89}" destId="{72388BA2-7CD2-45E9-A6EC-610CC496D3DC}" srcOrd="0" destOrd="0" presId="urn:microsoft.com/office/officeart/2005/8/layout/list1"/>
    <dgm:cxn modelId="{3433F6AF-43B3-4B58-81B8-840C5FE6E7B8}" type="presParOf" srcId="{FEEB17F6-43BF-4498-9D21-9948C0E43A89}" destId="{96FF07AF-F4C8-4759-AC08-5E3C03C67134}" srcOrd="1" destOrd="0" presId="urn:microsoft.com/office/officeart/2005/8/layout/list1"/>
    <dgm:cxn modelId="{291B6D85-B2CC-47D1-9641-3314A25C8C38}" type="presParOf" srcId="{F9CE51EB-8FD1-4DF8-93EF-80FB9FE73CFE}" destId="{EFF38A57-3DB8-413A-BBDD-8830E800DC32}" srcOrd="1" destOrd="0" presId="urn:microsoft.com/office/officeart/2005/8/layout/list1"/>
    <dgm:cxn modelId="{4FD2360B-EAAD-44A0-9DD6-9F9F83A46FD8}" type="presParOf" srcId="{F9CE51EB-8FD1-4DF8-93EF-80FB9FE73CFE}" destId="{F26B4A61-49A6-4742-953D-6478F2393D3E}" srcOrd="2" destOrd="0" presId="urn:microsoft.com/office/officeart/2005/8/layout/list1"/>
    <dgm:cxn modelId="{384FC80C-A1C4-43E0-BFC0-97B1AB0C60A3}" type="presParOf" srcId="{F9CE51EB-8FD1-4DF8-93EF-80FB9FE73CFE}" destId="{F53DA8A4-2841-4DC0-98DD-62C4F58FB7C2}" srcOrd="3" destOrd="0" presId="urn:microsoft.com/office/officeart/2005/8/layout/list1"/>
    <dgm:cxn modelId="{9ABF863E-0AE7-4E0C-B438-6DC2B16A9E71}" type="presParOf" srcId="{F9CE51EB-8FD1-4DF8-93EF-80FB9FE73CFE}" destId="{6F018D84-D701-4F67-BCC3-02AC080B8FE9}" srcOrd="4" destOrd="0" presId="urn:microsoft.com/office/officeart/2005/8/layout/list1"/>
    <dgm:cxn modelId="{5AA04D2C-C8B1-42CC-BD93-569C6482EB6E}" type="presParOf" srcId="{6F018D84-D701-4F67-BCC3-02AC080B8FE9}" destId="{33D2F3A1-0B12-4CBD-A0B5-A3CB2CA3089D}" srcOrd="0" destOrd="0" presId="urn:microsoft.com/office/officeart/2005/8/layout/list1"/>
    <dgm:cxn modelId="{3917B4B0-4996-4B80-ACD4-5B4742E105B6}" type="presParOf" srcId="{6F018D84-D701-4F67-BCC3-02AC080B8FE9}" destId="{AF661CD0-F86E-4B33-8594-3B09FBD36A60}" srcOrd="1" destOrd="0" presId="urn:microsoft.com/office/officeart/2005/8/layout/list1"/>
    <dgm:cxn modelId="{B057A86F-CE35-4D6F-A150-56EB77ED1B5F}" type="presParOf" srcId="{F9CE51EB-8FD1-4DF8-93EF-80FB9FE73CFE}" destId="{CF7C2784-7BD4-4687-905B-575120170058}" srcOrd="5" destOrd="0" presId="urn:microsoft.com/office/officeart/2005/8/layout/list1"/>
    <dgm:cxn modelId="{B556E4D1-138D-4346-BEAA-E62DDDF156A5}" type="presParOf" srcId="{F9CE51EB-8FD1-4DF8-93EF-80FB9FE73CFE}" destId="{DF8A543F-E858-45D1-80F0-E6F37DF65F45}" srcOrd="6" destOrd="0" presId="urn:microsoft.com/office/officeart/2005/8/layout/list1"/>
    <dgm:cxn modelId="{D6EB751A-2036-4CF0-89EB-774A5B08F247}" type="presParOf" srcId="{F9CE51EB-8FD1-4DF8-93EF-80FB9FE73CFE}" destId="{4CA69EB4-B48A-48C0-9BC9-C7D0BC79EFE3}" srcOrd="7" destOrd="0" presId="urn:microsoft.com/office/officeart/2005/8/layout/list1"/>
    <dgm:cxn modelId="{1BCED77E-CD6C-497B-A902-44C233126002}" type="presParOf" srcId="{F9CE51EB-8FD1-4DF8-93EF-80FB9FE73CFE}" destId="{25DEF767-0BCC-4FA5-A0FB-AE0A4F7F8F2E}" srcOrd="8" destOrd="0" presId="urn:microsoft.com/office/officeart/2005/8/layout/list1"/>
    <dgm:cxn modelId="{30920CB3-0505-4715-BB24-14613AFDB8F5}" type="presParOf" srcId="{25DEF767-0BCC-4FA5-A0FB-AE0A4F7F8F2E}" destId="{B5E2682E-0F34-4AF5-90EC-BB205248FB93}" srcOrd="0" destOrd="0" presId="urn:microsoft.com/office/officeart/2005/8/layout/list1"/>
    <dgm:cxn modelId="{0DE6C10F-5F4F-4251-A9FD-A9D3652B9688}" type="presParOf" srcId="{25DEF767-0BCC-4FA5-A0FB-AE0A4F7F8F2E}" destId="{97319E0E-D26A-4377-8BAB-6E8636DD86EF}" srcOrd="1" destOrd="0" presId="urn:microsoft.com/office/officeart/2005/8/layout/list1"/>
    <dgm:cxn modelId="{65F94012-9E7B-44DD-AA60-DE86FC73FAE8}" type="presParOf" srcId="{F9CE51EB-8FD1-4DF8-93EF-80FB9FE73CFE}" destId="{0AD9E3F7-3394-4A48-A011-9D8BD1CDA236}" srcOrd="9" destOrd="0" presId="urn:microsoft.com/office/officeart/2005/8/layout/list1"/>
    <dgm:cxn modelId="{43CA1BD2-72FD-411E-B3BC-A62F024E6C52}" type="presParOf" srcId="{F9CE51EB-8FD1-4DF8-93EF-80FB9FE73CFE}" destId="{44D1E69F-E354-476D-8778-8889FBA7ECC6}" srcOrd="10" destOrd="0" presId="urn:microsoft.com/office/officeart/2005/8/layout/list1"/>
  </dgm:cxnLst>
  <dgm:bg/>
  <dgm:whole/>
  <dgm:extLst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3BB5B5-A8BA-4D95-B0C4-52FCE86A5DE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418F4469-CA40-4EF8-AF40-4225B1761578}">
      <dgm:prSet phldrT="[텍스트]" custT="1"/>
      <dgm:spPr/>
      <dgm:t>
        <a:bodyPr/>
        <a:lstStyle/>
        <a:p>
          <a:pPr algn="ctr"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1268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에 쿠빌라이는 고려를 통하여 사절을 보내 통호의 뜻을 전하고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입공을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요구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29BB343E-9D48-4A30-95AE-26D4E7C43BF0}" type="parTrans" cxnId="{79F450B1-3866-4BC4-B5F4-019F3A47B718}">
      <dgm:prSet/>
      <dgm:spPr/>
      <dgm:t>
        <a:bodyPr/>
        <a:lstStyle/>
        <a:p>
          <a:pPr latinLnBrk="1"/>
          <a:endParaRPr lang="ko-KR" altLang="en-US"/>
        </a:p>
      </dgm:t>
    </dgm:pt>
    <dgm:pt modelId="{8D9549FA-72D6-4089-99A2-F5F0594ECE4F}" type="sibTrans" cxnId="{79F450B1-3866-4BC4-B5F4-019F3A47B718}">
      <dgm:prSet/>
      <dgm:spPr/>
      <dgm:t>
        <a:bodyPr/>
        <a:lstStyle/>
        <a:p>
          <a:pPr latinLnBrk="1"/>
          <a:endParaRPr lang="ko-KR" altLang="en-US"/>
        </a:p>
      </dgm:t>
    </dgm:pt>
    <dgm:pt modelId="{8A2D8B22-A8BE-4044-A9F9-EAC0A87AEC91}">
      <dgm:prSet phldrT="[텍스트]" custT="1"/>
      <dgm:spPr/>
      <dgm:t>
        <a:bodyPr/>
        <a:lstStyle/>
        <a:p>
          <a:pPr algn="ctr" latinLnBrk="1"/>
          <a:r>
            <a:rPr lang="en-US" sz="2000" dirty="0" err="1" smtClean="0">
              <a:latin typeface="HY강B" pitchFamily="18" charset="-127"/>
              <a:ea typeface="HY강B" pitchFamily="18" charset="-127"/>
            </a:rPr>
            <a:t>당시</a:t>
          </a:r>
          <a:r>
            <a:rPr 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sz="2000" dirty="0" err="1" smtClean="0">
              <a:latin typeface="HY강B" pitchFamily="18" charset="-127"/>
              <a:ea typeface="HY강B" pitchFamily="18" charset="-127"/>
            </a:rPr>
            <a:t>싯켄이었던</a:t>
          </a:r>
          <a:r>
            <a:rPr 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sz="2000" dirty="0" err="1" smtClean="0">
              <a:latin typeface="HY강B" pitchFamily="18" charset="-127"/>
              <a:ea typeface="HY강B" pitchFamily="18" charset="-127"/>
            </a:rPr>
            <a:t>호죠</a:t>
          </a:r>
          <a:r>
            <a:rPr 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sz="2000" dirty="0" err="1" smtClean="0">
              <a:latin typeface="HY강B" pitchFamily="18" charset="-127"/>
              <a:ea typeface="HY강B" pitchFamily="18" charset="-127"/>
            </a:rPr>
            <a:t>토키무네는</a:t>
          </a:r>
          <a:r>
            <a:rPr 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sz="2000" dirty="0" err="1" smtClean="0">
              <a:latin typeface="HY강B" pitchFamily="18" charset="-127"/>
              <a:ea typeface="HY강B" pitchFamily="18" charset="-127"/>
            </a:rPr>
            <a:t>이를</a:t>
          </a:r>
          <a:r>
            <a:rPr 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sz="2000" dirty="0" err="1" smtClean="0">
              <a:latin typeface="HY강B" pitchFamily="18" charset="-127"/>
              <a:ea typeface="HY강B" pitchFamily="18" charset="-127"/>
            </a:rPr>
            <a:t>거부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56EF1BE0-E0DE-410E-BE10-6F9D97C1D4EF}" type="parTrans" cxnId="{C26FA069-BEB9-41DA-8B15-8C98D96F6D74}">
      <dgm:prSet/>
      <dgm:spPr/>
      <dgm:t>
        <a:bodyPr/>
        <a:lstStyle/>
        <a:p>
          <a:pPr latinLnBrk="1"/>
          <a:endParaRPr lang="ko-KR" altLang="en-US"/>
        </a:p>
      </dgm:t>
    </dgm:pt>
    <dgm:pt modelId="{0FEC9334-5DFD-45E6-87D2-65B49B4761AF}" type="sibTrans" cxnId="{C26FA069-BEB9-41DA-8B15-8C98D96F6D74}">
      <dgm:prSet/>
      <dgm:spPr/>
      <dgm:t>
        <a:bodyPr/>
        <a:lstStyle/>
        <a:p>
          <a:pPr latinLnBrk="1"/>
          <a:endParaRPr lang="ko-KR" altLang="en-US"/>
        </a:p>
      </dgm:t>
    </dgm:pt>
    <dgm:pt modelId="{3B305EE8-5A67-46FE-8043-1BEBEBA31E61}">
      <dgm:prSet phldrT="[텍스트]" custT="1"/>
      <dgm:spPr/>
      <dgm:t>
        <a:bodyPr/>
        <a:lstStyle/>
        <a:p>
          <a:pPr algn="ctr"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분노한 원은 고려와 연합군을 만들어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1274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큐슈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북부를 침략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E30DDAE4-5F2F-4BF8-8F9F-66A0F7F73A5F}" type="parTrans" cxnId="{F6E9D9AB-28FE-454F-B886-867FE0AC0B64}">
      <dgm:prSet/>
      <dgm:spPr/>
      <dgm:t>
        <a:bodyPr/>
        <a:lstStyle/>
        <a:p>
          <a:pPr latinLnBrk="1"/>
          <a:endParaRPr lang="ko-KR" altLang="en-US"/>
        </a:p>
      </dgm:t>
    </dgm:pt>
    <dgm:pt modelId="{C5E6DF2B-0BC1-4279-AD83-E0BE747D8128}" type="sibTrans" cxnId="{F6E9D9AB-28FE-454F-B886-867FE0AC0B64}">
      <dgm:prSet/>
      <dgm:spPr/>
      <dgm:t>
        <a:bodyPr/>
        <a:lstStyle/>
        <a:p>
          <a:pPr latinLnBrk="1"/>
          <a:endParaRPr lang="ko-KR" altLang="en-US"/>
        </a:p>
      </dgm:t>
    </dgm:pt>
    <dgm:pt modelId="{DBFF5BFC-4439-4C27-B402-3931C81E712A}">
      <dgm:prSet phldrT="[텍스트]" custT="1"/>
      <dgm:spPr/>
      <dgm:t>
        <a:bodyPr/>
        <a:lstStyle/>
        <a:p>
          <a:pPr algn="ctr"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원군의 화약과 집단전법에 일본군은 고전하였으나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때마침 태풍이 불어 원군이 물러감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</dgm:t>
    </dgm:pt>
    <dgm:pt modelId="{FDC1EA75-3833-4122-95C8-D4EAEC6F4916}" type="parTrans" cxnId="{258FEE16-EC3D-4261-83D4-FB331DB6F84B}">
      <dgm:prSet/>
      <dgm:spPr/>
      <dgm:t>
        <a:bodyPr/>
        <a:lstStyle/>
        <a:p>
          <a:pPr latinLnBrk="1"/>
          <a:endParaRPr lang="ko-KR" altLang="en-US"/>
        </a:p>
      </dgm:t>
    </dgm:pt>
    <dgm:pt modelId="{8D8746C2-9C88-4208-A927-ACC3BBCDB131}" type="sibTrans" cxnId="{258FEE16-EC3D-4261-83D4-FB331DB6F84B}">
      <dgm:prSet/>
      <dgm:spPr/>
      <dgm:t>
        <a:bodyPr/>
        <a:lstStyle/>
        <a:p>
          <a:pPr latinLnBrk="1"/>
          <a:endParaRPr lang="ko-KR" altLang="en-US"/>
        </a:p>
      </dgm:t>
    </dgm:pt>
    <dgm:pt modelId="{DF1AAF7E-1811-40B5-B135-28EDEF3F1BB2}">
      <dgm:prSet phldrT="[텍스트]" custT="1"/>
      <dgm:spPr/>
      <dgm:t>
        <a:bodyPr/>
        <a:lstStyle/>
        <a:p>
          <a:pPr algn="ctr"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그 후 원은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남송을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멸망시키고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1281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 다시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큐슈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북부에 침입하였으나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일본군의 분전과 태풍으로 다시 패퇴함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51A84E04-BE47-4494-A563-189D0BA88FC1}" type="parTrans" cxnId="{028E6179-4727-47A7-8376-96A6D1A447FF}">
      <dgm:prSet/>
      <dgm:spPr/>
      <dgm:t>
        <a:bodyPr/>
        <a:lstStyle/>
        <a:p>
          <a:pPr latinLnBrk="1"/>
          <a:endParaRPr lang="ko-KR" altLang="en-US"/>
        </a:p>
      </dgm:t>
    </dgm:pt>
    <dgm:pt modelId="{5E052A0A-A739-42F4-A4E4-0FF44D1D18BB}" type="sibTrans" cxnId="{028E6179-4727-47A7-8376-96A6D1A447FF}">
      <dgm:prSet/>
      <dgm:spPr/>
      <dgm:t>
        <a:bodyPr/>
        <a:lstStyle/>
        <a:p>
          <a:pPr latinLnBrk="1"/>
          <a:endParaRPr lang="ko-KR" altLang="en-US"/>
        </a:p>
      </dgm:t>
    </dgm:pt>
    <dgm:pt modelId="{B400409B-5F4F-438F-ADCB-A781194628E0}" type="pres">
      <dgm:prSet presAssocID="{2E3BB5B5-A8BA-4D95-B0C4-52FCE86A5DE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94FA7C-92C6-47F7-BE9F-EDADFB293C7E}" type="pres">
      <dgm:prSet presAssocID="{2E3BB5B5-A8BA-4D95-B0C4-52FCE86A5DED}" presName="dummyMaxCanvas" presStyleCnt="0">
        <dgm:presLayoutVars/>
      </dgm:prSet>
      <dgm:spPr/>
    </dgm:pt>
    <dgm:pt modelId="{9EA260E0-7DB5-44A1-A0AA-31E2D07CB193}" type="pres">
      <dgm:prSet presAssocID="{2E3BB5B5-A8BA-4D95-B0C4-52FCE86A5DE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47D87A-D44C-49F8-9227-990D57FBBEB0}" type="pres">
      <dgm:prSet presAssocID="{2E3BB5B5-A8BA-4D95-B0C4-52FCE86A5DE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56F612-076F-436B-BA40-D87C46C5166B}" type="pres">
      <dgm:prSet presAssocID="{2E3BB5B5-A8BA-4D95-B0C4-52FCE86A5DE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F5903B-EC61-4C61-A136-1521952BD7E5}" type="pres">
      <dgm:prSet presAssocID="{2E3BB5B5-A8BA-4D95-B0C4-52FCE86A5DE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8F4ED3-327B-4DA4-99F7-D6E44B76FE9B}" type="pres">
      <dgm:prSet presAssocID="{2E3BB5B5-A8BA-4D95-B0C4-52FCE86A5DE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E722CB-D0C9-4A08-9E1F-39A27B57B65D}" type="pres">
      <dgm:prSet presAssocID="{2E3BB5B5-A8BA-4D95-B0C4-52FCE86A5DE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58533B-B573-4FFC-9EC5-B0DEAD4E70E6}" type="pres">
      <dgm:prSet presAssocID="{2E3BB5B5-A8BA-4D95-B0C4-52FCE86A5DE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184215-0F26-4299-AA16-020F662CCCD5}" type="pres">
      <dgm:prSet presAssocID="{2E3BB5B5-A8BA-4D95-B0C4-52FCE86A5DE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0E8EF5-5CDE-4BC6-8D97-97F8D7D2BD77}" type="pres">
      <dgm:prSet presAssocID="{2E3BB5B5-A8BA-4D95-B0C4-52FCE86A5DE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5BEE0D-0653-4898-8AF7-5621FBC44124}" type="pres">
      <dgm:prSet presAssocID="{2E3BB5B5-A8BA-4D95-B0C4-52FCE86A5DE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3B6418-9DB6-46EA-BF3F-E32B8E1D5B9A}" type="pres">
      <dgm:prSet presAssocID="{2E3BB5B5-A8BA-4D95-B0C4-52FCE86A5DE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1C84BB-8CDA-43A6-B9F7-885C346D1CAF}" type="pres">
      <dgm:prSet presAssocID="{2E3BB5B5-A8BA-4D95-B0C4-52FCE86A5DE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8B83C5-837D-4615-BCAF-627994486306}" type="pres">
      <dgm:prSet presAssocID="{2E3BB5B5-A8BA-4D95-B0C4-52FCE86A5DE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89D3C2-9E52-4C47-9B12-904AD5947199}" type="pres">
      <dgm:prSet presAssocID="{2E3BB5B5-A8BA-4D95-B0C4-52FCE86A5DE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CEF56AD-E61F-4864-848B-2D18DE1C2757}" type="presOf" srcId="{DBFF5BFC-4439-4C27-B402-3931C81E712A}" destId="{3A8B83C5-837D-4615-BCAF-627994486306}" srcOrd="1" destOrd="0" presId="urn:microsoft.com/office/officeart/2005/8/layout/vProcess5"/>
    <dgm:cxn modelId="{C26FA069-BEB9-41DA-8B15-8C98D96F6D74}" srcId="{2E3BB5B5-A8BA-4D95-B0C4-52FCE86A5DED}" destId="{8A2D8B22-A8BE-4044-A9F9-EAC0A87AEC91}" srcOrd="1" destOrd="0" parTransId="{56EF1BE0-E0DE-410E-BE10-6F9D97C1D4EF}" sibTransId="{0FEC9334-5DFD-45E6-87D2-65B49B4761AF}"/>
    <dgm:cxn modelId="{F662AEBB-D4C0-456C-9FCF-2183DD32CEA8}" type="presOf" srcId="{8D9549FA-72D6-4089-99A2-F5F0594ECE4F}" destId="{80E722CB-D0C9-4A08-9E1F-39A27B57B65D}" srcOrd="0" destOrd="0" presId="urn:microsoft.com/office/officeart/2005/8/layout/vProcess5"/>
    <dgm:cxn modelId="{79F450B1-3866-4BC4-B5F4-019F3A47B718}" srcId="{2E3BB5B5-A8BA-4D95-B0C4-52FCE86A5DED}" destId="{418F4469-CA40-4EF8-AF40-4225B1761578}" srcOrd="0" destOrd="0" parTransId="{29BB343E-9D48-4A30-95AE-26D4E7C43BF0}" sibTransId="{8D9549FA-72D6-4089-99A2-F5F0594ECE4F}"/>
    <dgm:cxn modelId="{6DA1AD9C-D32C-4365-B852-F37E9D00D9B7}" type="presOf" srcId="{DBFF5BFC-4439-4C27-B402-3931C81E712A}" destId="{96F5903B-EC61-4C61-A136-1521952BD7E5}" srcOrd="0" destOrd="0" presId="urn:microsoft.com/office/officeart/2005/8/layout/vProcess5"/>
    <dgm:cxn modelId="{E1F792DD-1ADE-4714-8519-8220A32A6FF0}" type="presOf" srcId="{8D8746C2-9C88-4208-A927-ACC3BBCDB131}" destId="{DD0E8EF5-5CDE-4BC6-8D97-97F8D7D2BD77}" srcOrd="0" destOrd="0" presId="urn:microsoft.com/office/officeart/2005/8/layout/vProcess5"/>
    <dgm:cxn modelId="{278D6D69-30C2-437E-84C9-31D53697E65D}" type="presOf" srcId="{2E3BB5B5-A8BA-4D95-B0C4-52FCE86A5DED}" destId="{B400409B-5F4F-438F-ADCB-A781194628E0}" srcOrd="0" destOrd="0" presId="urn:microsoft.com/office/officeart/2005/8/layout/vProcess5"/>
    <dgm:cxn modelId="{F963F695-87A3-47D6-8FD2-D2A40B180366}" type="presOf" srcId="{C5E6DF2B-0BC1-4279-AD83-E0BE747D8128}" destId="{84184215-0F26-4299-AA16-020F662CCCD5}" srcOrd="0" destOrd="0" presId="urn:microsoft.com/office/officeart/2005/8/layout/vProcess5"/>
    <dgm:cxn modelId="{48A014A8-8361-4405-A148-32FBADCBF4D9}" type="presOf" srcId="{8A2D8B22-A8BE-4044-A9F9-EAC0A87AEC91}" destId="{093B6418-9DB6-46EA-BF3F-E32B8E1D5B9A}" srcOrd="1" destOrd="0" presId="urn:microsoft.com/office/officeart/2005/8/layout/vProcess5"/>
    <dgm:cxn modelId="{3DF25CEF-A412-4319-91E5-07845AB6C9DD}" type="presOf" srcId="{418F4469-CA40-4EF8-AF40-4225B1761578}" destId="{9EA260E0-7DB5-44A1-A0AA-31E2D07CB193}" srcOrd="0" destOrd="0" presId="urn:microsoft.com/office/officeart/2005/8/layout/vProcess5"/>
    <dgm:cxn modelId="{57022F55-540C-489D-860E-25C4B8B67CA5}" type="presOf" srcId="{418F4469-CA40-4EF8-AF40-4225B1761578}" destId="{545BEE0D-0653-4898-8AF7-5621FBC44124}" srcOrd="1" destOrd="0" presId="urn:microsoft.com/office/officeart/2005/8/layout/vProcess5"/>
    <dgm:cxn modelId="{F6E9D9AB-28FE-454F-B886-867FE0AC0B64}" srcId="{2E3BB5B5-A8BA-4D95-B0C4-52FCE86A5DED}" destId="{3B305EE8-5A67-46FE-8043-1BEBEBA31E61}" srcOrd="2" destOrd="0" parTransId="{E30DDAE4-5F2F-4BF8-8F9F-66A0F7F73A5F}" sibTransId="{C5E6DF2B-0BC1-4279-AD83-E0BE747D8128}"/>
    <dgm:cxn modelId="{6258D60F-C920-4631-8501-D5B162211640}" type="presOf" srcId="{DF1AAF7E-1811-40B5-B135-28EDEF3F1BB2}" destId="{4C8F4ED3-327B-4DA4-99F7-D6E44B76FE9B}" srcOrd="0" destOrd="0" presId="urn:microsoft.com/office/officeart/2005/8/layout/vProcess5"/>
    <dgm:cxn modelId="{DD036ED3-B401-440E-81A0-EFE318EC28B0}" type="presOf" srcId="{3B305EE8-5A67-46FE-8043-1BEBEBA31E61}" destId="{791C84BB-8CDA-43A6-B9F7-885C346D1CAF}" srcOrd="1" destOrd="0" presId="urn:microsoft.com/office/officeart/2005/8/layout/vProcess5"/>
    <dgm:cxn modelId="{441FC32A-E35F-448C-8E6E-725D2FF3CE0D}" type="presOf" srcId="{8A2D8B22-A8BE-4044-A9F9-EAC0A87AEC91}" destId="{4F47D87A-D44C-49F8-9227-990D57FBBEB0}" srcOrd="0" destOrd="0" presId="urn:microsoft.com/office/officeart/2005/8/layout/vProcess5"/>
    <dgm:cxn modelId="{028E6179-4727-47A7-8376-96A6D1A447FF}" srcId="{2E3BB5B5-A8BA-4D95-B0C4-52FCE86A5DED}" destId="{DF1AAF7E-1811-40B5-B135-28EDEF3F1BB2}" srcOrd="4" destOrd="0" parTransId="{51A84E04-BE47-4494-A563-189D0BA88FC1}" sibTransId="{5E052A0A-A739-42F4-A4E4-0FF44D1D18BB}"/>
    <dgm:cxn modelId="{B7ED2C92-5ECA-4C42-892E-4069BBD589B3}" type="presOf" srcId="{0FEC9334-5DFD-45E6-87D2-65B49B4761AF}" destId="{1B58533B-B573-4FFC-9EC5-B0DEAD4E70E6}" srcOrd="0" destOrd="0" presId="urn:microsoft.com/office/officeart/2005/8/layout/vProcess5"/>
    <dgm:cxn modelId="{258FEE16-EC3D-4261-83D4-FB331DB6F84B}" srcId="{2E3BB5B5-A8BA-4D95-B0C4-52FCE86A5DED}" destId="{DBFF5BFC-4439-4C27-B402-3931C81E712A}" srcOrd="3" destOrd="0" parTransId="{FDC1EA75-3833-4122-95C8-D4EAEC6F4916}" sibTransId="{8D8746C2-9C88-4208-A927-ACC3BBCDB131}"/>
    <dgm:cxn modelId="{AC5F08F7-6D44-4134-820A-713FEC2079FE}" type="presOf" srcId="{3B305EE8-5A67-46FE-8043-1BEBEBA31E61}" destId="{8856F612-076F-436B-BA40-D87C46C5166B}" srcOrd="0" destOrd="0" presId="urn:microsoft.com/office/officeart/2005/8/layout/vProcess5"/>
    <dgm:cxn modelId="{035891E9-D752-4159-A6CE-07D3120D3728}" type="presOf" srcId="{DF1AAF7E-1811-40B5-B135-28EDEF3F1BB2}" destId="{9989D3C2-9E52-4C47-9B12-904AD5947199}" srcOrd="1" destOrd="0" presId="urn:microsoft.com/office/officeart/2005/8/layout/vProcess5"/>
    <dgm:cxn modelId="{0775325E-AAE6-41DE-8A71-FE7533C94E05}" type="presParOf" srcId="{B400409B-5F4F-438F-ADCB-A781194628E0}" destId="{4494FA7C-92C6-47F7-BE9F-EDADFB293C7E}" srcOrd="0" destOrd="0" presId="urn:microsoft.com/office/officeart/2005/8/layout/vProcess5"/>
    <dgm:cxn modelId="{8829C6AC-916E-4E05-95F3-969578B3CE05}" type="presParOf" srcId="{B400409B-5F4F-438F-ADCB-A781194628E0}" destId="{9EA260E0-7DB5-44A1-A0AA-31E2D07CB193}" srcOrd="1" destOrd="0" presId="urn:microsoft.com/office/officeart/2005/8/layout/vProcess5"/>
    <dgm:cxn modelId="{D17BB235-385A-470C-9942-DF7C606C5BC0}" type="presParOf" srcId="{B400409B-5F4F-438F-ADCB-A781194628E0}" destId="{4F47D87A-D44C-49F8-9227-990D57FBBEB0}" srcOrd="2" destOrd="0" presId="urn:microsoft.com/office/officeart/2005/8/layout/vProcess5"/>
    <dgm:cxn modelId="{BB3402D8-A21B-4EE1-A481-F0B9E23E7DC4}" type="presParOf" srcId="{B400409B-5F4F-438F-ADCB-A781194628E0}" destId="{8856F612-076F-436B-BA40-D87C46C5166B}" srcOrd="3" destOrd="0" presId="urn:microsoft.com/office/officeart/2005/8/layout/vProcess5"/>
    <dgm:cxn modelId="{8E3E1847-5630-4458-A639-EAE2072BC8D8}" type="presParOf" srcId="{B400409B-5F4F-438F-ADCB-A781194628E0}" destId="{96F5903B-EC61-4C61-A136-1521952BD7E5}" srcOrd="4" destOrd="0" presId="urn:microsoft.com/office/officeart/2005/8/layout/vProcess5"/>
    <dgm:cxn modelId="{435D1258-D17A-482B-8E1E-D19F3143138C}" type="presParOf" srcId="{B400409B-5F4F-438F-ADCB-A781194628E0}" destId="{4C8F4ED3-327B-4DA4-99F7-D6E44B76FE9B}" srcOrd="5" destOrd="0" presId="urn:microsoft.com/office/officeart/2005/8/layout/vProcess5"/>
    <dgm:cxn modelId="{1CC806AA-329A-4FD5-A849-6D80D8662A67}" type="presParOf" srcId="{B400409B-5F4F-438F-ADCB-A781194628E0}" destId="{80E722CB-D0C9-4A08-9E1F-39A27B57B65D}" srcOrd="6" destOrd="0" presId="urn:microsoft.com/office/officeart/2005/8/layout/vProcess5"/>
    <dgm:cxn modelId="{0AD7330B-FF51-4D4A-AE04-B309D335A663}" type="presParOf" srcId="{B400409B-5F4F-438F-ADCB-A781194628E0}" destId="{1B58533B-B573-4FFC-9EC5-B0DEAD4E70E6}" srcOrd="7" destOrd="0" presId="urn:microsoft.com/office/officeart/2005/8/layout/vProcess5"/>
    <dgm:cxn modelId="{0EB47D02-0C95-432D-A46D-F367FA162A29}" type="presParOf" srcId="{B400409B-5F4F-438F-ADCB-A781194628E0}" destId="{84184215-0F26-4299-AA16-020F662CCCD5}" srcOrd="8" destOrd="0" presId="urn:microsoft.com/office/officeart/2005/8/layout/vProcess5"/>
    <dgm:cxn modelId="{867765C7-4FE4-4F5F-8965-3FCF95FFD286}" type="presParOf" srcId="{B400409B-5F4F-438F-ADCB-A781194628E0}" destId="{DD0E8EF5-5CDE-4BC6-8D97-97F8D7D2BD77}" srcOrd="9" destOrd="0" presId="urn:microsoft.com/office/officeart/2005/8/layout/vProcess5"/>
    <dgm:cxn modelId="{5B1BA541-DBD2-4FE0-AB2B-93D195205A67}" type="presParOf" srcId="{B400409B-5F4F-438F-ADCB-A781194628E0}" destId="{545BEE0D-0653-4898-8AF7-5621FBC44124}" srcOrd="10" destOrd="0" presId="urn:microsoft.com/office/officeart/2005/8/layout/vProcess5"/>
    <dgm:cxn modelId="{6FBDC380-9C37-4626-85D6-CB3C780EE403}" type="presParOf" srcId="{B400409B-5F4F-438F-ADCB-A781194628E0}" destId="{093B6418-9DB6-46EA-BF3F-E32B8E1D5B9A}" srcOrd="11" destOrd="0" presId="urn:microsoft.com/office/officeart/2005/8/layout/vProcess5"/>
    <dgm:cxn modelId="{3EEA40B0-1B74-45AC-A992-83D7008096EF}" type="presParOf" srcId="{B400409B-5F4F-438F-ADCB-A781194628E0}" destId="{791C84BB-8CDA-43A6-B9F7-885C346D1CAF}" srcOrd="12" destOrd="0" presId="urn:microsoft.com/office/officeart/2005/8/layout/vProcess5"/>
    <dgm:cxn modelId="{B8358C67-A2FD-477D-B7B0-34689A92A9B2}" type="presParOf" srcId="{B400409B-5F4F-438F-ADCB-A781194628E0}" destId="{3A8B83C5-837D-4615-BCAF-627994486306}" srcOrd="13" destOrd="0" presId="urn:microsoft.com/office/officeart/2005/8/layout/vProcess5"/>
    <dgm:cxn modelId="{D55C661B-D1A6-41E7-AE0F-867CBC8CFC9F}" type="presParOf" srcId="{B400409B-5F4F-438F-ADCB-A781194628E0}" destId="{9989D3C2-9E52-4C47-9B12-904AD5947199}" srcOrd="14" destOrd="0" presId="urn:microsoft.com/office/officeart/2005/8/layout/vProcess5"/>
  </dgm:cxnLst>
  <dgm:bg/>
  <dgm:whole/>
  <dgm:extLst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80266D-3C2B-46A2-87E0-1E5511C26BFA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C58CBAC-C9C6-4FFB-AD17-7B33354615CE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HY강B" pitchFamily="18" charset="-127"/>
              <a:ea typeface="HY강B" pitchFamily="18" charset="-127"/>
            </a:rPr>
            <a:t>막부 권한 확대</a:t>
          </a:r>
          <a:endParaRPr lang="ko-KR" altLang="en-US" sz="2400" b="1" dirty="0">
            <a:latin typeface="HY강B" pitchFamily="18" charset="-127"/>
            <a:ea typeface="HY강B" pitchFamily="18" charset="-127"/>
          </a:endParaRPr>
        </a:p>
      </dgm:t>
    </dgm:pt>
    <dgm:pt modelId="{F18FABED-831E-4C32-8CAA-03EF1D841DD9}" type="parTrans" cxnId="{EAD87E81-1ADD-4AB6-A4B8-FDD8E7E253E8}">
      <dgm:prSet/>
      <dgm:spPr/>
      <dgm:t>
        <a:bodyPr/>
        <a:lstStyle/>
        <a:p>
          <a:pPr latinLnBrk="1"/>
          <a:endParaRPr lang="ko-KR" altLang="en-US"/>
        </a:p>
      </dgm:t>
    </dgm:pt>
    <dgm:pt modelId="{66A57968-CD58-4A78-B6B4-E76C91CB0574}" type="sibTrans" cxnId="{EAD87E81-1ADD-4AB6-A4B8-FDD8E7E253E8}">
      <dgm:prSet/>
      <dgm:spPr/>
      <dgm:t>
        <a:bodyPr/>
        <a:lstStyle/>
        <a:p>
          <a:pPr latinLnBrk="1"/>
          <a:endParaRPr lang="ko-KR" altLang="en-US"/>
        </a:p>
      </dgm:t>
    </dgm:pt>
    <dgm:pt modelId="{A25BAA78-076B-4BBF-90BF-C45FBBAB8F43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공령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公領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)․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장원으로부터 병사와 군용물자를 징발할 수 있는 권한을 조정으로부터 획득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2443A2B9-A9D5-4615-9BDE-3933E9FBFA23}" type="parTrans" cxnId="{F0FCD282-EB93-4774-9478-36FDE4D66929}">
      <dgm:prSet/>
      <dgm:spPr/>
      <dgm:t>
        <a:bodyPr/>
        <a:lstStyle/>
        <a:p>
          <a:pPr latinLnBrk="1"/>
          <a:endParaRPr lang="ko-KR" altLang="en-US"/>
        </a:p>
      </dgm:t>
    </dgm:pt>
    <dgm:pt modelId="{68D981AB-10C1-42D4-B87B-2EAF1553BF96}" type="sibTrans" cxnId="{F0FCD282-EB93-4774-9478-36FDE4D66929}">
      <dgm:prSet/>
      <dgm:spPr/>
      <dgm:t>
        <a:bodyPr/>
        <a:lstStyle/>
        <a:p>
          <a:pPr latinLnBrk="1"/>
          <a:endParaRPr lang="ko-KR" altLang="en-US"/>
        </a:p>
      </dgm:t>
    </dgm:pt>
    <dgm:pt modelId="{9D9388DA-276C-4C64-B60E-3FDF85964BCE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독재체제를 통해 전국 지배를 강화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2DCDCFE6-5DA2-480B-8C12-89592CAACBF0}" type="parTrans" cxnId="{5A20555D-2A3E-4327-AF05-5686C6358B72}">
      <dgm:prSet/>
      <dgm:spPr/>
      <dgm:t>
        <a:bodyPr/>
        <a:lstStyle/>
        <a:p>
          <a:pPr latinLnBrk="1"/>
          <a:endParaRPr lang="ko-KR" altLang="en-US"/>
        </a:p>
      </dgm:t>
    </dgm:pt>
    <dgm:pt modelId="{08B116F8-B30C-4D10-A04B-202E917600EF}" type="sibTrans" cxnId="{5A20555D-2A3E-4327-AF05-5686C6358B72}">
      <dgm:prSet/>
      <dgm:spPr/>
      <dgm:t>
        <a:bodyPr/>
        <a:lstStyle/>
        <a:p>
          <a:pPr latinLnBrk="1"/>
          <a:endParaRPr lang="ko-KR" altLang="en-US"/>
        </a:p>
      </dgm:t>
    </dgm:pt>
    <dgm:pt modelId="{92358116-60EB-4079-BF6A-D9D8B743FA0D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>
              <a:latin typeface="HY강B" pitchFamily="18" charset="-127"/>
              <a:ea typeface="HY강B" pitchFamily="18" charset="-127"/>
            </a:rPr>
            <a:t>고케닌</a:t>
          </a:r>
          <a:r>
            <a:rPr lang="ko-KR" altLang="en-US" sz="2400" b="1" dirty="0" smtClean="0">
              <a:latin typeface="HY강B" pitchFamily="18" charset="-127"/>
              <a:ea typeface="HY강B" pitchFamily="18" charset="-127"/>
            </a:rPr>
            <a:t> 불만</a:t>
          </a:r>
          <a:endParaRPr lang="ko-KR" altLang="en-US" sz="2400" b="1" dirty="0">
            <a:latin typeface="HY강B" pitchFamily="18" charset="-127"/>
            <a:ea typeface="HY강B" pitchFamily="18" charset="-127"/>
          </a:endParaRPr>
        </a:p>
      </dgm:t>
    </dgm:pt>
    <dgm:pt modelId="{60C89CF3-DF43-487E-8B52-F638540CB902}" type="parTrans" cxnId="{8549CA95-96E0-4600-BE08-B47BA402E3EB}">
      <dgm:prSet/>
      <dgm:spPr/>
      <dgm:t>
        <a:bodyPr/>
        <a:lstStyle/>
        <a:p>
          <a:pPr latinLnBrk="1"/>
          <a:endParaRPr lang="ko-KR" altLang="en-US"/>
        </a:p>
      </dgm:t>
    </dgm:pt>
    <dgm:pt modelId="{8EF1D6BA-45CF-4793-A1E7-A0BFA64D8D66}" type="sibTrans" cxnId="{8549CA95-96E0-4600-BE08-B47BA402E3EB}">
      <dgm:prSet/>
      <dgm:spPr/>
      <dgm:t>
        <a:bodyPr/>
        <a:lstStyle/>
        <a:p>
          <a:pPr latinLnBrk="1"/>
          <a:endParaRPr lang="ko-KR" altLang="en-US"/>
        </a:p>
      </dgm:t>
    </dgm:pt>
    <dgm:pt modelId="{F00AC6F0-FBC5-4D65-A22E-7A40B4E927E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전비를 부담하였으면서도 보상을 받지 못한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고케닌들은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막부를 불신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EE3D05B7-9E3C-42C5-B7E6-45F3025A4249}" type="parTrans" cxnId="{83290A5E-278E-4238-9327-797A06080406}">
      <dgm:prSet/>
      <dgm:spPr/>
      <dgm:t>
        <a:bodyPr/>
        <a:lstStyle/>
        <a:p>
          <a:pPr latinLnBrk="1"/>
          <a:endParaRPr lang="ko-KR" altLang="en-US"/>
        </a:p>
      </dgm:t>
    </dgm:pt>
    <dgm:pt modelId="{FABE1CF7-A9ED-4450-87D1-043371643851}" type="sibTrans" cxnId="{83290A5E-278E-4238-9327-797A06080406}">
      <dgm:prSet/>
      <dgm:spPr/>
      <dgm:t>
        <a:bodyPr/>
        <a:lstStyle/>
        <a:p>
          <a:pPr latinLnBrk="1"/>
          <a:endParaRPr lang="ko-KR" altLang="en-US"/>
        </a:p>
      </dgm:t>
    </dgm:pt>
    <dgm:pt modelId="{58452D12-D395-43A5-B861-D2B8FF3FB0F8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고케닌들의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기대는 충족되지 못함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F29DD04D-CD56-4228-A2F8-82980F8E886A}" type="parTrans" cxnId="{C4F80200-E577-4307-A8F3-13BB96ECE0E2}">
      <dgm:prSet/>
      <dgm:spPr/>
      <dgm:t>
        <a:bodyPr/>
        <a:lstStyle/>
        <a:p>
          <a:pPr latinLnBrk="1"/>
          <a:endParaRPr lang="ko-KR" altLang="en-US"/>
        </a:p>
      </dgm:t>
    </dgm:pt>
    <dgm:pt modelId="{AC728819-3E33-4A97-8F2C-854DEAEE8D22}" type="sibTrans" cxnId="{C4F80200-E577-4307-A8F3-13BB96ECE0E2}">
      <dgm:prSet/>
      <dgm:spPr/>
      <dgm:t>
        <a:bodyPr/>
        <a:lstStyle/>
        <a:p>
          <a:pPr latinLnBrk="1"/>
          <a:endParaRPr lang="ko-KR" altLang="en-US"/>
        </a:p>
      </dgm:t>
    </dgm:pt>
    <dgm:pt modelId="{9EE0EE52-4E43-418C-B0FA-6458CE1D3CA3}">
      <dgm:prSet phldrT="[텍스트]" custT="1"/>
      <dgm:spPr/>
      <dgm:t>
        <a:bodyPr/>
        <a:lstStyle/>
        <a:p>
          <a:pPr latinLnBrk="1"/>
          <a:r>
            <a:rPr lang="ko-KR" altLang="en-US" sz="2400" b="1" dirty="0" err="1" smtClean="0">
              <a:latin typeface="HY강B" pitchFamily="18" charset="-127"/>
              <a:ea typeface="HY강B" pitchFamily="18" charset="-127"/>
            </a:rPr>
            <a:t>에이닌의</a:t>
          </a:r>
          <a:r>
            <a:rPr lang="ko-KR" altLang="en-US" sz="2400" b="1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b="1" dirty="0" err="1" smtClean="0">
              <a:latin typeface="HY강B" pitchFamily="18" charset="-127"/>
              <a:ea typeface="HY강B" pitchFamily="18" charset="-127"/>
            </a:rPr>
            <a:t>덕정령</a:t>
          </a:r>
          <a:endParaRPr lang="ko-KR" altLang="en-US" sz="2400" b="1" dirty="0">
            <a:latin typeface="HY강B" pitchFamily="18" charset="-127"/>
            <a:ea typeface="HY강B" pitchFamily="18" charset="-127"/>
          </a:endParaRPr>
        </a:p>
      </dgm:t>
    </dgm:pt>
    <dgm:pt modelId="{69C40A8C-115C-4EA3-9CCA-6B069E160A12}" type="parTrans" cxnId="{567D03AD-60D6-498F-924A-107B66CB4375}">
      <dgm:prSet/>
      <dgm:spPr/>
      <dgm:t>
        <a:bodyPr/>
        <a:lstStyle/>
        <a:p>
          <a:pPr latinLnBrk="1"/>
          <a:endParaRPr lang="ko-KR" altLang="en-US"/>
        </a:p>
      </dgm:t>
    </dgm:pt>
    <dgm:pt modelId="{D9F2270A-2225-4F2C-8854-051D3207490B}" type="sibTrans" cxnId="{567D03AD-60D6-498F-924A-107B66CB4375}">
      <dgm:prSet/>
      <dgm:spPr/>
      <dgm:t>
        <a:bodyPr/>
        <a:lstStyle/>
        <a:p>
          <a:pPr latinLnBrk="1"/>
          <a:endParaRPr lang="ko-KR" altLang="en-US"/>
        </a:p>
      </dgm:t>
    </dgm:pt>
    <dgm:pt modelId="{6E9F17F7-14BD-4C69-947F-DD589E1E9357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고케닌의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토지매매</a:t>
          </a:r>
          <a:r>
            <a:rPr lang="en-US" altLang="ko-KR" sz="1800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저당을 금지하고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고케닌이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매각</a:t>
          </a:r>
          <a:r>
            <a:rPr lang="en-US" altLang="ko-KR" sz="1800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저당잡힌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토지는 무상으로 원주인에게 주게 함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6A73C260-C0C1-4F06-A239-AC23536EB7CA}" type="parTrans" cxnId="{D9D76739-D4AD-4B7D-BD8B-7D10CDEBB926}">
      <dgm:prSet/>
      <dgm:spPr/>
      <dgm:t>
        <a:bodyPr/>
        <a:lstStyle/>
        <a:p>
          <a:pPr latinLnBrk="1"/>
          <a:endParaRPr lang="ko-KR" altLang="en-US"/>
        </a:p>
      </dgm:t>
    </dgm:pt>
    <dgm:pt modelId="{ED78BC40-62CB-4FD3-9EBD-618F253DC65B}" type="sibTrans" cxnId="{D9D76739-D4AD-4B7D-BD8B-7D10CDEBB926}">
      <dgm:prSet/>
      <dgm:spPr/>
      <dgm:t>
        <a:bodyPr/>
        <a:lstStyle/>
        <a:p>
          <a:pPr latinLnBrk="1"/>
          <a:endParaRPr lang="ko-KR" altLang="en-US"/>
        </a:p>
      </dgm:t>
    </dgm:pt>
    <dgm:pt modelId="{D11AADDA-EFC5-42BF-80BC-480F35FA2FFB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이것에 의해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고케닌은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일시적으로 구제를 받았으나 이후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고케닌에게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융자하는 자가 없어져 도리어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고케닌의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생활은 어려워져 갔음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42F4E10D-0582-4954-9857-3D5D7F2F7BDB}" type="parTrans" cxnId="{79E1739D-13EA-48A0-882B-3D8E21833862}">
      <dgm:prSet/>
      <dgm:spPr/>
      <dgm:t>
        <a:bodyPr/>
        <a:lstStyle/>
        <a:p>
          <a:pPr latinLnBrk="1"/>
          <a:endParaRPr lang="ko-KR" altLang="en-US"/>
        </a:p>
      </dgm:t>
    </dgm:pt>
    <dgm:pt modelId="{1B416A73-DA4E-4AF8-A852-4B6B6C73A7F0}" type="sibTrans" cxnId="{79E1739D-13EA-48A0-882B-3D8E21833862}">
      <dgm:prSet/>
      <dgm:spPr/>
      <dgm:t>
        <a:bodyPr/>
        <a:lstStyle/>
        <a:p>
          <a:pPr latinLnBrk="1"/>
          <a:endParaRPr lang="ko-KR" altLang="en-US"/>
        </a:p>
      </dgm:t>
    </dgm:pt>
    <dgm:pt modelId="{1BB1533E-3147-44CD-8113-788BA8538B6F}" type="pres">
      <dgm:prSet presAssocID="{B380266D-3C2B-46A2-87E0-1E5511C26B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9DBEE5-C922-42D6-A6B1-5D928FD3F2B9}" type="pres">
      <dgm:prSet presAssocID="{1C58CBAC-C9C6-4FFB-AD17-7B33354615CE}" presName="parentLin" presStyleCnt="0"/>
      <dgm:spPr/>
    </dgm:pt>
    <dgm:pt modelId="{E94E908B-158E-4F2E-BEAC-7D0C17183FCE}" type="pres">
      <dgm:prSet presAssocID="{1C58CBAC-C9C6-4FFB-AD17-7B33354615CE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C028F80-E231-4B92-ADCE-0F2BF95766E5}" type="pres">
      <dgm:prSet presAssocID="{1C58CBAC-C9C6-4FFB-AD17-7B33354615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60BC57-ABDF-4FEF-9369-285B328A038A}" type="pres">
      <dgm:prSet presAssocID="{1C58CBAC-C9C6-4FFB-AD17-7B33354615CE}" presName="negativeSpace" presStyleCnt="0"/>
      <dgm:spPr/>
    </dgm:pt>
    <dgm:pt modelId="{7522262B-8922-449A-93B8-4DC751EE4947}" type="pres">
      <dgm:prSet presAssocID="{1C58CBAC-C9C6-4FFB-AD17-7B33354615C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724C9E-7877-4D16-B9B3-A302EB66E889}" type="pres">
      <dgm:prSet presAssocID="{66A57968-CD58-4A78-B6B4-E76C91CB0574}" presName="spaceBetweenRectangles" presStyleCnt="0"/>
      <dgm:spPr/>
    </dgm:pt>
    <dgm:pt modelId="{83B65D9C-7FC8-4389-B5A6-0CFBEC4206E2}" type="pres">
      <dgm:prSet presAssocID="{92358116-60EB-4079-BF6A-D9D8B743FA0D}" presName="parentLin" presStyleCnt="0"/>
      <dgm:spPr/>
    </dgm:pt>
    <dgm:pt modelId="{EE12C646-4A5C-422B-B755-85EA04A9AFFD}" type="pres">
      <dgm:prSet presAssocID="{92358116-60EB-4079-BF6A-D9D8B743FA0D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4F38D50-D9B4-4F0C-ACFD-DA404A9762DB}" type="pres">
      <dgm:prSet presAssocID="{92358116-60EB-4079-BF6A-D9D8B743FA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90E07D-D27B-4188-A7C5-234D8CAE62DC}" type="pres">
      <dgm:prSet presAssocID="{92358116-60EB-4079-BF6A-D9D8B743FA0D}" presName="negativeSpace" presStyleCnt="0"/>
      <dgm:spPr/>
    </dgm:pt>
    <dgm:pt modelId="{639F686A-2B7B-4CEB-B1E1-3481808C4FE7}" type="pres">
      <dgm:prSet presAssocID="{92358116-60EB-4079-BF6A-D9D8B743FA0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257267-ADB0-45F2-91F8-435DC6BFC1C6}" type="pres">
      <dgm:prSet presAssocID="{8EF1D6BA-45CF-4793-A1E7-A0BFA64D8D66}" presName="spaceBetweenRectangles" presStyleCnt="0"/>
      <dgm:spPr/>
    </dgm:pt>
    <dgm:pt modelId="{BAA78D33-0D5A-4C7F-A005-8C077A5B87DA}" type="pres">
      <dgm:prSet presAssocID="{9EE0EE52-4E43-418C-B0FA-6458CE1D3CA3}" presName="parentLin" presStyleCnt="0"/>
      <dgm:spPr/>
    </dgm:pt>
    <dgm:pt modelId="{E5F4B38F-AAF9-46D6-A9D0-8E2B63D9A0FB}" type="pres">
      <dgm:prSet presAssocID="{9EE0EE52-4E43-418C-B0FA-6458CE1D3CA3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E38EA37-9E26-4026-92BF-A1560B56ABDC}" type="pres">
      <dgm:prSet presAssocID="{9EE0EE52-4E43-418C-B0FA-6458CE1D3C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C4DED7-D756-4996-B040-6072DFA9F6CF}" type="pres">
      <dgm:prSet presAssocID="{9EE0EE52-4E43-418C-B0FA-6458CE1D3CA3}" presName="negativeSpace" presStyleCnt="0"/>
      <dgm:spPr/>
    </dgm:pt>
    <dgm:pt modelId="{2C2281FC-0527-4387-9938-B512F5B3F6B9}" type="pres">
      <dgm:prSet presAssocID="{9EE0EE52-4E43-418C-B0FA-6458CE1D3CA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377B4F6-67FC-4110-80CE-6399F21CA3CD}" type="presOf" srcId="{1C58CBAC-C9C6-4FFB-AD17-7B33354615CE}" destId="{E94E908B-158E-4F2E-BEAC-7D0C17183FCE}" srcOrd="0" destOrd="0" presId="urn:microsoft.com/office/officeart/2005/8/layout/list1"/>
    <dgm:cxn modelId="{EAD87E81-1ADD-4AB6-A4B8-FDD8E7E253E8}" srcId="{B380266D-3C2B-46A2-87E0-1E5511C26BFA}" destId="{1C58CBAC-C9C6-4FFB-AD17-7B33354615CE}" srcOrd="0" destOrd="0" parTransId="{F18FABED-831E-4C32-8CAA-03EF1D841DD9}" sibTransId="{66A57968-CD58-4A78-B6B4-E76C91CB0574}"/>
    <dgm:cxn modelId="{6AD61A64-19DA-4714-B929-B013262399B3}" type="presOf" srcId="{92358116-60EB-4079-BF6A-D9D8B743FA0D}" destId="{EE12C646-4A5C-422B-B755-85EA04A9AFFD}" srcOrd="0" destOrd="0" presId="urn:microsoft.com/office/officeart/2005/8/layout/list1"/>
    <dgm:cxn modelId="{995E0DCC-C093-4B4F-89F3-88288DC6BF61}" type="presOf" srcId="{A25BAA78-076B-4BBF-90BF-C45FBBAB8F43}" destId="{7522262B-8922-449A-93B8-4DC751EE4947}" srcOrd="0" destOrd="0" presId="urn:microsoft.com/office/officeart/2005/8/layout/list1"/>
    <dgm:cxn modelId="{983A78D1-6225-4464-A4DB-4F3620FA2D3B}" type="presOf" srcId="{92358116-60EB-4079-BF6A-D9D8B743FA0D}" destId="{F4F38D50-D9B4-4F0C-ACFD-DA404A9762DB}" srcOrd="1" destOrd="0" presId="urn:microsoft.com/office/officeart/2005/8/layout/list1"/>
    <dgm:cxn modelId="{5A20555D-2A3E-4327-AF05-5686C6358B72}" srcId="{1C58CBAC-C9C6-4FFB-AD17-7B33354615CE}" destId="{9D9388DA-276C-4C64-B60E-3FDF85964BCE}" srcOrd="1" destOrd="0" parTransId="{2DCDCFE6-5DA2-480B-8C12-89592CAACBF0}" sibTransId="{08B116F8-B30C-4D10-A04B-202E917600EF}"/>
    <dgm:cxn modelId="{B917EDA8-F1B7-4A85-9F13-FD95207855AC}" type="presOf" srcId="{9EE0EE52-4E43-418C-B0FA-6458CE1D3CA3}" destId="{E5F4B38F-AAF9-46D6-A9D0-8E2B63D9A0FB}" srcOrd="0" destOrd="0" presId="urn:microsoft.com/office/officeart/2005/8/layout/list1"/>
    <dgm:cxn modelId="{1BC6F4DB-FA8E-4756-B046-A8BA961276A9}" type="presOf" srcId="{9EE0EE52-4E43-418C-B0FA-6458CE1D3CA3}" destId="{1E38EA37-9E26-4026-92BF-A1560B56ABDC}" srcOrd="1" destOrd="0" presId="urn:microsoft.com/office/officeart/2005/8/layout/list1"/>
    <dgm:cxn modelId="{7F161BBC-2759-4E2A-ADB8-FDC1227913D0}" type="presOf" srcId="{D11AADDA-EFC5-42BF-80BC-480F35FA2FFB}" destId="{2C2281FC-0527-4387-9938-B512F5B3F6B9}" srcOrd="0" destOrd="1" presId="urn:microsoft.com/office/officeart/2005/8/layout/list1"/>
    <dgm:cxn modelId="{567D03AD-60D6-498F-924A-107B66CB4375}" srcId="{B380266D-3C2B-46A2-87E0-1E5511C26BFA}" destId="{9EE0EE52-4E43-418C-B0FA-6458CE1D3CA3}" srcOrd="2" destOrd="0" parTransId="{69C40A8C-115C-4EA3-9CCA-6B069E160A12}" sibTransId="{D9F2270A-2225-4F2C-8854-051D3207490B}"/>
    <dgm:cxn modelId="{C544B0C8-B3F5-4A34-9771-56BA94A42123}" type="presOf" srcId="{9D9388DA-276C-4C64-B60E-3FDF85964BCE}" destId="{7522262B-8922-449A-93B8-4DC751EE4947}" srcOrd="0" destOrd="1" presId="urn:microsoft.com/office/officeart/2005/8/layout/list1"/>
    <dgm:cxn modelId="{D9D76739-D4AD-4B7D-BD8B-7D10CDEBB926}" srcId="{9EE0EE52-4E43-418C-B0FA-6458CE1D3CA3}" destId="{6E9F17F7-14BD-4C69-947F-DD589E1E9357}" srcOrd="0" destOrd="0" parTransId="{6A73C260-C0C1-4F06-A239-AC23536EB7CA}" sibTransId="{ED78BC40-62CB-4FD3-9EBD-618F253DC65B}"/>
    <dgm:cxn modelId="{47D8285F-0F35-4E9F-BFA6-33C851A084D5}" type="presOf" srcId="{F00AC6F0-FBC5-4D65-A22E-7A40B4E927E7}" destId="{639F686A-2B7B-4CEB-B1E1-3481808C4FE7}" srcOrd="0" destOrd="0" presId="urn:microsoft.com/office/officeart/2005/8/layout/list1"/>
    <dgm:cxn modelId="{39483D77-D897-4DA4-89E6-1E9337BD9EC1}" type="presOf" srcId="{58452D12-D395-43A5-B861-D2B8FF3FB0F8}" destId="{639F686A-2B7B-4CEB-B1E1-3481808C4FE7}" srcOrd="0" destOrd="1" presId="urn:microsoft.com/office/officeart/2005/8/layout/list1"/>
    <dgm:cxn modelId="{F0FCD282-EB93-4774-9478-36FDE4D66929}" srcId="{1C58CBAC-C9C6-4FFB-AD17-7B33354615CE}" destId="{A25BAA78-076B-4BBF-90BF-C45FBBAB8F43}" srcOrd="0" destOrd="0" parTransId="{2443A2B9-A9D5-4615-9BDE-3933E9FBFA23}" sibTransId="{68D981AB-10C1-42D4-B87B-2EAF1553BF96}"/>
    <dgm:cxn modelId="{A62D2B47-9165-4ECC-BDB6-6BDF233A67E5}" type="presOf" srcId="{6E9F17F7-14BD-4C69-947F-DD589E1E9357}" destId="{2C2281FC-0527-4387-9938-B512F5B3F6B9}" srcOrd="0" destOrd="0" presId="urn:microsoft.com/office/officeart/2005/8/layout/list1"/>
    <dgm:cxn modelId="{316B59CC-E063-41E3-AF75-75EE31D488E5}" type="presOf" srcId="{1C58CBAC-C9C6-4FFB-AD17-7B33354615CE}" destId="{EC028F80-E231-4B92-ADCE-0F2BF95766E5}" srcOrd="1" destOrd="0" presId="urn:microsoft.com/office/officeart/2005/8/layout/list1"/>
    <dgm:cxn modelId="{83290A5E-278E-4238-9327-797A06080406}" srcId="{92358116-60EB-4079-BF6A-D9D8B743FA0D}" destId="{F00AC6F0-FBC5-4D65-A22E-7A40B4E927E7}" srcOrd="0" destOrd="0" parTransId="{EE3D05B7-9E3C-42C5-B7E6-45F3025A4249}" sibTransId="{FABE1CF7-A9ED-4450-87D1-043371643851}"/>
    <dgm:cxn modelId="{8549CA95-96E0-4600-BE08-B47BA402E3EB}" srcId="{B380266D-3C2B-46A2-87E0-1E5511C26BFA}" destId="{92358116-60EB-4079-BF6A-D9D8B743FA0D}" srcOrd="1" destOrd="0" parTransId="{60C89CF3-DF43-487E-8B52-F638540CB902}" sibTransId="{8EF1D6BA-45CF-4793-A1E7-A0BFA64D8D66}"/>
    <dgm:cxn modelId="{C4F80200-E577-4307-A8F3-13BB96ECE0E2}" srcId="{92358116-60EB-4079-BF6A-D9D8B743FA0D}" destId="{58452D12-D395-43A5-B861-D2B8FF3FB0F8}" srcOrd="1" destOrd="0" parTransId="{F29DD04D-CD56-4228-A2F8-82980F8E886A}" sibTransId="{AC728819-3E33-4A97-8F2C-854DEAEE8D22}"/>
    <dgm:cxn modelId="{79E1739D-13EA-48A0-882B-3D8E21833862}" srcId="{9EE0EE52-4E43-418C-B0FA-6458CE1D3CA3}" destId="{D11AADDA-EFC5-42BF-80BC-480F35FA2FFB}" srcOrd="1" destOrd="0" parTransId="{42F4E10D-0582-4954-9857-3D5D7F2F7BDB}" sibTransId="{1B416A73-DA4E-4AF8-A852-4B6B6C73A7F0}"/>
    <dgm:cxn modelId="{28189F28-5510-4D84-89F3-D99E511D279E}" type="presOf" srcId="{B380266D-3C2B-46A2-87E0-1E5511C26BFA}" destId="{1BB1533E-3147-44CD-8113-788BA8538B6F}" srcOrd="0" destOrd="0" presId="urn:microsoft.com/office/officeart/2005/8/layout/list1"/>
    <dgm:cxn modelId="{93678620-56FB-4299-BD60-38E78EC04120}" type="presParOf" srcId="{1BB1533E-3147-44CD-8113-788BA8538B6F}" destId="{EB9DBEE5-C922-42D6-A6B1-5D928FD3F2B9}" srcOrd="0" destOrd="0" presId="urn:microsoft.com/office/officeart/2005/8/layout/list1"/>
    <dgm:cxn modelId="{A6C80EF3-A214-4C20-B4C9-789D6B42D76B}" type="presParOf" srcId="{EB9DBEE5-C922-42D6-A6B1-5D928FD3F2B9}" destId="{E94E908B-158E-4F2E-BEAC-7D0C17183FCE}" srcOrd="0" destOrd="0" presId="urn:microsoft.com/office/officeart/2005/8/layout/list1"/>
    <dgm:cxn modelId="{1692DA6A-6C35-4B96-95D0-DF3E45A73ADF}" type="presParOf" srcId="{EB9DBEE5-C922-42D6-A6B1-5D928FD3F2B9}" destId="{EC028F80-E231-4B92-ADCE-0F2BF95766E5}" srcOrd="1" destOrd="0" presId="urn:microsoft.com/office/officeart/2005/8/layout/list1"/>
    <dgm:cxn modelId="{84778EBB-B290-4E4A-A27A-9A768138C3DC}" type="presParOf" srcId="{1BB1533E-3147-44CD-8113-788BA8538B6F}" destId="{1860BC57-ABDF-4FEF-9369-285B328A038A}" srcOrd="1" destOrd="0" presId="urn:microsoft.com/office/officeart/2005/8/layout/list1"/>
    <dgm:cxn modelId="{22899C51-8EA1-47EA-97A6-4C7AE515B184}" type="presParOf" srcId="{1BB1533E-3147-44CD-8113-788BA8538B6F}" destId="{7522262B-8922-449A-93B8-4DC751EE4947}" srcOrd="2" destOrd="0" presId="urn:microsoft.com/office/officeart/2005/8/layout/list1"/>
    <dgm:cxn modelId="{D2C3E325-BAB6-4445-9ED4-8AB6DE484973}" type="presParOf" srcId="{1BB1533E-3147-44CD-8113-788BA8538B6F}" destId="{14724C9E-7877-4D16-B9B3-A302EB66E889}" srcOrd="3" destOrd="0" presId="urn:microsoft.com/office/officeart/2005/8/layout/list1"/>
    <dgm:cxn modelId="{81FB5C6D-86B7-41C5-A912-736C101B1E72}" type="presParOf" srcId="{1BB1533E-3147-44CD-8113-788BA8538B6F}" destId="{83B65D9C-7FC8-4389-B5A6-0CFBEC4206E2}" srcOrd="4" destOrd="0" presId="urn:microsoft.com/office/officeart/2005/8/layout/list1"/>
    <dgm:cxn modelId="{15481EBF-D759-4FFA-85AD-F04E9B437708}" type="presParOf" srcId="{83B65D9C-7FC8-4389-B5A6-0CFBEC4206E2}" destId="{EE12C646-4A5C-422B-B755-85EA04A9AFFD}" srcOrd="0" destOrd="0" presId="urn:microsoft.com/office/officeart/2005/8/layout/list1"/>
    <dgm:cxn modelId="{01319DEA-1AE4-4D3D-B021-8FC7E433606D}" type="presParOf" srcId="{83B65D9C-7FC8-4389-B5A6-0CFBEC4206E2}" destId="{F4F38D50-D9B4-4F0C-ACFD-DA404A9762DB}" srcOrd="1" destOrd="0" presId="urn:microsoft.com/office/officeart/2005/8/layout/list1"/>
    <dgm:cxn modelId="{C072796B-175E-4F8F-A7AD-320F6069CA04}" type="presParOf" srcId="{1BB1533E-3147-44CD-8113-788BA8538B6F}" destId="{EB90E07D-D27B-4188-A7C5-234D8CAE62DC}" srcOrd="5" destOrd="0" presId="urn:microsoft.com/office/officeart/2005/8/layout/list1"/>
    <dgm:cxn modelId="{C2F1B120-3DE2-4DD5-92D0-704B5E7567DA}" type="presParOf" srcId="{1BB1533E-3147-44CD-8113-788BA8538B6F}" destId="{639F686A-2B7B-4CEB-B1E1-3481808C4FE7}" srcOrd="6" destOrd="0" presId="urn:microsoft.com/office/officeart/2005/8/layout/list1"/>
    <dgm:cxn modelId="{310737E6-1D31-4ECC-87B0-A9805597D803}" type="presParOf" srcId="{1BB1533E-3147-44CD-8113-788BA8538B6F}" destId="{DB257267-ADB0-45F2-91F8-435DC6BFC1C6}" srcOrd="7" destOrd="0" presId="urn:microsoft.com/office/officeart/2005/8/layout/list1"/>
    <dgm:cxn modelId="{E3EB707B-256D-4F07-B001-D8FD1AC88A3C}" type="presParOf" srcId="{1BB1533E-3147-44CD-8113-788BA8538B6F}" destId="{BAA78D33-0D5A-4C7F-A005-8C077A5B87DA}" srcOrd="8" destOrd="0" presId="urn:microsoft.com/office/officeart/2005/8/layout/list1"/>
    <dgm:cxn modelId="{1CDFAEEB-F223-4448-970F-15ACBD9B2561}" type="presParOf" srcId="{BAA78D33-0D5A-4C7F-A005-8C077A5B87DA}" destId="{E5F4B38F-AAF9-46D6-A9D0-8E2B63D9A0FB}" srcOrd="0" destOrd="0" presId="urn:microsoft.com/office/officeart/2005/8/layout/list1"/>
    <dgm:cxn modelId="{B0A13DEF-720C-4B2A-BD8E-20E132873306}" type="presParOf" srcId="{BAA78D33-0D5A-4C7F-A005-8C077A5B87DA}" destId="{1E38EA37-9E26-4026-92BF-A1560B56ABDC}" srcOrd="1" destOrd="0" presId="urn:microsoft.com/office/officeart/2005/8/layout/list1"/>
    <dgm:cxn modelId="{A1CE2A36-CAE4-463E-99DD-D573D143AA30}" type="presParOf" srcId="{1BB1533E-3147-44CD-8113-788BA8538B6F}" destId="{C5C4DED7-D756-4996-B040-6072DFA9F6CF}" srcOrd="9" destOrd="0" presId="urn:microsoft.com/office/officeart/2005/8/layout/list1"/>
    <dgm:cxn modelId="{AFF0F2A6-31BD-430A-AB13-DBE553F164E3}" type="presParOf" srcId="{1BB1533E-3147-44CD-8113-788BA8538B6F}" destId="{2C2281FC-0527-4387-9938-B512F5B3F6B9}" srcOrd="10" destOrd="0" presId="urn:microsoft.com/office/officeart/2005/8/layout/list1"/>
  </dgm:cxnLst>
  <dgm:bg/>
  <dgm:whole/>
  <dgm:extLst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2AE3DB-4B81-450B-A490-4E968884973A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B7BFAB3-9144-46C7-8932-8FA9ADE7880C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악당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253B894C-E975-433A-90F5-AD7948F431A1}" type="parTrans" cxnId="{D4458D90-D809-45E0-A05F-68A787F82CD6}">
      <dgm:prSet/>
      <dgm:spPr/>
      <dgm:t>
        <a:bodyPr/>
        <a:lstStyle/>
        <a:p>
          <a:pPr latinLnBrk="1"/>
          <a:endParaRPr lang="ko-KR" altLang="en-US"/>
        </a:p>
      </dgm:t>
    </dgm:pt>
    <dgm:pt modelId="{FAEDFC0B-FA6D-4AD4-B0C2-A5F1A9589FCD}" type="sibTrans" cxnId="{D4458D90-D809-45E0-A05F-68A787F82CD6}">
      <dgm:prSet/>
      <dgm:spPr/>
      <dgm:t>
        <a:bodyPr/>
        <a:lstStyle/>
        <a:p>
          <a:pPr latinLnBrk="1"/>
          <a:endParaRPr lang="ko-KR" altLang="en-US"/>
        </a:p>
      </dgm:t>
    </dgm:pt>
    <dgm:pt modelId="{57040E2A-C156-4473-BE0D-A2D3DB12F6E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지방에서는 점차 실력을 갖춘 무사들이 도당을 조직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장원에 침입하고 연공을 약탈함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B2FDB6F1-160B-45FA-AE62-6F86ECBEE3B3}" type="parTrans" cxnId="{4C6BAAEE-5C74-4907-98DF-270AE51D7E18}">
      <dgm:prSet/>
      <dgm:spPr/>
      <dgm:t>
        <a:bodyPr/>
        <a:lstStyle/>
        <a:p>
          <a:pPr latinLnBrk="1"/>
          <a:endParaRPr lang="ko-KR" altLang="en-US"/>
        </a:p>
      </dgm:t>
    </dgm:pt>
    <dgm:pt modelId="{DE3FF6BE-1127-4854-9608-2573944EBEEC}" type="sibTrans" cxnId="{4C6BAAEE-5C74-4907-98DF-270AE51D7E18}">
      <dgm:prSet/>
      <dgm:spPr/>
      <dgm:t>
        <a:bodyPr/>
        <a:lstStyle/>
        <a:p>
          <a:pPr latinLnBrk="1"/>
          <a:endParaRPr lang="ko-KR" altLang="en-US"/>
        </a:p>
      </dgm:t>
    </dgm:pt>
    <dgm:pt modelId="{FE53B23A-8F7A-4D60-A054-B8E5301D37D1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반(反) 전제정치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8047CB96-0780-4D0F-BE25-D6DADF0FA79E}" type="parTrans" cxnId="{D6115102-E5A9-487E-A505-1AA763C69AB2}">
      <dgm:prSet/>
      <dgm:spPr/>
      <dgm:t>
        <a:bodyPr/>
        <a:lstStyle/>
        <a:p>
          <a:pPr latinLnBrk="1"/>
          <a:endParaRPr lang="ko-KR" altLang="en-US"/>
        </a:p>
      </dgm:t>
    </dgm:pt>
    <dgm:pt modelId="{73E2EDAB-B7AA-4C78-B91A-5C5DC4E066BE}" type="sibTrans" cxnId="{D6115102-E5A9-487E-A505-1AA763C69AB2}">
      <dgm:prSet/>
      <dgm:spPr/>
      <dgm:t>
        <a:bodyPr/>
        <a:lstStyle/>
        <a:p>
          <a:pPr latinLnBrk="1"/>
          <a:endParaRPr lang="ko-KR" altLang="en-US"/>
        </a:p>
      </dgm:t>
    </dgm:pt>
    <dgm:pt modelId="{FFBAAFA7-83F5-4C03-A151-5DB82F50807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위기를 극복하기 위해 호죠 씨는 전제정치를 실시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73F8AE83-B1C9-471D-BF20-B39B8BB019AB}" type="parTrans" cxnId="{8672BDFE-FBFB-4C31-B5D2-F80791C2D06A}">
      <dgm:prSet/>
      <dgm:spPr/>
      <dgm:t>
        <a:bodyPr/>
        <a:lstStyle/>
        <a:p>
          <a:pPr latinLnBrk="1"/>
          <a:endParaRPr lang="ko-KR" altLang="en-US"/>
        </a:p>
      </dgm:t>
    </dgm:pt>
    <dgm:pt modelId="{4417DB38-22D8-422F-B025-68AAF635E079}" type="sibTrans" cxnId="{8672BDFE-FBFB-4C31-B5D2-F80791C2D06A}">
      <dgm:prSet/>
      <dgm:spPr/>
      <dgm:t>
        <a:bodyPr/>
        <a:lstStyle/>
        <a:p>
          <a:pPr latinLnBrk="1"/>
          <a:endParaRPr lang="ko-KR" altLang="en-US"/>
        </a:p>
      </dgm:t>
    </dgm:pt>
    <dgm:pt modelId="{4F0A3A3D-7C7E-4857-9E52-70DD8239EB18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황위 계승권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1916B763-6822-4957-A93E-2C725E7FE545}" type="parTrans" cxnId="{A3CBC5D7-450A-497D-B5BC-3ABBDB5CBD1F}">
      <dgm:prSet/>
      <dgm:spPr/>
      <dgm:t>
        <a:bodyPr/>
        <a:lstStyle/>
        <a:p>
          <a:pPr latinLnBrk="1"/>
          <a:endParaRPr lang="ko-KR" altLang="en-US"/>
        </a:p>
      </dgm:t>
    </dgm:pt>
    <dgm:pt modelId="{7CB8466B-BB08-44CA-A471-79777A9223DA}" type="sibTrans" cxnId="{A3CBC5D7-450A-497D-B5BC-3ABBDB5CBD1F}">
      <dgm:prSet/>
      <dgm:spPr/>
      <dgm:t>
        <a:bodyPr/>
        <a:lstStyle/>
        <a:p>
          <a:pPr latinLnBrk="1"/>
          <a:endParaRPr lang="ko-KR" altLang="en-US"/>
        </a:p>
      </dgm:t>
    </dgm:pt>
    <dgm:pt modelId="{72DA5B03-B58A-4565-A1EC-F8F68089132A}">
      <dgm:prSet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조정은 지명원통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持明院統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 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계열과 대각사통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大覺寺統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 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계열이 서로 황위를 놓고 대립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69E0C2E9-8716-435B-A0A7-D7C51AB31DA7}" type="parTrans" cxnId="{DAEDC852-6551-4D14-A648-B2D014C941C5}">
      <dgm:prSet/>
      <dgm:spPr/>
      <dgm:t>
        <a:bodyPr/>
        <a:lstStyle/>
        <a:p>
          <a:pPr latinLnBrk="1"/>
          <a:endParaRPr lang="ko-KR" altLang="en-US"/>
        </a:p>
      </dgm:t>
    </dgm:pt>
    <dgm:pt modelId="{1128D246-C24C-4D1D-8B1C-58184610E10D}" type="sibTrans" cxnId="{DAEDC852-6551-4D14-A648-B2D014C941C5}">
      <dgm:prSet/>
      <dgm:spPr/>
      <dgm:t>
        <a:bodyPr/>
        <a:lstStyle/>
        <a:p>
          <a:pPr latinLnBrk="1"/>
          <a:endParaRPr lang="ko-KR" altLang="en-US"/>
        </a:p>
      </dgm:t>
    </dgm:pt>
    <dgm:pt modelId="{E300D95E-FF05-4CC7-9E1A-2FE41395E95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치안이 문란해짐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DAD19C76-DAF0-44A9-839C-253F8C5F61B0}" type="parTrans" cxnId="{ECAEF2A2-046F-4821-B657-2C8FB4BB32B7}">
      <dgm:prSet/>
      <dgm:spPr/>
      <dgm:t>
        <a:bodyPr/>
        <a:lstStyle/>
        <a:p>
          <a:pPr latinLnBrk="1"/>
          <a:endParaRPr lang="ko-KR" altLang="en-US"/>
        </a:p>
      </dgm:t>
    </dgm:pt>
    <dgm:pt modelId="{CE670B8D-518A-4C95-B788-23CB82865328}" type="sibTrans" cxnId="{ECAEF2A2-046F-4821-B657-2C8FB4BB32B7}">
      <dgm:prSet/>
      <dgm:spPr/>
      <dgm:t>
        <a:bodyPr/>
        <a:lstStyle/>
        <a:p>
          <a:pPr latinLnBrk="1"/>
          <a:endParaRPr lang="ko-KR" altLang="en-US"/>
        </a:p>
      </dgm:t>
    </dgm:pt>
    <dgm:pt modelId="{0442447E-B308-4A55-BB8F-348AE606B12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유력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고케닌의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반발을 불러옴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BCC76B6F-E425-42B2-A798-C5283BC7EF76}" type="parTrans" cxnId="{BC2661D3-E9EB-4D74-8D21-6AEE52E3781F}">
      <dgm:prSet/>
      <dgm:spPr/>
      <dgm:t>
        <a:bodyPr/>
        <a:lstStyle/>
        <a:p>
          <a:pPr latinLnBrk="1"/>
          <a:endParaRPr lang="ko-KR" altLang="en-US"/>
        </a:p>
      </dgm:t>
    </dgm:pt>
    <dgm:pt modelId="{C75BDA55-8EF8-4E6E-B441-DEF729EC6F0B}" type="sibTrans" cxnId="{BC2661D3-E9EB-4D74-8D21-6AEE52E3781F}">
      <dgm:prSet/>
      <dgm:spPr/>
      <dgm:t>
        <a:bodyPr/>
        <a:lstStyle/>
        <a:p>
          <a:pPr latinLnBrk="1"/>
          <a:endParaRPr lang="ko-KR" altLang="en-US"/>
        </a:p>
      </dgm:t>
    </dgm:pt>
    <dgm:pt modelId="{9D936E50-1EBB-4D24-9FAE-C793903CEE4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전제정치에 의해 반 막부의 분위기는 확산되었고 이러한 정세 하에서 무력했던 조정의 세력이 상대적으로 강화됨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5C5488C4-E82F-4897-99A6-6B6002B1E731}" type="parTrans" cxnId="{8F6B1220-D3DC-48B8-8C77-9E96413944F6}">
      <dgm:prSet/>
      <dgm:spPr/>
      <dgm:t>
        <a:bodyPr/>
        <a:lstStyle/>
        <a:p>
          <a:pPr latinLnBrk="1"/>
          <a:endParaRPr lang="ko-KR" altLang="en-US"/>
        </a:p>
      </dgm:t>
    </dgm:pt>
    <dgm:pt modelId="{FF8AE34B-1C08-4C19-85E5-91C0DB17A6B9}" type="sibTrans" cxnId="{8F6B1220-D3DC-48B8-8C77-9E96413944F6}">
      <dgm:prSet/>
      <dgm:spPr/>
      <dgm:t>
        <a:bodyPr/>
        <a:lstStyle/>
        <a:p>
          <a:pPr latinLnBrk="1"/>
          <a:endParaRPr lang="ko-KR" altLang="en-US"/>
        </a:p>
      </dgm:t>
    </dgm:pt>
    <dgm:pt modelId="{07A4947B-091C-45E3-9320-3E63DBF27FE6}" type="pres">
      <dgm:prSet presAssocID="{9D2AE3DB-4B81-450B-A490-4E96888497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79D402-7E73-4560-8988-0A691E1817C6}" type="pres">
      <dgm:prSet presAssocID="{7B7BFAB3-9144-46C7-8932-8FA9ADE7880C}" presName="composite" presStyleCnt="0"/>
      <dgm:spPr/>
    </dgm:pt>
    <dgm:pt modelId="{FBDC129C-8095-444F-8BFB-7D8DBABA6BF3}" type="pres">
      <dgm:prSet presAssocID="{7B7BFAB3-9144-46C7-8932-8FA9ADE7880C}" presName="parTx" presStyleLbl="alignNode1" presStyleIdx="0" presStyleCnt="3" custScaleY="171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CD9167-65FF-4CBF-A44D-246C01FB8A53}" type="pres">
      <dgm:prSet presAssocID="{7B7BFAB3-9144-46C7-8932-8FA9ADE788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BCC15EB-F25A-43B7-8F57-990C338E10FF}" type="pres">
      <dgm:prSet presAssocID="{FAEDFC0B-FA6D-4AD4-B0C2-A5F1A9589FCD}" presName="space" presStyleCnt="0"/>
      <dgm:spPr/>
    </dgm:pt>
    <dgm:pt modelId="{43D2EA7A-3850-48FA-828B-2F0EA5A73526}" type="pres">
      <dgm:prSet presAssocID="{FE53B23A-8F7A-4D60-A054-B8E5301D37D1}" presName="composite" presStyleCnt="0"/>
      <dgm:spPr/>
    </dgm:pt>
    <dgm:pt modelId="{FE9621F3-968E-4020-B575-77C50F63BCC0}" type="pres">
      <dgm:prSet presAssocID="{FE53B23A-8F7A-4D60-A054-B8E5301D37D1}" presName="parTx" presStyleLbl="alignNode1" presStyleIdx="1" presStyleCnt="3" custScaleY="148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CCD81C-F2D5-476F-A225-2B7F6BDAAD78}" type="pres">
      <dgm:prSet presAssocID="{FE53B23A-8F7A-4D60-A054-B8E5301D37D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49A4BC-D3BD-4254-B87D-9CD189733655}" type="pres">
      <dgm:prSet presAssocID="{73E2EDAB-B7AA-4C78-B91A-5C5DC4E066BE}" presName="space" presStyleCnt="0"/>
      <dgm:spPr/>
    </dgm:pt>
    <dgm:pt modelId="{F4904A43-868D-42BA-93A5-CD628A1FB54B}" type="pres">
      <dgm:prSet presAssocID="{4F0A3A3D-7C7E-4857-9E52-70DD8239EB18}" presName="composite" presStyleCnt="0"/>
      <dgm:spPr/>
    </dgm:pt>
    <dgm:pt modelId="{4DCA0933-D336-424F-A9DD-C9E413D3E1E7}" type="pres">
      <dgm:prSet presAssocID="{4F0A3A3D-7C7E-4857-9E52-70DD8239EB18}" presName="parTx" presStyleLbl="alignNode1" presStyleIdx="2" presStyleCnt="3" custScaleY="148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0D3570-B232-4A42-97EF-A08919DBFB5A}" type="pres">
      <dgm:prSet presAssocID="{4F0A3A3D-7C7E-4857-9E52-70DD8239EB1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921B43-4694-4165-A6DE-2F4EB13801AF}" type="presOf" srcId="{9D936E50-1EBB-4D24-9FAE-C793903CEE44}" destId="{DECCD81C-F2D5-476F-A225-2B7F6BDAAD78}" srcOrd="0" destOrd="2" presId="urn:microsoft.com/office/officeart/2005/8/layout/hList1"/>
    <dgm:cxn modelId="{A3CBC5D7-450A-497D-B5BC-3ABBDB5CBD1F}" srcId="{9D2AE3DB-4B81-450B-A490-4E968884973A}" destId="{4F0A3A3D-7C7E-4857-9E52-70DD8239EB18}" srcOrd="2" destOrd="0" parTransId="{1916B763-6822-4957-A93E-2C725E7FE545}" sibTransId="{7CB8466B-BB08-44CA-A471-79777A9223DA}"/>
    <dgm:cxn modelId="{5A8EA256-1832-413E-B08F-F7A14B0611BB}" type="presOf" srcId="{0442447E-B308-4A55-BB8F-348AE606B12C}" destId="{DECCD81C-F2D5-476F-A225-2B7F6BDAAD78}" srcOrd="0" destOrd="1" presId="urn:microsoft.com/office/officeart/2005/8/layout/hList1"/>
    <dgm:cxn modelId="{E2DAEB79-F403-4803-B870-A69670849583}" type="presOf" srcId="{FFBAAFA7-83F5-4C03-A151-5DB82F508072}" destId="{DECCD81C-F2D5-476F-A225-2B7F6BDAAD78}" srcOrd="0" destOrd="0" presId="urn:microsoft.com/office/officeart/2005/8/layout/hList1"/>
    <dgm:cxn modelId="{7599D44B-8FC5-41EA-9ED2-E66B1A74A2C6}" type="presOf" srcId="{72DA5B03-B58A-4565-A1EC-F8F68089132A}" destId="{C30D3570-B232-4A42-97EF-A08919DBFB5A}" srcOrd="0" destOrd="0" presId="urn:microsoft.com/office/officeart/2005/8/layout/hList1"/>
    <dgm:cxn modelId="{ACE9781E-C1A5-4925-85CE-C631EA97C915}" type="presOf" srcId="{7B7BFAB3-9144-46C7-8932-8FA9ADE7880C}" destId="{FBDC129C-8095-444F-8BFB-7D8DBABA6BF3}" srcOrd="0" destOrd="0" presId="urn:microsoft.com/office/officeart/2005/8/layout/hList1"/>
    <dgm:cxn modelId="{A3A196E3-74CF-46C5-A395-6FEE30267863}" type="presOf" srcId="{E300D95E-FF05-4CC7-9E1A-2FE41395E95A}" destId="{24CD9167-65FF-4CBF-A44D-246C01FB8A53}" srcOrd="0" destOrd="1" presId="urn:microsoft.com/office/officeart/2005/8/layout/hList1"/>
    <dgm:cxn modelId="{43866FB4-F497-459A-B319-FCBF7E7C1FD8}" type="presOf" srcId="{9D2AE3DB-4B81-450B-A490-4E968884973A}" destId="{07A4947B-091C-45E3-9320-3E63DBF27FE6}" srcOrd="0" destOrd="0" presId="urn:microsoft.com/office/officeart/2005/8/layout/hList1"/>
    <dgm:cxn modelId="{ECAEF2A2-046F-4821-B657-2C8FB4BB32B7}" srcId="{7B7BFAB3-9144-46C7-8932-8FA9ADE7880C}" destId="{E300D95E-FF05-4CC7-9E1A-2FE41395E95A}" srcOrd="1" destOrd="0" parTransId="{DAD19C76-DAF0-44A9-839C-253F8C5F61B0}" sibTransId="{CE670B8D-518A-4C95-B788-23CB82865328}"/>
    <dgm:cxn modelId="{8672BDFE-FBFB-4C31-B5D2-F80791C2D06A}" srcId="{FE53B23A-8F7A-4D60-A054-B8E5301D37D1}" destId="{FFBAAFA7-83F5-4C03-A151-5DB82F508072}" srcOrd="0" destOrd="0" parTransId="{73F8AE83-B1C9-471D-BF20-B39B8BB019AB}" sibTransId="{4417DB38-22D8-422F-B025-68AAF635E079}"/>
    <dgm:cxn modelId="{0E07F5B8-C9C6-41FB-BF2F-94CD7370CBAD}" type="presOf" srcId="{FE53B23A-8F7A-4D60-A054-B8E5301D37D1}" destId="{FE9621F3-968E-4020-B575-77C50F63BCC0}" srcOrd="0" destOrd="0" presId="urn:microsoft.com/office/officeart/2005/8/layout/hList1"/>
    <dgm:cxn modelId="{D6115102-E5A9-487E-A505-1AA763C69AB2}" srcId="{9D2AE3DB-4B81-450B-A490-4E968884973A}" destId="{FE53B23A-8F7A-4D60-A054-B8E5301D37D1}" srcOrd="1" destOrd="0" parTransId="{8047CB96-0780-4D0F-BE25-D6DADF0FA79E}" sibTransId="{73E2EDAB-B7AA-4C78-B91A-5C5DC4E066BE}"/>
    <dgm:cxn modelId="{BC2661D3-E9EB-4D74-8D21-6AEE52E3781F}" srcId="{FE53B23A-8F7A-4D60-A054-B8E5301D37D1}" destId="{0442447E-B308-4A55-BB8F-348AE606B12C}" srcOrd="1" destOrd="0" parTransId="{BCC76B6F-E425-42B2-A798-C5283BC7EF76}" sibTransId="{C75BDA55-8EF8-4E6E-B441-DEF729EC6F0B}"/>
    <dgm:cxn modelId="{DAEDC852-6551-4D14-A648-B2D014C941C5}" srcId="{4F0A3A3D-7C7E-4857-9E52-70DD8239EB18}" destId="{72DA5B03-B58A-4565-A1EC-F8F68089132A}" srcOrd="0" destOrd="0" parTransId="{69E0C2E9-8716-435B-A0A7-D7C51AB31DA7}" sibTransId="{1128D246-C24C-4D1D-8B1C-58184610E10D}"/>
    <dgm:cxn modelId="{4C6BAAEE-5C74-4907-98DF-270AE51D7E18}" srcId="{7B7BFAB3-9144-46C7-8932-8FA9ADE7880C}" destId="{57040E2A-C156-4473-BE0D-A2D3DB12F6E9}" srcOrd="0" destOrd="0" parTransId="{B2FDB6F1-160B-45FA-AE62-6F86ECBEE3B3}" sibTransId="{DE3FF6BE-1127-4854-9608-2573944EBEEC}"/>
    <dgm:cxn modelId="{D4458D90-D809-45E0-A05F-68A787F82CD6}" srcId="{9D2AE3DB-4B81-450B-A490-4E968884973A}" destId="{7B7BFAB3-9144-46C7-8932-8FA9ADE7880C}" srcOrd="0" destOrd="0" parTransId="{253B894C-E975-433A-90F5-AD7948F431A1}" sibTransId="{FAEDFC0B-FA6D-4AD4-B0C2-A5F1A9589FCD}"/>
    <dgm:cxn modelId="{35764194-0C34-4CEA-A5F4-5EAF0DF1D1EA}" type="presOf" srcId="{4F0A3A3D-7C7E-4857-9E52-70DD8239EB18}" destId="{4DCA0933-D336-424F-A9DD-C9E413D3E1E7}" srcOrd="0" destOrd="0" presId="urn:microsoft.com/office/officeart/2005/8/layout/hList1"/>
    <dgm:cxn modelId="{8F6B1220-D3DC-48B8-8C77-9E96413944F6}" srcId="{FE53B23A-8F7A-4D60-A054-B8E5301D37D1}" destId="{9D936E50-1EBB-4D24-9FAE-C793903CEE44}" srcOrd="2" destOrd="0" parTransId="{5C5488C4-E82F-4897-99A6-6B6002B1E731}" sibTransId="{FF8AE34B-1C08-4C19-85E5-91C0DB17A6B9}"/>
    <dgm:cxn modelId="{88F87FA5-6AD5-4B1E-8750-274857E95EFD}" type="presOf" srcId="{57040E2A-C156-4473-BE0D-A2D3DB12F6E9}" destId="{24CD9167-65FF-4CBF-A44D-246C01FB8A53}" srcOrd="0" destOrd="0" presId="urn:microsoft.com/office/officeart/2005/8/layout/hList1"/>
    <dgm:cxn modelId="{1CDBEC2E-D199-4A39-B0C1-0580D701C21C}" type="presParOf" srcId="{07A4947B-091C-45E3-9320-3E63DBF27FE6}" destId="{4A79D402-7E73-4560-8988-0A691E1817C6}" srcOrd="0" destOrd="0" presId="urn:microsoft.com/office/officeart/2005/8/layout/hList1"/>
    <dgm:cxn modelId="{7667FBF4-1A4B-4B47-A63E-9A0B0615B8D7}" type="presParOf" srcId="{4A79D402-7E73-4560-8988-0A691E1817C6}" destId="{FBDC129C-8095-444F-8BFB-7D8DBABA6BF3}" srcOrd="0" destOrd="0" presId="urn:microsoft.com/office/officeart/2005/8/layout/hList1"/>
    <dgm:cxn modelId="{1A7F317A-7A61-41D9-832E-777359B24EF3}" type="presParOf" srcId="{4A79D402-7E73-4560-8988-0A691E1817C6}" destId="{24CD9167-65FF-4CBF-A44D-246C01FB8A53}" srcOrd="1" destOrd="0" presId="urn:microsoft.com/office/officeart/2005/8/layout/hList1"/>
    <dgm:cxn modelId="{B506FE10-0374-459C-8411-4458C7BF05EB}" type="presParOf" srcId="{07A4947B-091C-45E3-9320-3E63DBF27FE6}" destId="{CBCC15EB-F25A-43B7-8F57-990C338E10FF}" srcOrd="1" destOrd="0" presId="urn:microsoft.com/office/officeart/2005/8/layout/hList1"/>
    <dgm:cxn modelId="{B2FC268B-8AF4-4223-8B0D-83EA2793CBED}" type="presParOf" srcId="{07A4947B-091C-45E3-9320-3E63DBF27FE6}" destId="{43D2EA7A-3850-48FA-828B-2F0EA5A73526}" srcOrd="2" destOrd="0" presId="urn:microsoft.com/office/officeart/2005/8/layout/hList1"/>
    <dgm:cxn modelId="{14B0529D-B21D-422F-9852-C91CB960AA20}" type="presParOf" srcId="{43D2EA7A-3850-48FA-828B-2F0EA5A73526}" destId="{FE9621F3-968E-4020-B575-77C50F63BCC0}" srcOrd="0" destOrd="0" presId="urn:microsoft.com/office/officeart/2005/8/layout/hList1"/>
    <dgm:cxn modelId="{50524E61-EBCF-447C-82FC-8349B1FD6979}" type="presParOf" srcId="{43D2EA7A-3850-48FA-828B-2F0EA5A73526}" destId="{DECCD81C-F2D5-476F-A225-2B7F6BDAAD78}" srcOrd="1" destOrd="0" presId="urn:microsoft.com/office/officeart/2005/8/layout/hList1"/>
    <dgm:cxn modelId="{0D38D4B7-DF43-4A05-842E-74A748FBE1FA}" type="presParOf" srcId="{07A4947B-091C-45E3-9320-3E63DBF27FE6}" destId="{BE49A4BC-D3BD-4254-B87D-9CD189733655}" srcOrd="3" destOrd="0" presId="urn:microsoft.com/office/officeart/2005/8/layout/hList1"/>
    <dgm:cxn modelId="{5E905D47-A1A0-42D4-ABDA-04A269A690DB}" type="presParOf" srcId="{07A4947B-091C-45E3-9320-3E63DBF27FE6}" destId="{F4904A43-868D-42BA-93A5-CD628A1FB54B}" srcOrd="4" destOrd="0" presId="urn:microsoft.com/office/officeart/2005/8/layout/hList1"/>
    <dgm:cxn modelId="{CE2661F3-3E58-4B17-93BA-54CDAA628386}" type="presParOf" srcId="{F4904A43-868D-42BA-93A5-CD628A1FB54B}" destId="{4DCA0933-D336-424F-A9DD-C9E413D3E1E7}" srcOrd="0" destOrd="0" presId="urn:microsoft.com/office/officeart/2005/8/layout/hList1"/>
    <dgm:cxn modelId="{85F9869D-DE58-46F2-82AE-FFE649454326}" type="presParOf" srcId="{F4904A43-868D-42BA-93A5-CD628A1FB54B}" destId="{C30D3570-B232-4A42-97EF-A08919DBFB5A}" srcOrd="1" destOrd="0" presId="urn:microsoft.com/office/officeart/2005/8/layout/hList1"/>
  </dgm:cxnLst>
  <dgm:bg/>
  <dgm:whole/>
  <dgm:extLst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DBF152-B96A-415E-A44E-C1BCDCCD1512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CAA84E89-B134-47E5-96F8-FEF020423E53}">
      <dgm:prSet phldrT="[텍스트]" custT="1"/>
      <dgm:spPr/>
      <dgm:t>
        <a:bodyPr/>
        <a:lstStyle/>
        <a:p>
          <a:pPr algn="l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무사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농민들의 불만 높아짐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8A7DFBDE-19B1-4636-8EB0-A7E44F3F4A74}" type="parTrans" cxnId="{0F969690-7BDB-424D-993D-3051BDC035B8}">
      <dgm:prSet/>
      <dgm:spPr/>
      <dgm:t>
        <a:bodyPr/>
        <a:lstStyle/>
        <a:p>
          <a:pPr latinLnBrk="1"/>
          <a:endParaRPr lang="ko-KR" altLang="en-US"/>
        </a:p>
      </dgm:t>
    </dgm:pt>
    <dgm:pt modelId="{EAD3D4E4-A9CB-45E4-8C52-B15FD41DFA2B}" type="sibTrans" cxnId="{0F969690-7BDB-424D-993D-3051BDC035B8}">
      <dgm:prSet/>
      <dgm:spPr/>
      <dgm:t>
        <a:bodyPr/>
        <a:lstStyle/>
        <a:p>
          <a:pPr latinLnBrk="1"/>
          <a:endParaRPr lang="ko-KR" altLang="en-US"/>
        </a:p>
      </dgm:t>
    </dgm:pt>
    <dgm:pt modelId="{418B8EAD-9B46-40CF-8678-EF15A372B2EC}">
      <dgm:prSet phldrT="[텍스트]" custT="1"/>
      <dgm:spPr/>
      <dgm:t>
        <a:bodyPr/>
        <a:lstStyle/>
        <a:p>
          <a:pPr algn="l"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이를 잘 간파하고 무가정권의 재흥을 꾀했던 인물이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아시카가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타카우지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algn="l" latinLnBrk="1"/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미나토가와의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전투에서 천황 측 군대를 격파하고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교토를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완전히 점령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4C22DF0D-F6CD-4B15-8A52-CE9E682CC109}" type="parTrans" cxnId="{09C603C1-DEB6-41D0-98DA-E87867EFDD9E}">
      <dgm:prSet/>
      <dgm:spPr/>
      <dgm:t>
        <a:bodyPr/>
        <a:lstStyle/>
        <a:p>
          <a:pPr latinLnBrk="1"/>
          <a:endParaRPr lang="ko-KR" altLang="en-US"/>
        </a:p>
      </dgm:t>
    </dgm:pt>
    <dgm:pt modelId="{ECDAD8B6-2B78-45BB-BE35-FF74CFF2CBE7}" type="sibTrans" cxnId="{09C603C1-DEB6-41D0-98DA-E87867EFDD9E}">
      <dgm:prSet/>
      <dgm:spPr/>
      <dgm:t>
        <a:bodyPr/>
        <a:lstStyle/>
        <a:p>
          <a:pPr latinLnBrk="1"/>
          <a:endParaRPr lang="ko-KR" altLang="en-US"/>
        </a:p>
      </dgm:t>
    </dgm:pt>
    <dgm:pt modelId="{F0469E08-EAB7-4691-8E38-76175E5EAF52}">
      <dgm:prSet phldrT="[텍스트]" custT="1"/>
      <dgm:spPr/>
      <dgm:t>
        <a:bodyPr/>
        <a:lstStyle/>
        <a:p>
          <a:pPr algn="l" latinLnBrk="1"/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신정부는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겨우 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3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년 만에 끝나고 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algn="l"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무가정권이 부활하게 됨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5332BAF9-3787-42EC-919C-33963614CDE7}" type="parTrans" cxnId="{6D1893F6-9886-4DFA-92E3-A32E1DE2FF6B}">
      <dgm:prSet/>
      <dgm:spPr/>
      <dgm:t>
        <a:bodyPr/>
        <a:lstStyle/>
        <a:p>
          <a:pPr latinLnBrk="1"/>
          <a:endParaRPr lang="ko-KR" altLang="en-US"/>
        </a:p>
      </dgm:t>
    </dgm:pt>
    <dgm:pt modelId="{42F37A55-BFDC-43DE-A6F9-F6F75DFC9B19}" type="sibTrans" cxnId="{6D1893F6-9886-4DFA-92E3-A32E1DE2FF6B}">
      <dgm:prSet/>
      <dgm:spPr/>
      <dgm:t>
        <a:bodyPr/>
        <a:lstStyle/>
        <a:p>
          <a:pPr latinLnBrk="1"/>
          <a:endParaRPr lang="ko-KR" altLang="en-US"/>
        </a:p>
      </dgm:t>
    </dgm:pt>
    <dgm:pt modelId="{0F62A5A1-4665-4676-9171-9FC7ED7730CB}" type="pres">
      <dgm:prSet presAssocID="{94DBF152-B96A-415E-A44E-C1BCDCCD15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3DEDEC-D7B7-4DE1-8211-C50CD42729D0}" type="pres">
      <dgm:prSet presAssocID="{94DBF152-B96A-415E-A44E-C1BCDCCD1512}" presName="dummyMaxCanvas" presStyleCnt="0">
        <dgm:presLayoutVars/>
      </dgm:prSet>
      <dgm:spPr/>
    </dgm:pt>
    <dgm:pt modelId="{7E74CE4C-F5A5-4453-94C8-078567508E75}" type="pres">
      <dgm:prSet presAssocID="{94DBF152-B96A-415E-A44E-C1BCDCCD1512}" presName="ThreeNodes_1" presStyleLbl="node1" presStyleIdx="0" presStyleCnt="3" custScaleY="695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0C457A-55D3-4ACD-881D-93D21241322C}" type="pres">
      <dgm:prSet presAssocID="{94DBF152-B96A-415E-A44E-C1BCDCCD1512}" presName="ThreeNodes_2" presStyleLbl="node1" presStyleIdx="1" presStyleCnt="3" custScaleY="1128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D57F7E-F4C3-4AE7-8293-90E5D585DABE}" type="pres">
      <dgm:prSet presAssocID="{94DBF152-B96A-415E-A44E-C1BCDCCD1512}" presName="ThreeNodes_3" presStyleLbl="node1" presStyleIdx="2" presStyleCnt="3" custScaleY="66368" custLinFactNeighborX="299" custLinFactNeighborY="-84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8A374F-7956-4097-9D98-58242A158D79}" type="pres">
      <dgm:prSet presAssocID="{94DBF152-B96A-415E-A44E-C1BCDCCD151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0D0D93-8C3A-4BD5-B5D7-2172748A197C}" type="pres">
      <dgm:prSet presAssocID="{94DBF152-B96A-415E-A44E-C1BCDCCD151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3D7239-6CDB-491D-BC33-A5C15C5F51F7}" type="pres">
      <dgm:prSet presAssocID="{94DBF152-B96A-415E-A44E-C1BCDCCD151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98A5CD-C9F0-4AF4-AE94-18019D0726C3}" type="pres">
      <dgm:prSet presAssocID="{94DBF152-B96A-415E-A44E-C1BCDCCD151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D3FFCE-0EDD-490E-9D3A-4C949B82A3CE}" type="pres">
      <dgm:prSet presAssocID="{94DBF152-B96A-415E-A44E-C1BCDCCD151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F969690-7BDB-424D-993D-3051BDC035B8}" srcId="{94DBF152-B96A-415E-A44E-C1BCDCCD1512}" destId="{CAA84E89-B134-47E5-96F8-FEF020423E53}" srcOrd="0" destOrd="0" parTransId="{8A7DFBDE-19B1-4636-8EB0-A7E44F3F4A74}" sibTransId="{EAD3D4E4-A9CB-45E4-8C52-B15FD41DFA2B}"/>
    <dgm:cxn modelId="{00483180-C13C-4976-B0BB-33F52E9E9589}" type="presOf" srcId="{418B8EAD-9B46-40CF-8678-EF15A372B2EC}" destId="{B198A5CD-C9F0-4AF4-AE94-18019D0726C3}" srcOrd="1" destOrd="0" presId="urn:microsoft.com/office/officeart/2005/8/layout/vProcess5"/>
    <dgm:cxn modelId="{106867EC-786C-4F02-94AA-ED5311145032}" type="presOf" srcId="{CAA84E89-B134-47E5-96F8-FEF020423E53}" destId="{FB3D7239-6CDB-491D-BC33-A5C15C5F51F7}" srcOrd="1" destOrd="0" presId="urn:microsoft.com/office/officeart/2005/8/layout/vProcess5"/>
    <dgm:cxn modelId="{560E6C6C-0EF9-4449-8071-5958313758A7}" type="presOf" srcId="{F0469E08-EAB7-4691-8E38-76175E5EAF52}" destId="{CED3FFCE-0EDD-490E-9D3A-4C949B82A3CE}" srcOrd="1" destOrd="0" presId="urn:microsoft.com/office/officeart/2005/8/layout/vProcess5"/>
    <dgm:cxn modelId="{6D1893F6-9886-4DFA-92E3-A32E1DE2FF6B}" srcId="{94DBF152-B96A-415E-A44E-C1BCDCCD1512}" destId="{F0469E08-EAB7-4691-8E38-76175E5EAF52}" srcOrd="2" destOrd="0" parTransId="{5332BAF9-3787-42EC-919C-33963614CDE7}" sibTransId="{42F37A55-BFDC-43DE-A6F9-F6F75DFC9B19}"/>
    <dgm:cxn modelId="{AB85E7C2-1B0F-4922-98D1-F6B41BACC89C}" type="presOf" srcId="{EAD3D4E4-A9CB-45E4-8C52-B15FD41DFA2B}" destId="{818A374F-7956-4097-9D98-58242A158D79}" srcOrd="0" destOrd="0" presId="urn:microsoft.com/office/officeart/2005/8/layout/vProcess5"/>
    <dgm:cxn modelId="{B339D33C-CF1A-45B2-ADD6-BC060F2AA252}" type="presOf" srcId="{94DBF152-B96A-415E-A44E-C1BCDCCD1512}" destId="{0F62A5A1-4665-4676-9171-9FC7ED7730CB}" srcOrd="0" destOrd="0" presId="urn:microsoft.com/office/officeart/2005/8/layout/vProcess5"/>
    <dgm:cxn modelId="{D83053F3-9AB3-49D6-ABA4-9103F79F62E8}" type="presOf" srcId="{418B8EAD-9B46-40CF-8678-EF15A372B2EC}" destId="{340C457A-55D3-4ACD-881D-93D21241322C}" srcOrd="0" destOrd="0" presId="urn:microsoft.com/office/officeart/2005/8/layout/vProcess5"/>
    <dgm:cxn modelId="{0F3D84E8-6171-47E5-A8DF-BA2DB1197562}" type="presOf" srcId="{F0469E08-EAB7-4691-8E38-76175E5EAF52}" destId="{35D57F7E-F4C3-4AE7-8293-90E5D585DABE}" srcOrd="0" destOrd="0" presId="urn:microsoft.com/office/officeart/2005/8/layout/vProcess5"/>
    <dgm:cxn modelId="{09C603C1-DEB6-41D0-98DA-E87867EFDD9E}" srcId="{94DBF152-B96A-415E-A44E-C1BCDCCD1512}" destId="{418B8EAD-9B46-40CF-8678-EF15A372B2EC}" srcOrd="1" destOrd="0" parTransId="{4C22DF0D-F6CD-4B15-8A52-CE9E682CC109}" sibTransId="{ECDAD8B6-2B78-45BB-BE35-FF74CFF2CBE7}"/>
    <dgm:cxn modelId="{46F6BDB4-F01C-4F38-994F-69819E5007EE}" type="presOf" srcId="{ECDAD8B6-2B78-45BB-BE35-FF74CFF2CBE7}" destId="{400D0D93-8C3A-4BD5-B5D7-2172748A197C}" srcOrd="0" destOrd="0" presId="urn:microsoft.com/office/officeart/2005/8/layout/vProcess5"/>
    <dgm:cxn modelId="{6094ADB3-C1A3-4B94-85E8-DFD7D79F0439}" type="presOf" srcId="{CAA84E89-B134-47E5-96F8-FEF020423E53}" destId="{7E74CE4C-F5A5-4453-94C8-078567508E75}" srcOrd="0" destOrd="0" presId="urn:microsoft.com/office/officeart/2005/8/layout/vProcess5"/>
    <dgm:cxn modelId="{B36DF42E-DAFF-4CD7-A97C-EBE3E0B16317}" type="presParOf" srcId="{0F62A5A1-4665-4676-9171-9FC7ED7730CB}" destId="{CC3DEDEC-D7B7-4DE1-8211-C50CD42729D0}" srcOrd="0" destOrd="0" presId="urn:microsoft.com/office/officeart/2005/8/layout/vProcess5"/>
    <dgm:cxn modelId="{69935A7F-4830-4E93-9F9C-DE7EF8E78DF2}" type="presParOf" srcId="{0F62A5A1-4665-4676-9171-9FC7ED7730CB}" destId="{7E74CE4C-F5A5-4453-94C8-078567508E75}" srcOrd="1" destOrd="0" presId="urn:microsoft.com/office/officeart/2005/8/layout/vProcess5"/>
    <dgm:cxn modelId="{8CF1358C-FA7B-4C61-B697-EA9C57D1EB8F}" type="presParOf" srcId="{0F62A5A1-4665-4676-9171-9FC7ED7730CB}" destId="{340C457A-55D3-4ACD-881D-93D21241322C}" srcOrd="2" destOrd="0" presId="urn:microsoft.com/office/officeart/2005/8/layout/vProcess5"/>
    <dgm:cxn modelId="{CC48B176-96F1-4E0E-974B-469CBDBE037E}" type="presParOf" srcId="{0F62A5A1-4665-4676-9171-9FC7ED7730CB}" destId="{35D57F7E-F4C3-4AE7-8293-90E5D585DABE}" srcOrd="3" destOrd="0" presId="urn:microsoft.com/office/officeart/2005/8/layout/vProcess5"/>
    <dgm:cxn modelId="{075361D5-4CE4-4AF6-9182-EDB20230895C}" type="presParOf" srcId="{0F62A5A1-4665-4676-9171-9FC7ED7730CB}" destId="{818A374F-7956-4097-9D98-58242A158D79}" srcOrd="4" destOrd="0" presId="urn:microsoft.com/office/officeart/2005/8/layout/vProcess5"/>
    <dgm:cxn modelId="{6529FBBA-104D-45C5-880E-CF28E6F3BCB9}" type="presParOf" srcId="{0F62A5A1-4665-4676-9171-9FC7ED7730CB}" destId="{400D0D93-8C3A-4BD5-B5D7-2172748A197C}" srcOrd="5" destOrd="0" presId="urn:microsoft.com/office/officeart/2005/8/layout/vProcess5"/>
    <dgm:cxn modelId="{9D94DAA2-2936-4139-846B-C06C34223D92}" type="presParOf" srcId="{0F62A5A1-4665-4676-9171-9FC7ED7730CB}" destId="{FB3D7239-6CDB-491D-BC33-A5C15C5F51F7}" srcOrd="6" destOrd="0" presId="urn:microsoft.com/office/officeart/2005/8/layout/vProcess5"/>
    <dgm:cxn modelId="{E216927B-5C72-405D-8681-753602791025}" type="presParOf" srcId="{0F62A5A1-4665-4676-9171-9FC7ED7730CB}" destId="{B198A5CD-C9F0-4AF4-AE94-18019D0726C3}" srcOrd="7" destOrd="0" presId="urn:microsoft.com/office/officeart/2005/8/layout/vProcess5"/>
    <dgm:cxn modelId="{93BAC8F4-629D-4E8A-A049-8D154B478C64}" type="presParOf" srcId="{0F62A5A1-4665-4676-9171-9FC7ED7730CB}" destId="{CED3FFCE-0EDD-490E-9D3A-4C949B82A3CE}" srcOrd="8" destOrd="0" presId="urn:microsoft.com/office/officeart/2005/8/layout/vProcess5"/>
  </dgm:cxnLst>
  <dgm:bg/>
  <dgm:whole/>
  <dgm:extLst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6E31C2-9569-4363-BAD8-1E7F16B3B034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C22C9CDE-57EF-4030-9872-C91F2A763877}">
      <dgm:prSet phldrT="[텍스트]" custT="1"/>
      <dgm:spPr/>
      <dgm:t>
        <a:bodyPr/>
        <a:lstStyle/>
        <a:p>
          <a:pPr algn="ctr"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제 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3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대 장군인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아시카가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요시미쓰는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큐슈를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평정하고 유력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슈고인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야마나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우지키요를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그 일족의 내분을 이용해서 토벌하여 막부의 권력을 확립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9E331671-0C7A-4314-9FE7-500F4444FBB2}" type="parTrans" cxnId="{EC7A4352-EAD8-40D0-9326-7CAD5B9F420C}">
      <dgm:prSet/>
      <dgm:spPr/>
      <dgm:t>
        <a:bodyPr/>
        <a:lstStyle/>
        <a:p>
          <a:pPr latinLnBrk="1"/>
          <a:endParaRPr lang="ko-KR" altLang="en-US"/>
        </a:p>
      </dgm:t>
    </dgm:pt>
    <dgm:pt modelId="{09D8DA4F-EB51-41DA-82B7-E7BA13EC2A01}" type="sibTrans" cxnId="{EC7A4352-EAD8-40D0-9326-7CAD5B9F420C}">
      <dgm:prSet/>
      <dgm:spPr/>
      <dgm:t>
        <a:bodyPr/>
        <a:lstStyle/>
        <a:p>
          <a:pPr latinLnBrk="1"/>
          <a:endParaRPr lang="ko-KR" altLang="en-US"/>
        </a:p>
      </dgm:t>
    </dgm:pt>
    <dgm:pt modelId="{336D171A-1A08-4528-AB0B-0E684058407A}">
      <dgm:prSet phldrT="[텍스트]" custT="1"/>
      <dgm:spPr/>
      <dgm:t>
        <a:bodyPr/>
        <a:lstStyle/>
        <a:p>
          <a:pPr algn="ctr" latinLnBrk="1"/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392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년에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요시미쓰는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남조와 교섭하여 남조의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고카메야마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천황이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북조의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고코마쓰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천황에서 양위하는 형식으로 남북조의 합체를 실현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D89AE978-9291-4D85-83CF-DA4A74CB6933}" type="parTrans" cxnId="{529EAF0D-4AF5-44C0-90B0-12B695693F74}">
      <dgm:prSet/>
      <dgm:spPr/>
      <dgm:t>
        <a:bodyPr/>
        <a:lstStyle/>
        <a:p>
          <a:pPr latinLnBrk="1"/>
          <a:endParaRPr lang="ko-KR" altLang="en-US"/>
        </a:p>
      </dgm:t>
    </dgm:pt>
    <dgm:pt modelId="{E2A71D67-D5AA-4193-B4A6-1E575B136EFA}" type="sibTrans" cxnId="{529EAF0D-4AF5-44C0-90B0-12B695693F74}">
      <dgm:prSet/>
      <dgm:spPr/>
      <dgm:t>
        <a:bodyPr/>
        <a:lstStyle/>
        <a:p>
          <a:pPr latinLnBrk="1"/>
          <a:endParaRPr lang="ko-KR" altLang="en-US"/>
        </a:p>
      </dgm:t>
    </dgm:pt>
    <dgm:pt modelId="{3F5C3516-5CB0-4A17-AA9B-4D9593BAD20C}">
      <dgm:prSet phldrT="[텍스트]" custT="1"/>
      <dgm:spPr/>
      <dgm:t>
        <a:bodyPr/>
        <a:lstStyle/>
        <a:p>
          <a:pPr algn="ctr" latinLnBrk="1"/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무로마치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막부는 전국지배를 완성하고 이후 황위는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북조의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자손이 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algn="ctr"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계승하게 됨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FB021DAE-5564-41B3-BB25-B659094860BA}" type="parTrans" cxnId="{18FC381E-C2EB-43D6-B5AC-C95C59E7DAB6}">
      <dgm:prSet/>
      <dgm:spPr/>
      <dgm:t>
        <a:bodyPr/>
        <a:lstStyle/>
        <a:p>
          <a:pPr latinLnBrk="1"/>
          <a:endParaRPr lang="ko-KR" altLang="en-US"/>
        </a:p>
      </dgm:t>
    </dgm:pt>
    <dgm:pt modelId="{6221C6DE-41EF-4A2C-847A-4A8C2CDCCBD1}" type="sibTrans" cxnId="{18FC381E-C2EB-43D6-B5AC-C95C59E7DAB6}">
      <dgm:prSet/>
      <dgm:spPr/>
      <dgm:t>
        <a:bodyPr/>
        <a:lstStyle/>
        <a:p>
          <a:pPr latinLnBrk="1"/>
          <a:endParaRPr lang="ko-KR" altLang="en-US"/>
        </a:p>
      </dgm:t>
    </dgm:pt>
    <dgm:pt modelId="{BDF12B40-E6C3-4087-A166-56748BC7510D}" type="pres">
      <dgm:prSet presAssocID="{776E31C2-9569-4363-BAD8-1E7F16B3B0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615D50-F739-4087-A9C7-A584D88F921D}" type="pres">
      <dgm:prSet presAssocID="{776E31C2-9569-4363-BAD8-1E7F16B3B034}" presName="dummyMaxCanvas" presStyleCnt="0">
        <dgm:presLayoutVars/>
      </dgm:prSet>
      <dgm:spPr/>
    </dgm:pt>
    <dgm:pt modelId="{36877593-57BF-4602-91CF-8B5926A5013C}" type="pres">
      <dgm:prSet presAssocID="{776E31C2-9569-4363-BAD8-1E7F16B3B0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AA3283-CC2B-4B7E-98ED-66CDB75CDCF8}" type="pres">
      <dgm:prSet presAssocID="{776E31C2-9569-4363-BAD8-1E7F16B3B0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1A08CA-DA4A-45D1-A767-AAB38FCB7477}" type="pres">
      <dgm:prSet presAssocID="{776E31C2-9569-4363-BAD8-1E7F16B3B0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2B6C9F-5034-4024-8558-A0AE63539FEE}" type="pres">
      <dgm:prSet presAssocID="{776E31C2-9569-4363-BAD8-1E7F16B3B0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1785BB-2C8C-404A-AF4D-061406A770DA}" type="pres">
      <dgm:prSet presAssocID="{776E31C2-9569-4363-BAD8-1E7F16B3B0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FC46CA-9679-408B-85F2-674933821576}" type="pres">
      <dgm:prSet presAssocID="{776E31C2-9569-4363-BAD8-1E7F16B3B0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4CBEFA-3BEF-433C-B04D-5BD474D1B81A}" type="pres">
      <dgm:prSet presAssocID="{776E31C2-9569-4363-BAD8-1E7F16B3B0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156746-80ED-4E6A-8ECC-3F3BF07C62F7}" type="pres">
      <dgm:prSet presAssocID="{776E31C2-9569-4363-BAD8-1E7F16B3B0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D68F451-95C3-4036-B7C3-FF64F2CA2D75}" type="presOf" srcId="{3F5C3516-5CB0-4A17-AA9B-4D9593BAD20C}" destId="{931A08CA-DA4A-45D1-A767-AAB38FCB7477}" srcOrd="0" destOrd="0" presId="urn:microsoft.com/office/officeart/2005/8/layout/vProcess5"/>
    <dgm:cxn modelId="{EC7A4352-EAD8-40D0-9326-7CAD5B9F420C}" srcId="{776E31C2-9569-4363-BAD8-1E7F16B3B034}" destId="{C22C9CDE-57EF-4030-9872-C91F2A763877}" srcOrd="0" destOrd="0" parTransId="{9E331671-0C7A-4314-9FE7-500F4444FBB2}" sibTransId="{09D8DA4F-EB51-41DA-82B7-E7BA13EC2A01}"/>
    <dgm:cxn modelId="{ADAD1879-8B72-460F-95FE-276FE56E47D1}" type="presOf" srcId="{776E31C2-9569-4363-BAD8-1E7F16B3B034}" destId="{BDF12B40-E6C3-4087-A166-56748BC7510D}" srcOrd="0" destOrd="0" presId="urn:microsoft.com/office/officeart/2005/8/layout/vProcess5"/>
    <dgm:cxn modelId="{28B6C08A-335D-43C6-BDE7-F082D765ACFC}" type="presOf" srcId="{336D171A-1A08-4528-AB0B-0E684058407A}" destId="{E4AA3283-CC2B-4B7E-98ED-66CDB75CDCF8}" srcOrd="0" destOrd="0" presId="urn:microsoft.com/office/officeart/2005/8/layout/vProcess5"/>
    <dgm:cxn modelId="{5A05C379-67C1-4F80-B11B-FCC4355DDFEB}" type="presOf" srcId="{3F5C3516-5CB0-4A17-AA9B-4D9593BAD20C}" destId="{7C156746-80ED-4E6A-8ECC-3F3BF07C62F7}" srcOrd="1" destOrd="0" presId="urn:microsoft.com/office/officeart/2005/8/layout/vProcess5"/>
    <dgm:cxn modelId="{18FC381E-C2EB-43D6-B5AC-C95C59E7DAB6}" srcId="{776E31C2-9569-4363-BAD8-1E7F16B3B034}" destId="{3F5C3516-5CB0-4A17-AA9B-4D9593BAD20C}" srcOrd="2" destOrd="0" parTransId="{FB021DAE-5564-41B3-BB25-B659094860BA}" sibTransId="{6221C6DE-41EF-4A2C-847A-4A8C2CDCCBD1}"/>
    <dgm:cxn modelId="{0CCC2669-B96C-4580-A640-58C659908AF6}" type="presOf" srcId="{C22C9CDE-57EF-4030-9872-C91F2A763877}" destId="{19FC46CA-9679-408B-85F2-674933821576}" srcOrd="1" destOrd="0" presId="urn:microsoft.com/office/officeart/2005/8/layout/vProcess5"/>
    <dgm:cxn modelId="{529EAF0D-4AF5-44C0-90B0-12B695693F74}" srcId="{776E31C2-9569-4363-BAD8-1E7F16B3B034}" destId="{336D171A-1A08-4528-AB0B-0E684058407A}" srcOrd="1" destOrd="0" parTransId="{D89AE978-9291-4D85-83CF-DA4A74CB6933}" sibTransId="{E2A71D67-D5AA-4193-B4A6-1E575B136EFA}"/>
    <dgm:cxn modelId="{FC2530D5-92A5-4E6C-AA20-847AAA7A6BD3}" type="presOf" srcId="{E2A71D67-D5AA-4193-B4A6-1E575B136EFA}" destId="{B71785BB-2C8C-404A-AF4D-061406A770DA}" srcOrd="0" destOrd="0" presId="urn:microsoft.com/office/officeart/2005/8/layout/vProcess5"/>
    <dgm:cxn modelId="{395E0385-B43D-4DD0-8B2C-6FD8B9EA0BCC}" type="presOf" srcId="{C22C9CDE-57EF-4030-9872-C91F2A763877}" destId="{36877593-57BF-4602-91CF-8B5926A5013C}" srcOrd="0" destOrd="0" presId="urn:microsoft.com/office/officeart/2005/8/layout/vProcess5"/>
    <dgm:cxn modelId="{14488E6E-5329-4437-8A79-4E6CD453D1DC}" type="presOf" srcId="{09D8DA4F-EB51-41DA-82B7-E7BA13EC2A01}" destId="{172B6C9F-5034-4024-8558-A0AE63539FEE}" srcOrd="0" destOrd="0" presId="urn:microsoft.com/office/officeart/2005/8/layout/vProcess5"/>
    <dgm:cxn modelId="{D2DF4857-A0C1-4DB7-A76C-FB9D8DE77A63}" type="presOf" srcId="{336D171A-1A08-4528-AB0B-0E684058407A}" destId="{314CBEFA-3BEF-433C-B04D-5BD474D1B81A}" srcOrd="1" destOrd="0" presId="urn:microsoft.com/office/officeart/2005/8/layout/vProcess5"/>
    <dgm:cxn modelId="{56799F3F-DEC8-4E47-A718-961497A20206}" type="presParOf" srcId="{BDF12B40-E6C3-4087-A166-56748BC7510D}" destId="{6D615D50-F739-4087-A9C7-A584D88F921D}" srcOrd="0" destOrd="0" presId="urn:microsoft.com/office/officeart/2005/8/layout/vProcess5"/>
    <dgm:cxn modelId="{25D44E84-9386-4A42-8099-88DB9849E85E}" type="presParOf" srcId="{BDF12B40-E6C3-4087-A166-56748BC7510D}" destId="{36877593-57BF-4602-91CF-8B5926A5013C}" srcOrd="1" destOrd="0" presId="urn:microsoft.com/office/officeart/2005/8/layout/vProcess5"/>
    <dgm:cxn modelId="{2B94CCF5-F97F-4368-961E-B28926F22296}" type="presParOf" srcId="{BDF12B40-E6C3-4087-A166-56748BC7510D}" destId="{E4AA3283-CC2B-4B7E-98ED-66CDB75CDCF8}" srcOrd="2" destOrd="0" presId="urn:microsoft.com/office/officeart/2005/8/layout/vProcess5"/>
    <dgm:cxn modelId="{F79B5860-56CD-4A79-90E2-17B79D8B7692}" type="presParOf" srcId="{BDF12B40-E6C3-4087-A166-56748BC7510D}" destId="{931A08CA-DA4A-45D1-A767-AAB38FCB7477}" srcOrd="3" destOrd="0" presId="urn:microsoft.com/office/officeart/2005/8/layout/vProcess5"/>
    <dgm:cxn modelId="{F7275741-3F94-4BB8-94F3-52F358028797}" type="presParOf" srcId="{BDF12B40-E6C3-4087-A166-56748BC7510D}" destId="{172B6C9F-5034-4024-8558-A0AE63539FEE}" srcOrd="4" destOrd="0" presId="urn:microsoft.com/office/officeart/2005/8/layout/vProcess5"/>
    <dgm:cxn modelId="{91DF29A7-2763-4753-8741-EEED445029C5}" type="presParOf" srcId="{BDF12B40-E6C3-4087-A166-56748BC7510D}" destId="{B71785BB-2C8C-404A-AF4D-061406A770DA}" srcOrd="5" destOrd="0" presId="urn:microsoft.com/office/officeart/2005/8/layout/vProcess5"/>
    <dgm:cxn modelId="{E9CC2516-41B3-4653-92E0-DD1EDF3E9C25}" type="presParOf" srcId="{BDF12B40-E6C3-4087-A166-56748BC7510D}" destId="{19FC46CA-9679-408B-85F2-674933821576}" srcOrd="6" destOrd="0" presId="urn:microsoft.com/office/officeart/2005/8/layout/vProcess5"/>
    <dgm:cxn modelId="{D441F8D8-EDB4-4360-94A4-E0EB3C651C07}" type="presParOf" srcId="{BDF12B40-E6C3-4087-A166-56748BC7510D}" destId="{314CBEFA-3BEF-433C-B04D-5BD474D1B81A}" srcOrd="7" destOrd="0" presId="urn:microsoft.com/office/officeart/2005/8/layout/vProcess5"/>
    <dgm:cxn modelId="{12A3D8C8-0B2B-4266-A3B8-11007BC0E0E2}" type="presParOf" srcId="{BDF12B40-E6C3-4087-A166-56748BC7510D}" destId="{7C156746-80ED-4E6A-8ECC-3F3BF07C62F7}" srcOrd="8" destOrd="0" presId="urn:microsoft.com/office/officeart/2005/8/layout/vProcess5"/>
  </dgm:cxnLst>
  <dgm:bg/>
  <dgm:whole/>
  <dgm:extLst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152855-10FF-4993-8DB5-5687FBD9B73C}" type="doc">
      <dgm:prSet loTypeId="urn:microsoft.com/office/officeart/2005/8/layout/hList3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pPr latinLnBrk="1"/>
          <a:endParaRPr lang="ko-KR" altLang="en-US"/>
        </a:p>
      </dgm:t>
    </dgm:pt>
    <dgm:pt modelId="{B0FE1D25-0AEA-434D-B003-37C63FFE1FCA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슈고다이묘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守護大名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A9515657-CBA3-4BC0-BAA9-C8E58D4B6FB1}" type="parTrans" cxnId="{61C7CC51-9D66-468C-BB96-4D980FC79972}">
      <dgm:prSet/>
      <dgm:spPr/>
      <dgm:t>
        <a:bodyPr/>
        <a:lstStyle/>
        <a:p>
          <a:pPr latinLnBrk="1"/>
          <a:endParaRPr lang="ko-KR" altLang="en-US"/>
        </a:p>
      </dgm:t>
    </dgm:pt>
    <dgm:pt modelId="{E5F1A4AF-3E5C-4636-8B15-C04302CB6412}" type="sibTrans" cxnId="{61C7CC51-9D66-468C-BB96-4D980FC79972}">
      <dgm:prSet/>
      <dgm:spPr/>
      <dgm:t>
        <a:bodyPr/>
        <a:lstStyle/>
        <a:p>
          <a:pPr latinLnBrk="1"/>
          <a:endParaRPr lang="ko-KR" altLang="en-US"/>
        </a:p>
      </dgm:t>
    </dgm:pt>
    <dgm:pt modelId="{DAE5036B-D0B1-482A-9BBD-5639C4FB5503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반제령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altLang="ko-KR" sz="2200" dirty="0" smtClean="0">
              <a:latin typeface="HY강B" pitchFamily="18" charset="-127"/>
              <a:ea typeface="HY강B" pitchFamily="18" charset="-127"/>
            </a:rPr>
            <a:t>: </a:t>
          </a:r>
          <a:r>
            <a:rPr lang="ko-KR" altLang="en-US" sz="2200" dirty="0" smtClean="0">
              <a:latin typeface="HY강B" pitchFamily="18" charset="-127"/>
              <a:ea typeface="HY강B" pitchFamily="18" charset="-127"/>
            </a:rPr>
            <a:t>본래 장원 영주에게 납부해야 할 연공 가운데 군량미라는 명목으로 그 절반을 </a:t>
          </a:r>
          <a:r>
            <a:rPr lang="ko-KR" altLang="en-US" sz="2200" dirty="0" err="1" smtClean="0">
              <a:latin typeface="HY강B" pitchFamily="18" charset="-127"/>
              <a:ea typeface="HY강B" pitchFamily="18" charset="-127"/>
            </a:rPr>
            <a:t>슈고에게</a:t>
          </a:r>
          <a:r>
            <a:rPr lang="ko-KR" altLang="en-US" sz="2200" dirty="0" smtClean="0">
              <a:latin typeface="HY강B" pitchFamily="18" charset="-127"/>
              <a:ea typeface="HY강B" pitchFamily="18" charset="-127"/>
            </a:rPr>
            <a:t> 주고</a:t>
          </a:r>
          <a:r>
            <a:rPr lang="en-US" altLang="ko-KR" sz="22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200" dirty="0" err="1" smtClean="0">
              <a:latin typeface="HY강B" pitchFamily="18" charset="-127"/>
              <a:ea typeface="HY강B" pitchFamily="18" charset="-127"/>
            </a:rPr>
            <a:t>슈고가</a:t>
          </a:r>
          <a:r>
            <a:rPr lang="ko-KR" altLang="en-US" sz="2200" dirty="0" smtClean="0">
              <a:latin typeface="HY강B" pitchFamily="18" charset="-127"/>
              <a:ea typeface="HY강B" pitchFamily="18" charset="-127"/>
            </a:rPr>
            <a:t> 이를 다시 지방 무사에게 분급하는 제도</a:t>
          </a:r>
          <a:endParaRPr lang="ko-KR" altLang="en-US" sz="2200" dirty="0">
            <a:latin typeface="HY강B" pitchFamily="18" charset="-127"/>
            <a:ea typeface="HY강B" pitchFamily="18" charset="-127"/>
          </a:endParaRPr>
        </a:p>
      </dgm:t>
    </dgm:pt>
    <dgm:pt modelId="{FD73A75D-35BD-4706-9B2D-31A7A437CC68}" type="parTrans" cxnId="{0B42ACA6-CA64-4DFC-98FF-7A281810A17B}">
      <dgm:prSet/>
      <dgm:spPr/>
      <dgm:t>
        <a:bodyPr/>
        <a:lstStyle/>
        <a:p>
          <a:pPr latinLnBrk="1"/>
          <a:endParaRPr lang="ko-KR" altLang="en-US"/>
        </a:p>
      </dgm:t>
    </dgm:pt>
    <dgm:pt modelId="{B07DC3AF-923B-46E3-9A2E-84242679697D}" type="sibTrans" cxnId="{0B42ACA6-CA64-4DFC-98FF-7A281810A17B}">
      <dgm:prSet/>
      <dgm:spPr/>
      <dgm:t>
        <a:bodyPr/>
        <a:lstStyle/>
        <a:p>
          <a:pPr latinLnBrk="1"/>
          <a:endParaRPr lang="ko-KR" altLang="en-US"/>
        </a:p>
      </dgm:t>
    </dgm:pt>
    <dgm:pt modelId="{722E0667-C136-4DA1-8C6A-F35C4AC2C06F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슈고우케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守護請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)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: 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장원과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공령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公領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의 연공징수를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슈고들이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떠맡는 제도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042A289A-77C1-4BD1-871A-413A631C3A5E}" type="parTrans" cxnId="{A584C128-876F-40E9-B428-E3DD57C2B139}">
      <dgm:prSet/>
      <dgm:spPr/>
      <dgm:t>
        <a:bodyPr/>
        <a:lstStyle/>
        <a:p>
          <a:pPr latinLnBrk="1"/>
          <a:endParaRPr lang="ko-KR" altLang="en-US"/>
        </a:p>
      </dgm:t>
    </dgm:pt>
    <dgm:pt modelId="{DB6D99BA-53C7-4970-A017-C97706737A03}" type="sibTrans" cxnId="{A584C128-876F-40E9-B428-E3DD57C2B139}">
      <dgm:prSet/>
      <dgm:spPr/>
      <dgm:t>
        <a:bodyPr/>
        <a:lstStyle/>
        <a:p>
          <a:pPr latinLnBrk="1"/>
          <a:endParaRPr lang="ko-KR" altLang="en-US"/>
        </a:p>
      </dgm:t>
    </dgm:pt>
    <dgm:pt modelId="{53BA58BB-4D9E-473A-AB0E-C393C02CA416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슈고는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전국에 미치는 지배권을 확립해 나감</a:t>
          </a:r>
          <a:endParaRPr lang="en-US" altLang="ko-KR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이러한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슈고를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가마쿠라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시대의 본래의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슈고와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구별하여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슈고다이묘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守護大名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라 부름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DAEB4EB7-3855-4DDA-9920-A152849637CE}" type="parTrans" cxnId="{53465075-EEF0-44CB-BB96-5AAF44825352}">
      <dgm:prSet/>
      <dgm:spPr/>
      <dgm:t>
        <a:bodyPr/>
        <a:lstStyle/>
        <a:p>
          <a:pPr latinLnBrk="1"/>
          <a:endParaRPr lang="ko-KR" altLang="en-US"/>
        </a:p>
      </dgm:t>
    </dgm:pt>
    <dgm:pt modelId="{74557AE3-EDE3-4E40-A4E1-D1C5C64BD86A}" type="sibTrans" cxnId="{53465075-EEF0-44CB-BB96-5AAF44825352}">
      <dgm:prSet/>
      <dgm:spPr/>
      <dgm:t>
        <a:bodyPr/>
        <a:lstStyle/>
        <a:p>
          <a:pPr latinLnBrk="1"/>
          <a:endParaRPr lang="ko-KR" altLang="en-US"/>
        </a:p>
      </dgm:t>
    </dgm:pt>
    <dgm:pt modelId="{63C6AB6D-48CD-4338-B0A2-8DC66803DF07}" type="pres">
      <dgm:prSet presAssocID="{FC152855-10FF-4993-8DB5-5687FBD9B7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B85EBD-EC60-4962-9064-8DDFEC4AC0D4}" type="pres">
      <dgm:prSet presAssocID="{B0FE1D25-0AEA-434D-B003-37C63FFE1FCA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56BD851-D079-4840-BCD0-CCE77062F2EE}" type="pres">
      <dgm:prSet presAssocID="{B0FE1D25-0AEA-434D-B003-37C63FFE1FCA}" presName="pillars" presStyleCnt="0"/>
      <dgm:spPr/>
    </dgm:pt>
    <dgm:pt modelId="{D4825A28-09A7-4F28-8FEF-6FCEC4C79498}" type="pres">
      <dgm:prSet presAssocID="{B0FE1D25-0AEA-434D-B003-37C63FFE1FC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4FC1F6-63FC-458D-A9BC-CEBE5FDDD506}" type="pres">
      <dgm:prSet presAssocID="{722E0667-C136-4DA1-8C6A-F35C4AC2C06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DC4E15-BF65-4EA3-94E6-5DD2E7AC0721}" type="pres">
      <dgm:prSet presAssocID="{53BA58BB-4D9E-473A-AB0E-C393C02CA41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75FA16-9138-4820-A16F-9196A23E4F75}" type="pres">
      <dgm:prSet presAssocID="{B0FE1D25-0AEA-434D-B003-37C63FFE1FCA}" presName="base" presStyleLbl="dkBgShp" presStyleIdx="1" presStyleCnt="2"/>
      <dgm:spPr/>
    </dgm:pt>
  </dgm:ptLst>
  <dgm:cxnLst>
    <dgm:cxn modelId="{5CBE6FEA-364F-448D-8659-2BC773273502}" type="presOf" srcId="{722E0667-C136-4DA1-8C6A-F35C4AC2C06F}" destId="{CC4FC1F6-63FC-458D-A9BC-CEBE5FDDD506}" srcOrd="0" destOrd="0" presId="urn:microsoft.com/office/officeart/2005/8/layout/hList3"/>
    <dgm:cxn modelId="{6DF6E6A0-64D1-4B1B-8908-C2585D27A4C0}" type="presOf" srcId="{53BA58BB-4D9E-473A-AB0E-C393C02CA416}" destId="{0FDC4E15-BF65-4EA3-94E6-5DD2E7AC0721}" srcOrd="0" destOrd="0" presId="urn:microsoft.com/office/officeart/2005/8/layout/hList3"/>
    <dgm:cxn modelId="{A584C128-876F-40E9-B428-E3DD57C2B139}" srcId="{B0FE1D25-0AEA-434D-B003-37C63FFE1FCA}" destId="{722E0667-C136-4DA1-8C6A-F35C4AC2C06F}" srcOrd="1" destOrd="0" parTransId="{042A289A-77C1-4BD1-871A-413A631C3A5E}" sibTransId="{DB6D99BA-53C7-4970-A017-C97706737A03}"/>
    <dgm:cxn modelId="{53465075-EEF0-44CB-BB96-5AAF44825352}" srcId="{B0FE1D25-0AEA-434D-B003-37C63FFE1FCA}" destId="{53BA58BB-4D9E-473A-AB0E-C393C02CA416}" srcOrd="2" destOrd="0" parTransId="{DAEB4EB7-3855-4DDA-9920-A152849637CE}" sibTransId="{74557AE3-EDE3-4E40-A4E1-D1C5C64BD86A}"/>
    <dgm:cxn modelId="{0B42ACA6-CA64-4DFC-98FF-7A281810A17B}" srcId="{B0FE1D25-0AEA-434D-B003-37C63FFE1FCA}" destId="{DAE5036B-D0B1-482A-9BBD-5639C4FB5503}" srcOrd="0" destOrd="0" parTransId="{FD73A75D-35BD-4706-9B2D-31A7A437CC68}" sibTransId="{B07DC3AF-923B-46E3-9A2E-84242679697D}"/>
    <dgm:cxn modelId="{10F53A64-49DF-4513-8DFB-E2422863E048}" type="presOf" srcId="{DAE5036B-D0B1-482A-9BBD-5639C4FB5503}" destId="{D4825A28-09A7-4F28-8FEF-6FCEC4C79498}" srcOrd="0" destOrd="0" presId="urn:microsoft.com/office/officeart/2005/8/layout/hList3"/>
    <dgm:cxn modelId="{7D8C2497-4021-4888-BE07-DA88265B0E8A}" type="presOf" srcId="{FC152855-10FF-4993-8DB5-5687FBD9B73C}" destId="{63C6AB6D-48CD-4338-B0A2-8DC66803DF07}" srcOrd="0" destOrd="0" presId="urn:microsoft.com/office/officeart/2005/8/layout/hList3"/>
    <dgm:cxn modelId="{61C7CC51-9D66-468C-BB96-4D980FC79972}" srcId="{FC152855-10FF-4993-8DB5-5687FBD9B73C}" destId="{B0FE1D25-0AEA-434D-B003-37C63FFE1FCA}" srcOrd="0" destOrd="0" parTransId="{A9515657-CBA3-4BC0-BAA9-C8E58D4B6FB1}" sibTransId="{E5F1A4AF-3E5C-4636-8B15-C04302CB6412}"/>
    <dgm:cxn modelId="{180B3AB6-1FC8-4531-B565-8499DC2A233B}" type="presOf" srcId="{B0FE1D25-0AEA-434D-B003-37C63FFE1FCA}" destId="{4AB85EBD-EC60-4962-9064-8DDFEC4AC0D4}" srcOrd="0" destOrd="0" presId="urn:microsoft.com/office/officeart/2005/8/layout/hList3"/>
    <dgm:cxn modelId="{39C0F1C5-29FD-4618-BE2D-0573C44F7E07}" type="presParOf" srcId="{63C6AB6D-48CD-4338-B0A2-8DC66803DF07}" destId="{4AB85EBD-EC60-4962-9064-8DDFEC4AC0D4}" srcOrd="0" destOrd="0" presId="urn:microsoft.com/office/officeart/2005/8/layout/hList3"/>
    <dgm:cxn modelId="{6ED83FFA-D11C-4D50-B367-5A2E4591E540}" type="presParOf" srcId="{63C6AB6D-48CD-4338-B0A2-8DC66803DF07}" destId="{556BD851-D079-4840-BCD0-CCE77062F2EE}" srcOrd="1" destOrd="0" presId="urn:microsoft.com/office/officeart/2005/8/layout/hList3"/>
    <dgm:cxn modelId="{CCF728A4-ED1E-4B66-A934-A402F7EB2558}" type="presParOf" srcId="{556BD851-D079-4840-BCD0-CCE77062F2EE}" destId="{D4825A28-09A7-4F28-8FEF-6FCEC4C79498}" srcOrd="0" destOrd="0" presId="urn:microsoft.com/office/officeart/2005/8/layout/hList3"/>
    <dgm:cxn modelId="{AECD4F2E-45D1-4947-90F0-973D5CC6A519}" type="presParOf" srcId="{556BD851-D079-4840-BCD0-CCE77062F2EE}" destId="{CC4FC1F6-63FC-458D-A9BC-CEBE5FDDD506}" srcOrd="1" destOrd="0" presId="urn:microsoft.com/office/officeart/2005/8/layout/hList3"/>
    <dgm:cxn modelId="{D27ED051-CA43-4726-8410-25CA3B8B28A0}" type="presParOf" srcId="{556BD851-D079-4840-BCD0-CCE77062F2EE}" destId="{0FDC4E15-BF65-4EA3-94E6-5DD2E7AC0721}" srcOrd="2" destOrd="0" presId="urn:microsoft.com/office/officeart/2005/8/layout/hList3"/>
    <dgm:cxn modelId="{76EA700A-BC00-4DFE-91F6-C22658FA6A19}" type="presParOf" srcId="{63C6AB6D-48CD-4338-B0A2-8DC66803DF07}" destId="{7A75FA16-9138-4820-A16F-9196A23E4F75}" srcOrd="2" destOrd="0" presId="urn:microsoft.com/office/officeart/2005/8/layout/hList3"/>
  </dgm:cxnLst>
  <dgm:bg/>
  <dgm:whole/>
  <dgm:extLst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630A4-F003-42CC-992B-2935C1EC6EE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0F4F02B-48ED-4DF6-BD7F-C9CAF4180D0A}">
      <dgm:prSet phldrT="[텍스트]" custT="1"/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무가세력의 확대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(1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국가 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2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체제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DCF19F5A-D7F7-4F16-85D5-EB1DCD02AAE0}" type="parTrans" cxnId="{841843E9-0017-4E60-9B48-212AFE10089A}">
      <dgm:prSet/>
      <dgm:spPr/>
      <dgm:t>
        <a:bodyPr/>
        <a:lstStyle/>
        <a:p>
          <a:pPr latinLnBrk="1"/>
          <a:endParaRPr lang="ko-KR" altLang="en-US"/>
        </a:p>
      </dgm:t>
    </dgm:pt>
    <dgm:pt modelId="{43804B5B-4120-4E7F-8EDB-4AAF1B40D371}" type="sibTrans" cxnId="{841843E9-0017-4E60-9B48-212AFE10089A}">
      <dgm:prSet/>
      <dgm:spPr/>
      <dgm:t>
        <a:bodyPr/>
        <a:lstStyle/>
        <a:p>
          <a:pPr latinLnBrk="1"/>
          <a:endParaRPr lang="ko-KR" altLang="en-US"/>
        </a:p>
      </dgm:t>
    </dgm:pt>
    <dgm:pt modelId="{102C23FC-CD78-48CE-BFC1-CBC560B07B88}">
      <dgm:prSet phldrT="[텍스트]" custT="1"/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봉건제도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3E162015-907A-4156-B912-0EA9415CC585}" type="parTrans" cxnId="{9CB78766-4CA7-45FE-AFBC-76F2369704E3}">
      <dgm:prSet/>
      <dgm:spPr/>
      <dgm:t>
        <a:bodyPr/>
        <a:lstStyle/>
        <a:p>
          <a:pPr latinLnBrk="1"/>
          <a:endParaRPr lang="ko-KR" altLang="en-US"/>
        </a:p>
      </dgm:t>
    </dgm:pt>
    <dgm:pt modelId="{49FA429C-114A-4009-8FC5-DC5924BB0A1B}" type="sibTrans" cxnId="{9CB78766-4CA7-45FE-AFBC-76F2369704E3}">
      <dgm:prSet/>
      <dgm:spPr/>
      <dgm:t>
        <a:bodyPr/>
        <a:lstStyle/>
        <a:p>
          <a:pPr latinLnBrk="1"/>
          <a:endParaRPr lang="ko-KR" altLang="en-US"/>
        </a:p>
      </dgm:t>
    </dgm:pt>
    <dgm:pt modelId="{837A258E-9EA2-4720-A95D-55D96F137795}">
      <dgm:prSet phldrT="[텍스트]" custT="1"/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문화가 지역적 계층적으로 널리 전파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9FA6BBB1-0679-4A10-ACDC-F6C1D81AFE8B}" type="parTrans" cxnId="{2FDE1D9A-7A26-4A35-B742-1DF1DD90F7A9}">
      <dgm:prSet/>
      <dgm:spPr/>
      <dgm:t>
        <a:bodyPr/>
        <a:lstStyle/>
        <a:p>
          <a:pPr latinLnBrk="1"/>
          <a:endParaRPr lang="ko-KR" altLang="en-US"/>
        </a:p>
      </dgm:t>
    </dgm:pt>
    <dgm:pt modelId="{FE942F8D-F8ED-409C-A86F-B5EA7F6C9CCA}" type="sibTrans" cxnId="{2FDE1D9A-7A26-4A35-B742-1DF1DD90F7A9}">
      <dgm:prSet/>
      <dgm:spPr/>
      <dgm:t>
        <a:bodyPr/>
        <a:lstStyle/>
        <a:p>
          <a:pPr latinLnBrk="1"/>
          <a:endParaRPr lang="ko-KR" altLang="en-US"/>
        </a:p>
      </dgm:t>
    </dgm:pt>
    <dgm:pt modelId="{6F612257-FDFC-4F63-8024-78E1773B5CDA}">
      <dgm:prSet phldrT="[텍스트]" custT="1"/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고대가 귀족과 천황중심이었다면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, </a:t>
          </a:r>
        </a:p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중세는 무사의 시대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ADC4838A-D4F8-44CE-8C39-A97D81C7B690}" type="parTrans" cxnId="{C9AB4DEE-BC1C-4F7A-9FBA-A2C70E0C0E7B}">
      <dgm:prSet/>
      <dgm:spPr/>
    </dgm:pt>
    <dgm:pt modelId="{33F74BBE-F9B2-4F98-9987-E781AFEBF9B2}" type="sibTrans" cxnId="{C9AB4DEE-BC1C-4F7A-9FBA-A2C70E0C0E7B}">
      <dgm:prSet/>
      <dgm:spPr/>
    </dgm:pt>
    <dgm:pt modelId="{D0B58F86-BF95-4742-ACD0-44EB84E1AFE2}" type="pres">
      <dgm:prSet presAssocID="{EDF630A4-F003-42CC-992B-2935C1EC6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0C9188-B95E-4523-9FC7-F644A94743F3}" type="pres">
      <dgm:prSet presAssocID="{6F612257-FDFC-4F63-8024-78E1773B5CD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B003DF-4513-4A03-8C1B-77C505BCF974}" type="pres">
      <dgm:prSet presAssocID="{33F74BBE-F9B2-4F98-9987-E781AFEBF9B2}" presName="spacer" presStyleCnt="0"/>
      <dgm:spPr/>
    </dgm:pt>
    <dgm:pt modelId="{EE78A8DC-9B81-4DF0-9FD6-BF5745FE9A85}" type="pres">
      <dgm:prSet presAssocID="{10F4F02B-48ED-4DF6-BD7F-C9CAF4180D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D69436-8956-404E-882D-6B06A681D374}" type="pres">
      <dgm:prSet presAssocID="{43804B5B-4120-4E7F-8EDB-4AAF1B40D371}" presName="spacer" presStyleCnt="0"/>
      <dgm:spPr/>
    </dgm:pt>
    <dgm:pt modelId="{4F767270-03F2-4C77-A62E-E5A65C83A367}" type="pres">
      <dgm:prSet presAssocID="{102C23FC-CD78-48CE-BFC1-CBC560B07B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FB9B18-2A4B-4271-89DE-A6BE12FE52AA}" type="pres">
      <dgm:prSet presAssocID="{49FA429C-114A-4009-8FC5-DC5924BB0A1B}" presName="spacer" presStyleCnt="0"/>
      <dgm:spPr/>
    </dgm:pt>
    <dgm:pt modelId="{7E160EB6-CF9F-4102-AECE-2459B4AC505B}" type="pres">
      <dgm:prSet presAssocID="{837A258E-9EA2-4720-A95D-55D96F1377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453E16-F8CB-492A-912C-D65B224E33EE}" type="presOf" srcId="{10F4F02B-48ED-4DF6-BD7F-C9CAF4180D0A}" destId="{EE78A8DC-9B81-4DF0-9FD6-BF5745FE9A85}" srcOrd="0" destOrd="0" presId="urn:microsoft.com/office/officeart/2005/8/layout/vList2"/>
    <dgm:cxn modelId="{1A702AA7-2E0B-4FF2-8546-3A740F34ADFD}" type="presOf" srcId="{837A258E-9EA2-4720-A95D-55D96F137795}" destId="{7E160EB6-CF9F-4102-AECE-2459B4AC505B}" srcOrd="0" destOrd="0" presId="urn:microsoft.com/office/officeart/2005/8/layout/vList2"/>
    <dgm:cxn modelId="{841843E9-0017-4E60-9B48-212AFE10089A}" srcId="{EDF630A4-F003-42CC-992B-2935C1EC6EED}" destId="{10F4F02B-48ED-4DF6-BD7F-C9CAF4180D0A}" srcOrd="1" destOrd="0" parTransId="{DCF19F5A-D7F7-4F16-85D5-EB1DCD02AAE0}" sibTransId="{43804B5B-4120-4E7F-8EDB-4AAF1B40D371}"/>
    <dgm:cxn modelId="{C9AB4DEE-BC1C-4F7A-9FBA-A2C70E0C0E7B}" srcId="{EDF630A4-F003-42CC-992B-2935C1EC6EED}" destId="{6F612257-FDFC-4F63-8024-78E1773B5CDA}" srcOrd="0" destOrd="0" parTransId="{ADC4838A-D4F8-44CE-8C39-A97D81C7B690}" sibTransId="{33F74BBE-F9B2-4F98-9987-E781AFEBF9B2}"/>
    <dgm:cxn modelId="{2FDE1D9A-7A26-4A35-B742-1DF1DD90F7A9}" srcId="{EDF630A4-F003-42CC-992B-2935C1EC6EED}" destId="{837A258E-9EA2-4720-A95D-55D96F137795}" srcOrd="3" destOrd="0" parTransId="{9FA6BBB1-0679-4A10-ACDC-F6C1D81AFE8B}" sibTransId="{FE942F8D-F8ED-409C-A86F-B5EA7F6C9CCA}"/>
    <dgm:cxn modelId="{044E9D89-1BA7-46CA-8B73-35BD9CC3FB09}" type="presOf" srcId="{6F612257-FDFC-4F63-8024-78E1773B5CDA}" destId="{3E0C9188-B95E-4523-9FC7-F644A94743F3}" srcOrd="0" destOrd="0" presId="urn:microsoft.com/office/officeart/2005/8/layout/vList2"/>
    <dgm:cxn modelId="{9CB78766-4CA7-45FE-AFBC-76F2369704E3}" srcId="{EDF630A4-F003-42CC-992B-2935C1EC6EED}" destId="{102C23FC-CD78-48CE-BFC1-CBC560B07B88}" srcOrd="2" destOrd="0" parTransId="{3E162015-907A-4156-B912-0EA9415CC585}" sibTransId="{49FA429C-114A-4009-8FC5-DC5924BB0A1B}"/>
    <dgm:cxn modelId="{8C1E5E7E-D34B-4079-A063-2392109F4AFE}" type="presOf" srcId="{EDF630A4-F003-42CC-992B-2935C1EC6EED}" destId="{D0B58F86-BF95-4742-ACD0-44EB84E1AFE2}" srcOrd="0" destOrd="0" presId="urn:microsoft.com/office/officeart/2005/8/layout/vList2"/>
    <dgm:cxn modelId="{84D091C6-4596-4377-AF35-55AC4DD66FD8}" type="presOf" srcId="{102C23FC-CD78-48CE-BFC1-CBC560B07B88}" destId="{4F767270-03F2-4C77-A62E-E5A65C83A367}" srcOrd="0" destOrd="0" presId="urn:microsoft.com/office/officeart/2005/8/layout/vList2"/>
    <dgm:cxn modelId="{5AEAB516-077C-4D27-8AC7-D49A546474A1}" type="presParOf" srcId="{D0B58F86-BF95-4742-ACD0-44EB84E1AFE2}" destId="{3E0C9188-B95E-4523-9FC7-F644A94743F3}" srcOrd="0" destOrd="0" presId="urn:microsoft.com/office/officeart/2005/8/layout/vList2"/>
    <dgm:cxn modelId="{1DA6ECE3-1F56-4AB2-844D-36F64C4D3E22}" type="presParOf" srcId="{D0B58F86-BF95-4742-ACD0-44EB84E1AFE2}" destId="{28B003DF-4513-4A03-8C1B-77C505BCF974}" srcOrd="1" destOrd="0" presId="urn:microsoft.com/office/officeart/2005/8/layout/vList2"/>
    <dgm:cxn modelId="{0949947C-C7A9-469C-B540-FEE7CBF35285}" type="presParOf" srcId="{D0B58F86-BF95-4742-ACD0-44EB84E1AFE2}" destId="{EE78A8DC-9B81-4DF0-9FD6-BF5745FE9A85}" srcOrd="2" destOrd="0" presId="urn:microsoft.com/office/officeart/2005/8/layout/vList2"/>
    <dgm:cxn modelId="{3AD1A04E-F8CE-458F-81C9-4A1A938B29E3}" type="presParOf" srcId="{D0B58F86-BF95-4742-ACD0-44EB84E1AFE2}" destId="{25D69436-8956-404E-882D-6B06A681D374}" srcOrd="3" destOrd="0" presId="urn:microsoft.com/office/officeart/2005/8/layout/vList2"/>
    <dgm:cxn modelId="{77198261-63F6-46EC-9A04-0ECD7AF6058A}" type="presParOf" srcId="{D0B58F86-BF95-4742-ACD0-44EB84E1AFE2}" destId="{4F767270-03F2-4C77-A62E-E5A65C83A367}" srcOrd="4" destOrd="0" presId="urn:microsoft.com/office/officeart/2005/8/layout/vList2"/>
    <dgm:cxn modelId="{9A611A21-39C1-4481-A655-034890684A28}" type="presParOf" srcId="{D0B58F86-BF95-4742-ACD0-44EB84E1AFE2}" destId="{08FB9B18-2A4B-4271-89DE-A6BE12FE52AA}" srcOrd="5" destOrd="0" presId="urn:microsoft.com/office/officeart/2005/8/layout/vList2"/>
    <dgm:cxn modelId="{F8A5004A-F912-4898-B6C4-89BC470886E7}" type="presParOf" srcId="{D0B58F86-BF95-4742-ACD0-44EB84E1AFE2}" destId="{7E160EB6-CF9F-4102-AECE-2459B4AC505B}" srcOrd="6" destOrd="0" presId="urn:microsoft.com/office/officeart/2005/8/layout/vList2"/>
  </dgm:cxnLst>
  <dgm:bg/>
  <dgm:whole/>
  <dgm:extLst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F8C8769-469E-4A94-AE65-138D7A6BD89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0C97790-4B51-44F7-848C-B281C391F369}">
      <dgm:prSet phldrT="[텍스트]" custT="1"/>
      <dgm:spPr/>
      <dgm:t>
        <a:bodyPr/>
        <a:lstStyle/>
        <a:p>
          <a:pPr algn="ctr" latinLnBrk="1"/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1368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년 명 태조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주원장이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건국한 이래 명은 책봉 체제를 취하여 주위 여러 나라에 대해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입공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入貢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할 것을 요구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</dgm:t>
    </dgm:pt>
    <dgm:pt modelId="{70B6458A-1BDF-4116-A6AC-6B119F40638E}" type="parTrans" cxnId="{FAC1477F-EE3A-4771-A3E7-CB39B0709377}">
      <dgm:prSet/>
      <dgm:spPr/>
      <dgm:t>
        <a:bodyPr/>
        <a:lstStyle/>
        <a:p>
          <a:pPr latinLnBrk="1"/>
          <a:endParaRPr lang="ko-KR" altLang="en-US"/>
        </a:p>
      </dgm:t>
    </dgm:pt>
    <dgm:pt modelId="{4FFED709-DCD1-4375-84CE-C3C08A4D215A}" type="sibTrans" cxnId="{FAC1477F-EE3A-4771-A3E7-CB39B0709377}">
      <dgm:prSet/>
      <dgm:spPr/>
      <dgm:t>
        <a:bodyPr/>
        <a:lstStyle/>
        <a:p>
          <a:pPr latinLnBrk="1"/>
          <a:endParaRPr lang="ko-KR" altLang="en-US"/>
        </a:p>
      </dgm:t>
    </dgm:pt>
    <dgm:pt modelId="{DE124798-795A-47E3-A5E9-A38A13FB202F}">
      <dgm:prSet phldrT="[텍스트]" custT="1"/>
      <dgm:spPr/>
      <dgm:t>
        <a:bodyPr/>
        <a:lstStyle/>
        <a:p>
          <a:pPr algn="ctr"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3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대 장군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아시카가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요시미쓰는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명과의 교역을 원해 사자를 보내서 통교를 시작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algn="ctr"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이에 대해 명 황제는 국서에는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요시미쓰를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‘일본 국왕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’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으로 부르고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대통력을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하사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66AD8F93-0D93-475E-81B9-C9D3B2B4CA19}" type="parTrans" cxnId="{E4B141BE-8806-4808-9BB6-E72DDD8E9DEC}">
      <dgm:prSet/>
      <dgm:spPr/>
      <dgm:t>
        <a:bodyPr/>
        <a:lstStyle/>
        <a:p>
          <a:pPr latinLnBrk="1"/>
          <a:endParaRPr lang="ko-KR" altLang="en-US"/>
        </a:p>
      </dgm:t>
    </dgm:pt>
    <dgm:pt modelId="{7E89EC80-F3C0-4277-ACCB-D31C660AE2DC}" type="sibTrans" cxnId="{E4B141BE-8806-4808-9BB6-E72DDD8E9DEC}">
      <dgm:prSet/>
      <dgm:spPr/>
      <dgm:t>
        <a:bodyPr/>
        <a:lstStyle/>
        <a:p>
          <a:pPr latinLnBrk="1"/>
          <a:endParaRPr lang="ko-KR" altLang="en-US"/>
        </a:p>
      </dgm:t>
    </dgm:pt>
    <dgm:pt modelId="{E1625117-ABCC-419E-BD44-8A23AC7371DD}">
      <dgm:prSet phldrT="[텍스트]" custT="1"/>
      <dgm:spPr/>
      <dgm:t>
        <a:bodyPr/>
        <a:lstStyle/>
        <a:p>
          <a:pPr algn="ctr"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일본이 명의 책봉체제에 들어간 것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 </a:t>
          </a:r>
        </a:p>
        <a:p>
          <a:pPr algn="ctr"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이는 요시미쓰가 천황이나 조정의 귀족과 유력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슈고를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압도하고 권력 기반을 구축하는데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algn="ctr"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절대적 효과를 발휘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F7041B99-1D66-4E8E-BBE3-722AED343DF8}" type="parTrans" cxnId="{D563FF7D-5987-43FA-A331-CE66602C5A64}">
      <dgm:prSet/>
      <dgm:spPr/>
      <dgm:t>
        <a:bodyPr/>
        <a:lstStyle/>
        <a:p>
          <a:pPr latinLnBrk="1"/>
          <a:endParaRPr lang="ko-KR" altLang="en-US"/>
        </a:p>
      </dgm:t>
    </dgm:pt>
    <dgm:pt modelId="{C9908268-27FD-4DEF-B94A-B8AA3C5B979E}" type="sibTrans" cxnId="{D563FF7D-5987-43FA-A331-CE66602C5A64}">
      <dgm:prSet/>
      <dgm:spPr/>
      <dgm:t>
        <a:bodyPr/>
        <a:lstStyle/>
        <a:p>
          <a:pPr latinLnBrk="1"/>
          <a:endParaRPr lang="ko-KR" altLang="en-US"/>
        </a:p>
      </dgm:t>
    </dgm:pt>
    <dgm:pt modelId="{85151C93-F8A6-41C0-A464-71A0FC16BEC9}" type="pres">
      <dgm:prSet presAssocID="{7F8C8769-469E-4A94-AE65-138D7A6BD8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8C6F67-21D8-48CE-9223-44756DD1AE8D}" type="pres">
      <dgm:prSet presAssocID="{7F8C8769-469E-4A94-AE65-138D7A6BD895}" presName="dummyMaxCanvas" presStyleCnt="0">
        <dgm:presLayoutVars/>
      </dgm:prSet>
      <dgm:spPr/>
    </dgm:pt>
    <dgm:pt modelId="{55D9CD16-6127-45CD-8955-0DD9131B4ED4}" type="pres">
      <dgm:prSet presAssocID="{7F8C8769-469E-4A94-AE65-138D7A6BD895}" presName="ThreeNodes_1" presStyleLbl="node1" presStyleIdx="0" presStyleCnt="3" custScaleX="105009" custLinFactNeighborX="2031" custLinFactNeighborY="10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8ABC8D-6C62-4631-9B19-A309342AA71D}" type="pres">
      <dgm:prSet presAssocID="{7F8C8769-469E-4A94-AE65-138D7A6BD895}" presName="ThreeNodes_2" presStyleLbl="node1" presStyleIdx="1" presStyleCnt="3" custScaleX="1073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82482D-313D-4E2D-A401-D20D26A1E87B}" type="pres">
      <dgm:prSet presAssocID="{7F8C8769-469E-4A94-AE65-138D7A6BD895}" presName="ThreeNodes_3" presStyleLbl="node1" presStyleIdx="2" presStyleCnt="3" custScaleX="111161" custLinFactNeighborX="889" custLinFactNeighborY="30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765BFA-A9D6-4EE4-9538-40EE37E1B228}" type="pres">
      <dgm:prSet presAssocID="{7F8C8769-469E-4A94-AE65-138D7A6BD89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A3A631-DFDE-4216-B32D-9FE82C336603}" type="pres">
      <dgm:prSet presAssocID="{7F8C8769-469E-4A94-AE65-138D7A6BD89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D20991-DDD9-4739-A7FF-C658AC0E3867}" type="pres">
      <dgm:prSet presAssocID="{7F8C8769-469E-4A94-AE65-138D7A6BD89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00F204-495C-4595-847A-4C0FA0F73DEA}" type="pres">
      <dgm:prSet presAssocID="{7F8C8769-469E-4A94-AE65-138D7A6BD89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9E77C3-FB09-4093-8A06-A7D13694F7D1}" type="pres">
      <dgm:prSet presAssocID="{7F8C8769-469E-4A94-AE65-138D7A6BD89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382DC3F-E35F-4B55-A60E-56DDA454558C}" type="presOf" srcId="{7F8C8769-469E-4A94-AE65-138D7A6BD895}" destId="{85151C93-F8A6-41C0-A464-71A0FC16BEC9}" srcOrd="0" destOrd="0" presId="urn:microsoft.com/office/officeart/2005/8/layout/vProcess5"/>
    <dgm:cxn modelId="{BC23A464-6FA9-43D3-A127-1BD579003FC3}" type="presOf" srcId="{30C97790-4B51-44F7-848C-B281C391F369}" destId="{82D20991-DDD9-4739-A7FF-C658AC0E3867}" srcOrd="1" destOrd="0" presId="urn:microsoft.com/office/officeart/2005/8/layout/vProcess5"/>
    <dgm:cxn modelId="{B6716D4A-6563-4BEE-92B1-346647AA9D6F}" type="presOf" srcId="{30C97790-4B51-44F7-848C-B281C391F369}" destId="{55D9CD16-6127-45CD-8955-0DD9131B4ED4}" srcOrd="0" destOrd="0" presId="urn:microsoft.com/office/officeart/2005/8/layout/vProcess5"/>
    <dgm:cxn modelId="{549F51E5-5F35-4935-8895-453A28715ED7}" type="presOf" srcId="{4FFED709-DCD1-4375-84CE-C3C08A4D215A}" destId="{13765BFA-A9D6-4EE4-9538-40EE37E1B228}" srcOrd="0" destOrd="0" presId="urn:microsoft.com/office/officeart/2005/8/layout/vProcess5"/>
    <dgm:cxn modelId="{D563FF7D-5987-43FA-A331-CE66602C5A64}" srcId="{7F8C8769-469E-4A94-AE65-138D7A6BD895}" destId="{E1625117-ABCC-419E-BD44-8A23AC7371DD}" srcOrd="2" destOrd="0" parTransId="{F7041B99-1D66-4E8E-BBE3-722AED343DF8}" sibTransId="{C9908268-27FD-4DEF-B94A-B8AA3C5B979E}"/>
    <dgm:cxn modelId="{1B32F958-09CC-47D9-AEDF-FFD630914CEE}" type="presOf" srcId="{DE124798-795A-47E3-A5E9-A38A13FB202F}" destId="{198ABC8D-6C62-4631-9B19-A309342AA71D}" srcOrd="0" destOrd="0" presId="urn:microsoft.com/office/officeart/2005/8/layout/vProcess5"/>
    <dgm:cxn modelId="{D972FB95-FA60-445D-AA0A-BD89138BCE68}" type="presOf" srcId="{7E89EC80-F3C0-4277-ACCB-D31C660AE2DC}" destId="{B6A3A631-DFDE-4216-B32D-9FE82C336603}" srcOrd="0" destOrd="0" presId="urn:microsoft.com/office/officeart/2005/8/layout/vProcess5"/>
    <dgm:cxn modelId="{E4B141BE-8806-4808-9BB6-E72DDD8E9DEC}" srcId="{7F8C8769-469E-4A94-AE65-138D7A6BD895}" destId="{DE124798-795A-47E3-A5E9-A38A13FB202F}" srcOrd="1" destOrd="0" parTransId="{66AD8F93-0D93-475E-81B9-C9D3B2B4CA19}" sibTransId="{7E89EC80-F3C0-4277-ACCB-D31C660AE2DC}"/>
    <dgm:cxn modelId="{65DAEAA9-441F-45DD-9041-D456F2ADC821}" type="presOf" srcId="{DE124798-795A-47E3-A5E9-A38A13FB202F}" destId="{DF00F204-495C-4595-847A-4C0FA0F73DEA}" srcOrd="1" destOrd="0" presId="urn:microsoft.com/office/officeart/2005/8/layout/vProcess5"/>
    <dgm:cxn modelId="{FAC1477F-EE3A-4771-A3E7-CB39B0709377}" srcId="{7F8C8769-469E-4A94-AE65-138D7A6BD895}" destId="{30C97790-4B51-44F7-848C-B281C391F369}" srcOrd="0" destOrd="0" parTransId="{70B6458A-1BDF-4116-A6AC-6B119F40638E}" sibTransId="{4FFED709-DCD1-4375-84CE-C3C08A4D215A}"/>
    <dgm:cxn modelId="{83D88C4B-ED01-46AE-B848-2D00C260544A}" type="presOf" srcId="{E1625117-ABCC-419E-BD44-8A23AC7371DD}" destId="{BE9E77C3-FB09-4093-8A06-A7D13694F7D1}" srcOrd="1" destOrd="0" presId="urn:microsoft.com/office/officeart/2005/8/layout/vProcess5"/>
    <dgm:cxn modelId="{8AD1C1B5-C263-4D5B-BFB2-320050C516D9}" type="presOf" srcId="{E1625117-ABCC-419E-BD44-8A23AC7371DD}" destId="{CF82482D-313D-4E2D-A401-D20D26A1E87B}" srcOrd="0" destOrd="0" presId="urn:microsoft.com/office/officeart/2005/8/layout/vProcess5"/>
    <dgm:cxn modelId="{1F25AA9C-D8AF-4B1F-AB5C-1B041DFBEFAE}" type="presParOf" srcId="{85151C93-F8A6-41C0-A464-71A0FC16BEC9}" destId="{A48C6F67-21D8-48CE-9223-44756DD1AE8D}" srcOrd="0" destOrd="0" presId="urn:microsoft.com/office/officeart/2005/8/layout/vProcess5"/>
    <dgm:cxn modelId="{68F2359B-B87F-4320-99F5-FB0F302C136A}" type="presParOf" srcId="{85151C93-F8A6-41C0-A464-71A0FC16BEC9}" destId="{55D9CD16-6127-45CD-8955-0DD9131B4ED4}" srcOrd="1" destOrd="0" presId="urn:microsoft.com/office/officeart/2005/8/layout/vProcess5"/>
    <dgm:cxn modelId="{F7A3CE33-FE6E-4FFA-8F43-B0B943600368}" type="presParOf" srcId="{85151C93-F8A6-41C0-A464-71A0FC16BEC9}" destId="{198ABC8D-6C62-4631-9B19-A309342AA71D}" srcOrd="2" destOrd="0" presId="urn:microsoft.com/office/officeart/2005/8/layout/vProcess5"/>
    <dgm:cxn modelId="{BB8039DE-DF4F-4C08-841F-049694C06D26}" type="presParOf" srcId="{85151C93-F8A6-41C0-A464-71A0FC16BEC9}" destId="{CF82482D-313D-4E2D-A401-D20D26A1E87B}" srcOrd="3" destOrd="0" presId="urn:microsoft.com/office/officeart/2005/8/layout/vProcess5"/>
    <dgm:cxn modelId="{E2D17117-E258-4757-A30F-AC285D1952EC}" type="presParOf" srcId="{85151C93-F8A6-41C0-A464-71A0FC16BEC9}" destId="{13765BFA-A9D6-4EE4-9538-40EE37E1B228}" srcOrd="4" destOrd="0" presId="urn:microsoft.com/office/officeart/2005/8/layout/vProcess5"/>
    <dgm:cxn modelId="{A4A5F91F-2F2B-4ECE-B7CC-42DCE49DCA33}" type="presParOf" srcId="{85151C93-F8A6-41C0-A464-71A0FC16BEC9}" destId="{B6A3A631-DFDE-4216-B32D-9FE82C336603}" srcOrd="5" destOrd="0" presId="urn:microsoft.com/office/officeart/2005/8/layout/vProcess5"/>
    <dgm:cxn modelId="{2AC4347D-90AD-4D95-8BBB-0908AD624C52}" type="presParOf" srcId="{85151C93-F8A6-41C0-A464-71A0FC16BEC9}" destId="{82D20991-DDD9-4739-A7FF-C658AC0E3867}" srcOrd="6" destOrd="0" presId="urn:microsoft.com/office/officeart/2005/8/layout/vProcess5"/>
    <dgm:cxn modelId="{6FDC290F-547A-410E-B477-64B48F1D958F}" type="presParOf" srcId="{85151C93-F8A6-41C0-A464-71A0FC16BEC9}" destId="{DF00F204-495C-4595-847A-4C0FA0F73DEA}" srcOrd="7" destOrd="0" presId="urn:microsoft.com/office/officeart/2005/8/layout/vProcess5"/>
    <dgm:cxn modelId="{D0B2AD3D-814F-467D-84FF-2C6BD0B24465}" type="presParOf" srcId="{85151C93-F8A6-41C0-A464-71A0FC16BEC9}" destId="{BE9E77C3-FB09-4093-8A06-A7D13694F7D1}" srcOrd="8" destOrd="0" presId="urn:microsoft.com/office/officeart/2005/8/layout/vProcess5"/>
  </dgm:cxnLst>
  <dgm:bg/>
  <dgm:whole/>
  <dgm:extLst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4B448B-291E-4656-8C2B-58328FA6C9F2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942A6113-8615-4EA2-830A-4469154DFB44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감합무역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4BDD7E31-6FB2-48A3-993C-89D75847A060}" type="parTrans" cxnId="{5E5DCBDF-3FB2-408F-A153-9EB483725F33}">
      <dgm:prSet/>
      <dgm:spPr/>
      <dgm:t>
        <a:bodyPr/>
        <a:lstStyle/>
        <a:p>
          <a:pPr latinLnBrk="1"/>
          <a:endParaRPr lang="ko-KR" altLang="en-US"/>
        </a:p>
      </dgm:t>
    </dgm:pt>
    <dgm:pt modelId="{9380A4CF-AD46-43CE-AA35-54CAA67B38D7}" type="sibTrans" cxnId="{5E5DCBDF-3FB2-408F-A153-9EB483725F33}">
      <dgm:prSet/>
      <dgm:spPr/>
      <dgm:t>
        <a:bodyPr/>
        <a:lstStyle/>
        <a:p>
          <a:pPr latinLnBrk="1"/>
          <a:endParaRPr lang="ko-KR" altLang="en-US"/>
        </a:p>
      </dgm:t>
    </dgm:pt>
    <dgm:pt modelId="{91E897D4-C2A6-4282-9FE2-437FDAE96EBE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1404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년 이후에는 명에서 부여한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감합부를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휴대한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감합선에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국한하여 무역을 허가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E216FFCD-0703-4929-B001-B92589732FA3}" type="parTrans" cxnId="{A297A73C-7A90-4889-8CAF-E5F77AF38B1F}">
      <dgm:prSet/>
      <dgm:spPr/>
      <dgm:t>
        <a:bodyPr/>
        <a:lstStyle/>
        <a:p>
          <a:pPr latinLnBrk="1"/>
          <a:endParaRPr lang="ko-KR" altLang="en-US"/>
        </a:p>
      </dgm:t>
    </dgm:pt>
    <dgm:pt modelId="{325CF916-D44C-442D-8EB6-D6901EEF27A9}" type="sibTrans" cxnId="{A297A73C-7A90-4889-8CAF-E5F77AF38B1F}">
      <dgm:prSet/>
      <dgm:spPr/>
      <dgm:t>
        <a:bodyPr/>
        <a:lstStyle/>
        <a:p>
          <a:pPr latinLnBrk="1"/>
          <a:endParaRPr lang="ko-KR" altLang="en-US"/>
        </a:p>
      </dgm:t>
    </dgm:pt>
    <dgm:pt modelId="{3613D04D-8592-41B5-B29F-3EE1AD2D56E5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감합이란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명과 일본 사이의 무역에 사용된 통교 증명서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ABEC3577-033B-4E2F-A9CC-F8E5DFE4C4D7}" type="parTrans" cxnId="{9BAB9E18-19D5-47AA-9369-2FF6F1A48D5F}">
      <dgm:prSet/>
      <dgm:spPr/>
      <dgm:t>
        <a:bodyPr/>
        <a:lstStyle/>
        <a:p>
          <a:pPr latinLnBrk="1"/>
          <a:endParaRPr lang="ko-KR" altLang="en-US"/>
        </a:p>
      </dgm:t>
    </dgm:pt>
    <dgm:pt modelId="{2920D8B1-07EC-4EF3-867A-09CD01191472}" type="sibTrans" cxnId="{9BAB9E18-19D5-47AA-9369-2FF6F1A48D5F}">
      <dgm:prSet/>
      <dgm:spPr/>
      <dgm:t>
        <a:bodyPr/>
        <a:lstStyle/>
        <a:p>
          <a:pPr latinLnBrk="1"/>
          <a:endParaRPr lang="ko-KR" altLang="en-US"/>
        </a:p>
      </dgm:t>
    </dgm:pt>
    <dgm:pt modelId="{730DCBC4-08E5-4A86-9D77-E16A0E17A673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중국항구에 들어올 때에는 그 선박의 수와 화물과 인원이 법에 의해 제한됨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FD1CE49C-1828-45F6-9436-D311EFBE71DC}" type="parTrans" cxnId="{7DE8C63D-06B4-4988-8A3E-B9BD03B3EC92}">
      <dgm:prSet/>
      <dgm:spPr/>
      <dgm:t>
        <a:bodyPr/>
        <a:lstStyle/>
        <a:p>
          <a:pPr latinLnBrk="1"/>
          <a:endParaRPr lang="ko-KR" altLang="en-US"/>
        </a:p>
      </dgm:t>
    </dgm:pt>
    <dgm:pt modelId="{115CEA02-371B-46EE-B92A-10A2A1476908}" type="sibTrans" cxnId="{7DE8C63D-06B4-4988-8A3E-B9BD03B3EC92}">
      <dgm:prSet/>
      <dgm:spPr/>
      <dgm:t>
        <a:bodyPr/>
        <a:lstStyle/>
        <a:p>
          <a:pPr latinLnBrk="1"/>
          <a:endParaRPr lang="ko-KR" altLang="en-US"/>
        </a:p>
      </dgm:t>
    </dgm:pt>
    <dgm:pt modelId="{080E468B-D949-40BD-9783-C2BB8AF522DE}" type="pres">
      <dgm:prSet presAssocID="{284B448B-291E-4656-8C2B-58328FA6C9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6FF127-9355-46EF-9FA6-D1E5B370D00B}" type="pres">
      <dgm:prSet presAssocID="{942A6113-8615-4EA2-830A-4469154DFB44}" presName="roof" presStyleLbl="dkBgShp" presStyleIdx="0" presStyleCnt="2" custLinFactNeighborX="44887" custLinFactNeighborY="-5906"/>
      <dgm:spPr/>
      <dgm:t>
        <a:bodyPr/>
        <a:lstStyle/>
        <a:p>
          <a:pPr latinLnBrk="1"/>
          <a:endParaRPr lang="ko-KR" altLang="en-US"/>
        </a:p>
      </dgm:t>
    </dgm:pt>
    <dgm:pt modelId="{25CB34B5-B7F0-457D-9CBA-4DD25B65B983}" type="pres">
      <dgm:prSet presAssocID="{942A6113-8615-4EA2-830A-4469154DFB44}" presName="pillars" presStyleCnt="0"/>
      <dgm:spPr/>
      <dgm:t>
        <a:bodyPr/>
        <a:lstStyle/>
        <a:p>
          <a:pPr latinLnBrk="1"/>
          <a:endParaRPr lang="ko-KR" altLang="en-US"/>
        </a:p>
      </dgm:t>
    </dgm:pt>
    <dgm:pt modelId="{6125583D-6F91-4752-83BA-6669C274EA72}" type="pres">
      <dgm:prSet presAssocID="{942A6113-8615-4EA2-830A-4469154DFB4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1A18EE-4EB6-43C6-9C9E-7B86375ADBFA}" type="pres">
      <dgm:prSet presAssocID="{3613D04D-8592-41B5-B29F-3EE1AD2D56E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9642B3-4926-41BD-931C-BCA1C58707DA}" type="pres">
      <dgm:prSet presAssocID="{730DCBC4-08E5-4A86-9D77-E16A0E17A67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DF9135-ACAF-4B97-9072-C2E9FF633339}" type="pres">
      <dgm:prSet presAssocID="{942A6113-8615-4EA2-830A-4469154DFB44}" presName="base" presStyleLbl="dkBgShp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7DE8C63D-06B4-4988-8A3E-B9BD03B3EC92}" srcId="{942A6113-8615-4EA2-830A-4469154DFB44}" destId="{730DCBC4-08E5-4A86-9D77-E16A0E17A673}" srcOrd="2" destOrd="0" parTransId="{FD1CE49C-1828-45F6-9436-D311EFBE71DC}" sibTransId="{115CEA02-371B-46EE-B92A-10A2A1476908}"/>
    <dgm:cxn modelId="{180B0D41-7E73-468B-A2EA-FA9866B3B10C}" type="presOf" srcId="{3613D04D-8592-41B5-B29F-3EE1AD2D56E5}" destId="{E61A18EE-4EB6-43C6-9C9E-7B86375ADBFA}" srcOrd="0" destOrd="0" presId="urn:microsoft.com/office/officeart/2005/8/layout/hList3"/>
    <dgm:cxn modelId="{E8FDE279-1677-4351-BD2F-FD612355C5A6}" type="presOf" srcId="{942A6113-8615-4EA2-830A-4469154DFB44}" destId="{436FF127-9355-46EF-9FA6-D1E5B370D00B}" srcOrd="0" destOrd="0" presId="urn:microsoft.com/office/officeart/2005/8/layout/hList3"/>
    <dgm:cxn modelId="{65799C43-2A34-407A-98DB-FA5385437FCA}" type="presOf" srcId="{91E897D4-C2A6-4282-9FE2-437FDAE96EBE}" destId="{6125583D-6F91-4752-83BA-6669C274EA72}" srcOrd="0" destOrd="0" presId="urn:microsoft.com/office/officeart/2005/8/layout/hList3"/>
    <dgm:cxn modelId="{1EEA592A-E1E8-4416-856F-044F028D4FDB}" type="presOf" srcId="{730DCBC4-08E5-4A86-9D77-E16A0E17A673}" destId="{929642B3-4926-41BD-931C-BCA1C58707DA}" srcOrd="0" destOrd="0" presId="urn:microsoft.com/office/officeart/2005/8/layout/hList3"/>
    <dgm:cxn modelId="{9BAB9E18-19D5-47AA-9369-2FF6F1A48D5F}" srcId="{942A6113-8615-4EA2-830A-4469154DFB44}" destId="{3613D04D-8592-41B5-B29F-3EE1AD2D56E5}" srcOrd="1" destOrd="0" parTransId="{ABEC3577-033B-4E2F-A9CC-F8E5DFE4C4D7}" sibTransId="{2920D8B1-07EC-4EF3-867A-09CD01191472}"/>
    <dgm:cxn modelId="{CE46BBB7-18A2-4060-816A-0C4299C80A88}" type="presOf" srcId="{284B448B-291E-4656-8C2B-58328FA6C9F2}" destId="{080E468B-D949-40BD-9783-C2BB8AF522DE}" srcOrd="0" destOrd="0" presId="urn:microsoft.com/office/officeart/2005/8/layout/hList3"/>
    <dgm:cxn modelId="{A297A73C-7A90-4889-8CAF-E5F77AF38B1F}" srcId="{942A6113-8615-4EA2-830A-4469154DFB44}" destId="{91E897D4-C2A6-4282-9FE2-437FDAE96EBE}" srcOrd="0" destOrd="0" parTransId="{E216FFCD-0703-4929-B001-B92589732FA3}" sibTransId="{325CF916-D44C-442D-8EB6-D6901EEF27A9}"/>
    <dgm:cxn modelId="{5E5DCBDF-3FB2-408F-A153-9EB483725F33}" srcId="{284B448B-291E-4656-8C2B-58328FA6C9F2}" destId="{942A6113-8615-4EA2-830A-4469154DFB44}" srcOrd="0" destOrd="0" parTransId="{4BDD7E31-6FB2-48A3-993C-89D75847A060}" sibTransId="{9380A4CF-AD46-43CE-AA35-54CAA67B38D7}"/>
    <dgm:cxn modelId="{FD56F05A-92FD-4A1C-8CDE-36DA70832CAF}" type="presParOf" srcId="{080E468B-D949-40BD-9783-C2BB8AF522DE}" destId="{436FF127-9355-46EF-9FA6-D1E5B370D00B}" srcOrd="0" destOrd="0" presId="urn:microsoft.com/office/officeart/2005/8/layout/hList3"/>
    <dgm:cxn modelId="{DA53439D-6EDC-44A3-9103-242CE898AB75}" type="presParOf" srcId="{080E468B-D949-40BD-9783-C2BB8AF522DE}" destId="{25CB34B5-B7F0-457D-9CBA-4DD25B65B983}" srcOrd="1" destOrd="0" presId="urn:microsoft.com/office/officeart/2005/8/layout/hList3"/>
    <dgm:cxn modelId="{A75E83BC-70DF-4FCF-ACE5-AE5F1ACF0EC6}" type="presParOf" srcId="{25CB34B5-B7F0-457D-9CBA-4DD25B65B983}" destId="{6125583D-6F91-4752-83BA-6669C274EA72}" srcOrd="0" destOrd="0" presId="urn:microsoft.com/office/officeart/2005/8/layout/hList3"/>
    <dgm:cxn modelId="{508FD88A-7619-409B-A592-46C96A3A08F1}" type="presParOf" srcId="{25CB34B5-B7F0-457D-9CBA-4DD25B65B983}" destId="{E61A18EE-4EB6-43C6-9C9E-7B86375ADBFA}" srcOrd="1" destOrd="0" presId="urn:microsoft.com/office/officeart/2005/8/layout/hList3"/>
    <dgm:cxn modelId="{7DCA5D79-47A4-4CEE-BB0E-FDA159375AD7}" type="presParOf" srcId="{25CB34B5-B7F0-457D-9CBA-4DD25B65B983}" destId="{929642B3-4926-41BD-931C-BCA1C58707DA}" srcOrd="2" destOrd="0" presId="urn:microsoft.com/office/officeart/2005/8/layout/hList3"/>
    <dgm:cxn modelId="{0F89F29D-13FF-4614-9A99-BA3B3CCFF770}" type="presParOf" srcId="{080E468B-D949-40BD-9783-C2BB8AF522DE}" destId="{BCDF9135-ACAF-4B97-9072-C2E9FF633339}" srcOrd="2" destOrd="0" presId="urn:microsoft.com/office/officeart/2005/8/layout/hList3"/>
  </dgm:cxnLst>
  <dgm:bg/>
  <dgm:whole/>
  <dgm:extLst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4F04AB9-7134-4342-B5B0-F5C0F8F1715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82F6B95D-DD71-4710-8C27-F28C24AA2CF4}">
      <dgm:prSet phldrT="[텍스트]" custT="1"/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조선에서는 왜구의 근거지를 쓰시마라고 생각했기 때문에 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1419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년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세종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1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년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에 대군을 이끌고 쓰시마를 공격</a:t>
          </a:r>
          <a:endParaRPr lang="ko-KR" altLang="en-US" sz="3200" dirty="0"/>
        </a:p>
      </dgm:t>
    </dgm:pt>
    <dgm:pt modelId="{0075D631-9DC6-4717-8A32-46EDF13F6F39}" type="parTrans" cxnId="{C8363C4C-C01D-442C-8515-E1B668FF2582}">
      <dgm:prSet/>
      <dgm:spPr/>
      <dgm:t>
        <a:bodyPr/>
        <a:lstStyle/>
        <a:p>
          <a:pPr latinLnBrk="1"/>
          <a:endParaRPr lang="ko-KR" altLang="en-US"/>
        </a:p>
      </dgm:t>
    </dgm:pt>
    <dgm:pt modelId="{1C032F96-1CD4-4301-B69B-C7F8FA38F818}" type="sibTrans" cxnId="{C8363C4C-C01D-442C-8515-E1B668FF2582}">
      <dgm:prSet/>
      <dgm:spPr/>
      <dgm:t>
        <a:bodyPr/>
        <a:lstStyle/>
        <a:p>
          <a:pPr latinLnBrk="1"/>
          <a:endParaRPr lang="ko-KR" altLang="en-US"/>
        </a:p>
      </dgm:t>
    </dgm:pt>
    <dgm:pt modelId="{7A037369-0DEB-4DEE-AD20-89596CF6EA40}">
      <dgm:prSet custT="1"/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그러나 그와 상관없이 무역은 계속됨</a:t>
          </a:r>
          <a:endParaRPr lang="ko-KR" altLang="en-US" sz="3200" dirty="0"/>
        </a:p>
      </dgm:t>
    </dgm:pt>
    <dgm:pt modelId="{FF6B15BE-7C9A-41F9-A56B-FD8A90784DCC}" type="parTrans" cxnId="{FAFF4B18-0AA8-445A-A8C7-96505960779E}">
      <dgm:prSet/>
      <dgm:spPr/>
      <dgm:t>
        <a:bodyPr/>
        <a:lstStyle/>
        <a:p>
          <a:pPr latinLnBrk="1"/>
          <a:endParaRPr lang="ko-KR" altLang="en-US"/>
        </a:p>
      </dgm:t>
    </dgm:pt>
    <dgm:pt modelId="{A5782825-E70D-4BCD-926B-486AB9E488F0}" type="sibTrans" cxnId="{FAFF4B18-0AA8-445A-A8C7-96505960779E}">
      <dgm:prSet/>
      <dgm:spPr/>
      <dgm:t>
        <a:bodyPr/>
        <a:lstStyle/>
        <a:p>
          <a:pPr latinLnBrk="1"/>
          <a:endParaRPr lang="ko-KR" altLang="en-US"/>
        </a:p>
      </dgm:t>
    </dgm:pt>
    <dgm:pt modelId="{E457CA46-0580-4338-8C9F-72BBE2462B24}">
      <dgm:prSet custT="1"/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조선과의 무역은 대명무역과는 달리 일본 측에서 많은 사람들이 참가함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7920B527-EF78-4DCD-B121-F36E1147FD76}" type="parTrans" cxnId="{7A2C5917-5F8E-43BC-A244-C5F3786465E7}">
      <dgm:prSet/>
      <dgm:spPr/>
      <dgm:t>
        <a:bodyPr/>
        <a:lstStyle/>
        <a:p>
          <a:pPr latinLnBrk="1"/>
          <a:endParaRPr lang="ko-KR" altLang="en-US"/>
        </a:p>
      </dgm:t>
    </dgm:pt>
    <dgm:pt modelId="{D886FE95-4BDE-4360-9F07-11499790A59E}" type="sibTrans" cxnId="{7A2C5917-5F8E-43BC-A244-C5F3786465E7}">
      <dgm:prSet/>
      <dgm:spPr/>
      <dgm:t>
        <a:bodyPr/>
        <a:lstStyle/>
        <a:p>
          <a:pPr latinLnBrk="1"/>
          <a:endParaRPr lang="ko-KR" altLang="en-US"/>
        </a:p>
      </dgm:t>
    </dgm:pt>
    <dgm:pt modelId="{C26FD0D2-BC67-4622-92CE-D8CB291FA76F}" type="pres">
      <dgm:prSet presAssocID="{44F04AB9-7134-4342-B5B0-F5C0F8F171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0345E1-5C5C-4BBD-BC60-861B46DA3D40}" type="pres">
      <dgm:prSet presAssocID="{82F6B95D-DD71-4710-8C27-F28C24AA2C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2FD0F9-C7E8-42D2-A8C4-551287E5AC7F}" type="pres">
      <dgm:prSet presAssocID="{1C032F96-1CD4-4301-B69B-C7F8FA38F818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5264220B-1FF2-422C-90D7-7C12EE47420B}" type="pres">
      <dgm:prSet presAssocID="{7A037369-0DEB-4DEE-AD20-89596CF6EA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ECE1D4-356E-4172-A7D7-5618F33DDF7D}" type="pres">
      <dgm:prSet presAssocID="{A5782825-E70D-4BCD-926B-486AB9E488F0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6BEF0CA-BBA5-4061-B3CF-C5A1F5A3B627}" type="pres">
      <dgm:prSet presAssocID="{E457CA46-0580-4338-8C9F-72BBE2462B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363C4C-C01D-442C-8515-E1B668FF2582}" srcId="{44F04AB9-7134-4342-B5B0-F5C0F8F1715C}" destId="{82F6B95D-DD71-4710-8C27-F28C24AA2CF4}" srcOrd="0" destOrd="0" parTransId="{0075D631-9DC6-4717-8A32-46EDF13F6F39}" sibTransId="{1C032F96-1CD4-4301-B69B-C7F8FA38F818}"/>
    <dgm:cxn modelId="{7A2C5917-5F8E-43BC-A244-C5F3786465E7}" srcId="{44F04AB9-7134-4342-B5B0-F5C0F8F1715C}" destId="{E457CA46-0580-4338-8C9F-72BBE2462B24}" srcOrd="2" destOrd="0" parTransId="{7920B527-EF78-4DCD-B121-F36E1147FD76}" sibTransId="{D886FE95-4BDE-4360-9F07-11499790A59E}"/>
    <dgm:cxn modelId="{FAFF4B18-0AA8-445A-A8C7-96505960779E}" srcId="{44F04AB9-7134-4342-B5B0-F5C0F8F1715C}" destId="{7A037369-0DEB-4DEE-AD20-89596CF6EA40}" srcOrd="1" destOrd="0" parTransId="{FF6B15BE-7C9A-41F9-A56B-FD8A90784DCC}" sibTransId="{A5782825-E70D-4BCD-926B-486AB9E488F0}"/>
    <dgm:cxn modelId="{4801A5B1-BBF5-4362-890F-ABE825087494}" type="presOf" srcId="{7A037369-0DEB-4DEE-AD20-89596CF6EA40}" destId="{5264220B-1FF2-422C-90D7-7C12EE47420B}" srcOrd="0" destOrd="0" presId="urn:microsoft.com/office/officeart/2005/8/layout/vList2"/>
    <dgm:cxn modelId="{3CEB61D9-25CC-4372-9124-A33E5A9C14C3}" type="presOf" srcId="{E457CA46-0580-4338-8C9F-72BBE2462B24}" destId="{A6BEF0CA-BBA5-4061-B3CF-C5A1F5A3B627}" srcOrd="0" destOrd="0" presId="urn:microsoft.com/office/officeart/2005/8/layout/vList2"/>
    <dgm:cxn modelId="{F1CFBF13-5DFB-432B-ADD8-92CF35EC1341}" type="presOf" srcId="{82F6B95D-DD71-4710-8C27-F28C24AA2CF4}" destId="{EA0345E1-5C5C-4BBD-BC60-861B46DA3D40}" srcOrd="0" destOrd="0" presId="urn:microsoft.com/office/officeart/2005/8/layout/vList2"/>
    <dgm:cxn modelId="{A6B2E71C-3126-4F22-9983-38021232D9D0}" type="presOf" srcId="{44F04AB9-7134-4342-B5B0-F5C0F8F1715C}" destId="{C26FD0D2-BC67-4622-92CE-D8CB291FA76F}" srcOrd="0" destOrd="0" presId="urn:microsoft.com/office/officeart/2005/8/layout/vList2"/>
    <dgm:cxn modelId="{4D70CF30-FE01-4396-A049-F8055E83E959}" type="presParOf" srcId="{C26FD0D2-BC67-4622-92CE-D8CB291FA76F}" destId="{EA0345E1-5C5C-4BBD-BC60-861B46DA3D40}" srcOrd="0" destOrd="0" presId="urn:microsoft.com/office/officeart/2005/8/layout/vList2"/>
    <dgm:cxn modelId="{E8A66891-44E8-42C6-B266-DD3FAF5A42CD}" type="presParOf" srcId="{C26FD0D2-BC67-4622-92CE-D8CB291FA76F}" destId="{F32FD0F9-C7E8-42D2-A8C4-551287E5AC7F}" srcOrd="1" destOrd="0" presId="urn:microsoft.com/office/officeart/2005/8/layout/vList2"/>
    <dgm:cxn modelId="{E1E38694-A277-4E21-8F1D-18D60687320F}" type="presParOf" srcId="{C26FD0D2-BC67-4622-92CE-D8CB291FA76F}" destId="{5264220B-1FF2-422C-90D7-7C12EE47420B}" srcOrd="2" destOrd="0" presId="urn:microsoft.com/office/officeart/2005/8/layout/vList2"/>
    <dgm:cxn modelId="{18A1A750-6393-4B56-8E5B-A4B081FC97CB}" type="presParOf" srcId="{C26FD0D2-BC67-4622-92CE-D8CB291FA76F}" destId="{88ECE1D4-356E-4172-A7D7-5618F33DDF7D}" srcOrd="3" destOrd="0" presId="urn:microsoft.com/office/officeart/2005/8/layout/vList2"/>
    <dgm:cxn modelId="{28309254-ED0D-44BF-9633-BF341CD15D49}" type="presParOf" srcId="{C26FD0D2-BC67-4622-92CE-D8CB291FA76F}" destId="{A6BEF0CA-BBA5-4061-B3CF-C5A1F5A3B627}" srcOrd="4" destOrd="0" presId="urn:microsoft.com/office/officeart/2005/8/layout/vList2"/>
  </dgm:cxnLst>
  <dgm:bg/>
  <dgm:whole/>
  <dgm:extLst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11AC1D-AFA2-4E24-814E-F2BC858B12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43FD9EA-ADCA-4EB7-A051-4746E0DFB0E2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무사의 침략과 농민의 자립에 의해 장원영주의 지배는 붕괴하고 장원은 유명무실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A2B22208-5AE5-4C8E-A59A-5942AEAE6BF4}" type="parTrans" cxnId="{C25ED1E8-D67A-4976-AFE3-220ED8523CE6}">
      <dgm:prSet/>
      <dgm:spPr/>
      <dgm:t>
        <a:bodyPr/>
        <a:lstStyle/>
        <a:p>
          <a:pPr latinLnBrk="1"/>
          <a:endParaRPr lang="ko-KR" altLang="en-US"/>
        </a:p>
      </dgm:t>
    </dgm:pt>
    <dgm:pt modelId="{6330F084-C2C0-4F18-8C45-D450C15D4632}" type="sibTrans" cxnId="{C25ED1E8-D67A-4976-AFE3-220ED8523CE6}">
      <dgm:prSet/>
      <dgm:spPr/>
      <dgm:t>
        <a:bodyPr/>
        <a:lstStyle/>
        <a:p>
          <a:pPr latinLnBrk="1"/>
          <a:endParaRPr lang="ko-KR" altLang="en-US"/>
        </a:p>
      </dgm:t>
    </dgm:pt>
    <dgm:pt modelId="{C04D9758-E471-43C4-A049-F646619F0A03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견직물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도기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술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도검 등의 제조기술이 진보하여 각 지방의 특산품이 생겨났으며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전문적인 직인도 많아져 이들의 동업조합도 발달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5BF35E74-D17C-48B9-9664-86A45259E503}" type="parTrans" cxnId="{5FDC00AF-63CF-4148-B504-8F34FFB8563C}">
      <dgm:prSet/>
      <dgm:spPr/>
      <dgm:t>
        <a:bodyPr/>
        <a:lstStyle/>
        <a:p>
          <a:pPr latinLnBrk="1"/>
          <a:endParaRPr lang="ko-KR" altLang="en-US"/>
        </a:p>
      </dgm:t>
    </dgm:pt>
    <dgm:pt modelId="{6ACFC3DF-C10A-4540-A3A9-9C9692CA4D4F}" type="sibTrans" cxnId="{5FDC00AF-63CF-4148-B504-8F34FFB8563C}">
      <dgm:prSet/>
      <dgm:spPr/>
      <dgm:t>
        <a:bodyPr/>
        <a:lstStyle/>
        <a:p>
          <a:pPr latinLnBrk="1"/>
          <a:endParaRPr lang="ko-KR" altLang="en-US"/>
        </a:p>
      </dgm:t>
    </dgm:pt>
    <dgm:pt modelId="{63836277-FA52-4E8B-94B3-317C5B6E849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물자의 유통 활발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-&gt;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무로마치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시대 중기 이후 정기시가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5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일마다 열리게 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641B08CC-5ACA-47F8-905D-6C1E2D07B91A}" type="parTrans" cxnId="{0279A757-CAAE-402A-9DAE-4B4797AE021C}">
      <dgm:prSet/>
      <dgm:spPr/>
      <dgm:t>
        <a:bodyPr/>
        <a:lstStyle/>
        <a:p>
          <a:pPr latinLnBrk="1"/>
          <a:endParaRPr lang="ko-KR" altLang="en-US"/>
        </a:p>
      </dgm:t>
    </dgm:pt>
    <dgm:pt modelId="{E45F0911-56FD-4B0D-B3B5-8189723BD5F1}" type="sibTrans" cxnId="{0279A757-CAAE-402A-9DAE-4B4797AE021C}">
      <dgm:prSet/>
      <dgm:spPr/>
      <dgm:t>
        <a:bodyPr/>
        <a:lstStyle/>
        <a:p>
          <a:pPr latinLnBrk="1"/>
          <a:endParaRPr lang="ko-KR" altLang="en-US"/>
        </a:p>
      </dgm:t>
    </dgm:pt>
    <dgm:pt modelId="{08737E4C-A609-49EE-816E-D25F4381DCC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송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원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․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명의 중국화폐와 과거의 일본화폐의 유통이 활발해지면서 연공도 전납으로 변하고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토지의 매매에도 화폐가 사용되었으며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어음도 사용됨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0B659BBF-18C1-45DE-9EE5-F4BA007082FD}" type="parTrans" cxnId="{FAEE6E39-4159-4665-AB1F-5DC2CEC5A6B0}">
      <dgm:prSet/>
      <dgm:spPr/>
      <dgm:t>
        <a:bodyPr/>
        <a:lstStyle/>
        <a:p>
          <a:pPr latinLnBrk="1"/>
          <a:endParaRPr lang="ko-KR" altLang="en-US"/>
        </a:p>
      </dgm:t>
    </dgm:pt>
    <dgm:pt modelId="{31A057A7-0E72-4B5E-80BF-3A7DCEC0E0C8}" type="sibTrans" cxnId="{FAEE6E39-4159-4665-AB1F-5DC2CEC5A6B0}">
      <dgm:prSet/>
      <dgm:spPr/>
      <dgm:t>
        <a:bodyPr/>
        <a:lstStyle/>
        <a:p>
          <a:pPr latinLnBrk="1"/>
          <a:endParaRPr lang="ko-KR" altLang="en-US"/>
        </a:p>
      </dgm:t>
    </dgm:pt>
    <dgm:pt modelId="{EACAE492-637F-4A18-A4A7-94200CC43AB4}" type="pres">
      <dgm:prSet presAssocID="{F111AC1D-AFA2-4E24-814E-F2BC858B12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35292A-59C8-4D68-8BA6-3EEC4C90959B}" type="pres">
      <dgm:prSet presAssocID="{543FD9EA-ADCA-4EB7-A051-4746E0DFB0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B91FCC-DE41-4B7C-867E-D3AE90C1B8A0}" type="pres">
      <dgm:prSet presAssocID="{6330F084-C2C0-4F18-8C45-D450C15D4632}" presName="sibTrans" presStyleCnt="0"/>
      <dgm:spPr/>
    </dgm:pt>
    <dgm:pt modelId="{AAB1BDEB-9356-4030-A23E-50153FF6D1A2}" type="pres">
      <dgm:prSet presAssocID="{C04D9758-E471-43C4-A049-F646619F0A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07D3D1-D599-4D7C-A8A0-4FD052F337C6}" type="pres">
      <dgm:prSet presAssocID="{6ACFC3DF-C10A-4540-A3A9-9C9692CA4D4F}" presName="sibTrans" presStyleCnt="0"/>
      <dgm:spPr/>
    </dgm:pt>
    <dgm:pt modelId="{52410620-8628-460C-983A-BF0FD909CB93}" type="pres">
      <dgm:prSet presAssocID="{63836277-FA52-4E8B-94B3-317C5B6E84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58E0B2-5FDE-4C01-AE6D-9FFAF19149D9}" type="pres">
      <dgm:prSet presAssocID="{E45F0911-56FD-4B0D-B3B5-8189723BD5F1}" presName="sibTrans" presStyleCnt="0"/>
      <dgm:spPr/>
    </dgm:pt>
    <dgm:pt modelId="{3AA3E537-9546-4D82-9C32-8E54E2E6B5FC}" type="pres">
      <dgm:prSet presAssocID="{08737E4C-A609-49EE-816E-D25F4381DC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229E089-5A87-4D9D-BA7E-45409336DA15}" type="presOf" srcId="{C04D9758-E471-43C4-A049-F646619F0A03}" destId="{AAB1BDEB-9356-4030-A23E-50153FF6D1A2}" srcOrd="0" destOrd="0" presId="urn:microsoft.com/office/officeart/2005/8/layout/default"/>
    <dgm:cxn modelId="{86AAA52A-7BC0-4034-81D4-4DACC2720AB2}" type="presOf" srcId="{543FD9EA-ADCA-4EB7-A051-4746E0DFB0E2}" destId="{F635292A-59C8-4D68-8BA6-3EEC4C90959B}" srcOrd="0" destOrd="0" presId="urn:microsoft.com/office/officeart/2005/8/layout/default"/>
    <dgm:cxn modelId="{5FDC00AF-63CF-4148-B504-8F34FFB8563C}" srcId="{F111AC1D-AFA2-4E24-814E-F2BC858B12D4}" destId="{C04D9758-E471-43C4-A049-F646619F0A03}" srcOrd="1" destOrd="0" parTransId="{5BF35E74-D17C-48B9-9664-86A45259E503}" sibTransId="{6ACFC3DF-C10A-4540-A3A9-9C9692CA4D4F}"/>
    <dgm:cxn modelId="{0279A757-CAAE-402A-9DAE-4B4797AE021C}" srcId="{F111AC1D-AFA2-4E24-814E-F2BC858B12D4}" destId="{63836277-FA52-4E8B-94B3-317C5B6E8493}" srcOrd="2" destOrd="0" parTransId="{641B08CC-5ACA-47F8-905D-6C1E2D07B91A}" sibTransId="{E45F0911-56FD-4B0D-B3B5-8189723BD5F1}"/>
    <dgm:cxn modelId="{FAEE6E39-4159-4665-AB1F-5DC2CEC5A6B0}" srcId="{F111AC1D-AFA2-4E24-814E-F2BC858B12D4}" destId="{08737E4C-A609-49EE-816E-D25F4381DCC2}" srcOrd="3" destOrd="0" parTransId="{0B659BBF-18C1-45DE-9EE5-F4BA007082FD}" sibTransId="{31A057A7-0E72-4B5E-80BF-3A7DCEC0E0C8}"/>
    <dgm:cxn modelId="{90BA12C5-C0D3-42DE-9B13-A8C31235BAB3}" type="presOf" srcId="{08737E4C-A609-49EE-816E-D25F4381DCC2}" destId="{3AA3E537-9546-4D82-9C32-8E54E2E6B5FC}" srcOrd="0" destOrd="0" presId="urn:microsoft.com/office/officeart/2005/8/layout/default"/>
    <dgm:cxn modelId="{D9A4F4CF-A902-419F-898C-41E25AE28A5D}" type="presOf" srcId="{F111AC1D-AFA2-4E24-814E-F2BC858B12D4}" destId="{EACAE492-637F-4A18-A4A7-94200CC43AB4}" srcOrd="0" destOrd="0" presId="urn:microsoft.com/office/officeart/2005/8/layout/default"/>
    <dgm:cxn modelId="{730E703F-39A4-4F28-818B-B9485E669F8B}" type="presOf" srcId="{63836277-FA52-4E8B-94B3-317C5B6E8493}" destId="{52410620-8628-460C-983A-BF0FD909CB93}" srcOrd="0" destOrd="0" presId="urn:microsoft.com/office/officeart/2005/8/layout/default"/>
    <dgm:cxn modelId="{C25ED1E8-D67A-4976-AFE3-220ED8523CE6}" srcId="{F111AC1D-AFA2-4E24-814E-F2BC858B12D4}" destId="{543FD9EA-ADCA-4EB7-A051-4746E0DFB0E2}" srcOrd="0" destOrd="0" parTransId="{A2B22208-5AE5-4C8E-A59A-5942AEAE6BF4}" sibTransId="{6330F084-C2C0-4F18-8C45-D450C15D4632}"/>
    <dgm:cxn modelId="{67BF2FEB-53B5-44BC-87BB-686272FF457D}" type="presParOf" srcId="{EACAE492-637F-4A18-A4A7-94200CC43AB4}" destId="{F635292A-59C8-4D68-8BA6-3EEC4C90959B}" srcOrd="0" destOrd="0" presId="urn:microsoft.com/office/officeart/2005/8/layout/default"/>
    <dgm:cxn modelId="{C80EB75D-0202-4243-B2FA-70EDE1AA19C5}" type="presParOf" srcId="{EACAE492-637F-4A18-A4A7-94200CC43AB4}" destId="{52B91FCC-DE41-4B7C-867E-D3AE90C1B8A0}" srcOrd="1" destOrd="0" presId="urn:microsoft.com/office/officeart/2005/8/layout/default"/>
    <dgm:cxn modelId="{DCDADE25-8D08-482C-8D01-07892C1BD123}" type="presParOf" srcId="{EACAE492-637F-4A18-A4A7-94200CC43AB4}" destId="{AAB1BDEB-9356-4030-A23E-50153FF6D1A2}" srcOrd="2" destOrd="0" presId="urn:microsoft.com/office/officeart/2005/8/layout/default"/>
    <dgm:cxn modelId="{6CE0203B-0227-4103-9B26-77D17E7D2637}" type="presParOf" srcId="{EACAE492-637F-4A18-A4A7-94200CC43AB4}" destId="{6C07D3D1-D599-4D7C-A8A0-4FD052F337C6}" srcOrd="3" destOrd="0" presId="urn:microsoft.com/office/officeart/2005/8/layout/default"/>
    <dgm:cxn modelId="{698901A4-8F60-4A77-B731-9B1B6FEE6CA6}" type="presParOf" srcId="{EACAE492-637F-4A18-A4A7-94200CC43AB4}" destId="{52410620-8628-460C-983A-BF0FD909CB93}" srcOrd="4" destOrd="0" presId="urn:microsoft.com/office/officeart/2005/8/layout/default"/>
    <dgm:cxn modelId="{1F99F135-3D48-43DE-8CC9-83F240A35C70}" type="presParOf" srcId="{EACAE492-637F-4A18-A4A7-94200CC43AB4}" destId="{9158E0B2-5FDE-4C01-AE6D-9FFAF19149D9}" srcOrd="5" destOrd="0" presId="urn:microsoft.com/office/officeart/2005/8/layout/default"/>
    <dgm:cxn modelId="{1053A9B0-3445-4441-B708-7783D9358F33}" type="presParOf" srcId="{EACAE492-637F-4A18-A4A7-94200CC43AB4}" destId="{3AA3E537-9546-4D82-9C32-8E54E2E6B5FC}" srcOrd="6" destOrd="0" presId="urn:microsoft.com/office/officeart/2005/8/layout/default"/>
  </dgm:cxnLst>
  <dgm:bg/>
  <dgm:whole/>
  <dgm:extLst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11AC1D-AFA2-4E24-814E-F2BC858B12D4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08737E4C-A609-49EE-816E-D25F4381DCC2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다다미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후스마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토코노마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등 일본식 건축과 다도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화도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花道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등의 전통문화 발달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가마쿠라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시대의 신불교도 무사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농민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상공업자들의 신앙에 의해 도시와 농촌에 퍼져 더욱 교세를 확장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31A057A7-0E72-4B5E-80BF-3A7DCEC0E0C8}" type="sibTrans" cxnId="{FAEE6E39-4159-4665-AB1F-5DC2CEC5A6B0}">
      <dgm:prSet/>
      <dgm:spPr/>
      <dgm:t>
        <a:bodyPr/>
        <a:lstStyle/>
        <a:p>
          <a:pPr latinLnBrk="1"/>
          <a:endParaRPr lang="ko-KR" altLang="en-US"/>
        </a:p>
      </dgm:t>
    </dgm:pt>
    <dgm:pt modelId="{0B659BBF-18C1-45DE-9EE5-F4BA007082FD}" type="parTrans" cxnId="{FAEE6E39-4159-4665-AB1F-5DC2CEC5A6B0}">
      <dgm:prSet/>
      <dgm:spPr/>
      <dgm:t>
        <a:bodyPr/>
        <a:lstStyle/>
        <a:p>
          <a:pPr latinLnBrk="1"/>
          <a:endParaRPr lang="ko-KR" altLang="en-US"/>
        </a:p>
      </dgm:t>
    </dgm:pt>
    <dgm:pt modelId="{3E43E3C9-268F-4CB3-B3C4-B5A3B237B07C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무가세력이 공가의 전통적인 문화를 흡수하면서 독자적 문화를 발전시켜 나감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4210E7D6-1BB5-436C-9B06-094A9F96868D}" type="parTrans" cxnId="{253E266D-618C-49FA-B7B7-6530874D5248}">
      <dgm:prSet/>
      <dgm:spPr/>
      <dgm:t>
        <a:bodyPr/>
        <a:lstStyle/>
        <a:p>
          <a:pPr latinLnBrk="1"/>
          <a:endParaRPr lang="ko-KR" altLang="en-US"/>
        </a:p>
      </dgm:t>
    </dgm:pt>
    <dgm:pt modelId="{CABD0F09-008F-4577-8B99-ED097374F818}" type="sibTrans" cxnId="{253E266D-618C-49FA-B7B7-6530874D5248}">
      <dgm:prSet/>
      <dgm:spPr/>
      <dgm:t>
        <a:bodyPr/>
        <a:lstStyle/>
        <a:p>
          <a:pPr latinLnBrk="1"/>
          <a:endParaRPr lang="ko-KR" altLang="en-US"/>
        </a:p>
      </dgm:t>
    </dgm:pt>
    <dgm:pt modelId="{AC6AC94E-225D-430F-951E-B3B420ADA44D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무사와 귀족뿐만 아니라 민중이 즐길 수 있는 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문화가 탄생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집단으로 즐기는 서민적인 예능과 문예가 발달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E4B836CD-F3BB-4799-9EDB-B64FA1E43FF1}" type="parTrans" cxnId="{7AA861DA-7343-47B3-9EDB-316A7EA87C71}">
      <dgm:prSet/>
      <dgm:spPr/>
      <dgm:t>
        <a:bodyPr/>
        <a:lstStyle/>
        <a:p>
          <a:pPr latinLnBrk="1"/>
          <a:endParaRPr lang="ko-KR" altLang="en-US"/>
        </a:p>
      </dgm:t>
    </dgm:pt>
    <dgm:pt modelId="{3510E1E1-3FD5-4AA8-843A-1D3929E7BF79}" type="sibTrans" cxnId="{7AA861DA-7343-47B3-9EDB-316A7EA87C71}">
      <dgm:prSet/>
      <dgm:spPr/>
      <dgm:t>
        <a:bodyPr/>
        <a:lstStyle/>
        <a:p>
          <a:pPr latinLnBrk="1"/>
          <a:endParaRPr lang="ko-KR" altLang="en-US"/>
        </a:p>
      </dgm:t>
    </dgm:pt>
    <dgm:pt modelId="{E62C24D7-E946-4C7C-B562-09F16B44D2E5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노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能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)․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교겐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狂言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)․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렌가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連歌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와 마을 사람들이 모여서 춤을 추었던 봉오도리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盆踊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り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등이 유행함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E9F0ECF5-4291-48C5-A8A7-B4E4C86F064B}" type="parTrans" cxnId="{511BB2FE-DA15-416C-BB44-FABE9A542AE9}">
      <dgm:prSet/>
      <dgm:spPr/>
      <dgm:t>
        <a:bodyPr/>
        <a:lstStyle/>
        <a:p>
          <a:pPr latinLnBrk="1"/>
          <a:endParaRPr lang="ko-KR" altLang="en-US"/>
        </a:p>
      </dgm:t>
    </dgm:pt>
    <dgm:pt modelId="{1505C177-1619-4177-BF2E-EA5EF4C59930}" type="sibTrans" cxnId="{511BB2FE-DA15-416C-BB44-FABE9A542AE9}">
      <dgm:prSet/>
      <dgm:spPr/>
      <dgm:t>
        <a:bodyPr/>
        <a:lstStyle/>
        <a:p>
          <a:pPr latinLnBrk="1"/>
          <a:endParaRPr lang="ko-KR" altLang="en-US"/>
        </a:p>
      </dgm:t>
    </dgm:pt>
    <dgm:pt modelId="{EACAE492-637F-4A18-A4A7-94200CC43AB4}" type="pres">
      <dgm:prSet presAssocID="{F111AC1D-AFA2-4E24-814E-F2BC858B12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B509F9-E20B-40A2-A9D2-FF6747295E0A}" type="pres">
      <dgm:prSet presAssocID="{3E43E3C9-268F-4CB3-B3C4-B5A3B237B0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B39B10-BA28-4074-9943-0002C2C40E4D}" type="pres">
      <dgm:prSet presAssocID="{CABD0F09-008F-4577-8B99-ED097374F818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07F4623F-ABCF-43F7-9D01-996DE13052EE}" type="pres">
      <dgm:prSet presAssocID="{AC6AC94E-225D-430F-951E-B3B420ADA4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5D3FAD-51EB-4480-A639-055C022E2061}" type="pres">
      <dgm:prSet presAssocID="{3510E1E1-3FD5-4AA8-843A-1D3929E7BF79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3975E0C1-2448-4448-9736-CAE3946532A1}" type="pres">
      <dgm:prSet presAssocID="{E62C24D7-E946-4C7C-B562-09F16B44D2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5738B3-48C8-4D27-AD92-F22CED963C00}" type="pres">
      <dgm:prSet presAssocID="{1505C177-1619-4177-BF2E-EA5EF4C59930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3AA3E537-9546-4D82-9C32-8E54E2E6B5FC}" type="pres">
      <dgm:prSet presAssocID="{08737E4C-A609-49EE-816E-D25F4381DC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727DBE2-E452-4A08-98B1-36ADEBA66658}" type="presOf" srcId="{F111AC1D-AFA2-4E24-814E-F2BC858B12D4}" destId="{EACAE492-637F-4A18-A4A7-94200CC43AB4}" srcOrd="0" destOrd="0" presId="urn:microsoft.com/office/officeart/2005/8/layout/default"/>
    <dgm:cxn modelId="{7AA861DA-7343-47B3-9EDB-316A7EA87C71}" srcId="{F111AC1D-AFA2-4E24-814E-F2BC858B12D4}" destId="{AC6AC94E-225D-430F-951E-B3B420ADA44D}" srcOrd="1" destOrd="0" parTransId="{E4B836CD-F3BB-4799-9EDB-B64FA1E43FF1}" sibTransId="{3510E1E1-3FD5-4AA8-843A-1D3929E7BF79}"/>
    <dgm:cxn modelId="{AFDB6FDD-2976-4766-8D8A-D8332B2C7D9B}" type="presOf" srcId="{08737E4C-A609-49EE-816E-D25F4381DCC2}" destId="{3AA3E537-9546-4D82-9C32-8E54E2E6B5FC}" srcOrd="0" destOrd="0" presId="urn:microsoft.com/office/officeart/2005/8/layout/default"/>
    <dgm:cxn modelId="{AC735CD6-13D4-444C-AEA3-798A464549F9}" type="presOf" srcId="{E62C24D7-E946-4C7C-B562-09F16B44D2E5}" destId="{3975E0C1-2448-4448-9736-CAE3946532A1}" srcOrd="0" destOrd="0" presId="urn:microsoft.com/office/officeart/2005/8/layout/default"/>
    <dgm:cxn modelId="{253E266D-618C-49FA-B7B7-6530874D5248}" srcId="{F111AC1D-AFA2-4E24-814E-F2BC858B12D4}" destId="{3E43E3C9-268F-4CB3-B3C4-B5A3B237B07C}" srcOrd="0" destOrd="0" parTransId="{4210E7D6-1BB5-436C-9B06-094A9F96868D}" sibTransId="{CABD0F09-008F-4577-8B99-ED097374F818}"/>
    <dgm:cxn modelId="{FAEE6E39-4159-4665-AB1F-5DC2CEC5A6B0}" srcId="{F111AC1D-AFA2-4E24-814E-F2BC858B12D4}" destId="{08737E4C-A609-49EE-816E-D25F4381DCC2}" srcOrd="3" destOrd="0" parTransId="{0B659BBF-18C1-45DE-9EE5-F4BA007082FD}" sibTransId="{31A057A7-0E72-4B5E-80BF-3A7DCEC0E0C8}"/>
    <dgm:cxn modelId="{EFA1379B-CE94-421B-92BB-DD44DB5966A1}" type="presOf" srcId="{AC6AC94E-225D-430F-951E-B3B420ADA44D}" destId="{07F4623F-ABCF-43F7-9D01-996DE13052EE}" srcOrd="0" destOrd="0" presId="urn:microsoft.com/office/officeart/2005/8/layout/default"/>
    <dgm:cxn modelId="{51116D99-516A-4A77-A7B1-992B9E550183}" type="presOf" srcId="{3E43E3C9-268F-4CB3-B3C4-B5A3B237B07C}" destId="{01B509F9-E20B-40A2-A9D2-FF6747295E0A}" srcOrd="0" destOrd="0" presId="urn:microsoft.com/office/officeart/2005/8/layout/default"/>
    <dgm:cxn modelId="{511BB2FE-DA15-416C-BB44-FABE9A542AE9}" srcId="{F111AC1D-AFA2-4E24-814E-F2BC858B12D4}" destId="{E62C24D7-E946-4C7C-B562-09F16B44D2E5}" srcOrd="2" destOrd="0" parTransId="{E9F0ECF5-4291-48C5-A8A7-B4E4C86F064B}" sibTransId="{1505C177-1619-4177-BF2E-EA5EF4C59930}"/>
    <dgm:cxn modelId="{CF0B8E04-ED60-497D-B7FE-60E63D19FD10}" type="presParOf" srcId="{EACAE492-637F-4A18-A4A7-94200CC43AB4}" destId="{01B509F9-E20B-40A2-A9D2-FF6747295E0A}" srcOrd="0" destOrd="0" presId="urn:microsoft.com/office/officeart/2005/8/layout/default"/>
    <dgm:cxn modelId="{B9726E1C-7DC9-46E7-BFF0-A8424EC50D31}" type="presParOf" srcId="{EACAE492-637F-4A18-A4A7-94200CC43AB4}" destId="{EEB39B10-BA28-4074-9943-0002C2C40E4D}" srcOrd="1" destOrd="0" presId="urn:microsoft.com/office/officeart/2005/8/layout/default"/>
    <dgm:cxn modelId="{D23B76B3-150C-49CA-9F7D-7E6D68D71B31}" type="presParOf" srcId="{EACAE492-637F-4A18-A4A7-94200CC43AB4}" destId="{07F4623F-ABCF-43F7-9D01-996DE13052EE}" srcOrd="2" destOrd="0" presId="urn:microsoft.com/office/officeart/2005/8/layout/default"/>
    <dgm:cxn modelId="{DE783229-9B9D-4198-85DF-532C3972A806}" type="presParOf" srcId="{EACAE492-637F-4A18-A4A7-94200CC43AB4}" destId="{F65D3FAD-51EB-4480-A639-055C022E2061}" srcOrd="3" destOrd="0" presId="urn:microsoft.com/office/officeart/2005/8/layout/default"/>
    <dgm:cxn modelId="{8DC0CD69-8AE3-4966-AD9F-E6B41E1AA4DE}" type="presParOf" srcId="{EACAE492-637F-4A18-A4A7-94200CC43AB4}" destId="{3975E0C1-2448-4448-9736-CAE3946532A1}" srcOrd="4" destOrd="0" presId="urn:microsoft.com/office/officeart/2005/8/layout/default"/>
    <dgm:cxn modelId="{2D7CBBC5-7673-419F-BCE1-62DED8221767}" type="presParOf" srcId="{EACAE492-637F-4A18-A4A7-94200CC43AB4}" destId="{165738B3-48C8-4D27-AD92-F22CED963C00}" srcOrd="5" destOrd="0" presId="urn:microsoft.com/office/officeart/2005/8/layout/default"/>
    <dgm:cxn modelId="{C3E49C03-28EB-44F5-A042-C7954B85E156}" type="presParOf" srcId="{EACAE492-637F-4A18-A4A7-94200CC43AB4}" destId="{3AA3E537-9546-4D82-9C32-8E54E2E6B5FC}" srcOrd="6" destOrd="0" presId="urn:microsoft.com/office/officeart/2005/8/layout/default"/>
  </dgm:cxnLst>
  <dgm:bg/>
  <dgm:whole/>
  <dgm:extLst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00CB89C-5F7F-4B4F-B566-96DA598F9E92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124C95A-09C1-4A06-97F0-C8BA75527A38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센고쿠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시대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EE7F80FE-DD98-44EC-96F7-748029216636}" type="parTrans" cxnId="{7C298BE0-3F52-442B-9321-6E01765B3586}">
      <dgm:prSet/>
      <dgm:spPr/>
      <dgm:t>
        <a:bodyPr/>
        <a:lstStyle/>
        <a:p>
          <a:pPr latinLnBrk="1"/>
          <a:endParaRPr lang="ko-KR" altLang="en-US"/>
        </a:p>
      </dgm:t>
    </dgm:pt>
    <dgm:pt modelId="{A1011B9F-4A35-471E-803C-1ADBBE639E90}" type="sibTrans" cxnId="{7C298BE0-3F52-442B-9321-6E01765B3586}">
      <dgm:prSet/>
      <dgm:spPr/>
      <dgm:t>
        <a:bodyPr/>
        <a:lstStyle/>
        <a:p>
          <a:pPr latinLnBrk="1"/>
          <a:endParaRPr lang="ko-KR" altLang="en-US"/>
        </a:p>
      </dgm:t>
    </dgm:pt>
    <dgm:pt modelId="{14BDD717-D27C-4BE4-8A89-7E999B65EE06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오닌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應仁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의 난이 시작되는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1467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년부터 오다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노부나가가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무로마치 막부의 마지막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쇼군인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아시카가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요시아키를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모시고 입경한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1568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년까지를 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지칭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E6207C1B-8894-408D-BD4B-C0141BC66FFD}" type="parTrans" cxnId="{A0B4A89C-DCF4-4A65-A6D5-FCE39B81DF94}">
      <dgm:prSet/>
      <dgm:spPr/>
      <dgm:t>
        <a:bodyPr/>
        <a:lstStyle/>
        <a:p>
          <a:pPr latinLnBrk="1"/>
          <a:endParaRPr lang="ko-KR" altLang="en-US"/>
        </a:p>
      </dgm:t>
    </dgm:pt>
    <dgm:pt modelId="{ECFE6990-ECE5-4ACA-946F-1022DF9B4334}" type="sibTrans" cxnId="{A0B4A89C-DCF4-4A65-A6D5-FCE39B81DF94}">
      <dgm:prSet/>
      <dgm:spPr/>
      <dgm:t>
        <a:bodyPr/>
        <a:lstStyle/>
        <a:p>
          <a:pPr latinLnBrk="1"/>
          <a:endParaRPr lang="ko-KR" altLang="en-US"/>
        </a:p>
      </dgm:t>
    </dgm:pt>
    <dgm:pt modelId="{B0BD2A46-FE9E-4DF0-ACA0-8A57C671C0B9}">
      <dgm:prSet phldrT="[텍스트]" custT="1"/>
      <dgm:spPr/>
      <dgm:t>
        <a:bodyPr/>
        <a:lstStyle/>
        <a:p>
          <a:pPr latinLnBrk="1"/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아즈치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모모야마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시대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A980D829-95CC-4AD7-9DCB-531F15171086}" type="parTrans" cxnId="{F4013396-D235-4730-B1DF-233619E412EF}">
      <dgm:prSet/>
      <dgm:spPr/>
      <dgm:t>
        <a:bodyPr/>
        <a:lstStyle/>
        <a:p>
          <a:pPr latinLnBrk="1"/>
          <a:endParaRPr lang="ko-KR" altLang="en-US"/>
        </a:p>
      </dgm:t>
    </dgm:pt>
    <dgm:pt modelId="{B5AACAFB-D0EE-4F5C-867F-ED7DD6D42E68}" type="sibTrans" cxnId="{F4013396-D235-4730-B1DF-233619E412EF}">
      <dgm:prSet/>
      <dgm:spPr/>
      <dgm:t>
        <a:bodyPr/>
        <a:lstStyle/>
        <a:p>
          <a:pPr latinLnBrk="1"/>
          <a:endParaRPr lang="ko-KR" altLang="en-US"/>
        </a:p>
      </dgm:t>
    </dgm:pt>
    <dgm:pt modelId="{F7092A4F-782E-4EDB-9628-2FBB6D8506D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오다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노부나가가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쇼군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아시카가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요시아키를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받들고 입경한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1568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년부터 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1603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에도 막부 설립까지 약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30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동안을 지칭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B17F9E6D-9FA1-4EB1-A7FB-D3DB21F8940F}" type="parTrans" cxnId="{248DDC05-70E5-44C8-B218-2D386B154E65}">
      <dgm:prSet/>
      <dgm:spPr/>
      <dgm:t>
        <a:bodyPr/>
        <a:lstStyle/>
        <a:p>
          <a:pPr latinLnBrk="1"/>
          <a:endParaRPr lang="ko-KR" altLang="en-US"/>
        </a:p>
      </dgm:t>
    </dgm:pt>
    <dgm:pt modelId="{CE9AB3A8-3230-42D7-A9CA-F0F81F2B1467}" type="sibTrans" cxnId="{248DDC05-70E5-44C8-B218-2D386B154E65}">
      <dgm:prSet/>
      <dgm:spPr/>
      <dgm:t>
        <a:bodyPr/>
        <a:lstStyle/>
        <a:p>
          <a:pPr latinLnBrk="1"/>
          <a:endParaRPr lang="ko-KR" altLang="en-US"/>
        </a:p>
      </dgm:t>
    </dgm:pt>
    <dgm:pt modelId="{908DBCB6-46A7-4D40-A413-BE72662D6C1A}" type="pres">
      <dgm:prSet presAssocID="{800CB89C-5F7F-4B4F-B566-96DA598F9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C4AF8C-C63D-4FB8-B226-7B6F5C7CAE6A}" type="pres">
      <dgm:prSet presAssocID="{D124C95A-09C1-4A06-97F0-C8BA75527A38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48E1B043-C562-4B59-894F-EE6EE39D0469}" type="pres">
      <dgm:prSet presAssocID="{D124C95A-09C1-4A06-97F0-C8BA75527A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BAD8C8-966E-4C9F-A85A-553DAC3598D6}" type="pres">
      <dgm:prSet presAssocID="{D124C95A-09C1-4A06-97F0-C8BA75527A3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9ACEB8-3024-4788-8426-A3276AD28B0B}" type="pres">
      <dgm:prSet presAssocID="{A1011B9F-4A35-471E-803C-1ADBBE639E90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EF56DCC1-A6A9-4928-9A78-22E7DF2AFDBB}" type="pres">
      <dgm:prSet presAssocID="{B0BD2A46-FE9E-4DF0-ACA0-8A57C671C0B9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D27FB473-3F8E-43F0-AF4A-E3EE72F47E6B}" type="pres">
      <dgm:prSet presAssocID="{B0BD2A46-FE9E-4DF0-ACA0-8A57C671C0B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90F2D7-6FBF-423D-A0C1-44ABFA652277}" type="pres">
      <dgm:prSet presAssocID="{B0BD2A46-FE9E-4DF0-ACA0-8A57C671C0B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4013396-D235-4730-B1DF-233619E412EF}" srcId="{800CB89C-5F7F-4B4F-B566-96DA598F9E92}" destId="{B0BD2A46-FE9E-4DF0-ACA0-8A57C671C0B9}" srcOrd="1" destOrd="0" parTransId="{A980D829-95CC-4AD7-9DCB-531F15171086}" sibTransId="{B5AACAFB-D0EE-4F5C-867F-ED7DD6D42E68}"/>
    <dgm:cxn modelId="{71332008-84D6-4F2A-AB85-3498ED6B899A}" type="presOf" srcId="{B0BD2A46-FE9E-4DF0-ACA0-8A57C671C0B9}" destId="{D27FB473-3F8E-43F0-AF4A-E3EE72F47E6B}" srcOrd="0" destOrd="0" presId="urn:microsoft.com/office/officeart/2005/8/layout/hList1"/>
    <dgm:cxn modelId="{248DDC05-70E5-44C8-B218-2D386B154E65}" srcId="{B0BD2A46-FE9E-4DF0-ACA0-8A57C671C0B9}" destId="{F7092A4F-782E-4EDB-9628-2FBB6D8506D4}" srcOrd="0" destOrd="0" parTransId="{B17F9E6D-9FA1-4EB1-A7FB-D3DB21F8940F}" sibTransId="{CE9AB3A8-3230-42D7-A9CA-F0F81F2B1467}"/>
    <dgm:cxn modelId="{7C298BE0-3F52-442B-9321-6E01765B3586}" srcId="{800CB89C-5F7F-4B4F-B566-96DA598F9E92}" destId="{D124C95A-09C1-4A06-97F0-C8BA75527A38}" srcOrd="0" destOrd="0" parTransId="{EE7F80FE-DD98-44EC-96F7-748029216636}" sibTransId="{A1011B9F-4A35-471E-803C-1ADBBE639E90}"/>
    <dgm:cxn modelId="{3EA4A267-2EBF-4C49-8012-066EF1A8DBA7}" type="presOf" srcId="{14BDD717-D27C-4BE4-8A89-7E999B65EE06}" destId="{5ABAD8C8-966E-4C9F-A85A-553DAC3598D6}" srcOrd="0" destOrd="0" presId="urn:microsoft.com/office/officeart/2005/8/layout/hList1"/>
    <dgm:cxn modelId="{79379581-EA66-4565-95C2-139CC2C90096}" type="presOf" srcId="{D124C95A-09C1-4A06-97F0-C8BA75527A38}" destId="{48E1B043-C562-4B59-894F-EE6EE39D0469}" srcOrd="0" destOrd="0" presId="urn:microsoft.com/office/officeart/2005/8/layout/hList1"/>
    <dgm:cxn modelId="{88364081-A345-48C4-B1ED-1AAEE72FE19E}" type="presOf" srcId="{F7092A4F-782E-4EDB-9628-2FBB6D8506D4}" destId="{3790F2D7-6FBF-423D-A0C1-44ABFA652277}" srcOrd="0" destOrd="0" presId="urn:microsoft.com/office/officeart/2005/8/layout/hList1"/>
    <dgm:cxn modelId="{DCA5D111-825C-41F8-B848-872522BE4C05}" type="presOf" srcId="{800CB89C-5F7F-4B4F-B566-96DA598F9E92}" destId="{908DBCB6-46A7-4D40-A413-BE72662D6C1A}" srcOrd="0" destOrd="0" presId="urn:microsoft.com/office/officeart/2005/8/layout/hList1"/>
    <dgm:cxn modelId="{A0B4A89C-DCF4-4A65-A6D5-FCE39B81DF94}" srcId="{D124C95A-09C1-4A06-97F0-C8BA75527A38}" destId="{14BDD717-D27C-4BE4-8A89-7E999B65EE06}" srcOrd="0" destOrd="0" parTransId="{E6207C1B-8894-408D-BD4B-C0141BC66FFD}" sibTransId="{ECFE6990-ECE5-4ACA-946F-1022DF9B4334}"/>
    <dgm:cxn modelId="{ADFB3707-6638-4FEB-B012-6A4D491102E1}" type="presParOf" srcId="{908DBCB6-46A7-4D40-A413-BE72662D6C1A}" destId="{A5C4AF8C-C63D-4FB8-B226-7B6F5C7CAE6A}" srcOrd="0" destOrd="0" presId="urn:microsoft.com/office/officeart/2005/8/layout/hList1"/>
    <dgm:cxn modelId="{F671CCE7-EF24-42C4-8B01-6175F46177C5}" type="presParOf" srcId="{A5C4AF8C-C63D-4FB8-B226-7B6F5C7CAE6A}" destId="{48E1B043-C562-4B59-894F-EE6EE39D0469}" srcOrd="0" destOrd="0" presId="urn:microsoft.com/office/officeart/2005/8/layout/hList1"/>
    <dgm:cxn modelId="{09BAF06B-2524-44DA-B1D4-719930B87268}" type="presParOf" srcId="{A5C4AF8C-C63D-4FB8-B226-7B6F5C7CAE6A}" destId="{5ABAD8C8-966E-4C9F-A85A-553DAC3598D6}" srcOrd="1" destOrd="0" presId="urn:microsoft.com/office/officeart/2005/8/layout/hList1"/>
    <dgm:cxn modelId="{12829BDC-650D-4863-ADD6-C5A59A1B0382}" type="presParOf" srcId="{908DBCB6-46A7-4D40-A413-BE72662D6C1A}" destId="{659ACEB8-3024-4788-8426-A3276AD28B0B}" srcOrd="1" destOrd="0" presId="urn:microsoft.com/office/officeart/2005/8/layout/hList1"/>
    <dgm:cxn modelId="{333CA162-7414-4921-A041-1C1F15DF5ECB}" type="presParOf" srcId="{908DBCB6-46A7-4D40-A413-BE72662D6C1A}" destId="{EF56DCC1-A6A9-4928-9A78-22E7DF2AFDBB}" srcOrd="2" destOrd="0" presId="urn:microsoft.com/office/officeart/2005/8/layout/hList1"/>
    <dgm:cxn modelId="{314376E1-8EFE-4668-B985-0AA77D4ED87E}" type="presParOf" srcId="{EF56DCC1-A6A9-4928-9A78-22E7DF2AFDBB}" destId="{D27FB473-3F8E-43F0-AF4A-E3EE72F47E6B}" srcOrd="0" destOrd="0" presId="urn:microsoft.com/office/officeart/2005/8/layout/hList1"/>
    <dgm:cxn modelId="{5628E138-9F38-4CA5-B7A1-55882A701549}" type="presParOf" srcId="{EF56DCC1-A6A9-4928-9A78-22E7DF2AFDBB}" destId="{3790F2D7-6FBF-423D-A0C1-44ABFA652277}" srcOrd="1" destOrd="0" presId="urn:microsoft.com/office/officeart/2005/8/layout/hList1"/>
  </dgm:cxnLst>
  <dgm:bg/>
  <dgm:whole/>
  <dgm:extLst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A64413B-CAA1-44B5-8969-B6DC8E8F58CB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85E9A524-3BA7-45CE-A573-33EE9AD42728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오다</a:t>
          </a:r>
          <a:endParaRPr lang="en-US" altLang="ko-KR" sz="32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3200" dirty="0" err="1" smtClean="0">
              <a:latin typeface="HY강B" pitchFamily="18" charset="-127"/>
              <a:ea typeface="HY강B" pitchFamily="18" charset="-127"/>
            </a:rPr>
            <a:t>노부나가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73056BBC-4C90-487C-91A3-AEE11A4BD458}" type="parTrans" cxnId="{95A9C3FF-CBB4-4EAA-894B-A9EF46DD99FA}">
      <dgm:prSet/>
      <dgm:spPr/>
      <dgm:t>
        <a:bodyPr/>
        <a:lstStyle/>
        <a:p>
          <a:pPr latinLnBrk="1"/>
          <a:endParaRPr lang="ko-KR" altLang="en-US"/>
        </a:p>
      </dgm:t>
    </dgm:pt>
    <dgm:pt modelId="{7EA61D44-324D-4578-96B7-C4DD6B511F37}" type="sibTrans" cxnId="{95A9C3FF-CBB4-4EAA-894B-A9EF46DD99FA}">
      <dgm:prSet/>
      <dgm:spPr/>
      <dgm:t>
        <a:bodyPr/>
        <a:lstStyle/>
        <a:p>
          <a:pPr latinLnBrk="1"/>
          <a:endParaRPr lang="ko-KR" altLang="en-US"/>
        </a:p>
      </dgm:t>
    </dgm:pt>
    <dgm:pt modelId="{55A2485F-BA83-40E1-9A39-3075DF9F16D3}">
      <dgm:prSet phldrT="[텍스트]" custT="1"/>
      <dgm:spPr/>
      <dgm:t>
        <a:bodyPr/>
        <a:lstStyle/>
        <a:p>
          <a:pPr latinLnBrk="1"/>
          <a:r>
            <a:rPr lang="ko-KR" altLang="en-US" sz="3600" dirty="0" err="1" smtClean="0">
              <a:latin typeface="HY강B" pitchFamily="18" charset="-127"/>
              <a:ea typeface="HY강B" pitchFamily="18" charset="-127"/>
            </a:rPr>
            <a:t>도요토미</a:t>
          </a:r>
          <a:r>
            <a:rPr lang="ko-KR" altLang="en-US" sz="3600" dirty="0" smtClean="0">
              <a:latin typeface="HY강B" pitchFamily="18" charset="-127"/>
              <a:ea typeface="HY강B" pitchFamily="18" charset="-127"/>
            </a:rPr>
            <a:t> </a:t>
          </a:r>
          <a:endParaRPr lang="en-US" altLang="ko-KR" sz="36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3600" dirty="0" err="1" smtClean="0">
              <a:latin typeface="HY강B" pitchFamily="18" charset="-127"/>
              <a:ea typeface="HY강B" pitchFamily="18" charset="-127"/>
            </a:rPr>
            <a:t>히데요시</a:t>
          </a:r>
          <a:endParaRPr lang="ko-KR" altLang="en-US" sz="3600" dirty="0">
            <a:latin typeface="HY강B" pitchFamily="18" charset="-127"/>
            <a:ea typeface="HY강B" pitchFamily="18" charset="-127"/>
          </a:endParaRPr>
        </a:p>
      </dgm:t>
    </dgm:pt>
    <dgm:pt modelId="{443C9889-2DF5-47F4-AD1E-C56970212877}" type="parTrans" cxnId="{248FBAA5-124D-47A8-A739-D18DA1FB4CCB}">
      <dgm:prSet/>
      <dgm:spPr/>
      <dgm:t>
        <a:bodyPr/>
        <a:lstStyle/>
        <a:p>
          <a:pPr latinLnBrk="1"/>
          <a:endParaRPr lang="ko-KR" altLang="en-US"/>
        </a:p>
      </dgm:t>
    </dgm:pt>
    <dgm:pt modelId="{40966FF6-C7A8-4F70-A9BC-5C4C22588F8F}" type="sibTrans" cxnId="{248FBAA5-124D-47A8-A739-D18DA1FB4CCB}">
      <dgm:prSet/>
      <dgm:spPr/>
      <dgm:t>
        <a:bodyPr/>
        <a:lstStyle/>
        <a:p>
          <a:pPr latinLnBrk="1"/>
          <a:endParaRPr lang="ko-KR" altLang="en-US"/>
        </a:p>
      </dgm:t>
    </dgm:pt>
    <dgm:pt modelId="{F5D57951-F966-45C6-8CDD-63FE1F3BD156}">
      <dgm:prSet phldrT="[텍스트]" custT="1"/>
      <dgm:spPr/>
      <dgm:t>
        <a:bodyPr/>
        <a:lstStyle/>
        <a:p>
          <a:pPr latinLnBrk="1"/>
          <a:r>
            <a:rPr lang="ko-KR" altLang="en-US" sz="3600" dirty="0" err="1" smtClean="0">
              <a:latin typeface="HY강B" pitchFamily="18" charset="-127"/>
              <a:ea typeface="HY강B" pitchFamily="18" charset="-127"/>
            </a:rPr>
            <a:t>도쿠가와</a:t>
          </a:r>
          <a:r>
            <a:rPr lang="ko-KR" altLang="en-US" sz="3600" dirty="0" smtClean="0">
              <a:latin typeface="HY강B" pitchFamily="18" charset="-127"/>
              <a:ea typeface="HY강B" pitchFamily="18" charset="-127"/>
            </a:rPr>
            <a:t> </a:t>
          </a:r>
          <a:endParaRPr lang="en-US" altLang="ko-KR" sz="36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3600" dirty="0" err="1" smtClean="0">
              <a:latin typeface="HY강B" pitchFamily="18" charset="-127"/>
              <a:ea typeface="HY강B" pitchFamily="18" charset="-127"/>
            </a:rPr>
            <a:t>이에야스</a:t>
          </a:r>
          <a:endParaRPr lang="ko-KR" altLang="en-US" sz="3600" dirty="0">
            <a:latin typeface="HY강B" pitchFamily="18" charset="-127"/>
            <a:ea typeface="HY강B" pitchFamily="18" charset="-127"/>
          </a:endParaRPr>
        </a:p>
      </dgm:t>
    </dgm:pt>
    <dgm:pt modelId="{96AEC520-35F8-4727-A07C-EE56A352AE77}" type="parTrans" cxnId="{CDFA6BC4-3910-45E5-B82E-296D1382C5D0}">
      <dgm:prSet/>
      <dgm:spPr/>
      <dgm:t>
        <a:bodyPr/>
        <a:lstStyle/>
        <a:p>
          <a:pPr latinLnBrk="1"/>
          <a:endParaRPr lang="ko-KR" altLang="en-US"/>
        </a:p>
      </dgm:t>
    </dgm:pt>
    <dgm:pt modelId="{86196B3B-2050-45E1-9EF6-FE894FEF9C78}" type="sibTrans" cxnId="{CDFA6BC4-3910-45E5-B82E-296D1382C5D0}">
      <dgm:prSet/>
      <dgm:spPr/>
      <dgm:t>
        <a:bodyPr/>
        <a:lstStyle/>
        <a:p>
          <a:pPr latinLnBrk="1"/>
          <a:endParaRPr lang="ko-KR" altLang="en-US"/>
        </a:p>
      </dgm:t>
    </dgm:pt>
    <dgm:pt modelId="{AACE26D9-4CCA-4E52-893F-06CD7CBA0F4D}" type="pres">
      <dgm:prSet presAssocID="{FA64413B-CAA1-44B5-8969-B6DC8E8F58CB}" presName="Name0" presStyleCnt="0">
        <dgm:presLayoutVars>
          <dgm:dir/>
          <dgm:resizeHandles val="exact"/>
        </dgm:presLayoutVars>
      </dgm:prSet>
      <dgm:spPr/>
    </dgm:pt>
    <dgm:pt modelId="{2A1F9417-F7FB-4D2C-9D0D-9EA814CD7E6D}" type="pres">
      <dgm:prSet presAssocID="{FA64413B-CAA1-44B5-8969-B6DC8E8F58CB}" presName="bkgdShp" presStyleLbl="alignAccFollowNode1" presStyleIdx="0" presStyleCnt="1"/>
      <dgm:spPr/>
    </dgm:pt>
    <dgm:pt modelId="{B61745C5-FB15-473B-B421-193DFE73AE1E}" type="pres">
      <dgm:prSet presAssocID="{FA64413B-CAA1-44B5-8969-B6DC8E8F58CB}" presName="linComp" presStyleCnt="0"/>
      <dgm:spPr/>
    </dgm:pt>
    <dgm:pt modelId="{54FA322B-BCDF-4091-A2D1-3E8E27746A8F}" type="pres">
      <dgm:prSet presAssocID="{85E9A524-3BA7-45CE-A573-33EE9AD42728}" presName="compNode" presStyleCnt="0"/>
      <dgm:spPr/>
    </dgm:pt>
    <dgm:pt modelId="{808531DA-C22B-4D08-8428-D0CD59746EA7}" type="pres">
      <dgm:prSet presAssocID="{85E9A524-3BA7-45CE-A573-33EE9AD427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677D58-0254-48B5-9CAD-1375A403C06A}" type="pres">
      <dgm:prSet presAssocID="{85E9A524-3BA7-45CE-A573-33EE9AD42728}" presName="invisiNode" presStyleLbl="node1" presStyleIdx="0" presStyleCnt="3"/>
      <dgm:spPr/>
    </dgm:pt>
    <dgm:pt modelId="{4079FE3E-CFDF-41D3-92F0-01A54735E34D}" type="pres">
      <dgm:prSet presAssocID="{85E9A524-3BA7-45CE-A573-33EE9AD42728}" presName="imagNode" presStyleLbl="fgImgPlace1" presStyleIdx="0" presStyleCnt="3" custScaleY="123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60342F-9D57-462B-9DEE-407DBA273FAF}" type="pres">
      <dgm:prSet presAssocID="{7EA61D44-324D-4578-96B7-C4DD6B511F37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9D45DE59-D456-4436-B12A-ACE5458A6BC7}" type="pres">
      <dgm:prSet presAssocID="{55A2485F-BA83-40E1-9A39-3075DF9F16D3}" presName="compNode" presStyleCnt="0"/>
      <dgm:spPr/>
    </dgm:pt>
    <dgm:pt modelId="{DF2F503A-287D-4EDF-9DD4-AB0A0C5CD6FE}" type="pres">
      <dgm:prSet presAssocID="{55A2485F-BA83-40E1-9A39-3075DF9F16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49B8D0-BC92-449E-9175-1BF4EBA8BA5C}" type="pres">
      <dgm:prSet presAssocID="{55A2485F-BA83-40E1-9A39-3075DF9F16D3}" presName="invisiNode" presStyleLbl="node1" presStyleIdx="1" presStyleCnt="3"/>
      <dgm:spPr/>
    </dgm:pt>
    <dgm:pt modelId="{07B9E279-5574-4195-8C8C-01A991151AD7}" type="pres">
      <dgm:prSet presAssocID="{55A2485F-BA83-40E1-9A39-3075DF9F16D3}" presName="imagNode" presStyleLbl="fgImgPlace1" presStyleIdx="1" presStyleCnt="3" custScaleY="1233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8A9E64-9CA9-4BB2-94CD-65866BBE9271}" type="pres">
      <dgm:prSet presAssocID="{40966FF6-C7A8-4F70-A9BC-5C4C22588F8F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BEDA1C5-6AF1-4749-AEF5-DE0FC73E25CA}" type="pres">
      <dgm:prSet presAssocID="{F5D57951-F966-45C6-8CDD-63FE1F3BD156}" presName="compNode" presStyleCnt="0"/>
      <dgm:spPr/>
    </dgm:pt>
    <dgm:pt modelId="{1988325A-132C-40FD-A27D-35004B16505C}" type="pres">
      <dgm:prSet presAssocID="{F5D57951-F966-45C6-8CDD-63FE1F3BD1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B42100-A17D-4ECF-B965-3693EA9BD3A2}" type="pres">
      <dgm:prSet presAssocID="{F5D57951-F966-45C6-8CDD-63FE1F3BD156}" presName="invisiNode" presStyleLbl="node1" presStyleIdx="2" presStyleCnt="3"/>
      <dgm:spPr/>
    </dgm:pt>
    <dgm:pt modelId="{F0CD83CE-508A-4107-B263-1A2E5D2FB626}" type="pres">
      <dgm:prSet presAssocID="{F5D57951-F966-45C6-8CDD-63FE1F3BD156}" presName="imagNode" presStyleLbl="fgImgPlace1" presStyleIdx="2" presStyleCnt="3" custScaleY="1233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F98DCB-CA05-4DC1-8646-40062FAB3869}" type="presOf" srcId="{FA64413B-CAA1-44B5-8969-B6DC8E8F58CB}" destId="{AACE26D9-4CCA-4E52-893F-06CD7CBA0F4D}" srcOrd="0" destOrd="0" presId="urn:microsoft.com/office/officeart/2005/8/layout/pList2"/>
    <dgm:cxn modelId="{B42FEA88-973E-41E6-8656-4CCD98909AFA}" type="presOf" srcId="{85E9A524-3BA7-45CE-A573-33EE9AD42728}" destId="{808531DA-C22B-4D08-8428-D0CD59746EA7}" srcOrd="0" destOrd="0" presId="urn:microsoft.com/office/officeart/2005/8/layout/pList2"/>
    <dgm:cxn modelId="{74F7EA04-A9B1-4F21-9F72-6A343729DEE0}" type="presOf" srcId="{7EA61D44-324D-4578-96B7-C4DD6B511F37}" destId="{F060342F-9D57-462B-9DEE-407DBA273FAF}" srcOrd="0" destOrd="0" presId="urn:microsoft.com/office/officeart/2005/8/layout/pList2"/>
    <dgm:cxn modelId="{95A9C3FF-CBB4-4EAA-894B-A9EF46DD99FA}" srcId="{FA64413B-CAA1-44B5-8969-B6DC8E8F58CB}" destId="{85E9A524-3BA7-45CE-A573-33EE9AD42728}" srcOrd="0" destOrd="0" parTransId="{73056BBC-4C90-487C-91A3-AEE11A4BD458}" sibTransId="{7EA61D44-324D-4578-96B7-C4DD6B511F37}"/>
    <dgm:cxn modelId="{D33973C7-C59E-4A7D-8987-92FF10419AC2}" type="presOf" srcId="{55A2485F-BA83-40E1-9A39-3075DF9F16D3}" destId="{DF2F503A-287D-4EDF-9DD4-AB0A0C5CD6FE}" srcOrd="0" destOrd="0" presId="urn:microsoft.com/office/officeart/2005/8/layout/pList2"/>
    <dgm:cxn modelId="{248FBAA5-124D-47A8-A739-D18DA1FB4CCB}" srcId="{FA64413B-CAA1-44B5-8969-B6DC8E8F58CB}" destId="{55A2485F-BA83-40E1-9A39-3075DF9F16D3}" srcOrd="1" destOrd="0" parTransId="{443C9889-2DF5-47F4-AD1E-C56970212877}" sibTransId="{40966FF6-C7A8-4F70-A9BC-5C4C22588F8F}"/>
    <dgm:cxn modelId="{EE9C81C3-5C0F-4B93-874A-62CB1EC493AA}" type="presOf" srcId="{40966FF6-C7A8-4F70-A9BC-5C4C22588F8F}" destId="{C08A9E64-9CA9-4BB2-94CD-65866BBE9271}" srcOrd="0" destOrd="0" presId="urn:microsoft.com/office/officeart/2005/8/layout/pList2"/>
    <dgm:cxn modelId="{C83B7EF2-D068-4DD9-90AB-2CFF4585D795}" type="presOf" srcId="{F5D57951-F966-45C6-8CDD-63FE1F3BD156}" destId="{1988325A-132C-40FD-A27D-35004B16505C}" srcOrd="0" destOrd="0" presId="urn:microsoft.com/office/officeart/2005/8/layout/pList2"/>
    <dgm:cxn modelId="{CDFA6BC4-3910-45E5-B82E-296D1382C5D0}" srcId="{FA64413B-CAA1-44B5-8969-B6DC8E8F58CB}" destId="{F5D57951-F966-45C6-8CDD-63FE1F3BD156}" srcOrd="2" destOrd="0" parTransId="{96AEC520-35F8-4727-A07C-EE56A352AE77}" sibTransId="{86196B3B-2050-45E1-9EF6-FE894FEF9C78}"/>
    <dgm:cxn modelId="{4B43C323-F8F4-4C1B-A22B-CFF7FB88AF9A}" type="presParOf" srcId="{AACE26D9-4CCA-4E52-893F-06CD7CBA0F4D}" destId="{2A1F9417-F7FB-4D2C-9D0D-9EA814CD7E6D}" srcOrd="0" destOrd="0" presId="urn:microsoft.com/office/officeart/2005/8/layout/pList2"/>
    <dgm:cxn modelId="{6F8E100A-8034-413B-A497-BCB94597AC48}" type="presParOf" srcId="{AACE26D9-4CCA-4E52-893F-06CD7CBA0F4D}" destId="{B61745C5-FB15-473B-B421-193DFE73AE1E}" srcOrd="1" destOrd="0" presId="urn:microsoft.com/office/officeart/2005/8/layout/pList2"/>
    <dgm:cxn modelId="{D7E8404B-239A-4029-85F2-7CB4036C66AB}" type="presParOf" srcId="{B61745C5-FB15-473B-B421-193DFE73AE1E}" destId="{54FA322B-BCDF-4091-A2D1-3E8E27746A8F}" srcOrd="0" destOrd="0" presId="urn:microsoft.com/office/officeart/2005/8/layout/pList2"/>
    <dgm:cxn modelId="{086C7D49-6928-4F44-9C39-503FAC16E682}" type="presParOf" srcId="{54FA322B-BCDF-4091-A2D1-3E8E27746A8F}" destId="{808531DA-C22B-4D08-8428-D0CD59746EA7}" srcOrd="0" destOrd="0" presId="urn:microsoft.com/office/officeart/2005/8/layout/pList2"/>
    <dgm:cxn modelId="{C8B309B8-DE30-4A27-91DC-A60C6878332D}" type="presParOf" srcId="{54FA322B-BCDF-4091-A2D1-3E8E27746A8F}" destId="{30677D58-0254-48B5-9CAD-1375A403C06A}" srcOrd="1" destOrd="0" presId="urn:microsoft.com/office/officeart/2005/8/layout/pList2"/>
    <dgm:cxn modelId="{B0EBD828-961D-48E4-8554-ADB908FA2E81}" type="presParOf" srcId="{54FA322B-BCDF-4091-A2D1-3E8E27746A8F}" destId="{4079FE3E-CFDF-41D3-92F0-01A54735E34D}" srcOrd="2" destOrd="0" presId="urn:microsoft.com/office/officeart/2005/8/layout/pList2"/>
    <dgm:cxn modelId="{06606635-8514-4A47-A5EF-00C55551D15B}" type="presParOf" srcId="{B61745C5-FB15-473B-B421-193DFE73AE1E}" destId="{F060342F-9D57-462B-9DEE-407DBA273FAF}" srcOrd="1" destOrd="0" presId="urn:microsoft.com/office/officeart/2005/8/layout/pList2"/>
    <dgm:cxn modelId="{950FDF97-3FE0-44CB-AFC4-33B9BE8FCBC1}" type="presParOf" srcId="{B61745C5-FB15-473B-B421-193DFE73AE1E}" destId="{9D45DE59-D456-4436-B12A-ACE5458A6BC7}" srcOrd="2" destOrd="0" presId="urn:microsoft.com/office/officeart/2005/8/layout/pList2"/>
    <dgm:cxn modelId="{7320145D-5C23-4766-841D-1208CC6778FC}" type="presParOf" srcId="{9D45DE59-D456-4436-B12A-ACE5458A6BC7}" destId="{DF2F503A-287D-4EDF-9DD4-AB0A0C5CD6FE}" srcOrd="0" destOrd="0" presId="urn:microsoft.com/office/officeart/2005/8/layout/pList2"/>
    <dgm:cxn modelId="{D3A1A49C-15A4-44F7-89D1-20A485F6B5E5}" type="presParOf" srcId="{9D45DE59-D456-4436-B12A-ACE5458A6BC7}" destId="{9649B8D0-BC92-449E-9175-1BF4EBA8BA5C}" srcOrd="1" destOrd="0" presId="urn:microsoft.com/office/officeart/2005/8/layout/pList2"/>
    <dgm:cxn modelId="{55B4399A-8AE4-4852-A86B-1BE7B2E36BC6}" type="presParOf" srcId="{9D45DE59-D456-4436-B12A-ACE5458A6BC7}" destId="{07B9E279-5574-4195-8C8C-01A991151AD7}" srcOrd="2" destOrd="0" presId="urn:microsoft.com/office/officeart/2005/8/layout/pList2"/>
    <dgm:cxn modelId="{FCB29E2D-9E45-4843-AD52-464804C2F5B0}" type="presParOf" srcId="{B61745C5-FB15-473B-B421-193DFE73AE1E}" destId="{C08A9E64-9CA9-4BB2-94CD-65866BBE9271}" srcOrd="3" destOrd="0" presId="urn:microsoft.com/office/officeart/2005/8/layout/pList2"/>
    <dgm:cxn modelId="{50E8E189-B8B3-41FB-88E3-C89F3580233D}" type="presParOf" srcId="{B61745C5-FB15-473B-B421-193DFE73AE1E}" destId="{8BEDA1C5-6AF1-4749-AEF5-DE0FC73E25CA}" srcOrd="4" destOrd="0" presId="urn:microsoft.com/office/officeart/2005/8/layout/pList2"/>
    <dgm:cxn modelId="{502BD044-EF69-49F4-8528-445A719F90FA}" type="presParOf" srcId="{8BEDA1C5-6AF1-4749-AEF5-DE0FC73E25CA}" destId="{1988325A-132C-40FD-A27D-35004B16505C}" srcOrd="0" destOrd="0" presId="urn:microsoft.com/office/officeart/2005/8/layout/pList2"/>
    <dgm:cxn modelId="{22FFA2ED-F836-4E54-8E25-0A80263DB0C5}" type="presParOf" srcId="{8BEDA1C5-6AF1-4749-AEF5-DE0FC73E25CA}" destId="{14B42100-A17D-4ECF-B965-3693EA9BD3A2}" srcOrd="1" destOrd="0" presId="urn:microsoft.com/office/officeart/2005/8/layout/pList2"/>
    <dgm:cxn modelId="{8DF51981-6A4C-4C94-98B7-DC643D973026}" type="presParOf" srcId="{8BEDA1C5-6AF1-4749-AEF5-DE0FC73E25CA}" destId="{F0CD83CE-508A-4107-B263-1A2E5D2FB626}" srcOrd="2" destOrd="0" presId="urn:microsoft.com/office/officeart/2005/8/layout/pList2"/>
  </dgm:cxnLst>
  <dgm:bg/>
  <dgm:whole/>
  <dgm:extLst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AC01712-0018-411E-9C3D-B758D2F38E4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122FEC0-DBE9-4B82-9817-E411EF8D504F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만인공포정치의 실시로 반발을 사게 됨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쇼군이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통제할 수 없을 정도로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슈고다이묘의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힘이강해짐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 ,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막부의 내분과 농민 투쟁이 자주 일어남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-&gt;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막부의 지배 체제는 현저히 약화</a:t>
          </a:r>
          <a:endParaRPr lang="ko-KR" altLang="en-US" sz="1800" dirty="0">
            <a:latin typeface="HY강B" pitchFamily="18" charset="-127"/>
            <a:ea typeface="HY강B" pitchFamily="18" charset="-127"/>
          </a:endParaRPr>
        </a:p>
      </dgm:t>
    </dgm:pt>
    <dgm:pt modelId="{70E82F72-A85B-4795-9E90-686DE82302EA}" type="parTrans" cxnId="{4141593D-6219-4895-89ED-8394236405C4}">
      <dgm:prSet/>
      <dgm:spPr/>
      <dgm:t>
        <a:bodyPr/>
        <a:lstStyle/>
        <a:p>
          <a:pPr latinLnBrk="1"/>
          <a:endParaRPr lang="ko-KR" altLang="en-US"/>
        </a:p>
      </dgm:t>
    </dgm:pt>
    <dgm:pt modelId="{251529B7-A72F-469F-95EC-3B7DC37A36E5}" type="sibTrans" cxnId="{4141593D-6219-4895-89ED-8394236405C4}">
      <dgm:prSet/>
      <dgm:spPr/>
      <dgm:t>
        <a:bodyPr/>
        <a:lstStyle/>
        <a:p>
          <a:pPr latinLnBrk="1"/>
          <a:endParaRPr lang="ko-KR" altLang="en-US"/>
        </a:p>
      </dgm:t>
    </dgm:pt>
    <dgm:pt modelId="{1790DD2A-5352-4E94-A8D4-C80FBAE61CCF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오닌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應仁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의 난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(1467-77) :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호소가와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細川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씨와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야마나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山名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씨의 막부 내에서 세력다툼이 치열하였는데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여기에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쇼군가와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간레이직의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상속다툼이 겹쳐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슈고다이묘의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대군이 동서로 나뉘어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11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년간 싸움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F30AEB2E-7E81-4D32-81FA-78929E2157C9}" type="parTrans" cxnId="{1C6387AF-B89B-4ACA-8009-E5ADBD8977EC}">
      <dgm:prSet/>
      <dgm:spPr/>
      <dgm:t>
        <a:bodyPr/>
        <a:lstStyle/>
        <a:p>
          <a:pPr latinLnBrk="1"/>
          <a:endParaRPr lang="ko-KR" altLang="en-US"/>
        </a:p>
      </dgm:t>
    </dgm:pt>
    <dgm:pt modelId="{D1F8C882-344D-4028-BD4F-9D362DBBE64D}" type="sibTrans" cxnId="{1C6387AF-B89B-4ACA-8009-E5ADBD8977EC}">
      <dgm:prSet/>
      <dgm:spPr/>
      <dgm:t>
        <a:bodyPr/>
        <a:lstStyle/>
        <a:p>
          <a:pPr latinLnBrk="1"/>
          <a:endParaRPr lang="ko-KR" altLang="en-US"/>
        </a:p>
      </dgm:t>
    </dgm:pt>
    <dgm:pt modelId="{9FE03A3E-5B51-4DED-86EE-2EA2FB667112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교토는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황폐화되고 막부의 위신은 완전히 실추되어 하극상의 </a:t>
          </a:r>
          <a:r>
            <a:rPr lang="ko-KR" altLang="en-US" sz="2000" smtClean="0">
              <a:latin typeface="HY강B" pitchFamily="18" charset="-127"/>
              <a:ea typeface="HY강B" pitchFamily="18" charset="-127"/>
            </a:rPr>
            <a:t>분위기가 나타남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장원제의 붕괴가 촉진되었고 이러한 풍조가 사회 각층에 미치게 되어 결국 전국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戰國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시대가 도래 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21BCF279-A845-4970-830F-6613DBFBD5A7}" type="parTrans" cxnId="{874C0A81-5084-480B-8D73-1A27DA5311B0}">
      <dgm:prSet/>
      <dgm:spPr/>
      <dgm:t>
        <a:bodyPr/>
        <a:lstStyle/>
        <a:p>
          <a:pPr latinLnBrk="1"/>
          <a:endParaRPr lang="ko-KR" altLang="en-US"/>
        </a:p>
      </dgm:t>
    </dgm:pt>
    <dgm:pt modelId="{BA9EC890-6099-4AA1-9C04-63CFAD444048}" type="sibTrans" cxnId="{874C0A81-5084-480B-8D73-1A27DA5311B0}">
      <dgm:prSet/>
      <dgm:spPr/>
      <dgm:t>
        <a:bodyPr/>
        <a:lstStyle/>
        <a:p>
          <a:pPr latinLnBrk="1"/>
          <a:endParaRPr lang="ko-KR" altLang="en-US"/>
        </a:p>
      </dgm:t>
    </dgm:pt>
    <dgm:pt modelId="{D9A8209A-FD99-4D04-8CDD-087D578BF890}" type="pres">
      <dgm:prSet presAssocID="{9AC01712-0018-411E-9C3D-B758D2F38E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71C3E8-F010-41D1-93E5-C8F98D6ED431}" type="pres">
      <dgm:prSet presAssocID="{9AC01712-0018-411E-9C3D-B758D2F38E41}" presName="dummyMaxCanvas" presStyleCnt="0">
        <dgm:presLayoutVars/>
      </dgm:prSet>
      <dgm:spPr/>
    </dgm:pt>
    <dgm:pt modelId="{3EC36785-AB4A-4B8D-9977-E96B8DA694B9}" type="pres">
      <dgm:prSet presAssocID="{9AC01712-0018-411E-9C3D-B758D2F38E41}" presName="ThreeNodes_1" presStyleLbl="node1" presStyleIdx="0" presStyleCnt="3" custScaleX="103352" custLinFactNeighborX="-7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EDD880-8B5A-4644-8E7E-E91BFBFA117D}" type="pres">
      <dgm:prSet presAssocID="{9AC01712-0018-411E-9C3D-B758D2F38E41}" presName="ThreeNodes_2" presStyleLbl="node1" presStyleIdx="1" presStyleCnt="3" custScaleX="103352" custLinFactNeighborX="-7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23B38B-8CEB-46FA-9F81-16300CBA53E7}" type="pres">
      <dgm:prSet presAssocID="{9AC01712-0018-411E-9C3D-B758D2F38E41}" presName="ThreeNodes_3" presStyleLbl="node1" presStyleIdx="2" presStyleCnt="3" custScaleX="103352" custLinFactNeighborX="-7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5F230B-D5A2-4FC5-89F9-13AE3D60E12A}" type="pres">
      <dgm:prSet presAssocID="{9AC01712-0018-411E-9C3D-B758D2F38E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D33550-83C7-4EA3-B067-CBA4CDAB54AC}" type="pres">
      <dgm:prSet presAssocID="{9AC01712-0018-411E-9C3D-B758D2F38E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9E74BC-81EF-4BAB-BA83-CB296D48890E}" type="pres">
      <dgm:prSet presAssocID="{9AC01712-0018-411E-9C3D-B758D2F38E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0FD6D6-F806-425B-A48E-C674EBABBFFA}" type="pres">
      <dgm:prSet presAssocID="{9AC01712-0018-411E-9C3D-B758D2F38E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40D19F-8577-44D8-ADA8-594C23F14C00}" type="pres">
      <dgm:prSet presAssocID="{9AC01712-0018-411E-9C3D-B758D2F38E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BDA63CA-5B40-4513-BA4E-F8F36142B941}" type="presOf" srcId="{D122FEC0-DBE9-4B82-9817-E411EF8D504F}" destId="{279E74BC-81EF-4BAB-BA83-CB296D48890E}" srcOrd="1" destOrd="0" presId="urn:microsoft.com/office/officeart/2005/8/layout/vProcess5"/>
    <dgm:cxn modelId="{4141593D-6219-4895-89ED-8394236405C4}" srcId="{9AC01712-0018-411E-9C3D-B758D2F38E41}" destId="{D122FEC0-DBE9-4B82-9817-E411EF8D504F}" srcOrd="0" destOrd="0" parTransId="{70E82F72-A85B-4795-9E90-686DE82302EA}" sibTransId="{251529B7-A72F-469F-95EC-3B7DC37A36E5}"/>
    <dgm:cxn modelId="{B7711367-BE03-470A-AD83-E0DB8058E202}" type="presOf" srcId="{1790DD2A-5352-4E94-A8D4-C80FBAE61CCF}" destId="{90EDD880-8B5A-4644-8E7E-E91BFBFA117D}" srcOrd="0" destOrd="0" presId="urn:microsoft.com/office/officeart/2005/8/layout/vProcess5"/>
    <dgm:cxn modelId="{6DB99275-2982-4565-8A33-86E0ABEDAE6F}" type="presOf" srcId="{1790DD2A-5352-4E94-A8D4-C80FBAE61CCF}" destId="{590FD6D6-F806-425B-A48E-C674EBABBFFA}" srcOrd="1" destOrd="0" presId="urn:microsoft.com/office/officeart/2005/8/layout/vProcess5"/>
    <dgm:cxn modelId="{0633F297-808D-48B8-BBAE-3D8383DB3433}" type="presOf" srcId="{9FE03A3E-5B51-4DED-86EE-2EA2FB667112}" destId="{1240D19F-8577-44D8-ADA8-594C23F14C00}" srcOrd="1" destOrd="0" presId="urn:microsoft.com/office/officeart/2005/8/layout/vProcess5"/>
    <dgm:cxn modelId="{08A1184A-D92A-4928-99FA-59F5E2CA81EE}" type="presOf" srcId="{D122FEC0-DBE9-4B82-9817-E411EF8D504F}" destId="{3EC36785-AB4A-4B8D-9977-E96B8DA694B9}" srcOrd="0" destOrd="0" presId="urn:microsoft.com/office/officeart/2005/8/layout/vProcess5"/>
    <dgm:cxn modelId="{2B49473A-96C0-4A7B-965B-CFB51C57FD75}" type="presOf" srcId="{9FE03A3E-5B51-4DED-86EE-2EA2FB667112}" destId="{7223B38B-8CEB-46FA-9F81-16300CBA53E7}" srcOrd="0" destOrd="0" presId="urn:microsoft.com/office/officeart/2005/8/layout/vProcess5"/>
    <dgm:cxn modelId="{1C6387AF-B89B-4ACA-8009-E5ADBD8977EC}" srcId="{9AC01712-0018-411E-9C3D-B758D2F38E41}" destId="{1790DD2A-5352-4E94-A8D4-C80FBAE61CCF}" srcOrd="1" destOrd="0" parTransId="{F30AEB2E-7E81-4D32-81FA-78929E2157C9}" sibTransId="{D1F8C882-344D-4028-BD4F-9D362DBBE64D}"/>
    <dgm:cxn modelId="{5602EBC7-0101-4AD0-AC5D-7EEC8CB67F88}" type="presOf" srcId="{9AC01712-0018-411E-9C3D-B758D2F38E41}" destId="{D9A8209A-FD99-4D04-8CDD-087D578BF890}" srcOrd="0" destOrd="0" presId="urn:microsoft.com/office/officeart/2005/8/layout/vProcess5"/>
    <dgm:cxn modelId="{874C0A81-5084-480B-8D73-1A27DA5311B0}" srcId="{9AC01712-0018-411E-9C3D-B758D2F38E41}" destId="{9FE03A3E-5B51-4DED-86EE-2EA2FB667112}" srcOrd="2" destOrd="0" parTransId="{21BCF279-A845-4970-830F-6613DBFBD5A7}" sibTransId="{BA9EC890-6099-4AA1-9C04-63CFAD444048}"/>
    <dgm:cxn modelId="{9DE45704-C8F3-41D6-9BAE-27C9B0A229AA}" type="presOf" srcId="{251529B7-A72F-469F-95EC-3B7DC37A36E5}" destId="{7A5F230B-D5A2-4FC5-89F9-13AE3D60E12A}" srcOrd="0" destOrd="0" presId="urn:microsoft.com/office/officeart/2005/8/layout/vProcess5"/>
    <dgm:cxn modelId="{3B943AC1-257B-41EC-B54A-58895C002D14}" type="presOf" srcId="{D1F8C882-344D-4028-BD4F-9D362DBBE64D}" destId="{23D33550-83C7-4EA3-B067-CBA4CDAB54AC}" srcOrd="0" destOrd="0" presId="urn:microsoft.com/office/officeart/2005/8/layout/vProcess5"/>
    <dgm:cxn modelId="{124B1792-0616-4711-AEE7-665CAAB8C1D9}" type="presParOf" srcId="{D9A8209A-FD99-4D04-8CDD-087D578BF890}" destId="{CD71C3E8-F010-41D1-93E5-C8F98D6ED431}" srcOrd="0" destOrd="0" presId="urn:microsoft.com/office/officeart/2005/8/layout/vProcess5"/>
    <dgm:cxn modelId="{1F2444B8-B644-43E1-B451-968402835912}" type="presParOf" srcId="{D9A8209A-FD99-4D04-8CDD-087D578BF890}" destId="{3EC36785-AB4A-4B8D-9977-E96B8DA694B9}" srcOrd="1" destOrd="0" presId="urn:microsoft.com/office/officeart/2005/8/layout/vProcess5"/>
    <dgm:cxn modelId="{0351A87B-DD08-4A17-855E-93EBDD6F1027}" type="presParOf" srcId="{D9A8209A-FD99-4D04-8CDD-087D578BF890}" destId="{90EDD880-8B5A-4644-8E7E-E91BFBFA117D}" srcOrd="2" destOrd="0" presId="urn:microsoft.com/office/officeart/2005/8/layout/vProcess5"/>
    <dgm:cxn modelId="{C805F0F6-94D2-405F-8511-BE68F7CCA8A8}" type="presParOf" srcId="{D9A8209A-FD99-4D04-8CDD-087D578BF890}" destId="{7223B38B-8CEB-46FA-9F81-16300CBA53E7}" srcOrd="3" destOrd="0" presId="urn:microsoft.com/office/officeart/2005/8/layout/vProcess5"/>
    <dgm:cxn modelId="{A574532C-BDFB-45A3-B79B-2CD5AAB2B128}" type="presParOf" srcId="{D9A8209A-FD99-4D04-8CDD-087D578BF890}" destId="{7A5F230B-D5A2-4FC5-89F9-13AE3D60E12A}" srcOrd="4" destOrd="0" presId="urn:microsoft.com/office/officeart/2005/8/layout/vProcess5"/>
    <dgm:cxn modelId="{73F512E4-CF65-4A81-8D3D-EA5771AD222E}" type="presParOf" srcId="{D9A8209A-FD99-4D04-8CDD-087D578BF890}" destId="{23D33550-83C7-4EA3-B067-CBA4CDAB54AC}" srcOrd="5" destOrd="0" presId="urn:microsoft.com/office/officeart/2005/8/layout/vProcess5"/>
    <dgm:cxn modelId="{D832D7B0-BD05-432F-A4A9-E60BC9289CF1}" type="presParOf" srcId="{D9A8209A-FD99-4D04-8CDD-087D578BF890}" destId="{279E74BC-81EF-4BAB-BA83-CB296D48890E}" srcOrd="6" destOrd="0" presId="urn:microsoft.com/office/officeart/2005/8/layout/vProcess5"/>
    <dgm:cxn modelId="{E64A336A-FFE5-41C9-968A-03A8A06922A2}" type="presParOf" srcId="{D9A8209A-FD99-4D04-8CDD-087D578BF890}" destId="{590FD6D6-F806-425B-A48E-C674EBABBFFA}" srcOrd="7" destOrd="0" presId="urn:microsoft.com/office/officeart/2005/8/layout/vProcess5"/>
    <dgm:cxn modelId="{B46E8BA9-C430-4772-8C50-C26BD3412864}" type="presParOf" srcId="{D9A8209A-FD99-4D04-8CDD-087D578BF890}" destId="{1240D19F-8577-44D8-ADA8-594C23F14C00}" srcOrd="8" destOrd="0" presId="urn:microsoft.com/office/officeart/2005/8/layout/vProcess5"/>
  </dgm:cxnLst>
  <dgm:bg/>
  <dgm:whole/>
  <dgm:extLst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E30A95F-3360-4839-8010-C9DF3CA17A6D}" type="doc">
      <dgm:prSet loTypeId="urn:microsoft.com/office/officeart/2005/8/layout/hList3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5C637BF6-61CE-403B-8ABC-EF30E010EA0D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센고쿠다이묘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戰國大名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58E5F9DA-81B7-4782-BA24-D9F4E725DD2E}" type="parTrans" cxnId="{C38FEEAE-0DAF-4310-A970-E2B670725567}">
      <dgm:prSet/>
      <dgm:spPr/>
      <dgm:t>
        <a:bodyPr/>
        <a:lstStyle/>
        <a:p>
          <a:pPr latinLnBrk="1"/>
          <a:endParaRPr lang="ko-KR" altLang="en-US"/>
        </a:p>
      </dgm:t>
    </dgm:pt>
    <dgm:pt modelId="{A844FADA-4DC1-42E3-A88A-3ED39AED320A}" type="sibTrans" cxnId="{C38FEEAE-0DAF-4310-A970-E2B670725567}">
      <dgm:prSet/>
      <dgm:spPr/>
      <dgm:t>
        <a:bodyPr/>
        <a:lstStyle/>
        <a:p>
          <a:pPr latinLnBrk="1"/>
          <a:endParaRPr lang="ko-KR" altLang="en-US"/>
        </a:p>
      </dgm:t>
    </dgm:pt>
    <dgm:pt modelId="{691464B3-8452-4995-A830-7D7E5C0D189E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전국 시대에 하극상의 전란 속에서 새로 세력을 확대한 유력 영주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5B37D60B-3743-4BC8-8553-B420ABCEEB9B}" type="parTrans" cxnId="{8C509656-848A-446A-90EE-9EB5DB3CE4A4}">
      <dgm:prSet/>
      <dgm:spPr/>
      <dgm:t>
        <a:bodyPr/>
        <a:lstStyle/>
        <a:p>
          <a:pPr latinLnBrk="1"/>
          <a:endParaRPr lang="ko-KR" altLang="en-US"/>
        </a:p>
      </dgm:t>
    </dgm:pt>
    <dgm:pt modelId="{9249C568-1FD8-4319-945B-97EF78F90D7E}" type="sibTrans" cxnId="{8C509656-848A-446A-90EE-9EB5DB3CE4A4}">
      <dgm:prSet/>
      <dgm:spPr/>
      <dgm:t>
        <a:bodyPr/>
        <a:lstStyle/>
        <a:p>
          <a:pPr latinLnBrk="1"/>
          <a:endParaRPr lang="ko-KR" altLang="en-US"/>
        </a:p>
      </dgm:t>
    </dgm:pt>
    <dgm:pt modelId="{9F2AED02-8D59-41EA-9C61-52CD69C6733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강력한 군대와 독자적인 법을 만들어 장원영주를 무시하고 무사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농민을 지배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E140E6D7-9977-4939-8B7E-F62A83263D0F}" type="parTrans" cxnId="{47D73C54-1255-4567-8985-D79C2011BF39}">
      <dgm:prSet/>
      <dgm:spPr/>
      <dgm:t>
        <a:bodyPr/>
        <a:lstStyle/>
        <a:p>
          <a:pPr latinLnBrk="1"/>
          <a:endParaRPr lang="ko-KR" altLang="en-US"/>
        </a:p>
      </dgm:t>
    </dgm:pt>
    <dgm:pt modelId="{5570E5B0-1E97-4517-847F-7F5E1AC93FA5}" type="sibTrans" cxnId="{47D73C54-1255-4567-8985-D79C2011BF39}">
      <dgm:prSet/>
      <dgm:spPr/>
      <dgm:t>
        <a:bodyPr/>
        <a:lstStyle/>
        <a:p>
          <a:pPr latinLnBrk="1"/>
          <a:endParaRPr lang="ko-KR" altLang="en-US"/>
        </a:p>
      </dgm:t>
    </dgm:pt>
    <dgm:pt modelId="{28DC7E9C-BE15-4A84-9FFE-3C3E30A28B4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난세를 통일하려는 야망을 가지고 치열한 쟁투를 벌이게 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DEDB76A9-62C4-452E-8C75-5C2C3AD51B0F}" type="parTrans" cxnId="{148828C5-1762-4596-BD8E-E11E192599D0}">
      <dgm:prSet/>
      <dgm:spPr/>
      <dgm:t>
        <a:bodyPr/>
        <a:lstStyle/>
        <a:p>
          <a:pPr latinLnBrk="1"/>
          <a:endParaRPr lang="ko-KR" altLang="en-US"/>
        </a:p>
      </dgm:t>
    </dgm:pt>
    <dgm:pt modelId="{95A8C9AD-15A0-489F-B68F-FEC3BE64E22E}" type="sibTrans" cxnId="{148828C5-1762-4596-BD8E-E11E192599D0}">
      <dgm:prSet/>
      <dgm:spPr/>
      <dgm:t>
        <a:bodyPr/>
        <a:lstStyle/>
        <a:p>
          <a:pPr latinLnBrk="1"/>
          <a:endParaRPr lang="ko-KR" altLang="en-US"/>
        </a:p>
      </dgm:t>
    </dgm:pt>
    <dgm:pt modelId="{94CDCDF0-5236-4DD2-A2B9-7FC545570499}" type="pres">
      <dgm:prSet presAssocID="{9E30A95F-3360-4839-8010-C9DF3CA17A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BF375A-B742-451C-A7D8-789E56694E8A}" type="pres">
      <dgm:prSet presAssocID="{5C637BF6-61CE-403B-8ABC-EF30E010EA0D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0A86037-6499-49E7-8293-414EEC9BC601}" type="pres">
      <dgm:prSet presAssocID="{5C637BF6-61CE-403B-8ABC-EF30E010EA0D}" presName="pillars" presStyleCnt="0"/>
      <dgm:spPr/>
    </dgm:pt>
    <dgm:pt modelId="{2D3CF1FA-70E4-41D4-848E-553312684A1B}" type="pres">
      <dgm:prSet presAssocID="{5C637BF6-61CE-403B-8ABC-EF30E010EA0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6AEFF5-B85D-406B-8570-F53E9BF26113}" type="pres">
      <dgm:prSet presAssocID="{9F2AED02-8D59-41EA-9C61-52CD69C6733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9DC66E-4302-46D9-B251-8BF43F2CE58D}" type="pres">
      <dgm:prSet presAssocID="{28DC7E9C-BE15-4A84-9FFE-3C3E30A28B4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B3C6B7-0A23-45E7-AF81-25049A8FDFBB}" type="pres">
      <dgm:prSet presAssocID="{5C637BF6-61CE-403B-8ABC-EF30E010EA0D}" presName="base" presStyleLbl="dkBgShp" presStyleIdx="1" presStyleCnt="2"/>
      <dgm:spPr/>
    </dgm:pt>
  </dgm:ptLst>
  <dgm:cxnLst>
    <dgm:cxn modelId="{46FEBE83-A95D-41A0-B132-C40320D6CE67}" type="presOf" srcId="{691464B3-8452-4995-A830-7D7E5C0D189E}" destId="{2D3CF1FA-70E4-41D4-848E-553312684A1B}" srcOrd="0" destOrd="0" presId="urn:microsoft.com/office/officeart/2005/8/layout/hList3"/>
    <dgm:cxn modelId="{1A1164E9-5AA5-4531-A72C-BF0EA548BD25}" type="presOf" srcId="{9F2AED02-8D59-41EA-9C61-52CD69C67336}" destId="{666AEFF5-B85D-406B-8570-F53E9BF26113}" srcOrd="0" destOrd="0" presId="urn:microsoft.com/office/officeart/2005/8/layout/hList3"/>
    <dgm:cxn modelId="{C38FEEAE-0DAF-4310-A970-E2B670725567}" srcId="{9E30A95F-3360-4839-8010-C9DF3CA17A6D}" destId="{5C637BF6-61CE-403B-8ABC-EF30E010EA0D}" srcOrd="0" destOrd="0" parTransId="{58E5F9DA-81B7-4782-BA24-D9F4E725DD2E}" sibTransId="{A844FADA-4DC1-42E3-A88A-3ED39AED320A}"/>
    <dgm:cxn modelId="{148828C5-1762-4596-BD8E-E11E192599D0}" srcId="{5C637BF6-61CE-403B-8ABC-EF30E010EA0D}" destId="{28DC7E9C-BE15-4A84-9FFE-3C3E30A28B41}" srcOrd="2" destOrd="0" parTransId="{DEDB76A9-62C4-452E-8C75-5C2C3AD51B0F}" sibTransId="{95A8C9AD-15A0-489F-B68F-FEC3BE64E22E}"/>
    <dgm:cxn modelId="{F82D11AF-E927-43B7-8A5D-7C1F62046E09}" type="presOf" srcId="{28DC7E9C-BE15-4A84-9FFE-3C3E30A28B41}" destId="{389DC66E-4302-46D9-B251-8BF43F2CE58D}" srcOrd="0" destOrd="0" presId="urn:microsoft.com/office/officeart/2005/8/layout/hList3"/>
    <dgm:cxn modelId="{EA829038-B6BE-4F4C-A49D-C271313B54A0}" type="presOf" srcId="{5C637BF6-61CE-403B-8ABC-EF30E010EA0D}" destId="{F1BF375A-B742-451C-A7D8-789E56694E8A}" srcOrd="0" destOrd="0" presId="urn:microsoft.com/office/officeart/2005/8/layout/hList3"/>
    <dgm:cxn modelId="{A977964E-C5A2-4040-8237-4ED673403072}" type="presOf" srcId="{9E30A95F-3360-4839-8010-C9DF3CA17A6D}" destId="{94CDCDF0-5236-4DD2-A2B9-7FC545570499}" srcOrd="0" destOrd="0" presId="urn:microsoft.com/office/officeart/2005/8/layout/hList3"/>
    <dgm:cxn modelId="{8C509656-848A-446A-90EE-9EB5DB3CE4A4}" srcId="{5C637BF6-61CE-403B-8ABC-EF30E010EA0D}" destId="{691464B3-8452-4995-A830-7D7E5C0D189E}" srcOrd="0" destOrd="0" parTransId="{5B37D60B-3743-4BC8-8553-B420ABCEEB9B}" sibTransId="{9249C568-1FD8-4319-945B-97EF78F90D7E}"/>
    <dgm:cxn modelId="{47D73C54-1255-4567-8985-D79C2011BF39}" srcId="{5C637BF6-61CE-403B-8ABC-EF30E010EA0D}" destId="{9F2AED02-8D59-41EA-9C61-52CD69C67336}" srcOrd="1" destOrd="0" parTransId="{E140E6D7-9977-4939-8B7E-F62A83263D0F}" sibTransId="{5570E5B0-1E97-4517-847F-7F5E1AC93FA5}"/>
    <dgm:cxn modelId="{C6D9C279-F799-4752-A075-EF14E65619E8}" type="presParOf" srcId="{94CDCDF0-5236-4DD2-A2B9-7FC545570499}" destId="{F1BF375A-B742-451C-A7D8-789E56694E8A}" srcOrd="0" destOrd="0" presId="urn:microsoft.com/office/officeart/2005/8/layout/hList3"/>
    <dgm:cxn modelId="{63960CD9-9C9F-4E64-AFF0-21713B75BFCC}" type="presParOf" srcId="{94CDCDF0-5236-4DD2-A2B9-7FC545570499}" destId="{70A86037-6499-49E7-8293-414EEC9BC601}" srcOrd="1" destOrd="0" presId="urn:microsoft.com/office/officeart/2005/8/layout/hList3"/>
    <dgm:cxn modelId="{4F3F0F22-21CB-4995-8F10-8A27E58B7667}" type="presParOf" srcId="{70A86037-6499-49E7-8293-414EEC9BC601}" destId="{2D3CF1FA-70E4-41D4-848E-553312684A1B}" srcOrd="0" destOrd="0" presId="urn:microsoft.com/office/officeart/2005/8/layout/hList3"/>
    <dgm:cxn modelId="{5AF1846A-C121-4BE5-B5C2-CF55DED67E3F}" type="presParOf" srcId="{70A86037-6499-49E7-8293-414EEC9BC601}" destId="{666AEFF5-B85D-406B-8570-F53E9BF26113}" srcOrd="1" destOrd="0" presId="urn:microsoft.com/office/officeart/2005/8/layout/hList3"/>
    <dgm:cxn modelId="{BF2553ED-46AE-409D-89C6-4FF9BE3CCEB5}" type="presParOf" srcId="{70A86037-6499-49E7-8293-414EEC9BC601}" destId="{389DC66E-4302-46D9-B251-8BF43F2CE58D}" srcOrd="2" destOrd="0" presId="urn:microsoft.com/office/officeart/2005/8/layout/hList3"/>
    <dgm:cxn modelId="{E738E592-040D-4421-B810-DFA11E610936}" type="presParOf" srcId="{94CDCDF0-5236-4DD2-A2B9-7FC545570499}" destId="{9FB3C6B7-0A23-45E7-AF81-25049A8FDFBB}" srcOrd="2" destOrd="0" presId="urn:microsoft.com/office/officeart/2005/8/layout/hList3"/>
  </dgm:cxnLst>
  <dgm:bg/>
  <dgm:whole/>
  <dgm:extLst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43BF050-ECCC-4D81-8770-40BD93CE92A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2A337B5D-179A-4E60-8777-010E632F30AB}">
      <dgm:prSet phldrT="[텍스트]" custT="1"/>
      <dgm:spPr/>
      <dgm:t>
        <a:bodyPr/>
        <a:lstStyle/>
        <a:p>
          <a:pPr algn="ctr"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전쟁의 확산은 중앙 정부를 더욱 무력하게 만들었으며 이 권력의 공백을 지역 영주인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다이묘들이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메우게 됨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B313D265-CB64-4CFB-9B42-ACC66AD1B9B0}" type="parTrans" cxnId="{6C7FCBD0-997E-4817-81C2-4E4AA2B48108}">
      <dgm:prSet/>
      <dgm:spPr/>
      <dgm:t>
        <a:bodyPr/>
        <a:lstStyle/>
        <a:p>
          <a:pPr latinLnBrk="1"/>
          <a:endParaRPr lang="ko-KR" altLang="en-US"/>
        </a:p>
      </dgm:t>
    </dgm:pt>
    <dgm:pt modelId="{1F721968-8DF0-49F7-AAFC-CE3D7C3AE092}" type="sibTrans" cxnId="{6C7FCBD0-997E-4817-81C2-4E4AA2B48108}">
      <dgm:prSet/>
      <dgm:spPr/>
      <dgm:t>
        <a:bodyPr/>
        <a:lstStyle/>
        <a:p>
          <a:pPr latinLnBrk="1"/>
          <a:endParaRPr lang="ko-KR" altLang="en-US"/>
        </a:p>
      </dgm:t>
    </dgm:pt>
    <dgm:pt modelId="{7411095E-9EB3-406E-B663-D6DD9EE7B194}">
      <dgm:prSet phldrT="[텍스트]" custT="1"/>
      <dgm:spPr/>
      <dgm:t>
        <a:bodyPr/>
        <a:lstStyle/>
        <a:p>
          <a:pPr algn="ctr"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능력 주의적 풍조 하에서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능력있는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가신들이 봉건 영주들을 무너뜨리는 하극상현상이 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센고쿠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시대 동안 빈번하게 이루어짐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7C6625F4-1E03-426F-BDC1-DD6E13023A1D}" type="parTrans" cxnId="{69F5125E-E0B0-478B-954A-44544EF629B3}">
      <dgm:prSet/>
      <dgm:spPr/>
      <dgm:t>
        <a:bodyPr/>
        <a:lstStyle/>
        <a:p>
          <a:pPr latinLnBrk="1"/>
          <a:endParaRPr lang="ko-KR" altLang="en-US"/>
        </a:p>
      </dgm:t>
    </dgm:pt>
    <dgm:pt modelId="{96D5B7C7-B233-44E1-97F8-78086C261EDE}" type="sibTrans" cxnId="{69F5125E-E0B0-478B-954A-44544EF629B3}">
      <dgm:prSet/>
      <dgm:spPr/>
      <dgm:t>
        <a:bodyPr/>
        <a:lstStyle/>
        <a:p>
          <a:pPr latinLnBrk="1"/>
          <a:endParaRPr lang="ko-KR" altLang="en-US"/>
        </a:p>
      </dgm:t>
    </dgm:pt>
    <dgm:pt modelId="{A351D82B-B5D1-4E99-A1A4-C345BF398B06}">
      <dgm:prSet phldrT="[텍스트]" custT="1"/>
      <dgm:spPr/>
      <dgm:t>
        <a:bodyPr/>
        <a:lstStyle/>
        <a:p>
          <a:pPr algn="ctr"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세기에 달한 정치적 불안정과 내전은 오다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노부나가에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의해 통일에 가까워짐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노부나가는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1573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 쇼군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아시카가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요시아키를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몰아내고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무로마치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막부를 멸망시킴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ABCD3990-323B-4BE2-ACE3-80FA511328AC}" type="parTrans" cxnId="{E61C4DAF-58DF-435D-B556-E2758C555FF4}">
      <dgm:prSet/>
      <dgm:spPr/>
      <dgm:t>
        <a:bodyPr/>
        <a:lstStyle/>
        <a:p>
          <a:pPr latinLnBrk="1"/>
          <a:endParaRPr lang="ko-KR" altLang="en-US"/>
        </a:p>
      </dgm:t>
    </dgm:pt>
    <dgm:pt modelId="{E81F6F77-69F9-4C77-BE88-3A508BB65BD0}" type="sibTrans" cxnId="{E61C4DAF-58DF-435D-B556-E2758C555FF4}">
      <dgm:prSet/>
      <dgm:spPr/>
      <dgm:t>
        <a:bodyPr/>
        <a:lstStyle/>
        <a:p>
          <a:pPr latinLnBrk="1"/>
          <a:endParaRPr lang="ko-KR" altLang="en-US"/>
        </a:p>
      </dgm:t>
    </dgm:pt>
    <dgm:pt modelId="{B78B2381-B400-43CC-B5E7-EA345CC10BF5}" type="pres">
      <dgm:prSet presAssocID="{A43BF050-ECCC-4D81-8770-40BD93CE92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80BA1A-7AD2-4417-A527-270904233339}" type="pres">
      <dgm:prSet presAssocID="{A43BF050-ECCC-4D81-8770-40BD93CE92A4}" presName="dummyMaxCanvas" presStyleCnt="0">
        <dgm:presLayoutVars/>
      </dgm:prSet>
      <dgm:spPr/>
    </dgm:pt>
    <dgm:pt modelId="{BC57E632-9BEC-4A6E-8D15-8DCAE8FE647D}" type="pres">
      <dgm:prSet presAssocID="{A43BF050-ECCC-4D81-8770-40BD93CE92A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5E28CE-3907-40A1-B0FB-714F231082C9}" type="pres">
      <dgm:prSet presAssocID="{A43BF050-ECCC-4D81-8770-40BD93CE92A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D00B1C-F843-48C7-8F0F-A09DAD0D5238}" type="pres">
      <dgm:prSet presAssocID="{A43BF050-ECCC-4D81-8770-40BD93CE92A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C94811-3BF6-44D2-BF92-B5685CD0F84B}" type="pres">
      <dgm:prSet presAssocID="{A43BF050-ECCC-4D81-8770-40BD93CE92A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1AC31-4D88-4527-AABF-58D3CD9E82FC}" type="pres">
      <dgm:prSet presAssocID="{A43BF050-ECCC-4D81-8770-40BD93CE92A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997E69-10C7-4F0D-821D-77B8D4285F6A}" type="pres">
      <dgm:prSet presAssocID="{A43BF050-ECCC-4D81-8770-40BD93CE92A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E8683F-AFEA-428F-8658-781BF7251594}" type="pres">
      <dgm:prSet presAssocID="{A43BF050-ECCC-4D81-8770-40BD93CE92A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9EC995-B222-4E72-A20C-83A15480F5B6}" type="pres">
      <dgm:prSet presAssocID="{A43BF050-ECCC-4D81-8770-40BD93CE92A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C7FCBD0-997E-4817-81C2-4E4AA2B48108}" srcId="{A43BF050-ECCC-4D81-8770-40BD93CE92A4}" destId="{2A337B5D-179A-4E60-8777-010E632F30AB}" srcOrd="0" destOrd="0" parTransId="{B313D265-CB64-4CFB-9B42-ACC66AD1B9B0}" sibTransId="{1F721968-8DF0-49F7-AAFC-CE3D7C3AE092}"/>
    <dgm:cxn modelId="{AD72253B-C0C5-4E0F-9EA4-08AE71E3EFB2}" type="presOf" srcId="{1F721968-8DF0-49F7-AAFC-CE3D7C3AE092}" destId="{6AC94811-3BF6-44D2-BF92-B5685CD0F84B}" srcOrd="0" destOrd="0" presId="urn:microsoft.com/office/officeart/2005/8/layout/vProcess5"/>
    <dgm:cxn modelId="{AA3F6528-A2F6-49DC-AABB-0615FEC9833B}" type="presOf" srcId="{A351D82B-B5D1-4E99-A1A4-C345BF398B06}" destId="{17D00B1C-F843-48C7-8F0F-A09DAD0D5238}" srcOrd="0" destOrd="0" presId="urn:microsoft.com/office/officeart/2005/8/layout/vProcess5"/>
    <dgm:cxn modelId="{779BF405-0DFE-4C3F-8CC6-B27417489922}" type="presOf" srcId="{2A337B5D-179A-4E60-8777-010E632F30AB}" destId="{79997E69-10C7-4F0D-821D-77B8D4285F6A}" srcOrd="1" destOrd="0" presId="urn:microsoft.com/office/officeart/2005/8/layout/vProcess5"/>
    <dgm:cxn modelId="{69F5125E-E0B0-478B-954A-44544EF629B3}" srcId="{A43BF050-ECCC-4D81-8770-40BD93CE92A4}" destId="{7411095E-9EB3-406E-B663-D6DD9EE7B194}" srcOrd="1" destOrd="0" parTransId="{7C6625F4-1E03-426F-BDC1-DD6E13023A1D}" sibTransId="{96D5B7C7-B233-44E1-97F8-78086C261EDE}"/>
    <dgm:cxn modelId="{E61C4DAF-58DF-435D-B556-E2758C555FF4}" srcId="{A43BF050-ECCC-4D81-8770-40BD93CE92A4}" destId="{A351D82B-B5D1-4E99-A1A4-C345BF398B06}" srcOrd="2" destOrd="0" parTransId="{ABCD3990-323B-4BE2-ACE3-80FA511328AC}" sibTransId="{E81F6F77-69F9-4C77-BE88-3A508BB65BD0}"/>
    <dgm:cxn modelId="{BB415860-70EF-43EA-B93D-A297E8D01C5C}" type="presOf" srcId="{7411095E-9EB3-406E-B663-D6DD9EE7B194}" destId="{CCE8683F-AFEA-428F-8658-781BF7251594}" srcOrd="1" destOrd="0" presId="urn:microsoft.com/office/officeart/2005/8/layout/vProcess5"/>
    <dgm:cxn modelId="{ECD002CD-02DB-4FB6-A276-625E0C1C7F3E}" type="presOf" srcId="{A43BF050-ECCC-4D81-8770-40BD93CE92A4}" destId="{B78B2381-B400-43CC-B5E7-EA345CC10BF5}" srcOrd="0" destOrd="0" presId="urn:microsoft.com/office/officeart/2005/8/layout/vProcess5"/>
    <dgm:cxn modelId="{BE4AB16D-C8F8-416D-A611-6A9C78862E55}" type="presOf" srcId="{A351D82B-B5D1-4E99-A1A4-C345BF398B06}" destId="{4D9EC995-B222-4E72-A20C-83A15480F5B6}" srcOrd="1" destOrd="0" presId="urn:microsoft.com/office/officeart/2005/8/layout/vProcess5"/>
    <dgm:cxn modelId="{ECE6A397-C166-4AE6-92D9-7E92270D4E41}" type="presOf" srcId="{7411095E-9EB3-406E-B663-D6DD9EE7B194}" destId="{C55E28CE-3907-40A1-B0FB-714F231082C9}" srcOrd="0" destOrd="0" presId="urn:microsoft.com/office/officeart/2005/8/layout/vProcess5"/>
    <dgm:cxn modelId="{476C171D-0FC3-4F1A-A11F-09174773ED48}" type="presOf" srcId="{96D5B7C7-B233-44E1-97F8-78086C261EDE}" destId="{0B41AC31-4D88-4527-AABF-58D3CD9E82FC}" srcOrd="0" destOrd="0" presId="urn:microsoft.com/office/officeart/2005/8/layout/vProcess5"/>
    <dgm:cxn modelId="{3027CD3C-091B-4A0B-9707-47C97B255F2E}" type="presOf" srcId="{2A337B5D-179A-4E60-8777-010E632F30AB}" destId="{BC57E632-9BEC-4A6E-8D15-8DCAE8FE647D}" srcOrd="0" destOrd="0" presId="urn:microsoft.com/office/officeart/2005/8/layout/vProcess5"/>
    <dgm:cxn modelId="{AD8F7A18-C468-4DE2-A55B-011155D2B59B}" type="presParOf" srcId="{B78B2381-B400-43CC-B5E7-EA345CC10BF5}" destId="{7680BA1A-7AD2-4417-A527-270904233339}" srcOrd="0" destOrd="0" presId="urn:microsoft.com/office/officeart/2005/8/layout/vProcess5"/>
    <dgm:cxn modelId="{5708366A-5083-4FB0-9083-11FFCA35C4E9}" type="presParOf" srcId="{B78B2381-B400-43CC-B5E7-EA345CC10BF5}" destId="{BC57E632-9BEC-4A6E-8D15-8DCAE8FE647D}" srcOrd="1" destOrd="0" presId="urn:microsoft.com/office/officeart/2005/8/layout/vProcess5"/>
    <dgm:cxn modelId="{4BA9FF59-426C-4B44-86BE-58D9984CF54E}" type="presParOf" srcId="{B78B2381-B400-43CC-B5E7-EA345CC10BF5}" destId="{C55E28CE-3907-40A1-B0FB-714F231082C9}" srcOrd="2" destOrd="0" presId="urn:microsoft.com/office/officeart/2005/8/layout/vProcess5"/>
    <dgm:cxn modelId="{24C0A0E5-01AC-419B-80A6-114FEBB8A11E}" type="presParOf" srcId="{B78B2381-B400-43CC-B5E7-EA345CC10BF5}" destId="{17D00B1C-F843-48C7-8F0F-A09DAD0D5238}" srcOrd="3" destOrd="0" presId="urn:microsoft.com/office/officeart/2005/8/layout/vProcess5"/>
    <dgm:cxn modelId="{E43ED0CF-E141-48A8-91E5-0B321925690F}" type="presParOf" srcId="{B78B2381-B400-43CC-B5E7-EA345CC10BF5}" destId="{6AC94811-3BF6-44D2-BF92-B5685CD0F84B}" srcOrd="4" destOrd="0" presId="urn:microsoft.com/office/officeart/2005/8/layout/vProcess5"/>
    <dgm:cxn modelId="{0EFF89A3-D402-4EFC-ADFD-7A7FEE6F3A34}" type="presParOf" srcId="{B78B2381-B400-43CC-B5E7-EA345CC10BF5}" destId="{0B41AC31-4D88-4527-AABF-58D3CD9E82FC}" srcOrd="5" destOrd="0" presId="urn:microsoft.com/office/officeart/2005/8/layout/vProcess5"/>
    <dgm:cxn modelId="{66FF7A57-96C7-4F61-8B09-A6AC316C6616}" type="presParOf" srcId="{B78B2381-B400-43CC-B5E7-EA345CC10BF5}" destId="{79997E69-10C7-4F0D-821D-77B8D4285F6A}" srcOrd="6" destOrd="0" presId="urn:microsoft.com/office/officeart/2005/8/layout/vProcess5"/>
    <dgm:cxn modelId="{7DC226E2-FB8D-4B55-9C4D-33282E7608A6}" type="presParOf" srcId="{B78B2381-B400-43CC-B5E7-EA345CC10BF5}" destId="{CCE8683F-AFEA-428F-8658-781BF7251594}" srcOrd="7" destOrd="0" presId="urn:microsoft.com/office/officeart/2005/8/layout/vProcess5"/>
    <dgm:cxn modelId="{257BB7E4-3750-4C95-961A-2BAE268FF7ED}" type="presParOf" srcId="{B78B2381-B400-43CC-B5E7-EA345CC10BF5}" destId="{4D9EC995-B222-4E72-A20C-83A15480F5B6}" srcOrd="8" destOrd="0" presId="urn:microsoft.com/office/officeart/2005/8/layout/vProcess5"/>
  </dgm:cxnLst>
  <dgm:bg/>
  <dgm:whole/>
  <dgm:extLst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9CDA8-3B34-429C-AC68-FB00CA9B54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2522A60-22E9-4844-BAE0-819274888097}">
      <dgm:prSet phldrT="[텍스트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latinLnBrk="1"/>
          <a:r>
            <a:rPr lang="ko-KR" altLang="en-US" sz="3200" dirty="0" err="1" smtClean="0">
              <a:latin typeface="HY강B" pitchFamily="18" charset="-127"/>
              <a:ea typeface="HY강B" pitchFamily="18" charset="-127"/>
            </a:rPr>
            <a:t>헤이안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平安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시대 중기 이후 율령국가 체제가 이완되어 치안이 악화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49390D75-9081-4FCE-838C-B105A879BB1E}" type="parTrans" cxnId="{63FC5146-5DC9-4D27-B72E-2DA65264731B}">
      <dgm:prSet/>
      <dgm:spPr/>
      <dgm:t>
        <a:bodyPr/>
        <a:lstStyle/>
        <a:p>
          <a:pPr latinLnBrk="1"/>
          <a:endParaRPr lang="ko-KR" altLang="en-US"/>
        </a:p>
      </dgm:t>
    </dgm:pt>
    <dgm:pt modelId="{D7A805D1-BA9B-4D9A-855E-BBFB68D58713}" type="sibTrans" cxnId="{63FC5146-5DC9-4D27-B72E-2DA65264731B}">
      <dgm:prSet/>
      <dgm:spPr/>
      <dgm:t>
        <a:bodyPr/>
        <a:lstStyle/>
        <a:p>
          <a:pPr latinLnBrk="1"/>
          <a:endParaRPr lang="ko-KR" altLang="en-US"/>
        </a:p>
      </dgm:t>
    </dgm:pt>
    <dgm:pt modelId="{51FF1B98-204A-49A9-9F61-94B7BA912F37}">
      <dgm:prSet phldrT="[텍스트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장원영주들은 자신의 영지와 재산을 지키기 위해 스스로의 무장화를 추진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7661FB4B-298F-455C-80E0-22F5070DCEBC}" type="parTrans" cxnId="{48651214-9725-4BEA-BD61-885C1D898DA8}">
      <dgm:prSet/>
      <dgm:spPr/>
      <dgm:t>
        <a:bodyPr/>
        <a:lstStyle/>
        <a:p>
          <a:pPr latinLnBrk="1"/>
          <a:endParaRPr lang="ko-KR" altLang="en-US"/>
        </a:p>
      </dgm:t>
    </dgm:pt>
    <dgm:pt modelId="{C01BA94B-8E50-49E6-AAB9-AC9E71695156}" type="sibTrans" cxnId="{48651214-9725-4BEA-BD61-885C1D898DA8}">
      <dgm:prSet/>
      <dgm:spPr/>
      <dgm:t>
        <a:bodyPr/>
        <a:lstStyle/>
        <a:p>
          <a:pPr latinLnBrk="1"/>
          <a:endParaRPr lang="ko-KR" altLang="en-US"/>
        </a:p>
      </dgm:t>
    </dgm:pt>
    <dgm:pt modelId="{823EA110-28BA-49C5-BC58-D108BA18DC93}">
      <dgm:prSet phldrT="[텍스트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무력의 사용이 사회적으로 용인되면서 이를 직업으로 하는 무사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武士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가 등장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90C8CF4F-E9C8-4242-8967-BC5E1813FC0E}" type="parTrans" cxnId="{CF3ABC5E-FF5A-4546-B149-07B28C9736B0}">
      <dgm:prSet/>
      <dgm:spPr/>
      <dgm:t>
        <a:bodyPr/>
        <a:lstStyle/>
        <a:p>
          <a:pPr latinLnBrk="1"/>
          <a:endParaRPr lang="ko-KR" altLang="en-US"/>
        </a:p>
      </dgm:t>
    </dgm:pt>
    <dgm:pt modelId="{C71D95BA-561F-4E76-A9E2-0D07F9BE64D8}" type="sibTrans" cxnId="{CF3ABC5E-FF5A-4546-B149-07B28C9736B0}">
      <dgm:prSet/>
      <dgm:spPr/>
      <dgm:t>
        <a:bodyPr/>
        <a:lstStyle/>
        <a:p>
          <a:pPr latinLnBrk="1"/>
          <a:endParaRPr lang="ko-KR" altLang="en-US"/>
        </a:p>
      </dgm:t>
    </dgm:pt>
    <dgm:pt modelId="{62F2D1BE-94C4-4F30-9C4C-71C5A0E8DEB7}" type="pres">
      <dgm:prSet presAssocID="{26A9CDA8-3B34-429C-AC68-FB00CA9B54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C23741-63F6-4C7C-A6B3-5F55E14E1F29}" type="pres">
      <dgm:prSet presAssocID="{26A9CDA8-3B34-429C-AC68-FB00CA9B54FD}" presName="dummyMaxCanvas" presStyleCnt="0">
        <dgm:presLayoutVars/>
      </dgm:prSet>
      <dgm:spPr/>
    </dgm:pt>
    <dgm:pt modelId="{9BB0766F-3343-41F4-80F0-E05E07401223}" type="pres">
      <dgm:prSet presAssocID="{26A9CDA8-3B34-429C-AC68-FB00CA9B54F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EE5C4B-94F6-41B7-8F1C-46DE106D91BE}" type="pres">
      <dgm:prSet presAssocID="{26A9CDA8-3B34-429C-AC68-FB00CA9B54F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E98099-988B-4DAA-A997-2A15842C6C6D}" type="pres">
      <dgm:prSet presAssocID="{26A9CDA8-3B34-429C-AC68-FB00CA9B54F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063E23-AE52-4D89-8579-E344303E88F6}" type="pres">
      <dgm:prSet presAssocID="{26A9CDA8-3B34-429C-AC68-FB00CA9B54F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C8E396-80D7-448A-A58F-865B756F435A}" type="pres">
      <dgm:prSet presAssocID="{26A9CDA8-3B34-429C-AC68-FB00CA9B54F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C6B3C4-DDC2-4916-A768-F36F824136ED}" type="pres">
      <dgm:prSet presAssocID="{26A9CDA8-3B34-429C-AC68-FB00CA9B54F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14984A-3F43-4B8C-8B7C-26FE5D9732C7}" type="pres">
      <dgm:prSet presAssocID="{26A9CDA8-3B34-429C-AC68-FB00CA9B54F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DF0EC6-C194-45D7-9BFB-CF672CD748E8}" type="pres">
      <dgm:prSet presAssocID="{26A9CDA8-3B34-429C-AC68-FB00CA9B54F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935664F-B985-4CF9-8E92-094826F928C4}" type="presOf" srcId="{26A9CDA8-3B34-429C-AC68-FB00CA9B54FD}" destId="{62F2D1BE-94C4-4F30-9C4C-71C5A0E8DEB7}" srcOrd="0" destOrd="0" presId="urn:microsoft.com/office/officeart/2005/8/layout/vProcess5"/>
    <dgm:cxn modelId="{27E99C9B-CD72-41AD-8C99-EE91EAC5E9FA}" type="presOf" srcId="{823EA110-28BA-49C5-BC58-D108BA18DC93}" destId="{72DF0EC6-C194-45D7-9BFB-CF672CD748E8}" srcOrd="1" destOrd="0" presId="urn:microsoft.com/office/officeart/2005/8/layout/vProcess5"/>
    <dgm:cxn modelId="{3F4F88AB-9B47-4517-893F-BD2C7BE14B29}" type="presOf" srcId="{D7A805D1-BA9B-4D9A-855E-BBFB68D58713}" destId="{7F063E23-AE52-4D89-8579-E344303E88F6}" srcOrd="0" destOrd="0" presId="urn:microsoft.com/office/officeart/2005/8/layout/vProcess5"/>
    <dgm:cxn modelId="{1FCA740F-7005-44B9-AE5A-166C6B1368B2}" type="presOf" srcId="{92522A60-22E9-4844-BAE0-819274888097}" destId="{9CC6B3C4-DDC2-4916-A768-F36F824136ED}" srcOrd="1" destOrd="0" presId="urn:microsoft.com/office/officeart/2005/8/layout/vProcess5"/>
    <dgm:cxn modelId="{48651214-9725-4BEA-BD61-885C1D898DA8}" srcId="{26A9CDA8-3B34-429C-AC68-FB00CA9B54FD}" destId="{51FF1B98-204A-49A9-9F61-94B7BA912F37}" srcOrd="1" destOrd="0" parTransId="{7661FB4B-298F-455C-80E0-22F5070DCEBC}" sibTransId="{C01BA94B-8E50-49E6-AAB9-AC9E71695156}"/>
    <dgm:cxn modelId="{CF3ABC5E-FF5A-4546-B149-07B28C9736B0}" srcId="{26A9CDA8-3B34-429C-AC68-FB00CA9B54FD}" destId="{823EA110-28BA-49C5-BC58-D108BA18DC93}" srcOrd="2" destOrd="0" parTransId="{90C8CF4F-E9C8-4242-8967-BC5E1813FC0E}" sibTransId="{C71D95BA-561F-4E76-A9E2-0D07F9BE64D8}"/>
    <dgm:cxn modelId="{B573C601-C372-4CBE-A237-F8FCDC92F8C1}" type="presOf" srcId="{C01BA94B-8E50-49E6-AAB9-AC9E71695156}" destId="{3AC8E396-80D7-448A-A58F-865B756F435A}" srcOrd="0" destOrd="0" presId="urn:microsoft.com/office/officeart/2005/8/layout/vProcess5"/>
    <dgm:cxn modelId="{63FC5146-5DC9-4D27-B72E-2DA65264731B}" srcId="{26A9CDA8-3B34-429C-AC68-FB00CA9B54FD}" destId="{92522A60-22E9-4844-BAE0-819274888097}" srcOrd="0" destOrd="0" parTransId="{49390D75-9081-4FCE-838C-B105A879BB1E}" sibTransId="{D7A805D1-BA9B-4D9A-855E-BBFB68D58713}"/>
    <dgm:cxn modelId="{B0CD1E12-B96F-4E7D-8797-3FC1DB022CE0}" type="presOf" srcId="{51FF1B98-204A-49A9-9F61-94B7BA912F37}" destId="{2CEE5C4B-94F6-41B7-8F1C-46DE106D91BE}" srcOrd="0" destOrd="0" presId="urn:microsoft.com/office/officeart/2005/8/layout/vProcess5"/>
    <dgm:cxn modelId="{DAE67E3A-3903-4B10-8E64-261B833D09B2}" type="presOf" srcId="{823EA110-28BA-49C5-BC58-D108BA18DC93}" destId="{60E98099-988B-4DAA-A997-2A15842C6C6D}" srcOrd="0" destOrd="0" presId="urn:microsoft.com/office/officeart/2005/8/layout/vProcess5"/>
    <dgm:cxn modelId="{057FBE51-F091-4AB8-A0D3-153960C41F56}" type="presOf" srcId="{51FF1B98-204A-49A9-9F61-94B7BA912F37}" destId="{6114984A-3F43-4B8C-8B7C-26FE5D9732C7}" srcOrd="1" destOrd="0" presId="urn:microsoft.com/office/officeart/2005/8/layout/vProcess5"/>
    <dgm:cxn modelId="{45D23067-D1B3-46F0-A3F2-806EE437ED57}" type="presOf" srcId="{92522A60-22E9-4844-BAE0-819274888097}" destId="{9BB0766F-3343-41F4-80F0-E05E07401223}" srcOrd="0" destOrd="0" presId="urn:microsoft.com/office/officeart/2005/8/layout/vProcess5"/>
    <dgm:cxn modelId="{7ED8821C-EF73-4C7A-AA43-AA906E19E156}" type="presParOf" srcId="{62F2D1BE-94C4-4F30-9C4C-71C5A0E8DEB7}" destId="{B6C23741-63F6-4C7C-A6B3-5F55E14E1F29}" srcOrd="0" destOrd="0" presId="urn:microsoft.com/office/officeart/2005/8/layout/vProcess5"/>
    <dgm:cxn modelId="{E88CC76D-CCC0-40C2-A215-4F0DC0A04CBA}" type="presParOf" srcId="{62F2D1BE-94C4-4F30-9C4C-71C5A0E8DEB7}" destId="{9BB0766F-3343-41F4-80F0-E05E07401223}" srcOrd="1" destOrd="0" presId="urn:microsoft.com/office/officeart/2005/8/layout/vProcess5"/>
    <dgm:cxn modelId="{7164B975-0CB0-4626-9771-AB9444D14ADD}" type="presParOf" srcId="{62F2D1BE-94C4-4F30-9C4C-71C5A0E8DEB7}" destId="{2CEE5C4B-94F6-41B7-8F1C-46DE106D91BE}" srcOrd="2" destOrd="0" presId="urn:microsoft.com/office/officeart/2005/8/layout/vProcess5"/>
    <dgm:cxn modelId="{AD427CD4-6E93-4F80-992A-1B22656EE5B9}" type="presParOf" srcId="{62F2D1BE-94C4-4F30-9C4C-71C5A0E8DEB7}" destId="{60E98099-988B-4DAA-A997-2A15842C6C6D}" srcOrd="3" destOrd="0" presId="urn:microsoft.com/office/officeart/2005/8/layout/vProcess5"/>
    <dgm:cxn modelId="{066EF228-3B48-45F1-AA80-19807BBECD96}" type="presParOf" srcId="{62F2D1BE-94C4-4F30-9C4C-71C5A0E8DEB7}" destId="{7F063E23-AE52-4D89-8579-E344303E88F6}" srcOrd="4" destOrd="0" presId="urn:microsoft.com/office/officeart/2005/8/layout/vProcess5"/>
    <dgm:cxn modelId="{CFD7BB3C-B630-4BAD-9188-233F06CEB35C}" type="presParOf" srcId="{62F2D1BE-94C4-4F30-9C4C-71C5A0E8DEB7}" destId="{3AC8E396-80D7-448A-A58F-865B756F435A}" srcOrd="5" destOrd="0" presId="urn:microsoft.com/office/officeart/2005/8/layout/vProcess5"/>
    <dgm:cxn modelId="{299AB7E8-BF37-4A60-BE92-59F4E879E00A}" type="presParOf" srcId="{62F2D1BE-94C4-4F30-9C4C-71C5A0E8DEB7}" destId="{9CC6B3C4-DDC2-4916-A768-F36F824136ED}" srcOrd="6" destOrd="0" presId="urn:microsoft.com/office/officeart/2005/8/layout/vProcess5"/>
    <dgm:cxn modelId="{7DF4453F-36D6-4AE8-80D7-5F2CF8CDF2D2}" type="presParOf" srcId="{62F2D1BE-94C4-4F30-9C4C-71C5A0E8DEB7}" destId="{6114984A-3F43-4B8C-8B7C-26FE5D9732C7}" srcOrd="7" destOrd="0" presId="urn:microsoft.com/office/officeart/2005/8/layout/vProcess5"/>
    <dgm:cxn modelId="{756F2C76-6444-4325-A2C6-30FAC9A0EAA6}" type="presParOf" srcId="{62F2D1BE-94C4-4F30-9C4C-71C5A0E8DEB7}" destId="{72DF0EC6-C194-45D7-9BFB-CF672CD748E8}" srcOrd="8" destOrd="0" presId="urn:microsoft.com/office/officeart/2005/8/layout/vProcess5"/>
  </dgm:cxnLst>
  <dgm:bg/>
  <dgm:whole/>
  <dgm:extLst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DB5FDFB-DEF2-4784-9541-BEBB0B04227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480FEFE-8686-4993-856D-16D5969A0DC5}">
      <dgm:prSet phldrT="[텍스트]" custT="1"/>
      <dgm:spPr/>
      <dgm:t>
        <a:bodyPr/>
        <a:lstStyle/>
        <a:p>
          <a:pPr algn="ctr"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전란이 계속되었지만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다이묘들은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영지 지배 체제를 발전시키는 데 힘씀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.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때문에 중앙에서 유학자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선승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예능인 등을 초청해서 영지 내에 문화의 번영을 꾀하고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그것을 통해 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algn="ctr" latinLnBrk="1"/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다이묘의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권위를 강화하려 함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26CF2D08-89EC-40CE-8781-EBAACEFC24EC}" type="parTrans" cxnId="{BB362F31-5386-4E9C-B995-C647126BE5D2}">
      <dgm:prSet/>
      <dgm:spPr/>
      <dgm:t>
        <a:bodyPr/>
        <a:lstStyle/>
        <a:p>
          <a:pPr latinLnBrk="1"/>
          <a:endParaRPr lang="ko-KR" altLang="en-US"/>
        </a:p>
      </dgm:t>
    </dgm:pt>
    <dgm:pt modelId="{9881EA45-D1CF-4B3B-BAAD-1C67C46CD101}" type="sibTrans" cxnId="{BB362F31-5386-4E9C-B995-C647126BE5D2}">
      <dgm:prSet/>
      <dgm:spPr/>
      <dgm:t>
        <a:bodyPr/>
        <a:lstStyle/>
        <a:p>
          <a:pPr latinLnBrk="1"/>
          <a:endParaRPr lang="ko-KR" altLang="en-US"/>
        </a:p>
      </dgm:t>
    </dgm:pt>
    <dgm:pt modelId="{B251119A-CD5F-4EB8-8E76-CF09D6EA3927}">
      <dgm:prSet phldrT="[텍스트]" custT="1"/>
      <dgm:spPr/>
      <dgm:t>
        <a:bodyPr/>
        <a:lstStyle/>
        <a:p>
          <a:pPr algn="ctr"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오다 노부가나는 새로이 전래된 기독교 신앙과 문화에도 강한 관심을 보임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455F72A5-A2BC-4CCC-B782-A41D436D3DBD}" type="parTrans" cxnId="{92836119-DD98-4603-BC2C-C3D27CB56EE2}">
      <dgm:prSet/>
      <dgm:spPr/>
      <dgm:t>
        <a:bodyPr/>
        <a:lstStyle/>
        <a:p>
          <a:pPr latinLnBrk="1"/>
          <a:endParaRPr lang="ko-KR" altLang="en-US"/>
        </a:p>
      </dgm:t>
    </dgm:pt>
    <dgm:pt modelId="{54338B54-6D5C-4FB4-8B25-C7DD8F59B546}" type="sibTrans" cxnId="{92836119-DD98-4603-BC2C-C3D27CB56EE2}">
      <dgm:prSet/>
      <dgm:spPr/>
      <dgm:t>
        <a:bodyPr/>
        <a:lstStyle/>
        <a:p>
          <a:pPr latinLnBrk="1"/>
          <a:endParaRPr lang="ko-KR" altLang="en-US"/>
        </a:p>
      </dgm:t>
    </dgm:pt>
    <dgm:pt modelId="{F5083E83-6A81-4A12-85E6-BCF2F50F2CE7}">
      <dgm:prSet phldrT="[텍스트]" custT="1"/>
      <dgm:spPr/>
      <dgm:t>
        <a:bodyPr/>
        <a:lstStyle/>
        <a:p>
          <a:pPr algn="ctr" latinLnBrk="1"/>
          <a:r>
            <a:rPr lang="en-US" sz="2400" dirty="0" err="1" smtClean="0">
              <a:latin typeface="HY강B" pitchFamily="18" charset="-127"/>
              <a:ea typeface="HY강B" pitchFamily="18" charset="-127"/>
            </a:rPr>
            <a:t>서구인의</a:t>
          </a:r>
          <a:r>
            <a:rPr 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sz="2400" dirty="0" err="1" smtClean="0">
              <a:latin typeface="HY강B" pitchFamily="18" charset="-127"/>
              <a:ea typeface="HY강B" pitchFamily="18" charset="-127"/>
            </a:rPr>
            <a:t>도래로</a:t>
          </a:r>
          <a:r>
            <a:rPr 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조총과 화약이 전래됨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algn="ctr" latinLnBrk="1"/>
          <a:r>
            <a:rPr lang="en-US" sz="2400" dirty="0" err="1" smtClean="0">
              <a:latin typeface="HY강B" pitchFamily="18" charset="-127"/>
              <a:ea typeface="HY강B" pitchFamily="18" charset="-127"/>
            </a:rPr>
            <a:t>축성과</a:t>
          </a:r>
          <a:r>
            <a:rPr 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토목기술도 발달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EBE4E8F4-0954-4C93-9D51-2F2B473F9BD2}" type="parTrans" cxnId="{5182C3D3-377B-4148-9BB2-BB9C45BE9BD2}">
      <dgm:prSet/>
      <dgm:spPr/>
      <dgm:t>
        <a:bodyPr/>
        <a:lstStyle/>
        <a:p>
          <a:pPr latinLnBrk="1"/>
          <a:endParaRPr lang="ko-KR" altLang="en-US"/>
        </a:p>
      </dgm:t>
    </dgm:pt>
    <dgm:pt modelId="{C54CD9D4-E647-4288-960B-2BE12979580A}" type="sibTrans" cxnId="{5182C3D3-377B-4148-9BB2-BB9C45BE9BD2}">
      <dgm:prSet/>
      <dgm:spPr/>
      <dgm:t>
        <a:bodyPr/>
        <a:lstStyle/>
        <a:p>
          <a:pPr latinLnBrk="1"/>
          <a:endParaRPr lang="ko-KR" altLang="en-US"/>
        </a:p>
      </dgm:t>
    </dgm:pt>
    <dgm:pt modelId="{A10CE73B-388F-4709-8A10-3D832C7D5264}" type="pres">
      <dgm:prSet presAssocID="{6DB5FDFB-DEF2-4784-9541-BEBB0B0422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9BAF8F-AA99-4E09-82F3-F08DCE8888B2}" type="pres">
      <dgm:prSet presAssocID="{B480FEFE-8686-4993-856D-16D5969A0D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4BDF54-C53D-473B-8DDC-9D35C3DBE344}" type="pres">
      <dgm:prSet presAssocID="{9881EA45-D1CF-4B3B-BAAD-1C67C46CD101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1D67F9A4-459B-4E08-90EB-A6DF1DC4F6BB}" type="pres">
      <dgm:prSet presAssocID="{B251119A-CD5F-4EB8-8E76-CF09D6EA39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02B1D1-E424-4FB8-A6BF-49EAD6B545E4}" type="pres">
      <dgm:prSet presAssocID="{54338B54-6D5C-4FB4-8B25-C7DD8F59B546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AD3F183C-69BE-4778-923B-CCB49E977F7E}" type="pres">
      <dgm:prSet presAssocID="{F5083E83-6A81-4A12-85E6-BCF2F50F2C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25C8996-5867-42EF-A317-49857B710F81}" type="presOf" srcId="{F5083E83-6A81-4A12-85E6-BCF2F50F2CE7}" destId="{AD3F183C-69BE-4778-923B-CCB49E977F7E}" srcOrd="0" destOrd="0" presId="urn:microsoft.com/office/officeart/2005/8/layout/vList2"/>
    <dgm:cxn modelId="{1C666548-75F3-4F96-AE1E-DBA942F3F26F}" type="presOf" srcId="{6DB5FDFB-DEF2-4784-9541-BEBB0B04227C}" destId="{A10CE73B-388F-4709-8A10-3D832C7D5264}" srcOrd="0" destOrd="0" presId="urn:microsoft.com/office/officeart/2005/8/layout/vList2"/>
    <dgm:cxn modelId="{92836119-DD98-4603-BC2C-C3D27CB56EE2}" srcId="{6DB5FDFB-DEF2-4784-9541-BEBB0B04227C}" destId="{B251119A-CD5F-4EB8-8E76-CF09D6EA3927}" srcOrd="1" destOrd="0" parTransId="{455F72A5-A2BC-4CCC-B782-A41D436D3DBD}" sibTransId="{54338B54-6D5C-4FB4-8B25-C7DD8F59B546}"/>
    <dgm:cxn modelId="{5182C3D3-377B-4148-9BB2-BB9C45BE9BD2}" srcId="{6DB5FDFB-DEF2-4784-9541-BEBB0B04227C}" destId="{F5083E83-6A81-4A12-85E6-BCF2F50F2CE7}" srcOrd="2" destOrd="0" parTransId="{EBE4E8F4-0954-4C93-9D51-2F2B473F9BD2}" sibTransId="{C54CD9D4-E647-4288-960B-2BE12979580A}"/>
    <dgm:cxn modelId="{77020E93-2B6A-4260-92FD-A6F95B055B9C}" type="presOf" srcId="{B480FEFE-8686-4993-856D-16D5969A0DC5}" destId="{839BAF8F-AA99-4E09-82F3-F08DCE8888B2}" srcOrd="0" destOrd="0" presId="urn:microsoft.com/office/officeart/2005/8/layout/vList2"/>
    <dgm:cxn modelId="{5FF81AE2-70B8-4097-802A-B4FCDC672950}" type="presOf" srcId="{B251119A-CD5F-4EB8-8E76-CF09D6EA3927}" destId="{1D67F9A4-459B-4E08-90EB-A6DF1DC4F6BB}" srcOrd="0" destOrd="0" presId="urn:microsoft.com/office/officeart/2005/8/layout/vList2"/>
    <dgm:cxn modelId="{BB362F31-5386-4E9C-B995-C647126BE5D2}" srcId="{6DB5FDFB-DEF2-4784-9541-BEBB0B04227C}" destId="{B480FEFE-8686-4993-856D-16D5969A0DC5}" srcOrd="0" destOrd="0" parTransId="{26CF2D08-89EC-40CE-8781-EBAACEFC24EC}" sibTransId="{9881EA45-D1CF-4B3B-BAAD-1C67C46CD101}"/>
    <dgm:cxn modelId="{6B877296-F88C-42F2-A9E5-FC3768E09CAF}" type="presParOf" srcId="{A10CE73B-388F-4709-8A10-3D832C7D5264}" destId="{839BAF8F-AA99-4E09-82F3-F08DCE8888B2}" srcOrd="0" destOrd="0" presId="urn:microsoft.com/office/officeart/2005/8/layout/vList2"/>
    <dgm:cxn modelId="{D3E706CA-71FF-460C-B4E6-25A7BA967AF8}" type="presParOf" srcId="{A10CE73B-388F-4709-8A10-3D832C7D5264}" destId="{7E4BDF54-C53D-473B-8DDC-9D35C3DBE344}" srcOrd="1" destOrd="0" presId="urn:microsoft.com/office/officeart/2005/8/layout/vList2"/>
    <dgm:cxn modelId="{84C25375-67A9-4659-BEE6-C40D92EBF542}" type="presParOf" srcId="{A10CE73B-388F-4709-8A10-3D832C7D5264}" destId="{1D67F9A4-459B-4E08-90EB-A6DF1DC4F6BB}" srcOrd="2" destOrd="0" presId="urn:microsoft.com/office/officeart/2005/8/layout/vList2"/>
    <dgm:cxn modelId="{1B77CC9F-1C17-4DAE-8954-ABBFF09E2928}" type="presParOf" srcId="{A10CE73B-388F-4709-8A10-3D832C7D5264}" destId="{2302B1D1-E424-4FB8-A6BF-49EAD6B545E4}" srcOrd="3" destOrd="0" presId="urn:microsoft.com/office/officeart/2005/8/layout/vList2"/>
    <dgm:cxn modelId="{0D7F5D2F-E666-4682-A280-4A042B6E4FB5}" type="presParOf" srcId="{A10CE73B-388F-4709-8A10-3D832C7D5264}" destId="{AD3F183C-69BE-4778-923B-CCB49E977F7E}" srcOrd="4" destOrd="0" presId="urn:microsoft.com/office/officeart/2005/8/layout/vList2"/>
  </dgm:cxnLst>
  <dgm:bg/>
  <dgm:whole/>
  <dgm:extLst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AB5E1EE-7E34-40D8-AA9D-18CD39D97FA7}" type="doc">
      <dgm:prSet loTypeId="urn:microsoft.com/office/officeart/2005/8/layout/hList3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latinLnBrk="1"/>
          <a:endParaRPr lang="ko-KR" altLang="en-US"/>
        </a:p>
      </dgm:t>
    </dgm:pt>
    <dgm:pt modelId="{B5A7634E-9513-4A55-8A72-D477FF821E9B}">
      <dgm:prSet phldrT="[텍스트]" custT="1"/>
      <dgm:spPr/>
      <dgm:t>
        <a:bodyPr/>
        <a:lstStyle/>
        <a:p>
          <a:pPr latinLnBrk="1"/>
          <a:r>
            <a:rPr lang="ko-KR" altLang="en-US" sz="4000" dirty="0" err="1" smtClean="0">
              <a:latin typeface="HY강B" pitchFamily="18" charset="-127"/>
              <a:ea typeface="HY강B" pitchFamily="18" charset="-127"/>
            </a:rPr>
            <a:t>아즈치</a:t>
          </a:r>
          <a:r>
            <a:rPr lang="ko-KR" altLang="en-US" sz="4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4000" dirty="0" err="1" smtClean="0">
              <a:latin typeface="HY강B" pitchFamily="18" charset="-127"/>
              <a:ea typeface="HY강B" pitchFamily="18" charset="-127"/>
            </a:rPr>
            <a:t>모모야마</a:t>
          </a:r>
          <a:r>
            <a:rPr lang="ko-KR" altLang="en-US" sz="4000" dirty="0" smtClean="0">
              <a:latin typeface="HY강B" pitchFamily="18" charset="-127"/>
              <a:ea typeface="HY강B" pitchFamily="18" charset="-127"/>
            </a:rPr>
            <a:t> 시대</a:t>
          </a:r>
          <a:r>
            <a:rPr lang="en-US" altLang="ko-KR" sz="4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4000" dirty="0" err="1" smtClean="0">
              <a:latin typeface="HY강B" pitchFamily="18" charset="-127"/>
              <a:ea typeface="HY강B" pitchFamily="18" charset="-127"/>
            </a:rPr>
            <a:t>安土桃山時代</a:t>
          </a:r>
          <a:r>
            <a:rPr lang="en-US" altLang="ko-KR" sz="4000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sz="4000" dirty="0">
            <a:latin typeface="HY강B" pitchFamily="18" charset="-127"/>
            <a:ea typeface="HY강B" pitchFamily="18" charset="-127"/>
          </a:endParaRPr>
        </a:p>
      </dgm:t>
    </dgm:pt>
    <dgm:pt modelId="{46F7DD8B-FBA1-4351-A39D-B37A283689A0}" type="parTrans" cxnId="{9EC2564B-CDC1-4998-B4B9-C170878C0DC3}">
      <dgm:prSet/>
      <dgm:spPr/>
      <dgm:t>
        <a:bodyPr/>
        <a:lstStyle/>
        <a:p>
          <a:pPr latinLnBrk="1"/>
          <a:endParaRPr lang="ko-KR" altLang="en-US"/>
        </a:p>
      </dgm:t>
    </dgm:pt>
    <dgm:pt modelId="{C024A55F-C1E9-436B-A3B3-A32110061C72}" type="sibTrans" cxnId="{9EC2564B-CDC1-4998-B4B9-C170878C0DC3}">
      <dgm:prSet/>
      <dgm:spPr/>
      <dgm:t>
        <a:bodyPr/>
        <a:lstStyle/>
        <a:p>
          <a:pPr latinLnBrk="1"/>
          <a:endParaRPr lang="ko-KR" altLang="en-US"/>
        </a:p>
      </dgm:t>
    </dgm:pt>
    <dgm:pt modelId="{BECA8C02-BFC3-4085-8B67-84E9A8449B16}">
      <dgm:prSet phldrT="[텍스트]" custT="1"/>
      <dgm:spPr/>
      <dgm:t>
        <a:bodyPr/>
        <a:lstStyle/>
        <a:p>
          <a:pPr latinLnBrk="1"/>
          <a:r>
            <a:rPr lang="ko-KR" altLang="en-US" sz="3600" dirty="0" err="1" smtClean="0">
              <a:latin typeface="HY강B" pitchFamily="18" charset="-127"/>
              <a:ea typeface="HY강B" pitchFamily="18" charset="-127"/>
            </a:rPr>
            <a:t>아즈치</a:t>
          </a:r>
          <a:r>
            <a:rPr lang="ko-KR" altLang="en-US" sz="3600" dirty="0" smtClean="0">
              <a:latin typeface="HY강B" pitchFamily="18" charset="-127"/>
              <a:ea typeface="HY강B" pitchFamily="18" charset="-127"/>
            </a:rPr>
            <a:t> 성</a:t>
          </a:r>
          <a:endParaRPr lang="en-US" altLang="ko-KR" sz="36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en-US" altLang="ko-KR" sz="3600" dirty="0" smtClean="0">
              <a:latin typeface="HY강B" pitchFamily="18" charset="-127"/>
              <a:ea typeface="HY강B" pitchFamily="18" charset="-127"/>
            </a:rPr>
            <a:t>+</a:t>
          </a:r>
        </a:p>
        <a:p>
          <a:pPr latinLnBrk="1"/>
          <a:r>
            <a:rPr lang="ko-KR" altLang="en-US" sz="4000" dirty="0" err="1" smtClean="0">
              <a:latin typeface="HY강B" pitchFamily="18" charset="-127"/>
              <a:ea typeface="HY강B" pitchFamily="18" charset="-127"/>
            </a:rPr>
            <a:t>후시미</a:t>
          </a:r>
          <a:r>
            <a:rPr lang="ko-KR" altLang="en-US" sz="4000" dirty="0" smtClean="0">
              <a:latin typeface="HY강B" pitchFamily="18" charset="-127"/>
              <a:ea typeface="HY강B" pitchFamily="18" charset="-127"/>
            </a:rPr>
            <a:t> 성</a:t>
          </a:r>
          <a:r>
            <a:rPr lang="en-US" altLang="ko-KR" sz="36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3600" dirty="0" err="1" smtClean="0">
              <a:latin typeface="HY강B" pitchFamily="18" charset="-127"/>
              <a:ea typeface="HY강B" pitchFamily="18" charset="-127"/>
            </a:rPr>
            <a:t>모모야마</a:t>
          </a:r>
          <a:r>
            <a:rPr lang="ko-KR" altLang="en-US" sz="3600" dirty="0" smtClean="0">
              <a:latin typeface="HY강B" pitchFamily="18" charset="-127"/>
              <a:ea typeface="HY강B" pitchFamily="18" charset="-127"/>
            </a:rPr>
            <a:t> 성</a:t>
          </a:r>
          <a:r>
            <a:rPr lang="en-US" altLang="ko-KR" sz="3600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sz="4000" dirty="0">
            <a:latin typeface="HY강B" pitchFamily="18" charset="-127"/>
            <a:ea typeface="HY강B" pitchFamily="18" charset="-127"/>
          </a:endParaRPr>
        </a:p>
      </dgm:t>
    </dgm:pt>
    <dgm:pt modelId="{29E6E6C3-2881-4496-A78F-5FAB7B96006B}" type="parTrans" cxnId="{A31F48B4-A0E1-4DF1-9C31-3335B1F203D5}">
      <dgm:prSet/>
      <dgm:spPr/>
      <dgm:t>
        <a:bodyPr/>
        <a:lstStyle/>
        <a:p>
          <a:pPr latinLnBrk="1"/>
          <a:endParaRPr lang="ko-KR" altLang="en-US"/>
        </a:p>
      </dgm:t>
    </dgm:pt>
    <dgm:pt modelId="{1E2E678A-E6B6-498B-BFC3-9F33DB415CED}" type="sibTrans" cxnId="{A31F48B4-A0E1-4DF1-9C31-3335B1F203D5}">
      <dgm:prSet/>
      <dgm:spPr/>
      <dgm:t>
        <a:bodyPr/>
        <a:lstStyle/>
        <a:p>
          <a:pPr latinLnBrk="1"/>
          <a:endParaRPr lang="ko-KR" altLang="en-US"/>
        </a:p>
      </dgm:t>
    </dgm:pt>
    <dgm:pt modelId="{FDAE4A7A-663F-49ED-8A37-DC3EFF694B41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강B" pitchFamily="18" charset="-127"/>
              <a:ea typeface="HY강B" pitchFamily="18" charset="-127"/>
            </a:rPr>
            <a:t>나가시노전투 </a:t>
          </a:r>
          <a:r>
            <a:rPr lang="en-US" altLang="ko-KR" smtClean="0">
              <a:latin typeface="HY강B" pitchFamily="18" charset="-127"/>
              <a:ea typeface="HY강B" pitchFamily="18" charset="-127"/>
            </a:rPr>
            <a:t>: </a:t>
          </a:r>
          <a:r>
            <a:rPr lang="ko-KR" altLang="en-US" smtClean="0">
              <a:latin typeface="HY강B" pitchFamily="18" charset="-127"/>
              <a:ea typeface="HY강B" pitchFamily="18" charset="-127"/>
            </a:rPr>
            <a:t>오다 노부나가는 </a:t>
          </a:r>
          <a:r>
            <a:rPr lang="en-US" altLang="ko-KR" smtClean="0">
              <a:latin typeface="HY강B" pitchFamily="18" charset="-127"/>
              <a:ea typeface="HY강B" pitchFamily="18" charset="-127"/>
            </a:rPr>
            <a:t>1575</a:t>
          </a:r>
          <a:r>
            <a:rPr lang="ko-KR" altLang="en-US" smtClean="0">
              <a:latin typeface="HY강B" pitchFamily="18" charset="-127"/>
              <a:ea typeface="HY강B" pitchFamily="18" charset="-127"/>
            </a:rPr>
            <a:t>년 도쿠가와 이에야스와 연합해 미카와의 나가시노에서 다케다 가쓰요리를 공격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FD188F14-D408-4498-B05E-825B846FA6FD}" type="parTrans" cxnId="{60EE8302-B061-4D70-8CCA-73C74FB546F7}">
      <dgm:prSet/>
      <dgm:spPr/>
      <dgm:t>
        <a:bodyPr/>
        <a:lstStyle/>
        <a:p>
          <a:pPr latinLnBrk="1"/>
          <a:endParaRPr lang="ko-KR" altLang="en-US"/>
        </a:p>
      </dgm:t>
    </dgm:pt>
    <dgm:pt modelId="{273372FD-9DAB-4F4D-AFE5-04CB5E588807}" type="sibTrans" cxnId="{60EE8302-B061-4D70-8CCA-73C74FB546F7}">
      <dgm:prSet/>
      <dgm:spPr/>
      <dgm:t>
        <a:bodyPr/>
        <a:lstStyle/>
        <a:p>
          <a:pPr latinLnBrk="1"/>
          <a:endParaRPr lang="ko-KR" altLang="en-US"/>
        </a:p>
      </dgm:t>
    </dgm:pt>
    <dgm:pt modelId="{1715C7D6-9A21-4DF8-BA81-CF1D3483B28A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혼노지의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변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: 1582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부장인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아케치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미츠히데의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배반으로 오다 노부가나는 사망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0D4E1A1C-D11C-438A-9131-85DD7AF1D27D}" type="parTrans" cxnId="{B353A704-F6D6-4A3A-B3BD-C69D58E051BF}">
      <dgm:prSet/>
      <dgm:spPr/>
      <dgm:t>
        <a:bodyPr/>
        <a:lstStyle/>
        <a:p>
          <a:pPr latinLnBrk="1"/>
          <a:endParaRPr lang="ko-KR" altLang="en-US"/>
        </a:p>
      </dgm:t>
    </dgm:pt>
    <dgm:pt modelId="{EA6BBB26-5330-4CB5-93A7-68DFFEB5546A}" type="sibTrans" cxnId="{B353A704-F6D6-4A3A-B3BD-C69D58E051BF}">
      <dgm:prSet/>
      <dgm:spPr/>
      <dgm:t>
        <a:bodyPr/>
        <a:lstStyle/>
        <a:p>
          <a:pPr latinLnBrk="1"/>
          <a:endParaRPr lang="ko-KR" altLang="en-US"/>
        </a:p>
      </dgm:t>
    </dgm:pt>
    <dgm:pt modelId="{9599B64B-6C78-440D-8FE6-8CCC8233322E}" type="pres">
      <dgm:prSet presAssocID="{CAB5E1EE-7E34-40D8-AA9D-18CD39D97F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532440-36CF-46B8-9C13-87191CE61E52}" type="pres">
      <dgm:prSet presAssocID="{B5A7634E-9513-4A55-8A72-D477FF821E9B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215864C-206B-496F-A541-96FADE39CF47}" type="pres">
      <dgm:prSet presAssocID="{B5A7634E-9513-4A55-8A72-D477FF821E9B}" presName="pillars" presStyleCnt="0"/>
      <dgm:spPr/>
    </dgm:pt>
    <dgm:pt modelId="{DBA7BBC2-EE45-415C-81F0-29C64981C626}" type="pres">
      <dgm:prSet presAssocID="{B5A7634E-9513-4A55-8A72-D477FF821E9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8B0B0D-C989-498C-A711-91481E33BF77}" type="pres">
      <dgm:prSet presAssocID="{FDAE4A7A-663F-49ED-8A37-DC3EFF694B4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228899-B9C3-4380-875E-EB7D9152E268}" type="pres">
      <dgm:prSet presAssocID="{1715C7D6-9A21-4DF8-BA81-CF1D3483B28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02FC20-6287-4BC0-A761-1B8326F295A7}" type="pres">
      <dgm:prSet presAssocID="{B5A7634E-9513-4A55-8A72-D477FF821E9B}" presName="base" presStyleLbl="dkBgShp" presStyleIdx="1" presStyleCnt="2"/>
      <dgm:spPr/>
    </dgm:pt>
  </dgm:ptLst>
  <dgm:cxnLst>
    <dgm:cxn modelId="{60EE8302-B061-4D70-8CCA-73C74FB546F7}" srcId="{B5A7634E-9513-4A55-8A72-D477FF821E9B}" destId="{FDAE4A7A-663F-49ED-8A37-DC3EFF694B41}" srcOrd="1" destOrd="0" parTransId="{FD188F14-D408-4498-B05E-825B846FA6FD}" sibTransId="{273372FD-9DAB-4F4D-AFE5-04CB5E588807}"/>
    <dgm:cxn modelId="{C7EF44BD-2958-45C4-A65B-DFB0D36AC18C}" type="presOf" srcId="{1715C7D6-9A21-4DF8-BA81-CF1D3483B28A}" destId="{83228899-B9C3-4380-875E-EB7D9152E268}" srcOrd="0" destOrd="0" presId="urn:microsoft.com/office/officeart/2005/8/layout/hList3"/>
    <dgm:cxn modelId="{B353A704-F6D6-4A3A-B3BD-C69D58E051BF}" srcId="{B5A7634E-9513-4A55-8A72-D477FF821E9B}" destId="{1715C7D6-9A21-4DF8-BA81-CF1D3483B28A}" srcOrd="2" destOrd="0" parTransId="{0D4E1A1C-D11C-438A-9131-85DD7AF1D27D}" sibTransId="{EA6BBB26-5330-4CB5-93A7-68DFFEB5546A}"/>
    <dgm:cxn modelId="{ADD5BE64-661D-494A-AA6E-EE37C2DA55B4}" type="presOf" srcId="{CAB5E1EE-7E34-40D8-AA9D-18CD39D97FA7}" destId="{9599B64B-6C78-440D-8FE6-8CCC8233322E}" srcOrd="0" destOrd="0" presId="urn:microsoft.com/office/officeart/2005/8/layout/hList3"/>
    <dgm:cxn modelId="{A31F48B4-A0E1-4DF1-9C31-3335B1F203D5}" srcId="{B5A7634E-9513-4A55-8A72-D477FF821E9B}" destId="{BECA8C02-BFC3-4085-8B67-84E9A8449B16}" srcOrd="0" destOrd="0" parTransId="{29E6E6C3-2881-4496-A78F-5FAB7B96006B}" sibTransId="{1E2E678A-E6B6-498B-BFC3-9F33DB415CED}"/>
    <dgm:cxn modelId="{523D5D0D-040A-48AF-8270-B15F83A8934F}" type="presOf" srcId="{B5A7634E-9513-4A55-8A72-D477FF821E9B}" destId="{E5532440-36CF-46B8-9C13-87191CE61E52}" srcOrd="0" destOrd="0" presId="urn:microsoft.com/office/officeart/2005/8/layout/hList3"/>
    <dgm:cxn modelId="{9EC2564B-CDC1-4998-B4B9-C170878C0DC3}" srcId="{CAB5E1EE-7E34-40D8-AA9D-18CD39D97FA7}" destId="{B5A7634E-9513-4A55-8A72-D477FF821E9B}" srcOrd="0" destOrd="0" parTransId="{46F7DD8B-FBA1-4351-A39D-B37A283689A0}" sibTransId="{C024A55F-C1E9-436B-A3B3-A32110061C72}"/>
    <dgm:cxn modelId="{2A342310-B1A8-4669-A43B-2BCF514AC91F}" type="presOf" srcId="{FDAE4A7A-663F-49ED-8A37-DC3EFF694B41}" destId="{558B0B0D-C989-498C-A711-91481E33BF77}" srcOrd="0" destOrd="0" presId="urn:microsoft.com/office/officeart/2005/8/layout/hList3"/>
    <dgm:cxn modelId="{C1C26C7B-180C-4D21-95B4-ECBA8790D861}" type="presOf" srcId="{BECA8C02-BFC3-4085-8B67-84E9A8449B16}" destId="{DBA7BBC2-EE45-415C-81F0-29C64981C626}" srcOrd="0" destOrd="0" presId="urn:microsoft.com/office/officeart/2005/8/layout/hList3"/>
    <dgm:cxn modelId="{F2A837EA-5E47-4C0E-AF84-6A9B8A639A3C}" type="presParOf" srcId="{9599B64B-6C78-440D-8FE6-8CCC8233322E}" destId="{E5532440-36CF-46B8-9C13-87191CE61E52}" srcOrd="0" destOrd="0" presId="urn:microsoft.com/office/officeart/2005/8/layout/hList3"/>
    <dgm:cxn modelId="{676A2EBE-6203-4C11-BBEB-EB0FB0F66C9A}" type="presParOf" srcId="{9599B64B-6C78-440D-8FE6-8CCC8233322E}" destId="{B215864C-206B-496F-A541-96FADE39CF47}" srcOrd="1" destOrd="0" presId="urn:microsoft.com/office/officeart/2005/8/layout/hList3"/>
    <dgm:cxn modelId="{6C4E4CC8-BBA3-423E-ABD1-5D93DA1FB924}" type="presParOf" srcId="{B215864C-206B-496F-A541-96FADE39CF47}" destId="{DBA7BBC2-EE45-415C-81F0-29C64981C626}" srcOrd="0" destOrd="0" presId="urn:microsoft.com/office/officeart/2005/8/layout/hList3"/>
    <dgm:cxn modelId="{C95398ED-6E4E-412C-8B49-8F75E9C63062}" type="presParOf" srcId="{B215864C-206B-496F-A541-96FADE39CF47}" destId="{558B0B0D-C989-498C-A711-91481E33BF77}" srcOrd="1" destOrd="0" presId="urn:microsoft.com/office/officeart/2005/8/layout/hList3"/>
    <dgm:cxn modelId="{FE03FC9C-6196-4F61-9EA3-BE0BC149295B}" type="presParOf" srcId="{B215864C-206B-496F-A541-96FADE39CF47}" destId="{83228899-B9C3-4380-875E-EB7D9152E268}" srcOrd="2" destOrd="0" presId="urn:microsoft.com/office/officeart/2005/8/layout/hList3"/>
    <dgm:cxn modelId="{18CC5E02-F7B8-4D1C-B6F5-3EFB816F4EB8}" type="presParOf" srcId="{9599B64B-6C78-440D-8FE6-8CCC8233322E}" destId="{AA02FC20-6287-4BC0-A761-1B8326F295A7}" srcOrd="2" destOrd="0" presId="urn:microsoft.com/office/officeart/2005/8/layout/hList3"/>
  </dgm:cxnLst>
  <dgm:bg/>
  <dgm:whole/>
  <dgm:extLst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1CB946C-6386-46EB-BCA0-5CE09B3DBEA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EAAB18A-E5D4-4126-8883-5F21015CDCB5}">
      <dgm:prSet phldrT="[텍스트]" custT="1"/>
      <dgm:spPr/>
      <dgm:t>
        <a:bodyPr/>
        <a:lstStyle/>
        <a:p>
          <a:pPr algn="ctr" latinLnBrk="1"/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도요토미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히데요시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: 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오다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노부나가의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후계자가 됨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E43B3FA5-E656-459C-9AB1-7595677F858A}" type="parTrans" cxnId="{DC6D0166-DC8C-45D2-B3CE-45EE700F6C6E}">
      <dgm:prSet/>
      <dgm:spPr/>
      <dgm:t>
        <a:bodyPr/>
        <a:lstStyle/>
        <a:p>
          <a:pPr latinLnBrk="1"/>
          <a:endParaRPr lang="ko-KR" altLang="en-US"/>
        </a:p>
      </dgm:t>
    </dgm:pt>
    <dgm:pt modelId="{A5185BAB-BEF2-4F32-BB2D-73CB44C74329}" type="sibTrans" cxnId="{DC6D0166-DC8C-45D2-B3CE-45EE700F6C6E}">
      <dgm:prSet/>
      <dgm:spPr/>
      <dgm:t>
        <a:bodyPr/>
        <a:lstStyle/>
        <a:p>
          <a:pPr latinLnBrk="1"/>
          <a:endParaRPr lang="ko-KR" altLang="en-US"/>
        </a:p>
      </dgm:t>
    </dgm:pt>
    <dgm:pt modelId="{85896DB4-BCEC-401D-A0A6-AC7EB9A2FCB1}">
      <dgm:prSet phldrT="[텍스트]" custT="1"/>
      <dgm:spPr/>
      <dgm:t>
        <a:bodyPr/>
        <a:lstStyle/>
        <a:p>
          <a:pPr algn="ctr" latinLnBrk="1"/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히데요시는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남은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다이묘들에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대한 통제를 확립했으며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조정의 최고위직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간파쿠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関白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에 취임하여 도요토미 정권을 세움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E66E5DA5-EA3E-4D3C-91C6-72DDE5BD7E52}" type="parTrans" cxnId="{825D0F64-E069-4046-837B-49CD7972F88C}">
      <dgm:prSet/>
      <dgm:spPr/>
      <dgm:t>
        <a:bodyPr/>
        <a:lstStyle/>
        <a:p>
          <a:pPr latinLnBrk="1"/>
          <a:endParaRPr lang="ko-KR" altLang="en-US"/>
        </a:p>
      </dgm:t>
    </dgm:pt>
    <dgm:pt modelId="{F891B213-27B0-47DB-B95B-DC5CF0AB154F}" type="sibTrans" cxnId="{825D0F64-E069-4046-837B-49CD7972F88C}">
      <dgm:prSet/>
      <dgm:spPr/>
      <dgm:t>
        <a:bodyPr/>
        <a:lstStyle/>
        <a:p>
          <a:pPr latinLnBrk="1"/>
          <a:endParaRPr lang="ko-KR" altLang="en-US"/>
        </a:p>
      </dgm:t>
    </dgm:pt>
    <dgm:pt modelId="{0C061EE8-84BF-4BAD-95CE-658EB90F9D74}">
      <dgm:prSet phldrT="[텍스트]"/>
      <dgm:spPr/>
      <dgm:t>
        <a:bodyPr/>
        <a:lstStyle/>
        <a:p>
          <a:pPr algn="ctr"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히데요시는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천황을 대신해서 국정을 담당하는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간파쿠의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지위를</a:t>
          </a:r>
          <a:endParaRPr lang="en-US" altLang="ko-KR" dirty="0" smtClean="0">
            <a:latin typeface="HY강B" pitchFamily="18" charset="-127"/>
            <a:ea typeface="HY강B" pitchFamily="18" charset="-127"/>
          </a:endParaRPr>
        </a:p>
        <a:p>
          <a:pPr algn="ctr"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 이용해서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다이묘들을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억제하려 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7CF8297C-FFD8-4E91-8D09-51CE1CC92189}" type="parTrans" cxnId="{A355ABD6-AF5F-447C-A2C5-C8A80A4D2893}">
      <dgm:prSet/>
      <dgm:spPr/>
      <dgm:t>
        <a:bodyPr/>
        <a:lstStyle/>
        <a:p>
          <a:pPr latinLnBrk="1"/>
          <a:endParaRPr lang="ko-KR" altLang="en-US"/>
        </a:p>
      </dgm:t>
    </dgm:pt>
    <dgm:pt modelId="{B05D87DC-B2D5-4C21-AEF6-06A3224C3C94}" type="sibTrans" cxnId="{A355ABD6-AF5F-447C-A2C5-C8A80A4D2893}">
      <dgm:prSet/>
      <dgm:spPr/>
      <dgm:t>
        <a:bodyPr/>
        <a:lstStyle/>
        <a:p>
          <a:pPr latinLnBrk="1"/>
          <a:endParaRPr lang="ko-KR" altLang="en-US"/>
        </a:p>
      </dgm:t>
    </dgm:pt>
    <dgm:pt modelId="{3E26305F-2171-4BF5-B8B7-A8225485DCF0}">
      <dgm:prSet phldrT="[텍스트]"/>
      <dgm:spPr/>
      <dgm:t>
        <a:bodyPr/>
        <a:lstStyle/>
        <a:p>
          <a:pPr algn="ctr" latinLnBrk="1"/>
          <a:r>
            <a:rPr lang="en-US" altLang="ko-KR" dirty="0" smtClean="0">
              <a:latin typeface="HY강B" pitchFamily="18" charset="-127"/>
              <a:ea typeface="HY강B" pitchFamily="18" charset="-127"/>
            </a:rPr>
            <a:t>1590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천하 통일을 달성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 1591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간파쿠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직을 양자인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히데요리에게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물려주고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자신은다이코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太閤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가 됨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 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93E50965-5447-42C4-A6BC-5AC05622C52E}" type="parTrans" cxnId="{D4262C67-1169-41BA-81DE-379163AB207E}">
      <dgm:prSet/>
      <dgm:spPr/>
      <dgm:t>
        <a:bodyPr/>
        <a:lstStyle/>
        <a:p>
          <a:pPr latinLnBrk="1"/>
          <a:endParaRPr lang="ko-KR" altLang="en-US"/>
        </a:p>
      </dgm:t>
    </dgm:pt>
    <dgm:pt modelId="{D1AF25C1-BA1C-405C-85C0-A03B90781C22}" type="sibTrans" cxnId="{D4262C67-1169-41BA-81DE-379163AB207E}">
      <dgm:prSet/>
      <dgm:spPr/>
      <dgm:t>
        <a:bodyPr/>
        <a:lstStyle/>
        <a:p>
          <a:pPr latinLnBrk="1"/>
          <a:endParaRPr lang="ko-KR" altLang="en-US"/>
        </a:p>
      </dgm:t>
    </dgm:pt>
    <dgm:pt modelId="{D1707B13-8587-4137-A005-9DAE8303EB72}" type="pres">
      <dgm:prSet presAssocID="{01CB946C-6386-46EB-BCA0-5CE09B3DBE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6E2B99-8CEB-428A-B22C-3B93B1809BB3}" type="pres">
      <dgm:prSet presAssocID="{5EAAB18A-E5D4-4126-8883-5F21015CDC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713605-AF4E-4064-893E-DFC456FF4EE1}" type="pres">
      <dgm:prSet presAssocID="{A5185BAB-BEF2-4F32-BB2D-73CB44C74329}" presName="spacer" presStyleCnt="0"/>
      <dgm:spPr/>
    </dgm:pt>
    <dgm:pt modelId="{13544B61-AC30-4137-BFBB-FD9D2B2D9E36}" type="pres">
      <dgm:prSet presAssocID="{85896DB4-BCEC-401D-A0A6-AC7EB9A2FC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635804-2AEB-4A3F-A4CE-AD161DA4409E}" type="pres">
      <dgm:prSet presAssocID="{F891B213-27B0-47DB-B95B-DC5CF0AB154F}" presName="spacer" presStyleCnt="0"/>
      <dgm:spPr/>
    </dgm:pt>
    <dgm:pt modelId="{3BB5E236-ED36-4C16-BD29-6A6D934FFAA1}" type="pres">
      <dgm:prSet presAssocID="{0C061EE8-84BF-4BAD-95CE-658EB90F9D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08C67F-8E4B-46AB-BF1D-14B575FF1097}" type="pres">
      <dgm:prSet presAssocID="{B05D87DC-B2D5-4C21-AEF6-06A3224C3C94}" presName="spacer" presStyleCnt="0"/>
      <dgm:spPr/>
    </dgm:pt>
    <dgm:pt modelId="{288F42FF-359E-4DEB-8B14-C11F53F4EBBE}" type="pres">
      <dgm:prSet presAssocID="{3E26305F-2171-4BF5-B8B7-A8225485DC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355ABD6-AF5F-447C-A2C5-C8A80A4D2893}" srcId="{01CB946C-6386-46EB-BCA0-5CE09B3DBEA8}" destId="{0C061EE8-84BF-4BAD-95CE-658EB90F9D74}" srcOrd="2" destOrd="0" parTransId="{7CF8297C-FFD8-4E91-8D09-51CE1CC92189}" sibTransId="{B05D87DC-B2D5-4C21-AEF6-06A3224C3C94}"/>
    <dgm:cxn modelId="{825D0F64-E069-4046-837B-49CD7972F88C}" srcId="{01CB946C-6386-46EB-BCA0-5CE09B3DBEA8}" destId="{85896DB4-BCEC-401D-A0A6-AC7EB9A2FCB1}" srcOrd="1" destOrd="0" parTransId="{E66E5DA5-EA3E-4D3C-91C6-72DDE5BD7E52}" sibTransId="{F891B213-27B0-47DB-B95B-DC5CF0AB154F}"/>
    <dgm:cxn modelId="{C768D675-1E6C-448D-8845-1FE6C098E767}" type="presOf" srcId="{0C061EE8-84BF-4BAD-95CE-658EB90F9D74}" destId="{3BB5E236-ED36-4C16-BD29-6A6D934FFAA1}" srcOrd="0" destOrd="0" presId="urn:microsoft.com/office/officeart/2005/8/layout/vList2"/>
    <dgm:cxn modelId="{5232C3BA-2049-441B-B336-203E868E0D3E}" type="presOf" srcId="{01CB946C-6386-46EB-BCA0-5CE09B3DBEA8}" destId="{D1707B13-8587-4137-A005-9DAE8303EB72}" srcOrd="0" destOrd="0" presId="urn:microsoft.com/office/officeart/2005/8/layout/vList2"/>
    <dgm:cxn modelId="{0F9E7F08-08DB-44B3-81A9-3D17BA20B975}" type="presOf" srcId="{85896DB4-BCEC-401D-A0A6-AC7EB9A2FCB1}" destId="{13544B61-AC30-4137-BFBB-FD9D2B2D9E36}" srcOrd="0" destOrd="0" presId="urn:microsoft.com/office/officeart/2005/8/layout/vList2"/>
    <dgm:cxn modelId="{11D7C53C-CCD6-45A2-8771-3AC5E43BCEB9}" type="presOf" srcId="{3E26305F-2171-4BF5-B8B7-A8225485DCF0}" destId="{288F42FF-359E-4DEB-8B14-C11F53F4EBBE}" srcOrd="0" destOrd="0" presId="urn:microsoft.com/office/officeart/2005/8/layout/vList2"/>
    <dgm:cxn modelId="{DC6D0166-DC8C-45D2-B3CE-45EE700F6C6E}" srcId="{01CB946C-6386-46EB-BCA0-5CE09B3DBEA8}" destId="{5EAAB18A-E5D4-4126-8883-5F21015CDCB5}" srcOrd="0" destOrd="0" parTransId="{E43B3FA5-E656-459C-9AB1-7595677F858A}" sibTransId="{A5185BAB-BEF2-4F32-BB2D-73CB44C74329}"/>
    <dgm:cxn modelId="{76C9D204-F0B6-4A39-B3A1-89C50CA66D41}" type="presOf" srcId="{5EAAB18A-E5D4-4126-8883-5F21015CDCB5}" destId="{DA6E2B99-8CEB-428A-B22C-3B93B1809BB3}" srcOrd="0" destOrd="0" presId="urn:microsoft.com/office/officeart/2005/8/layout/vList2"/>
    <dgm:cxn modelId="{D4262C67-1169-41BA-81DE-379163AB207E}" srcId="{01CB946C-6386-46EB-BCA0-5CE09B3DBEA8}" destId="{3E26305F-2171-4BF5-B8B7-A8225485DCF0}" srcOrd="3" destOrd="0" parTransId="{93E50965-5447-42C4-A6BC-5AC05622C52E}" sibTransId="{D1AF25C1-BA1C-405C-85C0-A03B90781C22}"/>
    <dgm:cxn modelId="{3D725D36-C695-43BD-AE40-4A03E0D00EC3}" type="presParOf" srcId="{D1707B13-8587-4137-A005-9DAE8303EB72}" destId="{DA6E2B99-8CEB-428A-B22C-3B93B1809BB3}" srcOrd="0" destOrd="0" presId="urn:microsoft.com/office/officeart/2005/8/layout/vList2"/>
    <dgm:cxn modelId="{1BEA58C4-5464-4106-ABE3-16F27A683516}" type="presParOf" srcId="{D1707B13-8587-4137-A005-9DAE8303EB72}" destId="{5E713605-AF4E-4064-893E-DFC456FF4EE1}" srcOrd="1" destOrd="0" presId="urn:microsoft.com/office/officeart/2005/8/layout/vList2"/>
    <dgm:cxn modelId="{FBF9828F-1881-476F-A3CA-D2424B11857A}" type="presParOf" srcId="{D1707B13-8587-4137-A005-9DAE8303EB72}" destId="{13544B61-AC30-4137-BFBB-FD9D2B2D9E36}" srcOrd="2" destOrd="0" presId="urn:microsoft.com/office/officeart/2005/8/layout/vList2"/>
    <dgm:cxn modelId="{7D795D21-40BD-409A-AD77-CC358B49A3FA}" type="presParOf" srcId="{D1707B13-8587-4137-A005-9DAE8303EB72}" destId="{66635804-2AEB-4A3F-A4CE-AD161DA4409E}" srcOrd="3" destOrd="0" presId="urn:microsoft.com/office/officeart/2005/8/layout/vList2"/>
    <dgm:cxn modelId="{0AD832DD-8BB3-4A80-B5C3-1493C130BAD9}" type="presParOf" srcId="{D1707B13-8587-4137-A005-9DAE8303EB72}" destId="{3BB5E236-ED36-4C16-BD29-6A6D934FFAA1}" srcOrd="4" destOrd="0" presId="urn:microsoft.com/office/officeart/2005/8/layout/vList2"/>
    <dgm:cxn modelId="{7BAB453B-2627-4C34-A635-E3CF24F2D8DC}" type="presParOf" srcId="{D1707B13-8587-4137-A005-9DAE8303EB72}" destId="{B908C67F-8E4B-46AB-BF1D-14B575FF1097}" srcOrd="5" destOrd="0" presId="urn:microsoft.com/office/officeart/2005/8/layout/vList2"/>
    <dgm:cxn modelId="{A85B912A-34D5-4905-8995-0FAEB51C54CE}" type="presParOf" srcId="{D1707B13-8587-4137-A005-9DAE8303EB72}" destId="{288F42FF-359E-4DEB-8B14-C11F53F4EBBE}" srcOrd="6" destOrd="0" presId="urn:microsoft.com/office/officeart/2005/8/layout/vList2"/>
  </dgm:cxnLst>
  <dgm:bg/>
  <dgm:whole/>
  <dgm:extLst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8D02DCF-9EDA-4EF0-91A1-2D44366271A9}" type="doc">
      <dgm:prSet loTypeId="urn:microsoft.com/office/officeart/2005/8/layout/hList3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20D32D05-3074-4443-8C37-89D83B12F68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임진왜란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71D06B78-69BA-4A34-9143-A9A4736CE431}" type="parTrans" cxnId="{C45A54D5-D180-4C36-B2A1-1EB66D197C70}">
      <dgm:prSet/>
      <dgm:spPr/>
      <dgm:t>
        <a:bodyPr/>
        <a:lstStyle/>
        <a:p>
          <a:pPr latinLnBrk="1"/>
          <a:endParaRPr lang="ko-KR" altLang="en-US"/>
        </a:p>
      </dgm:t>
    </dgm:pt>
    <dgm:pt modelId="{A45ACCD5-666D-4F07-9CF7-5D66519AB4D3}" type="sibTrans" cxnId="{C45A54D5-D180-4C36-B2A1-1EB66D197C70}">
      <dgm:prSet/>
      <dgm:spPr/>
      <dgm:t>
        <a:bodyPr/>
        <a:lstStyle/>
        <a:p>
          <a:pPr latinLnBrk="1"/>
          <a:endParaRPr lang="ko-KR" altLang="en-US"/>
        </a:p>
      </dgm:t>
    </dgm:pt>
    <dgm:pt modelId="{93A6DC16-3709-46FD-B3B9-137E60F8C97E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토지를 몰 수 당한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다이묘나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지방 호족세력의 불만을 해외로 관심을 돌리게 할 목적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상업의 발달로 성공한 이들은 해외무역의 필요성 증대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5B6E042C-AE24-40A3-AE21-CC2B256351FD}" type="parTrans" cxnId="{8A3B35CD-C607-4FB3-90AB-475DD5C0C18A}">
      <dgm:prSet/>
      <dgm:spPr/>
      <dgm:t>
        <a:bodyPr/>
        <a:lstStyle/>
        <a:p>
          <a:pPr latinLnBrk="1"/>
          <a:endParaRPr lang="ko-KR" altLang="en-US"/>
        </a:p>
      </dgm:t>
    </dgm:pt>
    <dgm:pt modelId="{3ADDC435-4687-425E-8E26-7424A21FB486}" type="sibTrans" cxnId="{8A3B35CD-C607-4FB3-90AB-475DD5C0C18A}">
      <dgm:prSet/>
      <dgm:spPr/>
      <dgm:t>
        <a:bodyPr/>
        <a:lstStyle/>
        <a:p>
          <a:pPr latinLnBrk="1"/>
          <a:endParaRPr lang="ko-KR" altLang="en-US"/>
        </a:p>
      </dgm:t>
    </dgm:pt>
    <dgm:pt modelId="{00B02483-46BD-40DC-876E-FB9912E760F3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히데요시는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우선 명으로의 통로인 조선의 복속을 요구했지만 거부되었기 때문에 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1592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4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월 조선원정을 개시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96FF09B2-6AC6-44A4-B4CD-0A9CDCD3206F}" type="parTrans" cxnId="{45C76772-23A2-4022-A64E-CEAFFA10F853}">
      <dgm:prSet/>
      <dgm:spPr/>
      <dgm:t>
        <a:bodyPr/>
        <a:lstStyle/>
        <a:p>
          <a:pPr latinLnBrk="1"/>
          <a:endParaRPr lang="ko-KR" altLang="en-US"/>
        </a:p>
      </dgm:t>
    </dgm:pt>
    <dgm:pt modelId="{8D11707F-B83B-425B-88D0-E4964EB34E2F}" type="sibTrans" cxnId="{45C76772-23A2-4022-A64E-CEAFFA10F853}">
      <dgm:prSet/>
      <dgm:spPr/>
      <dgm:t>
        <a:bodyPr/>
        <a:lstStyle/>
        <a:p>
          <a:pPr latinLnBrk="1"/>
          <a:endParaRPr lang="ko-KR" altLang="en-US"/>
        </a:p>
      </dgm:t>
    </dgm:pt>
    <dgm:pt modelId="{39AD9ACC-51B0-4E56-B594-DD3AF97B87A0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강B" pitchFamily="18" charset="-127"/>
              <a:ea typeface="HY강B" pitchFamily="18" charset="-127"/>
            </a:rPr>
            <a:t>1593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년 강화교섭이 시작되면서 사실상의 정전이 이루어짐</a:t>
          </a:r>
          <a:endParaRPr lang="en-US" altLang="ko-KR" sz="18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en-US" altLang="ko-KR" sz="1800" dirty="0" smtClean="0">
              <a:latin typeface="HY강B" pitchFamily="18" charset="-127"/>
              <a:ea typeface="HY강B" pitchFamily="18" charset="-127"/>
            </a:rPr>
            <a:t>1597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히데요시는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재출병함</a:t>
          </a:r>
          <a:endParaRPr lang="en-US" altLang="ko-KR" sz="18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en-US" altLang="ko-KR" sz="1800" dirty="0" smtClean="0">
              <a:latin typeface="HY강B" pitchFamily="18" charset="-127"/>
              <a:ea typeface="HY강B" pitchFamily="18" charset="-127"/>
            </a:rPr>
            <a:t> 1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차 때와 달리 고전하였고</a:t>
          </a:r>
          <a:r>
            <a:rPr lang="en-US" altLang="ko-KR" sz="18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이듬해 </a:t>
          </a:r>
          <a:r>
            <a:rPr lang="ko-KR" altLang="en-US" sz="1800" dirty="0" err="1" smtClean="0">
              <a:latin typeface="HY강B" pitchFamily="18" charset="-127"/>
              <a:ea typeface="HY강B" pitchFamily="18" charset="-127"/>
            </a:rPr>
            <a:t>히데요시가</a:t>
          </a:r>
          <a:r>
            <a:rPr lang="ko-KR" altLang="en-US" sz="1800" dirty="0" smtClean="0">
              <a:latin typeface="HY강B" pitchFamily="18" charset="-127"/>
              <a:ea typeface="HY강B" pitchFamily="18" charset="-127"/>
            </a:rPr>
            <a:t> 병사함에 따라 일본군은 철수하고 전쟁은 종결</a:t>
          </a:r>
          <a:endParaRPr lang="en-US" altLang="ko-KR" sz="1800" dirty="0" smtClean="0">
            <a:latin typeface="HY강B" pitchFamily="18" charset="-127"/>
            <a:ea typeface="HY강B" pitchFamily="18" charset="-127"/>
          </a:endParaRPr>
        </a:p>
      </dgm:t>
    </dgm:pt>
    <dgm:pt modelId="{906C3CA1-7EA8-4A79-8256-C8CEBA2075F8}" type="parTrans" cxnId="{38FA2E96-B494-4D89-B010-56D1BCD770D3}">
      <dgm:prSet/>
      <dgm:spPr/>
      <dgm:t>
        <a:bodyPr/>
        <a:lstStyle/>
        <a:p>
          <a:pPr latinLnBrk="1"/>
          <a:endParaRPr lang="ko-KR" altLang="en-US"/>
        </a:p>
      </dgm:t>
    </dgm:pt>
    <dgm:pt modelId="{E44CB33A-36B0-4D14-BBEA-115D5CE199A1}" type="sibTrans" cxnId="{38FA2E96-B494-4D89-B010-56D1BCD770D3}">
      <dgm:prSet/>
      <dgm:spPr/>
      <dgm:t>
        <a:bodyPr/>
        <a:lstStyle/>
        <a:p>
          <a:pPr latinLnBrk="1"/>
          <a:endParaRPr lang="ko-KR" altLang="en-US"/>
        </a:p>
      </dgm:t>
    </dgm:pt>
    <dgm:pt modelId="{5D093FD3-2D79-4326-854C-C04CF5D78AD1}" type="pres">
      <dgm:prSet presAssocID="{68D02DCF-9EDA-4EF0-91A1-2D44366271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61411B-1605-4891-8573-05EF3B84AF0D}" type="pres">
      <dgm:prSet presAssocID="{20D32D05-3074-4443-8C37-89D83B12F680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80F3EFE-D2BF-4576-AF53-B378C0B03FC7}" type="pres">
      <dgm:prSet presAssocID="{20D32D05-3074-4443-8C37-89D83B12F680}" presName="pillars" presStyleCnt="0"/>
      <dgm:spPr/>
    </dgm:pt>
    <dgm:pt modelId="{2B240BF9-34F6-4747-A042-56FAAFC7B80F}" type="pres">
      <dgm:prSet presAssocID="{20D32D05-3074-4443-8C37-89D83B12F68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8F74CF-CFC4-4EC5-85FC-CD7BEACF2728}" type="pres">
      <dgm:prSet presAssocID="{00B02483-46BD-40DC-876E-FB9912E760F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3BA0C3-5A5D-41A0-AF59-C0AE1AFBD3C4}" type="pres">
      <dgm:prSet presAssocID="{39AD9ACC-51B0-4E56-B594-DD3AF97B87A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CF867D-F11C-44EF-B490-3F019F024AEE}" type="pres">
      <dgm:prSet presAssocID="{20D32D05-3074-4443-8C37-89D83B12F680}" presName="base" presStyleLbl="dkBgShp" presStyleIdx="1" presStyleCnt="2"/>
      <dgm:spPr/>
    </dgm:pt>
  </dgm:ptLst>
  <dgm:cxnLst>
    <dgm:cxn modelId="{0ED221D1-A87F-42A4-B178-3ED5D129D545}" type="presOf" srcId="{20D32D05-3074-4443-8C37-89D83B12F680}" destId="{FD61411B-1605-4891-8573-05EF3B84AF0D}" srcOrd="0" destOrd="0" presId="urn:microsoft.com/office/officeart/2005/8/layout/hList3"/>
    <dgm:cxn modelId="{38FA2E96-B494-4D89-B010-56D1BCD770D3}" srcId="{20D32D05-3074-4443-8C37-89D83B12F680}" destId="{39AD9ACC-51B0-4E56-B594-DD3AF97B87A0}" srcOrd="2" destOrd="0" parTransId="{906C3CA1-7EA8-4A79-8256-C8CEBA2075F8}" sibTransId="{E44CB33A-36B0-4D14-BBEA-115D5CE199A1}"/>
    <dgm:cxn modelId="{E3431751-AA44-4EB5-9EBD-925268FFA4A8}" type="presOf" srcId="{93A6DC16-3709-46FD-B3B9-137E60F8C97E}" destId="{2B240BF9-34F6-4747-A042-56FAAFC7B80F}" srcOrd="0" destOrd="0" presId="urn:microsoft.com/office/officeart/2005/8/layout/hList3"/>
    <dgm:cxn modelId="{3AF0FB0B-550F-42AE-BF98-1739F1DA3C3B}" type="presOf" srcId="{39AD9ACC-51B0-4E56-B594-DD3AF97B87A0}" destId="{DC3BA0C3-5A5D-41A0-AF59-C0AE1AFBD3C4}" srcOrd="0" destOrd="0" presId="urn:microsoft.com/office/officeart/2005/8/layout/hList3"/>
    <dgm:cxn modelId="{45C76772-23A2-4022-A64E-CEAFFA10F853}" srcId="{20D32D05-3074-4443-8C37-89D83B12F680}" destId="{00B02483-46BD-40DC-876E-FB9912E760F3}" srcOrd="1" destOrd="0" parTransId="{96FF09B2-6AC6-44A4-B4CD-0A9CDCD3206F}" sibTransId="{8D11707F-B83B-425B-88D0-E4964EB34E2F}"/>
    <dgm:cxn modelId="{C45A54D5-D180-4C36-B2A1-1EB66D197C70}" srcId="{68D02DCF-9EDA-4EF0-91A1-2D44366271A9}" destId="{20D32D05-3074-4443-8C37-89D83B12F680}" srcOrd="0" destOrd="0" parTransId="{71D06B78-69BA-4A34-9143-A9A4736CE431}" sibTransId="{A45ACCD5-666D-4F07-9CF7-5D66519AB4D3}"/>
    <dgm:cxn modelId="{B4E43002-F5A5-46C9-8BF1-C0793098DDB3}" type="presOf" srcId="{00B02483-46BD-40DC-876E-FB9912E760F3}" destId="{538F74CF-CFC4-4EC5-85FC-CD7BEACF2728}" srcOrd="0" destOrd="0" presId="urn:microsoft.com/office/officeart/2005/8/layout/hList3"/>
    <dgm:cxn modelId="{8A3B35CD-C607-4FB3-90AB-475DD5C0C18A}" srcId="{20D32D05-3074-4443-8C37-89D83B12F680}" destId="{93A6DC16-3709-46FD-B3B9-137E60F8C97E}" srcOrd="0" destOrd="0" parTransId="{5B6E042C-AE24-40A3-AE21-CC2B256351FD}" sibTransId="{3ADDC435-4687-425E-8E26-7424A21FB486}"/>
    <dgm:cxn modelId="{65018930-F65C-486C-824B-DB4437F23169}" type="presOf" srcId="{68D02DCF-9EDA-4EF0-91A1-2D44366271A9}" destId="{5D093FD3-2D79-4326-854C-C04CF5D78AD1}" srcOrd="0" destOrd="0" presId="urn:microsoft.com/office/officeart/2005/8/layout/hList3"/>
    <dgm:cxn modelId="{EAC9EDF4-CBCF-4B9B-8329-8E3B666C9C6B}" type="presParOf" srcId="{5D093FD3-2D79-4326-854C-C04CF5D78AD1}" destId="{FD61411B-1605-4891-8573-05EF3B84AF0D}" srcOrd="0" destOrd="0" presId="urn:microsoft.com/office/officeart/2005/8/layout/hList3"/>
    <dgm:cxn modelId="{71A6E6B9-DB7A-48E9-9F7A-F7585D4AAEE8}" type="presParOf" srcId="{5D093FD3-2D79-4326-854C-C04CF5D78AD1}" destId="{D80F3EFE-D2BF-4576-AF53-B378C0B03FC7}" srcOrd="1" destOrd="0" presId="urn:microsoft.com/office/officeart/2005/8/layout/hList3"/>
    <dgm:cxn modelId="{38A2467E-107C-49A8-BA17-84ED76E30431}" type="presParOf" srcId="{D80F3EFE-D2BF-4576-AF53-B378C0B03FC7}" destId="{2B240BF9-34F6-4747-A042-56FAAFC7B80F}" srcOrd="0" destOrd="0" presId="urn:microsoft.com/office/officeart/2005/8/layout/hList3"/>
    <dgm:cxn modelId="{4D491FA2-1616-42D4-A1EF-50AF5A92438F}" type="presParOf" srcId="{D80F3EFE-D2BF-4576-AF53-B378C0B03FC7}" destId="{538F74CF-CFC4-4EC5-85FC-CD7BEACF2728}" srcOrd="1" destOrd="0" presId="urn:microsoft.com/office/officeart/2005/8/layout/hList3"/>
    <dgm:cxn modelId="{0047F291-475B-4EFE-B7D9-B8C88168AEF5}" type="presParOf" srcId="{D80F3EFE-D2BF-4576-AF53-B378C0B03FC7}" destId="{DC3BA0C3-5A5D-41A0-AF59-C0AE1AFBD3C4}" srcOrd="2" destOrd="0" presId="urn:microsoft.com/office/officeart/2005/8/layout/hList3"/>
    <dgm:cxn modelId="{3A47D376-3ECC-4C40-9DD3-80BA98EC4480}" type="presParOf" srcId="{5D093FD3-2D79-4326-854C-C04CF5D78AD1}" destId="{CECF867D-F11C-44EF-B490-3F019F024AEE}" srcOrd="2" destOrd="0" presId="urn:microsoft.com/office/officeart/2005/8/layout/hList3"/>
  </dgm:cxnLst>
  <dgm:bg/>
  <dgm:whole/>
  <dgm:extLst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196D2E1-DDD2-4476-AEBD-7EDCD01D8F4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17676FA-7251-4C3F-83F0-6FC1F14D073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두 차례에 걸친 조선 침략은 조선인에게 많은 피해를 주었을 뿐 아니라 일본에서도 군역 때문에 고통 받는 무사들 사이에서 반란이 일어남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E623C090-14BF-4699-B9BF-76DFFBBA3644}" type="parTrans" cxnId="{CE2F6A99-535A-4F68-86BD-EDF9CDE6CA19}">
      <dgm:prSet/>
      <dgm:spPr/>
      <dgm:t>
        <a:bodyPr/>
        <a:lstStyle/>
        <a:p>
          <a:pPr latinLnBrk="1"/>
          <a:endParaRPr lang="ko-KR" altLang="en-US"/>
        </a:p>
      </dgm:t>
    </dgm:pt>
    <dgm:pt modelId="{F629F668-2DF0-4C9F-B64D-EADE6C179BEB}" type="sibTrans" cxnId="{CE2F6A99-535A-4F68-86BD-EDF9CDE6CA19}">
      <dgm:prSet/>
      <dgm:spPr/>
      <dgm:t>
        <a:bodyPr/>
        <a:lstStyle/>
        <a:p>
          <a:pPr latinLnBrk="1"/>
          <a:endParaRPr lang="ko-KR" altLang="en-US"/>
        </a:p>
      </dgm:t>
    </dgm:pt>
    <dgm:pt modelId="{021AAC53-882A-468E-A061-2A2777FEFF0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곤궁해진 많은 농민들이 도망가서 농촌이 피폐해지자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도요토미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정권의 지배력은 급속히 약화됨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B59C9BA5-100A-430F-9721-9B4CCEED1E27}" type="parTrans" cxnId="{5F8CC01C-766B-4F62-9F8C-5F401F8808B0}">
      <dgm:prSet/>
      <dgm:spPr/>
      <dgm:t>
        <a:bodyPr/>
        <a:lstStyle/>
        <a:p>
          <a:pPr latinLnBrk="1"/>
          <a:endParaRPr lang="ko-KR" altLang="en-US"/>
        </a:p>
      </dgm:t>
    </dgm:pt>
    <dgm:pt modelId="{716C290E-31B4-4E60-8D48-92A116A38C6C}" type="sibTrans" cxnId="{5F8CC01C-766B-4F62-9F8C-5F401F8808B0}">
      <dgm:prSet/>
      <dgm:spPr/>
      <dgm:t>
        <a:bodyPr/>
        <a:lstStyle/>
        <a:p>
          <a:pPr latinLnBrk="1"/>
          <a:endParaRPr lang="ko-KR" altLang="en-US"/>
        </a:p>
      </dgm:t>
    </dgm:pt>
    <dgm:pt modelId="{122736D7-8410-41F2-AE5F-A3B07C117841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HY강B" pitchFamily="18" charset="-127"/>
              <a:ea typeface="HY강B" pitchFamily="18" charset="-127"/>
            </a:rPr>
            <a:t>1589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히데요시가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죽은 뒤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도요토미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정권은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세키가하라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전투까지는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5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다이로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大老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의 합의 체제에 의해 계승됨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75D0C4A2-FC7C-4D1A-BF6F-1D7D09C0E612}" type="parTrans" cxnId="{D8911DD8-C707-4DBE-A8F8-42D424996AE5}">
      <dgm:prSet/>
      <dgm:spPr/>
      <dgm:t>
        <a:bodyPr/>
        <a:lstStyle/>
        <a:p>
          <a:pPr latinLnBrk="1"/>
          <a:endParaRPr lang="ko-KR" altLang="en-US"/>
        </a:p>
      </dgm:t>
    </dgm:pt>
    <dgm:pt modelId="{F9246DD3-AA5E-4BF5-BCBB-7F78F62ED624}" type="sibTrans" cxnId="{D8911DD8-C707-4DBE-A8F8-42D424996AE5}">
      <dgm:prSet/>
      <dgm:spPr/>
      <dgm:t>
        <a:bodyPr/>
        <a:lstStyle/>
        <a:p>
          <a:pPr latinLnBrk="1"/>
          <a:endParaRPr lang="ko-KR" altLang="en-US"/>
        </a:p>
      </dgm:t>
    </dgm:pt>
    <dgm:pt modelId="{6EF20DA5-9171-45DE-84F2-C883C99CCFD3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히데요시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사후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5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다이로의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수석이었던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도쿠가와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이에야스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德川家康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가 실력자로 부상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12BC7F0D-0F64-4059-A835-338EF5D176B2}" type="parTrans" cxnId="{A480D034-64C5-44BF-B0CA-2987D338A9B2}">
      <dgm:prSet/>
      <dgm:spPr/>
      <dgm:t>
        <a:bodyPr/>
        <a:lstStyle/>
        <a:p>
          <a:pPr latinLnBrk="1"/>
          <a:endParaRPr lang="ko-KR" altLang="en-US"/>
        </a:p>
      </dgm:t>
    </dgm:pt>
    <dgm:pt modelId="{6E13DF9F-B7D2-42C9-995A-00751C4A1A9B}" type="sibTrans" cxnId="{A480D034-64C5-44BF-B0CA-2987D338A9B2}">
      <dgm:prSet/>
      <dgm:spPr/>
      <dgm:t>
        <a:bodyPr/>
        <a:lstStyle/>
        <a:p>
          <a:pPr latinLnBrk="1"/>
          <a:endParaRPr lang="ko-KR" altLang="en-US"/>
        </a:p>
      </dgm:t>
    </dgm:pt>
    <dgm:pt modelId="{D458569D-126C-4415-9411-0B868FA76E11}" type="pres">
      <dgm:prSet presAssocID="{B196D2E1-DDD2-4476-AEBD-7EDCD01D8F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2D7082-EF6A-4D89-99C4-43DA892D2A65}" type="pres">
      <dgm:prSet presAssocID="{A17676FA-7251-4C3F-83F0-6FC1F14D07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8F3042-960D-46F9-BA53-E8803F72EE0F}" type="pres">
      <dgm:prSet presAssocID="{F629F668-2DF0-4C9F-B64D-EADE6C179BEB}" presName="sibTrans" presStyleCnt="0"/>
      <dgm:spPr/>
    </dgm:pt>
    <dgm:pt modelId="{D16FFD99-A53E-4FA7-92C4-66F78F234BB5}" type="pres">
      <dgm:prSet presAssocID="{021AAC53-882A-468E-A061-2A2777FEFF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D336A5-8D49-434A-A131-91F3E41C1D9B}" type="pres">
      <dgm:prSet presAssocID="{716C290E-31B4-4E60-8D48-92A116A38C6C}" presName="sibTrans" presStyleCnt="0"/>
      <dgm:spPr/>
    </dgm:pt>
    <dgm:pt modelId="{B196B413-7F33-45CA-A5F4-590D3AD4894C}" type="pres">
      <dgm:prSet presAssocID="{122736D7-8410-41F2-AE5F-A3B07C1178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68D99E-66B7-40A2-890B-7BA4BFDBF3D3}" type="pres">
      <dgm:prSet presAssocID="{F9246DD3-AA5E-4BF5-BCBB-7F78F62ED624}" presName="sibTrans" presStyleCnt="0"/>
      <dgm:spPr/>
    </dgm:pt>
    <dgm:pt modelId="{6A0402E2-116C-4454-9F88-412A0CA7EE0E}" type="pres">
      <dgm:prSet presAssocID="{6EF20DA5-9171-45DE-84F2-C883C99CCF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480D034-64C5-44BF-B0CA-2987D338A9B2}" srcId="{B196D2E1-DDD2-4476-AEBD-7EDCD01D8F44}" destId="{6EF20DA5-9171-45DE-84F2-C883C99CCFD3}" srcOrd="3" destOrd="0" parTransId="{12BC7F0D-0F64-4059-A835-338EF5D176B2}" sibTransId="{6E13DF9F-B7D2-42C9-995A-00751C4A1A9B}"/>
    <dgm:cxn modelId="{0C781F48-935E-4ECB-B651-C57D13AF58D6}" type="presOf" srcId="{021AAC53-882A-468E-A061-2A2777FEFF0D}" destId="{D16FFD99-A53E-4FA7-92C4-66F78F234BB5}" srcOrd="0" destOrd="0" presId="urn:microsoft.com/office/officeart/2005/8/layout/default"/>
    <dgm:cxn modelId="{65D365FE-AFA2-42AE-99F7-C63557A9E094}" type="presOf" srcId="{6EF20DA5-9171-45DE-84F2-C883C99CCFD3}" destId="{6A0402E2-116C-4454-9F88-412A0CA7EE0E}" srcOrd="0" destOrd="0" presId="urn:microsoft.com/office/officeart/2005/8/layout/default"/>
    <dgm:cxn modelId="{AA5EE910-493B-4932-B848-9E9C8B14201E}" type="presOf" srcId="{A17676FA-7251-4C3F-83F0-6FC1F14D0731}" destId="{922D7082-EF6A-4D89-99C4-43DA892D2A65}" srcOrd="0" destOrd="0" presId="urn:microsoft.com/office/officeart/2005/8/layout/default"/>
    <dgm:cxn modelId="{D8911DD8-C707-4DBE-A8F8-42D424996AE5}" srcId="{B196D2E1-DDD2-4476-AEBD-7EDCD01D8F44}" destId="{122736D7-8410-41F2-AE5F-A3B07C117841}" srcOrd="2" destOrd="0" parTransId="{75D0C4A2-FC7C-4D1A-BF6F-1D7D09C0E612}" sibTransId="{F9246DD3-AA5E-4BF5-BCBB-7F78F62ED624}"/>
    <dgm:cxn modelId="{DC5C6530-9DD4-443B-A4F2-5C74C22F09EC}" type="presOf" srcId="{B196D2E1-DDD2-4476-AEBD-7EDCD01D8F44}" destId="{D458569D-126C-4415-9411-0B868FA76E11}" srcOrd="0" destOrd="0" presId="urn:microsoft.com/office/officeart/2005/8/layout/default"/>
    <dgm:cxn modelId="{5F8CC01C-766B-4F62-9F8C-5F401F8808B0}" srcId="{B196D2E1-DDD2-4476-AEBD-7EDCD01D8F44}" destId="{021AAC53-882A-468E-A061-2A2777FEFF0D}" srcOrd="1" destOrd="0" parTransId="{B59C9BA5-100A-430F-9721-9B4CCEED1E27}" sibTransId="{716C290E-31B4-4E60-8D48-92A116A38C6C}"/>
    <dgm:cxn modelId="{CE2F6A99-535A-4F68-86BD-EDF9CDE6CA19}" srcId="{B196D2E1-DDD2-4476-AEBD-7EDCD01D8F44}" destId="{A17676FA-7251-4C3F-83F0-6FC1F14D0731}" srcOrd="0" destOrd="0" parTransId="{E623C090-14BF-4699-B9BF-76DFFBBA3644}" sibTransId="{F629F668-2DF0-4C9F-B64D-EADE6C179BEB}"/>
    <dgm:cxn modelId="{BED079DD-BD00-4F4C-82A7-6C50496C6FE3}" type="presOf" srcId="{122736D7-8410-41F2-AE5F-A3B07C117841}" destId="{B196B413-7F33-45CA-A5F4-590D3AD4894C}" srcOrd="0" destOrd="0" presId="urn:microsoft.com/office/officeart/2005/8/layout/default"/>
    <dgm:cxn modelId="{1A8AA66D-A96C-467B-98B9-B2CB0E25E5E0}" type="presParOf" srcId="{D458569D-126C-4415-9411-0B868FA76E11}" destId="{922D7082-EF6A-4D89-99C4-43DA892D2A65}" srcOrd="0" destOrd="0" presId="urn:microsoft.com/office/officeart/2005/8/layout/default"/>
    <dgm:cxn modelId="{C5D979AF-41BC-47A4-9A24-72F11C216E2A}" type="presParOf" srcId="{D458569D-126C-4415-9411-0B868FA76E11}" destId="{9A8F3042-960D-46F9-BA53-E8803F72EE0F}" srcOrd="1" destOrd="0" presId="urn:microsoft.com/office/officeart/2005/8/layout/default"/>
    <dgm:cxn modelId="{E35F6D99-1106-488A-9A23-EA49808D5C9C}" type="presParOf" srcId="{D458569D-126C-4415-9411-0B868FA76E11}" destId="{D16FFD99-A53E-4FA7-92C4-66F78F234BB5}" srcOrd="2" destOrd="0" presId="urn:microsoft.com/office/officeart/2005/8/layout/default"/>
    <dgm:cxn modelId="{18739D99-A197-441A-AE5B-D6546F48DE74}" type="presParOf" srcId="{D458569D-126C-4415-9411-0B868FA76E11}" destId="{08D336A5-8D49-434A-A131-91F3E41C1D9B}" srcOrd="3" destOrd="0" presId="urn:microsoft.com/office/officeart/2005/8/layout/default"/>
    <dgm:cxn modelId="{14458EB1-3DFF-4918-BF83-3C4D74BD201F}" type="presParOf" srcId="{D458569D-126C-4415-9411-0B868FA76E11}" destId="{B196B413-7F33-45CA-A5F4-590D3AD4894C}" srcOrd="4" destOrd="0" presId="urn:microsoft.com/office/officeart/2005/8/layout/default"/>
    <dgm:cxn modelId="{152E34BD-66A4-4604-AC8B-6F8BADBC8C64}" type="presParOf" srcId="{D458569D-126C-4415-9411-0B868FA76E11}" destId="{DD68D99E-66B7-40A2-890B-7BA4BFDBF3D3}" srcOrd="5" destOrd="0" presId="urn:microsoft.com/office/officeart/2005/8/layout/default"/>
    <dgm:cxn modelId="{7C80A725-58C4-4439-B8EA-C316583BD675}" type="presParOf" srcId="{D458569D-126C-4415-9411-0B868FA76E11}" destId="{6A0402E2-116C-4454-9F88-412A0CA7EE0E}" srcOrd="6" destOrd="0" presId="urn:microsoft.com/office/officeart/2005/8/layout/default"/>
  </dgm:cxnLst>
  <dgm:bg/>
  <dgm:whole/>
  <dgm:extLst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C93BB97-2625-4889-A1FC-C22732706F5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6C0BE352-3973-438F-9FEB-FD6FC6CCE46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고려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7A7A9115-4264-4287-9045-581617BE1C30}" type="parTrans" cxnId="{37AC76D6-6C9B-494D-B84E-C8AFADEE3803}">
      <dgm:prSet/>
      <dgm:spPr/>
      <dgm:t>
        <a:bodyPr/>
        <a:lstStyle/>
        <a:p>
          <a:pPr latinLnBrk="1"/>
          <a:endParaRPr lang="ko-KR" altLang="en-US"/>
        </a:p>
      </dgm:t>
    </dgm:pt>
    <dgm:pt modelId="{55B98AE1-A5DF-4FC3-ABB1-7DAD05435500}" type="sibTrans" cxnId="{37AC76D6-6C9B-494D-B84E-C8AFADEE3803}">
      <dgm:prSet/>
      <dgm:spPr/>
      <dgm:t>
        <a:bodyPr/>
        <a:lstStyle/>
        <a:p>
          <a:pPr latinLnBrk="1"/>
          <a:endParaRPr lang="ko-KR" altLang="en-US"/>
        </a:p>
      </dgm:t>
    </dgm:pt>
    <dgm:pt modelId="{52E50A42-627E-4901-8779-7374ED71653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최씨 무인 정권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B8E62888-6C21-420E-B21A-60235FA77DF4}" type="parTrans" cxnId="{E619702F-7977-4249-84E9-34567C409DA6}">
      <dgm:prSet/>
      <dgm:spPr/>
      <dgm:t>
        <a:bodyPr/>
        <a:lstStyle/>
        <a:p>
          <a:pPr latinLnBrk="1"/>
          <a:endParaRPr lang="ko-KR" altLang="en-US"/>
        </a:p>
      </dgm:t>
    </dgm:pt>
    <dgm:pt modelId="{E5863C2D-F9E6-4393-80B0-D2DF1D8E23B3}" type="sibTrans" cxnId="{E619702F-7977-4249-84E9-34567C409DA6}">
      <dgm:prSet/>
      <dgm:spPr/>
      <dgm:t>
        <a:bodyPr/>
        <a:lstStyle/>
        <a:p>
          <a:pPr latinLnBrk="1"/>
          <a:endParaRPr lang="ko-KR" altLang="en-US"/>
        </a:p>
      </dgm:t>
    </dgm:pt>
    <dgm:pt modelId="{5BB7521E-4C72-4285-A1B9-80B139EA404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왕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7317303D-8281-4F30-8CDE-98FECDD0ECDF}" type="parTrans" cxnId="{A880D702-1696-4EB9-913F-DAF625AE6D94}">
      <dgm:prSet/>
      <dgm:spPr/>
      <dgm:t>
        <a:bodyPr/>
        <a:lstStyle/>
        <a:p>
          <a:pPr latinLnBrk="1"/>
          <a:endParaRPr lang="ko-KR" altLang="en-US"/>
        </a:p>
      </dgm:t>
    </dgm:pt>
    <dgm:pt modelId="{ECCD75F1-9F35-4F64-83C2-8C93EBF17D47}" type="sibTrans" cxnId="{A880D702-1696-4EB9-913F-DAF625AE6D94}">
      <dgm:prSet/>
      <dgm:spPr/>
      <dgm:t>
        <a:bodyPr/>
        <a:lstStyle/>
        <a:p>
          <a:pPr latinLnBrk="1"/>
          <a:endParaRPr lang="ko-KR" altLang="en-US"/>
        </a:p>
      </dgm:t>
    </dgm:pt>
    <dgm:pt modelId="{FA0CCCF1-D498-4D3A-9480-972F0AF9B30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일본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868EE818-1E70-46E1-8A19-830F5EEE9D5D}" type="parTrans" cxnId="{5C2BB24A-156A-4E76-B7D2-B6B53C2320BF}">
      <dgm:prSet/>
      <dgm:spPr/>
      <dgm:t>
        <a:bodyPr/>
        <a:lstStyle/>
        <a:p>
          <a:pPr latinLnBrk="1"/>
          <a:endParaRPr lang="ko-KR" altLang="en-US"/>
        </a:p>
      </dgm:t>
    </dgm:pt>
    <dgm:pt modelId="{09625593-8C75-4682-AFD2-A6589D2C1E7E}" type="sibTrans" cxnId="{5C2BB24A-156A-4E76-B7D2-B6B53C2320BF}">
      <dgm:prSet/>
      <dgm:spPr/>
      <dgm:t>
        <a:bodyPr/>
        <a:lstStyle/>
        <a:p>
          <a:pPr latinLnBrk="1"/>
          <a:endParaRPr lang="ko-KR" altLang="en-US"/>
        </a:p>
      </dgm:t>
    </dgm:pt>
    <dgm:pt modelId="{7C6F11F2-69BF-4DFF-8698-18AD12B467E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막부 체제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5BE532B2-A2D2-4464-8685-DEBDDD9DE220}" type="parTrans" cxnId="{A060661B-07AE-4CFA-AF29-617B60F5BD18}">
      <dgm:prSet/>
      <dgm:spPr/>
      <dgm:t>
        <a:bodyPr/>
        <a:lstStyle/>
        <a:p>
          <a:pPr latinLnBrk="1"/>
          <a:endParaRPr lang="ko-KR" altLang="en-US"/>
        </a:p>
      </dgm:t>
    </dgm:pt>
    <dgm:pt modelId="{BF6B6A32-4253-4E2C-842E-D4829375CF6C}" type="sibTrans" cxnId="{A060661B-07AE-4CFA-AF29-617B60F5BD18}">
      <dgm:prSet/>
      <dgm:spPr/>
      <dgm:t>
        <a:bodyPr/>
        <a:lstStyle/>
        <a:p>
          <a:pPr latinLnBrk="1"/>
          <a:endParaRPr lang="ko-KR" altLang="en-US"/>
        </a:p>
      </dgm:t>
    </dgm:pt>
    <dgm:pt modelId="{EE072216-ADB8-4158-BACA-D414E6FD685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천황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FB79E09C-2F61-4335-B415-FDA73732C77F}" type="parTrans" cxnId="{48C1D256-5648-4247-B584-557FC8815CD8}">
      <dgm:prSet/>
      <dgm:spPr/>
      <dgm:t>
        <a:bodyPr/>
        <a:lstStyle/>
        <a:p>
          <a:pPr latinLnBrk="1"/>
          <a:endParaRPr lang="ko-KR" altLang="en-US"/>
        </a:p>
      </dgm:t>
    </dgm:pt>
    <dgm:pt modelId="{4941E79F-B450-4E5B-9560-429B5E6C8D02}" type="sibTrans" cxnId="{48C1D256-5648-4247-B584-557FC8815CD8}">
      <dgm:prSet/>
      <dgm:spPr/>
      <dgm:t>
        <a:bodyPr/>
        <a:lstStyle/>
        <a:p>
          <a:pPr latinLnBrk="1"/>
          <a:endParaRPr lang="ko-KR" altLang="en-US"/>
        </a:p>
      </dgm:t>
    </dgm:pt>
    <dgm:pt modelId="{86647467-2409-41D3-A629-D12C2865A538}" type="pres">
      <dgm:prSet presAssocID="{5C93BB97-2625-4889-A1FC-C22732706F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553729-03EF-467D-AE7B-C30A849D720A}" type="pres">
      <dgm:prSet presAssocID="{6C0BE352-3973-438F-9FEB-FD6FC6CCE462}" presName="composite" presStyleCnt="0"/>
      <dgm:spPr/>
    </dgm:pt>
    <dgm:pt modelId="{3EA2E898-1564-4AAA-8298-10D13C0D6603}" type="pres">
      <dgm:prSet presAssocID="{6C0BE352-3973-438F-9FEB-FD6FC6CCE462}" presName="parTx" presStyleLbl="alignNode1" presStyleIdx="0" presStyleCnt="2" custScaleY="84544" custLinFactNeighborX="-1" custLinFactNeighborY="8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0BBD68-0D30-4EA2-814D-0F3B937F6364}" type="pres">
      <dgm:prSet presAssocID="{6C0BE352-3973-438F-9FEB-FD6FC6CCE46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AEEE42-C379-4303-B4FA-C86BB48EFF3E}" type="pres">
      <dgm:prSet presAssocID="{55B98AE1-A5DF-4FC3-ABB1-7DAD05435500}" presName="space" presStyleCnt="0"/>
      <dgm:spPr/>
    </dgm:pt>
    <dgm:pt modelId="{615CF4EF-3F75-43A2-A52D-A8DCA4323067}" type="pres">
      <dgm:prSet presAssocID="{FA0CCCF1-D498-4D3A-9480-972F0AF9B30A}" presName="composite" presStyleCnt="0"/>
      <dgm:spPr/>
    </dgm:pt>
    <dgm:pt modelId="{5CB91C93-A5E3-4B2F-88E1-F6BA8032901A}" type="pres">
      <dgm:prSet presAssocID="{FA0CCCF1-D498-4D3A-9480-972F0AF9B30A}" presName="parTx" presStyleLbl="alignNode1" presStyleIdx="1" presStyleCnt="2" custLinFactNeighborX="-312" custLinFactNeighborY="18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998098-99AA-4EFA-8FDA-A6FDE5CDE78E}" type="pres">
      <dgm:prSet presAssocID="{FA0CCCF1-D498-4D3A-9480-972F0AF9B30A}" presName="desTx" presStyleLbl="alignAccFollowNode1" presStyleIdx="1" presStyleCnt="2" custScaleY="95812" custLinFactNeighborX="-312" custLinFactNeighborY="-68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587584A-35A4-442C-A178-8DC52401F071}" type="presOf" srcId="{5BB7521E-4C72-4285-A1B9-80B139EA4041}" destId="{980BBD68-0D30-4EA2-814D-0F3B937F6364}" srcOrd="0" destOrd="1" presId="urn:microsoft.com/office/officeart/2005/8/layout/hList1"/>
    <dgm:cxn modelId="{65E25AAA-FD4F-41B1-8EC7-712FBB1F95EF}" type="presOf" srcId="{5C93BB97-2625-4889-A1FC-C22732706F50}" destId="{86647467-2409-41D3-A629-D12C2865A538}" srcOrd="0" destOrd="0" presId="urn:microsoft.com/office/officeart/2005/8/layout/hList1"/>
    <dgm:cxn modelId="{6B4C87EB-368F-4C42-B777-5953C9719255}" type="presOf" srcId="{6C0BE352-3973-438F-9FEB-FD6FC6CCE462}" destId="{3EA2E898-1564-4AAA-8298-10D13C0D6603}" srcOrd="0" destOrd="0" presId="urn:microsoft.com/office/officeart/2005/8/layout/hList1"/>
    <dgm:cxn modelId="{48C1D256-5648-4247-B584-557FC8815CD8}" srcId="{FA0CCCF1-D498-4D3A-9480-972F0AF9B30A}" destId="{EE072216-ADB8-4158-BACA-D414E6FD6851}" srcOrd="1" destOrd="0" parTransId="{FB79E09C-2F61-4335-B415-FDA73732C77F}" sibTransId="{4941E79F-B450-4E5B-9560-429B5E6C8D02}"/>
    <dgm:cxn modelId="{5C2BB24A-156A-4E76-B7D2-B6B53C2320BF}" srcId="{5C93BB97-2625-4889-A1FC-C22732706F50}" destId="{FA0CCCF1-D498-4D3A-9480-972F0AF9B30A}" srcOrd="1" destOrd="0" parTransId="{868EE818-1E70-46E1-8A19-830F5EEE9D5D}" sibTransId="{09625593-8C75-4682-AFD2-A6589D2C1E7E}"/>
    <dgm:cxn modelId="{516FE4A2-F38F-4AAD-9BDC-5E3AB63FA0CF}" type="presOf" srcId="{52E50A42-627E-4901-8779-7374ED716534}" destId="{980BBD68-0D30-4EA2-814D-0F3B937F6364}" srcOrd="0" destOrd="0" presId="urn:microsoft.com/office/officeart/2005/8/layout/hList1"/>
    <dgm:cxn modelId="{A880D702-1696-4EB9-913F-DAF625AE6D94}" srcId="{6C0BE352-3973-438F-9FEB-FD6FC6CCE462}" destId="{5BB7521E-4C72-4285-A1B9-80B139EA4041}" srcOrd="1" destOrd="0" parTransId="{7317303D-8281-4F30-8CDE-98FECDD0ECDF}" sibTransId="{ECCD75F1-9F35-4F64-83C2-8C93EBF17D47}"/>
    <dgm:cxn modelId="{E619702F-7977-4249-84E9-34567C409DA6}" srcId="{6C0BE352-3973-438F-9FEB-FD6FC6CCE462}" destId="{52E50A42-627E-4901-8779-7374ED716534}" srcOrd="0" destOrd="0" parTransId="{B8E62888-6C21-420E-B21A-60235FA77DF4}" sibTransId="{E5863C2D-F9E6-4393-80B0-D2DF1D8E23B3}"/>
    <dgm:cxn modelId="{37AC76D6-6C9B-494D-B84E-C8AFADEE3803}" srcId="{5C93BB97-2625-4889-A1FC-C22732706F50}" destId="{6C0BE352-3973-438F-9FEB-FD6FC6CCE462}" srcOrd="0" destOrd="0" parTransId="{7A7A9115-4264-4287-9045-581617BE1C30}" sibTransId="{55B98AE1-A5DF-4FC3-ABB1-7DAD05435500}"/>
    <dgm:cxn modelId="{14E90DC1-C61E-4508-B789-26D922CE54FF}" type="presOf" srcId="{FA0CCCF1-D498-4D3A-9480-972F0AF9B30A}" destId="{5CB91C93-A5E3-4B2F-88E1-F6BA8032901A}" srcOrd="0" destOrd="0" presId="urn:microsoft.com/office/officeart/2005/8/layout/hList1"/>
    <dgm:cxn modelId="{F767EF91-840C-40E4-B055-D74A4B5529EF}" type="presOf" srcId="{7C6F11F2-69BF-4DFF-8698-18AD12B467E3}" destId="{86998098-99AA-4EFA-8FDA-A6FDE5CDE78E}" srcOrd="0" destOrd="0" presId="urn:microsoft.com/office/officeart/2005/8/layout/hList1"/>
    <dgm:cxn modelId="{A060661B-07AE-4CFA-AF29-617B60F5BD18}" srcId="{FA0CCCF1-D498-4D3A-9480-972F0AF9B30A}" destId="{7C6F11F2-69BF-4DFF-8698-18AD12B467E3}" srcOrd="0" destOrd="0" parTransId="{5BE532B2-A2D2-4464-8685-DEBDDD9DE220}" sibTransId="{BF6B6A32-4253-4E2C-842E-D4829375CF6C}"/>
    <dgm:cxn modelId="{08A722F7-D04B-4C2E-9D63-613AC1EA3E9A}" type="presOf" srcId="{EE072216-ADB8-4158-BACA-D414E6FD6851}" destId="{86998098-99AA-4EFA-8FDA-A6FDE5CDE78E}" srcOrd="0" destOrd="1" presId="urn:microsoft.com/office/officeart/2005/8/layout/hList1"/>
    <dgm:cxn modelId="{60F55CBF-B8CE-4657-9598-D7925609F8D0}" type="presParOf" srcId="{86647467-2409-41D3-A629-D12C2865A538}" destId="{99553729-03EF-467D-AE7B-C30A849D720A}" srcOrd="0" destOrd="0" presId="urn:microsoft.com/office/officeart/2005/8/layout/hList1"/>
    <dgm:cxn modelId="{A3EE3964-90F0-4262-8B15-DBD4AA72367F}" type="presParOf" srcId="{99553729-03EF-467D-AE7B-C30A849D720A}" destId="{3EA2E898-1564-4AAA-8298-10D13C0D6603}" srcOrd="0" destOrd="0" presId="urn:microsoft.com/office/officeart/2005/8/layout/hList1"/>
    <dgm:cxn modelId="{98E8BDE3-24DA-44FB-BB03-A33691EC6390}" type="presParOf" srcId="{99553729-03EF-467D-AE7B-C30A849D720A}" destId="{980BBD68-0D30-4EA2-814D-0F3B937F6364}" srcOrd="1" destOrd="0" presId="urn:microsoft.com/office/officeart/2005/8/layout/hList1"/>
    <dgm:cxn modelId="{0446F377-EF29-4C98-9595-199E7C726330}" type="presParOf" srcId="{86647467-2409-41D3-A629-D12C2865A538}" destId="{8EAEEE42-C379-4303-B4FA-C86BB48EFF3E}" srcOrd="1" destOrd="0" presId="urn:microsoft.com/office/officeart/2005/8/layout/hList1"/>
    <dgm:cxn modelId="{D0479A89-064F-42BD-AC16-C5C4371D16A7}" type="presParOf" srcId="{86647467-2409-41D3-A629-D12C2865A538}" destId="{615CF4EF-3F75-43A2-A52D-A8DCA4323067}" srcOrd="2" destOrd="0" presId="urn:microsoft.com/office/officeart/2005/8/layout/hList1"/>
    <dgm:cxn modelId="{88FD5FCD-058F-47D0-B886-9C6838F08E1A}" type="presParOf" srcId="{615CF4EF-3F75-43A2-A52D-A8DCA4323067}" destId="{5CB91C93-A5E3-4B2F-88E1-F6BA8032901A}" srcOrd="0" destOrd="0" presId="urn:microsoft.com/office/officeart/2005/8/layout/hList1"/>
    <dgm:cxn modelId="{27A8FCB8-A77C-4387-BC19-7B6B3D974981}" type="presParOf" srcId="{615CF4EF-3F75-43A2-A52D-A8DCA4323067}" destId="{86998098-99AA-4EFA-8FDA-A6FDE5CDE78E}" srcOrd="1" destOrd="0" presId="urn:microsoft.com/office/officeart/2005/8/layout/hList1"/>
  </dgm:cxnLst>
  <dgm:bg/>
  <dgm:whole/>
  <dgm:extLst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37F82AE-3A65-4C41-819F-EAB9A420C46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DDFB16D-0F51-495E-8A9A-33122775144C}">
      <dgm:prSet phldrT="[텍스트]"/>
      <dgm:spPr/>
      <dgm:t>
        <a:bodyPr/>
        <a:lstStyle/>
        <a:p>
          <a:pPr algn="ctr" latinLnBrk="1"/>
          <a:r>
            <a:rPr lang="en-US" dirty="0" err="1" smtClean="0">
              <a:latin typeface="HY강B" pitchFamily="18" charset="-127"/>
              <a:ea typeface="HY강B" pitchFamily="18" charset="-127"/>
            </a:rPr>
            <a:t>무력으로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정권을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잡은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두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나라의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권력자들은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자신이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스스로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왕이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되지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않고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,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왕을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허수아비로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세우고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2인자의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자리에서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실질적인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지배권을</a:t>
          </a:r>
          <a:r>
            <a:rPr lang="en-US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dirty="0" err="1" smtClean="0">
              <a:latin typeface="HY강B" pitchFamily="18" charset="-127"/>
              <a:ea typeface="HY강B" pitchFamily="18" charset="-127"/>
            </a:rPr>
            <a:t>행사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D3B01E78-830A-4A49-956A-73324C212556}" type="parTrans" cxnId="{5D6C7DE1-9CB8-4B1E-819A-495E3FA8C3AD}">
      <dgm:prSet/>
      <dgm:spPr/>
      <dgm:t>
        <a:bodyPr/>
        <a:lstStyle/>
        <a:p>
          <a:pPr latinLnBrk="1"/>
          <a:endParaRPr lang="ko-KR" altLang="en-US"/>
        </a:p>
      </dgm:t>
    </dgm:pt>
    <dgm:pt modelId="{49312DE4-DD36-4D5E-B702-1948ECAD95B4}" type="sibTrans" cxnId="{5D6C7DE1-9CB8-4B1E-819A-495E3FA8C3AD}">
      <dgm:prSet/>
      <dgm:spPr/>
      <dgm:t>
        <a:bodyPr/>
        <a:lstStyle/>
        <a:p>
          <a:pPr latinLnBrk="1"/>
          <a:endParaRPr lang="ko-KR" altLang="en-US"/>
        </a:p>
      </dgm:t>
    </dgm:pt>
    <dgm:pt modelId="{429F8015-6B43-45A0-B4CD-E1196F8ADB96}">
      <dgm:prSet phldrT="[텍스트]"/>
      <dgm:spPr/>
      <dgm:t>
        <a:bodyPr/>
        <a:lstStyle/>
        <a:p>
          <a:pPr algn="ctr"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힘없는 국왕이지만 그의 존재를 완전히 무시해버리기에는 아직 고려왕조의 존속을 지지하는 기득권 세력이 많았기 때문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8E57E8DF-8ED7-435C-B547-3CB1BB40B99E}" type="parTrans" cxnId="{6AB3A81C-4F6E-433E-9F7C-9BD90A6533F4}">
      <dgm:prSet/>
      <dgm:spPr/>
      <dgm:t>
        <a:bodyPr/>
        <a:lstStyle/>
        <a:p>
          <a:pPr latinLnBrk="1"/>
          <a:endParaRPr lang="ko-KR" altLang="en-US"/>
        </a:p>
      </dgm:t>
    </dgm:pt>
    <dgm:pt modelId="{857AE98F-BC8A-4CAD-9BF9-0E00BD78A20E}" type="sibTrans" cxnId="{6AB3A81C-4F6E-433E-9F7C-9BD90A6533F4}">
      <dgm:prSet/>
      <dgm:spPr/>
      <dgm:t>
        <a:bodyPr/>
        <a:lstStyle/>
        <a:p>
          <a:pPr latinLnBrk="1"/>
          <a:endParaRPr lang="ko-KR" altLang="en-US"/>
        </a:p>
      </dgm:t>
    </dgm:pt>
    <dgm:pt modelId="{3804999A-5F00-4AEE-BEAE-6407F0F62FD9}">
      <dgm:prSet phldrT="[텍스트]"/>
      <dgm:spPr/>
      <dgm:t>
        <a:bodyPr/>
        <a:lstStyle/>
        <a:p>
          <a:pPr algn="ctr"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일본은 원의 침략으로부터 체제를 지켜냈지만 고려는 긴 항전 끝에 원에 항복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원의 침략을 막아낸 일본은 비록 </a:t>
          </a:r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가마쿠라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막부가 쓰러지긴 했지만 지배층인 무사 계급이 그대로 이어질 수 있었음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F462AFD9-F325-4713-8C9E-069519347F40}" type="parTrans" cxnId="{5A6FBDE5-6E0D-484A-AC19-08BFC7A9ABBB}">
      <dgm:prSet/>
      <dgm:spPr/>
      <dgm:t>
        <a:bodyPr/>
        <a:lstStyle/>
        <a:p>
          <a:pPr latinLnBrk="1"/>
          <a:endParaRPr lang="ko-KR" altLang="en-US"/>
        </a:p>
      </dgm:t>
    </dgm:pt>
    <dgm:pt modelId="{E857839D-CAA7-40F1-8CF1-FF34136075F1}" type="sibTrans" cxnId="{5A6FBDE5-6E0D-484A-AC19-08BFC7A9ABBB}">
      <dgm:prSet/>
      <dgm:spPr/>
      <dgm:t>
        <a:bodyPr/>
        <a:lstStyle/>
        <a:p>
          <a:pPr latinLnBrk="1"/>
          <a:endParaRPr lang="ko-KR" altLang="en-US"/>
        </a:p>
      </dgm:t>
    </dgm:pt>
    <dgm:pt modelId="{EB50070C-6A08-461D-A4CE-B01AF777AD6D}" type="pres">
      <dgm:prSet presAssocID="{237F82AE-3A65-4C41-819F-EAB9A420C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6476A9-F676-4271-9C79-C33A3BAA67B5}" type="pres">
      <dgm:prSet presAssocID="{BDDFB16D-0F51-495E-8A9A-3312277514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1AAEE3-DE60-4461-8197-27EF69C27CDA}" type="pres">
      <dgm:prSet presAssocID="{49312DE4-DD36-4D5E-B702-1948ECAD95B4}" presName="spacer" presStyleCnt="0"/>
      <dgm:spPr/>
    </dgm:pt>
    <dgm:pt modelId="{2BFED3B6-615C-4F30-AFD8-0D9D38678009}" type="pres">
      <dgm:prSet presAssocID="{429F8015-6B43-45A0-B4CD-E1196F8ADB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24DC52-2FA5-4285-95A8-37BC11CFFDC4}" type="pres">
      <dgm:prSet presAssocID="{857AE98F-BC8A-4CAD-9BF9-0E00BD78A20E}" presName="spacer" presStyleCnt="0"/>
      <dgm:spPr/>
    </dgm:pt>
    <dgm:pt modelId="{D32902FF-AC29-4D90-AEE1-599F0D48C17A}" type="pres">
      <dgm:prSet presAssocID="{3804999A-5F00-4AEE-BEAE-6407F0F62F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008E934-492A-414D-9458-B6D260B76915}" type="presOf" srcId="{BDDFB16D-0F51-495E-8A9A-33122775144C}" destId="{3B6476A9-F676-4271-9C79-C33A3BAA67B5}" srcOrd="0" destOrd="0" presId="urn:microsoft.com/office/officeart/2005/8/layout/vList2"/>
    <dgm:cxn modelId="{D4D31B4B-B441-45E2-8D34-C60CB4776C00}" type="presOf" srcId="{429F8015-6B43-45A0-B4CD-E1196F8ADB96}" destId="{2BFED3B6-615C-4F30-AFD8-0D9D38678009}" srcOrd="0" destOrd="0" presId="urn:microsoft.com/office/officeart/2005/8/layout/vList2"/>
    <dgm:cxn modelId="{3D739700-9925-4A18-AC69-59CEFB723079}" type="presOf" srcId="{237F82AE-3A65-4C41-819F-EAB9A420C469}" destId="{EB50070C-6A08-461D-A4CE-B01AF777AD6D}" srcOrd="0" destOrd="0" presId="urn:microsoft.com/office/officeart/2005/8/layout/vList2"/>
    <dgm:cxn modelId="{5D6C7DE1-9CB8-4B1E-819A-495E3FA8C3AD}" srcId="{237F82AE-3A65-4C41-819F-EAB9A420C469}" destId="{BDDFB16D-0F51-495E-8A9A-33122775144C}" srcOrd="0" destOrd="0" parTransId="{D3B01E78-830A-4A49-956A-73324C212556}" sibTransId="{49312DE4-DD36-4D5E-B702-1948ECAD95B4}"/>
    <dgm:cxn modelId="{6AB3A81C-4F6E-433E-9F7C-9BD90A6533F4}" srcId="{237F82AE-3A65-4C41-819F-EAB9A420C469}" destId="{429F8015-6B43-45A0-B4CD-E1196F8ADB96}" srcOrd="1" destOrd="0" parTransId="{8E57E8DF-8ED7-435C-B547-3CB1BB40B99E}" sibTransId="{857AE98F-BC8A-4CAD-9BF9-0E00BD78A20E}"/>
    <dgm:cxn modelId="{5A6FBDE5-6E0D-484A-AC19-08BFC7A9ABBB}" srcId="{237F82AE-3A65-4C41-819F-EAB9A420C469}" destId="{3804999A-5F00-4AEE-BEAE-6407F0F62FD9}" srcOrd="2" destOrd="0" parTransId="{F462AFD9-F325-4713-8C9E-069519347F40}" sibTransId="{E857839D-CAA7-40F1-8CF1-FF34136075F1}"/>
    <dgm:cxn modelId="{2FC2D614-8C07-4260-BD57-86F7D7AD37CF}" type="presOf" srcId="{3804999A-5F00-4AEE-BEAE-6407F0F62FD9}" destId="{D32902FF-AC29-4D90-AEE1-599F0D48C17A}" srcOrd="0" destOrd="0" presId="urn:microsoft.com/office/officeart/2005/8/layout/vList2"/>
    <dgm:cxn modelId="{D8C492CD-BF6B-4012-B186-37B604BE40A2}" type="presParOf" srcId="{EB50070C-6A08-461D-A4CE-B01AF777AD6D}" destId="{3B6476A9-F676-4271-9C79-C33A3BAA67B5}" srcOrd="0" destOrd="0" presId="urn:microsoft.com/office/officeart/2005/8/layout/vList2"/>
    <dgm:cxn modelId="{729CF575-A651-46FD-98C2-AB4833F5A907}" type="presParOf" srcId="{EB50070C-6A08-461D-A4CE-B01AF777AD6D}" destId="{711AAEE3-DE60-4461-8197-27EF69C27CDA}" srcOrd="1" destOrd="0" presId="urn:microsoft.com/office/officeart/2005/8/layout/vList2"/>
    <dgm:cxn modelId="{3C50EF59-0D56-473C-84C3-871A66ADC094}" type="presParOf" srcId="{EB50070C-6A08-461D-A4CE-B01AF777AD6D}" destId="{2BFED3B6-615C-4F30-AFD8-0D9D38678009}" srcOrd="2" destOrd="0" presId="urn:microsoft.com/office/officeart/2005/8/layout/vList2"/>
    <dgm:cxn modelId="{E3FF335A-D908-4B49-8AE0-11A906E726FF}" type="presParOf" srcId="{EB50070C-6A08-461D-A4CE-B01AF777AD6D}" destId="{E824DC52-2FA5-4285-95A8-37BC11CFFDC4}" srcOrd="3" destOrd="0" presId="urn:microsoft.com/office/officeart/2005/8/layout/vList2"/>
    <dgm:cxn modelId="{0A631688-193F-4F77-831B-3E7CA4EACB24}" type="presParOf" srcId="{EB50070C-6A08-461D-A4CE-B01AF777AD6D}" destId="{D32902FF-AC29-4D90-AEE1-599F0D48C17A}" srcOrd="4" destOrd="0" presId="urn:microsoft.com/office/officeart/2005/8/layout/vList2"/>
  </dgm:cxnLst>
  <dgm:bg/>
  <dgm:whole/>
  <dgm:extLst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F914BA-00C5-40E3-86E7-D82C8BF0F3C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7244FB97-512D-45CF-B8A5-FBE167C5BEB7}">
      <dgm:prSet phldrT="[텍스트]" custT="1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무사들은 점차 실력을 인정받아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천황가에서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탈락되어 지방으로 내려온 방계 후손을 중심으로 강력한 세력을 형성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 </a:t>
          </a:r>
        </a:p>
        <a:p>
          <a:pPr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65491161-2665-4B55-9242-61CCB18B1347}" type="parTrans" cxnId="{5FAAFCA0-B7D3-4F13-942D-8E7D34F12D5D}">
      <dgm:prSet/>
      <dgm:spPr/>
      <dgm:t>
        <a:bodyPr/>
        <a:lstStyle/>
        <a:p>
          <a:pPr latinLnBrk="1"/>
          <a:endParaRPr lang="ko-KR" altLang="en-US"/>
        </a:p>
      </dgm:t>
    </dgm:pt>
    <dgm:pt modelId="{64D7B4C9-8470-4621-A8E2-F6830B522CCB}" type="sibTrans" cxnId="{5FAAFCA0-B7D3-4F13-942D-8E7D34F12D5D}">
      <dgm:prSet/>
      <dgm:spPr/>
      <dgm:t>
        <a:bodyPr/>
        <a:lstStyle/>
        <a:p>
          <a:pPr latinLnBrk="1"/>
          <a:endParaRPr lang="ko-KR" altLang="en-US"/>
        </a:p>
      </dgm:t>
    </dgm:pt>
    <dgm:pt modelId="{2DB5B8CF-4286-4759-8D1F-83A6DAA4EF0D}">
      <dgm:prSet custT="1"/>
      <dgm:spPr/>
      <dgm:t>
        <a:bodyPr/>
        <a:lstStyle/>
        <a:p>
          <a:pPr latinLnBrk="1"/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이들은 무예 훈련을 통해 점차 전업 무사가 되었고 전투를 위해 집단을 형성</a:t>
          </a:r>
          <a:r>
            <a:rPr lang="en-US" altLang="ko-KR" sz="2800" dirty="0" smtClean="0"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800" dirty="0" err="1" smtClean="0">
              <a:latin typeface="HY강B" pitchFamily="18" charset="-127"/>
              <a:ea typeface="HY강B" pitchFamily="18" charset="-127"/>
            </a:rPr>
            <a:t>무사단으로</a:t>
          </a:r>
          <a:r>
            <a:rPr lang="ko-KR" altLang="en-US" sz="2800" dirty="0" smtClean="0">
              <a:latin typeface="HY강B" pitchFamily="18" charset="-127"/>
              <a:ea typeface="HY강B" pitchFamily="18" charset="-127"/>
            </a:rPr>
            <a:t> 성장</a:t>
          </a:r>
          <a:endParaRPr lang="ko-KR" altLang="en-US" sz="2800" dirty="0">
            <a:latin typeface="HY강B" pitchFamily="18" charset="-127"/>
            <a:ea typeface="HY강B" pitchFamily="18" charset="-127"/>
          </a:endParaRPr>
        </a:p>
      </dgm:t>
    </dgm:pt>
    <dgm:pt modelId="{D6A0B349-1544-4B36-A1D8-61B8E501C137}" type="parTrans" cxnId="{82039AF3-9317-499A-BDFC-D986EBE3AE8A}">
      <dgm:prSet/>
      <dgm:spPr/>
      <dgm:t>
        <a:bodyPr/>
        <a:lstStyle/>
        <a:p>
          <a:pPr latinLnBrk="1"/>
          <a:endParaRPr lang="ko-KR" altLang="en-US"/>
        </a:p>
      </dgm:t>
    </dgm:pt>
    <dgm:pt modelId="{7E111BE1-E9B7-4886-AA2D-FF5B22624BD2}" type="sibTrans" cxnId="{82039AF3-9317-499A-BDFC-D986EBE3AE8A}">
      <dgm:prSet/>
      <dgm:spPr/>
      <dgm:t>
        <a:bodyPr/>
        <a:lstStyle/>
        <a:p>
          <a:pPr latinLnBrk="1"/>
          <a:endParaRPr lang="ko-KR" altLang="en-US"/>
        </a:p>
      </dgm:t>
    </dgm:pt>
    <dgm:pt modelId="{FE12E1F6-38A1-4B4B-B226-2D1DDA1F4756}" type="pres">
      <dgm:prSet presAssocID="{52F914BA-00C5-40E3-86E7-D82C8BF0F3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12D83E-DD4F-4415-B573-45D2BC68BBFC}" type="pres">
      <dgm:prSet presAssocID="{52F914BA-00C5-40E3-86E7-D82C8BF0F3C5}" presName="dummyMaxCanvas" presStyleCnt="0">
        <dgm:presLayoutVars/>
      </dgm:prSet>
      <dgm:spPr/>
    </dgm:pt>
    <dgm:pt modelId="{94250EA2-1159-4490-A7FC-73AF476E1658}" type="pres">
      <dgm:prSet presAssocID="{52F914BA-00C5-40E3-86E7-D82C8BF0F3C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6A2FBA-E52F-4793-A13B-92F90BCF4103}" type="pres">
      <dgm:prSet presAssocID="{52F914BA-00C5-40E3-86E7-D82C8BF0F3C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5B884A-329D-4059-A7D0-E60D25020D8F}" type="pres">
      <dgm:prSet presAssocID="{52F914BA-00C5-40E3-86E7-D82C8BF0F3C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25CF2-981C-4A19-BCFF-671CB0A06D5F}" type="pres">
      <dgm:prSet presAssocID="{52F914BA-00C5-40E3-86E7-D82C8BF0F3C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92528B-4B25-4089-AD16-BA0725E0D8EF}" type="pres">
      <dgm:prSet presAssocID="{52F914BA-00C5-40E3-86E7-D82C8BF0F3C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0C2FDF8-BDEE-4F0D-A889-F161BA248966}" type="presOf" srcId="{7244FB97-512D-45CF-B8A5-FBE167C5BEB7}" destId="{7DD25CF2-981C-4A19-BCFF-671CB0A06D5F}" srcOrd="1" destOrd="0" presId="urn:microsoft.com/office/officeart/2005/8/layout/vProcess5"/>
    <dgm:cxn modelId="{EDC80EB9-4549-4EC3-BEFC-7FE0FB388E0D}" type="presOf" srcId="{2DB5B8CF-4286-4759-8D1F-83A6DAA4EF0D}" destId="{596A2FBA-E52F-4793-A13B-92F90BCF4103}" srcOrd="0" destOrd="0" presId="urn:microsoft.com/office/officeart/2005/8/layout/vProcess5"/>
    <dgm:cxn modelId="{82039AF3-9317-499A-BDFC-D986EBE3AE8A}" srcId="{52F914BA-00C5-40E3-86E7-D82C8BF0F3C5}" destId="{2DB5B8CF-4286-4759-8D1F-83A6DAA4EF0D}" srcOrd="1" destOrd="0" parTransId="{D6A0B349-1544-4B36-A1D8-61B8E501C137}" sibTransId="{7E111BE1-E9B7-4886-AA2D-FF5B22624BD2}"/>
    <dgm:cxn modelId="{82F62C45-4CBE-42C8-9B35-A8019F35412F}" type="presOf" srcId="{64D7B4C9-8470-4621-A8E2-F6830B522CCB}" destId="{DC5B884A-329D-4059-A7D0-E60D25020D8F}" srcOrd="0" destOrd="0" presId="urn:microsoft.com/office/officeart/2005/8/layout/vProcess5"/>
    <dgm:cxn modelId="{6DFB51D1-21AE-439A-B778-FBB2D97EE915}" type="presOf" srcId="{2DB5B8CF-4286-4759-8D1F-83A6DAA4EF0D}" destId="{3792528B-4B25-4089-AD16-BA0725E0D8EF}" srcOrd="1" destOrd="0" presId="urn:microsoft.com/office/officeart/2005/8/layout/vProcess5"/>
    <dgm:cxn modelId="{5FAAFCA0-B7D3-4F13-942D-8E7D34F12D5D}" srcId="{52F914BA-00C5-40E3-86E7-D82C8BF0F3C5}" destId="{7244FB97-512D-45CF-B8A5-FBE167C5BEB7}" srcOrd="0" destOrd="0" parTransId="{65491161-2665-4B55-9242-61CCB18B1347}" sibTransId="{64D7B4C9-8470-4621-A8E2-F6830B522CCB}"/>
    <dgm:cxn modelId="{D6ABCF84-37B0-46B4-8C4E-173F8817BF75}" type="presOf" srcId="{52F914BA-00C5-40E3-86E7-D82C8BF0F3C5}" destId="{FE12E1F6-38A1-4B4B-B226-2D1DDA1F4756}" srcOrd="0" destOrd="0" presId="urn:microsoft.com/office/officeart/2005/8/layout/vProcess5"/>
    <dgm:cxn modelId="{D89807FB-B89B-4259-AF4B-34F1DAD80BB3}" type="presOf" srcId="{7244FB97-512D-45CF-B8A5-FBE167C5BEB7}" destId="{94250EA2-1159-4490-A7FC-73AF476E1658}" srcOrd="0" destOrd="0" presId="urn:microsoft.com/office/officeart/2005/8/layout/vProcess5"/>
    <dgm:cxn modelId="{4B230660-06DE-4845-9B85-78156667FEE7}" type="presParOf" srcId="{FE12E1F6-38A1-4B4B-B226-2D1DDA1F4756}" destId="{9D12D83E-DD4F-4415-B573-45D2BC68BBFC}" srcOrd="0" destOrd="0" presId="urn:microsoft.com/office/officeart/2005/8/layout/vProcess5"/>
    <dgm:cxn modelId="{703A86D9-B0E1-4265-95F8-3322C6C3B3C8}" type="presParOf" srcId="{FE12E1F6-38A1-4B4B-B226-2D1DDA1F4756}" destId="{94250EA2-1159-4490-A7FC-73AF476E1658}" srcOrd="1" destOrd="0" presId="urn:microsoft.com/office/officeart/2005/8/layout/vProcess5"/>
    <dgm:cxn modelId="{98B61DC2-2008-4B70-964F-172290C323EE}" type="presParOf" srcId="{FE12E1F6-38A1-4B4B-B226-2D1DDA1F4756}" destId="{596A2FBA-E52F-4793-A13B-92F90BCF4103}" srcOrd="2" destOrd="0" presId="urn:microsoft.com/office/officeart/2005/8/layout/vProcess5"/>
    <dgm:cxn modelId="{6FE949CB-3042-4C1E-916D-B2B17BEE46A8}" type="presParOf" srcId="{FE12E1F6-38A1-4B4B-B226-2D1DDA1F4756}" destId="{DC5B884A-329D-4059-A7D0-E60D25020D8F}" srcOrd="3" destOrd="0" presId="urn:microsoft.com/office/officeart/2005/8/layout/vProcess5"/>
    <dgm:cxn modelId="{F8AD8789-238A-4679-80B8-09EF3D388798}" type="presParOf" srcId="{FE12E1F6-38A1-4B4B-B226-2D1DDA1F4756}" destId="{7DD25CF2-981C-4A19-BCFF-671CB0A06D5F}" srcOrd="4" destOrd="0" presId="urn:microsoft.com/office/officeart/2005/8/layout/vProcess5"/>
    <dgm:cxn modelId="{75D5A13C-0314-4AB1-9D0E-18577A01D18C}" type="presParOf" srcId="{FE12E1F6-38A1-4B4B-B226-2D1DDA1F4756}" destId="{3792528B-4B25-4089-AD16-BA0725E0D8EF}" srcOrd="5" destOrd="0" presId="urn:microsoft.com/office/officeart/2005/8/layout/vProcess5"/>
  </dgm:cxnLst>
  <dgm:bg/>
  <dgm:whole/>
  <dgm:extLst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CB07BB-532A-4522-91F8-E1E612F831B9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pPr latinLnBrk="1"/>
          <a:endParaRPr lang="ko-KR" altLang="en-US"/>
        </a:p>
      </dgm:t>
    </dgm:pt>
    <dgm:pt modelId="{B7030F98-32EE-4E04-866E-A387F54D1859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고케닌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0109965A-FA69-43A1-8DE3-1181ABB1F6E4}" type="parTrans" cxnId="{F1AA194F-C803-4D1C-B552-8CFD80584351}">
      <dgm:prSet/>
      <dgm:spPr/>
      <dgm:t>
        <a:bodyPr/>
        <a:lstStyle/>
        <a:p>
          <a:pPr latinLnBrk="1"/>
          <a:endParaRPr lang="ko-KR" altLang="en-US"/>
        </a:p>
      </dgm:t>
    </dgm:pt>
    <dgm:pt modelId="{C2083C6E-2EE0-4D5A-86CD-B9888F18FB76}" type="sibTrans" cxnId="{F1AA194F-C803-4D1C-B552-8CFD80584351}">
      <dgm:prSet/>
      <dgm:spPr/>
      <dgm:t>
        <a:bodyPr/>
        <a:lstStyle/>
        <a:p>
          <a:pPr latinLnBrk="1"/>
          <a:endParaRPr lang="ko-KR" altLang="en-US"/>
        </a:p>
      </dgm:t>
    </dgm:pt>
    <dgm:pt modelId="{28D4C362-BE3A-42F0-9D95-8AED581A6ED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거병 이후 자신의 휘하로 결집해 주종관계를 맺은 무사들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CF10DA98-33A1-4ABF-A904-CEC6FC098C99}" type="parTrans" cxnId="{21EFACF1-62A3-4F58-A5BE-016EEC4A43E0}">
      <dgm:prSet/>
      <dgm:spPr/>
      <dgm:t>
        <a:bodyPr/>
        <a:lstStyle/>
        <a:p>
          <a:pPr latinLnBrk="1"/>
          <a:endParaRPr lang="ko-KR" altLang="en-US"/>
        </a:p>
      </dgm:t>
    </dgm:pt>
    <dgm:pt modelId="{D6D542DD-8146-40DC-BE33-68FC6571FE5F}" type="sibTrans" cxnId="{21EFACF1-62A3-4F58-A5BE-016EEC4A43E0}">
      <dgm:prSet/>
      <dgm:spPr/>
      <dgm:t>
        <a:bodyPr/>
        <a:lstStyle/>
        <a:p>
          <a:pPr latinLnBrk="1"/>
          <a:endParaRPr lang="ko-KR" altLang="en-US"/>
        </a:p>
      </dgm:t>
    </dgm:pt>
    <dgm:pt modelId="{C8B7BFAE-E477-4FFB-95A0-3F628CECE592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HY강B" pitchFamily="18" charset="-127"/>
              <a:ea typeface="HY강B" pitchFamily="18" charset="-127"/>
            </a:rPr>
            <a:t>가마쿠라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 막부를 지탱하는 핵심세력</a:t>
          </a:r>
          <a:endParaRPr lang="en-US" altLang="ko-KR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이들에 의해 사실상 막부는 통솔되고 움직임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18C207A7-D4C6-467A-8D7A-9A34B7C0DD46}" type="parTrans" cxnId="{3A1B2B8A-8AA9-4870-AF3D-5A80FFDE9A7B}">
      <dgm:prSet/>
      <dgm:spPr/>
      <dgm:t>
        <a:bodyPr/>
        <a:lstStyle/>
        <a:p>
          <a:pPr latinLnBrk="1"/>
          <a:endParaRPr lang="ko-KR" altLang="en-US"/>
        </a:p>
      </dgm:t>
    </dgm:pt>
    <dgm:pt modelId="{8CA31E8B-7273-4A17-952C-6824810B6E65}" type="sibTrans" cxnId="{3A1B2B8A-8AA9-4870-AF3D-5A80FFDE9A7B}">
      <dgm:prSet/>
      <dgm:spPr/>
      <dgm:t>
        <a:bodyPr/>
        <a:lstStyle/>
        <a:p>
          <a:pPr latinLnBrk="1"/>
          <a:endParaRPr lang="ko-KR" altLang="en-US"/>
        </a:p>
      </dgm:t>
    </dgm:pt>
    <dgm:pt modelId="{D2613739-7218-4B59-83C0-81F7E3641EF1}" type="pres">
      <dgm:prSet presAssocID="{8DCB07BB-532A-4522-91F8-E1E612F831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DE69AB-2FFE-403F-95B7-C55E8EAE5A21}" type="pres">
      <dgm:prSet presAssocID="{B7030F98-32EE-4E04-866E-A387F54D1859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5C3A7FD-8C1E-4DF9-9FED-AAC041BB1B57}" type="pres">
      <dgm:prSet presAssocID="{B7030F98-32EE-4E04-866E-A387F54D1859}" presName="pillars" presStyleCnt="0"/>
      <dgm:spPr/>
    </dgm:pt>
    <dgm:pt modelId="{E19959F0-EAD3-4574-A2B3-8E72DFA5991D}" type="pres">
      <dgm:prSet presAssocID="{B7030F98-32EE-4E04-866E-A387F54D1859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EDDE4A-D500-41F6-95F7-B6470480A385}" type="pres">
      <dgm:prSet presAssocID="{C8B7BFAE-E477-4FFB-95A0-3F628CECE59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DAC1AF-72D3-44AD-9494-E4F2F8E3711A}" type="pres">
      <dgm:prSet presAssocID="{B7030F98-32EE-4E04-866E-A387F54D1859}" presName="base" presStyleLbl="dkBgShp" presStyleIdx="1" presStyleCnt="2"/>
      <dgm:spPr/>
    </dgm:pt>
  </dgm:ptLst>
  <dgm:cxnLst>
    <dgm:cxn modelId="{C3796F62-A59A-43BB-8159-61E7AAA1BD33}" type="presOf" srcId="{8DCB07BB-532A-4522-91F8-E1E612F831B9}" destId="{D2613739-7218-4B59-83C0-81F7E3641EF1}" srcOrd="0" destOrd="0" presId="urn:microsoft.com/office/officeart/2005/8/layout/hList3"/>
    <dgm:cxn modelId="{F1AA194F-C803-4D1C-B552-8CFD80584351}" srcId="{8DCB07BB-532A-4522-91F8-E1E612F831B9}" destId="{B7030F98-32EE-4E04-866E-A387F54D1859}" srcOrd="0" destOrd="0" parTransId="{0109965A-FA69-43A1-8DE3-1181ABB1F6E4}" sibTransId="{C2083C6E-2EE0-4D5A-86CD-B9888F18FB76}"/>
    <dgm:cxn modelId="{21EFACF1-62A3-4F58-A5BE-016EEC4A43E0}" srcId="{B7030F98-32EE-4E04-866E-A387F54D1859}" destId="{28D4C362-BE3A-42F0-9D95-8AED581A6ED0}" srcOrd="0" destOrd="0" parTransId="{CF10DA98-33A1-4ABF-A904-CEC6FC098C99}" sibTransId="{D6D542DD-8146-40DC-BE33-68FC6571FE5F}"/>
    <dgm:cxn modelId="{6C1A9BB8-6ABC-48DD-8EF3-DEA1AC48AA8F}" type="presOf" srcId="{B7030F98-32EE-4E04-866E-A387F54D1859}" destId="{D3DE69AB-2FFE-403F-95B7-C55E8EAE5A21}" srcOrd="0" destOrd="0" presId="urn:microsoft.com/office/officeart/2005/8/layout/hList3"/>
    <dgm:cxn modelId="{3A1B2B8A-8AA9-4870-AF3D-5A80FFDE9A7B}" srcId="{B7030F98-32EE-4E04-866E-A387F54D1859}" destId="{C8B7BFAE-E477-4FFB-95A0-3F628CECE592}" srcOrd="1" destOrd="0" parTransId="{18C207A7-D4C6-467A-8D7A-9A34B7C0DD46}" sibTransId="{8CA31E8B-7273-4A17-952C-6824810B6E65}"/>
    <dgm:cxn modelId="{F24EB913-50D1-45DB-A193-794671DFFC20}" type="presOf" srcId="{C8B7BFAE-E477-4FFB-95A0-3F628CECE592}" destId="{6BEDDE4A-D500-41F6-95F7-B6470480A385}" srcOrd="0" destOrd="0" presId="urn:microsoft.com/office/officeart/2005/8/layout/hList3"/>
    <dgm:cxn modelId="{B1287140-EC17-43EA-9EEE-360E0F9A5335}" type="presOf" srcId="{28D4C362-BE3A-42F0-9D95-8AED581A6ED0}" destId="{E19959F0-EAD3-4574-A2B3-8E72DFA5991D}" srcOrd="0" destOrd="0" presId="urn:microsoft.com/office/officeart/2005/8/layout/hList3"/>
    <dgm:cxn modelId="{16413FC7-CF86-4475-9952-6D038025DBC5}" type="presParOf" srcId="{D2613739-7218-4B59-83C0-81F7E3641EF1}" destId="{D3DE69AB-2FFE-403F-95B7-C55E8EAE5A21}" srcOrd="0" destOrd="0" presId="urn:microsoft.com/office/officeart/2005/8/layout/hList3"/>
    <dgm:cxn modelId="{65417F20-F7D1-4953-AA78-2DAC892C2769}" type="presParOf" srcId="{D2613739-7218-4B59-83C0-81F7E3641EF1}" destId="{55C3A7FD-8C1E-4DF9-9FED-AAC041BB1B57}" srcOrd="1" destOrd="0" presId="urn:microsoft.com/office/officeart/2005/8/layout/hList3"/>
    <dgm:cxn modelId="{772712B7-3E26-4F67-A854-C61F3247F55E}" type="presParOf" srcId="{55C3A7FD-8C1E-4DF9-9FED-AAC041BB1B57}" destId="{E19959F0-EAD3-4574-A2B3-8E72DFA5991D}" srcOrd="0" destOrd="0" presId="urn:microsoft.com/office/officeart/2005/8/layout/hList3"/>
    <dgm:cxn modelId="{5E82168A-6E2B-4CAE-A1F7-135356D060E9}" type="presParOf" srcId="{55C3A7FD-8C1E-4DF9-9FED-AAC041BB1B57}" destId="{6BEDDE4A-D500-41F6-95F7-B6470480A385}" srcOrd="1" destOrd="0" presId="urn:microsoft.com/office/officeart/2005/8/layout/hList3"/>
    <dgm:cxn modelId="{67E0C8F2-077D-4B1F-8A8C-FFA51C8535BC}" type="presParOf" srcId="{D2613739-7218-4B59-83C0-81F7E3641EF1}" destId="{05DAC1AF-72D3-44AD-9494-E4F2F8E3711A}" srcOrd="2" destOrd="0" presId="urn:microsoft.com/office/officeart/2005/8/layout/hList3"/>
  </dgm:cxnLst>
  <dgm:bg/>
  <dgm:whole/>
  <dgm:extLst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CB07BB-532A-4522-91F8-E1E612F831B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2613739-7218-4B59-83C0-81F7E3641EF1}" type="pres">
      <dgm:prSet presAssocID="{8DCB07BB-532A-4522-91F8-E1E612F831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3D7E273-1F1C-454E-87BA-F1CF95EBB741}" type="presOf" srcId="{8DCB07BB-532A-4522-91F8-E1E612F831B9}" destId="{D2613739-7218-4B59-83C0-81F7E3641EF1}" srcOrd="0" destOrd="0" presId="urn:microsoft.com/office/officeart/2005/8/layout/hList3"/>
  </dgm:cxnLst>
  <dgm:bg/>
  <dgm:whole/>
  <dgm:extLst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CB07BB-532A-4522-91F8-E1E612F831B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2613739-7218-4B59-83C0-81F7E3641EF1}" type="pres">
      <dgm:prSet presAssocID="{8DCB07BB-532A-4522-91F8-E1E612F831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AD06392-469D-4E74-96DF-55B80DD56426}" type="presOf" srcId="{8DCB07BB-532A-4522-91F8-E1E612F831B9}" destId="{D2613739-7218-4B59-83C0-81F7E3641EF1}" srcOrd="0" destOrd="0" presId="urn:microsoft.com/office/officeart/2005/8/layout/hList3"/>
  </dgm:cxnLst>
  <dgm:bg/>
  <dgm:whole/>
  <dgm:extLst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E111B1-8E56-4837-BA4E-B0084ACD13D4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24EE0401-BC1C-42C7-A13E-99C924E21EE4}">
      <dgm:prSet phldrT="[텍스트]" custT="1"/>
      <dgm:spPr/>
      <dgm:t>
        <a:bodyPr/>
        <a:lstStyle/>
        <a:p>
          <a:pPr latinLnBrk="1"/>
          <a:r>
            <a:rPr lang="ko-KR" altLang="en-US" sz="2700" dirty="0" err="1" smtClean="0">
              <a:latin typeface="HY강B" pitchFamily="18" charset="-127"/>
              <a:ea typeface="HY강B" pitchFamily="18" charset="-127"/>
            </a:rPr>
            <a:t>교토</a:t>
          </a:r>
          <a:r>
            <a:rPr lang="en-US" altLang="ko-KR" sz="27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京都</a:t>
          </a:r>
          <a:r>
            <a:rPr lang="en-US" altLang="ko-KR" sz="27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에는 공가</a:t>
          </a:r>
          <a:r>
            <a:rPr lang="en-US" altLang="ko-KR" sz="27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公家</a:t>
          </a:r>
          <a:r>
            <a:rPr lang="en-US" altLang="ko-KR" sz="2700" dirty="0" smtClean="0">
              <a:latin typeface="HY강B" pitchFamily="18" charset="-127"/>
              <a:ea typeface="HY강B" pitchFamily="18" charset="-127"/>
            </a:rPr>
            <a:t>) </a:t>
          </a:r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정권인 조정이 </a:t>
          </a:r>
          <a:endParaRPr lang="en-US" altLang="ko-KR" sz="27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여전히 존재</a:t>
          </a:r>
          <a:endParaRPr lang="en-US" altLang="ko-KR" sz="27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700" dirty="0" err="1" smtClean="0">
              <a:latin typeface="HY강B" pitchFamily="18" charset="-127"/>
              <a:ea typeface="HY강B" pitchFamily="18" charset="-127"/>
            </a:rPr>
            <a:t>코쿠시</a:t>
          </a:r>
          <a:r>
            <a:rPr lang="en-US" altLang="ko-KR" sz="27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國司</a:t>
          </a:r>
          <a:r>
            <a:rPr lang="en-US" altLang="ko-KR" sz="27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를 파견하여 전국의 일반 행정을 통할하는 </a:t>
          </a:r>
          <a:r>
            <a:rPr lang="ko-KR" altLang="en-US" sz="2800" u="sng" dirty="0" smtClean="0">
              <a:latin typeface="HY강B" pitchFamily="18" charset="-127"/>
              <a:ea typeface="HY강B" pitchFamily="18" charset="-127"/>
            </a:rPr>
            <a:t>율령체제에 의한 전통적인 통치권</a:t>
          </a:r>
          <a:r>
            <a:rPr lang="ko-KR" altLang="en-US" sz="2700" u="sng" dirty="0" smtClean="0">
              <a:latin typeface="HY강B" pitchFamily="18" charset="-127"/>
              <a:ea typeface="HY강B" pitchFamily="18" charset="-127"/>
            </a:rPr>
            <a:t>을 유지</a:t>
          </a:r>
          <a:r>
            <a:rPr lang="ko-KR" altLang="en-US" sz="2700" dirty="0" smtClean="0">
              <a:latin typeface="HY강B" pitchFamily="18" charset="-127"/>
              <a:ea typeface="HY강B" pitchFamily="18" charset="-127"/>
            </a:rPr>
            <a:t>하고 있었음</a:t>
          </a:r>
          <a:endParaRPr lang="ko-KR" altLang="en-US" sz="2700" dirty="0">
            <a:latin typeface="HY강B" pitchFamily="18" charset="-127"/>
            <a:ea typeface="HY강B" pitchFamily="18" charset="-127"/>
          </a:endParaRPr>
        </a:p>
      </dgm:t>
    </dgm:pt>
    <dgm:pt modelId="{2F77BE7B-8F32-46B6-8677-7A976293DE13}" type="parTrans" cxnId="{EAFF4C42-1B75-4A62-972B-3DFA888BA048}">
      <dgm:prSet/>
      <dgm:spPr/>
      <dgm:t>
        <a:bodyPr/>
        <a:lstStyle/>
        <a:p>
          <a:pPr latinLnBrk="1"/>
          <a:endParaRPr lang="ko-KR" altLang="en-US"/>
        </a:p>
      </dgm:t>
    </dgm:pt>
    <dgm:pt modelId="{E58453AD-D857-4DEB-B511-1B79216E904A}" type="sibTrans" cxnId="{EAFF4C42-1B75-4A62-972B-3DFA888BA048}">
      <dgm:prSet/>
      <dgm:spPr/>
      <dgm:t>
        <a:bodyPr/>
        <a:lstStyle/>
        <a:p>
          <a:pPr latinLnBrk="1"/>
          <a:endParaRPr lang="ko-KR" altLang="en-US"/>
        </a:p>
      </dgm:t>
    </dgm:pt>
    <dgm:pt modelId="{85983A36-9040-4E4A-B541-1E20759C5A08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막부의 지배력이 미치는 지역은 막부 </a:t>
          </a:r>
          <a:endParaRPr lang="en-US" altLang="ko-KR" sz="32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3200" dirty="0" err="1" smtClean="0">
              <a:latin typeface="HY강B" pitchFamily="18" charset="-127"/>
              <a:ea typeface="HY강B" pitchFamily="18" charset="-127"/>
            </a:rPr>
            <a:t>직할지와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3200" dirty="0" err="1" smtClean="0">
              <a:latin typeface="HY강B" pitchFamily="18" charset="-127"/>
              <a:ea typeface="HY강B" pitchFamily="18" charset="-127"/>
            </a:rPr>
            <a:t>고케닌의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 영지에 한정되었지만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, </a:t>
          </a:r>
        </a:p>
        <a:p>
          <a:pPr latinLnBrk="1"/>
          <a:r>
            <a:rPr lang="ko-KR" altLang="en-US" sz="3200" dirty="0" err="1" smtClean="0">
              <a:latin typeface="HY강B" pitchFamily="18" charset="-127"/>
              <a:ea typeface="HY강B" pitchFamily="18" charset="-127"/>
            </a:rPr>
            <a:t>슈고와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3200" dirty="0" err="1" smtClean="0">
              <a:latin typeface="HY강B" pitchFamily="18" charset="-127"/>
              <a:ea typeface="HY강B" pitchFamily="18" charset="-127"/>
            </a:rPr>
            <a:t>지토의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 설치에 의해 전국의 군사</a:t>
          </a:r>
          <a:r>
            <a:rPr lang="en-US" altLang="ko-KR" sz="32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3200" dirty="0" smtClean="0">
              <a:latin typeface="HY강B" pitchFamily="18" charset="-127"/>
              <a:ea typeface="HY강B" pitchFamily="18" charset="-127"/>
            </a:rPr>
            <a:t>경찰권을 장악</a:t>
          </a:r>
          <a:endParaRPr lang="ko-KR" altLang="en-US" sz="3200" dirty="0">
            <a:latin typeface="HY강B" pitchFamily="18" charset="-127"/>
            <a:ea typeface="HY강B" pitchFamily="18" charset="-127"/>
          </a:endParaRPr>
        </a:p>
      </dgm:t>
    </dgm:pt>
    <dgm:pt modelId="{16FD84E7-36E3-45F1-BCCD-05D2253ACA6F}" type="parTrans" cxnId="{1B6A2B32-8BD6-4E25-A4EC-B05546939545}">
      <dgm:prSet/>
      <dgm:spPr/>
      <dgm:t>
        <a:bodyPr/>
        <a:lstStyle/>
        <a:p>
          <a:pPr latinLnBrk="1"/>
          <a:endParaRPr lang="ko-KR" altLang="en-US"/>
        </a:p>
      </dgm:t>
    </dgm:pt>
    <dgm:pt modelId="{4A552D99-1EC5-4DAC-BA44-77B89663C311}" type="sibTrans" cxnId="{1B6A2B32-8BD6-4E25-A4EC-B05546939545}">
      <dgm:prSet/>
      <dgm:spPr/>
      <dgm:t>
        <a:bodyPr/>
        <a:lstStyle/>
        <a:p>
          <a:pPr latinLnBrk="1"/>
          <a:endParaRPr lang="ko-KR" altLang="en-US"/>
        </a:p>
      </dgm:t>
    </dgm:pt>
    <dgm:pt modelId="{968AA92D-B9D0-4EE1-963D-929E11E84390}" type="pres">
      <dgm:prSet presAssocID="{F3E111B1-8E56-4837-BA4E-B0084ACD13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59C680-880F-4BFC-A673-66A7356864A1}" type="pres">
      <dgm:prSet presAssocID="{24EE0401-BC1C-42C7-A13E-99C924E21EE4}" presName="node" presStyleLbl="node1" presStyleIdx="0" presStyleCnt="2" custScaleY="163978" custLinFactNeighborX="-1769" custLinFactNeighborY="-319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AB6FFA-0907-4C9B-AB5B-AAD3A2FCC1F7}" type="pres">
      <dgm:prSet presAssocID="{E58453AD-D857-4DEB-B511-1B79216E904A}" presName="sibTrans" presStyleCnt="0"/>
      <dgm:spPr/>
    </dgm:pt>
    <dgm:pt modelId="{0DC101DB-DA15-4D78-B07B-ED5A29B3C2AA}" type="pres">
      <dgm:prSet presAssocID="{85983A36-9040-4E4A-B541-1E20759C5A08}" presName="node" presStyleLbl="node1" presStyleIdx="1" presStyleCnt="2" custScaleY="164146" custLinFactY="-12853" custLinFactNeighborX="60763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AFF4C42-1B75-4A62-972B-3DFA888BA048}" srcId="{F3E111B1-8E56-4837-BA4E-B0084ACD13D4}" destId="{24EE0401-BC1C-42C7-A13E-99C924E21EE4}" srcOrd="0" destOrd="0" parTransId="{2F77BE7B-8F32-46B6-8677-7A976293DE13}" sibTransId="{E58453AD-D857-4DEB-B511-1B79216E904A}"/>
    <dgm:cxn modelId="{28D77062-2842-40CA-9905-B717A1C223CE}" type="presOf" srcId="{F3E111B1-8E56-4837-BA4E-B0084ACD13D4}" destId="{968AA92D-B9D0-4EE1-963D-929E11E84390}" srcOrd="0" destOrd="0" presId="urn:microsoft.com/office/officeart/2005/8/layout/default"/>
    <dgm:cxn modelId="{1681E606-2D63-46B5-BCCC-B6C10636ACEE}" type="presOf" srcId="{85983A36-9040-4E4A-B541-1E20759C5A08}" destId="{0DC101DB-DA15-4D78-B07B-ED5A29B3C2AA}" srcOrd="0" destOrd="0" presId="urn:microsoft.com/office/officeart/2005/8/layout/default"/>
    <dgm:cxn modelId="{D0FCFB10-923D-40DD-A109-A0D896462B59}" type="presOf" srcId="{24EE0401-BC1C-42C7-A13E-99C924E21EE4}" destId="{C059C680-880F-4BFC-A673-66A7356864A1}" srcOrd="0" destOrd="0" presId="urn:microsoft.com/office/officeart/2005/8/layout/default"/>
    <dgm:cxn modelId="{1B6A2B32-8BD6-4E25-A4EC-B05546939545}" srcId="{F3E111B1-8E56-4837-BA4E-B0084ACD13D4}" destId="{85983A36-9040-4E4A-B541-1E20759C5A08}" srcOrd="1" destOrd="0" parTransId="{16FD84E7-36E3-45F1-BCCD-05D2253ACA6F}" sibTransId="{4A552D99-1EC5-4DAC-BA44-77B89663C311}"/>
    <dgm:cxn modelId="{7DBFF6F0-F33E-4496-BE1B-D07E4BFD3101}" type="presParOf" srcId="{968AA92D-B9D0-4EE1-963D-929E11E84390}" destId="{C059C680-880F-4BFC-A673-66A7356864A1}" srcOrd="0" destOrd="0" presId="urn:microsoft.com/office/officeart/2005/8/layout/default"/>
    <dgm:cxn modelId="{47DC539E-758C-4EC6-951E-C8EC15FF6FE2}" type="presParOf" srcId="{968AA92D-B9D0-4EE1-963D-929E11E84390}" destId="{77AB6FFA-0907-4C9B-AB5B-AAD3A2FCC1F7}" srcOrd="1" destOrd="0" presId="urn:microsoft.com/office/officeart/2005/8/layout/default"/>
    <dgm:cxn modelId="{EF6A8E91-98B8-4568-8D9F-4EB510F38BFE}" type="presParOf" srcId="{968AA92D-B9D0-4EE1-963D-929E11E84390}" destId="{0DC101DB-DA15-4D78-B07B-ED5A29B3C2AA}" srcOrd="2" destOrd="0" presId="urn:microsoft.com/office/officeart/2005/8/layout/default"/>
  </dgm:cxnLst>
  <dgm:bg/>
  <dgm:whole/>
  <dgm:extLst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5ADAD0-0836-4AB3-95CE-38F6388E6C5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5637C57-0ED6-47D4-AEC0-0A10D0604A99}">
      <dgm:prSet phldrT="[텍스트]" custT="1"/>
      <dgm:spPr/>
      <dgm:t>
        <a:bodyPr/>
        <a:lstStyle/>
        <a:p>
          <a:pPr latinLnBrk="1"/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1199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요리토모가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사망하고 아들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요리이에가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쇼군이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되자 어머니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마사코의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친정인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호죠씨가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세력을 뻗침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5BE92290-0C3C-4A7A-823C-3393A99BA4C5}" type="parTrans" cxnId="{855F1BC0-2DEE-4391-B672-77FBDD058AFC}">
      <dgm:prSet/>
      <dgm:spPr/>
      <dgm:t>
        <a:bodyPr/>
        <a:lstStyle/>
        <a:p>
          <a:pPr latinLnBrk="1"/>
          <a:endParaRPr lang="ko-KR" altLang="en-US"/>
        </a:p>
      </dgm:t>
    </dgm:pt>
    <dgm:pt modelId="{E808D4D4-8422-441F-B0AF-0A2264747867}" type="sibTrans" cxnId="{855F1BC0-2DEE-4391-B672-77FBDD058AFC}">
      <dgm:prSet/>
      <dgm:spPr/>
      <dgm:t>
        <a:bodyPr/>
        <a:lstStyle/>
        <a:p>
          <a:pPr latinLnBrk="1"/>
          <a:endParaRPr lang="ko-KR" altLang="en-US"/>
        </a:p>
      </dgm:t>
    </dgm:pt>
    <dgm:pt modelId="{39B8F857-F70A-416F-9A51-8BEB55CFF43A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마사코는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요리이에의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독재를 억제하고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마사코의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아버지 호죠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도키마사를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중심으로 하는 </a:t>
          </a:r>
          <a:r>
            <a:rPr lang="en-US" altLang="ko-KR" sz="2400" dirty="0" smtClean="0">
              <a:latin typeface="HY강B" pitchFamily="18" charset="-127"/>
              <a:ea typeface="HY강B" pitchFamily="18" charset="-127"/>
            </a:rPr>
            <a:t>13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명의 유력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고케닌의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400" dirty="0" err="1" smtClean="0">
              <a:latin typeface="HY강B" pitchFamily="18" charset="-127"/>
              <a:ea typeface="HY강B" pitchFamily="18" charset="-127"/>
            </a:rPr>
            <a:t>합제에</a:t>
          </a:r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 의해 정무를 운영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FAE8E943-3A80-480C-9B59-9F6B8AAE8646}" type="parTrans" cxnId="{76DCB582-66EA-425C-929F-55E0F897E4BD}">
      <dgm:prSet/>
      <dgm:spPr/>
      <dgm:t>
        <a:bodyPr/>
        <a:lstStyle/>
        <a:p>
          <a:pPr latinLnBrk="1"/>
          <a:endParaRPr lang="ko-KR" altLang="en-US"/>
        </a:p>
      </dgm:t>
    </dgm:pt>
    <dgm:pt modelId="{3BB01B38-4F8E-4F68-A400-7F30066C6B6F}" type="sibTrans" cxnId="{76DCB582-66EA-425C-929F-55E0F897E4BD}">
      <dgm:prSet/>
      <dgm:spPr/>
      <dgm:t>
        <a:bodyPr/>
        <a:lstStyle/>
        <a:p>
          <a:pPr latinLnBrk="1"/>
          <a:endParaRPr lang="ko-KR" altLang="en-US"/>
        </a:p>
      </dgm:t>
    </dgm:pt>
    <dgm:pt modelId="{86AF90EC-2CA8-4B46-A14A-FA75922445FC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1203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도키마사는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2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대 쇼군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요리이에를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폐하고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사네토모를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살해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,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겐지의 정통은 겨우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3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대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27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년으로 끝나고 막부의 실권은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호죠씨가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 </a:t>
          </a:r>
          <a:r>
            <a:rPr lang="ko-KR" altLang="en-US" sz="2000" dirty="0" err="1" smtClean="0">
              <a:latin typeface="HY강B" pitchFamily="18" charset="-127"/>
              <a:ea typeface="HY강B" pitchFamily="18" charset="-127"/>
            </a:rPr>
            <a:t>싯켄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執權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)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으로서 장악하게 됨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B0E8CBD7-7688-4F3B-8CCF-A394AFF860FF}" type="parTrans" cxnId="{1FB917C0-A461-4370-BEFC-B0D9F1081E9D}">
      <dgm:prSet/>
      <dgm:spPr/>
      <dgm:t>
        <a:bodyPr/>
        <a:lstStyle/>
        <a:p>
          <a:pPr latinLnBrk="1"/>
          <a:endParaRPr lang="ko-KR" altLang="en-US"/>
        </a:p>
      </dgm:t>
    </dgm:pt>
    <dgm:pt modelId="{F49D2127-F8A9-4059-B803-1265F6542225}" type="sibTrans" cxnId="{1FB917C0-A461-4370-BEFC-B0D9F1081E9D}">
      <dgm:prSet/>
      <dgm:spPr/>
      <dgm:t>
        <a:bodyPr/>
        <a:lstStyle/>
        <a:p>
          <a:pPr latinLnBrk="1"/>
          <a:endParaRPr lang="ko-KR" altLang="en-US"/>
        </a:p>
      </dgm:t>
    </dgm:pt>
    <dgm:pt modelId="{A950AC0D-DD1F-4E3E-8102-E0E403EA3B58}" type="pres">
      <dgm:prSet presAssocID="{2E5ADAD0-0836-4AB3-95CE-38F6388E6C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A59CB1-A0D7-4195-915D-1A55EF6E3FD3}" type="pres">
      <dgm:prSet presAssocID="{2E5ADAD0-0836-4AB3-95CE-38F6388E6C58}" presName="dummyMaxCanvas" presStyleCnt="0">
        <dgm:presLayoutVars/>
      </dgm:prSet>
      <dgm:spPr/>
    </dgm:pt>
    <dgm:pt modelId="{95C3A473-DD50-4746-8B76-FBA06C78B7E6}" type="pres">
      <dgm:prSet presAssocID="{2E5ADAD0-0836-4AB3-95CE-38F6388E6C5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102A12-9AAD-43C3-B26B-22D1B27A8BC1}" type="pres">
      <dgm:prSet presAssocID="{2E5ADAD0-0836-4AB3-95CE-38F6388E6C5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7A1C2B-3AC0-42C6-ADAE-8ECDCAF61C99}" type="pres">
      <dgm:prSet presAssocID="{2E5ADAD0-0836-4AB3-95CE-38F6388E6C5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A82490-CAA4-4178-8AE6-EBEE20DC672E}" type="pres">
      <dgm:prSet presAssocID="{2E5ADAD0-0836-4AB3-95CE-38F6388E6C5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E9595F-5278-48C2-95C1-C0998DCCD162}" type="pres">
      <dgm:prSet presAssocID="{2E5ADAD0-0836-4AB3-95CE-38F6388E6C5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DA5131-8FDA-4B0F-B628-DC92FCB480CE}" type="pres">
      <dgm:prSet presAssocID="{2E5ADAD0-0836-4AB3-95CE-38F6388E6C5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DF0A9B-9346-45F0-8CE5-AE03C90B4A07}" type="pres">
      <dgm:prSet presAssocID="{2E5ADAD0-0836-4AB3-95CE-38F6388E6C5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B11F13-62DE-46B9-9E3B-E8EEA15DBEED}" type="pres">
      <dgm:prSet presAssocID="{2E5ADAD0-0836-4AB3-95CE-38F6388E6C5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10F69BD-6589-46A6-9D71-08C3D6ECE8A1}" type="presOf" srcId="{86AF90EC-2CA8-4B46-A14A-FA75922445FC}" destId="{73B11F13-62DE-46B9-9E3B-E8EEA15DBEED}" srcOrd="1" destOrd="0" presId="urn:microsoft.com/office/officeart/2005/8/layout/vProcess5"/>
    <dgm:cxn modelId="{1FB917C0-A461-4370-BEFC-B0D9F1081E9D}" srcId="{2E5ADAD0-0836-4AB3-95CE-38F6388E6C58}" destId="{86AF90EC-2CA8-4B46-A14A-FA75922445FC}" srcOrd="2" destOrd="0" parTransId="{B0E8CBD7-7688-4F3B-8CCF-A394AFF860FF}" sibTransId="{F49D2127-F8A9-4059-B803-1265F6542225}"/>
    <dgm:cxn modelId="{19A44FBF-9A13-4069-9792-F9EE3B5E308B}" type="presOf" srcId="{86AF90EC-2CA8-4B46-A14A-FA75922445FC}" destId="{6B7A1C2B-3AC0-42C6-ADAE-8ECDCAF61C99}" srcOrd="0" destOrd="0" presId="urn:microsoft.com/office/officeart/2005/8/layout/vProcess5"/>
    <dgm:cxn modelId="{855F1BC0-2DEE-4391-B672-77FBDD058AFC}" srcId="{2E5ADAD0-0836-4AB3-95CE-38F6388E6C58}" destId="{55637C57-0ED6-47D4-AEC0-0A10D0604A99}" srcOrd="0" destOrd="0" parTransId="{5BE92290-0C3C-4A7A-823C-3393A99BA4C5}" sibTransId="{E808D4D4-8422-441F-B0AF-0A2264747867}"/>
    <dgm:cxn modelId="{F281A2DC-3CB3-4D0E-AB6F-141E68FEC9A5}" type="presOf" srcId="{39B8F857-F70A-416F-9A51-8BEB55CFF43A}" destId="{C4DF0A9B-9346-45F0-8CE5-AE03C90B4A07}" srcOrd="1" destOrd="0" presId="urn:microsoft.com/office/officeart/2005/8/layout/vProcess5"/>
    <dgm:cxn modelId="{44E5687B-CE79-4BED-865A-CA1A6F6E291B}" type="presOf" srcId="{39B8F857-F70A-416F-9A51-8BEB55CFF43A}" destId="{29102A12-9AAD-43C3-B26B-22D1B27A8BC1}" srcOrd="0" destOrd="0" presId="urn:microsoft.com/office/officeart/2005/8/layout/vProcess5"/>
    <dgm:cxn modelId="{D89EB425-936C-4FA5-9050-9DB8B136F0FA}" type="presOf" srcId="{E808D4D4-8422-441F-B0AF-0A2264747867}" destId="{ACA82490-CAA4-4178-8AE6-EBEE20DC672E}" srcOrd="0" destOrd="0" presId="urn:microsoft.com/office/officeart/2005/8/layout/vProcess5"/>
    <dgm:cxn modelId="{85C31F8B-8707-4CDE-BB3A-92E40BA5B590}" type="presOf" srcId="{2E5ADAD0-0836-4AB3-95CE-38F6388E6C58}" destId="{A950AC0D-DD1F-4E3E-8102-E0E403EA3B58}" srcOrd="0" destOrd="0" presId="urn:microsoft.com/office/officeart/2005/8/layout/vProcess5"/>
    <dgm:cxn modelId="{6EA28DC7-E416-40A3-8211-AFB42DB4B27B}" type="presOf" srcId="{55637C57-0ED6-47D4-AEC0-0A10D0604A99}" destId="{95C3A473-DD50-4746-8B76-FBA06C78B7E6}" srcOrd="0" destOrd="0" presId="urn:microsoft.com/office/officeart/2005/8/layout/vProcess5"/>
    <dgm:cxn modelId="{B1BE35F3-1988-4704-A872-0703980CB7A4}" type="presOf" srcId="{3BB01B38-4F8E-4F68-A400-7F30066C6B6F}" destId="{8BE9595F-5278-48C2-95C1-C0998DCCD162}" srcOrd="0" destOrd="0" presId="urn:microsoft.com/office/officeart/2005/8/layout/vProcess5"/>
    <dgm:cxn modelId="{2FAE7B7E-FF60-47F9-AB33-83952B474079}" type="presOf" srcId="{55637C57-0ED6-47D4-AEC0-0A10D0604A99}" destId="{38DA5131-8FDA-4B0F-B628-DC92FCB480CE}" srcOrd="1" destOrd="0" presId="urn:microsoft.com/office/officeart/2005/8/layout/vProcess5"/>
    <dgm:cxn modelId="{76DCB582-66EA-425C-929F-55E0F897E4BD}" srcId="{2E5ADAD0-0836-4AB3-95CE-38F6388E6C58}" destId="{39B8F857-F70A-416F-9A51-8BEB55CFF43A}" srcOrd="1" destOrd="0" parTransId="{FAE8E943-3A80-480C-9B59-9F6B8AAE8646}" sibTransId="{3BB01B38-4F8E-4F68-A400-7F30066C6B6F}"/>
    <dgm:cxn modelId="{DA0DC69D-F1F9-4A9E-A67F-E5B326095873}" type="presParOf" srcId="{A950AC0D-DD1F-4E3E-8102-E0E403EA3B58}" destId="{73A59CB1-A0D7-4195-915D-1A55EF6E3FD3}" srcOrd="0" destOrd="0" presId="urn:microsoft.com/office/officeart/2005/8/layout/vProcess5"/>
    <dgm:cxn modelId="{2AEB4416-B340-4672-8D6A-DDAF6160FECE}" type="presParOf" srcId="{A950AC0D-DD1F-4E3E-8102-E0E403EA3B58}" destId="{95C3A473-DD50-4746-8B76-FBA06C78B7E6}" srcOrd="1" destOrd="0" presId="urn:microsoft.com/office/officeart/2005/8/layout/vProcess5"/>
    <dgm:cxn modelId="{9AFB2177-5F6C-4C35-866A-1316AE84BA6C}" type="presParOf" srcId="{A950AC0D-DD1F-4E3E-8102-E0E403EA3B58}" destId="{29102A12-9AAD-43C3-B26B-22D1B27A8BC1}" srcOrd="2" destOrd="0" presId="urn:microsoft.com/office/officeart/2005/8/layout/vProcess5"/>
    <dgm:cxn modelId="{FAD9C87D-3E82-480C-AA20-269B8D76A43F}" type="presParOf" srcId="{A950AC0D-DD1F-4E3E-8102-E0E403EA3B58}" destId="{6B7A1C2B-3AC0-42C6-ADAE-8ECDCAF61C99}" srcOrd="3" destOrd="0" presId="urn:microsoft.com/office/officeart/2005/8/layout/vProcess5"/>
    <dgm:cxn modelId="{81A15B81-23DB-4C3F-A7F4-DFD59303DD9D}" type="presParOf" srcId="{A950AC0D-DD1F-4E3E-8102-E0E403EA3B58}" destId="{ACA82490-CAA4-4178-8AE6-EBEE20DC672E}" srcOrd="4" destOrd="0" presId="urn:microsoft.com/office/officeart/2005/8/layout/vProcess5"/>
    <dgm:cxn modelId="{52CEF0E2-5EF0-4033-956C-EE0567E8C0F5}" type="presParOf" srcId="{A950AC0D-DD1F-4E3E-8102-E0E403EA3B58}" destId="{8BE9595F-5278-48C2-95C1-C0998DCCD162}" srcOrd="5" destOrd="0" presId="urn:microsoft.com/office/officeart/2005/8/layout/vProcess5"/>
    <dgm:cxn modelId="{A0F75AE3-4BBE-4C10-9184-9C8A19D0EE35}" type="presParOf" srcId="{A950AC0D-DD1F-4E3E-8102-E0E403EA3B58}" destId="{38DA5131-8FDA-4B0F-B628-DC92FCB480CE}" srcOrd="6" destOrd="0" presId="urn:microsoft.com/office/officeart/2005/8/layout/vProcess5"/>
    <dgm:cxn modelId="{45A1C9DC-1D56-43C0-9A1D-3686CE915F95}" type="presParOf" srcId="{A950AC0D-DD1F-4E3E-8102-E0E403EA3B58}" destId="{C4DF0A9B-9346-45F0-8CE5-AE03C90B4A07}" srcOrd="7" destOrd="0" presId="urn:microsoft.com/office/officeart/2005/8/layout/vProcess5"/>
    <dgm:cxn modelId="{BEB12296-C0B0-49E3-988A-7DF9F742DB94}" type="presParOf" srcId="{A950AC0D-DD1F-4E3E-8102-E0E403EA3B58}" destId="{73B11F13-62DE-46B9-9E3B-E8EEA15DBEED}" srcOrd="8" destOrd="0" presId="urn:microsoft.com/office/officeart/2005/8/layout/vProcess5"/>
  </dgm:cxnLst>
  <dgm:bg/>
  <dgm:whole/>
  <dgm:extLst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90523A-D279-4344-B9EE-EC755B561F96}" type="datetimeFigureOut">
              <a:rPr lang="ko-KR" altLang="en-US"/>
              <a:pPr>
                <a:defRPr/>
              </a:pPr>
              <a:t>2013-10-08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F27613-F5AC-4829-884C-FCC11B8E6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칠판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/>
          <p:nvPr userDrawn="1"/>
        </p:nvSpPr>
        <p:spPr>
          <a:xfrm>
            <a:off x="3514725" y="6135688"/>
            <a:ext cx="2281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>
                <a:solidFill>
                  <a:srgbClr val="C3D69B"/>
                </a:solidFill>
                <a:latin typeface="나눔고딕"/>
                <a:ea typeface="굴림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C3D69B"/>
                </a:solidFill>
                <a:latin typeface="나눔고딕"/>
                <a:ea typeface="굴림" charset="-127"/>
              </a:rPr>
              <a:t>. </a:t>
            </a:r>
            <a:r>
              <a:rPr lang="ko-KR" altLang="en-US" sz="800" u="sng">
                <a:latin typeface="나눔고딕"/>
                <a:ea typeface="굴림" charset="-127"/>
                <a:hlinkClick r:id="rId3"/>
              </a:rPr>
              <a:t>설치하기</a:t>
            </a:r>
            <a:r>
              <a:rPr lang="ko-KR" altLang="en-US" sz="800">
                <a:latin typeface="나눔고딕"/>
                <a:ea typeface="굴림" charset="-127"/>
                <a:hlinkClick r:id="rId3"/>
              </a:rPr>
              <a:t/>
            </a:r>
            <a:br>
              <a:rPr lang="ko-KR" altLang="en-US" sz="800">
                <a:latin typeface="나눔고딕"/>
                <a:ea typeface="굴림" charset="-127"/>
                <a:hlinkClick r:id="rId3"/>
              </a:rPr>
            </a:br>
            <a:endParaRPr lang="en-US" altLang="ko-KR" sz="800">
              <a:latin typeface="나눔고딕"/>
              <a:ea typeface="굴림" charset="-127"/>
            </a:endParaRPr>
          </a:p>
        </p:txBody>
      </p:sp>
      <p:pic>
        <p:nvPicPr>
          <p:cNvPr id="5" name="그림 8" descr="분필타이틀라인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175" y="2406650"/>
            <a:ext cx="37814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899592" y="1509936"/>
            <a:ext cx="7632848" cy="1198984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분필제목라인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303338"/>
            <a:ext cx="8067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8426" y="414189"/>
            <a:ext cx="7704856" cy="1143000"/>
          </a:xfrm>
        </p:spPr>
        <p:txBody>
          <a:bodyPr>
            <a:normAutofit/>
          </a:bodyPr>
          <a:lstStyle>
            <a:lvl1pPr algn="l">
              <a:defRPr sz="4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8E39F-2310-42E2-BFFD-0032714A39BA}" type="datetimeFigureOut">
              <a:rPr lang="ko-KR" altLang="en-US"/>
              <a:pPr/>
              <a:t>2013-10-08</a:t>
            </a:fld>
            <a:endParaRPr lang="en-US" altLang="ko-KR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EF25-3FFE-426A-87A2-2F4AD1296C9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nhn\바탕 화면\칠판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AAC8CC3-C5B3-41F6-A767-E471E335C68E}" type="datetimeFigureOut">
              <a:rPr lang="ko-KR" altLang="en-US"/>
              <a:pPr/>
              <a:t>2013-10-08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213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765AAC2-83B1-47AC-949F-A3A14A2FE7B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3FDDA-84DF-40C7-9269-6B2B56300109}" type="datetimeFigureOut">
              <a:rPr lang="ko-KR" altLang="en-US"/>
              <a:pPr/>
              <a:t>2013-10-08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A304C-9DD5-4A7B-9DD8-2A31367E3AE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0EA43-6410-407D-ABB0-4EB430200C74}" type="datetimeFigureOut">
              <a:rPr lang="ko-KR" altLang="en-US"/>
              <a:pPr/>
              <a:t>2013-10-08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0743E-E41A-4339-8255-E0B1A075962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441D5-75EF-4C18-8F05-530DAE6337A0}" type="datetimeFigureOut">
              <a:rPr lang="ko-KR" altLang="en-US"/>
              <a:pPr/>
              <a:t>2013-10-08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6A23F-B0C5-46B7-A2C6-C110A314457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3D503B0-9856-4D83-A9D7-2C1F21DC78DD}" type="datetimeFigureOut">
              <a:rPr lang="ko-KR" altLang="en-US"/>
              <a:pPr/>
              <a:t>2013-10-08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82642A-CD30-42A1-B73F-6280B8A7BFA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 descr="칠판내지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나눔손글씨 펜"/>
                <a:ea typeface="굴림" charset="-127"/>
              </a:defRPr>
            </a:lvl1pPr>
          </a:lstStyle>
          <a:p>
            <a:fld id="{8D3E3BBB-F85F-46C4-AD14-4836C60C7DBA}" type="datetimeFigureOut">
              <a:rPr lang="ko-KR" altLang="en-US"/>
              <a:pPr/>
              <a:t>2013-10-08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나눔손글씨 펜"/>
                <a:ea typeface="굴림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나눔손글씨 펜"/>
                <a:ea typeface="굴림" charset="-127"/>
              </a:defRPr>
            </a:lvl1pPr>
          </a:lstStyle>
          <a:p>
            <a:fld id="{083CF035-E040-4AAE-997B-F88706F8072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5" r:id="rId4"/>
    <p:sldLayoutId id="2147483660" r:id="rId5"/>
    <p:sldLayoutId id="2147483654" r:id="rId6"/>
    <p:sldLayoutId id="2147483653" r:id="rId7"/>
    <p:sldLayoutId id="2147483656" r:id="rId8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2pPr>
      <a:lvl3pPr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3pPr>
      <a:lvl4pPr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4pPr>
      <a:lvl5pPr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나눔손글씨 펜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4.xm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4.xml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Data" Target="../diagrams/data35.xml"/><Relationship Id="rId7" Type="http://schemas.openxmlformats.org/officeDocument/2006/relationships/diagramData" Target="../diagrams/data3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10" Type="http://schemas.openxmlformats.org/officeDocument/2006/relationships/diagramColors" Target="../diagrams/colors36.xml"/><Relationship Id="rId4" Type="http://schemas.openxmlformats.org/officeDocument/2006/relationships/diagramLayout" Target="../diagrams/layout35.xml"/><Relationship Id="rId9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0" y="47625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6000" dirty="0" smtClean="0">
                <a:latin typeface="HY강B" pitchFamily="18" charset="-127"/>
                <a:ea typeface="HY강B" pitchFamily="18" charset="-127"/>
              </a:rPr>
              <a:t>일본 무사 사회의 성립</a:t>
            </a:r>
            <a:endParaRPr lang="en-US" altLang="ko-KR" sz="60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dirty="0" smtClean="0">
              <a:latin typeface="365달콤한머핀" pitchFamily="18" charset="-127"/>
              <a:ea typeface="365달콤한머핀" pitchFamily="18" charset="-127"/>
            </a:endParaRPr>
          </a:p>
          <a:p>
            <a:pPr algn="ctr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일본의 중세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</a:t>
            </a:r>
            <a:endParaRPr lang="en-US" altLang="ko-KR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8" name="그림 7" descr="분필타이틀라인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92896"/>
            <a:ext cx="6552456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514725" y="6135688"/>
            <a:ext cx="2281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>
                <a:latin typeface="나눔고딕"/>
                <a:ea typeface="굴림" charset="-127"/>
                <a:hlinkClick r:id="rId5"/>
              </a:rPr>
              <a:t/>
            </a:r>
            <a:br>
              <a:rPr lang="ko-KR" altLang="en-US" sz="800">
                <a:latin typeface="나눔고딕"/>
                <a:ea typeface="굴림" charset="-127"/>
                <a:hlinkClick r:id="rId5"/>
              </a:rPr>
            </a:br>
            <a:endParaRPr lang="en-US" altLang="ko-KR" sz="800">
              <a:latin typeface="나눔고딕"/>
              <a:ea typeface="굴림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64502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21042525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역사교육과 이애경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algn="r"/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21212083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무역학과 이연정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algn="r"/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21341103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일반사회교육과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고차빈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323528" y="1397000"/>
          <a:ext cx="835292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그룹 20"/>
          <p:cNvGrpSpPr/>
          <p:nvPr/>
        </p:nvGrpSpPr>
        <p:grpSpPr>
          <a:xfrm>
            <a:off x="755576" y="2276872"/>
            <a:ext cx="7848872" cy="4501267"/>
            <a:chOff x="1461254" y="1837742"/>
            <a:chExt cx="6244245" cy="3161622"/>
          </a:xfrm>
        </p:grpSpPr>
        <p:grpSp>
          <p:nvGrpSpPr>
            <p:cNvPr id="4" name="그룹 11"/>
            <p:cNvGrpSpPr/>
            <p:nvPr/>
          </p:nvGrpSpPr>
          <p:grpSpPr>
            <a:xfrm>
              <a:off x="1461254" y="1837742"/>
              <a:ext cx="6221491" cy="1080853"/>
              <a:chOff x="777686" y="1469082"/>
              <a:chExt cx="6221491" cy="1080853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777686" y="1469082"/>
                <a:ext cx="6221491" cy="102080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ko-KR" altLang="en-US" sz="2800" dirty="0" err="1" smtClean="0">
                    <a:latin typeface="HY강B" pitchFamily="18" charset="-127"/>
                    <a:ea typeface="HY강B" pitchFamily="18" charset="-127"/>
                  </a:rPr>
                  <a:t>소료</a:t>
                </a:r>
                <a:r>
                  <a:rPr lang="en-US" altLang="ko-KR" sz="2800" dirty="0" smtClean="0">
                    <a:latin typeface="HY강B" pitchFamily="18" charset="-127"/>
                    <a:ea typeface="HY강B" pitchFamily="18" charset="-127"/>
                  </a:rPr>
                  <a:t>(</a:t>
                </a:r>
                <a:r>
                  <a:rPr lang="ko-KR" altLang="en-US" sz="2800" dirty="0" err="1" smtClean="0">
                    <a:latin typeface="HY강B" pitchFamily="18" charset="-127"/>
                    <a:ea typeface="HY강B" pitchFamily="18" charset="-127"/>
                  </a:rPr>
                  <a:t>總領</a:t>
                </a:r>
                <a:r>
                  <a:rPr lang="en-US" altLang="ko-KR" sz="2800" dirty="0" smtClean="0">
                    <a:latin typeface="HY강B" pitchFamily="18" charset="-127"/>
                    <a:ea typeface="HY강B" pitchFamily="18" charset="-127"/>
                  </a:rPr>
                  <a:t>)</a:t>
                </a:r>
                <a:r>
                  <a:rPr lang="ko-KR" altLang="en-US" sz="2800" dirty="0" smtClean="0">
                    <a:latin typeface="HY강B" pitchFamily="18" charset="-127"/>
                    <a:ea typeface="HY강B" pitchFamily="18" charset="-127"/>
                  </a:rPr>
                  <a:t>라 불리는 본가의 수장 휘하에 결집하였고</a:t>
                </a:r>
                <a:r>
                  <a:rPr lang="en-US" altLang="ko-KR" sz="2800" dirty="0" smtClean="0">
                    <a:latin typeface="HY강B" pitchFamily="18" charset="-127"/>
                    <a:ea typeface="HY강B" pitchFamily="18" charset="-127"/>
                  </a:rPr>
                  <a:t>, </a:t>
                </a:r>
                <a:r>
                  <a:rPr lang="ko-KR" altLang="en-US" sz="2800" dirty="0" smtClean="0">
                    <a:latin typeface="HY강B" pitchFamily="18" charset="-127"/>
                    <a:ea typeface="HY강B" pitchFamily="18" charset="-127"/>
                  </a:rPr>
                  <a:t>전시에서도 </a:t>
                </a:r>
                <a:r>
                  <a:rPr lang="ko-KR" altLang="en-US" sz="2800" dirty="0" err="1" smtClean="0">
                    <a:latin typeface="HY강B" pitchFamily="18" charset="-127"/>
                    <a:ea typeface="HY강B" pitchFamily="18" charset="-127"/>
                  </a:rPr>
                  <a:t>소료의</a:t>
                </a:r>
                <a:r>
                  <a:rPr lang="ko-KR" altLang="en-US" sz="2800" dirty="0" smtClean="0">
                    <a:latin typeface="HY강B" pitchFamily="18" charset="-127"/>
                    <a:ea typeface="HY강B" pitchFamily="18" charset="-127"/>
                  </a:rPr>
                  <a:t> 통솔 하에 </a:t>
                </a:r>
                <a:endParaRPr lang="en-US" altLang="ko-KR" sz="2800" dirty="0" smtClean="0"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ko-KR" altLang="en-US" sz="2800" dirty="0" smtClean="0">
                    <a:latin typeface="HY강B" pitchFamily="18" charset="-127"/>
                    <a:ea typeface="HY강B" pitchFamily="18" charset="-127"/>
                  </a:rPr>
                  <a:t>일족이 모두 출진</a:t>
                </a:r>
              </a:p>
              <a:p>
                <a:pPr algn="ctr"/>
                <a:endParaRPr lang="ko-KR" altLang="en-US" sz="2400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33" name="모서리가 둥근 직사각형 4"/>
              <p:cNvSpPr/>
              <p:nvPr/>
            </p:nvSpPr>
            <p:spPr>
              <a:xfrm>
                <a:off x="798578" y="1489973"/>
                <a:ext cx="6179707" cy="10599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5720" rIns="60960" bIns="4572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800" kern="1200" dirty="0">
                  <a:latin typeface="365달콤한머핀" pitchFamily="18" charset="-127"/>
                  <a:ea typeface="365달콤한머핀" pitchFamily="18" charset="-127"/>
                </a:endParaRPr>
              </a:p>
            </p:txBody>
          </p:sp>
        </p:grpSp>
        <p:grpSp>
          <p:nvGrpSpPr>
            <p:cNvPr id="5" name="그룹 12"/>
            <p:cNvGrpSpPr/>
            <p:nvPr/>
          </p:nvGrpSpPr>
          <p:grpSpPr>
            <a:xfrm>
              <a:off x="1461254" y="2681698"/>
              <a:ext cx="6221491" cy="1311291"/>
              <a:chOff x="777686" y="2313038"/>
              <a:chExt cx="6221491" cy="1311291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777686" y="2581783"/>
                <a:ext cx="6221491" cy="10425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ko-KR" altLang="en-US" sz="2800" dirty="0" smtClean="0">
                    <a:latin typeface="HY강B" pitchFamily="18" charset="-127"/>
                    <a:ea typeface="HY강B" pitchFamily="18" charset="-127"/>
                  </a:rPr>
                  <a:t>이 때문에 무사들 사이에서는 家를 중시하고</a:t>
                </a:r>
                <a:endParaRPr lang="en-US" altLang="ko-KR" sz="2800" dirty="0" smtClean="0"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ko-KR" altLang="en-US" sz="2800" dirty="0" smtClean="0">
                    <a:latin typeface="HY강B" pitchFamily="18" charset="-127"/>
                    <a:ea typeface="HY강B" pitchFamily="18" charset="-127"/>
                  </a:rPr>
                  <a:t> 주인에 대한 헌신과 가문의 명예를 </a:t>
                </a:r>
                <a:endParaRPr lang="en-US" altLang="ko-KR" sz="2800" dirty="0" smtClean="0"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ko-KR" altLang="en-US" sz="2800" dirty="0" smtClean="0">
                    <a:latin typeface="HY강B" pitchFamily="18" charset="-127"/>
                    <a:ea typeface="HY강B" pitchFamily="18" charset="-127"/>
                  </a:rPr>
                  <a:t>중시하게 됨</a:t>
                </a:r>
              </a:p>
              <a:p>
                <a:pPr algn="ctr"/>
                <a:endParaRPr lang="ko-KR" altLang="en-US" sz="3600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31" name="모서리가 둥근 직사각형 6"/>
              <p:cNvSpPr/>
              <p:nvPr/>
            </p:nvSpPr>
            <p:spPr>
              <a:xfrm>
                <a:off x="798578" y="2313038"/>
                <a:ext cx="6179707" cy="6715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5720" rIns="60960" bIns="4572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800" kern="1200" dirty="0">
                  <a:latin typeface="365달콤한머핀" pitchFamily="18" charset="-127"/>
                  <a:ea typeface="365달콤한머핀" pitchFamily="18" charset="-127"/>
                </a:endParaRPr>
              </a:p>
            </p:txBody>
          </p:sp>
        </p:grpSp>
        <p:grpSp>
          <p:nvGrpSpPr>
            <p:cNvPr id="7" name="그룹 13"/>
            <p:cNvGrpSpPr/>
            <p:nvPr/>
          </p:nvGrpSpPr>
          <p:grpSpPr>
            <a:xfrm>
              <a:off x="1461254" y="3819308"/>
              <a:ext cx="6244245" cy="1084417"/>
              <a:chOff x="777686" y="3450648"/>
              <a:chExt cx="6244245" cy="1084417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777686" y="3694484"/>
                <a:ext cx="6221491" cy="840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ko-KR" altLang="en-US" sz="2800" dirty="0">
                  <a:latin typeface="365달콤한머핀" pitchFamily="18" charset="-127"/>
                  <a:ea typeface="365달콤한머핀" pitchFamily="18" charset="-127"/>
                </a:endParaRPr>
              </a:p>
            </p:txBody>
          </p:sp>
          <p:sp>
            <p:nvSpPr>
              <p:cNvPr id="29" name="모서리가 둥근 직사각형 8"/>
              <p:cNvSpPr/>
              <p:nvPr/>
            </p:nvSpPr>
            <p:spPr>
              <a:xfrm>
                <a:off x="842224" y="3450648"/>
                <a:ext cx="6179707" cy="6715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5720" rIns="60960" bIns="4572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400" kern="1200" dirty="0"/>
              </a:p>
            </p:txBody>
          </p:sp>
        </p:grpSp>
        <p:sp>
          <p:nvSpPr>
            <p:cNvPr id="27" name="모서리가 둥근 직사각형 10"/>
            <p:cNvSpPr/>
            <p:nvPr/>
          </p:nvSpPr>
          <p:spPr>
            <a:xfrm>
              <a:off x="1482146" y="4327826"/>
              <a:ext cx="6179707" cy="671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ko-KR" altLang="en-US" sz="3600" dirty="0" smtClean="0">
                  <a:latin typeface="HY강B" pitchFamily="18" charset="-127"/>
                  <a:ea typeface="HY강B" pitchFamily="18" charset="-127"/>
                </a:rPr>
                <a:t>무사도의 기원이 됨</a:t>
              </a:r>
            </a:p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600" kern="1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63888" y="1340768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소료제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8" name="다이어그램 17"/>
          <p:cNvGraphicFramePr/>
          <p:nvPr/>
        </p:nvGraphicFramePr>
        <p:xfrm>
          <a:off x="251520" y="1700808"/>
          <a:ext cx="86764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395536" y="4869160"/>
            <a:ext cx="838842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0"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전국은 조정과 막부의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0" algn="ctr"/>
            <a:r>
              <a:rPr lang="ko-KR" altLang="en-US" u="sng" dirty="0" smtClean="0">
                <a:latin typeface="HY강B" pitchFamily="18" charset="-127"/>
                <a:ea typeface="HY강B" pitchFamily="18" charset="-127"/>
              </a:rPr>
              <a:t>이원적 지배 형태</a:t>
            </a:r>
            <a:endParaRPr lang="ko-KR" altLang="en-US" dirty="0" smtClean="0"/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23528" y="1397000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467544" y="1412776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95536" y="1397000"/>
          <a:ext cx="849694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323528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251520" y="1052736"/>
          <a:ext cx="864096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 descr="운케이 대표작(무챠쿠,세신조우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764704"/>
            <a:ext cx="7473367" cy="591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95536" y="1340768"/>
          <a:ext cx="860444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그림 7" descr="몽골의 일본 침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96752"/>
            <a:ext cx="8337124" cy="3826740"/>
          </a:xfrm>
          <a:prstGeom prst="rect">
            <a:avLst/>
          </a:prstGeom>
        </p:spPr>
      </p:pic>
      <p:pic>
        <p:nvPicPr>
          <p:cNvPr id="7" name="그림 6" descr="몽골의 일본 침략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2204864"/>
            <a:ext cx="9144000" cy="423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8676" name="Picture 4" descr="http://postfiles16.naver.net/20120615_79/whrbtjr10_1339686407545BK8j5_JPEG/2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60"/>
            <a:ext cx="4762500" cy="3295651"/>
          </a:xfrm>
          <a:prstGeom prst="rect">
            <a:avLst/>
          </a:prstGeom>
          <a:noFill/>
        </p:spPr>
      </p:pic>
      <p:pic>
        <p:nvPicPr>
          <p:cNvPr id="28674" name="Picture 2" descr="http://postfiles4.naver.net/20120615_275/whrbtjr10_133968602701457Mut_PNG/4.PNG?type=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5755979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55679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8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카미카제</a:t>
            </a:r>
            <a:endParaRPr lang="ko-KR" altLang="en-US" sz="4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323528" y="1196752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일본의 중세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395536" y="1397000"/>
          <a:ext cx="828092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95536" y="1196752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126876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대각사통에서 즉위한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고다이고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後醍琰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천황은 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천황 친정을 부활시키고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막부 타도를 계획함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이에 막부에 불만을 갖는 무사세력들이 각지에서 거병하였고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유력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고케닌이었던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아시카가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타카우지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足利尊氏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와 닛타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요시타카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新田義貞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도 막부에 반기를 들고 호죠씨 일족을 공격하여 </a:t>
            </a:r>
            <a:r>
              <a:rPr lang="en-US" altLang="ko-KR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1333</a:t>
            </a:r>
            <a:r>
              <a:rPr lang="ko-KR" altLang="en-US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 막부를 멸망시킴</a:t>
            </a:r>
            <a:endParaRPr lang="ko-KR" altLang="en-US" sz="2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443711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막부가 멸망하자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고다이고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천황은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교토로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돌아와 막부가 세운 지명원통의 고곤 천황을 폐하고 천황친정의 신(新)정치를 시작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이듬 해 연호를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겐무로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고쳤기 때문에 이를 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8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겐무의</a:t>
            </a:r>
            <a:r>
              <a:rPr lang="ko-KR" altLang="en-US" sz="28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신정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이라고 함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남북조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395536" y="1196752"/>
          <a:ext cx="849694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55576" y="1484784"/>
            <a:ext cx="352839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고다이고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천황을 유폐하고 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지명원통의 고묘 천황을 세움</a:t>
            </a:r>
            <a:endParaRPr lang="ko-KR" altLang="en-US" sz="3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55576" y="4221088"/>
            <a:ext cx="352839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고다이고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천황은 남쪽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요시노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吉野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로 도망</a:t>
            </a:r>
            <a:endParaRPr lang="ko-KR" altLang="en-US" sz="3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27984" y="155679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32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남북조</a:t>
            </a:r>
            <a:r>
              <a:rPr lang="ko-KR" altLang="en-US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 시대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60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여 년간 교토의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북조와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요시노의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남조가 대립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병존하는 시대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북조의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아시카가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타카우지는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정이대장군에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임명되어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교토에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 막부</a:t>
            </a:r>
            <a:r>
              <a:rPr lang="en-US" altLang="ko-KR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室町幕府</a:t>
            </a:r>
            <a:r>
              <a:rPr lang="en-US" altLang="ko-KR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를 개창</a:t>
            </a:r>
            <a:endParaRPr lang="ko-KR" altLang="en-US" sz="32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323528" y="1340768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그림 10" descr="아시카가 요시미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0"/>
            <a:ext cx="59866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95536" y="1397000"/>
          <a:ext cx="828092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1225689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슈고다이묘는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지방 무사와 주종관계를 맺고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영주화되어감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algn="ctr">
              <a:buFontTx/>
              <a:buChar char="-"/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슈고다이묘의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영국은 세습되고 막부도 용이하게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슈고를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해임할 수 없음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pPr algn="ctr">
              <a:buFontTx/>
              <a:buChar char="-"/>
            </a:pP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이러한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슈고다이묘가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만들어 낸 지배체제를 </a:t>
            </a:r>
            <a:r>
              <a:rPr lang="ko-KR" altLang="en-US" sz="36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슈고영국제</a:t>
            </a:r>
            <a:r>
              <a:rPr lang="en-US" altLang="ko-KR" sz="36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6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守護領國制</a:t>
            </a:r>
            <a:r>
              <a:rPr lang="en-US" altLang="ko-KR" sz="36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라고 함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algn="ctr">
              <a:buFontTx/>
              <a:buChar char="-"/>
            </a:pP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algn="ctr">
              <a:buFontTx/>
              <a:buChar char="-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 시대의 막부는 </a:t>
            </a:r>
            <a:r>
              <a:rPr lang="ko-KR" altLang="en-US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슈고다이묘의</a:t>
            </a:r>
            <a:r>
              <a:rPr lang="ko-KR" altLang="en-US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연합정권이라 볼 수 있음</a:t>
            </a:r>
            <a:endParaRPr lang="ko-KR" altLang="en-US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23528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539552" y="1484784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467544" y="1412776"/>
          <a:ext cx="813690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일본의 중세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683568" y="1412776"/>
          <a:ext cx="784887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251520" y="1196752"/>
          <a:ext cx="864096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무로마치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179512" y="1268760"/>
          <a:ext cx="8784976" cy="53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그림 6" descr=",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64704"/>
            <a:ext cx="9144000" cy="5778642"/>
          </a:xfrm>
          <a:prstGeom prst="rect">
            <a:avLst/>
          </a:prstGeom>
        </p:spPr>
      </p:pic>
      <p:pic>
        <p:nvPicPr>
          <p:cNvPr id="13314" name="Picture 2" descr="http://cafefiles.naver.net/data16/2006/4/2/293/b-kyakuma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20688"/>
            <a:ext cx="9144000" cy="680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323528" y="1268760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23528" y="1196752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522920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궁서" pitchFamily="18" charset="-127"/>
                <a:ea typeface="HY궁서" pitchFamily="18" charset="-127"/>
              </a:rPr>
              <a:t>두견새가 울지 않으면</a:t>
            </a:r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?</a:t>
            </a:r>
            <a:endParaRPr lang="ko-KR" altLang="en-US" dirty="0"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179512" y="1340768"/>
          <a:ext cx="8748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251520" y="1397000"/>
          <a:ext cx="849694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251520" y="134076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251520" y="1397000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323528" y="1397000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323528" y="1397000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251520" y="1412776"/>
          <a:ext cx="86764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251520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전국 시대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179512" y="1397000"/>
          <a:ext cx="89644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고려 무인정권과 비교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1043608" y="1196752"/>
          <a:ext cx="691276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다이어그램 8"/>
          <p:cNvGraphicFramePr/>
          <p:nvPr/>
        </p:nvGraphicFramePr>
        <p:xfrm>
          <a:off x="323528" y="2780928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참잘했어요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1800225"/>
            <a:ext cx="3238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14725" y="6135688"/>
            <a:ext cx="2281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>
                <a:latin typeface="나눔고딕"/>
                <a:ea typeface="굴림" charset="-127"/>
                <a:hlinkClick r:id="rId3"/>
              </a:rPr>
              <a:t/>
            </a:r>
            <a:br>
              <a:rPr lang="ko-KR" altLang="en-US" sz="800">
                <a:latin typeface="나눔고딕"/>
                <a:ea typeface="굴림" charset="-127"/>
                <a:hlinkClick r:id="rId3"/>
              </a:rPr>
            </a:br>
            <a:endParaRPr lang="en-US" altLang="ko-KR" sz="800">
              <a:latin typeface="나눔고딕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395536" y="1412776"/>
          <a:ext cx="874846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57332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헤이시</a:t>
            </a:r>
            <a:r>
              <a:rPr lang="en-US" altLang="ko-KR" sz="4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48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平氏</a:t>
            </a:r>
            <a:r>
              <a:rPr lang="en-US" altLang="ko-KR" sz="4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), </a:t>
            </a:r>
            <a:r>
              <a:rPr lang="en-US" altLang="ko-KR" sz="48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겐지</a:t>
            </a:r>
            <a:r>
              <a:rPr lang="en-US" altLang="ko-KR" sz="4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48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源氏</a:t>
            </a:r>
            <a:r>
              <a:rPr lang="en-US" altLang="ko-KR" sz="4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4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34076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헤이지의</a:t>
            </a:r>
            <a:r>
              <a:rPr lang="ko-KR" altLang="en-US" sz="3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난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으로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헤이시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平氏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가 정치적 권력을 독점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헤이시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일가의 일족정치에 대한 반감이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무사단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귀족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사원사이에서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커지게 됨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미나모토노</a:t>
            </a:r>
            <a:r>
              <a:rPr lang="ko-KR" altLang="en-US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요리토모</a:t>
            </a:r>
            <a:r>
              <a:rPr lang="en-US" altLang="ko-KR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源賴朝</a:t>
            </a:r>
            <a:r>
              <a:rPr lang="en-US" altLang="ko-KR" sz="32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는 헤이시 타도의 기치를 내걸고 거병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1" name="그림 10" descr="미나모토 요리토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94404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755576" y="1397000"/>
          <a:ext cx="770485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170080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장군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將軍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밑에 중앙의 조직으로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0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사무라이토코로</a:t>
            </a:r>
            <a:r>
              <a:rPr lang="en-US" altLang="ko-KR" sz="40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侍所</a:t>
            </a:r>
            <a:r>
              <a:rPr lang="en-US" altLang="ko-KR" sz="40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고케닌의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통제를 위한 기관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0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구몬죠</a:t>
            </a:r>
            <a:r>
              <a:rPr lang="en-US" altLang="ko-KR" sz="40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公文所</a:t>
            </a:r>
            <a:r>
              <a:rPr lang="en-US" altLang="ko-KR" sz="40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 </a:t>
            </a: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일반 정무 수행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0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몬츄죠</a:t>
            </a:r>
            <a:r>
              <a:rPr lang="en-US" altLang="ko-KR" sz="40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dirty="0" err="1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問注所</a:t>
            </a:r>
            <a:r>
              <a:rPr lang="en-US" altLang="ko-KR" sz="40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) </a:t>
            </a: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고케닌의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소송을 처리하는 기관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분필타이틀라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가마쿠라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막부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323528" y="1397000"/>
          <a:ext cx="835292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755576" y="2276872"/>
            <a:ext cx="7848872" cy="4392488"/>
            <a:chOff x="1461254" y="1837742"/>
            <a:chExt cx="6244245" cy="3217715"/>
          </a:xfrm>
        </p:grpSpPr>
        <p:grpSp>
          <p:nvGrpSpPr>
            <p:cNvPr id="22" name="그룹 11"/>
            <p:cNvGrpSpPr/>
            <p:nvPr/>
          </p:nvGrpSpPr>
          <p:grpSpPr>
            <a:xfrm>
              <a:off x="1461254" y="1837742"/>
              <a:ext cx="6221491" cy="1080853"/>
              <a:chOff x="777686" y="1469082"/>
              <a:chExt cx="6221491" cy="1080853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777686" y="1469082"/>
                <a:ext cx="6221491" cy="102080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국</a:t>
                </a:r>
                <a:r>
                  <a:rPr lang="en-US" altLang="ko-KR" sz="3600" dirty="0" smtClean="0">
                    <a:latin typeface="HY강B" pitchFamily="18" charset="-127"/>
                    <a:ea typeface="HY강B" pitchFamily="18" charset="-127"/>
                  </a:rPr>
                  <a:t> (</a:t>
                </a:r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國</a:t>
                </a:r>
                <a:r>
                  <a:rPr lang="en-US" altLang="ko-KR" sz="3600" dirty="0" smtClean="0">
                    <a:latin typeface="HY강B" pitchFamily="18" charset="-127"/>
                    <a:ea typeface="HY강B" pitchFamily="18" charset="-127"/>
                  </a:rPr>
                  <a:t>) </a:t>
                </a:r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마다 슈고</a:t>
                </a:r>
                <a:r>
                  <a:rPr lang="en-US" altLang="ko-KR" sz="3600" dirty="0" smtClean="0">
                    <a:latin typeface="HY강B" pitchFamily="18" charset="-127"/>
                    <a:ea typeface="HY강B" pitchFamily="18" charset="-127"/>
                  </a:rPr>
                  <a:t> (</a:t>
                </a:r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守護</a:t>
                </a:r>
                <a:r>
                  <a:rPr lang="en-US" altLang="ko-KR" sz="3600" dirty="0" smtClean="0">
                    <a:latin typeface="HY강B" pitchFamily="18" charset="-127"/>
                    <a:ea typeface="HY강B" pitchFamily="18" charset="-127"/>
                  </a:rPr>
                  <a:t>) </a:t>
                </a:r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와 </a:t>
                </a:r>
                <a:endParaRPr lang="en-US" altLang="ko-KR" sz="3600" dirty="0" smtClean="0"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ko-KR" altLang="en-US" sz="3600" dirty="0" err="1" smtClean="0">
                    <a:latin typeface="HY강B" pitchFamily="18" charset="-127"/>
                    <a:ea typeface="HY강B" pitchFamily="18" charset="-127"/>
                  </a:rPr>
                  <a:t>지토</a:t>
                </a:r>
                <a:r>
                  <a:rPr lang="en-US" altLang="ko-KR" sz="3600" dirty="0" smtClean="0">
                    <a:latin typeface="HY강B" pitchFamily="18" charset="-127"/>
                    <a:ea typeface="HY강B" pitchFamily="18" charset="-127"/>
                  </a:rPr>
                  <a:t> (</a:t>
                </a:r>
                <a:r>
                  <a:rPr lang="ko-KR" altLang="en-US" sz="3600" dirty="0" err="1" smtClean="0">
                    <a:latin typeface="HY강B" pitchFamily="18" charset="-127"/>
                    <a:ea typeface="HY강B" pitchFamily="18" charset="-127"/>
                  </a:rPr>
                  <a:t>地頭</a:t>
                </a:r>
                <a:r>
                  <a:rPr lang="en-US" altLang="ko-KR" sz="3600" dirty="0" smtClean="0">
                    <a:latin typeface="HY강B" pitchFamily="18" charset="-127"/>
                    <a:ea typeface="HY강B" pitchFamily="18" charset="-127"/>
                  </a:rPr>
                  <a:t>) </a:t>
                </a:r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를 두었음</a:t>
                </a:r>
                <a:endParaRPr lang="ko-KR" altLang="en-US" sz="3600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33" name="모서리가 둥근 직사각형 4"/>
              <p:cNvSpPr/>
              <p:nvPr/>
            </p:nvSpPr>
            <p:spPr>
              <a:xfrm>
                <a:off x="798578" y="1489973"/>
                <a:ext cx="6179707" cy="10599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5720" rIns="60960" bIns="4572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800" kern="1200" dirty="0">
                  <a:latin typeface="365달콤한머핀" pitchFamily="18" charset="-127"/>
                  <a:ea typeface="365달콤한머핀" pitchFamily="18" charset="-127"/>
                </a:endParaRPr>
              </a:p>
            </p:txBody>
          </p:sp>
        </p:grpSp>
        <p:grpSp>
          <p:nvGrpSpPr>
            <p:cNvPr id="23" name="그룹 12"/>
            <p:cNvGrpSpPr/>
            <p:nvPr/>
          </p:nvGrpSpPr>
          <p:grpSpPr>
            <a:xfrm>
              <a:off x="1461254" y="2681698"/>
              <a:ext cx="6221491" cy="1339493"/>
              <a:chOff x="777686" y="2313038"/>
              <a:chExt cx="6221491" cy="1339493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777686" y="2609985"/>
                <a:ext cx="6221491" cy="10425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막부지배의 근본은 토지를 </a:t>
                </a:r>
                <a:r>
                  <a:rPr lang="ko-KR" altLang="en-US" sz="3600" dirty="0" err="1" smtClean="0">
                    <a:latin typeface="HY강B" pitchFamily="18" charset="-127"/>
                    <a:ea typeface="HY강B" pitchFamily="18" charset="-127"/>
                  </a:rPr>
                  <a:t>매개로한</a:t>
                </a:r>
                <a:r>
                  <a:rPr lang="ko-KR" altLang="en-US" sz="3600" dirty="0" smtClean="0">
                    <a:latin typeface="HY강B" pitchFamily="18" charset="-127"/>
                    <a:ea typeface="HY강B" pitchFamily="18" charset="-127"/>
                  </a:rPr>
                  <a:t> 장군과 가신과의 주종관계</a:t>
                </a:r>
                <a:endParaRPr lang="ko-KR" altLang="en-US" sz="3600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31" name="모서리가 둥근 직사각형 6"/>
              <p:cNvSpPr/>
              <p:nvPr/>
            </p:nvSpPr>
            <p:spPr>
              <a:xfrm>
                <a:off x="798578" y="2313038"/>
                <a:ext cx="6179707" cy="6715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5720" rIns="60960" bIns="4572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800" kern="1200" dirty="0">
                  <a:latin typeface="365달콤한머핀" pitchFamily="18" charset="-127"/>
                  <a:ea typeface="365달콤한머핀" pitchFamily="18" charset="-127"/>
                </a:endParaRPr>
              </a:p>
            </p:txBody>
          </p:sp>
        </p:grpSp>
        <p:grpSp>
          <p:nvGrpSpPr>
            <p:cNvPr id="24" name="그룹 13"/>
            <p:cNvGrpSpPr/>
            <p:nvPr/>
          </p:nvGrpSpPr>
          <p:grpSpPr>
            <a:xfrm>
              <a:off x="1461254" y="3819308"/>
              <a:ext cx="6244245" cy="1236149"/>
              <a:chOff x="777686" y="3450648"/>
              <a:chExt cx="6244245" cy="1236149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777686" y="3709991"/>
                <a:ext cx="6221491" cy="97680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ko-KR" altLang="en-US" sz="2800" dirty="0">
                  <a:latin typeface="365달콤한머핀" pitchFamily="18" charset="-127"/>
                  <a:ea typeface="365달콤한머핀" pitchFamily="18" charset="-127"/>
                </a:endParaRPr>
              </a:p>
            </p:txBody>
          </p:sp>
          <p:sp>
            <p:nvSpPr>
              <p:cNvPr id="29" name="모서리가 둥근 직사각형 8"/>
              <p:cNvSpPr/>
              <p:nvPr/>
            </p:nvSpPr>
            <p:spPr>
              <a:xfrm>
                <a:off x="842224" y="3450648"/>
                <a:ext cx="6179707" cy="6715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45720" rIns="60960" bIns="45720" numCol="1" spcCol="1270" anchor="ctr" anchorCtr="0">
                <a:noAutofit/>
              </a:bodyPr>
              <a:lstStyle/>
              <a:p>
                <a:pPr lvl="0" algn="ct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400" kern="1200" dirty="0"/>
              </a:p>
            </p:txBody>
          </p:sp>
        </p:grpSp>
        <p:sp>
          <p:nvSpPr>
            <p:cNvPr id="27" name="모서리가 둥근 직사각형 10"/>
            <p:cNvSpPr/>
            <p:nvPr/>
          </p:nvSpPr>
          <p:spPr>
            <a:xfrm>
              <a:off x="1482146" y="4327826"/>
              <a:ext cx="6179707" cy="671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600" kern="1200" dirty="0" err="1" smtClean="0">
                  <a:latin typeface="HY강B" pitchFamily="18" charset="-127"/>
                  <a:ea typeface="HY강B" pitchFamily="18" charset="-127"/>
                </a:rPr>
                <a:t>가마쿠라</a:t>
              </a:r>
              <a:r>
                <a:rPr lang="ko-KR" altLang="en-US" sz="3600" kern="1200" dirty="0" smtClean="0">
                  <a:latin typeface="HY강B" pitchFamily="18" charset="-127"/>
                  <a:ea typeface="HY강B" pitchFamily="18" charset="-127"/>
                </a:rPr>
                <a:t> 막부는 봉건제도에 </a:t>
              </a:r>
              <a:endParaRPr lang="en-US" altLang="ko-KR" sz="3600" kern="1200" dirty="0" smtClean="0">
                <a:latin typeface="HY강B" pitchFamily="18" charset="-127"/>
                <a:ea typeface="HY강B" pitchFamily="18" charset="-127"/>
              </a:endParaRPr>
            </a:p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600" kern="1200" dirty="0" smtClean="0">
                  <a:latin typeface="HY강B" pitchFamily="18" charset="-127"/>
                  <a:ea typeface="HY강B" pitchFamily="18" charset="-127"/>
                </a:rPr>
                <a:t>기초한 정권</a:t>
              </a:r>
              <a:endParaRPr lang="ko-KR" altLang="en-US" sz="3600" kern="1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59832" y="134076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봉건제도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C3D69B"/>
      </a:folHlink>
    </a:clrScheme>
    <a:fontScheme name="칠판">
      <a:majorFont>
        <a:latin typeface="나눔손글씨 펜"/>
        <a:ea typeface="나눔손글씨 펜"/>
        <a:cs typeface=""/>
      </a:majorFont>
      <a:minorFont>
        <a:latin typeface="나눔손글씨 펜"/>
        <a:ea typeface="나눔손글씨 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2090</Words>
  <Application>Microsoft Office PowerPoint</Application>
  <PresentationFormat>화면 슬라이드 쇼(4:3)</PresentationFormat>
  <Paragraphs>268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3" baseType="lpstr">
      <vt:lpstr>굴림</vt:lpstr>
      <vt:lpstr>Arial</vt:lpstr>
      <vt:lpstr>HY강B</vt:lpstr>
      <vt:lpstr>365달콤한머핀</vt:lpstr>
      <vt:lpstr>나눔고딕</vt:lpstr>
      <vt:lpstr>나눔손글씨 펜</vt:lpstr>
      <vt:lpstr>서울한강체 EB</vt:lpstr>
      <vt:lpstr>HY궁서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</cp:lastModifiedBy>
  <cp:revision>279</cp:revision>
  <dcterms:created xsi:type="dcterms:W3CDTF">2011-09-01T09:12:42Z</dcterms:created>
  <dcterms:modified xsi:type="dcterms:W3CDTF">2013-10-08T02:08:13Z</dcterms:modified>
</cp:coreProperties>
</file>