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85" r:id="rId7"/>
    <p:sldId id="286" r:id="rId8"/>
    <p:sldId id="287" r:id="rId9"/>
    <p:sldId id="288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9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5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9FAB8-DEBE-4895-86FC-C771D1C863CB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9527BD93-6B73-46A5-8E43-4D2F23A66F74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유럽</a:t>
          </a:r>
          <a:endParaRPr lang="ko-KR" altLang="en-US" sz="1400" b="1" dirty="0"/>
        </a:p>
      </dgm:t>
    </dgm:pt>
    <dgm:pt modelId="{B47B3D22-B9C4-4DFB-B318-C98F9DD065E7}" type="parTrans" cxnId="{F12521CB-DFD7-4307-8215-305B13C5252B}">
      <dgm:prSet/>
      <dgm:spPr/>
      <dgm:t>
        <a:bodyPr/>
        <a:lstStyle/>
        <a:p>
          <a:pPr latinLnBrk="1"/>
          <a:endParaRPr lang="ko-KR" altLang="en-US"/>
        </a:p>
      </dgm:t>
    </dgm:pt>
    <dgm:pt modelId="{C0413619-A5EF-4FD7-B035-3D5AF631F1D3}" type="sibTrans" cxnId="{F12521CB-DFD7-4307-8215-305B13C5252B}">
      <dgm:prSet/>
      <dgm:spPr/>
      <dgm:t>
        <a:bodyPr/>
        <a:lstStyle/>
        <a:p>
          <a:pPr latinLnBrk="1"/>
          <a:endParaRPr lang="ko-KR" altLang="en-US"/>
        </a:p>
      </dgm:t>
    </dgm:pt>
    <dgm:pt modelId="{D36D1A7A-EE04-4708-B25E-C3A879474324}">
      <dgm:prSet phldrT="[텍스트]"/>
      <dgm:spPr/>
      <dgm:t>
        <a:bodyPr/>
        <a:lstStyle/>
        <a:p>
          <a:pPr latinLnBrk="1"/>
          <a:r>
            <a:rPr lang="ko-KR" altLang="en-US" dirty="0" smtClean="0"/>
            <a:t>파괴된 산업 인프라로 인해 </a:t>
          </a:r>
          <a:r>
            <a:rPr lang="en-US" altLang="ko-KR" dirty="0" smtClean="0"/>
            <a:t>70% </a:t>
          </a:r>
          <a:r>
            <a:rPr lang="ko-KR" altLang="en-US" dirty="0" smtClean="0"/>
            <a:t>감소</a:t>
          </a:r>
          <a:endParaRPr lang="ko-KR" altLang="en-US" dirty="0"/>
        </a:p>
      </dgm:t>
    </dgm:pt>
    <dgm:pt modelId="{9324DEBD-121A-4933-B7DC-A9E0159A9104}" type="parTrans" cxnId="{F6344E26-EDCE-403F-89A8-4646C0014128}">
      <dgm:prSet/>
      <dgm:spPr/>
      <dgm:t>
        <a:bodyPr/>
        <a:lstStyle/>
        <a:p>
          <a:pPr latinLnBrk="1"/>
          <a:endParaRPr lang="ko-KR" altLang="en-US"/>
        </a:p>
      </dgm:t>
    </dgm:pt>
    <dgm:pt modelId="{F8C9A6C5-714C-45EA-8A97-9E5C8B8D99FA}" type="sibTrans" cxnId="{F6344E26-EDCE-403F-89A8-4646C0014128}">
      <dgm:prSet/>
      <dgm:spPr/>
      <dgm:t>
        <a:bodyPr/>
        <a:lstStyle/>
        <a:p>
          <a:pPr latinLnBrk="1"/>
          <a:endParaRPr lang="ko-KR" altLang="en-US"/>
        </a:p>
      </dgm:t>
    </dgm:pt>
    <dgm:pt modelId="{3AB1D532-577B-4357-BA00-195B5997194A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소련</a:t>
          </a:r>
          <a:endParaRPr lang="ko-KR" altLang="en-US" sz="1400" dirty="0"/>
        </a:p>
      </dgm:t>
    </dgm:pt>
    <dgm:pt modelId="{94911AC8-902E-43E0-ADE6-2E106E81DC1C}" type="parTrans" cxnId="{2780E822-0400-4695-B0CB-A6BF882F32D6}">
      <dgm:prSet/>
      <dgm:spPr/>
      <dgm:t>
        <a:bodyPr/>
        <a:lstStyle/>
        <a:p>
          <a:pPr latinLnBrk="1"/>
          <a:endParaRPr lang="ko-KR" altLang="en-US"/>
        </a:p>
      </dgm:t>
    </dgm:pt>
    <dgm:pt modelId="{6E84B032-BC9B-4DB1-8D7B-F04253CC6A1B}" type="sibTrans" cxnId="{2780E822-0400-4695-B0CB-A6BF882F32D6}">
      <dgm:prSet/>
      <dgm:spPr/>
      <dgm:t>
        <a:bodyPr/>
        <a:lstStyle/>
        <a:p>
          <a:pPr latinLnBrk="1"/>
          <a:endParaRPr lang="ko-KR" altLang="en-US"/>
        </a:p>
      </dgm:t>
    </dgm:pt>
    <dgm:pt modelId="{18024687-B7F8-4878-9610-750DDAE7B41E}">
      <dgm:prSet phldrT="[텍스트]"/>
      <dgm:spPr/>
      <dgm:t>
        <a:bodyPr/>
        <a:lstStyle/>
        <a:p>
          <a:pPr latinLnBrk="1"/>
          <a:r>
            <a:rPr lang="en-US" altLang="ko-KR" dirty="0" smtClean="0"/>
            <a:t>1,710</a:t>
          </a:r>
          <a:r>
            <a:rPr lang="ko-KR" altLang="en-US" dirty="0" smtClean="0"/>
            <a:t>개의 도시</a:t>
          </a:r>
          <a:r>
            <a:rPr lang="en-US" altLang="ko-KR" dirty="0" smtClean="0"/>
            <a:t>, 70,000</a:t>
          </a:r>
          <a:r>
            <a:rPr lang="ko-KR" altLang="en-US" dirty="0" smtClean="0"/>
            <a:t>개의 마을</a:t>
          </a:r>
          <a:r>
            <a:rPr lang="en-US" altLang="ko-KR" dirty="0" smtClean="0"/>
            <a:t>, 31,850</a:t>
          </a:r>
          <a:r>
            <a:rPr lang="ko-KR" altLang="en-US" dirty="0" smtClean="0"/>
            <a:t>개의 산업 시설이 </a:t>
          </a:r>
          <a:r>
            <a:rPr lang="ko-KR" altLang="en-US" dirty="0" err="1" smtClean="0"/>
            <a:t>완파</a:t>
          </a:r>
          <a:r>
            <a:rPr lang="ko-KR" altLang="en-US" dirty="0" smtClean="0"/>
            <a:t> 또는 반파</a:t>
          </a:r>
          <a:endParaRPr lang="ko-KR" altLang="en-US" dirty="0"/>
        </a:p>
      </dgm:t>
    </dgm:pt>
    <dgm:pt modelId="{E71E15DD-B586-4114-99F6-14D4A0A360E7}" type="parTrans" cxnId="{172B45A9-45BD-4837-812B-4E50215C8FC2}">
      <dgm:prSet/>
      <dgm:spPr/>
      <dgm:t>
        <a:bodyPr/>
        <a:lstStyle/>
        <a:p>
          <a:pPr latinLnBrk="1"/>
          <a:endParaRPr lang="ko-KR" altLang="en-US"/>
        </a:p>
      </dgm:t>
    </dgm:pt>
    <dgm:pt modelId="{2BBE2765-D669-418E-AEA2-1C188CBFC8F4}" type="sibTrans" cxnId="{172B45A9-45BD-4837-812B-4E50215C8FC2}">
      <dgm:prSet/>
      <dgm:spPr/>
      <dgm:t>
        <a:bodyPr/>
        <a:lstStyle/>
        <a:p>
          <a:pPr latinLnBrk="1"/>
          <a:endParaRPr lang="ko-KR" altLang="en-US"/>
        </a:p>
      </dgm:t>
    </dgm:pt>
    <dgm:pt modelId="{3909B10C-D159-4C73-98E7-6D8438CC3C6F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서독</a:t>
          </a:r>
          <a:endParaRPr lang="en-US" altLang="ko-KR" sz="1400" b="1" dirty="0" smtClean="0"/>
        </a:p>
      </dgm:t>
    </dgm:pt>
    <dgm:pt modelId="{D3B1E3A7-A939-43E3-AD9F-3378B0D83B5D}" type="parTrans" cxnId="{85BE3967-BD26-4834-9E4C-ADB3C82373C7}">
      <dgm:prSet/>
      <dgm:spPr/>
      <dgm:t>
        <a:bodyPr/>
        <a:lstStyle/>
        <a:p>
          <a:pPr latinLnBrk="1"/>
          <a:endParaRPr lang="ko-KR" altLang="en-US"/>
        </a:p>
      </dgm:t>
    </dgm:pt>
    <dgm:pt modelId="{E32C741A-A197-4D2A-9FFF-497AE77D4E00}" type="sibTrans" cxnId="{85BE3967-BD26-4834-9E4C-ADB3C82373C7}">
      <dgm:prSet/>
      <dgm:spPr/>
      <dgm:t>
        <a:bodyPr/>
        <a:lstStyle/>
        <a:p>
          <a:pPr latinLnBrk="1"/>
          <a:endParaRPr lang="ko-KR" altLang="en-US"/>
        </a:p>
      </dgm:t>
    </dgm:pt>
    <dgm:pt modelId="{047B87F4-6A31-4452-85BE-23F04DDBDF04}">
      <dgm:prSet phldrT="[텍스트]"/>
      <dgm:spPr/>
      <dgm:t>
        <a:bodyPr/>
        <a:lstStyle/>
        <a:p>
          <a:pPr latinLnBrk="1"/>
          <a:r>
            <a:rPr lang="ko-KR" altLang="en-US" dirty="0" smtClean="0"/>
            <a:t>연합군 점령 첫 해 동안 경제가 침체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→</a:t>
          </a:r>
          <a:r>
            <a:rPr lang="en-US" altLang="ko-KR" dirty="0" smtClean="0"/>
            <a:t>But </a:t>
          </a:r>
          <a:r>
            <a:rPr lang="ko-KR" altLang="en-US" dirty="0" smtClean="0"/>
            <a:t>라인 강의 기적</a:t>
          </a:r>
          <a:r>
            <a:rPr lang="en-US" altLang="ko-KR" dirty="0" smtClean="0"/>
            <a:t>,</a:t>
          </a:r>
          <a:r>
            <a:rPr lang="ko-KR" altLang="en-US" dirty="0" smtClean="0"/>
            <a:t> 전후 급속한 생산력 증가</a:t>
          </a:r>
          <a:endParaRPr lang="ko-KR" altLang="en-US" dirty="0"/>
        </a:p>
      </dgm:t>
    </dgm:pt>
    <dgm:pt modelId="{C1DCB4CE-0698-4ED2-AAB4-ADF86A1E107B}" type="parTrans" cxnId="{F5CDD426-DC66-465D-A7A3-2001BBC2059F}">
      <dgm:prSet/>
      <dgm:spPr/>
      <dgm:t>
        <a:bodyPr/>
        <a:lstStyle/>
        <a:p>
          <a:pPr latinLnBrk="1"/>
          <a:endParaRPr lang="ko-KR" altLang="en-US"/>
        </a:p>
      </dgm:t>
    </dgm:pt>
    <dgm:pt modelId="{04981099-F261-46A6-8CE5-42B9CD1423D1}" type="sibTrans" cxnId="{F5CDD426-DC66-465D-A7A3-2001BBC2059F}">
      <dgm:prSet/>
      <dgm:spPr/>
      <dgm:t>
        <a:bodyPr/>
        <a:lstStyle/>
        <a:p>
          <a:pPr latinLnBrk="1"/>
          <a:endParaRPr lang="ko-KR" altLang="en-US"/>
        </a:p>
      </dgm:t>
    </dgm:pt>
    <dgm:pt modelId="{FADC2F27-C6E5-4485-9C1E-CE2A1F0C7A35}">
      <dgm:prSet custT="1"/>
      <dgm:spPr/>
      <dgm:t>
        <a:bodyPr/>
        <a:lstStyle/>
        <a:p>
          <a:pPr latinLnBrk="1"/>
          <a:r>
            <a:rPr lang="ko-KR" altLang="en-US" sz="1400" b="1" dirty="0" smtClean="0"/>
            <a:t>이탈리아</a:t>
          </a:r>
          <a:endParaRPr lang="ko-KR" altLang="en-US" sz="1400" dirty="0"/>
        </a:p>
      </dgm:t>
    </dgm:pt>
    <dgm:pt modelId="{8784FADF-236C-44B0-838D-989246FC8BE1}" type="parTrans" cxnId="{D192173B-5EB0-49EE-AF2C-EC1179257FB5}">
      <dgm:prSet/>
      <dgm:spPr/>
      <dgm:t>
        <a:bodyPr/>
        <a:lstStyle/>
        <a:p>
          <a:pPr latinLnBrk="1"/>
          <a:endParaRPr lang="ko-KR" altLang="en-US"/>
        </a:p>
      </dgm:t>
    </dgm:pt>
    <dgm:pt modelId="{5C3A371F-F1F6-40C2-9C7A-9641D03530F1}" type="sibTrans" cxnId="{D192173B-5EB0-49EE-AF2C-EC1179257FB5}">
      <dgm:prSet/>
      <dgm:spPr/>
      <dgm:t>
        <a:bodyPr/>
        <a:lstStyle/>
        <a:p>
          <a:pPr latinLnBrk="1"/>
          <a:endParaRPr lang="ko-KR" altLang="en-US"/>
        </a:p>
      </dgm:t>
    </dgm:pt>
    <dgm:pt modelId="{BF162FA1-BCAF-4503-9797-65DBCA4BC916}">
      <dgm:prSet/>
      <dgm:spPr/>
      <dgm:t>
        <a:bodyPr/>
        <a:lstStyle/>
        <a:p>
          <a:pPr latinLnBrk="1"/>
          <a:r>
            <a:rPr lang="ko-KR" altLang="en-US" dirty="0" smtClean="0"/>
            <a:t>전쟁 후 매우 경제가 극빈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→</a:t>
          </a:r>
          <a:r>
            <a:rPr lang="en-US" altLang="ko-KR" dirty="0" smtClean="0"/>
            <a:t>But 1950</a:t>
          </a:r>
          <a:r>
            <a:rPr lang="ko-KR" altLang="en-US" dirty="0" smtClean="0"/>
            <a:t>년대 이탈리아의 경제 성장은 고도화</a:t>
          </a:r>
          <a:endParaRPr lang="ko-KR" altLang="en-US" dirty="0"/>
        </a:p>
      </dgm:t>
    </dgm:pt>
    <dgm:pt modelId="{CB25A6A5-3F61-4BB3-86C4-AE4FAECAD7AC}" type="parTrans" cxnId="{00872EB9-1E0F-4017-A9B2-E32599580A9A}">
      <dgm:prSet/>
      <dgm:spPr/>
      <dgm:t>
        <a:bodyPr/>
        <a:lstStyle/>
        <a:p>
          <a:pPr latinLnBrk="1"/>
          <a:endParaRPr lang="ko-KR" altLang="en-US"/>
        </a:p>
      </dgm:t>
    </dgm:pt>
    <dgm:pt modelId="{8F2E47B1-B59E-440E-90EC-33DFA9918069}" type="sibTrans" cxnId="{00872EB9-1E0F-4017-A9B2-E32599580A9A}">
      <dgm:prSet/>
      <dgm:spPr/>
      <dgm:t>
        <a:bodyPr/>
        <a:lstStyle/>
        <a:p>
          <a:pPr latinLnBrk="1"/>
          <a:endParaRPr lang="ko-KR" altLang="en-US"/>
        </a:p>
      </dgm:t>
    </dgm:pt>
    <dgm:pt modelId="{CD1FBF4F-3EAB-403E-BBA5-5FBA8B84FF9B}" type="pres">
      <dgm:prSet presAssocID="{34A9FAB8-DEBE-4895-86FC-C771D1C863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4662DF-B86A-45AF-9287-836BA415348F}" type="pres">
      <dgm:prSet presAssocID="{9527BD93-6B73-46A5-8E43-4D2F23A66F74}" presName="composite" presStyleCnt="0"/>
      <dgm:spPr/>
    </dgm:pt>
    <dgm:pt modelId="{63EBB86E-3D49-4FD4-86B5-91E5728DB8FD}" type="pres">
      <dgm:prSet presAssocID="{9527BD93-6B73-46A5-8E43-4D2F23A66F7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B56E41-52A5-49C0-9774-62BFCB473DED}" type="pres">
      <dgm:prSet presAssocID="{9527BD93-6B73-46A5-8E43-4D2F23A66F7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101EFD-F667-4789-90CC-DBE6A094191E}" type="pres">
      <dgm:prSet presAssocID="{C0413619-A5EF-4FD7-B035-3D5AF631F1D3}" presName="sp" presStyleCnt="0"/>
      <dgm:spPr/>
    </dgm:pt>
    <dgm:pt modelId="{033A81BC-1691-418C-B438-8F87990F2B24}" type="pres">
      <dgm:prSet presAssocID="{3AB1D532-577B-4357-BA00-195B5997194A}" presName="composite" presStyleCnt="0"/>
      <dgm:spPr/>
    </dgm:pt>
    <dgm:pt modelId="{0F913544-7132-454A-AD8E-582DAD9FF4A1}" type="pres">
      <dgm:prSet presAssocID="{3AB1D532-577B-4357-BA00-195B5997194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CF6FC2-EADC-4DFC-BB38-0919B14EEA8E}" type="pres">
      <dgm:prSet presAssocID="{3AB1D532-577B-4357-BA00-195B5997194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491AF4-7C0D-414B-98AB-6C6BB3462A9B}" type="pres">
      <dgm:prSet presAssocID="{6E84B032-BC9B-4DB1-8D7B-F04253CC6A1B}" presName="sp" presStyleCnt="0"/>
      <dgm:spPr/>
    </dgm:pt>
    <dgm:pt modelId="{0F691FE0-35F3-4FC1-A68A-F3C931189E0A}" type="pres">
      <dgm:prSet presAssocID="{3909B10C-D159-4C73-98E7-6D8438CC3C6F}" presName="composite" presStyleCnt="0"/>
      <dgm:spPr/>
    </dgm:pt>
    <dgm:pt modelId="{BECFD3E8-FCA9-4B0C-93F6-D3207EAB837B}" type="pres">
      <dgm:prSet presAssocID="{3909B10C-D159-4C73-98E7-6D8438CC3C6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B673E9-7A4C-4F1D-8A76-086540413F2B}" type="pres">
      <dgm:prSet presAssocID="{3909B10C-D159-4C73-98E7-6D8438CC3C6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442626-45FD-4551-B450-2CC1117674EE}" type="pres">
      <dgm:prSet presAssocID="{E32C741A-A197-4D2A-9FFF-497AE77D4E00}" presName="sp" presStyleCnt="0"/>
      <dgm:spPr/>
    </dgm:pt>
    <dgm:pt modelId="{4B04F87A-46B1-409C-914E-9AB2AA833F25}" type="pres">
      <dgm:prSet presAssocID="{FADC2F27-C6E5-4485-9C1E-CE2A1F0C7A35}" presName="composite" presStyleCnt="0"/>
      <dgm:spPr/>
    </dgm:pt>
    <dgm:pt modelId="{B94D2E93-4B8F-44D3-AD29-BE6AFB5036A6}" type="pres">
      <dgm:prSet presAssocID="{FADC2F27-C6E5-4485-9C1E-CE2A1F0C7A3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434A7F-3A5D-44F9-A0FF-E2B67EA3369E}" type="pres">
      <dgm:prSet presAssocID="{FADC2F27-C6E5-4485-9C1E-CE2A1F0C7A3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0872EB9-1E0F-4017-A9B2-E32599580A9A}" srcId="{FADC2F27-C6E5-4485-9C1E-CE2A1F0C7A35}" destId="{BF162FA1-BCAF-4503-9797-65DBCA4BC916}" srcOrd="0" destOrd="0" parTransId="{CB25A6A5-3F61-4BB3-86C4-AE4FAECAD7AC}" sibTransId="{8F2E47B1-B59E-440E-90EC-33DFA9918069}"/>
    <dgm:cxn modelId="{FB579CC7-878E-4456-B936-AEA20BE2C3B6}" type="presOf" srcId="{FADC2F27-C6E5-4485-9C1E-CE2A1F0C7A35}" destId="{B94D2E93-4B8F-44D3-AD29-BE6AFB5036A6}" srcOrd="0" destOrd="0" presId="urn:microsoft.com/office/officeart/2005/8/layout/chevron2"/>
    <dgm:cxn modelId="{F5CDD426-DC66-465D-A7A3-2001BBC2059F}" srcId="{3909B10C-D159-4C73-98E7-6D8438CC3C6F}" destId="{047B87F4-6A31-4452-85BE-23F04DDBDF04}" srcOrd="0" destOrd="0" parTransId="{C1DCB4CE-0698-4ED2-AAB4-ADF86A1E107B}" sibTransId="{04981099-F261-46A6-8CE5-42B9CD1423D1}"/>
    <dgm:cxn modelId="{4ACA0DE4-CF3D-4475-AB18-193070D936BF}" type="presOf" srcId="{18024687-B7F8-4878-9610-750DDAE7B41E}" destId="{49CF6FC2-EADC-4DFC-BB38-0919B14EEA8E}" srcOrd="0" destOrd="0" presId="urn:microsoft.com/office/officeart/2005/8/layout/chevron2"/>
    <dgm:cxn modelId="{F12521CB-DFD7-4307-8215-305B13C5252B}" srcId="{34A9FAB8-DEBE-4895-86FC-C771D1C863CB}" destId="{9527BD93-6B73-46A5-8E43-4D2F23A66F74}" srcOrd="0" destOrd="0" parTransId="{B47B3D22-B9C4-4DFB-B318-C98F9DD065E7}" sibTransId="{C0413619-A5EF-4FD7-B035-3D5AF631F1D3}"/>
    <dgm:cxn modelId="{23D9F2DC-6AD1-4C72-B68F-35DE57361C49}" type="presOf" srcId="{9527BD93-6B73-46A5-8E43-4D2F23A66F74}" destId="{63EBB86E-3D49-4FD4-86B5-91E5728DB8FD}" srcOrd="0" destOrd="0" presId="urn:microsoft.com/office/officeart/2005/8/layout/chevron2"/>
    <dgm:cxn modelId="{FE9E9729-C250-445D-9637-C317467A0A74}" type="presOf" srcId="{BF162FA1-BCAF-4503-9797-65DBCA4BC916}" destId="{9B434A7F-3A5D-44F9-A0FF-E2B67EA3369E}" srcOrd="0" destOrd="0" presId="urn:microsoft.com/office/officeart/2005/8/layout/chevron2"/>
    <dgm:cxn modelId="{B956504E-8AEB-4D66-9F31-C52BA0475642}" type="presOf" srcId="{3AB1D532-577B-4357-BA00-195B5997194A}" destId="{0F913544-7132-454A-AD8E-582DAD9FF4A1}" srcOrd="0" destOrd="0" presId="urn:microsoft.com/office/officeart/2005/8/layout/chevron2"/>
    <dgm:cxn modelId="{5DC9D3B6-A05A-4508-BD40-5339F1F5995E}" type="presOf" srcId="{047B87F4-6A31-4452-85BE-23F04DDBDF04}" destId="{6AB673E9-7A4C-4F1D-8A76-086540413F2B}" srcOrd="0" destOrd="0" presId="urn:microsoft.com/office/officeart/2005/8/layout/chevron2"/>
    <dgm:cxn modelId="{68391A1A-070E-49CD-95AE-614CED59F73E}" type="presOf" srcId="{D36D1A7A-EE04-4708-B25E-C3A879474324}" destId="{9DB56E41-52A5-49C0-9774-62BFCB473DED}" srcOrd="0" destOrd="0" presId="urn:microsoft.com/office/officeart/2005/8/layout/chevron2"/>
    <dgm:cxn modelId="{D192173B-5EB0-49EE-AF2C-EC1179257FB5}" srcId="{34A9FAB8-DEBE-4895-86FC-C771D1C863CB}" destId="{FADC2F27-C6E5-4485-9C1E-CE2A1F0C7A35}" srcOrd="3" destOrd="0" parTransId="{8784FADF-236C-44B0-838D-989246FC8BE1}" sibTransId="{5C3A371F-F1F6-40C2-9C7A-9641D03530F1}"/>
    <dgm:cxn modelId="{B2C0FDAE-9D7E-4871-8CDC-0036FD07E2F8}" type="presOf" srcId="{34A9FAB8-DEBE-4895-86FC-C771D1C863CB}" destId="{CD1FBF4F-3EAB-403E-BBA5-5FBA8B84FF9B}" srcOrd="0" destOrd="0" presId="urn:microsoft.com/office/officeart/2005/8/layout/chevron2"/>
    <dgm:cxn modelId="{85BE3967-BD26-4834-9E4C-ADB3C82373C7}" srcId="{34A9FAB8-DEBE-4895-86FC-C771D1C863CB}" destId="{3909B10C-D159-4C73-98E7-6D8438CC3C6F}" srcOrd="2" destOrd="0" parTransId="{D3B1E3A7-A939-43E3-AD9F-3378B0D83B5D}" sibTransId="{E32C741A-A197-4D2A-9FFF-497AE77D4E00}"/>
    <dgm:cxn modelId="{F6344E26-EDCE-403F-89A8-4646C0014128}" srcId="{9527BD93-6B73-46A5-8E43-4D2F23A66F74}" destId="{D36D1A7A-EE04-4708-B25E-C3A879474324}" srcOrd="0" destOrd="0" parTransId="{9324DEBD-121A-4933-B7DC-A9E0159A9104}" sibTransId="{F8C9A6C5-714C-45EA-8A97-9E5C8B8D99FA}"/>
    <dgm:cxn modelId="{172B45A9-45BD-4837-812B-4E50215C8FC2}" srcId="{3AB1D532-577B-4357-BA00-195B5997194A}" destId="{18024687-B7F8-4878-9610-750DDAE7B41E}" srcOrd="0" destOrd="0" parTransId="{E71E15DD-B586-4114-99F6-14D4A0A360E7}" sibTransId="{2BBE2765-D669-418E-AEA2-1C188CBFC8F4}"/>
    <dgm:cxn modelId="{2780E822-0400-4695-B0CB-A6BF882F32D6}" srcId="{34A9FAB8-DEBE-4895-86FC-C771D1C863CB}" destId="{3AB1D532-577B-4357-BA00-195B5997194A}" srcOrd="1" destOrd="0" parTransId="{94911AC8-902E-43E0-ADE6-2E106E81DC1C}" sibTransId="{6E84B032-BC9B-4DB1-8D7B-F04253CC6A1B}"/>
    <dgm:cxn modelId="{B347D699-6A1C-4AB0-87E9-F44D046472B3}" type="presOf" srcId="{3909B10C-D159-4C73-98E7-6D8438CC3C6F}" destId="{BECFD3E8-FCA9-4B0C-93F6-D3207EAB837B}" srcOrd="0" destOrd="0" presId="urn:microsoft.com/office/officeart/2005/8/layout/chevron2"/>
    <dgm:cxn modelId="{1BB4406A-21DE-4B55-96D5-A44760550065}" type="presParOf" srcId="{CD1FBF4F-3EAB-403E-BBA5-5FBA8B84FF9B}" destId="{0A4662DF-B86A-45AF-9287-836BA415348F}" srcOrd="0" destOrd="0" presId="urn:microsoft.com/office/officeart/2005/8/layout/chevron2"/>
    <dgm:cxn modelId="{E1A74685-438B-45BF-ADD3-09EAB8A34746}" type="presParOf" srcId="{0A4662DF-B86A-45AF-9287-836BA415348F}" destId="{63EBB86E-3D49-4FD4-86B5-91E5728DB8FD}" srcOrd="0" destOrd="0" presId="urn:microsoft.com/office/officeart/2005/8/layout/chevron2"/>
    <dgm:cxn modelId="{657CC9B9-9EAD-4D61-925B-DE39F480E7BB}" type="presParOf" srcId="{0A4662DF-B86A-45AF-9287-836BA415348F}" destId="{9DB56E41-52A5-49C0-9774-62BFCB473DED}" srcOrd="1" destOrd="0" presId="urn:microsoft.com/office/officeart/2005/8/layout/chevron2"/>
    <dgm:cxn modelId="{6F7CF1B3-7D72-4AC9-AB00-6C8231903D3B}" type="presParOf" srcId="{CD1FBF4F-3EAB-403E-BBA5-5FBA8B84FF9B}" destId="{73101EFD-F667-4789-90CC-DBE6A094191E}" srcOrd="1" destOrd="0" presId="urn:microsoft.com/office/officeart/2005/8/layout/chevron2"/>
    <dgm:cxn modelId="{00075E18-1E7F-4D12-A63A-90905DD9C34F}" type="presParOf" srcId="{CD1FBF4F-3EAB-403E-BBA5-5FBA8B84FF9B}" destId="{033A81BC-1691-418C-B438-8F87990F2B24}" srcOrd="2" destOrd="0" presId="urn:microsoft.com/office/officeart/2005/8/layout/chevron2"/>
    <dgm:cxn modelId="{91C52E94-753E-4E24-B439-39C7D49F5518}" type="presParOf" srcId="{033A81BC-1691-418C-B438-8F87990F2B24}" destId="{0F913544-7132-454A-AD8E-582DAD9FF4A1}" srcOrd="0" destOrd="0" presId="urn:microsoft.com/office/officeart/2005/8/layout/chevron2"/>
    <dgm:cxn modelId="{81AAFC00-3A44-4858-943C-82A30A989FAB}" type="presParOf" srcId="{033A81BC-1691-418C-B438-8F87990F2B24}" destId="{49CF6FC2-EADC-4DFC-BB38-0919B14EEA8E}" srcOrd="1" destOrd="0" presId="urn:microsoft.com/office/officeart/2005/8/layout/chevron2"/>
    <dgm:cxn modelId="{5C09A106-CDA4-4DDC-A4F3-E9126BBC48A4}" type="presParOf" srcId="{CD1FBF4F-3EAB-403E-BBA5-5FBA8B84FF9B}" destId="{12491AF4-7C0D-414B-98AB-6C6BB3462A9B}" srcOrd="3" destOrd="0" presId="urn:microsoft.com/office/officeart/2005/8/layout/chevron2"/>
    <dgm:cxn modelId="{FCED7389-22E5-44C3-8F3F-6FC193C326B2}" type="presParOf" srcId="{CD1FBF4F-3EAB-403E-BBA5-5FBA8B84FF9B}" destId="{0F691FE0-35F3-4FC1-A68A-F3C931189E0A}" srcOrd="4" destOrd="0" presId="urn:microsoft.com/office/officeart/2005/8/layout/chevron2"/>
    <dgm:cxn modelId="{4D79B7A6-9B08-4061-93FB-29D42DF6D214}" type="presParOf" srcId="{0F691FE0-35F3-4FC1-A68A-F3C931189E0A}" destId="{BECFD3E8-FCA9-4B0C-93F6-D3207EAB837B}" srcOrd="0" destOrd="0" presId="urn:microsoft.com/office/officeart/2005/8/layout/chevron2"/>
    <dgm:cxn modelId="{878D17BA-EFB1-4234-A9D1-EE68949E647E}" type="presParOf" srcId="{0F691FE0-35F3-4FC1-A68A-F3C931189E0A}" destId="{6AB673E9-7A4C-4F1D-8A76-086540413F2B}" srcOrd="1" destOrd="0" presId="urn:microsoft.com/office/officeart/2005/8/layout/chevron2"/>
    <dgm:cxn modelId="{D77B1B00-C9C0-449F-8606-5F03609C216F}" type="presParOf" srcId="{CD1FBF4F-3EAB-403E-BBA5-5FBA8B84FF9B}" destId="{28442626-45FD-4551-B450-2CC1117674EE}" srcOrd="5" destOrd="0" presId="urn:microsoft.com/office/officeart/2005/8/layout/chevron2"/>
    <dgm:cxn modelId="{CD60F262-E5B1-460E-92C3-DFF1263C2AE9}" type="presParOf" srcId="{CD1FBF4F-3EAB-403E-BBA5-5FBA8B84FF9B}" destId="{4B04F87A-46B1-409C-914E-9AB2AA833F25}" srcOrd="6" destOrd="0" presId="urn:microsoft.com/office/officeart/2005/8/layout/chevron2"/>
    <dgm:cxn modelId="{C3B0EA04-5443-4093-B73C-6119FA443058}" type="presParOf" srcId="{4B04F87A-46B1-409C-914E-9AB2AA833F25}" destId="{B94D2E93-4B8F-44D3-AD29-BE6AFB5036A6}" srcOrd="0" destOrd="0" presId="urn:microsoft.com/office/officeart/2005/8/layout/chevron2"/>
    <dgm:cxn modelId="{C485F5E8-916E-4AAC-9382-3EBDDA381FA4}" type="presParOf" srcId="{4B04F87A-46B1-409C-914E-9AB2AA833F25}" destId="{9B434A7F-3A5D-44F9-A0FF-E2B67EA3369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6D09B-7DB9-4F86-A042-588F95444BD3}" type="doc">
      <dgm:prSet loTypeId="urn:microsoft.com/office/officeart/2005/8/layout/chevron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E00AF8E2-8F0D-446C-B33A-41476679C077}">
      <dgm:prSet phldrT="[텍스트]"/>
      <dgm:spPr/>
      <dgm:t>
        <a:bodyPr/>
        <a:lstStyle/>
        <a:p>
          <a:pPr latinLnBrk="1"/>
          <a:r>
            <a:rPr lang="ko-KR" altLang="en-US" b="1" dirty="0" smtClean="0"/>
            <a:t>프랑스</a:t>
          </a:r>
          <a:endParaRPr lang="ko-KR" altLang="en-US" dirty="0"/>
        </a:p>
      </dgm:t>
    </dgm:pt>
    <dgm:pt modelId="{A1DF996A-9EDF-4A49-95BA-6F9E66D6B9C6}" type="parTrans" cxnId="{CA7D2511-E7AC-4505-AC99-4E8924CA2072}">
      <dgm:prSet/>
      <dgm:spPr/>
      <dgm:t>
        <a:bodyPr/>
        <a:lstStyle/>
        <a:p>
          <a:pPr latinLnBrk="1"/>
          <a:endParaRPr lang="ko-KR" altLang="en-US"/>
        </a:p>
      </dgm:t>
    </dgm:pt>
    <dgm:pt modelId="{2EBB92B9-6693-403F-A83E-BE346CEC9A65}" type="sibTrans" cxnId="{CA7D2511-E7AC-4505-AC99-4E8924CA2072}">
      <dgm:prSet/>
      <dgm:spPr/>
      <dgm:t>
        <a:bodyPr/>
        <a:lstStyle/>
        <a:p>
          <a:pPr latinLnBrk="1"/>
          <a:endParaRPr lang="ko-KR" altLang="en-US"/>
        </a:p>
      </dgm:t>
    </dgm:pt>
    <dgm:pt modelId="{3D932319-FEA3-4DB8-9184-19B9A0E644EE}">
      <dgm:prSet phldrT="[텍스트]"/>
      <dgm:spPr/>
      <dgm:t>
        <a:bodyPr/>
        <a:lstStyle/>
        <a:p>
          <a:pPr latinLnBrk="1"/>
          <a:r>
            <a:rPr lang="ko-KR" altLang="en-US" dirty="0" smtClean="0"/>
            <a:t>모네 계획 아래 빠른 성장</a:t>
          </a:r>
          <a:endParaRPr lang="ko-KR" altLang="en-US" dirty="0"/>
        </a:p>
      </dgm:t>
    </dgm:pt>
    <dgm:pt modelId="{CD54C026-21EF-4B5D-AD82-F5A5A2741913}" type="parTrans" cxnId="{1E02674A-BB67-4619-AF30-CF59AADB8D5F}">
      <dgm:prSet/>
      <dgm:spPr/>
      <dgm:t>
        <a:bodyPr/>
        <a:lstStyle/>
        <a:p>
          <a:pPr latinLnBrk="1"/>
          <a:endParaRPr lang="ko-KR" altLang="en-US"/>
        </a:p>
      </dgm:t>
    </dgm:pt>
    <dgm:pt modelId="{B8F56FAA-0904-45FC-A4CD-08136648807B}" type="sibTrans" cxnId="{1E02674A-BB67-4619-AF30-CF59AADB8D5F}">
      <dgm:prSet/>
      <dgm:spPr/>
      <dgm:t>
        <a:bodyPr/>
        <a:lstStyle/>
        <a:p>
          <a:pPr latinLnBrk="1"/>
          <a:endParaRPr lang="ko-KR" altLang="en-US"/>
        </a:p>
      </dgm:t>
    </dgm:pt>
    <dgm:pt modelId="{9C2336FF-9881-4ABC-AA37-84C5B4E74F5D}">
      <dgm:prSet phldrT="[텍스트]"/>
      <dgm:spPr/>
      <dgm:t>
        <a:bodyPr/>
        <a:lstStyle/>
        <a:p>
          <a:pPr latinLnBrk="1"/>
          <a:r>
            <a:rPr lang="ko-KR" altLang="en-US" b="1" dirty="0" smtClean="0"/>
            <a:t>영국</a:t>
          </a:r>
          <a:endParaRPr lang="ko-KR" altLang="en-US" dirty="0"/>
        </a:p>
      </dgm:t>
    </dgm:pt>
    <dgm:pt modelId="{1B3BD297-A533-4805-9FFE-8C8EC3A0CC77}" type="parTrans" cxnId="{ED02CF1E-33EF-48CE-8AB4-3DEB4A9BF37F}">
      <dgm:prSet/>
      <dgm:spPr/>
      <dgm:t>
        <a:bodyPr/>
        <a:lstStyle/>
        <a:p>
          <a:pPr latinLnBrk="1"/>
          <a:endParaRPr lang="ko-KR" altLang="en-US"/>
        </a:p>
      </dgm:t>
    </dgm:pt>
    <dgm:pt modelId="{F0D70D9E-6019-46EF-B07C-A3A52A5C9AAA}" type="sibTrans" cxnId="{ED02CF1E-33EF-48CE-8AB4-3DEB4A9BF37F}">
      <dgm:prSet/>
      <dgm:spPr/>
      <dgm:t>
        <a:bodyPr/>
        <a:lstStyle/>
        <a:p>
          <a:pPr latinLnBrk="1"/>
          <a:endParaRPr lang="ko-KR" altLang="en-US"/>
        </a:p>
      </dgm:t>
    </dgm:pt>
    <dgm:pt modelId="{245FB23A-A9E0-457B-994A-403A12FA8524}">
      <dgm:prSet phldrT="[텍스트]"/>
      <dgm:spPr/>
      <dgm:t>
        <a:bodyPr/>
        <a:lstStyle/>
        <a:p>
          <a:pPr latinLnBrk="1"/>
          <a:r>
            <a:rPr lang="ko-KR" altLang="en-US" dirty="0" smtClean="0"/>
            <a:t>전쟁 후 경제가 파멸적인 상태에 있었으며 수십 년 동안 경제 하락</a:t>
          </a:r>
          <a:endParaRPr lang="ko-KR" altLang="en-US" dirty="0"/>
        </a:p>
      </dgm:t>
    </dgm:pt>
    <dgm:pt modelId="{E0C75197-D9D8-41F4-9792-74582AD7961D}" type="parTrans" cxnId="{250AB875-59C2-483D-B204-FE9F4F5B66B3}">
      <dgm:prSet/>
      <dgm:spPr/>
      <dgm:t>
        <a:bodyPr/>
        <a:lstStyle/>
        <a:p>
          <a:pPr latinLnBrk="1"/>
          <a:endParaRPr lang="ko-KR" altLang="en-US"/>
        </a:p>
      </dgm:t>
    </dgm:pt>
    <dgm:pt modelId="{B389A47D-1D57-4252-B5EA-AAE061AD7C75}" type="sibTrans" cxnId="{250AB875-59C2-483D-B204-FE9F4F5B66B3}">
      <dgm:prSet/>
      <dgm:spPr/>
      <dgm:t>
        <a:bodyPr/>
        <a:lstStyle/>
        <a:p>
          <a:pPr latinLnBrk="1"/>
          <a:endParaRPr lang="ko-KR" altLang="en-US"/>
        </a:p>
      </dgm:t>
    </dgm:pt>
    <dgm:pt modelId="{D92E6196-3E96-4E61-B82D-61CE029F0769}">
      <dgm:prSet phldrT="[텍스트]"/>
      <dgm:spPr/>
      <dgm:t>
        <a:bodyPr/>
        <a:lstStyle/>
        <a:p>
          <a:pPr latinLnBrk="1"/>
          <a:r>
            <a:rPr lang="ko-KR" altLang="en-US" b="1" dirty="0" smtClean="0"/>
            <a:t>일본</a:t>
          </a:r>
          <a:endParaRPr lang="ko-KR" altLang="en-US" dirty="0"/>
        </a:p>
      </dgm:t>
    </dgm:pt>
    <dgm:pt modelId="{08EBD206-0F21-40E0-8BCE-E2E43E692F07}" type="parTrans" cxnId="{0FC2AFEA-E498-4B9F-ACC3-B4DE843054F3}">
      <dgm:prSet/>
      <dgm:spPr/>
      <dgm:t>
        <a:bodyPr/>
        <a:lstStyle/>
        <a:p>
          <a:pPr latinLnBrk="1"/>
          <a:endParaRPr lang="ko-KR" altLang="en-US"/>
        </a:p>
      </dgm:t>
    </dgm:pt>
    <dgm:pt modelId="{7E31572A-346A-4CF9-BB40-758A273FD1BA}" type="sibTrans" cxnId="{0FC2AFEA-E498-4B9F-ACC3-B4DE843054F3}">
      <dgm:prSet/>
      <dgm:spPr/>
      <dgm:t>
        <a:bodyPr/>
        <a:lstStyle/>
        <a:p>
          <a:pPr latinLnBrk="1"/>
          <a:endParaRPr lang="ko-KR" altLang="en-US"/>
        </a:p>
      </dgm:t>
    </dgm:pt>
    <dgm:pt modelId="{6AF4ED79-3AD1-4349-B1B5-1E0DD1E5D759}">
      <dgm:prSet phldrT="[텍스트]"/>
      <dgm:spPr/>
      <dgm:t>
        <a:bodyPr/>
        <a:lstStyle/>
        <a:p>
          <a:pPr latinLnBrk="1"/>
          <a:r>
            <a:rPr lang="ko-KR" altLang="en-US" dirty="0" smtClean="0"/>
            <a:t>고도경제성장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→</a:t>
          </a:r>
          <a:r>
            <a:rPr lang="en-US" altLang="ko-KR" dirty="0" smtClean="0"/>
            <a:t>1980</a:t>
          </a:r>
          <a:r>
            <a:rPr lang="ko-KR" altLang="en-US" dirty="0" smtClean="0"/>
            <a:t>년대에는 세계에서 가장 경제가 좋은 나라 중 하나</a:t>
          </a:r>
          <a:endParaRPr lang="ko-KR" altLang="en-US" dirty="0"/>
        </a:p>
      </dgm:t>
    </dgm:pt>
    <dgm:pt modelId="{7670626D-A3EE-489B-8BDB-8637421675AF}" type="parTrans" cxnId="{8C25AC60-3258-49D2-9024-9E98BF66B8F5}">
      <dgm:prSet/>
      <dgm:spPr/>
      <dgm:t>
        <a:bodyPr/>
        <a:lstStyle/>
        <a:p>
          <a:pPr latinLnBrk="1"/>
          <a:endParaRPr lang="ko-KR" altLang="en-US"/>
        </a:p>
      </dgm:t>
    </dgm:pt>
    <dgm:pt modelId="{60706A31-839C-4AAC-9871-F6999FEBEEAD}" type="sibTrans" cxnId="{8C25AC60-3258-49D2-9024-9E98BF66B8F5}">
      <dgm:prSet/>
      <dgm:spPr/>
      <dgm:t>
        <a:bodyPr/>
        <a:lstStyle/>
        <a:p>
          <a:pPr latinLnBrk="1"/>
          <a:endParaRPr lang="ko-KR" altLang="en-US"/>
        </a:p>
      </dgm:t>
    </dgm:pt>
    <dgm:pt modelId="{2BCD397A-55D4-4F02-97BF-36402DA0CC9F}">
      <dgm:prSet phldrT="[텍스트]"/>
      <dgm:spPr/>
      <dgm:t>
        <a:bodyPr/>
        <a:lstStyle/>
        <a:p>
          <a:pPr latinLnBrk="1"/>
          <a:r>
            <a:rPr lang="ko-KR" altLang="en-US" b="1" dirty="0" smtClean="0"/>
            <a:t>중국</a:t>
          </a:r>
          <a:endParaRPr lang="ko-KR" altLang="en-US" b="1" dirty="0"/>
        </a:p>
      </dgm:t>
    </dgm:pt>
    <dgm:pt modelId="{CFCF1B4C-EF33-4079-B8C9-5A980E658314}" type="parTrans" cxnId="{2B592E0E-EE87-44CC-8436-9C84D9A1DF8E}">
      <dgm:prSet/>
      <dgm:spPr/>
    </dgm:pt>
    <dgm:pt modelId="{B6907145-4BD0-40D8-AA67-DF9DE6C1BBED}" type="sibTrans" cxnId="{2B592E0E-EE87-44CC-8436-9C84D9A1DF8E}">
      <dgm:prSet/>
      <dgm:spPr/>
    </dgm:pt>
    <dgm:pt modelId="{75242F67-7F31-477F-8303-CA2E17F8C7C4}">
      <dgm:prSet/>
      <dgm:spPr/>
      <dgm:t>
        <a:bodyPr/>
        <a:lstStyle/>
        <a:p>
          <a:pPr latinLnBrk="1"/>
          <a:r>
            <a:rPr lang="ko-KR" altLang="en-US" b="1" dirty="0" smtClean="0"/>
            <a:t>미국</a:t>
          </a:r>
          <a:endParaRPr lang="ko-KR" altLang="en-US" dirty="0"/>
        </a:p>
      </dgm:t>
    </dgm:pt>
    <dgm:pt modelId="{76D66FAC-C47E-4FDA-AEC0-6058255826D9}" type="parTrans" cxnId="{DC026460-1087-45B1-B37E-ECD108002DA8}">
      <dgm:prSet/>
      <dgm:spPr/>
      <dgm:t>
        <a:bodyPr/>
        <a:lstStyle/>
        <a:p>
          <a:pPr latinLnBrk="1"/>
          <a:endParaRPr lang="ko-KR" altLang="en-US"/>
        </a:p>
      </dgm:t>
    </dgm:pt>
    <dgm:pt modelId="{E32981F7-E4E7-445A-8719-55C7C6FD2E2E}" type="sibTrans" cxnId="{DC026460-1087-45B1-B37E-ECD108002DA8}">
      <dgm:prSet/>
      <dgm:spPr/>
      <dgm:t>
        <a:bodyPr/>
        <a:lstStyle/>
        <a:p>
          <a:pPr latinLnBrk="1"/>
          <a:endParaRPr lang="ko-KR" altLang="en-US"/>
        </a:p>
      </dgm:t>
    </dgm:pt>
    <dgm:pt modelId="{B2614506-29E1-45E5-8EB8-343DA8613732}">
      <dgm:prSet/>
      <dgm:spPr/>
      <dgm:t>
        <a:bodyPr/>
        <a:lstStyle/>
        <a:p>
          <a:pPr latinLnBrk="1"/>
          <a:r>
            <a:rPr lang="ko-KR" altLang="en-US" dirty="0" smtClean="0"/>
            <a:t>내전의 결과물로 파산</a:t>
          </a:r>
          <a:endParaRPr lang="ko-KR" altLang="en-US" dirty="0"/>
        </a:p>
      </dgm:t>
    </dgm:pt>
    <dgm:pt modelId="{5A6DF051-E33E-4495-A997-B2490EF442E5}" type="parTrans" cxnId="{BF7E0CF0-F4AF-48FD-9120-70AEEA22AD5E}">
      <dgm:prSet/>
      <dgm:spPr/>
    </dgm:pt>
    <dgm:pt modelId="{FF93FB63-EBF4-408F-AA21-BA367663DA95}" type="sibTrans" cxnId="{BF7E0CF0-F4AF-48FD-9120-70AEEA22AD5E}">
      <dgm:prSet/>
      <dgm:spPr/>
    </dgm:pt>
    <dgm:pt modelId="{E31BD170-A3C9-4665-9143-B68CDDB1554B}">
      <dgm:prSet/>
      <dgm:spPr/>
      <dgm:t>
        <a:bodyPr/>
        <a:lstStyle/>
        <a:p>
          <a:pPr latinLnBrk="1"/>
          <a:r>
            <a:rPr lang="en-US" altLang="ko-KR" dirty="0" smtClean="0"/>
            <a:t>1953</a:t>
          </a:r>
          <a:r>
            <a:rPr lang="ko-KR" altLang="en-US" dirty="0" smtClean="0"/>
            <a:t>년</a:t>
          </a:r>
          <a:r>
            <a:rPr lang="en-US" altLang="ko-KR" dirty="0" smtClean="0"/>
            <a:t>-</a:t>
          </a:r>
          <a:r>
            <a:rPr lang="ko-KR" altLang="en-US" dirty="0" smtClean="0"/>
            <a:t> 전쟁 전 수준으로 </a:t>
          </a:r>
          <a:r>
            <a:rPr lang="ko-KR" altLang="en-US" dirty="0" err="1" smtClean="0"/>
            <a:t>생산률이</a:t>
          </a:r>
          <a:r>
            <a:rPr lang="ko-KR" altLang="en-US" dirty="0" smtClean="0"/>
            <a:t> </a:t>
          </a:r>
          <a:r>
            <a:rPr lang="ko-KR" altLang="en-US" dirty="0" err="1" smtClean="0"/>
            <a:t>높아짐으로서</a:t>
          </a:r>
          <a:r>
            <a:rPr lang="ko-KR" altLang="en-US" dirty="0" smtClean="0"/>
            <a:t> 상당히 성공적</a:t>
          </a:r>
          <a:endParaRPr lang="ko-KR" altLang="en-US" dirty="0"/>
        </a:p>
      </dgm:t>
    </dgm:pt>
    <dgm:pt modelId="{4120997F-74C2-4C00-B3A5-B96555B1572D}" type="parTrans" cxnId="{B3DA51B6-BE88-46E7-9E91-872050212431}">
      <dgm:prSet/>
      <dgm:spPr/>
    </dgm:pt>
    <dgm:pt modelId="{023114EF-C0B7-4B60-AC0B-84B0B6DE6A9B}" type="sibTrans" cxnId="{B3DA51B6-BE88-46E7-9E91-872050212431}">
      <dgm:prSet/>
      <dgm:spPr/>
    </dgm:pt>
    <dgm:pt modelId="{07147FEE-FA4E-480F-8417-C9ACD8570E69}">
      <dgm:prSet/>
      <dgm:spPr/>
      <dgm:t>
        <a:bodyPr/>
        <a:lstStyle/>
        <a:p>
          <a:pPr latinLnBrk="1"/>
          <a:r>
            <a:rPr lang="ko-KR" altLang="en-US" dirty="0" smtClean="0"/>
            <a:t>세계 산업 생산력의 절반을 차지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→이 생산력은 </a:t>
          </a:r>
          <a:r>
            <a:rPr lang="en-US" altLang="ko-KR" dirty="0" smtClean="0"/>
            <a:t>1970</a:t>
          </a:r>
          <a:r>
            <a:rPr lang="ko-KR" altLang="en-US" dirty="0" smtClean="0"/>
            <a:t>년대 초 크게 감소</a:t>
          </a:r>
          <a:endParaRPr lang="ko-KR" altLang="en-US" dirty="0"/>
        </a:p>
      </dgm:t>
    </dgm:pt>
    <dgm:pt modelId="{92671018-5CDB-413E-B626-525BE470FFD6}" type="parTrans" cxnId="{94E00A28-35EB-49BE-B90C-F1BD6F25F191}">
      <dgm:prSet/>
      <dgm:spPr/>
    </dgm:pt>
    <dgm:pt modelId="{74B8D75A-3269-4459-ADDD-6B4F4F5AFCE2}" type="sibTrans" cxnId="{94E00A28-35EB-49BE-B90C-F1BD6F25F191}">
      <dgm:prSet/>
      <dgm:spPr/>
    </dgm:pt>
    <dgm:pt modelId="{D5D5C1A9-54AF-4D66-85C9-07389D2F3C1E}" type="pres">
      <dgm:prSet presAssocID="{4B96D09B-7DB9-4F86-A042-588F95444B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3645E1-B82C-45AB-B381-14876F85CB1E}" type="pres">
      <dgm:prSet presAssocID="{E00AF8E2-8F0D-446C-B33A-41476679C077}" presName="composite" presStyleCnt="0"/>
      <dgm:spPr/>
    </dgm:pt>
    <dgm:pt modelId="{AD38E844-B4C2-4D52-9669-B250B97E3FD3}" type="pres">
      <dgm:prSet presAssocID="{E00AF8E2-8F0D-446C-B33A-41476679C07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6FFA42-8A8F-4C0B-BC1D-AAD5F0E76295}" type="pres">
      <dgm:prSet presAssocID="{E00AF8E2-8F0D-446C-B33A-41476679C07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ADEE8E-0BFB-4EBD-865E-0A86C647F6D2}" type="pres">
      <dgm:prSet presAssocID="{2EBB92B9-6693-403F-A83E-BE346CEC9A65}" presName="sp" presStyleCnt="0"/>
      <dgm:spPr/>
    </dgm:pt>
    <dgm:pt modelId="{E6CE373D-1553-4A2F-9ECD-C8B7A70F8FED}" type="pres">
      <dgm:prSet presAssocID="{9C2336FF-9881-4ABC-AA37-84C5B4E74F5D}" presName="composite" presStyleCnt="0"/>
      <dgm:spPr/>
    </dgm:pt>
    <dgm:pt modelId="{C775195D-119C-4952-8060-C6B194FFD0D4}" type="pres">
      <dgm:prSet presAssocID="{9C2336FF-9881-4ABC-AA37-84C5B4E74F5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D6F569-582A-4288-A675-5F905C0020A0}" type="pres">
      <dgm:prSet presAssocID="{9C2336FF-9881-4ABC-AA37-84C5B4E74F5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66D20A-CF72-444E-80AF-27AD07AE79CD}" type="pres">
      <dgm:prSet presAssocID="{F0D70D9E-6019-46EF-B07C-A3A52A5C9AAA}" presName="sp" presStyleCnt="0"/>
      <dgm:spPr/>
    </dgm:pt>
    <dgm:pt modelId="{98BF9244-EF41-463D-9AC7-7AC385EC01B8}" type="pres">
      <dgm:prSet presAssocID="{D92E6196-3E96-4E61-B82D-61CE029F0769}" presName="composite" presStyleCnt="0"/>
      <dgm:spPr/>
    </dgm:pt>
    <dgm:pt modelId="{50FDDC9A-5E80-49E2-97F2-D4D255238F3F}" type="pres">
      <dgm:prSet presAssocID="{D92E6196-3E96-4E61-B82D-61CE029F076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6358A3-AE79-4504-878B-8690E5D886B6}" type="pres">
      <dgm:prSet presAssocID="{D92E6196-3E96-4E61-B82D-61CE029F076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2FBD1F-DEF4-492F-999D-39B5E59E74C2}" type="pres">
      <dgm:prSet presAssocID="{7E31572A-346A-4CF9-BB40-758A273FD1BA}" presName="sp" presStyleCnt="0"/>
      <dgm:spPr/>
    </dgm:pt>
    <dgm:pt modelId="{22D7EE4D-061C-4438-9012-006EB530A4B4}" type="pres">
      <dgm:prSet presAssocID="{2BCD397A-55D4-4F02-97BF-36402DA0CC9F}" presName="composite" presStyleCnt="0"/>
      <dgm:spPr/>
    </dgm:pt>
    <dgm:pt modelId="{C1F061D2-6909-413A-84C9-B83585A16A50}" type="pres">
      <dgm:prSet presAssocID="{2BCD397A-55D4-4F02-97BF-36402DA0CC9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76BD93-E900-4938-919A-7B68A240E4FA}" type="pres">
      <dgm:prSet presAssocID="{2BCD397A-55D4-4F02-97BF-36402DA0CC9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D7F562-7E83-4136-8C35-D0F1BEBA7BBB}" type="pres">
      <dgm:prSet presAssocID="{B6907145-4BD0-40D8-AA67-DF9DE6C1BBED}" presName="sp" presStyleCnt="0"/>
      <dgm:spPr/>
    </dgm:pt>
    <dgm:pt modelId="{98EE0C65-CF5A-4599-8653-E3F958A9B204}" type="pres">
      <dgm:prSet presAssocID="{75242F67-7F31-477F-8303-CA2E17F8C7C4}" presName="composite" presStyleCnt="0"/>
      <dgm:spPr/>
    </dgm:pt>
    <dgm:pt modelId="{FE408311-B7EA-417C-92B7-F7F663F00CD8}" type="pres">
      <dgm:prSet presAssocID="{75242F67-7F31-477F-8303-CA2E17F8C7C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6077F5-C17A-438A-932A-AC49D3F0CB50}" type="pres">
      <dgm:prSet presAssocID="{75242F67-7F31-477F-8303-CA2E17F8C7C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DB60FED-F996-4A42-BA46-C33A5EE3BC53}" type="presOf" srcId="{2BCD397A-55D4-4F02-97BF-36402DA0CC9F}" destId="{C1F061D2-6909-413A-84C9-B83585A16A50}" srcOrd="0" destOrd="0" presId="urn:microsoft.com/office/officeart/2005/8/layout/chevron2"/>
    <dgm:cxn modelId="{8F3A5E50-083E-4CC2-971A-EC3F9A541103}" type="presOf" srcId="{245FB23A-A9E0-457B-994A-403A12FA8524}" destId="{41D6F569-582A-4288-A675-5F905C0020A0}" srcOrd="0" destOrd="0" presId="urn:microsoft.com/office/officeart/2005/8/layout/chevron2"/>
    <dgm:cxn modelId="{CA7D2511-E7AC-4505-AC99-4E8924CA2072}" srcId="{4B96D09B-7DB9-4F86-A042-588F95444BD3}" destId="{E00AF8E2-8F0D-446C-B33A-41476679C077}" srcOrd="0" destOrd="0" parTransId="{A1DF996A-9EDF-4A49-95BA-6F9E66D6B9C6}" sibTransId="{2EBB92B9-6693-403F-A83E-BE346CEC9A65}"/>
    <dgm:cxn modelId="{8C25AC60-3258-49D2-9024-9E98BF66B8F5}" srcId="{D92E6196-3E96-4E61-B82D-61CE029F0769}" destId="{6AF4ED79-3AD1-4349-B1B5-1E0DD1E5D759}" srcOrd="0" destOrd="0" parTransId="{7670626D-A3EE-489B-8BDB-8637421675AF}" sibTransId="{60706A31-839C-4AAC-9871-F6999FEBEEAD}"/>
    <dgm:cxn modelId="{4218ADC0-1A70-4495-A9AE-1E48CA7E4FFB}" type="presOf" srcId="{3D932319-FEA3-4DB8-9184-19B9A0E644EE}" destId="{126FFA42-8A8F-4C0B-BC1D-AAD5F0E76295}" srcOrd="0" destOrd="0" presId="urn:microsoft.com/office/officeart/2005/8/layout/chevron2"/>
    <dgm:cxn modelId="{3F19C8C7-B7D8-4584-8965-4210CCEB74B3}" type="presOf" srcId="{9C2336FF-9881-4ABC-AA37-84C5B4E74F5D}" destId="{C775195D-119C-4952-8060-C6B194FFD0D4}" srcOrd="0" destOrd="0" presId="urn:microsoft.com/office/officeart/2005/8/layout/chevron2"/>
    <dgm:cxn modelId="{1A49A572-D350-46AF-A67B-B357C9B414B8}" type="presOf" srcId="{07147FEE-FA4E-480F-8417-C9ACD8570E69}" destId="{4F6077F5-C17A-438A-932A-AC49D3F0CB50}" srcOrd="0" destOrd="0" presId="urn:microsoft.com/office/officeart/2005/8/layout/chevron2"/>
    <dgm:cxn modelId="{34C29D3D-2D29-4575-9368-38B79FEDACEE}" type="presOf" srcId="{D92E6196-3E96-4E61-B82D-61CE029F0769}" destId="{50FDDC9A-5E80-49E2-97F2-D4D255238F3F}" srcOrd="0" destOrd="0" presId="urn:microsoft.com/office/officeart/2005/8/layout/chevron2"/>
    <dgm:cxn modelId="{3E12AA98-1A51-4F8C-A6CD-CC2D41DF416B}" type="presOf" srcId="{6AF4ED79-3AD1-4349-B1B5-1E0DD1E5D759}" destId="{F96358A3-AE79-4504-878B-8690E5D886B6}" srcOrd="0" destOrd="0" presId="urn:microsoft.com/office/officeart/2005/8/layout/chevron2"/>
    <dgm:cxn modelId="{FCD91D43-AC85-4FB0-AA3C-DE834AE645F4}" type="presOf" srcId="{4B96D09B-7DB9-4F86-A042-588F95444BD3}" destId="{D5D5C1A9-54AF-4D66-85C9-07389D2F3C1E}" srcOrd="0" destOrd="0" presId="urn:microsoft.com/office/officeart/2005/8/layout/chevron2"/>
    <dgm:cxn modelId="{0FC2AFEA-E498-4B9F-ACC3-B4DE843054F3}" srcId="{4B96D09B-7DB9-4F86-A042-588F95444BD3}" destId="{D92E6196-3E96-4E61-B82D-61CE029F0769}" srcOrd="2" destOrd="0" parTransId="{08EBD206-0F21-40E0-8BCE-E2E43E692F07}" sibTransId="{7E31572A-346A-4CF9-BB40-758A273FD1BA}"/>
    <dgm:cxn modelId="{2B592E0E-EE87-44CC-8436-9C84D9A1DF8E}" srcId="{4B96D09B-7DB9-4F86-A042-588F95444BD3}" destId="{2BCD397A-55D4-4F02-97BF-36402DA0CC9F}" srcOrd="3" destOrd="0" parTransId="{CFCF1B4C-EF33-4079-B8C9-5A980E658314}" sibTransId="{B6907145-4BD0-40D8-AA67-DF9DE6C1BBED}"/>
    <dgm:cxn modelId="{DC026460-1087-45B1-B37E-ECD108002DA8}" srcId="{4B96D09B-7DB9-4F86-A042-588F95444BD3}" destId="{75242F67-7F31-477F-8303-CA2E17F8C7C4}" srcOrd="4" destOrd="0" parTransId="{76D66FAC-C47E-4FDA-AEC0-6058255826D9}" sibTransId="{E32981F7-E4E7-445A-8719-55C7C6FD2E2E}"/>
    <dgm:cxn modelId="{94E00A28-35EB-49BE-B90C-F1BD6F25F191}" srcId="{75242F67-7F31-477F-8303-CA2E17F8C7C4}" destId="{07147FEE-FA4E-480F-8417-C9ACD8570E69}" srcOrd="0" destOrd="0" parTransId="{92671018-5CDB-413E-B626-525BE470FFD6}" sibTransId="{74B8D75A-3269-4459-ADDD-6B4F4F5AFCE2}"/>
    <dgm:cxn modelId="{1E02674A-BB67-4619-AF30-CF59AADB8D5F}" srcId="{E00AF8E2-8F0D-446C-B33A-41476679C077}" destId="{3D932319-FEA3-4DB8-9184-19B9A0E644EE}" srcOrd="0" destOrd="0" parTransId="{CD54C026-21EF-4B5D-AD82-F5A5A2741913}" sibTransId="{B8F56FAA-0904-45FC-A4CD-08136648807B}"/>
    <dgm:cxn modelId="{250AB875-59C2-483D-B204-FE9F4F5B66B3}" srcId="{9C2336FF-9881-4ABC-AA37-84C5B4E74F5D}" destId="{245FB23A-A9E0-457B-994A-403A12FA8524}" srcOrd="0" destOrd="0" parTransId="{E0C75197-D9D8-41F4-9792-74582AD7961D}" sibTransId="{B389A47D-1D57-4252-B5EA-AAE061AD7C75}"/>
    <dgm:cxn modelId="{ED02CF1E-33EF-48CE-8AB4-3DEB4A9BF37F}" srcId="{4B96D09B-7DB9-4F86-A042-588F95444BD3}" destId="{9C2336FF-9881-4ABC-AA37-84C5B4E74F5D}" srcOrd="1" destOrd="0" parTransId="{1B3BD297-A533-4805-9FFE-8C8EC3A0CC77}" sibTransId="{F0D70D9E-6019-46EF-B07C-A3A52A5C9AAA}"/>
    <dgm:cxn modelId="{BF7E0CF0-F4AF-48FD-9120-70AEEA22AD5E}" srcId="{2BCD397A-55D4-4F02-97BF-36402DA0CC9F}" destId="{B2614506-29E1-45E5-8EB8-343DA8613732}" srcOrd="0" destOrd="0" parTransId="{5A6DF051-E33E-4495-A997-B2490EF442E5}" sibTransId="{FF93FB63-EBF4-408F-AA21-BA367663DA95}"/>
    <dgm:cxn modelId="{A4182F46-2429-43ED-ADA7-04B6E649528F}" type="presOf" srcId="{B2614506-29E1-45E5-8EB8-343DA8613732}" destId="{C676BD93-E900-4938-919A-7B68A240E4FA}" srcOrd="0" destOrd="0" presId="urn:microsoft.com/office/officeart/2005/8/layout/chevron2"/>
    <dgm:cxn modelId="{7932BA82-8FFA-400E-A5C0-B8D7656CF361}" type="presOf" srcId="{E00AF8E2-8F0D-446C-B33A-41476679C077}" destId="{AD38E844-B4C2-4D52-9669-B250B97E3FD3}" srcOrd="0" destOrd="0" presId="urn:microsoft.com/office/officeart/2005/8/layout/chevron2"/>
    <dgm:cxn modelId="{B3DA51B6-BE88-46E7-9E91-872050212431}" srcId="{2BCD397A-55D4-4F02-97BF-36402DA0CC9F}" destId="{E31BD170-A3C9-4665-9143-B68CDDB1554B}" srcOrd="1" destOrd="0" parTransId="{4120997F-74C2-4C00-B3A5-B96555B1572D}" sibTransId="{023114EF-C0B7-4B60-AC0B-84B0B6DE6A9B}"/>
    <dgm:cxn modelId="{6D7CC9C7-70B6-4350-B0A4-6D1A1D949F4E}" type="presOf" srcId="{75242F67-7F31-477F-8303-CA2E17F8C7C4}" destId="{FE408311-B7EA-417C-92B7-F7F663F00CD8}" srcOrd="0" destOrd="0" presId="urn:microsoft.com/office/officeart/2005/8/layout/chevron2"/>
    <dgm:cxn modelId="{75DBC4D9-E50D-4E55-99C2-7F43AFEF36D7}" type="presOf" srcId="{E31BD170-A3C9-4665-9143-B68CDDB1554B}" destId="{C676BD93-E900-4938-919A-7B68A240E4FA}" srcOrd="0" destOrd="1" presId="urn:microsoft.com/office/officeart/2005/8/layout/chevron2"/>
    <dgm:cxn modelId="{3C27642E-A953-4D4A-8660-EB5732B97F6E}" type="presParOf" srcId="{D5D5C1A9-54AF-4D66-85C9-07389D2F3C1E}" destId="{073645E1-B82C-45AB-B381-14876F85CB1E}" srcOrd="0" destOrd="0" presId="urn:microsoft.com/office/officeart/2005/8/layout/chevron2"/>
    <dgm:cxn modelId="{954173C2-8D46-4650-B382-A70A6E467B3D}" type="presParOf" srcId="{073645E1-B82C-45AB-B381-14876F85CB1E}" destId="{AD38E844-B4C2-4D52-9669-B250B97E3FD3}" srcOrd="0" destOrd="0" presId="urn:microsoft.com/office/officeart/2005/8/layout/chevron2"/>
    <dgm:cxn modelId="{C83CFE93-F84C-45E9-A722-85A4BD35FD1D}" type="presParOf" srcId="{073645E1-B82C-45AB-B381-14876F85CB1E}" destId="{126FFA42-8A8F-4C0B-BC1D-AAD5F0E76295}" srcOrd="1" destOrd="0" presId="urn:microsoft.com/office/officeart/2005/8/layout/chevron2"/>
    <dgm:cxn modelId="{2EFC480D-D1B6-4DA2-9E3F-ED7F37001EE0}" type="presParOf" srcId="{D5D5C1A9-54AF-4D66-85C9-07389D2F3C1E}" destId="{BCADEE8E-0BFB-4EBD-865E-0A86C647F6D2}" srcOrd="1" destOrd="0" presId="urn:microsoft.com/office/officeart/2005/8/layout/chevron2"/>
    <dgm:cxn modelId="{7CE594B0-0228-4875-BBF6-54EFEACB4227}" type="presParOf" srcId="{D5D5C1A9-54AF-4D66-85C9-07389D2F3C1E}" destId="{E6CE373D-1553-4A2F-9ECD-C8B7A70F8FED}" srcOrd="2" destOrd="0" presId="urn:microsoft.com/office/officeart/2005/8/layout/chevron2"/>
    <dgm:cxn modelId="{4FE53DA9-6DC1-4BAB-9412-BB23C0717986}" type="presParOf" srcId="{E6CE373D-1553-4A2F-9ECD-C8B7A70F8FED}" destId="{C775195D-119C-4952-8060-C6B194FFD0D4}" srcOrd="0" destOrd="0" presId="urn:microsoft.com/office/officeart/2005/8/layout/chevron2"/>
    <dgm:cxn modelId="{E209193E-7A9C-4927-AB48-CB35E991B531}" type="presParOf" srcId="{E6CE373D-1553-4A2F-9ECD-C8B7A70F8FED}" destId="{41D6F569-582A-4288-A675-5F905C0020A0}" srcOrd="1" destOrd="0" presId="urn:microsoft.com/office/officeart/2005/8/layout/chevron2"/>
    <dgm:cxn modelId="{8907B888-78AC-45F0-B320-BBDBE65D0A43}" type="presParOf" srcId="{D5D5C1A9-54AF-4D66-85C9-07389D2F3C1E}" destId="{0166D20A-CF72-444E-80AF-27AD07AE79CD}" srcOrd="3" destOrd="0" presId="urn:microsoft.com/office/officeart/2005/8/layout/chevron2"/>
    <dgm:cxn modelId="{ADAD29C4-FBD3-45B9-99E8-5E78BDA75BA5}" type="presParOf" srcId="{D5D5C1A9-54AF-4D66-85C9-07389D2F3C1E}" destId="{98BF9244-EF41-463D-9AC7-7AC385EC01B8}" srcOrd="4" destOrd="0" presId="urn:microsoft.com/office/officeart/2005/8/layout/chevron2"/>
    <dgm:cxn modelId="{44AA04D2-6FEB-46DD-AE8D-B49CBE7FA2C1}" type="presParOf" srcId="{98BF9244-EF41-463D-9AC7-7AC385EC01B8}" destId="{50FDDC9A-5E80-49E2-97F2-D4D255238F3F}" srcOrd="0" destOrd="0" presId="urn:microsoft.com/office/officeart/2005/8/layout/chevron2"/>
    <dgm:cxn modelId="{BEB74682-74A1-454E-935F-AC777EB36569}" type="presParOf" srcId="{98BF9244-EF41-463D-9AC7-7AC385EC01B8}" destId="{F96358A3-AE79-4504-878B-8690E5D886B6}" srcOrd="1" destOrd="0" presId="urn:microsoft.com/office/officeart/2005/8/layout/chevron2"/>
    <dgm:cxn modelId="{5A6AAD2F-8C3E-4837-AC1F-A257700B5DFC}" type="presParOf" srcId="{D5D5C1A9-54AF-4D66-85C9-07389D2F3C1E}" destId="{E42FBD1F-DEF4-492F-999D-39B5E59E74C2}" srcOrd="5" destOrd="0" presId="urn:microsoft.com/office/officeart/2005/8/layout/chevron2"/>
    <dgm:cxn modelId="{1D62B25E-206A-4254-9658-F470449D9E02}" type="presParOf" srcId="{D5D5C1A9-54AF-4D66-85C9-07389D2F3C1E}" destId="{22D7EE4D-061C-4438-9012-006EB530A4B4}" srcOrd="6" destOrd="0" presId="urn:microsoft.com/office/officeart/2005/8/layout/chevron2"/>
    <dgm:cxn modelId="{FF1A002F-1845-499E-8B04-9983E84FC67D}" type="presParOf" srcId="{22D7EE4D-061C-4438-9012-006EB530A4B4}" destId="{C1F061D2-6909-413A-84C9-B83585A16A50}" srcOrd="0" destOrd="0" presId="urn:microsoft.com/office/officeart/2005/8/layout/chevron2"/>
    <dgm:cxn modelId="{23A19639-5B6D-435A-A515-EA735938D7A4}" type="presParOf" srcId="{22D7EE4D-061C-4438-9012-006EB530A4B4}" destId="{C676BD93-E900-4938-919A-7B68A240E4FA}" srcOrd="1" destOrd="0" presId="urn:microsoft.com/office/officeart/2005/8/layout/chevron2"/>
    <dgm:cxn modelId="{DACC8840-E077-48FC-A2DE-35C048C29077}" type="presParOf" srcId="{D5D5C1A9-54AF-4D66-85C9-07389D2F3C1E}" destId="{E4D7F562-7E83-4136-8C35-D0F1BEBA7BBB}" srcOrd="7" destOrd="0" presId="urn:microsoft.com/office/officeart/2005/8/layout/chevron2"/>
    <dgm:cxn modelId="{35E215FF-9A9C-45F1-8BC2-AE374B6BA2F5}" type="presParOf" srcId="{D5D5C1A9-54AF-4D66-85C9-07389D2F3C1E}" destId="{98EE0C65-CF5A-4599-8653-E3F958A9B204}" srcOrd="8" destOrd="0" presId="urn:microsoft.com/office/officeart/2005/8/layout/chevron2"/>
    <dgm:cxn modelId="{9FEB6EB2-C9D4-4E26-AD10-5256CE0E0260}" type="presParOf" srcId="{98EE0C65-CF5A-4599-8653-E3F958A9B204}" destId="{FE408311-B7EA-417C-92B7-F7F663F00CD8}" srcOrd="0" destOrd="0" presId="urn:microsoft.com/office/officeart/2005/8/layout/chevron2"/>
    <dgm:cxn modelId="{9B9E44B6-9C5C-4337-9F38-522387B8C72B}" type="presParOf" srcId="{98EE0C65-CF5A-4599-8653-E3F958A9B204}" destId="{4F6077F5-C17A-438A-932A-AC49D3F0CB50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6912E0-D32D-48AA-962F-DEC65014C27F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C08861A-0519-4749-B228-7FBC5C267D5D}">
      <dgm:prSet phldrT="[텍스트]" custT="1"/>
      <dgm:spPr/>
      <dgm:t>
        <a:bodyPr/>
        <a:lstStyle/>
        <a:p>
          <a:pPr latinLnBrk="1"/>
          <a:r>
            <a:rPr lang="ko-KR" altLang="en-US" sz="2000" u="none" dirty="0" smtClean="0">
              <a:uFillTx/>
            </a:rPr>
            <a:t>세계에서 수천만에 이르는 인명 피해</a:t>
          </a:r>
          <a:endParaRPr lang="ko-KR" altLang="en-US" sz="2000" u="none" dirty="0"/>
        </a:p>
      </dgm:t>
    </dgm:pt>
    <dgm:pt modelId="{B901B189-0439-47D4-8636-4B22AE07A81B}" type="parTrans" cxnId="{FBDEF2AE-9CD6-4658-8FFF-0751766E14F7}">
      <dgm:prSet/>
      <dgm:spPr/>
      <dgm:t>
        <a:bodyPr/>
        <a:lstStyle/>
        <a:p>
          <a:pPr latinLnBrk="1"/>
          <a:endParaRPr lang="ko-KR" altLang="en-US" u="none"/>
        </a:p>
      </dgm:t>
    </dgm:pt>
    <dgm:pt modelId="{51EC38F9-811D-49F8-9E4D-21CA24A12D0D}" type="sibTrans" cxnId="{FBDEF2AE-9CD6-4658-8FFF-0751766E14F7}">
      <dgm:prSet/>
      <dgm:spPr/>
      <dgm:t>
        <a:bodyPr/>
        <a:lstStyle/>
        <a:p>
          <a:pPr latinLnBrk="1"/>
          <a:endParaRPr lang="ko-KR" altLang="en-US" u="none"/>
        </a:p>
      </dgm:t>
    </dgm:pt>
    <dgm:pt modelId="{EF79A077-D7C9-44DF-B2FF-DB3E5BC95759}">
      <dgm:prSet phldrT="[텍스트]" custT="1"/>
      <dgm:spPr/>
      <dgm:t>
        <a:bodyPr/>
        <a:lstStyle/>
        <a:p>
          <a:pPr latinLnBrk="1"/>
          <a:r>
            <a:rPr lang="ko-KR" altLang="en-US" sz="2000" u="none" dirty="0" smtClean="0">
              <a:uFillTx/>
            </a:rPr>
            <a:t>세계의 정치</a:t>
          </a:r>
          <a:r>
            <a:rPr lang="en-US" altLang="ko-KR" sz="2000" u="none" dirty="0" smtClean="0">
              <a:uFillTx/>
            </a:rPr>
            <a:t>, </a:t>
          </a:r>
          <a:r>
            <a:rPr lang="ko-KR" altLang="en-US" sz="2000" u="none" dirty="0" smtClean="0">
              <a:uFillTx/>
            </a:rPr>
            <a:t>경제</a:t>
          </a:r>
          <a:r>
            <a:rPr lang="en-US" altLang="ko-KR" sz="2000" u="none" dirty="0" smtClean="0">
              <a:uFillTx/>
            </a:rPr>
            <a:t>, </a:t>
          </a:r>
          <a:r>
            <a:rPr lang="ko-KR" altLang="en-US" sz="2000" u="none" dirty="0" smtClean="0">
              <a:uFillTx/>
            </a:rPr>
            <a:t>사회</a:t>
          </a:r>
          <a:r>
            <a:rPr lang="en-US" altLang="ko-KR" sz="2000" u="none" dirty="0" smtClean="0">
              <a:uFillTx/>
            </a:rPr>
            <a:t>, </a:t>
          </a:r>
          <a:r>
            <a:rPr lang="ko-KR" altLang="en-US" sz="2000" u="none" dirty="0" smtClean="0">
              <a:uFillTx/>
            </a:rPr>
            <a:t>문화 등 모든 영역에도 커다란 변동</a:t>
          </a:r>
          <a:endParaRPr lang="ko-KR" altLang="en-US" sz="2000" u="none" dirty="0"/>
        </a:p>
      </dgm:t>
    </dgm:pt>
    <dgm:pt modelId="{CE65D0AC-2603-4009-BCFC-7443124A9EAB}" type="parTrans" cxnId="{B7437798-2EBF-4194-9CAB-8374F6811704}">
      <dgm:prSet/>
      <dgm:spPr/>
      <dgm:t>
        <a:bodyPr/>
        <a:lstStyle/>
        <a:p>
          <a:pPr latinLnBrk="1"/>
          <a:endParaRPr lang="ko-KR" altLang="en-US" u="none"/>
        </a:p>
      </dgm:t>
    </dgm:pt>
    <dgm:pt modelId="{030528F5-316F-4E06-B813-9FBC863B9A17}" type="sibTrans" cxnId="{B7437798-2EBF-4194-9CAB-8374F6811704}">
      <dgm:prSet/>
      <dgm:spPr/>
      <dgm:t>
        <a:bodyPr/>
        <a:lstStyle/>
        <a:p>
          <a:pPr latinLnBrk="1"/>
          <a:endParaRPr lang="ko-KR" altLang="en-US" u="none"/>
        </a:p>
      </dgm:t>
    </dgm:pt>
    <dgm:pt modelId="{8BFF77D7-3393-4832-AC3E-7DFD1B231830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chemeClr val="tx1"/>
              </a:solidFill>
            </a:rPr>
            <a:t>전승국</a:t>
          </a:r>
          <a:r>
            <a:rPr lang="en-US" altLang="ko-KR" sz="1600" dirty="0" smtClean="0">
              <a:solidFill>
                <a:schemeClr val="tx1"/>
              </a:solidFill>
            </a:rPr>
            <a:t>(</a:t>
          </a:r>
          <a:r>
            <a:rPr lang="ko-KR" altLang="en-US" sz="1600" dirty="0" smtClean="0">
              <a:solidFill>
                <a:schemeClr val="tx1"/>
              </a:solidFill>
            </a:rPr>
            <a:t>미</a:t>
          </a:r>
          <a:r>
            <a:rPr lang="en-US" altLang="ko-KR" sz="1600" dirty="0" smtClean="0">
              <a:solidFill>
                <a:schemeClr val="tx1"/>
              </a:solidFill>
            </a:rPr>
            <a:t>, </a:t>
          </a:r>
          <a:r>
            <a:rPr lang="ko-KR" altLang="en-US" sz="1600" dirty="0" smtClean="0">
              <a:solidFill>
                <a:schemeClr val="tx1"/>
              </a:solidFill>
            </a:rPr>
            <a:t>영</a:t>
          </a:r>
          <a:r>
            <a:rPr lang="en-US" altLang="ko-KR" sz="1600" dirty="0" smtClean="0">
              <a:solidFill>
                <a:schemeClr val="tx1"/>
              </a:solidFill>
            </a:rPr>
            <a:t>, </a:t>
          </a:r>
          <a:r>
            <a:rPr lang="ko-KR" altLang="en-US" sz="1600" dirty="0" err="1" smtClean="0">
              <a:solidFill>
                <a:schemeClr val="tx1"/>
              </a:solidFill>
            </a:rPr>
            <a:t>프</a:t>
          </a:r>
          <a:r>
            <a:rPr lang="en-US" altLang="ko-KR" sz="1600" dirty="0" smtClean="0">
              <a:solidFill>
                <a:schemeClr val="tx1"/>
              </a:solidFill>
            </a:rPr>
            <a:t>, </a:t>
          </a:r>
          <a:r>
            <a:rPr lang="ko-KR" altLang="en-US" sz="1600" dirty="0" smtClean="0">
              <a:solidFill>
                <a:schemeClr val="tx1"/>
              </a:solidFill>
            </a:rPr>
            <a:t>소</a:t>
          </a:r>
          <a:r>
            <a:rPr lang="en-US" altLang="ko-KR" sz="1600" dirty="0" smtClean="0">
              <a:solidFill>
                <a:schemeClr val="tx1"/>
              </a:solidFill>
            </a:rPr>
            <a:t>, </a:t>
          </a:r>
          <a:r>
            <a:rPr lang="ko-KR" altLang="en-US" sz="1600" dirty="0" smtClean="0">
              <a:solidFill>
                <a:schemeClr val="tx1"/>
              </a:solidFill>
            </a:rPr>
            <a:t>중</a:t>
          </a:r>
          <a:r>
            <a:rPr lang="en-US" altLang="ko-KR" sz="1600" dirty="0" smtClean="0">
              <a:solidFill>
                <a:schemeClr val="tx1"/>
              </a:solidFill>
            </a:rPr>
            <a:t>)</a:t>
          </a:r>
          <a:r>
            <a:rPr lang="ko-KR" altLang="en-US" sz="1600" dirty="0" smtClean="0">
              <a:solidFill>
                <a:schemeClr val="tx1"/>
              </a:solidFill>
            </a:rPr>
            <a:t> 중심</a:t>
          </a:r>
          <a:r>
            <a:rPr lang="en-US" altLang="ko-KR" sz="1600" dirty="0" smtClean="0">
              <a:solidFill>
                <a:schemeClr val="tx1"/>
              </a:solidFill>
            </a:rPr>
            <a:t>-</a:t>
          </a:r>
          <a:br>
            <a:rPr lang="en-US" altLang="ko-KR" sz="1600" dirty="0" smtClean="0">
              <a:solidFill>
                <a:schemeClr val="tx1"/>
              </a:solidFill>
            </a:rPr>
          </a:br>
          <a:r>
            <a:rPr lang="en-US" altLang="ko-KR" sz="1600" dirty="0" smtClean="0">
              <a:solidFill>
                <a:schemeClr val="tx1"/>
              </a:solidFill>
            </a:rPr>
            <a:t> 1945</a:t>
          </a:r>
          <a:r>
            <a:rPr lang="ko-KR" altLang="en-US" sz="1600" dirty="0" smtClean="0">
              <a:solidFill>
                <a:schemeClr val="tx1"/>
              </a:solidFill>
            </a:rPr>
            <a:t>년 </a:t>
          </a:r>
          <a:r>
            <a:rPr lang="en-US" altLang="ko-KR" sz="1600" dirty="0" smtClean="0">
              <a:solidFill>
                <a:schemeClr val="tx1"/>
              </a:solidFill>
            </a:rPr>
            <a:t>10</a:t>
          </a:r>
          <a:r>
            <a:rPr lang="ko-KR" altLang="en-US" sz="1600" dirty="0" smtClean="0">
              <a:solidFill>
                <a:schemeClr val="tx1"/>
              </a:solidFill>
            </a:rPr>
            <a:t>월 </a:t>
          </a:r>
          <a:r>
            <a:rPr lang="en-US" altLang="ko-KR" sz="1600" dirty="0" smtClean="0">
              <a:solidFill>
                <a:schemeClr val="tx1"/>
              </a:solidFill>
            </a:rPr>
            <a:t>24</a:t>
          </a:r>
          <a:r>
            <a:rPr lang="ko-KR" altLang="en-US" sz="1600" dirty="0" smtClean="0">
              <a:solidFill>
                <a:schemeClr val="tx1"/>
              </a:solidFill>
            </a:rPr>
            <a:t>일 국제연합이 창설</a:t>
          </a:r>
          <a:endParaRPr lang="ko-KR" altLang="en-US" sz="1600" u="none" dirty="0">
            <a:solidFill>
              <a:schemeClr val="tx1"/>
            </a:solidFill>
          </a:endParaRPr>
        </a:p>
      </dgm:t>
    </dgm:pt>
    <dgm:pt modelId="{183797D5-B01C-44A6-8106-20849D8CC7CE}" type="parTrans" cxnId="{760DD982-666E-4872-A0CC-8C347A5D238F}">
      <dgm:prSet/>
      <dgm:spPr/>
      <dgm:t>
        <a:bodyPr/>
        <a:lstStyle/>
        <a:p>
          <a:pPr latinLnBrk="1"/>
          <a:endParaRPr lang="ko-KR" altLang="en-US" u="none"/>
        </a:p>
      </dgm:t>
    </dgm:pt>
    <dgm:pt modelId="{F2EF0555-ED51-4BF6-950A-0A0CC320375D}" type="sibTrans" cxnId="{760DD982-666E-4872-A0CC-8C347A5D238F}">
      <dgm:prSet/>
      <dgm:spPr/>
      <dgm:t>
        <a:bodyPr/>
        <a:lstStyle/>
        <a:p>
          <a:pPr latinLnBrk="1"/>
          <a:endParaRPr lang="ko-KR" altLang="en-US" u="none"/>
        </a:p>
      </dgm:t>
    </dgm:pt>
    <dgm:pt modelId="{7B87A6C9-D1AA-4F36-B822-6D7F9D93B7AB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식민지 상태에 있던 나라들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>
              <a:solidFill>
                <a:schemeClr val="tx1"/>
              </a:solidFill>
            </a:rPr>
            <a:t>→대부분</a:t>
          </a:r>
          <a:r>
            <a:rPr lang="ko-KR" altLang="en-US" sz="1600" dirty="0" smtClean="0"/>
            <a:t> 주권국가로 독립</a:t>
          </a:r>
          <a:endParaRPr lang="ko-KR" altLang="en-US" sz="1600" u="none" dirty="0">
            <a:solidFill>
              <a:schemeClr val="tx1"/>
            </a:solidFill>
          </a:endParaRPr>
        </a:p>
      </dgm:t>
    </dgm:pt>
    <dgm:pt modelId="{7FB7368A-8093-4506-83F4-612EF721B4F4}" type="parTrans" cxnId="{03F801D6-5F78-40A7-90E8-8DBF7E277AF2}">
      <dgm:prSet/>
      <dgm:spPr/>
      <dgm:t>
        <a:bodyPr/>
        <a:lstStyle/>
        <a:p>
          <a:pPr latinLnBrk="1"/>
          <a:endParaRPr lang="ko-KR" altLang="en-US"/>
        </a:p>
      </dgm:t>
    </dgm:pt>
    <dgm:pt modelId="{EFED4A9A-4BEA-4E2F-AED0-0FD813003914}" type="sibTrans" cxnId="{03F801D6-5F78-40A7-90E8-8DBF7E277AF2}">
      <dgm:prSet/>
      <dgm:spPr/>
      <dgm:t>
        <a:bodyPr/>
        <a:lstStyle/>
        <a:p>
          <a:pPr latinLnBrk="1"/>
          <a:endParaRPr lang="ko-KR" altLang="en-US"/>
        </a:p>
      </dgm:t>
    </dgm:pt>
    <dgm:pt modelId="{7ED9E139-BA47-46A4-A169-B190EB642EA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chemeClr val="tx1"/>
              </a:solidFill>
            </a:rPr>
            <a:t>전후 경제 질서의 회복을 위해 </a:t>
          </a:r>
          <a:r>
            <a:rPr lang="en-US" altLang="ko-KR" sz="1600" dirty="0" smtClean="0">
              <a:solidFill>
                <a:schemeClr val="tx1"/>
              </a:solidFill>
            </a:rPr>
            <a:t>1944</a:t>
          </a:r>
          <a:r>
            <a:rPr lang="ko-KR" altLang="en-US" sz="1600" dirty="0" smtClean="0">
              <a:solidFill>
                <a:schemeClr val="tx1"/>
              </a:solidFill>
            </a:rPr>
            <a:t>년 체결된 ‘</a:t>
          </a:r>
          <a:r>
            <a:rPr lang="ko-KR" altLang="en-US" sz="1600" dirty="0" err="1" smtClean="0">
              <a:solidFill>
                <a:schemeClr val="tx1"/>
              </a:solidFill>
            </a:rPr>
            <a:t>브레튼우즈</a:t>
          </a:r>
          <a:r>
            <a:rPr lang="ko-KR" altLang="en-US" sz="1600" dirty="0" smtClean="0">
              <a:solidFill>
                <a:schemeClr val="tx1"/>
              </a:solidFill>
            </a:rPr>
            <a:t> 협정’</a:t>
          </a:r>
          <a:r>
            <a:rPr lang="en-US" altLang="ko-KR" sz="1600" dirty="0" smtClean="0">
              <a:solidFill>
                <a:schemeClr val="tx1"/>
              </a:solidFill>
            </a:rPr>
            <a:t/>
          </a:r>
          <a:br>
            <a:rPr lang="en-US" altLang="ko-KR" sz="1600" dirty="0" smtClean="0">
              <a:solidFill>
                <a:schemeClr val="tx1"/>
              </a:solidFill>
            </a:rPr>
          </a:br>
          <a:r>
            <a:rPr lang="ko-KR" altLang="en-US" sz="1600" dirty="0" smtClean="0">
              <a:solidFill>
                <a:schemeClr val="tx1"/>
              </a:solidFill>
            </a:rPr>
            <a:t>→달러</a:t>
          </a:r>
          <a:r>
            <a:rPr lang="en-US" altLang="ko-KR" sz="1600" dirty="0" smtClean="0">
              <a:solidFill>
                <a:schemeClr val="tx1"/>
              </a:solidFill>
            </a:rPr>
            <a:t>-</a:t>
          </a:r>
          <a:r>
            <a:rPr lang="ko-KR" altLang="en-US" sz="1600" dirty="0" smtClean="0">
              <a:solidFill>
                <a:schemeClr val="tx1"/>
              </a:solidFill>
            </a:rPr>
            <a:t>세계의 기축 통화로 자리를 잡음</a:t>
          </a:r>
          <a:r>
            <a:rPr lang="en-US" altLang="ko-KR" sz="1600" dirty="0" smtClean="0">
              <a:solidFill>
                <a:schemeClr val="tx1"/>
              </a:solidFill>
            </a:rPr>
            <a:t/>
          </a:r>
          <a:br>
            <a:rPr lang="en-US" altLang="ko-KR" sz="1600" dirty="0" smtClean="0">
              <a:solidFill>
                <a:schemeClr val="tx1"/>
              </a:solidFill>
            </a:rPr>
          </a:br>
          <a:r>
            <a:rPr lang="ko-KR" altLang="en-US" sz="1600" dirty="0" smtClean="0">
              <a:solidFill>
                <a:schemeClr val="tx1"/>
              </a:solidFill>
            </a:rPr>
            <a:t>→미국 중심의 경제 체제가 성립</a:t>
          </a:r>
          <a:endParaRPr lang="ko-KR" altLang="en-US" sz="1600" u="none" dirty="0">
            <a:solidFill>
              <a:schemeClr val="tx1"/>
            </a:solidFill>
          </a:endParaRPr>
        </a:p>
      </dgm:t>
    </dgm:pt>
    <dgm:pt modelId="{9082DAF3-9AAB-4981-AF7D-F57F5DE55C66}" type="parTrans" cxnId="{D751004B-689A-45F0-AC0C-4AA4C5A96A6E}">
      <dgm:prSet/>
      <dgm:spPr/>
      <dgm:t>
        <a:bodyPr/>
        <a:lstStyle/>
        <a:p>
          <a:pPr latinLnBrk="1"/>
          <a:endParaRPr lang="ko-KR" altLang="en-US"/>
        </a:p>
      </dgm:t>
    </dgm:pt>
    <dgm:pt modelId="{69D717D3-783C-4CC5-A386-9E5F73245514}" type="sibTrans" cxnId="{D751004B-689A-45F0-AC0C-4AA4C5A96A6E}">
      <dgm:prSet/>
      <dgm:spPr/>
      <dgm:t>
        <a:bodyPr/>
        <a:lstStyle/>
        <a:p>
          <a:pPr latinLnBrk="1"/>
          <a:endParaRPr lang="ko-KR" altLang="en-US"/>
        </a:p>
      </dgm:t>
    </dgm:pt>
    <dgm:pt modelId="{BE451A45-1103-45B7-9481-D42D0C70EE4E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소련군대 주도</a:t>
          </a:r>
          <a:r>
            <a:rPr lang="en-US" altLang="ko-KR" sz="1600" dirty="0" smtClean="0"/>
            <a:t>- </a:t>
          </a:r>
          <a:r>
            <a:rPr lang="ko-KR" altLang="en-US" sz="1600" dirty="0" smtClean="0"/>
            <a:t>동유럽</a:t>
          </a:r>
          <a:r>
            <a:rPr lang="en-US" altLang="ko-KR" sz="1600" dirty="0" smtClean="0"/>
            <a:t>, </a:t>
          </a:r>
          <a:r>
            <a:rPr lang="ko-KR" altLang="en-US" sz="1600" dirty="0" err="1" smtClean="0"/>
            <a:t>외몽고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북한 등에 공산주의정권</a:t>
          </a:r>
          <a:endParaRPr lang="ko-KR" altLang="en-US" sz="1600" u="none" dirty="0">
            <a:solidFill>
              <a:schemeClr val="tx1"/>
            </a:solidFill>
          </a:endParaRPr>
        </a:p>
      </dgm:t>
    </dgm:pt>
    <dgm:pt modelId="{24B6302A-E656-43AE-AED3-3FBEC98CB11A}" type="parTrans" cxnId="{BFADAEDB-DEAC-4D21-A4D7-E4CB737C0E65}">
      <dgm:prSet/>
      <dgm:spPr/>
      <dgm:t>
        <a:bodyPr/>
        <a:lstStyle/>
        <a:p>
          <a:pPr latinLnBrk="1"/>
          <a:endParaRPr lang="ko-KR" altLang="en-US"/>
        </a:p>
      </dgm:t>
    </dgm:pt>
    <dgm:pt modelId="{40183DA5-3FFF-40CF-8109-CEC9DFA6C815}" type="sibTrans" cxnId="{BFADAEDB-DEAC-4D21-A4D7-E4CB737C0E65}">
      <dgm:prSet/>
      <dgm:spPr/>
      <dgm:t>
        <a:bodyPr/>
        <a:lstStyle/>
        <a:p>
          <a:pPr latinLnBrk="1"/>
          <a:endParaRPr lang="ko-KR" altLang="en-US"/>
        </a:p>
      </dgm:t>
    </dgm:pt>
    <dgm:pt modelId="{C52E5BFD-4677-49E5-8759-1BBD6F14B092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중국에서도 중국공산당이 내전에서 승리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>
              <a:solidFill>
                <a:schemeClr val="tx1"/>
              </a:solidFill>
            </a:rPr>
            <a:t>→</a:t>
          </a:r>
          <a:r>
            <a:rPr lang="ko-KR" altLang="en-US" sz="1600" u="none" dirty="0" smtClean="0">
              <a:uFillTx/>
            </a:rPr>
            <a:t>자본주의 진영</a:t>
          </a:r>
          <a:r>
            <a:rPr lang="en-US" altLang="ko-KR" sz="1600" u="none" dirty="0" smtClean="0">
              <a:uFillTx/>
            </a:rPr>
            <a:t>: </a:t>
          </a:r>
          <a:r>
            <a:rPr lang="ko-KR" altLang="en-US" sz="1600" u="none" dirty="0" smtClean="0">
              <a:uFillTx/>
            </a:rPr>
            <a:t>미국과 서유럽 중심</a:t>
          </a:r>
          <a:r>
            <a:rPr lang="en-US" altLang="ko-KR" sz="1600" u="none" dirty="0" smtClean="0">
              <a:uFillTx/>
            </a:rPr>
            <a:t/>
          </a:r>
          <a:br>
            <a:rPr lang="en-US" altLang="ko-KR" sz="1600" u="none" dirty="0" smtClean="0">
              <a:uFillTx/>
            </a:rPr>
          </a:br>
          <a:r>
            <a:rPr lang="en-US" altLang="ko-KR" sz="1600" u="none" dirty="0" smtClean="0">
              <a:uFillTx/>
            </a:rPr>
            <a:t>   </a:t>
          </a:r>
          <a:r>
            <a:rPr lang="ko-KR" altLang="en-US" sz="1600" u="none" dirty="0" smtClean="0">
              <a:uFillTx/>
            </a:rPr>
            <a:t>공산주의 진영</a:t>
          </a:r>
          <a:r>
            <a:rPr lang="en-US" altLang="ko-KR" sz="1600" u="none" dirty="0" smtClean="0">
              <a:uFillTx/>
            </a:rPr>
            <a:t>: </a:t>
          </a:r>
          <a:r>
            <a:rPr lang="ko-KR" altLang="en-US" sz="1600" u="none" dirty="0" smtClean="0">
              <a:uFillTx/>
            </a:rPr>
            <a:t>소련</a:t>
          </a:r>
          <a:r>
            <a:rPr lang="en-US" altLang="ko-KR" sz="1600" u="none" dirty="0" smtClean="0">
              <a:uFillTx/>
            </a:rPr>
            <a:t>, </a:t>
          </a:r>
          <a:r>
            <a:rPr lang="ko-KR" altLang="en-US" sz="1600" u="none" dirty="0" smtClean="0">
              <a:uFillTx/>
            </a:rPr>
            <a:t>동유럽</a:t>
          </a:r>
          <a:r>
            <a:rPr lang="en-US" altLang="ko-KR" sz="1600" u="none" dirty="0" smtClean="0">
              <a:uFillTx/>
            </a:rPr>
            <a:t>, </a:t>
          </a:r>
          <a:r>
            <a:rPr lang="ko-KR" altLang="en-US" sz="1600" u="none" dirty="0" smtClean="0">
              <a:uFillTx/>
            </a:rPr>
            <a:t>중국</a:t>
          </a:r>
          <a:endParaRPr lang="ko-KR" altLang="en-US" sz="1600" u="none" dirty="0">
            <a:solidFill>
              <a:schemeClr val="tx1"/>
            </a:solidFill>
          </a:endParaRPr>
        </a:p>
      </dgm:t>
    </dgm:pt>
    <dgm:pt modelId="{A2EBEEDE-4387-465F-BE13-FF1651EFF5C2}" type="parTrans" cxnId="{EC136A53-9BBE-41E0-87CE-8C230AB2CB6A}">
      <dgm:prSet/>
      <dgm:spPr/>
      <dgm:t>
        <a:bodyPr/>
        <a:lstStyle/>
        <a:p>
          <a:pPr latinLnBrk="1"/>
          <a:endParaRPr lang="ko-KR" altLang="en-US"/>
        </a:p>
      </dgm:t>
    </dgm:pt>
    <dgm:pt modelId="{C5657757-98F2-4C82-82E6-30783056AA94}" type="sibTrans" cxnId="{EC136A53-9BBE-41E0-87CE-8C230AB2CB6A}">
      <dgm:prSet/>
      <dgm:spPr/>
      <dgm:t>
        <a:bodyPr/>
        <a:lstStyle/>
        <a:p>
          <a:pPr latinLnBrk="1"/>
          <a:endParaRPr lang="ko-KR" altLang="en-US"/>
        </a:p>
      </dgm:t>
    </dgm:pt>
    <dgm:pt modelId="{70D0701D-C989-42A0-97A0-2A67123EB33F}" type="pres">
      <dgm:prSet presAssocID="{7B6912E0-D32D-48AA-962F-DEC65014C2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F1F77E-9691-42B6-95BE-6A50C500EBF7}" type="pres">
      <dgm:prSet presAssocID="{1C08861A-0519-4749-B228-7FBC5C267D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918715-DAF2-41AC-9F9B-05E6A8A7594F}" type="pres">
      <dgm:prSet presAssocID="{51EC38F9-811D-49F8-9E4D-21CA24A12D0D}" presName="spacer" presStyleCnt="0"/>
      <dgm:spPr/>
    </dgm:pt>
    <dgm:pt modelId="{660DDDF1-FD81-461D-B1A8-118C42CAF2D7}" type="pres">
      <dgm:prSet presAssocID="{EF79A077-D7C9-44DF-B2FF-DB3E5BC9575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4A2D79-2F8A-421D-B664-7E6B408A2B70}" type="pres">
      <dgm:prSet presAssocID="{EF79A077-D7C9-44DF-B2FF-DB3E5BC95759}" presName="childText" presStyleLbl="revTx" presStyleIdx="0" presStyleCnt="1" custScaleY="816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3F801D6-5F78-40A7-90E8-8DBF7E277AF2}" srcId="{EF79A077-D7C9-44DF-B2FF-DB3E5BC95759}" destId="{7B87A6C9-D1AA-4F36-B822-6D7F9D93B7AB}" srcOrd="4" destOrd="0" parTransId="{7FB7368A-8093-4506-83F4-612EF721B4F4}" sibTransId="{EFED4A9A-4BEA-4E2F-AED0-0FD813003914}"/>
    <dgm:cxn modelId="{BFADAEDB-DEAC-4D21-A4D7-E4CB737C0E65}" srcId="{EF79A077-D7C9-44DF-B2FF-DB3E5BC95759}" destId="{BE451A45-1103-45B7-9481-D42D0C70EE4E}" srcOrd="2" destOrd="0" parTransId="{24B6302A-E656-43AE-AED3-3FBEC98CB11A}" sibTransId="{40183DA5-3FFF-40CF-8109-CEC9DFA6C815}"/>
    <dgm:cxn modelId="{B7437798-2EBF-4194-9CAB-8374F6811704}" srcId="{7B6912E0-D32D-48AA-962F-DEC65014C27F}" destId="{EF79A077-D7C9-44DF-B2FF-DB3E5BC95759}" srcOrd="1" destOrd="0" parTransId="{CE65D0AC-2603-4009-BCFC-7443124A9EAB}" sibTransId="{030528F5-316F-4E06-B813-9FBC863B9A17}"/>
    <dgm:cxn modelId="{53EE1DFB-9274-48E1-9231-2D3A27FE396B}" type="presOf" srcId="{1C08861A-0519-4749-B228-7FBC5C267D5D}" destId="{29F1F77E-9691-42B6-95BE-6A50C500EBF7}" srcOrd="0" destOrd="0" presId="urn:microsoft.com/office/officeart/2005/8/layout/vList2"/>
    <dgm:cxn modelId="{8683D8DC-6B11-42F3-B6FF-5F647E236DAB}" type="presOf" srcId="{8BFF77D7-3393-4832-AC3E-7DFD1B231830}" destId="{F24A2D79-2F8A-421D-B664-7E6B408A2B70}" srcOrd="0" destOrd="0" presId="urn:microsoft.com/office/officeart/2005/8/layout/vList2"/>
    <dgm:cxn modelId="{8BA44EB3-EB37-4A7B-AD77-6C6172C9F7B6}" type="presOf" srcId="{BE451A45-1103-45B7-9481-D42D0C70EE4E}" destId="{F24A2D79-2F8A-421D-B664-7E6B408A2B70}" srcOrd="0" destOrd="2" presId="urn:microsoft.com/office/officeart/2005/8/layout/vList2"/>
    <dgm:cxn modelId="{D751004B-689A-45F0-AC0C-4AA4C5A96A6E}" srcId="{EF79A077-D7C9-44DF-B2FF-DB3E5BC95759}" destId="{7ED9E139-BA47-46A4-A169-B190EB642EA7}" srcOrd="1" destOrd="0" parTransId="{9082DAF3-9AAB-4981-AF7D-F57F5DE55C66}" sibTransId="{69D717D3-783C-4CC5-A386-9E5F73245514}"/>
    <dgm:cxn modelId="{8FED9B80-CBB3-4633-9F87-1B763B076C11}" type="presOf" srcId="{C52E5BFD-4677-49E5-8759-1BBD6F14B092}" destId="{F24A2D79-2F8A-421D-B664-7E6B408A2B70}" srcOrd="0" destOrd="3" presId="urn:microsoft.com/office/officeart/2005/8/layout/vList2"/>
    <dgm:cxn modelId="{CE20C57B-4D3B-4CE6-8963-8BD2162B6068}" type="presOf" srcId="{7B6912E0-D32D-48AA-962F-DEC65014C27F}" destId="{70D0701D-C989-42A0-97A0-2A67123EB33F}" srcOrd="0" destOrd="0" presId="urn:microsoft.com/office/officeart/2005/8/layout/vList2"/>
    <dgm:cxn modelId="{760DD982-666E-4872-A0CC-8C347A5D238F}" srcId="{EF79A077-D7C9-44DF-B2FF-DB3E5BC95759}" destId="{8BFF77D7-3393-4832-AC3E-7DFD1B231830}" srcOrd="0" destOrd="0" parTransId="{183797D5-B01C-44A6-8106-20849D8CC7CE}" sibTransId="{F2EF0555-ED51-4BF6-950A-0A0CC320375D}"/>
    <dgm:cxn modelId="{FBDEF2AE-9CD6-4658-8FFF-0751766E14F7}" srcId="{7B6912E0-D32D-48AA-962F-DEC65014C27F}" destId="{1C08861A-0519-4749-B228-7FBC5C267D5D}" srcOrd="0" destOrd="0" parTransId="{B901B189-0439-47D4-8636-4B22AE07A81B}" sibTransId="{51EC38F9-811D-49F8-9E4D-21CA24A12D0D}"/>
    <dgm:cxn modelId="{34ED79E8-41AB-4149-8161-3619F84A197E}" type="presOf" srcId="{EF79A077-D7C9-44DF-B2FF-DB3E5BC95759}" destId="{660DDDF1-FD81-461D-B1A8-118C42CAF2D7}" srcOrd="0" destOrd="0" presId="urn:microsoft.com/office/officeart/2005/8/layout/vList2"/>
    <dgm:cxn modelId="{8CD8AE1D-A052-45F8-BEA5-98BB809337D3}" type="presOf" srcId="{7ED9E139-BA47-46A4-A169-B190EB642EA7}" destId="{F24A2D79-2F8A-421D-B664-7E6B408A2B70}" srcOrd="0" destOrd="1" presId="urn:microsoft.com/office/officeart/2005/8/layout/vList2"/>
    <dgm:cxn modelId="{EC136A53-9BBE-41E0-87CE-8C230AB2CB6A}" srcId="{EF79A077-D7C9-44DF-B2FF-DB3E5BC95759}" destId="{C52E5BFD-4677-49E5-8759-1BBD6F14B092}" srcOrd="3" destOrd="0" parTransId="{A2EBEEDE-4387-465F-BE13-FF1651EFF5C2}" sibTransId="{C5657757-98F2-4C82-82E6-30783056AA94}"/>
    <dgm:cxn modelId="{03584B61-F114-48A5-BA25-8C31FEEA79C5}" type="presOf" srcId="{7B87A6C9-D1AA-4F36-B822-6D7F9D93B7AB}" destId="{F24A2D79-2F8A-421D-B664-7E6B408A2B70}" srcOrd="0" destOrd="4" presId="urn:microsoft.com/office/officeart/2005/8/layout/vList2"/>
    <dgm:cxn modelId="{F7B1625B-2C30-4D4D-9203-8D2A122D6B9D}" type="presParOf" srcId="{70D0701D-C989-42A0-97A0-2A67123EB33F}" destId="{29F1F77E-9691-42B6-95BE-6A50C500EBF7}" srcOrd="0" destOrd="0" presId="urn:microsoft.com/office/officeart/2005/8/layout/vList2"/>
    <dgm:cxn modelId="{D7A44A1F-FDFF-4EC9-9A02-204DD4677095}" type="presParOf" srcId="{70D0701D-C989-42A0-97A0-2A67123EB33F}" destId="{F9918715-DAF2-41AC-9F9B-05E6A8A7594F}" srcOrd="1" destOrd="0" presId="urn:microsoft.com/office/officeart/2005/8/layout/vList2"/>
    <dgm:cxn modelId="{CA0CC067-D634-44DA-8F7A-C330981D2DC9}" type="presParOf" srcId="{70D0701D-C989-42A0-97A0-2A67123EB33F}" destId="{660DDDF1-FD81-461D-B1A8-118C42CAF2D7}" srcOrd="2" destOrd="0" presId="urn:microsoft.com/office/officeart/2005/8/layout/vList2"/>
    <dgm:cxn modelId="{C0910689-763F-4DE4-BAB5-56B15C87F626}" type="presParOf" srcId="{70D0701D-C989-42A0-97A0-2A67123EB33F}" destId="{F24A2D79-2F8A-421D-B664-7E6B408A2B70}" srcOrd="3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63FC4-16BF-46DA-A347-3DE3AB886F9B}" type="doc">
      <dgm:prSet loTypeId="urn:microsoft.com/office/officeart/2005/8/layout/hList3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pPr latinLnBrk="1"/>
          <a:endParaRPr lang="ko-KR" altLang="en-US"/>
        </a:p>
      </dgm:t>
    </dgm:pt>
    <dgm:pt modelId="{1E22B4CB-1F7B-4619-98F1-C39B20C101C7}">
      <dgm:prSet phldrT="[텍스트]"/>
      <dgm:spPr/>
      <dgm:t>
        <a:bodyPr/>
        <a:lstStyle/>
        <a:p>
          <a:pPr latinLnBrk="1"/>
          <a:r>
            <a:rPr lang="ko-KR" altLang="en-US" dirty="0" smtClean="0"/>
            <a:t>다음 </a:t>
          </a:r>
          <a:r>
            <a:rPr lang="en-US" altLang="ko-KR" dirty="0" smtClean="0"/>
            <a:t>3</a:t>
          </a:r>
          <a:r>
            <a:rPr lang="ko-KR" altLang="en-US" dirty="0" smtClean="0"/>
            <a:t>가지 중 하나에 해당하고</a:t>
          </a:r>
          <a:endParaRPr lang="en-US" altLang="ko-KR" dirty="0" smtClean="0"/>
        </a:p>
        <a:p>
          <a:pPr latinLnBrk="1"/>
          <a:r>
            <a:rPr lang="ko-KR" altLang="en-US" dirty="0" smtClean="0"/>
            <a:t>피폭자 건강수첩</a:t>
          </a:r>
          <a:r>
            <a:rPr lang="en-US" altLang="ko-KR" dirty="0" smtClean="0"/>
            <a:t>(</a:t>
          </a:r>
          <a:r>
            <a:rPr lang="ko-KR" altLang="en-US" dirty="0" smtClean="0"/>
            <a:t>일본</a:t>
          </a:r>
          <a:r>
            <a:rPr lang="en-US" altLang="ko-KR" dirty="0" smtClean="0"/>
            <a:t>) </a:t>
          </a:r>
          <a:r>
            <a:rPr lang="ko-KR" altLang="en-US" dirty="0" smtClean="0"/>
            <a:t>또는 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원폭피해자 등록증</a:t>
          </a:r>
          <a:r>
            <a:rPr lang="en-US" altLang="ko-KR" dirty="0" smtClean="0"/>
            <a:t>(</a:t>
          </a:r>
          <a:r>
            <a:rPr lang="ko-KR" altLang="en-US" dirty="0" smtClean="0"/>
            <a:t>한국</a:t>
          </a:r>
          <a:r>
            <a:rPr lang="en-US" altLang="ko-KR" dirty="0" smtClean="0"/>
            <a:t>)</a:t>
          </a:r>
          <a:r>
            <a:rPr lang="ko-KR" altLang="en-US" dirty="0" smtClean="0"/>
            <a:t>을 소지한 사람</a:t>
          </a:r>
          <a:endParaRPr lang="en-US" altLang="ko-KR" dirty="0" smtClean="0"/>
        </a:p>
      </dgm:t>
    </dgm:pt>
    <dgm:pt modelId="{88EC8033-5578-4049-9147-E0B2929D5F4D}" type="parTrans" cxnId="{F521882B-139D-405E-AF24-DC37AB4F2895}">
      <dgm:prSet/>
      <dgm:spPr/>
      <dgm:t>
        <a:bodyPr/>
        <a:lstStyle/>
        <a:p>
          <a:pPr latinLnBrk="1"/>
          <a:endParaRPr lang="ko-KR" altLang="en-US"/>
        </a:p>
      </dgm:t>
    </dgm:pt>
    <dgm:pt modelId="{01F51CF0-E6BE-46A4-87A5-3877B2855766}" type="sibTrans" cxnId="{F521882B-139D-405E-AF24-DC37AB4F2895}">
      <dgm:prSet/>
      <dgm:spPr/>
      <dgm:t>
        <a:bodyPr/>
        <a:lstStyle/>
        <a:p>
          <a:pPr latinLnBrk="1"/>
          <a:endParaRPr lang="ko-KR" altLang="en-US"/>
        </a:p>
      </dgm:t>
    </dgm:pt>
    <dgm:pt modelId="{39913633-3434-4CFD-B71A-3039A177E190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직접피폭자</a:t>
          </a:r>
          <a:endParaRPr lang="en-US" altLang="ko-KR" sz="1800" b="1" dirty="0" smtClean="0"/>
        </a:p>
        <a:p>
          <a:pPr latinLnBrk="1"/>
          <a:r>
            <a:rPr lang="ko-KR" altLang="en-US" sz="1600" dirty="0" smtClean="0"/>
            <a:t>히로시마시나 </a:t>
          </a:r>
          <a:r>
            <a:rPr lang="ko-KR" altLang="en-US" sz="1600" dirty="0" err="1" smtClean="0"/>
            <a:t>나가사키시에서</a:t>
          </a:r>
          <a:r>
            <a:rPr lang="ko-KR" altLang="en-US" sz="1600" dirty="0" smtClean="0"/>
            <a:t> 피폭한 사람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이 지역의 인근 구역에서 피폭한 사람</a:t>
          </a:r>
          <a:endParaRPr lang="ko-KR" altLang="en-US" sz="1600" dirty="0"/>
        </a:p>
      </dgm:t>
    </dgm:pt>
    <dgm:pt modelId="{EB67B27E-941A-4C9A-AC6B-B5D712273E23}" type="parTrans" cxnId="{51D93C03-B3B9-46BB-9238-E923680ECEC0}">
      <dgm:prSet/>
      <dgm:spPr/>
      <dgm:t>
        <a:bodyPr/>
        <a:lstStyle/>
        <a:p>
          <a:pPr latinLnBrk="1"/>
          <a:endParaRPr lang="ko-KR" altLang="en-US"/>
        </a:p>
      </dgm:t>
    </dgm:pt>
    <dgm:pt modelId="{21B71178-3820-4556-AB45-2410F89CE752}" type="sibTrans" cxnId="{51D93C03-B3B9-46BB-9238-E923680ECEC0}">
      <dgm:prSet/>
      <dgm:spPr/>
      <dgm:t>
        <a:bodyPr/>
        <a:lstStyle/>
        <a:p>
          <a:pPr latinLnBrk="1"/>
          <a:endParaRPr lang="ko-KR" altLang="en-US"/>
        </a:p>
      </dgm:t>
    </dgm:pt>
    <dgm:pt modelId="{DE3906D9-4D33-4D27-8A2B-78A712D3740E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입시자</a:t>
          </a:r>
          <a:endParaRPr lang="en-US" altLang="ko-KR" sz="1800" b="1" dirty="0" smtClean="0"/>
        </a:p>
        <a:p>
          <a:pPr latinLnBrk="1"/>
          <a:r>
            <a:rPr lang="en-US" altLang="ko-KR" sz="1600" dirty="0" smtClean="0"/>
            <a:t>2</a:t>
          </a:r>
          <a:r>
            <a:rPr lang="ko-KR" altLang="en-US" sz="1600" dirty="0" smtClean="0"/>
            <a:t>주 이내에 일본 정령에서 규정한 지역에 들어갔던 사람</a:t>
          </a:r>
          <a:endParaRPr lang="ko-KR" altLang="en-US" sz="1600" dirty="0"/>
        </a:p>
      </dgm:t>
    </dgm:pt>
    <dgm:pt modelId="{8EFD4BBB-6304-49FB-9D45-C8F82380A65B}" type="parTrans" cxnId="{DC736400-85B3-425B-BCE7-E54B045BEBA6}">
      <dgm:prSet/>
      <dgm:spPr/>
      <dgm:t>
        <a:bodyPr/>
        <a:lstStyle/>
        <a:p>
          <a:pPr latinLnBrk="1"/>
          <a:endParaRPr lang="ko-KR" altLang="en-US"/>
        </a:p>
      </dgm:t>
    </dgm:pt>
    <dgm:pt modelId="{2BF82F8F-D502-4057-96B3-BCB75F039542}" type="sibTrans" cxnId="{DC736400-85B3-425B-BCE7-E54B045BEBA6}">
      <dgm:prSet/>
      <dgm:spPr/>
      <dgm:t>
        <a:bodyPr/>
        <a:lstStyle/>
        <a:p>
          <a:pPr latinLnBrk="1"/>
          <a:endParaRPr lang="ko-KR" altLang="en-US"/>
        </a:p>
      </dgm:t>
    </dgm:pt>
    <dgm:pt modelId="{733CE786-D6C7-4616-AC98-750D77F18F0B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구호활동 </a:t>
          </a:r>
          <a:r>
            <a:rPr lang="en-US" altLang="ko-KR" sz="1800" b="1" dirty="0" smtClean="0"/>
            <a:t/>
          </a:r>
          <a:br>
            <a:rPr lang="en-US" altLang="ko-KR" sz="1800" b="1" dirty="0" smtClean="0"/>
          </a:br>
          <a:r>
            <a:rPr lang="ko-KR" altLang="en-US" sz="1800" b="1" dirty="0" smtClean="0"/>
            <a:t>및 그 종사자</a:t>
          </a:r>
          <a:endParaRPr lang="en-US" altLang="ko-KR" sz="1800" b="1" dirty="0" smtClean="0"/>
        </a:p>
        <a:p>
          <a:pPr latinLnBrk="1"/>
          <a:r>
            <a:rPr lang="ko-KR" altLang="en-US" sz="1600" dirty="0" smtClean="0"/>
            <a:t>신체에 원폭방사능의 영향을 받은 사람</a:t>
          </a:r>
          <a:endParaRPr lang="ko-KR" altLang="en-US" sz="1600" dirty="0"/>
        </a:p>
      </dgm:t>
    </dgm:pt>
    <dgm:pt modelId="{BC4D64AE-9DCA-47FC-AB46-B1D2EEA1EEBB}" type="parTrans" cxnId="{69F5B959-015D-4434-B2D5-9282603C039B}">
      <dgm:prSet/>
      <dgm:spPr/>
      <dgm:t>
        <a:bodyPr/>
        <a:lstStyle/>
        <a:p>
          <a:pPr latinLnBrk="1"/>
          <a:endParaRPr lang="ko-KR" altLang="en-US"/>
        </a:p>
      </dgm:t>
    </dgm:pt>
    <dgm:pt modelId="{10B32AD6-B6E9-405F-8504-06B9DE1E13C7}" type="sibTrans" cxnId="{69F5B959-015D-4434-B2D5-9282603C039B}">
      <dgm:prSet/>
      <dgm:spPr/>
      <dgm:t>
        <a:bodyPr/>
        <a:lstStyle/>
        <a:p>
          <a:pPr latinLnBrk="1"/>
          <a:endParaRPr lang="ko-KR" altLang="en-US"/>
        </a:p>
      </dgm:t>
    </dgm:pt>
    <dgm:pt modelId="{DE747F6B-8249-46EB-9AC8-A5B6F22E9D59}" type="pres">
      <dgm:prSet presAssocID="{E3B63FC4-16BF-46DA-A347-3DE3AB886F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9DF92F-A9D0-45BE-9A2A-94657603BA3C}" type="pres">
      <dgm:prSet presAssocID="{1E22B4CB-1F7B-4619-98F1-C39B20C101C7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069EAB1-F498-47A2-B989-33AB5964D516}" type="pres">
      <dgm:prSet presAssocID="{1E22B4CB-1F7B-4619-98F1-C39B20C101C7}" presName="pillars" presStyleCnt="0"/>
      <dgm:spPr/>
    </dgm:pt>
    <dgm:pt modelId="{F2FEC41D-0D98-45B0-948E-0AE432CCE1A0}" type="pres">
      <dgm:prSet presAssocID="{1E22B4CB-1F7B-4619-98F1-C39B20C101C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D2B9BA-BA0D-45EA-BF41-F90A41C85A39}" type="pres">
      <dgm:prSet presAssocID="{DE3906D9-4D33-4D27-8A2B-78A712D3740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9B69DB-8683-4AE3-BBD8-EC0E75178A35}" type="pres">
      <dgm:prSet presAssocID="{733CE786-D6C7-4616-AC98-750D77F18F0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95DC17-4020-49E8-A153-945CE62AB259}" type="pres">
      <dgm:prSet presAssocID="{1E22B4CB-1F7B-4619-98F1-C39B20C101C7}" presName="base" presStyleLbl="dkBgShp" presStyleIdx="1" presStyleCnt="2"/>
      <dgm:spPr/>
    </dgm:pt>
  </dgm:ptLst>
  <dgm:cxnLst>
    <dgm:cxn modelId="{6841CA31-AB63-440E-BB67-09D4DF3FC92C}" type="presOf" srcId="{E3B63FC4-16BF-46DA-A347-3DE3AB886F9B}" destId="{DE747F6B-8249-46EB-9AC8-A5B6F22E9D59}" srcOrd="0" destOrd="0" presId="urn:microsoft.com/office/officeart/2005/8/layout/hList3"/>
    <dgm:cxn modelId="{4C16769D-B45F-446F-AF74-2983D030E49C}" type="presOf" srcId="{1E22B4CB-1F7B-4619-98F1-C39B20C101C7}" destId="{C69DF92F-A9D0-45BE-9A2A-94657603BA3C}" srcOrd="0" destOrd="0" presId="urn:microsoft.com/office/officeart/2005/8/layout/hList3"/>
    <dgm:cxn modelId="{D0E67246-E51D-4776-8405-99D94A795B1F}" type="presOf" srcId="{733CE786-D6C7-4616-AC98-750D77F18F0B}" destId="{BD9B69DB-8683-4AE3-BBD8-EC0E75178A35}" srcOrd="0" destOrd="0" presId="urn:microsoft.com/office/officeart/2005/8/layout/hList3"/>
    <dgm:cxn modelId="{F521882B-139D-405E-AF24-DC37AB4F2895}" srcId="{E3B63FC4-16BF-46DA-A347-3DE3AB886F9B}" destId="{1E22B4CB-1F7B-4619-98F1-C39B20C101C7}" srcOrd="0" destOrd="0" parTransId="{88EC8033-5578-4049-9147-E0B2929D5F4D}" sibTransId="{01F51CF0-E6BE-46A4-87A5-3877B2855766}"/>
    <dgm:cxn modelId="{69F5B959-015D-4434-B2D5-9282603C039B}" srcId="{1E22B4CB-1F7B-4619-98F1-C39B20C101C7}" destId="{733CE786-D6C7-4616-AC98-750D77F18F0B}" srcOrd="2" destOrd="0" parTransId="{BC4D64AE-9DCA-47FC-AB46-B1D2EEA1EEBB}" sibTransId="{10B32AD6-B6E9-405F-8504-06B9DE1E13C7}"/>
    <dgm:cxn modelId="{DC736400-85B3-425B-BCE7-E54B045BEBA6}" srcId="{1E22B4CB-1F7B-4619-98F1-C39B20C101C7}" destId="{DE3906D9-4D33-4D27-8A2B-78A712D3740E}" srcOrd="1" destOrd="0" parTransId="{8EFD4BBB-6304-49FB-9D45-C8F82380A65B}" sibTransId="{2BF82F8F-D502-4057-96B3-BCB75F039542}"/>
    <dgm:cxn modelId="{DC6EB12E-A0CE-4355-8369-9863A98ECC4E}" type="presOf" srcId="{39913633-3434-4CFD-B71A-3039A177E190}" destId="{F2FEC41D-0D98-45B0-948E-0AE432CCE1A0}" srcOrd="0" destOrd="0" presId="urn:microsoft.com/office/officeart/2005/8/layout/hList3"/>
    <dgm:cxn modelId="{C25B6EF8-701C-4332-AD43-C835F6EC4FE3}" type="presOf" srcId="{DE3906D9-4D33-4D27-8A2B-78A712D3740E}" destId="{2AD2B9BA-BA0D-45EA-BF41-F90A41C85A39}" srcOrd="0" destOrd="0" presId="urn:microsoft.com/office/officeart/2005/8/layout/hList3"/>
    <dgm:cxn modelId="{51D93C03-B3B9-46BB-9238-E923680ECEC0}" srcId="{1E22B4CB-1F7B-4619-98F1-C39B20C101C7}" destId="{39913633-3434-4CFD-B71A-3039A177E190}" srcOrd="0" destOrd="0" parTransId="{EB67B27E-941A-4C9A-AC6B-B5D712273E23}" sibTransId="{21B71178-3820-4556-AB45-2410F89CE752}"/>
    <dgm:cxn modelId="{FA650760-FA1E-44A6-A65B-22C9716E0144}" type="presParOf" srcId="{DE747F6B-8249-46EB-9AC8-A5B6F22E9D59}" destId="{C69DF92F-A9D0-45BE-9A2A-94657603BA3C}" srcOrd="0" destOrd="0" presId="urn:microsoft.com/office/officeart/2005/8/layout/hList3"/>
    <dgm:cxn modelId="{D98B250C-5162-4D9E-863B-2740F15FF65D}" type="presParOf" srcId="{DE747F6B-8249-46EB-9AC8-A5B6F22E9D59}" destId="{8069EAB1-F498-47A2-B989-33AB5964D516}" srcOrd="1" destOrd="0" presId="urn:microsoft.com/office/officeart/2005/8/layout/hList3"/>
    <dgm:cxn modelId="{5A4E7726-81A4-49A8-A05E-494B3B8D9211}" type="presParOf" srcId="{8069EAB1-F498-47A2-B989-33AB5964D516}" destId="{F2FEC41D-0D98-45B0-948E-0AE432CCE1A0}" srcOrd="0" destOrd="0" presId="urn:microsoft.com/office/officeart/2005/8/layout/hList3"/>
    <dgm:cxn modelId="{ADF78F55-948D-4A19-B81C-8C68950B5473}" type="presParOf" srcId="{8069EAB1-F498-47A2-B989-33AB5964D516}" destId="{2AD2B9BA-BA0D-45EA-BF41-F90A41C85A39}" srcOrd="1" destOrd="0" presId="urn:microsoft.com/office/officeart/2005/8/layout/hList3"/>
    <dgm:cxn modelId="{CD38A3F7-50A2-4FF5-AB81-7C53E4B2CAAE}" type="presParOf" srcId="{8069EAB1-F498-47A2-B989-33AB5964D516}" destId="{BD9B69DB-8683-4AE3-BBD8-EC0E75178A35}" srcOrd="2" destOrd="0" presId="urn:microsoft.com/office/officeart/2005/8/layout/hList3"/>
    <dgm:cxn modelId="{5CE68552-D859-4858-ADE4-4EF1954FAD61}" type="presParOf" srcId="{DE747F6B-8249-46EB-9AC8-A5B6F22E9D59}" destId="{2095DC17-4020-49E8-A153-945CE62AB259}" srcOrd="2" destOrd="0" presId="urn:microsoft.com/office/officeart/2005/8/layout/h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FC633F-52EC-4AB9-853E-FC4A85F70E44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6259192-55E2-449E-8003-35537AA45624}">
      <dgm:prSet phldrT="[텍스트]"/>
      <dgm:spPr/>
      <dgm:t>
        <a:bodyPr/>
        <a:lstStyle/>
        <a:p>
          <a:pPr latinLnBrk="1"/>
          <a:r>
            <a:rPr lang="ko-KR" altLang="en-US" dirty="0" smtClean="0"/>
            <a:t>피폭자피해</a:t>
          </a:r>
          <a:endParaRPr lang="ko-KR" altLang="en-US" dirty="0"/>
        </a:p>
      </dgm:t>
    </dgm:pt>
    <dgm:pt modelId="{569A0506-6D07-4E37-BC4E-A5B655D5C45B}" type="parTrans" cxnId="{FA8E063E-7DB8-4DAD-94CD-EAF54889A53B}">
      <dgm:prSet/>
      <dgm:spPr/>
      <dgm:t>
        <a:bodyPr/>
        <a:lstStyle/>
        <a:p>
          <a:pPr latinLnBrk="1"/>
          <a:endParaRPr lang="ko-KR" altLang="en-US"/>
        </a:p>
      </dgm:t>
    </dgm:pt>
    <dgm:pt modelId="{72BB9173-DE42-4980-BA11-1A1E34F40A82}" type="sibTrans" cxnId="{FA8E063E-7DB8-4DAD-94CD-EAF54889A53B}">
      <dgm:prSet/>
      <dgm:spPr/>
      <dgm:t>
        <a:bodyPr/>
        <a:lstStyle/>
        <a:p>
          <a:pPr latinLnBrk="1"/>
          <a:endParaRPr lang="ko-KR" altLang="en-US"/>
        </a:p>
      </dgm:t>
    </dgm:pt>
    <dgm:pt modelId="{E42DCA3D-D675-4E03-9FBF-EB02A3A05467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신체 </a:t>
          </a:r>
          <a:endParaRPr lang="ko-KR" altLang="en-US" sz="1600" dirty="0"/>
        </a:p>
      </dgm:t>
    </dgm:pt>
    <dgm:pt modelId="{88C3C2F4-7B52-40C9-A888-04D1733DAD61}" type="parTrans" cxnId="{17DDE169-6CA1-408D-8E9E-43997AC1D6CF}">
      <dgm:prSet/>
      <dgm:spPr/>
      <dgm:t>
        <a:bodyPr/>
        <a:lstStyle/>
        <a:p>
          <a:pPr latinLnBrk="1"/>
          <a:endParaRPr lang="ko-KR" altLang="en-US"/>
        </a:p>
      </dgm:t>
    </dgm:pt>
    <dgm:pt modelId="{6C62B008-8D2E-4A31-800C-9B5C8AA1865D}" type="sibTrans" cxnId="{17DDE169-6CA1-408D-8E9E-43997AC1D6CF}">
      <dgm:prSet/>
      <dgm:spPr/>
      <dgm:t>
        <a:bodyPr/>
        <a:lstStyle/>
        <a:p>
          <a:pPr latinLnBrk="1"/>
          <a:endParaRPr lang="ko-KR" altLang="en-US"/>
        </a:p>
      </dgm:t>
    </dgm:pt>
    <dgm:pt modelId="{B62457D9-1822-4013-A33D-A2D05B5D3D79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장애로 인한 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/>
            <a:t>노동력 상실</a:t>
          </a:r>
          <a:r>
            <a:rPr lang="en-US" altLang="ko-KR" sz="1600" dirty="0" smtClean="0"/>
            <a:t> </a:t>
          </a:r>
          <a:endParaRPr lang="ko-KR" altLang="en-US" sz="1600" dirty="0"/>
        </a:p>
      </dgm:t>
    </dgm:pt>
    <dgm:pt modelId="{A099C791-6E16-4868-9B7B-0AB0D996A2AC}" type="parTrans" cxnId="{CA56EC8C-FC6A-4CDD-A98D-7D923C289E68}">
      <dgm:prSet/>
      <dgm:spPr/>
      <dgm:t>
        <a:bodyPr/>
        <a:lstStyle/>
        <a:p>
          <a:pPr latinLnBrk="1"/>
          <a:endParaRPr lang="ko-KR" altLang="en-US"/>
        </a:p>
      </dgm:t>
    </dgm:pt>
    <dgm:pt modelId="{6C121426-92FB-4427-A15B-C11D92A39630}" type="sibTrans" cxnId="{CA56EC8C-FC6A-4CDD-A98D-7D923C289E68}">
      <dgm:prSet/>
      <dgm:spPr/>
      <dgm:t>
        <a:bodyPr/>
        <a:lstStyle/>
        <a:p>
          <a:pPr latinLnBrk="1"/>
          <a:endParaRPr lang="ko-KR" altLang="en-US"/>
        </a:p>
      </dgm:t>
    </dgm:pt>
    <dgm:pt modelId="{53AFB131-4E36-451D-B32C-56A96B3E5398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가정 해체</a:t>
          </a:r>
          <a:endParaRPr lang="ko-KR" altLang="en-US" sz="1600" dirty="0"/>
        </a:p>
      </dgm:t>
    </dgm:pt>
    <dgm:pt modelId="{B56D33E8-EC75-48D1-A90D-D52F6CB4AC3F}" type="parTrans" cxnId="{DB5D5031-98EB-48DE-AE5D-3F0D5194CDD3}">
      <dgm:prSet/>
      <dgm:spPr/>
      <dgm:t>
        <a:bodyPr/>
        <a:lstStyle/>
        <a:p>
          <a:pPr latinLnBrk="1"/>
          <a:endParaRPr lang="ko-KR" altLang="en-US"/>
        </a:p>
      </dgm:t>
    </dgm:pt>
    <dgm:pt modelId="{0C6BB085-9DDA-4D1F-8475-5C8A0A286846}" type="sibTrans" cxnId="{DB5D5031-98EB-48DE-AE5D-3F0D5194CDD3}">
      <dgm:prSet/>
      <dgm:spPr/>
      <dgm:t>
        <a:bodyPr/>
        <a:lstStyle/>
        <a:p>
          <a:pPr latinLnBrk="1"/>
          <a:endParaRPr lang="ko-KR" altLang="en-US"/>
        </a:p>
      </dgm:t>
    </dgm:pt>
    <dgm:pt modelId="{7C0BA42E-CB14-461C-B8FB-4DC7A883F30B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재산 손실</a:t>
          </a:r>
          <a:endParaRPr lang="ko-KR" altLang="en-US" sz="1600" dirty="0"/>
        </a:p>
      </dgm:t>
    </dgm:pt>
    <dgm:pt modelId="{996A2E6C-A0F7-47C4-9AE3-C47EA7323F47}" type="parTrans" cxnId="{8710B0CE-5662-4B5B-8EBE-452FCAA64556}">
      <dgm:prSet/>
      <dgm:spPr/>
      <dgm:t>
        <a:bodyPr/>
        <a:lstStyle/>
        <a:p>
          <a:pPr latinLnBrk="1"/>
          <a:endParaRPr lang="ko-KR" altLang="en-US"/>
        </a:p>
      </dgm:t>
    </dgm:pt>
    <dgm:pt modelId="{6CDE8B9E-737B-4F3F-94A6-67A108251E72}" type="sibTrans" cxnId="{8710B0CE-5662-4B5B-8EBE-452FCAA64556}">
      <dgm:prSet/>
      <dgm:spPr/>
      <dgm:t>
        <a:bodyPr/>
        <a:lstStyle/>
        <a:p>
          <a:pPr latinLnBrk="1"/>
          <a:endParaRPr lang="ko-KR" altLang="en-US"/>
        </a:p>
      </dgm:t>
    </dgm:pt>
    <dgm:pt modelId="{F5F93882-20FE-4E0B-AC60-5DE624C580C7}">
      <dgm:prSet custT="1"/>
      <dgm:spPr/>
      <dgm:t>
        <a:bodyPr/>
        <a:lstStyle/>
        <a:p>
          <a:pPr latinLnBrk="1"/>
          <a:r>
            <a:rPr lang="ko-KR" altLang="en-US" sz="1600" dirty="0" smtClean="0"/>
            <a:t>방사선에 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/>
            <a:t>의한 질병 및 후유증 </a:t>
          </a:r>
          <a:endParaRPr lang="ko-KR" altLang="en-US" sz="1600" dirty="0"/>
        </a:p>
      </dgm:t>
    </dgm:pt>
    <dgm:pt modelId="{493D30DA-9DC2-42BA-BB7F-D211E7D66363}" type="parTrans" cxnId="{D78BD80C-F545-4417-AB01-834E5124C434}">
      <dgm:prSet/>
      <dgm:spPr/>
      <dgm:t>
        <a:bodyPr/>
        <a:lstStyle/>
        <a:p>
          <a:pPr latinLnBrk="1"/>
          <a:endParaRPr lang="ko-KR" altLang="en-US"/>
        </a:p>
      </dgm:t>
    </dgm:pt>
    <dgm:pt modelId="{6863B9DE-8D6D-4408-A668-9734490ACB6E}" type="sibTrans" cxnId="{D78BD80C-F545-4417-AB01-834E5124C434}">
      <dgm:prSet/>
      <dgm:spPr/>
      <dgm:t>
        <a:bodyPr/>
        <a:lstStyle/>
        <a:p>
          <a:pPr latinLnBrk="1"/>
          <a:endParaRPr lang="ko-KR" altLang="en-US"/>
        </a:p>
      </dgm:t>
    </dgm:pt>
    <dgm:pt modelId="{2178C996-297C-4A41-9A57-35856F861350}">
      <dgm:prSet custT="1"/>
      <dgm:spPr/>
      <dgm:t>
        <a:bodyPr/>
        <a:lstStyle/>
        <a:p>
          <a:pPr latinLnBrk="1"/>
          <a:r>
            <a:rPr lang="ko-KR" altLang="en-US" sz="1600" dirty="0" smtClean="0"/>
            <a:t>정신적 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/>
            <a:t>피해</a:t>
          </a:r>
          <a:endParaRPr lang="ko-KR" altLang="en-US" sz="1600" dirty="0"/>
        </a:p>
      </dgm:t>
    </dgm:pt>
    <dgm:pt modelId="{FFA0FC1D-3AF5-45B4-AA91-DA83121341D6}" type="parTrans" cxnId="{F02C7C8D-EDA4-4E3E-A47A-70345D974395}">
      <dgm:prSet/>
      <dgm:spPr/>
      <dgm:t>
        <a:bodyPr/>
        <a:lstStyle/>
        <a:p>
          <a:pPr latinLnBrk="1"/>
          <a:endParaRPr lang="ko-KR" altLang="en-US"/>
        </a:p>
      </dgm:t>
    </dgm:pt>
    <dgm:pt modelId="{09F9BC84-9635-4C95-B5C5-FD804479007D}" type="sibTrans" cxnId="{F02C7C8D-EDA4-4E3E-A47A-70345D974395}">
      <dgm:prSet/>
      <dgm:spPr/>
      <dgm:t>
        <a:bodyPr/>
        <a:lstStyle/>
        <a:p>
          <a:pPr latinLnBrk="1"/>
          <a:endParaRPr lang="ko-KR" altLang="en-US"/>
        </a:p>
      </dgm:t>
    </dgm:pt>
    <dgm:pt modelId="{7EA03E9F-DC94-4EAD-944C-D788B6EF3B15}" type="pres">
      <dgm:prSet presAssocID="{70FC633F-52EC-4AB9-853E-FC4A85F70E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6FC641-1108-4A67-B439-E5EB4118C1BF}" type="pres">
      <dgm:prSet presAssocID="{D6259192-55E2-449E-8003-35537AA45624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F49BC0F5-291A-43CE-8469-732A42F398AB}" type="pres">
      <dgm:prSet presAssocID="{E42DCA3D-D675-4E03-9FBF-EB02A3A054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AC6DC6-9321-408A-84D2-D49634DF43B3}" type="pres">
      <dgm:prSet presAssocID="{E42DCA3D-D675-4E03-9FBF-EB02A3A05467}" presName="dummy" presStyleCnt="0"/>
      <dgm:spPr/>
    </dgm:pt>
    <dgm:pt modelId="{B30D1C65-4902-4815-A555-99FFF1D616AF}" type="pres">
      <dgm:prSet presAssocID="{6C62B008-8D2E-4A31-800C-9B5C8AA1865D}" presName="sibTrans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1E327947-AE7C-4871-93F2-C080B54C650D}" type="pres">
      <dgm:prSet presAssocID="{B62457D9-1822-4013-A33D-A2D05B5D3D79}" presName="node" presStyleLbl="node1" presStyleIdx="1" presStyleCnt="6" custScaleX="127379" custScaleY="10796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391E11-27E6-4560-94CE-32402A2B7B45}" type="pres">
      <dgm:prSet presAssocID="{B62457D9-1822-4013-A33D-A2D05B5D3D79}" presName="dummy" presStyleCnt="0"/>
      <dgm:spPr/>
    </dgm:pt>
    <dgm:pt modelId="{51C63879-6F54-4F3C-9BD6-2DE5EE9469C6}" type="pres">
      <dgm:prSet presAssocID="{6C121426-92FB-4427-A15B-C11D92A39630}" presName="sibTrans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59592479-4DD8-452E-B09B-C4948F7A5E13}" type="pres">
      <dgm:prSet presAssocID="{53AFB131-4E36-451D-B32C-56A96B3E53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49CBCE-4386-4A33-8DC9-A0D6AEFF326D}" type="pres">
      <dgm:prSet presAssocID="{53AFB131-4E36-451D-B32C-56A96B3E5398}" presName="dummy" presStyleCnt="0"/>
      <dgm:spPr/>
    </dgm:pt>
    <dgm:pt modelId="{6BC7D6BB-54AC-4B8B-8447-60EE93BAC01A}" type="pres">
      <dgm:prSet presAssocID="{0C6BB085-9DDA-4D1F-8475-5C8A0A286846}" presName="sibTrans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D1E7AC00-59A1-4F32-A39A-8D2EFE2C0A91}" type="pres">
      <dgm:prSet presAssocID="{7C0BA42E-CB14-461C-B8FB-4DC7A883F3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76C594-8875-487F-A00B-AE547CDD376C}" type="pres">
      <dgm:prSet presAssocID="{7C0BA42E-CB14-461C-B8FB-4DC7A883F30B}" presName="dummy" presStyleCnt="0"/>
      <dgm:spPr/>
    </dgm:pt>
    <dgm:pt modelId="{7ECE24A3-2317-4144-9C81-3F4A8B3A420A}" type="pres">
      <dgm:prSet presAssocID="{6CDE8B9E-737B-4F3F-94A6-67A108251E72}" presName="sibTrans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D52A2F37-DF5B-4D01-833C-778C5D6D6451}" type="pres">
      <dgm:prSet presAssocID="{F5F93882-20FE-4E0B-AC60-5DE624C580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58CFA4-108D-42F0-A9CB-025B5C801C5F}" type="pres">
      <dgm:prSet presAssocID="{F5F93882-20FE-4E0B-AC60-5DE624C580C7}" presName="dummy" presStyleCnt="0"/>
      <dgm:spPr/>
    </dgm:pt>
    <dgm:pt modelId="{78340EEE-85E6-4BF3-83CA-B5BFE7F22DBD}" type="pres">
      <dgm:prSet presAssocID="{6863B9DE-8D6D-4408-A668-9734490ACB6E}" presName="sibTrans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C50AC874-D0E3-4B83-BD2A-8AC79113A675}" type="pres">
      <dgm:prSet presAssocID="{2178C996-297C-4A41-9A57-35856F86135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1721A1-2B4A-4E16-9205-F2CE3DFE9A28}" type="pres">
      <dgm:prSet presAssocID="{2178C996-297C-4A41-9A57-35856F861350}" presName="dummy" presStyleCnt="0"/>
      <dgm:spPr/>
    </dgm:pt>
    <dgm:pt modelId="{AA242BCC-A3BE-47C6-A098-D2A8C414EFCB}" type="pres">
      <dgm:prSet presAssocID="{09F9BC84-9635-4C95-B5C5-FD804479007D}" presName="sibTrans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</dgm:ptLst>
  <dgm:cxnLst>
    <dgm:cxn modelId="{DB5D5031-98EB-48DE-AE5D-3F0D5194CDD3}" srcId="{D6259192-55E2-449E-8003-35537AA45624}" destId="{53AFB131-4E36-451D-B32C-56A96B3E5398}" srcOrd="2" destOrd="0" parTransId="{B56D33E8-EC75-48D1-A90D-D52F6CB4AC3F}" sibTransId="{0C6BB085-9DDA-4D1F-8475-5C8A0A286846}"/>
    <dgm:cxn modelId="{0A0415DC-CB26-4E81-85F0-57FFBC206805}" type="presOf" srcId="{2178C996-297C-4A41-9A57-35856F861350}" destId="{C50AC874-D0E3-4B83-BD2A-8AC79113A675}" srcOrd="0" destOrd="0" presId="urn:microsoft.com/office/officeart/2005/8/layout/radial6"/>
    <dgm:cxn modelId="{49D7BA79-12D7-4BE8-BB10-2F9C626887AD}" type="presOf" srcId="{B62457D9-1822-4013-A33D-A2D05B5D3D79}" destId="{1E327947-AE7C-4871-93F2-C080B54C650D}" srcOrd="0" destOrd="0" presId="urn:microsoft.com/office/officeart/2005/8/layout/radial6"/>
    <dgm:cxn modelId="{913C1C8F-29EA-499B-8146-E9C70F883C24}" type="presOf" srcId="{F5F93882-20FE-4E0B-AC60-5DE624C580C7}" destId="{D52A2F37-DF5B-4D01-833C-778C5D6D6451}" srcOrd="0" destOrd="0" presId="urn:microsoft.com/office/officeart/2005/8/layout/radial6"/>
    <dgm:cxn modelId="{17DDE169-6CA1-408D-8E9E-43997AC1D6CF}" srcId="{D6259192-55E2-449E-8003-35537AA45624}" destId="{E42DCA3D-D675-4E03-9FBF-EB02A3A05467}" srcOrd="0" destOrd="0" parTransId="{88C3C2F4-7B52-40C9-A888-04D1733DAD61}" sibTransId="{6C62B008-8D2E-4A31-800C-9B5C8AA1865D}"/>
    <dgm:cxn modelId="{23B992CD-8F0F-411D-9B63-7EF91C1FF1A2}" type="presOf" srcId="{0C6BB085-9DDA-4D1F-8475-5C8A0A286846}" destId="{6BC7D6BB-54AC-4B8B-8447-60EE93BAC01A}" srcOrd="0" destOrd="0" presId="urn:microsoft.com/office/officeart/2005/8/layout/radial6"/>
    <dgm:cxn modelId="{E454E82C-62C7-40E4-873A-21CC605F33F8}" type="presOf" srcId="{09F9BC84-9635-4C95-B5C5-FD804479007D}" destId="{AA242BCC-A3BE-47C6-A098-D2A8C414EFCB}" srcOrd="0" destOrd="0" presId="urn:microsoft.com/office/officeart/2005/8/layout/radial6"/>
    <dgm:cxn modelId="{64223263-FEF0-4845-9940-AF64F9E63174}" type="presOf" srcId="{53AFB131-4E36-451D-B32C-56A96B3E5398}" destId="{59592479-4DD8-452E-B09B-C4948F7A5E13}" srcOrd="0" destOrd="0" presId="urn:microsoft.com/office/officeart/2005/8/layout/radial6"/>
    <dgm:cxn modelId="{CA56EC8C-FC6A-4CDD-A98D-7D923C289E68}" srcId="{D6259192-55E2-449E-8003-35537AA45624}" destId="{B62457D9-1822-4013-A33D-A2D05B5D3D79}" srcOrd="1" destOrd="0" parTransId="{A099C791-6E16-4868-9B7B-0AB0D996A2AC}" sibTransId="{6C121426-92FB-4427-A15B-C11D92A39630}"/>
    <dgm:cxn modelId="{9128C9DE-02CD-4CA7-9B41-AEBE48E820DE}" type="presOf" srcId="{D6259192-55E2-449E-8003-35537AA45624}" destId="{406FC641-1108-4A67-B439-E5EB4118C1BF}" srcOrd="0" destOrd="0" presId="urn:microsoft.com/office/officeart/2005/8/layout/radial6"/>
    <dgm:cxn modelId="{F02C7C8D-EDA4-4E3E-A47A-70345D974395}" srcId="{D6259192-55E2-449E-8003-35537AA45624}" destId="{2178C996-297C-4A41-9A57-35856F861350}" srcOrd="5" destOrd="0" parTransId="{FFA0FC1D-3AF5-45B4-AA91-DA83121341D6}" sibTransId="{09F9BC84-9635-4C95-B5C5-FD804479007D}"/>
    <dgm:cxn modelId="{8710B0CE-5662-4B5B-8EBE-452FCAA64556}" srcId="{D6259192-55E2-449E-8003-35537AA45624}" destId="{7C0BA42E-CB14-461C-B8FB-4DC7A883F30B}" srcOrd="3" destOrd="0" parTransId="{996A2E6C-A0F7-47C4-9AE3-C47EA7323F47}" sibTransId="{6CDE8B9E-737B-4F3F-94A6-67A108251E72}"/>
    <dgm:cxn modelId="{0F8A7D99-F704-4558-8263-89CAC7FC7911}" type="presOf" srcId="{6C62B008-8D2E-4A31-800C-9B5C8AA1865D}" destId="{B30D1C65-4902-4815-A555-99FFF1D616AF}" srcOrd="0" destOrd="0" presId="urn:microsoft.com/office/officeart/2005/8/layout/radial6"/>
    <dgm:cxn modelId="{75EC17C7-7C52-4A73-A3FA-34F0655DAD03}" type="presOf" srcId="{E42DCA3D-D675-4E03-9FBF-EB02A3A05467}" destId="{F49BC0F5-291A-43CE-8469-732A42F398AB}" srcOrd="0" destOrd="0" presId="urn:microsoft.com/office/officeart/2005/8/layout/radial6"/>
    <dgm:cxn modelId="{7CF7FFC2-ABC0-4104-B04D-2DFC4BABF751}" type="presOf" srcId="{7C0BA42E-CB14-461C-B8FB-4DC7A883F30B}" destId="{D1E7AC00-59A1-4F32-A39A-8D2EFE2C0A91}" srcOrd="0" destOrd="0" presId="urn:microsoft.com/office/officeart/2005/8/layout/radial6"/>
    <dgm:cxn modelId="{E6274958-02F9-44C3-9DCB-4483CE8071BE}" type="presOf" srcId="{6CDE8B9E-737B-4F3F-94A6-67A108251E72}" destId="{7ECE24A3-2317-4144-9C81-3F4A8B3A420A}" srcOrd="0" destOrd="0" presId="urn:microsoft.com/office/officeart/2005/8/layout/radial6"/>
    <dgm:cxn modelId="{96FA64AC-78F3-483F-B87A-8D71464322F2}" type="presOf" srcId="{6863B9DE-8D6D-4408-A668-9734490ACB6E}" destId="{78340EEE-85E6-4BF3-83CA-B5BFE7F22DBD}" srcOrd="0" destOrd="0" presId="urn:microsoft.com/office/officeart/2005/8/layout/radial6"/>
    <dgm:cxn modelId="{FA8E063E-7DB8-4DAD-94CD-EAF54889A53B}" srcId="{70FC633F-52EC-4AB9-853E-FC4A85F70E44}" destId="{D6259192-55E2-449E-8003-35537AA45624}" srcOrd="0" destOrd="0" parTransId="{569A0506-6D07-4E37-BC4E-A5B655D5C45B}" sibTransId="{72BB9173-DE42-4980-BA11-1A1E34F40A82}"/>
    <dgm:cxn modelId="{C8B85537-09CD-4CE3-A7DD-FEBBA0A7EB36}" type="presOf" srcId="{6C121426-92FB-4427-A15B-C11D92A39630}" destId="{51C63879-6F54-4F3C-9BD6-2DE5EE9469C6}" srcOrd="0" destOrd="0" presId="urn:microsoft.com/office/officeart/2005/8/layout/radial6"/>
    <dgm:cxn modelId="{D78BD80C-F545-4417-AB01-834E5124C434}" srcId="{D6259192-55E2-449E-8003-35537AA45624}" destId="{F5F93882-20FE-4E0B-AC60-5DE624C580C7}" srcOrd="4" destOrd="0" parTransId="{493D30DA-9DC2-42BA-BB7F-D211E7D66363}" sibTransId="{6863B9DE-8D6D-4408-A668-9734490ACB6E}"/>
    <dgm:cxn modelId="{467122EA-7984-43FF-984E-7325852512C3}" type="presOf" srcId="{70FC633F-52EC-4AB9-853E-FC4A85F70E44}" destId="{7EA03E9F-DC94-4EAD-944C-D788B6EF3B15}" srcOrd="0" destOrd="0" presId="urn:microsoft.com/office/officeart/2005/8/layout/radial6"/>
    <dgm:cxn modelId="{B6330B5E-95F5-42B0-A8D5-3B44DC163DB7}" type="presParOf" srcId="{7EA03E9F-DC94-4EAD-944C-D788B6EF3B15}" destId="{406FC641-1108-4A67-B439-E5EB4118C1BF}" srcOrd="0" destOrd="0" presId="urn:microsoft.com/office/officeart/2005/8/layout/radial6"/>
    <dgm:cxn modelId="{D178526E-20B3-4DF6-A170-F8F71A6018F1}" type="presParOf" srcId="{7EA03E9F-DC94-4EAD-944C-D788B6EF3B15}" destId="{F49BC0F5-291A-43CE-8469-732A42F398AB}" srcOrd="1" destOrd="0" presId="urn:microsoft.com/office/officeart/2005/8/layout/radial6"/>
    <dgm:cxn modelId="{112F88D7-733A-4585-A4F0-E404947A0BE6}" type="presParOf" srcId="{7EA03E9F-DC94-4EAD-944C-D788B6EF3B15}" destId="{1EAC6DC6-9321-408A-84D2-D49634DF43B3}" srcOrd="2" destOrd="0" presId="urn:microsoft.com/office/officeart/2005/8/layout/radial6"/>
    <dgm:cxn modelId="{8D7D8E87-F8BE-441D-9049-506C15785D28}" type="presParOf" srcId="{7EA03E9F-DC94-4EAD-944C-D788B6EF3B15}" destId="{B30D1C65-4902-4815-A555-99FFF1D616AF}" srcOrd="3" destOrd="0" presId="urn:microsoft.com/office/officeart/2005/8/layout/radial6"/>
    <dgm:cxn modelId="{8E732937-F69A-40FE-9FA3-953AD449D7B0}" type="presParOf" srcId="{7EA03E9F-DC94-4EAD-944C-D788B6EF3B15}" destId="{1E327947-AE7C-4871-93F2-C080B54C650D}" srcOrd="4" destOrd="0" presId="urn:microsoft.com/office/officeart/2005/8/layout/radial6"/>
    <dgm:cxn modelId="{278B6D13-33E7-4EB3-A2A7-0851DD89DA65}" type="presParOf" srcId="{7EA03E9F-DC94-4EAD-944C-D788B6EF3B15}" destId="{AA391E11-27E6-4560-94CE-32402A2B7B45}" srcOrd="5" destOrd="0" presId="urn:microsoft.com/office/officeart/2005/8/layout/radial6"/>
    <dgm:cxn modelId="{3A78F467-9AA3-4D42-8FBF-6ACE32FDC01C}" type="presParOf" srcId="{7EA03E9F-DC94-4EAD-944C-D788B6EF3B15}" destId="{51C63879-6F54-4F3C-9BD6-2DE5EE9469C6}" srcOrd="6" destOrd="0" presId="urn:microsoft.com/office/officeart/2005/8/layout/radial6"/>
    <dgm:cxn modelId="{634996A7-21A4-4136-B4EF-E10480B7CFB7}" type="presParOf" srcId="{7EA03E9F-DC94-4EAD-944C-D788B6EF3B15}" destId="{59592479-4DD8-452E-B09B-C4948F7A5E13}" srcOrd="7" destOrd="0" presId="urn:microsoft.com/office/officeart/2005/8/layout/radial6"/>
    <dgm:cxn modelId="{760D1143-7C77-4C41-AB63-17B396158236}" type="presParOf" srcId="{7EA03E9F-DC94-4EAD-944C-D788B6EF3B15}" destId="{E349CBCE-4386-4A33-8DC9-A0D6AEFF326D}" srcOrd="8" destOrd="0" presId="urn:microsoft.com/office/officeart/2005/8/layout/radial6"/>
    <dgm:cxn modelId="{09616C61-5176-4430-A824-549948F9B062}" type="presParOf" srcId="{7EA03E9F-DC94-4EAD-944C-D788B6EF3B15}" destId="{6BC7D6BB-54AC-4B8B-8447-60EE93BAC01A}" srcOrd="9" destOrd="0" presId="urn:microsoft.com/office/officeart/2005/8/layout/radial6"/>
    <dgm:cxn modelId="{2770D7DF-05F9-48D0-B7B6-6A659C5A948A}" type="presParOf" srcId="{7EA03E9F-DC94-4EAD-944C-D788B6EF3B15}" destId="{D1E7AC00-59A1-4F32-A39A-8D2EFE2C0A91}" srcOrd="10" destOrd="0" presId="urn:microsoft.com/office/officeart/2005/8/layout/radial6"/>
    <dgm:cxn modelId="{05D085A6-1D0B-44D0-915D-67DA45F32E6F}" type="presParOf" srcId="{7EA03E9F-DC94-4EAD-944C-D788B6EF3B15}" destId="{1576C594-8875-487F-A00B-AE547CDD376C}" srcOrd="11" destOrd="0" presId="urn:microsoft.com/office/officeart/2005/8/layout/radial6"/>
    <dgm:cxn modelId="{53713714-DDC5-40BA-8909-21C97DA74C45}" type="presParOf" srcId="{7EA03E9F-DC94-4EAD-944C-D788B6EF3B15}" destId="{7ECE24A3-2317-4144-9C81-3F4A8B3A420A}" srcOrd="12" destOrd="0" presId="urn:microsoft.com/office/officeart/2005/8/layout/radial6"/>
    <dgm:cxn modelId="{D5DC58C5-57BE-4D79-AB0E-0B68AE61E0DF}" type="presParOf" srcId="{7EA03E9F-DC94-4EAD-944C-D788B6EF3B15}" destId="{D52A2F37-DF5B-4D01-833C-778C5D6D6451}" srcOrd="13" destOrd="0" presId="urn:microsoft.com/office/officeart/2005/8/layout/radial6"/>
    <dgm:cxn modelId="{065C244F-9F8D-441F-995F-75BB42FF5E39}" type="presParOf" srcId="{7EA03E9F-DC94-4EAD-944C-D788B6EF3B15}" destId="{8158CFA4-108D-42F0-A9CB-025B5C801C5F}" srcOrd="14" destOrd="0" presId="urn:microsoft.com/office/officeart/2005/8/layout/radial6"/>
    <dgm:cxn modelId="{D3DE9F5E-53DA-4626-BD1E-2D883DBD05DD}" type="presParOf" srcId="{7EA03E9F-DC94-4EAD-944C-D788B6EF3B15}" destId="{78340EEE-85E6-4BF3-83CA-B5BFE7F22DBD}" srcOrd="15" destOrd="0" presId="urn:microsoft.com/office/officeart/2005/8/layout/radial6"/>
    <dgm:cxn modelId="{A4553B24-0143-423F-BEB6-F95272CCD699}" type="presParOf" srcId="{7EA03E9F-DC94-4EAD-944C-D788B6EF3B15}" destId="{C50AC874-D0E3-4B83-BD2A-8AC79113A675}" srcOrd="16" destOrd="0" presId="urn:microsoft.com/office/officeart/2005/8/layout/radial6"/>
    <dgm:cxn modelId="{DE098A39-A68E-40C7-9287-8FB5F070D7B0}" type="presParOf" srcId="{7EA03E9F-DC94-4EAD-944C-D788B6EF3B15}" destId="{DC1721A1-2B4A-4E16-9205-F2CE3DFE9A28}" srcOrd="17" destOrd="0" presId="urn:microsoft.com/office/officeart/2005/8/layout/radial6"/>
    <dgm:cxn modelId="{E95DE35A-F6B6-42F3-9C93-5DCB6B97761A}" type="presParOf" srcId="{7EA03E9F-DC94-4EAD-944C-D788B6EF3B15}" destId="{AA242BCC-A3BE-47C6-A098-D2A8C414EFCB}" srcOrd="18" destOrd="0" presId="urn:microsoft.com/office/officeart/2005/8/layout/radial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579EEB-8120-4930-ADE0-858A21038D4B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5DDCA01-8B73-44F1-991B-F410DB1185DC}">
      <dgm:prSet phldrT="[텍스트]" custT="1"/>
      <dgm:spPr/>
      <dgm:t>
        <a:bodyPr/>
        <a:lstStyle/>
        <a:p>
          <a:pPr latinLnBrk="1"/>
          <a:r>
            <a:rPr lang="en-US" altLang="ko-KR" sz="1400" dirty="0" smtClean="0"/>
            <a:t>2004</a:t>
          </a:r>
          <a:r>
            <a:rPr lang="ko-KR" altLang="en-US" sz="1400" dirty="0" smtClean="0"/>
            <a:t>년 </a:t>
          </a:r>
          <a:endParaRPr lang="ko-KR" altLang="en-US" sz="1400" dirty="0"/>
        </a:p>
      </dgm:t>
    </dgm:pt>
    <dgm:pt modelId="{277EA328-902D-45E8-8FBA-720D7C396B4C}" type="parTrans" cxnId="{DA6BD10C-46A1-4A9C-8034-C7D1B1D94592}">
      <dgm:prSet/>
      <dgm:spPr/>
      <dgm:t>
        <a:bodyPr/>
        <a:lstStyle/>
        <a:p>
          <a:pPr latinLnBrk="1"/>
          <a:endParaRPr lang="ko-KR" altLang="en-US" sz="1400"/>
        </a:p>
      </dgm:t>
    </dgm:pt>
    <dgm:pt modelId="{8063AE3B-8AAD-4BD4-A555-9122121D4E95}" type="sibTrans" cxnId="{DA6BD10C-46A1-4A9C-8034-C7D1B1D94592}">
      <dgm:prSet/>
      <dgm:spPr/>
      <dgm:t>
        <a:bodyPr/>
        <a:lstStyle/>
        <a:p>
          <a:pPr latinLnBrk="1"/>
          <a:endParaRPr lang="ko-KR" altLang="en-US" sz="1400"/>
        </a:p>
      </dgm:t>
    </dgm:pt>
    <dgm:pt modelId="{900E220C-C25E-4C74-9047-C99C83292C80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국가인권위원회가 국가기관으로는 최초로 원폭 </a:t>
          </a:r>
          <a:r>
            <a:rPr lang="en-US" altLang="ko-KR" sz="1400" dirty="0" smtClean="0"/>
            <a:t>1</a:t>
          </a:r>
          <a:r>
            <a:rPr lang="ko-KR" altLang="en-US" sz="1400" dirty="0" smtClean="0"/>
            <a:t>세</a:t>
          </a:r>
          <a:r>
            <a:rPr lang="en-US" altLang="ko-KR" sz="1400" dirty="0" smtClean="0"/>
            <a:t>․2</a:t>
          </a:r>
          <a:r>
            <a:rPr lang="ko-KR" altLang="en-US" sz="1400" dirty="0" smtClean="0"/>
            <a:t>세 실태조사를 실시</a:t>
          </a:r>
          <a:endParaRPr lang="ko-KR" altLang="en-US" sz="1400" dirty="0"/>
        </a:p>
      </dgm:t>
    </dgm:pt>
    <dgm:pt modelId="{F4FC52AB-8B36-4FCF-BADF-991DD9B1AB0E}" type="parTrans" cxnId="{4AC9AE51-5F98-46E7-B7AC-6A48CBE50A05}">
      <dgm:prSet/>
      <dgm:spPr/>
      <dgm:t>
        <a:bodyPr/>
        <a:lstStyle/>
        <a:p>
          <a:pPr latinLnBrk="1"/>
          <a:endParaRPr lang="ko-KR" altLang="en-US" sz="1400"/>
        </a:p>
      </dgm:t>
    </dgm:pt>
    <dgm:pt modelId="{E7B77F12-BDEB-4020-B96E-9D980FCB83EF}" type="sibTrans" cxnId="{4AC9AE51-5F98-46E7-B7AC-6A48CBE50A05}">
      <dgm:prSet/>
      <dgm:spPr/>
      <dgm:t>
        <a:bodyPr/>
        <a:lstStyle/>
        <a:p>
          <a:pPr latinLnBrk="1"/>
          <a:endParaRPr lang="ko-KR" altLang="en-US" sz="1400"/>
        </a:p>
      </dgm:t>
    </dgm:pt>
    <dgm:pt modelId="{B6FAF3A9-F248-4BD3-9616-F3645366C42E}">
      <dgm:prSet phldrT="[텍스트]" custT="1"/>
      <dgm:spPr/>
      <dgm:t>
        <a:bodyPr/>
        <a:lstStyle/>
        <a:p>
          <a:pPr latinLnBrk="1"/>
          <a:r>
            <a:rPr lang="en-US" altLang="ko-KR" sz="1400" dirty="0" smtClean="0"/>
            <a:t>2005</a:t>
          </a:r>
          <a:r>
            <a:rPr lang="ko-KR" altLang="en-US" sz="1400" dirty="0" smtClean="0"/>
            <a:t>년</a:t>
          </a:r>
          <a:endParaRPr lang="ko-KR" altLang="en-US" sz="1400" dirty="0"/>
        </a:p>
      </dgm:t>
    </dgm:pt>
    <dgm:pt modelId="{F599C31D-62FB-406C-9F69-32EE4F347B0B}" type="parTrans" cxnId="{BF9F5F91-593D-4337-87D7-F7C6DFDA5A04}">
      <dgm:prSet/>
      <dgm:spPr/>
      <dgm:t>
        <a:bodyPr/>
        <a:lstStyle/>
        <a:p>
          <a:pPr latinLnBrk="1"/>
          <a:endParaRPr lang="ko-KR" altLang="en-US" sz="1400"/>
        </a:p>
      </dgm:t>
    </dgm:pt>
    <dgm:pt modelId="{48C8208C-92CC-49F7-9E8A-F867F9D551EE}" type="sibTrans" cxnId="{BF9F5F91-593D-4337-87D7-F7C6DFDA5A04}">
      <dgm:prSet/>
      <dgm:spPr/>
      <dgm:t>
        <a:bodyPr/>
        <a:lstStyle/>
        <a:p>
          <a:pPr latinLnBrk="1"/>
          <a:endParaRPr lang="ko-KR" altLang="en-US" sz="1400"/>
        </a:p>
      </dgm:t>
    </dgm:pt>
    <dgm:pt modelId="{EE42782E-B472-4304-8D9C-87C16DF528A4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‘한국인 원자폭탄피해자 진상규명 및 지원 등을 위한 특별법안’</a:t>
          </a:r>
          <a:r>
            <a:rPr lang="ko-KR" altLang="en-US" sz="1400" dirty="0" err="1" smtClean="0"/>
            <a:t>으로</a:t>
          </a:r>
          <a:r>
            <a:rPr lang="ko-KR" altLang="en-US" sz="1400" dirty="0" smtClean="0"/>
            <a:t> 발의됨</a:t>
          </a:r>
          <a:endParaRPr lang="ko-KR" altLang="en-US" sz="1400" dirty="0"/>
        </a:p>
      </dgm:t>
    </dgm:pt>
    <dgm:pt modelId="{0CF02957-A717-41A5-8BFD-3A5137C3A705}" type="parTrans" cxnId="{594DBACF-13B8-41A7-869B-DA07D175F9FC}">
      <dgm:prSet/>
      <dgm:spPr/>
      <dgm:t>
        <a:bodyPr/>
        <a:lstStyle/>
        <a:p>
          <a:pPr latinLnBrk="1"/>
          <a:endParaRPr lang="ko-KR" altLang="en-US" sz="1400"/>
        </a:p>
      </dgm:t>
    </dgm:pt>
    <dgm:pt modelId="{DE536C8C-378A-4487-ACA7-D413EC5CB28B}" type="sibTrans" cxnId="{594DBACF-13B8-41A7-869B-DA07D175F9FC}">
      <dgm:prSet/>
      <dgm:spPr/>
      <dgm:t>
        <a:bodyPr/>
        <a:lstStyle/>
        <a:p>
          <a:pPr latinLnBrk="1"/>
          <a:endParaRPr lang="ko-KR" altLang="en-US" sz="1400"/>
        </a:p>
      </dgm:t>
    </dgm:pt>
    <dgm:pt modelId="{7CB4CC47-6AD6-4FA1-8EF9-0D6E0F62EB6E}">
      <dgm:prSet phldrT="[텍스트]" custT="1"/>
      <dgm:spPr/>
      <dgm:t>
        <a:bodyPr/>
        <a:lstStyle/>
        <a:p>
          <a:pPr latinLnBrk="1"/>
          <a:r>
            <a:rPr lang="en-US" altLang="ko-KR" sz="1400" dirty="0" smtClean="0"/>
            <a:t>2011</a:t>
          </a:r>
          <a:r>
            <a:rPr lang="ko-KR" altLang="en-US" sz="1400" dirty="0" smtClean="0"/>
            <a:t>년</a:t>
          </a:r>
          <a:endParaRPr lang="ko-KR" altLang="en-US" sz="1400" dirty="0"/>
        </a:p>
      </dgm:t>
    </dgm:pt>
    <dgm:pt modelId="{41FFA372-4845-4512-83AE-F73061C99314}" type="parTrans" cxnId="{7CAFF655-16D6-464A-9ECA-E6F6043A1CC9}">
      <dgm:prSet/>
      <dgm:spPr/>
      <dgm:t>
        <a:bodyPr/>
        <a:lstStyle/>
        <a:p>
          <a:pPr latinLnBrk="1"/>
          <a:endParaRPr lang="ko-KR" altLang="en-US" sz="1400"/>
        </a:p>
      </dgm:t>
    </dgm:pt>
    <dgm:pt modelId="{D60527C3-A318-401D-9630-8F859B6F1C64}" type="sibTrans" cxnId="{7CAFF655-16D6-464A-9ECA-E6F6043A1CC9}">
      <dgm:prSet/>
      <dgm:spPr/>
      <dgm:t>
        <a:bodyPr/>
        <a:lstStyle/>
        <a:p>
          <a:pPr latinLnBrk="1"/>
          <a:endParaRPr lang="ko-KR" altLang="en-US" sz="1400"/>
        </a:p>
      </dgm:t>
    </dgm:pt>
    <dgm:pt modelId="{10C7077D-B7CA-40FE-B29E-E2C52EC74213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세계에 알리기 위하여 한국인 희생자를 기리는 추모제가 열림</a:t>
          </a:r>
          <a:endParaRPr lang="ko-KR" altLang="en-US" sz="1400" dirty="0"/>
        </a:p>
      </dgm:t>
    </dgm:pt>
    <dgm:pt modelId="{C3BE9877-E08A-46AD-AD0F-EBCDBC4BCAB9}" type="parTrans" cxnId="{B193BD69-079D-4FD7-B869-122F57F6B13A}">
      <dgm:prSet/>
      <dgm:spPr/>
      <dgm:t>
        <a:bodyPr/>
        <a:lstStyle/>
        <a:p>
          <a:pPr latinLnBrk="1"/>
          <a:endParaRPr lang="ko-KR" altLang="en-US" sz="1400"/>
        </a:p>
      </dgm:t>
    </dgm:pt>
    <dgm:pt modelId="{96A8E007-D687-4D1E-B745-80B20D690042}" type="sibTrans" cxnId="{B193BD69-079D-4FD7-B869-122F57F6B13A}">
      <dgm:prSet/>
      <dgm:spPr/>
      <dgm:t>
        <a:bodyPr/>
        <a:lstStyle/>
        <a:p>
          <a:pPr latinLnBrk="1"/>
          <a:endParaRPr lang="ko-KR" altLang="en-US" sz="1400"/>
        </a:p>
      </dgm:t>
    </dgm:pt>
    <dgm:pt modelId="{B541FF12-B1A0-49C2-B05C-4D66BF0B098B}">
      <dgm:prSet custT="1"/>
      <dgm:spPr/>
      <dgm:t>
        <a:bodyPr/>
        <a:lstStyle/>
        <a:p>
          <a:pPr latinLnBrk="1"/>
          <a:r>
            <a:rPr lang="ko-KR" altLang="en-US" sz="1400" dirty="0" smtClean="0"/>
            <a:t>원폭피해자에 대해 재조명하려는 노력 나타남</a:t>
          </a:r>
          <a:endParaRPr lang="en-US" altLang="ko-KR" sz="1400" dirty="0" smtClean="0"/>
        </a:p>
      </dgm:t>
    </dgm:pt>
    <dgm:pt modelId="{0E7A9482-68FA-4AE6-8D1D-86C043442805}" type="parTrans" cxnId="{83B88158-5731-493C-8BDB-62A38CEA1868}">
      <dgm:prSet/>
      <dgm:spPr/>
      <dgm:t>
        <a:bodyPr/>
        <a:lstStyle/>
        <a:p>
          <a:pPr latinLnBrk="1"/>
          <a:endParaRPr lang="ko-KR" altLang="en-US" sz="1400"/>
        </a:p>
      </dgm:t>
    </dgm:pt>
    <dgm:pt modelId="{E2531177-9ABE-439D-80C5-3BD0BE8C95B4}" type="sibTrans" cxnId="{83B88158-5731-493C-8BDB-62A38CEA1868}">
      <dgm:prSet/>
      <dgm:spPr/>
      <dgm:t>
        <a:bodyPr/>
        <a:lstStyle/>
        <a:p>
          <a:pPr latinLnBrk="1"/>
          <a:endParaRPr lang="ko-KR" altLang="en-US" sz="1400"/>
        </a:p>
      </dgm:t>
    </dgm:pt>
    <dgm:pt modelId="{949675F2-517C-46E8-A43D-4027F61EAC1D}" type="pres">
      <dgm:prSet presAssocID="{13579EEB-8120-4930-ADE0-858A21038D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A0AB2A-F2D1-4587-B24F-DDB98D263DF2}" type="pres">
      <dgm:prSet presAssocID="{7CB4CC47-6AD6-4FA1-8EF9-0D6E0F62EB6E}" presName="boxAndChildren" presStyleCnt="0"/>
      <dgm:spPr/>
    </dgm:pt>
    <dgm:pt modelId="{7843715B-E8F2-452C-BB69-C72348691BAE}" type="pres">
      <dgm:prSet presAssocID="{7CB4CC47-6AD6-4FA1-8EF9-0D6E0F62EB6E}" presName="parentTextBox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F1F36DDE-F6B2-4395-938F-15ED12BC1023}" type="pres">
      <dgm:prSet presAssocID="{7CB4CC47-6AD6-4FA1-8EF9-0D6E0F62EB6E}" presName="entireBox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92E44D61-6BEE-43D4-8BC3-75CDCB75E988}" type="pres">
      <dgm:prSet presAssocID="{7CB4CC47-6AD6-4FA1-8EF9-0D6E0F62EB6E}" presName="descendantBox" presStyleCnt="0"/>
      <dgm:spPr/>
    </dgm:pt>
    <dgm:pt modelId="{9C0BB02A-16BA-4245-BC6F-8FE46A3C7AB5}" type="pres">
      <dgm:prSet presAssocID="{10C7077D-B7CA-40FE-B29E-E2C52EC74213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807DF1-8725-4875-9579-16DCCCF32528}" type="pres">
      <dgm:prSet presAssocID="{48C8208C-92CC-49F7-9E8A-F867F9D551EE}" presName="sp" presStyleCnt="0"/>
      <dgm:spPr/>
    </dgm:pt>
    <dgm:pt modelId="{FF076BB0-7235-4BF5-B09D-2A2366075282}" type="pres">
      <dgm:prSet presAssocID="{B6FAF3A9-F248-4BD3-9616-F3645366C42E}" presName="arrowAndChildren" presStyleCnt="0"/>
      <dgm:spPr/>
    </dgm:pt>
    <dgm:pt modelId="{29076B55-932E-42B6-AE0A-D29CC6015351}" type="pres">
      <dgm:prSet presAssocID="{B6FAF3A9-F248-4BD3-9616-F3645366C42E}" presName="parentTextArrow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093D86A-98CC-437C-AC8D-440C3E610D56}" type="pres">
      <dgm:prSet presAssocID="{B6FAF3A9-F248-4BD3-9616-F3645366C42E}" presName="arrow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4CAC7EB9-BAE5-4FF2-829D-AC5030BAA39D}" type="pres">
      <dgm:prSet presAssocID="{B6FAF3A9-F248-4BD3-9616-F3645366C42E}" presName="descendantArrow" presStyleCnt="0"/>
      <dgm:spPr/>
    </dgm:pt>
    <dgm:pt modelId="{68044C98-50B3-49C9-8345-81654A0328F0}" type="pres">
      <dgm:prSet presAssocID="{EE42782E-B472-4304-8D9C-87C16DF528A4}" presName="childTextArrow" presStyleLbl="fgAccFollowNode1" presStyleIdx="1" presStyleCnt="3" custScaleY="10768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267FA5-6C31-4FA1-8A1F-CE31652F7C87}" type="pres">
      <dgm:prSet presAssocID="{8063AE3B-8AAD-4BD4-A555-9122121D4E95}" presName="sp" presStyleCnt="0"/>
      <dgm:spPr/>
    </dgm:pt>
    <dgm:pt modelId="{615888FC-EF99-4CBD-8B4A-A431601C68C2}" type="pres">
      <dgm:prSet presAssocID="{75DDCA01-8B73-44F1-991B-F410DB1185DC}" presName="arrowAndChildren" presStyleCnt="0"/>
      <dgm:spPr/>
    </dgm:pt>
    <dgm:pt modelId="{5D463DA2-D4A9-476A-809A-44D34316D3AA}" type="pres">
      <dgm:prSet presAssocID="{75DDCA01-8B73-44F1-991B-F410DB1185DC}" presName="parentTextArrow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39720772-2B30-40C3-9D9F-570CDC966E04}" type="pres">
      <dgm:prSet presAssocID="{75DDCA01-8B73-44F1-991B-F410DB1185DC}" presName="arrow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4E9DE2EA-0A62-45B7-B5F8-AD5FF72A8D44}" type="pres">
      <dgm:prSet presAssocID="{75DDCA01-8B73-44F1-991B-F410DB1185DC}" presName="descendantArrow" presStyleCnt="0"/>
      <dgm:spPr/>
    </dgm:pt>
    <dgm:pt modelId="{FBD57A6B-A07B-4B91-BEA7-7944D324B9AA}" type="pres">
      <dgm:prSet presAssocID="{900E220C-C25E-4C74-9047-C99C83292C80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4164AB-544D-4F3F-882C-7A4B31DFA54C}" type="pres">
      <dgm:prSet presAssocID="{E2531177-9ABE-439D-80C5-3BD0BE8C95B4}" presName="sp" presStyleCnt="0"/>
      <dgm:spPr/>
    </dgm:pt>
    <dgm:pt modelId="{67749E6C-56F6-4F1E-B9D1-6B5A86E43D96}" type="pres">
      <dgm:prSet presAssocID="{B541FF12-B1A0-49C2-B05C-4D66BF0B098B}" presName="arrowAndChildren" presStyleCnt="0"/>
      <dgm:spPr/>
    </dgm:pt>
    <dgm:pt modelId="{62A7B542-4101-44C7-A965-494850A8E1CA}" type="pres">
      <dgm:prSet presAssocID="{B541FF12-B1A0-49C2-B05C-4D66BF0B098B}" presName="parentTextArrow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BF9F5F91-593D-4337-87D7-F7C6DFDA5A04}" srcId="{13579EEB-8120-4930-ADE0-858A21038D4B}" destId="{B6FAF3A9-F248-4BD3-9616-F3645366C42E}" srcOrd="2" destOrd="0" parTransId="{F599C31D-62FB-406C-9F69-32EE4F347B0B}" sibTransId="{48C8208C-92CC-49F7-9E8A-F867F9D551EE}"/>
    <dgm:cxn modelId="{A9D8EC72-2626-4AAE-825D-29F2EC55A0E5}" type="presOf" srcId="{13579EEB-8120-4930-ADE0-858A21038D4B}" destId="{949675F2-517C-46E8-A43D-4027F61EAC1D}" srcOrd="0" destOrd="0" presId="urn:microsoft.com/office/officeart/2005/8/layout/process4"/>
    <dgm:cxn modelId="{B193BD69-079D-4FD7-B869-122F57F6B13A}" srcId="{7CB4CC47-6AD6-4FA1-8EF9-0D6E0F62EB6E}" destId="{10C7077D-B7CA-40FE-B29E-E2C52EC74213}" srcOrd="0" destOrd="0" parTransId="{C3BE9877-E08A-46AD-AD0F-EBCDBC4BCAB9}" sibTransId="{96A8E007-D687-4D1E-B745-80B20D690042}"/>
    <dgm:cxn modelId="{7CAFF655-16D6-464A-9ECA-E6F6043A1CC9}" srcId="{13579EEB-8120-4930-ADE0-858A21038D4B}" destId="{7CB4CC47-6AD6-4FA1-8EF9-0D6E0F62EB6E}" srcOrd="3" destOrd="0" parTransId="{41FFA372-4845-4512-83AE-F73061C99314}" sibTransId="{D60527C3-A318-401D-9630-8F859B6F1C64}"/>
    <dgm:cxn modelId="{C4A4CD74-012E-4B0D-BB51-719C0AC8CF4E}" type="presOf" srcId="{7CB4CC47-6AD6-4FA1-8EF9-0D6E0F62EB6E}" destId="{F1F36DDE-F6B2-4395-938F-15ED12BC1023}" srcOrd="1" destOrd="0" presId="urn:microsoft.com/office/officeart/2005/8/layout/process4"/>
    <dgm:cxn modelId="{DA6BD10C-46A1-4A9C-8034-C7D1B1D94592}" srcId="{13579EEB-8120-4930-ADE0-858A21038D4B}" destId="{75DDCA01-8B73-44F1-991B-F410DB1185DC}" srcOrd="1" destOrd="0" parTransId="{277EA328-902D-45E8-8FBA-720D7C396B4C}" sibTransId="{8063AE3B-8AAD-4BD4-A555-9122121D4E95}"/>
    <dgm:cxn modelId="{F6398DF7-1606-408B-81B0-A9CC7B33B7D8}" type="presOf" srcId="{B6FAF3A9-F248-4BD3-9616-F3645366C42E}" destId="{29076B55-932E-42B6-AE0A-D29CC6015351}" srcOrd="0" destOrd="0" presId="urn:microsoft.com/office/officeart/2005/8/layout/process4"/>
    <dgm:cxn modelId="{AC672838-AD02-448C-974E-36D98457FEE2}" type="presOf" srcId="{10C7077D-B7CA-40FE-B29E-E2C52EC74213}" destId="{9C0BB02A-16BA-4245-BC6F-8FE46A3C7AB5}" srcOrd="0" destOrd="0" presId="urn:microsoft.com/office/officeart/2005/8/layout/process4"/>
    <dgm:cxn modelId="{83B88158-5731-493C-8BDB-62A38CEA1868}" srcId="{13579EEB-8120-4930-ADE0-858A21038D4B}" destId="{B541FF12-B1A0-49C2-B05C-4D66BF0B098B}" srcOrd="0" destOrd="0" parTransId="{0E7A9482-68FA-4AE6-8D1D-86C043442805}" sibTransId="{E2531177-9ABE-439D-80C5-3BD0BE8C95B4}"/>
    <dgm:cxn modelId="{0A007437-DECD-4632-BC10-8574C1FFAA68}" type="presOf" srcId="{900E220C-C25E-4C74-9047-C99C83292C80}" destId="{FBD57A6B-A07B-4B91-BEA7-7944D324B9AA}" srcOrd="0" destOrd="0" presId="urn:microsoft.com/office/officeart/2005/8/layout/process4"/>
    <dgm:cxn modelId="{4AC9AE51-5F98-46E7-B7AC-6A48CBE50A05}" srcId="{75DDCA01-8B73-44F1-991B-F410DB1185DC}" destId="{900E220C-C25E-4C74-9047-C99C83292C80}" srcOrd="0" destOrd="0" parTransId="{F4FC52AB-8B36-4FCF-BADF-991DD9B1AB0E}" sibTransId="{E7B77F12-BDEB-4020-B96E-9D980FCB83EF}"/>
    <dgm:cxn modelId="{14481811-C05C-44AB-8A54-4908F711A354}" type="presOf" srcId="{EE42782E-B472-4304-8D9C-87C16DF528A4}" destId="{68044C98-50B3-49C9-8345-81654A0328F0}" srcOrd="0" destOrd="0" presId="urn:microsoft.com/office/officeart/2005/8/layout/process4"/>
    <dgm:cxn modelId="{ABE2B1BE-865D-4620-B13E-0DA7D1748A21}" type="presOf" srcId="{7CB4CC47-6AD6-4FA1-8EF9-0D6E0F62EB6E}" destId="{7843715B-E8F2-452C-BB69-C72348691BAE}" srcOrd="0" destOrd="0" presId="urn:microsoft.com/office/officeart/2005/8/layout/process4"/>
    <dgm:cxn modelId="{9E3DBDAE-4507-45F2-8DD6-B667374B4E50}" type="presOf" srcId="{B541FF12-B1A0-49C2-B05C-4D66BF0B098B}" destId="{62A7B542-4101-44C7-A965-494850A8E1CA}" srcOrd="0" destOrd="0" presId="urn:microsoft.com/office/officeart/2005/8/layout/process4"/>
    <dgm:cxn modelId="{C348541D-6D1F-4B74-81CF-8A9FB5274D5E}" type="presOf" srcId="{B6FAF3A9-F248-4BD3-9616-F3645366C42E}" destId="{1093D86A-98CC-437C-AC8D-440C3E610D56}" srcOrd="1" destOrd="0" presId="urn:microsoft.com/office/officeart/2005/8/layout/process4"/>
    <dgm:cxn modelId="{26BC80DC-B777-4BEA-A807-44D456B94D38}" type="presOf" srcId="{75DDCA01-8B73-44F1-991B-F410DB1185DC}" destId="{39720772-2B30-40C3-9D9F-570CDC966E04}" srcOrd="1" destOrd="0" presId="urn:microsoft.com/office/officeart/2005/8/layout/process4"/>
    <dgm:cxn modelId="{594DBACF-13B8-41A7-869B-DA07D175F9FC}" srcId="{B6FAF3A9-F248-4BD3-9616-F3645366C42E}" destId="{EE42782E-B472-4304-8D9C-87C16DF528A4}" srcOrd="0" destOrd="0" parTransId="{0CF02957-A717-41A5-8BFD-3A5137C3A705}" sibTransId="{DE536C8C-378A-4487-ACA7-D413EC5CB28B}"/>
    <dgm:cxn modelId="{21E996D5-6C66-48C8-BC4A-8143F4E41914}" type="presOf" srcId="{75DDCA01-8B73-44F1-991B-F410DB1185DC}" destId="{5D463DA2-D4A9-476A-809A-44D34316D3AA}" srcOrd="0" destOrd="0" presId="urn:microsoft.com/office/officeart/2005/8/layout/process4"/>
    <dgm:cxn modelId="{C3FA9AC5-BF10-4410-B9FE-4B208CF4B05C}" type="presParOf" srcId="{949675F2-517C-46E8-A43D-4027F61EAC1D}" destId="{5CA0AB2A-F2D1-4587-B24F-DDB98D263DF2}" srcOrd="0" destOrd="0" presId="urn:microsoft.com/office/officeart/2005/8/layout/process4"/>
    <dgm:cxn modelId="{01DA18E9-DCCF-4665-A6A8-20FA9F2CD033}" type="presParOf" srcId="{5CA0AB2A-F2D1-4587-B24F-DDB98D263DF2}" destId="{7843715B-E8F2-452C-BB69-C72348691BAE}" srcOrd="0" destOrd="0" presId="urn:microsoft.com/office/officeart/2005/8/layout/process4"/>
    <dgm:cxn modelId="{05C0152B-A635-4C0F-A082-06B910472EA3}" type="presParOf" srcId="{5CA0AB2A-F2D1-4587-B24F-DDB98D263DF2}" destId="{F1F36DDE-F6B2-4395-938F-15ED12BC1023}" srcOrd="1" destOrd="0" presId="urn:microsoft.com/office/officeart/2005/8/layout/process4"/>
    <dgm:cxn modelId="{00C9CAA4-BCBC-4A01-BCF1-244A34F5F14F}" type="presParOf" srcId="{5CA0AB2A-F2D1-4587-B24F-DDB98D263DF2}" destId="{92E44D61-6BEE-43D4-8BC3-75CDCB75E988}" srcOrd="2" destOrd="0" presId="urn:microsoft.com/office/officeart/2005/8/layout/process4"/>
    <dgm:cxn modelId="{A28FB238-7AB1-49A6-BAC3-DAC9014A7FA1}" type="presParOf" srcId="{92E44D61-6BEE-43D4-8BC3-75CDCB75E988}" destId="{9C0BB02A-16BA-4245-BC6F-8FE46A3C7AB5}" srcOrd="0" destOrd="0" presId="urn:microsoft.com/office/officeart/2005/8/layout/process4"/>
    <dgm:cxn modelId="{C463B8DC-3409-4601-A61A-253224184358}" type="presParOf" srcId="{949675F2-517C-46E8-A43D-4027F61EAC1D}" destId="{D4807DF1-8725-4875-9579-16DCCCF32528}" srcOrd="1" destOrd="0" presId="urn:microsoft.com/office/officeart/2005/8/layout/process4"/>
    <dgm:cxn modelId="{D3221121-C698-4CC7-95AB-B1CCABFD1F86}" type="presParOf" srcId="{949675F2-517C-46E8-A43D-4027F61EAC1D}" destId="{FF076BB0-7235-4BF5-B09D-2A2366075282}" srcOrd="2" destOrd="0" presId="urn:microsoft.com/office/officeart/2005/8/layout/process4"/>
    <dgm:cxn modelId="{749E1ED3-8ED2-41A9-9021-FB7AED2AD8D7}" type="presParOf" srcId="{FF076BB0-7235-4BF5-B09D-2A2366075282}" destId="{29076B55-932E-42B6-AE0A-D29CC6015351}" srcOrd="0" destOrd="0" presId="urn:microsoft.com/office/officeart/2005/8/layout/process4"/>
    <dgm:cxn modelId="{125E572C-AF96-4DB4-ABCC-0CF262A78828}" type="presParOf" srcId="{FF076BB0-7235-4BF5-B09D-2A2366075282}" destId="{1093D86A-98CC-437C-AC8D-440C3E610D56}" srcOrd="1" destOrd="0" presId="urn:microsoft.com/office/officeart/2005/8/layout/process4"/>
    <dgm:cxn modelId="{0E4F11B2-9246-42D8-BA71-EB94B3AB49DF}" type="presParOf" srcId="{FF076BB0-7235-4BF5-B09D-2A2366075282}" destId="{4CAC7EB9-BAE5-4FF2-829D-AC5030BAA39D}" srcOrd="2" destOrd="0" presId="urn:microsoft.com/office/officeart/2005/8/layout/process4"/>
    <dgm:cxn modelId="{09B50ADD-8BFB-4E3E-BB59-F039470A0FFE}" type="presParOf" srcId="{4CAC7EB9-BAE5-4FF2-829D-AC5030BAA39D}" destId="{68044C98-50B3-49C9-8345-81654A0328F0}" srcOrd="0" destOrd="0" presId="urn:microsoft.com/office/officeart/2005/8/layout/process4"/>
    <dgm:cxn modelId="{BBCA4EF3-C871-48FF-B940-A72C5BF79335}" type="presParOf" srcId="{949675F2-517C-46E8-A43D-4027F61EAC1D}" destId="{6F267FA5-6C31-4FA1-8A1F-CE31652F7C87}" srcOrd="3" destOrd="0" presId="urn:microsoft.com/office/officeart/2005/8/layout/process4"/>
    <dgm:cxn modelId="{EABA6D6F-22FC-4E25-A8D7-300E4B6D72E9}" type="presParOf" srcId="{949675F2-517C-46E8-A43D-4027F61EAC1D}" destId="{615888FC-EF99-4CBD-8B4A-A431601C68C2}" srcOrd="4" destOrd="0" presId="urn:microsoft.com/office/officeart/2005/8/layout/process4"/>
    <dgm:cxn modelId="{4F27FDEA-AEBD-4C04-BF04-B44D3B5A2440}" type="presParOf" srcId="{615888FC-EF99-4CBD-8B4A-A431601C68C2}" destId="{5D463DA2-D4A9-476A-809A-44D34316D3AA}" srcOrd="0" destOrd="0" presId="urn:microsoft.com/office/officeart/2005/8/layout/process4"/>
    <dgm:cxn modelId="{8F275CAA-862A-4D58-BC15-A0B0C29E704B}" type="presParOf" srcId="{615888FC-EF99-4CBD-8B4A-A431601C68C2}" destId="{39720772-2B30-40C3-9D9F-570CDC966E04}" srcOrd="1" destOrd="0" presId="urn:microsoft.com/office/officeart/2005/8/layout/process4"/>
    <dgm:cxn modelId="{F116D81F-4BB7-4950-B666-2797EFFABABC}" type="presParOf" srcId="{615888FC-EF99-4CBD-8B4A-A431601C68C2}" destId="{4E9DE2EA-0A62-45B7-B5F8-AD5FF72A8D44}" srcOrd="2" destOrd="0" presId="urn:microsoft.com/office/officeart/2005/8/layout/process4"/>
    <dgm:cxn modelId="{5BF4E014-3366-4F93-A4C1-3E365022EA75}" type="presParOf" srcId="{4E9DE2EA-0A62-45B7-B5F8-AD5FF72A8D44}" destId="{FBD57A6B-A07B-4B91-BEA7-7944D324B9AA}" srcOrd="0" destOrd="0" presId="urn:microsoft.com/office/officeart/2005/8/layout/process4"/>
    <dgm:cxn modelId="{5D4ABC36-0267-43AD-B119-D3CAE8AAA4CB}" type="presParOf" srcId="{949675F2-517C-46E8-A43D-4027F61EAC1D}" destId="{F14164AB-544D-4F3F-882C-7A4B31DFA54C}" srcOrd="5" destOrd="0" presId="urn:microsoft.com/office/officeart/2005/8/layout/process4"/>
    <dgm:cxn modelId="{6B3C9B0D-8A46-4424-B4B8-94D66577C8DB}" type="presParOf" srcId="{949675F2-517C-46E8-A43D-4027F61EAC1D}" destId="{67749E6C-56F6-4F1E-B9D1-6B5A86E43D96}" srcOrd="6" destOrd="0" presId="urn:microsoft.com/office/officeart/2005/8/layout/process4"/>
    <dgm:cxn modelId="{5A156D97-7520-437F-874F-17010BBC08CB}" type="presParOf" srcId="{67749E6C-56F6-4F1E-B9D1-6B5A86E43D96}" destId="{62A7B542-4101-44C7-A965-494850A8E1CA}" srcOrd="0" destOrd="0" presId="urn:microsoft.com/office/officeart/2005/8/layout/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81379B-6C7C-430D-8DCF-4ABE08C3A267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E149672-A83F-4344-BE79-13EABD6C5676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극동위원회가 설립</a:t>
          </a:r>
          <a:endParaRPr lang="ko-KR" altLang="en-US" sz="1600" dirty="0"/>
        </a:p>
      </dgm:t>
    </dgm:pt>
    <dgm:pt modelId="{74BD6FFF-ADA9-4669-BD4E-35FD945FEA40}" type="parTrans" cxnId="{B345D5AC-F83B-4592-8FAB-855703AE34D7}">
      <dgm:prSet/>
      <dgm:spPr/>
      <dgm:t>
        <a:bodyPr/>
        <a:lstStyle/>
        <a:p>
          <a:pPr latinLnBrk="1"/>
          <a:endParaRPr lang="ko-KR" altLang="en-US" sz="1600"/>
        </a:p>
      </dgm:t>
    </dgm:pt>
    <dgm:pt modelId="{1B776596-1020-4C23-BF32-0E07E441D841}" type="sibTrans" cxnId="{B345D5AC-F83B-4592-8FAB-855703AE34D7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2F31D131-739A-46CE-BEA6-7A2C058E0C7C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일본의 군사적 통치를 시작</a:t>
          </a:r>
          <a:endParaRPr lang="ko-KR" altLang="en-US" sz="1600" dirty="0"/>
        </a:p>
      </dgm:t>
    </dgm:pt>
    <dgm:pt modelId="{3252C7E7-A361-436A-9E0E-945C1F578279}" type="parTrans" cxnId="{06EBF258-3CE5-430A-8B5A-86AA872602A1}">
      <dgm:prSet/>
      <dgm:spPr/>
      <dgm:t>
        <a:bodyPr/>
        <a:lstStyle/>
        <a:p>
          <a:pPr latinLnBrk="1"/>
          <a:endParaRPr lang="ko-KR" altLang="en-US" sz="1600"/>
        </a:p>
      </dgm:t>
    </dgm:pt>
    <dgm:pt modelId="{4BDAEC23-0654-46CA-B238-1E00DDD5AC07}" type="sibTrans" cxnId="{06EBF258-3CE5-430A-8B5A-86AA872602A1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25F4D126-BF14-4EF6-BEA5-E71E61301577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독일처럼 일본 본토의 산업 수준을 낮추기 시작</a:t>
          </a:r>
          <a:endParaRPr lang="en-US" altLang="ko-KR" sz="1600" dirty="0" smtClean="0"/>
        </a:p>
      </dgm:t>
    </dgm:pt>
    <dgm:pt modelId="{A7592990-99B7-44C0-B06B-1B8BC020E32E}" type="parTrans" cxnId="{764D3CE2-55FC-4793-B9D7-44C332392A76}">
      <dgm:prSet/>
      <dgm:spPr/>
      <dgm:t>
        <a:bodyPr/>
        <a:lstStyle/>
        <a:p>
          <a:pPr latinLnBrk="1"/>
          <a:endParaRPr lang="ko-KR" altLang="en-US" sz="1600"/>
        </a:p>
      </dgm:t>
    </dgm:pt>
    <dgm:pt modelId="{F9646010-FE3C-44A4-B22A-0440BEDF5FC5}" type="sibTrans" cxnId="{764D3CE2-55FC-4793-B9D7-44C332392A76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F137E76A-2DD0-4AAC-8243-1963ADC4B175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일본의 산업 수준은 독일 이하의 수준으로 하락</a:t>
          </a:r>
          <a:endParaRPr lang="en-US" altLang="ko-KR" sz="1600" dirty="0" smtClean="0"/>
        </a:p>
      </dgm:t>
    </dgm:pt>
    <dgm:pt modelId="{1D0611A3-08BB-4D26-BD12-FC19F8A81430}" type="parTrans" cxnId="{6C865D39-2AD0-45AE-8949-CAE2A7B52DAC}">
      <dgm:prSet/>
      <dgm:spPr/>
      <dgm:t>
        <a:bodyPr/>
        <a:lstStyle/>
        <a:p>
          <a:pPr latinLnBrk="1"/>
          <a:endParaRPr lang="ko-KR" altLang="en-US" sz="1600"/>
        </a:p>
      </dgm:t>
    </dgm:pt>
    <dgm:pt modelId="{D67A08AB-BC30-48FC-AD68-8233380C940C}" type="sibTrans" cxnId="{6C865D39-2AD0-45AE-8949-CAE2A7B52DAC}">
      <dgm:prSet/>
      <dgm:spPr/>
      <dgm:t>
        <a:bodyPr/>
        <a:lstStyle/>
        <a:p>
          <a:pPr latinLnBrk="1"/>
          <a:endParaRPr lang="ko-KR" altLang="en-US" sz="1600"/>
        </a:p>
      </dgm:t>
    </dgm:pt>
    <dgm:pt modelId="{8A2254F7-D9F1-40C6-8F0B-CE507205200F}" type="pres">
      <dgm:prSet presAssocID="{EC81379B-6C7C-430D-8DCF-4ABE08C3A2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784022-AE1C-40D3-B833-D2B6333908E8}" type="pres">
      <dgm:prSet presAssocID="{EC81379B-6C7C-430D-8DCF-4ABE08C3A267}" presName="dummyMaxCanvas" presStyleCnt="0">
        <dgm:presLayoutVars/>
      </dgm:prSet>
      <dgm:spPr/>
    </dgm:pt>
    <dgm:pt modelId="{9F16CE97-0353-4B17-8AAD-1CB07E33AD6C}" type="pres">
      <dgm:prSet presAssocID="{EC81379B-6C7C-430D-8DCF-4ABE08C3A26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33686C-5972-4023-ABE1-9DBE440714CE}" type="pres">
      <dgm:prSet presAssocID="{EC81379B-6C7C-430D-8DCF-4ABE08C3A26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EDE48F-175D-4334-8722-4E600C0FDCB3}" type="pres">
      <dgm:prSet presAssocID="{EC81379B-6C7C-430D-8DCF-4ABE08C3A26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AB72FE-F782-4F90-9003-1A51A07CC376}" type="pres">
      <dgm:prSet presAssocID="{EC81379B-6C7C-430D-8DCF-4ABE08C3A26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38E00B-F1A8-4300-BFA9-B9764093F53C}" type="pres">
      <dgm:prSet presAssocID="{EC81379B-6C7C-430D-8DCF-4ABE08C3A26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D0A9DE-975B-4DED-93D9-5C1A8B4040AB}" type="pres">
      <dgm:prSet presAssocID="{EC81379B-6C7C-430D-8DCF-4ABE08C3A26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EE8CC3-2A0C-4D8A-8D60-62ED842426CB}" type="pres">
      <dgm:prSet presAssocID="{EC81379B-6C7C-430D-8DCF-4ABE08C3A26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C1841E-B52D-44BA-80E0-692ECA59B45A}" type="pres">
      <dgm:prSet presAssocID="{EC81379B-6C7C-430D-8DCF-4ABE08C3A26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4B2203-75BF-410E-B06E-AAF7E63D6F54}" type="pres">
      <dgm:prSet presAssocID="{EC81379B-6C7C-430D-8DCF-4ABE08C3A26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7493B8-48E6-4054-B972-5E918DED792A}" type="pres">
      <dgm:prSet presAssocID="{EC81379B-6C7C-430D-8DCF-4ABE08C3A26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4B2759-643C-4AB2-BD65-2B17507E9EF1}" type="pres">
      <dgm:prSet presAssocID="{EC81379B-6C7C-430D-8DCF-4ABE08C3A26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64D3CE2-55FC-4793-B9D7-44C332392A76}" srcId="{EC81379B-6C7C-430D-8DCF-4ABE08C3A267}" destId="{25F4D126-BF14-4EF6-BEA5-E71E61301577}" srcOrd="2" destOrd="0" parTransId="{A7592990-99B7-44C0-B06B-1B8BC020E32E}" sibTransId="{F9646010-FE3C-44A4-B22A-0440BEDF5FC5}"/>
    <dgm:cxn modelId="{89E5F95D-B7D1-496A-AF1A-DD5608B158F5}" type="presOf" srcId="{25F4D126-BF14-4EF6-BEA5-E71E61301577}" destId="{C87493B8-48E6-4054-B972-5E918DED792A}" srcOrd="1" destOrd="0" presId="urn:microsoft.com/office/officeart/2005/8/layout/vProcess5"/>
    <dgm:cxn modelId="{F90690A8-3654-4CCB-82C5-DEC98B8B4ABB}" type="presOf" srcId="{2F31D131-739A-46CE-BEA6-7A2C058E0C7C}" destId="{2D33686C-5972-4023-ABE1-9DBE440714CE}" srcOrd="0" destOrd="0" presId="urn:microsoft.com/office/officeart/2005/8/layout/vProcess5"/>
    <dgm:cxn modelId="{C07396A6-0599-4BC5-BDC6-3AFED0D97E4C}" type="presOf" srcId="{4BDAEC23-0654-46CA-B238-1E00DDD5AC07}" destId="{7FD0A9DE-975B-4DED-93D9-5C1A8B4040AB}" srcOrd="0" destOrd="0" presId="urn:microsoft.com/office/officeart/2005/8/layout/vProcess5"/>
    <dgm:cxn modelId="{6C865D39-2AD0-45AE-8949-CAE2A7B52DAC}" srcId="{EC81379B-6C7C-430D-8DCF-4ABE08C3A267}" destId="{F137E76A-2DD0-4AAC-8243-1963ADC4B175}" srcOrd="3" destOrd="0" parTransId="{1D0611A3-08BB-4D26-BD12-FC19F8A81430}" sibTransId="{D67A08AB-BC30-48FC-AD68-8233380C940C}"/>
    <dgm:cxn modelId="{E5815D6A-15E4-434A-B391-08DF95112C95}" type="presOf" srcId="{F137E76A-2DD0-4AAC-8243-1963ADC4B175}" destId="{DAAB72FE-F782-4F90-9003-1A51A07CC376}" srcOrd="0" destOrd="0" presId="urn:microsoft.com/office/officeart/2005/8/layout/vProcess5"/>
    <dgm:cxn modelId="{B345D5AC-F83B-4592-8FAB-855703AE34D7}" srcId="{EC81379B-6C7C-430D-8DCF-4ABE08C3A267}" destId="{5E149672-A83F-4344-BE79-13EABD6C5676}" srcOrd="0" destOrd="0" parTransId="{74BD6FFF-ADA9-4669-BD4E-35FD945FEA40}" sibTransId="{1B776596-1020-4C23-BF32-0E07E441D841}"/>
    <dgm:cxn modelId="{CC59FEEA-2ED1-46FE-B4A9-CAAEA664631F}" type="presOf" srcId="{25F4D126-BF14-4EF6-BEA5-E71E61301577}" destId="{72EDE48F-175D-4334-8722-4E600C0FDCB3}" srcOrd="0" destOrd="0" presId="urn:microsoft.com/office/officeart/2005/8/layout/vProcess5"/>
    <dgm:cxn modelId="{020611C9-BAFE-4695-A049-A4E0F5FA3F0B}" type="presOf" srcId="{5E149672-A83F-4344-BE79-13EABD6C5676}" destId="{37C1841E-B52D-44BA-80E0-692ECA59B45A}" srcOrd="1" destOrd="0" presId="urn:microsoft.com/office/officeart/2005/8/layout/vProcess5"/>
    <dgm:cxn modelId="{9F8922A5-7EE9-44FF-A3A3-ADF22FF63145}" type="presOf" srcId="{F137E76A-2DD0-4AAC-8243-1963ADC4B175}" destId="{654B2759-643C-4AB2-BD65-2B17507E9EF1}" srcOrd="1" destOrd="0" presId="urn:microsoft.com/office/officeart/2005/8/layout/vProcess5"/>
    <dgm:cxn modelId="{06EBF258-3CE5-430A-8B5A-86AA872602A1}" srcId="{EC81379B-6C7C-430D-8DCF-4ABE08C3A267}" destId="{2F31D131-739A-46CE-BEA6-7A2C058E0C7C}" srcOrd="1" destOrd="0" parTransId="{3252C7E7-A361-436A-9E0E-945C1F578279}" sibTransId="{4BDAEC23-0654-46CA-B238-1E00DDD5AC07}"/>
    <dgm:cxn modelId="{645F4105-FC40-4AF6-9F42-01F0F3EDE186}" type="presOf" srcId="{5E149672-A83F-4344-BE79-13EABD6C5676}" destId="{9F16CE97-0353-4B17-8AAD-1CB07E33AD6C}" srcOrd="0" destOrd="0" presId="urn:microsoft.com/office/officeart/2005/8/layout/vProcess5"/>
    <dgm:cxn modelId="{8B747B3F-9891-441F-83B5-44D3C29C98D7}" type="presOf" srcId="{F9646010-FE3C-44A4-B22A-0440BEDF5FC5}" destId="{FDEE8CC3-2A0C-4D8A-8D60-62ED842426CB}" srcOrd="0" destOrd="0" presId="urn:microsoft.com/office/officeart/2005/8/layout/vProcess5"/>
    <dgm:cxn modelId="{63E4A94E-3498-4AA1-8F15-05E2CDE6CE9C}" type="presOf" srcId="{1B776596-1020-4C23-BF32-0E07E441D841}" destId="{CF38E00B-F1A8-4300-BFA9-B9764093F53C}" srcOrd="0" destOrd="0" presId="urn:microsoft.com/office/officeart/2005/8/layout/vProcess5"/>
    <dgm:cxn modelId="{1B1759E3-5562-472C-AA67-E31C2414D4AA}" type="presOf" srcId="{EC81379B-6C7C-430D-8DCF-4ABE08C3A267}" destId="{8A2254F7-D9F1-40C6-8F0B-CE507205200F}" srcOrd="0" destOrd="0" presId="urn:microsoft.com/office/officeart/2005/8/layout/vProcess5"/>
    <dgm:cxn modelId="{7B1211F3-DF3C-4F53-A6A6-FB2AE53E5299}" type="presOf" srcId="{2F31D131-739A-46CE-BEA6-7A2C058E0C7C}" destId="{954B2203-75BF-410E-B06E-AAF7E63D6F54}" srcOrd="1" destOrd="0" presId="urn:microsoft.com/office/officeart/2005/8/layout/vProcess5"/>
    <dgm:cxn modelId="{5750D307-D7A6-4950-B0DF-F4D6286D576B}" type="presParOf" srcId="{8A2254F7-D9F1-40C6-8F0B-CE507205200F}" destId="{0B784022-AE1C-40D3-B833-D2B6333908E8}" srcOrd="0" destOrd="0" presId="urn:microsoft.com/office/officeart/2005/8/layout/vProcess5"/>
    <dgm:cxn modelId="{C5FBF362-2EB1-4371-93E3-8D7D62FD30E5}" type="presParOf" srcId="{8A2254F7-D9F1-40C6-8F0B-CE507205200F}" destId="{9F16CE97-0353-4B17-8AAD-1CB07E33AD6C}" srcOrd="1" destOrd="0" presId="urn:microsoft.com/office/officeart/2005/8/layout/vProcess5"/>
    <dgm:cxn modelId="{D4709F33-E460-486D-8BE3-29D905D06D24}" type="presParOf" srcId="{8A2254F7-D9F1-40C6-8F0B-CE507205200F}" destId="{2D33686C-5972-4023-ABE1-9DBE440714CE}" srcOrd="2" destOrd="0" presId="urn:microsoft.com/office/officeart/2005/8/layout/vProcess5"/>
    <dgm:cxn modelId="{73102084-CEBB-4622-8B72-D0069F4C3252}" type="presParOf" srcId="{8A2254F7-D9F1-40C6-8F0B-CE507205200F}" destId="{72EDE48F-175D-4334-8722-4E600C0FDCB3}" srcOrd="3" destOrd="0" presId="urn:microsoft.com/office/officeart/2005/8/layout/vProcess5"/>
    <dgm:cxn modelId="{846FF1D0-77D2-42D2-9198-4CF76470D4B2}" type="presParOf" srcId="{8A2254F7-D9F1-40C6-8F0B-CE507205200F}" destId="{DAAB72FE-F782-4F90-9003-1A51A07CC376}" srcOrd="4" destOrd="0" presId="urn:microsoft.com/office/officeart/2005/8/layout/vProcess5"/>
    <dgm:cxn modelId="{40551812-D82D-437F-82A0-786D862A902E}" type="presParOf" srcId="{8A2254F7-D9F1-40C6-8F0B-CE507205200F}" destId="{CF38E00B-F1A8-4300-BFA9-B9764093F53C}" srcOrd="5" destOrd="0" presId="urn:microsoft.com/office/officeart/2005/8/layout/vProcess5"/>
    <dgm:cxn modelId="{F4F8B1D8-DBCA-44CD-AE0C-BB2BD9E3FAF6}" type="presParOf" srcId="{8A2254F7-D9F1-40C6-8F0B-CE507205200F}" destId="{7FD0A9DE-975B-4DED-93D9-5C1A8B4040AB}" srcOrd="6" destOrd="0" presId="urn:microsoft.com/office/officeart/2005/8/layout/vProcess5"/>
    <dgm:cxn modelId="{22C89CE5-18DF-496A-A136-A1125B2FBA94}" type="presParOf" srcId="{8A2254F7-D9F1-40C6-8F0B-CE507205200F}" destId="{FDEE8CC3-2A0C-4D8A-8D60-62ED842426CB}" srcOrd="7" destOrd="0" presId="urn:microsoft.com/office/officeart/2005/8/layout/vProcess5"/>
    <dgm:cxn modelId="{21ADF0A1-A6C3-4ED2-98FA-9DA3A765E691}" type="presParOf" srcId="{8A2254F7-D9F1-40C6-8F0B-CE507205200F}" destId="{37C1841E-B52D-44BA-80E0-692ECA59B45A}" srcOrd="8" destOrd="0" presId="urn:microsoft.com/office/officeart/2005/8/layout/vProcess5"/>
    <dgm:cxn modelId="{AB776A4F-746D-41FC-B233-D7C2611915C9}" type="presParOf" srcId="{8A2254F7-D9F1-40C6-8F0B-CE507205200F}" destId="{954B2203-75BF-410E-B06E-AAF7E63D6F54}" srcOrd="9" destOrd="0" presId="urn:microsoft.com/office/officeart/2005/8/layout/vProcess5"/>
    <dgm:cxn modelId="{45E48461-E49B-49BA-A9EE-B18E96A2D981}" type="presParOf" srcId="{8A2254F7-D9F1-40C6-8F0B-CE507205200F}" destId="{C87493B8-48E6-4054-B972-5E918DED792A}" srcOrd="10" destOrd="0" presId="urn:microsoft.com/office/officeart/2005/8/layout/vProcess5"/>
    <dgm:cxn modelId="{7A340B92-58FF-4A74-A9E6-E2C5D6EF2D37}" type="presParOf" srcId="{8A2254F7-D9F1-40C6-8F0B-CE507205200F}" destId="{654B2759-643C-4AB2-BD65-2B17507E9EF1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7384-87C1-446F-8320-468988E27352}" type="datetimeFigureOut">
              <a:rPr lang="ko-KR" altLang="en-US" smtClean="0"/>
              <a:pPr/>
              <a:t>2013-09-26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D13B1-23EE-4AEB-99C2-69B3AA3923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aver.com/main/read.nhn?mode=LPOD&amp;mid=tvh&amp;oid=052&amp;aid=000007737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2143140" cy="64294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조 </a:t>
            </a:r>
            <a:r>
              <a:rPr lang="en-US" altLang="ko-KR" dirty="0" smtClean="0"/>
              <a:t>PPT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57818" y="4786322"/>
            <a:ext cx="3414714" cy="175260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21003014 </a:t>
            </a:r>
            <a:r>
              <a:rPr lang="ko-KR" altLang="en-US" dirty="0" smtClean="0">
                <a:solidFill>
                  <a:schemeClr val="tx1"/>
                </a:solidFill>
              </a:rPr>
              <a:t>정성철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21002905 </a:t>
            </a:r>
            <a:r>
              <a:rPr lang="ko-KR" altLang="en-US" dirty="0" smtClean="0">
                <a:solidFill>
                  <a:schemeClr val="tx1"/>
                </a:solidFill>
              </a:rPr>
              <a:t>김지훈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21201832 </a:t>
            </a:r>
            <a:r>
              <a:rPr lang="ko-KR" altLang="en-US" dirty="0" smtClean="0">
                <a:solidFill>
                  <a:schemeClr val="tx1"/>
                </a:solidFill>
              </a:rPr>
              <a:t>박다빈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21201793 </a:t>
            </a:r>
            <a:r>
              <a:rPr lang="ko-KR" altLang="en-US" dirty="0" smtClean="0">
                <a:solidFill>
                  <a:schemeClr val="tx1"/>
                </a:solidFill>
              </a:rPr>
              <a:t>방민정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85786" y="1785926"/>
            <a:ext cx="777240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일본의 패망과 전후 부흥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원폭 투하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214950"/>
            <a:ext cx="2900354" cy="121444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ko-KR" dirty="0" smtClean="0"/>
              <a:t>1945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9</a:t>
            </a:r>
            <a:r>
              <a:rPr lang="ko-KR" altLang="en-US" dirty="0" smtClean="0"/>
              <a:t>일 나가사키에 떨어진 </a:t>
            </a:r>
            <a:r>
              <a:rPr lang="en-US" altLang="ko-KR" dirty="0" smtClean="0"/>
              <a:t>'</a:t>
            </a:r>
            <a:r>
              <a:rPr lang="ko-KR" altLang="en-US" dirty="0" err="1" smtClean="0"/>
              <a:t>팻</a:t>
            </a:r>
            <a:r>
              <a:rPr lang="ko-KR" altLang="en-US" dirty="0" smtClean="0"/>
              <a:t> 맨</a:t>
            </a:r>
            <a:r>
              <a:rPr lang="en-US" altLang="ko-KR" dirty="0" smtClean="0"/>
              <a:t>'</a:t>
            </a:r>
            <a:r>
              <a:rPr lang="ko-KR" altLang="en-US" dirty="0" smtClean="0"/>
              <a:t>의 버섯구름을 대기권에서 찍은 사진</a:t>
            </a:r>
            <a:endParaRPr lang="ko-KR" altLang="en-US" dirty="0"/>
          </a:p>
        </p:txBody>
      </p:sp>
      <p:pic>
        <p:nvPicPr>
          <p:cNvPr id="6146" name="Picture 2" descr="C:\Users\LG\Downloads\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000396" cy="3588991"/>
          </a:xfrm>
          <a:prstGeom prst="rect">
            <a:avLst/>
          </a:prstGeom>
          <a:noFill/>
        </p:spPr>
      </p:pic>
      <p:pic>
        <p:nvPicPr>
          <p:cNvPr id="6147" name="Picture 3" descr="C:\Users\LG\Downloads\폐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57364"/>
            <a:ext cx="4531942" cy="2643206"/>
          </a:xfrm>
          <a:prstGeom prst="rect">
            <a:avLst/>
          </a:prstGeom>
          <a:noFill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3929058" y="4714884"/>
            <a:ext cx="4714908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2800" dirty="0" smtClean="0"/>
              <a:t>1945</a:t>
            </a:r>
            <a:r>
              <a:rPr lang="ko-KR" altLang="en-US" sz="2800" dirty="0" smtClean="0"/>
              <a:t>년 </a:t>
            </a:r>
            <a:r>
              <a:rPr lang="en-US" altLang="ko-KR" sz="2800" dirty="0" smtClean="0"/>
              <a:t>8</a:t>
            </a:r>
            <a:r>
              <a:rPr lang="ko-KR" altLang="en-US" sz="2800" dirty="0" smtClean="0"/>
              <a:t>월 </a:t>
            </a:r>
            <a:r>
              <a:rPr lang="en-US" altLang="ko-KR" sz="2800" dirty="0" smtClean="0"/>
              <a:t>6</a:t>
            </a:r>
            <a:r>
              <a:rPr lang="ko-KR" altLang="en-US" sz="2800" dirty="0" smtClean="0"/>
              <a:t>일 히로시마 원폭 투하 이후의 시호시마 시내 사진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무조건 항복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286388"/>
            <a:ext cx="7901014" cy="8397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dirty="0" smtClean="0"/>
              <a:t>1945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일 연합군에 무조건 항복하고 항복문서 조인식에 참여한 일본군</a:t>
            </a:r>
            <a:endParaRPr lang="ko-KR" altLang="en-US" dirty="0"/>
          </a:p>
        </p:txBody>
      </p:sp>
      <p:pic>
        <p:nvPicPr>
          <p:cNvPr id="3074" name="Picture 2" descr="C:\Users\LG\Downloads\Surrender_of_Japan_-_USS_Missou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4408504" cy="3502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3168352" cy="634082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포츠담 선언</a:t>
            </a:r>
            <a:endParaRPr lang="ko-KR" altLang="en-US"/>
          </a:p>
        </p:txBody>
      </p:sp>
      <p:pic>
        <p:nvPicPr>
          <p:cNvPr id="3" name="그림 2" descr="포츠담선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24744"/>
            <a:ext cx="3526675" cy="2560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3789040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포츠담 선언은 </a:t>
            </a:r>
            <a:r>
              <a:rPr lang="en-US" altLang="ko-KR" sz="1400" b="1" dirty="0" smtClean="0"/>
              <a:t>1945</a:t>
            </a:r>
            <a:r>
              <a:rPr lang="ko-KR" altLang="en-US" sz="1400" b="1" dirty="0" smtClean="0"/>
              <a:t>년 </a:t>
            </a:r>
            <a:r>
              <a:rPr lang="en-US" altLang="ko-KR" sz="1400" b="1" dirty="0" smtClean="0"/>
              <a:t>7</a:t>
            </a:r>
            <a:r>
              <a:rPr lang="ko-KR" altLang="en-US" sz="1400" b="1" dirty="0" smtClean="0"/>
              <a:t>월 </a:t>
            </a:r>
            <a:r>
              <a:rPr lang="en-US" altLang="ko-KR" sz="1400" b="1" dirty="0" smtClean="0"/>
              <a:t>26</a:t>
            </a:r>
            <a:r>
              <a:rPr lang="ko-KR" altLang="en-US" sz="1400" b="1" dirty="0" smtClean="0"/>
              <a:t>일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독일의 포츠담에서 가진 정상회담이다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332656"/>
            <a:ext cx="371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일본의 항복 권고와 제</a:t>
            </a:r>
            <a:r>
              <a:rPr lang="en-US" altLang="ko-KR" sz="1400" b="1" dirty="0" smtClean="0"/>
              <a:t>2</a:t>
            </a:r>
            <a:r>
              <a:rPr lang="ko-KR" altLang="en-US" sz="1400" b="1" dirty="0" smtClean="0"/>
              <a:t>차 세계 대전 이후의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일본에 대한 처리 문제가 논의</a:t>
            </a:r>
            <a:endParaRPr lang="ko-KR" altLang="en-US" b="1" dirty="0"/>
          </a:p>
        </p:txBody>
      </p:sp>
      <p:sp>
        <p:nvSpPr>
          <p:cNvPr id="7" name="타원 6"/>
          <p:cNvSpPr/>
          <p:nvPr/>
        </p:nvSpPr>
        <p:spPr>
          <a:xfrm>
            <a:off x="1763688" y="3284984"/>
            <a:ext cx="1872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포츠담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회담</a:t>
            </a:r>
            <a:endParaRPr lang="ko-KR" altLang="en-US" dirty="0"/>
          </a:p>
        </p:txBody>
      </p:sp>
      <p:pic>
        <p:nvPicPr>
          <p:cNvPr id="8" name="그림 7" descr="영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060848"/>
            <a:ext cx="2090538" cy="1045269"/>
          </a:xfrm>
          <a:prstGeom prst="rect">
            <a:avLst/>
          </a:prstGeom>
        </p:spPr>
      </p:pic>
      <p:pic>
        <p:nvPicPr>
          <p:cNvPr id="9" name="그림 8" descr="중국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653136"/>
            <a:ext cx="1730505" cy="1152128"/>
          </a:xfrm>
          <a:prstGeom prst="rect">
            <a:avLst/>
          </a:prstGeom>
        </p:spPr>
      </p:pic>
      <p:pic>
        <p:nvPicPr>
          <p:cNvPr id="10" name="그림 9" descr="소련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060848"/>
            <a:ext cx="1728192" cy="1151408"/>
          </a:xfrm>
          <a:prstGeom prst="rect">
            <a:avLst/>
          </a:prstGeom>
        </p:spPr>
      </p:pic>
      <p:pic>
        <p:nvPicPr>
          <p:cNvPr id="11" name="그림 10" descr="미국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3" y="4725144"/>
            <a:ext cx="1770688" cy="1080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5877272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미국의 대통령 트루먼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1700808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영국의 수상인 처칠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5877272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중국의 총통인 </a:t>
            </a:r>
            <a:r>
              <a:rPr lang="ko-KR" altLang="en-US" sz="1400" b="1" dirty="0" err="1" smtClean="0"/>
              <a:t>장제스</a:t>
            </a:r>
            <a:endParaRPr lang="ko-KR" alt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628800"/>
            <a:ext cx="234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소련 공산당 서기장 스탈린</a:t>
            </a:r>
            <a:endParaRPr lang="ko-KR" altLang="en-US" sz="1400" b="1" dirty="0"/>
          </a:p>
        </p:txBody>
      </p:sp>
      <p:cxnSp>
        <p:nvCxnSpPr>
          <p:cNvPr id="17" name="직선 화살표 연결선 16"/>
          <p:cNvCxnSpPr>
            <a:stCxn id="11" idx="0"/>
            <a:endCxn id="7" idx="3"/>
          </p:cNvCxnSpPr>
          <p:nvPr/>
        </p:nvCxnSpPr>
        <p:spPr>
          <a:xfrm flipV="1">
            <a:off x="1064857" y="4206924"/>
            <a:ext cx="973010" cy="518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9" idx="0"/>
            <a:endCxn id="7" idx="5"/>
          </p:cNvCxnSpPr>
          <p:nvPr/>
        </p:nvCxnSpPr>
        <p:spPr>
          <a:xfrm flipH="1" flipV="1">
            <a:off x="3361717" y="4206924"/>
            <a:ext cx="563368" cy="44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0" idx="2"/>
          </p:cNvCxnSpPr>
          <p:nvPr/>
        </p:nvCxnSpPr>
        <p:spPr>
          <a:xfrm>
            <a:off x="1043608" y="3212256"/>
            <a:ext cx="936104" cy="216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8" idx="2"/>
          </p:cNvCxnSpPr>
          <p:nvPr/>
        </p:nvCxnSpPr>
        <p:spPr>
          <a:xfrm flipH="1">
            <a:off x="3131840" y="3106117"/>
            <a:ext cx="973261" cy="250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오른쪽 화살표 23"/>
          <p:cNvSpPr/>
          <p:nvPr/>
        </p:nvSpPr>
        <p:spPr>
          <a:xfrm>
            <a:off x="3779912" y="260648"/>
            <a:ext cx="50405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—</a:t>
            </a:r>
            <a:r>
              <a:rPr lang="ko-KR" altLang="en-US" sz="1400" b="1" dirty="0"/>
              <a:t>포츠담 선언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8</a:t>
            </a:r>
            <a:r>
              <a:rPr lang="ko-KR" altLang="en-US" sz="1400" b="1" dirty="0"/>
              <a:t>항</a:t>
            </a:r>
          </a:p>
          <a:p>
            <a:r>
              <a:rPr lang="ko-KR" altLang="en-US" sz="1400" b="1" dirty="0"/>
              <a:t>제</a:t>
            </a:r>
            <a:r>
              <a:rPr lang="en-US" altLang="ko-KR" sz="1400" b="1" dirty="0"/>
              <a:t>1~5</a:t>
            </a:r>
            <a:r>
              <a:rPr lang="ko-KR" altLang="en-US" sz="1400" b="1" dirty="0"/>
              <a:t>항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서문</a:t>
            </a:r>
            <a:r>
              <a:rPr lang="en-US" altLang="ko-KR" sz="1400" b="1" dirty="0"/>
              <a:t>. </a:t>
            </a:r>
            <a:r>
              <a:rPr lang="ko-KR" altLang="en-US" sz="1400" b="1" dirty="0"/>
              <a:t>일본의 무모한 군국주의자들이 세계 인민과 일본 인민에 지은 죄를 뉘우치고 이 선언을 즉각 수락할 것을 요구</a:t>
            </a:r>
            <a:r>
              <a:rPr lang="en-US" altLang="ko-KR" sz="1400" b="1" dirty="0"/>
              <a:t>.</a:t>
            </a:r>
          </a:p>
          <a:p>
            <a:r>
              <a:rPr lang="ko-KR" altLang="en-US" sz="1400" b="1" dirty="0"/>
              <a:t>제</a:t>
            </a:r>
            <a:r>
              <a:rPr lang="en-US" altLang="ko-KR" sz="1400" b="1" dirty="0"/>
              <a:t>6</a:t>
            </a:r>
            <a:r>
              <a:rPr lang="ko-KR" altLang="en-US" sz="1400" b="1" dirty="0"/>
              <a:t>항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군국주의 배제</a:t>
            </a:r>
            <a:r>
              <a:rPr lang="en-US" altLang="ko-KR" sz="1400" b="1" dirty="0"/>
              <a:t>.</a:t>
            </a:r>
          </a:p>
          <a:p>
            <a:r>
              <a:rPr lang="ko-KR" altLang="en-US" sz="1400" b="1" dirty="0"/>
              <a:t>제</a:t>
            </a:r>
            <a:r>
              <a:rPr lang="en-US" altLang="ko-KR" sz="1400" b="1" dirty="0"/>
              <a:t>7</a:t>
            </a:r>
            <a:r>
              <a:rPr lang="ko-KR" altLang="en-US" sz="1400" b="1" dirty="0"/>
              <a:t>항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일본 영토의 보장 점령</a:t>
            </a:r>
            <a:r>
              <a:rPr lang="en-US" altLang="ko-KR" sz="1400" b="1" dirty="0"/>
              <a:t>.</a:t>
            </a:r>
          </a:p>
          <a:p>
            <a:r>
              <a:rPr lang="ko-KR" altLang="en-US" sz="1400" b="1" dirty="0"/>
              <a:t>제</a:t>
            </a:r>
            <a:r>
              <a:rPr lang="en-US" altLang="ko-KR" sz="1400" b="1" dirty="0"/>
              <a:t>8</a:t>
            </a:r>
            <a:r>
              <a:rPr lang="ko-KR" altLang="en-US" sz="1400" b="1" dirty="0"/>
              <a:t>항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카이로 선언의 실행과 일본 영토의 한정</a:t>
            </a:r>
            <a:r>
              <a:rPr lang="en-US" altLang="ko-KR" sz="1400" b="1" dirty="0"/>
              <a:t>.</a:t>
            </a:r>
          </a:p>
          <a:p>
            <a:r>
              <a:rPr lang="ko-KR" altLang="en-US" sz="1400" b="1" dirty="0"/>
              <a:t>제</a:t>
            </a:r>
            <a:r>
              <a:rPr lang="en-US" altLang="ko-KR" sz="1400" b="1" dirty="0"/>
              <a:t>9</a:t>
            </a:r>
            <a:r>
              <a:rPr lang="ko-KR" altLang="en-US" sz="1400" b="1" dirty="0"/>
              <a:t>항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일본군대의 무장해제</a:t>
            </a:r>
            <a:r>
              <a:rPr lang="en-US" altLang="ko-KR" sz="1400" b="1" dirty="0"/>
              <a:t>.</a:t>
            </a:r>
          </a:p>
          <a:p>
            <a:r>
              <a:rPr lang="ko-KR" altLang="en-US" sz="1400" b="1" dirty="0"/>
              <a:t>제</a:t>
            </a:r>
            <a:r>
              <a:rPr lang="en-US" altLang="ko-KR" sz="1400" b="1" dirty="0"/>
              <a:t>10</a:t>
            </a:r>
            <a:r>
              <a:rPr lang="ko-KR" altLang="en-US" sz="1400" b="1" dirty="0"/>
              <a:t>항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전쟁 범죄자의 처벌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민주주의의 부활 강화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언론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종교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사상의 자유 및 기본적 인권 존중의 확립</a:t>
            </a:r>
            <a:r>
              <a:rPr lang="en-US" altLang="ko-KR" sz="1400" b="1" dirty="0"/>
              <a:t>.</a:t>
            </a:r>
          </a:p>
          <a:p>
            <a:r>
              <a:rPr lang="ko-KR" altLang="en-US" sz="1400" b="1" dirty="0"/>
              <a:t>제</a:t>
            </a:r>
            <a:r>
              <a:rPr lang="en-US" altLang="ko-KR" sz="1400" b="1" dirty="0"/>
              <a:t>11</a:t>
            </a:r>
            <a:r>
              <a:rPr lang="ko-KR" altLang="en-US" sz="1400" b="1" dirty="0"/>
              <a:t>항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군수산업의 금지와 평화산업 유지의 허가</a:t>
            </a:r>
            <a:r>
              <a:rPr lang="en-US" altLang="ko-KR" sz="1400" b="1" dirty="0"/>
              <a:t>.</a:t>
            </a:r>
          </a:p>
          <a:p>
            <a:r>
              <a:rPr lang="ko-KR" altLang="en-US" sz="1400" b="1" dirty="0"/>
              <a:t>제</a:t>
            </a:r>
            <a:r>
              <a:rPr lang="en-US" altLang="ko-KR" sz="1400" b="1" dirty="0"/>
              <a:t>12</a:t>
            </a:r>
            <a:r>
              <a:rPr lang="ko-KR" altLang="en-US" sz="1400" b="1" dirty="0"/>
              <a:t>항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민주주의 정부수립과 동시에 점령군의 철수</a:t>
            </a:r>
            <a:r>
              <a:rPr lang="en-US" altLang="ko-KR" sz="1400" b="1" dirty="0"/>
              <a:t>.</a:t>
            </a:r>
          </a:p>
          <a:p>
            <a:r>
              <a:rPr lang="ko-KR" altLang="en-US" sz="1400" b="1" dirty="0"/>
              <a:t>제</a:t>
            </a:r>
            <a:r>
              <a:rPr lang="en-US" altLang="ko-KR" sz="1400" b="1" dirty="0"/>
              <a:t>13</a:t>
            </a:r>
            <a:r>
              <a:rPr lang="ko-KR" altLang="en-US" sz="1400" b="1" dirty="0"/>
              <a:t>항</a:t>
            </a:r>
            <a:r>
              <a:rPr lang="en-US" altLang="ko-KR" sz="1400" b="1" dirty="0"/>
              <a:t>: </a:t>
            </a:r>
            <a:r>
              <a:rPr lang="ko-KR" altLang="en-US" sz="1400" b="1" dirty="0"/>
              <a:t>일본 군대의 무조건 항복</a:t>
            </a:r>
            <a:r>
              <a:rPr lang="en-US" altLang="ko-KR" sz="1400" b="1" dirty="0" smtClean="0"/>
              <a:t>.</a:t>
            </a:r>
            <a:endParaRPr lang="en-US" altLang="ko-KR" b="1" dirty="0"/>
          </a:p>
        </p:txBody>
      </p:sp>
      <p:pic>
        <p:nvPicPr>
          <p:cNvPr id="4" name="그림 3" descr="포츠담선언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2501825" cy="3345059"/>
          </a:xfrm>
          <a:prstGeom prst="rect">
            <a:avLst/>
          </a:prstGeom>
        </p:spPr>
      </p:pic>
      <p:pic>
        <p:nvPicPr>
          <p:cNvPr id="5" name="그림 4" descr="포츠담선언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356992"/>
            <a:ext cx="2288499" cy="3059832"/>
          </a:xfrm>
          <a:prstGeom prst="rect">
            <a:avLst/>
          </a:prstGeom>
        </p:spPr>
      </p:pic>
      <p:pic>
        <p:nvPicPr>
          <p:cNvPr id="6" name="그림 5" descr="포츠담선언문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284984"/>
            <a:ext cx="2411363" cy="32241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err="1" smtClean="0"/>
              <a:t>차대전이후</a:t>
            </a:r>
            <a:r>
              <a:rPr lang="ko-KR" altLang="en-US" dirty="0" smtClean="0"/>
              <a:t> 헌법의 제정</a:t>
            </a:r>
            <a:endParaRPr lang="ko-KR" altLang="en-US" dirty="0"/>
          </a:p>
        </p:txBody>
      </p:sp>
      <p:pic>
        <p:nvPicPr>
          <p:cNvPr id="3" name="그림 2" descr="일본국헌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196752"/>
            <a:ext cx="1952625" cy="1428750"/>
          </a:xfrm>
          <a:prstGeom prst="rect">
            <a:avLst/>
          </a:prstGeom>
        </p:spPr>
      </p:pic>
      <p:sp>
        <p:nvSpPr>
          <p:cNvPr id="6" name="육각형 5"/>
          <p:cNvSpPr/>
          <p:nvPr/>
        </p:nvSpPr>
        <p:spPr>
          <a:xfrm>
            <a:off x="107504" y="1196752"/>
            <a:ext cx="6192688" cy="360040"/>
          </a:xfrm>
          <a:prstGeom prst="hexagon">
            <a:avLst>
              <a:gd name="adj" fmla="val 22435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포츠담 선언의 체결로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일본 제국은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GHQ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에 점령되어 주권을 박탈</a:t>
            </a:r>
          </a:p>
          <a:p>
            <a:pPr algn="ctr"/>
            <a:endParaRPr lang="ko-KR" altLang="en-US" dirty="0"/>
          </a:p>
        </p:txBody>
      </p:sp>
      <p:sp>
        <p:nvSpPr>
          <p:cNvPr id="7" name="육각형 6"/>
          <p:cNvSpPr/>
          <p:nvPr/>
        </p:nvSpPr>
        <p:spPr>
          <a:xfrm>
            <a:off x="107504" y="1916832"/>
            <a:ext cx="6264696" cy="36004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육각형 7"/>
          <p:cNvSpPr/>
          <p:nvPr/>
        </p:nvSpPr>
        <p:spPr>
          <a:xfrm>
            <a:off x="179512" y="2636912"/>
            <a:ext cx="6264696" cy="36004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정부는 마쓰모토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조지를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위원장으로 하는 헌법문제조사위원회를 구성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헌법 개정을 논의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육각형 8"/>
          <p:cNvSpPr/>
          <p:nvPr/>
        </p:nvSpPr>
        <p:spPr>
          <a:xfrm>
            <a:off x="179512" y="3356992"/>
            <a:ext cx="6264696" cy="36004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마쓰모토 위원회의 안이 심의를 통해 마쓰모토 안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헌법개정요강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으로 총사령부에 제출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육각형 9"/>
          <p:cNvSpPr/>
          <p:nvPr/>
        </p:nvSpPr>
        <p:spPr>
          <a:xfrm>
            <a:off x="179512" y="4077072"/>
            <a:ext cx="6264696" cy="36004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제국헌법과 큰 차이를 보이지 않는 마쓰모토 안을 전면적으로 거부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육각형 10"/>
          <p:cNvSpPr/>
          <p:nvPr/>
        </p:nvSpPr>
        <p:spPr>
          <a:xfrm>
            <a:off x="179512" y="4797152"/>
            <a:ext cx="6264696" cy="36004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1946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년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2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월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13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일에 총사령부 초안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이른바 맥아더 초안을 일본정부에 제시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육각형 11"/>
          <p:cNvSpPr/>
          <p:nvPr/>
        </p:nvSpPr>
        <p:spPr>
          <a:xfrm>
            <a:off x="179512" y="5517232"/>
            <a:ext cx="6264696" cy="36004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일본안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(3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월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2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일안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이 작성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순서도: 병합 12"/>
          <p:cNvSpPr/>
          <p:nvPr/>
        </p:nvSpPr>
        <p:spPr>
          <a:xfrm>
            <a:off x="2771800" y="1556792"/>
            <a:ext cx="648072" cy="36004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병합 13"/>
          <p:cNvSpPr/>
          <p:nvPr/>
        </p:nvSpPr>
        <p:spPr>
          <a:xfrm>
            <a:off x="2771800" y="2276872"/>
            <a:ext cx="648072" cy="36004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병합 14"/>
          <p:cNvSpPr/>
          <p:nvPr/>
        </p:nvSpPr>
        <p:spPr>
          <a:xfrm>
            <a:off x="2771800" y="2996952"/>
            <a:ext cx="648072" cy="36004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병합 15"/>
          <p:cNvSpPr/>
          <p:nvPr/>
        </p:nvSpPr>
        <p:spPr>
          <a:xfrm>
            <a:off x="2771800" y="3717032"/>
            <a:ext cx="648072" cy="36004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병합 16"/>
          <p:cNvSpPr/>
          <p:nvPr/>
        </p:nvSpPr>
        <p:spPr>
          <a:xfrm>
            <a:off x="2771800" y="4437112"/>
            <a:ext cx="648072" cy="36004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병합 17"/>
          <p:cNvSpPr/>
          <p:nvPr/>
        </p:nvSpPr>
        <p:spPr>
          <a:xfrm>
            <a:off x="2771800" y="5157192"/>
            <a:ext cx="648072" cy="36004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187624" y="1916832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연합군 최고사령부는 일본제국 헌법의 개정을 요구</a:t>
            </a:r>
          </a:p>
          <a:p>
            <a:endParaRPr lang="ko-KR" altLang="en-US" dirty="0"/>
          </a:p>
        </p:txBody>
      </p:sp>
      <p:sp>
        <p:nvSpPr>
          <p:cNvPr id="20" name="육각형 19"/>
          <p:cNvSpPr/>
          <p:nvPr/>
        </p:nvSpPr>
        <p:spPr>
          <a:xfrm>
            <a:off x="179512" y="6237312"/>
            <a:ext cx="6264696" cy="36004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헌법개정초안요강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(3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월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6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일안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이 국민에게 공표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1" name="순서도: 병합 20"/>
          <p:cNvSpPr/>
          <p:nvPr/>
        </p:nvSpPr>
        <p:spPr>
          <a:xfrm>
            <a:off x="2771800" y="5877272"/>
            <a:ext cx="648072" cy="36004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일본국헌법 9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212976"/>
            <a:ext cx="4105261" cy="3078946"/>
          </a:xfrm>
          <a:prstGeom prst="rect">
            <a:avLst/>
          </a:prstGeom>
        </p:spPr>
      </p:pic>
      <p:pic>
        <p:nvPicPr>
          <p:cNvPr id="5" name="그림 4" descr="헌법개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48680"/>
            <a:ext cx="6696075" cy="2962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1886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헌법 개편 과정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6309320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일본 </a:t>
            </a:r>
            <a:r>
              <a:rPr lang="ko-KR" altLang="en-US" dirty="0" err="1" smtClean="0"/>
              <a:t>국헌법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9</a:t>
            </a:r>
            <a:r>
              <a:rPr lang="ko-KR" altLang="en-US" dirty="0" smtClean="0"/>
              <a:t>조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재일 조선인 북송사업</a:t>
            </a:r>
            <a:endParaRPr lang="ko-KR" altLang="en-US"/>
          </a:p>
        </p:txBody>
      </p:sp>
      <p:pic>
        <p:nvPicPr>
          <p:cNvPr id="3" name="그림 2" descr="재일 한국인의 수 변화 그래프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24744"/>
            <a:ext cx="3810000" cy="2600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3861048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재일 한국인의 수 변화 그래프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재일 조선인 북송사업은 </a:t>
            </a:r>
            <a:r>
              <a:rPr lang="en-US" altLang="ko-KR" dirty="0" smtClean="0"/>
              <a:t>1950</a:t>
            </a:r>
            <a:r>
              <a:rPr lang="ko-KR" altLang="en-US" dirty="0" smtClean="0"/>
              <a:t>년대 </a:t>
            </a:r>
            <a:r>
              <a:rPr lang="ko-KR" altLang="en-US" dirty="0" err="1" smtClean="0"/>
              <a:t>중후반부터</a:t>
            </a:r>
            <a:endParaRPr lang="en-US" altLang="ko-KR" dirty="0"/>
          </a:p>
          <a:p>
            <a:r>
              <a:rPr lang="en-US" altLang="ko-KR" dirty="0" smtClean="0"/>
              <a:t>1984</a:t>
            </a:r>
            <a:r>
              <a:rPr lang="ko-KR" altLang="en-US" dirty="0" smtClean="0"/>
              <a:t>년에 걸쳐 일어난 사건이다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23528" y="2132856"/>
            <a:ext cx="4752528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북송사업을 하게 된 이유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?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2924944"/>
            <a:ext cx="2088232" cy="12961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한</a:t>
            </a:r>
            <a:r>
              <a:rPr lang="en-US" altLang="ko-KR" sz="1600" b="1" dirty="0" smtClean="0"/>
              <a:t>·</a:t>
            </a:r>
            <a:r>
              <a:rPr lang="ko-KR" altLang="en-US" sz="1600" b="1" dirty="0" smtClean="0"/>
              <a:t>일 회담을 결렬시킴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771800" y="2924944"/>
            <a:ext cx="2088232" cy="12961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북조선의 존재와 지위를 국제적으로 인정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3528" y="4581128"/>
            <a:ext cx="2088232" cy="12961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노동력의 부족을 메우려는 북조선의 정책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771800" y="4581128"/>
            <a:ext cx="2088232" cy="12961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/>
              <a:t>재일 </a:t>
            </a:r>
            <a:r>
              <a:rPr lang="en-US" altLang="ko-KR" sz="1600" b="1" dirty="0" smtClean="0"/>
              <a:t>60</a:t>
            </a:r>
            <a:r>
              <a:rPr lang="ko-KR" altLang="en-US" sz="1600" b="1" dirty="0" smtClean="0"/>
              <a:t>만 교포에 대한 정책적 차별대우 및 해외추방을 바라던 일본정부와의 의견일치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주일미군</a:t>
            </a:r>
            <a:endParaRPr lang="ko-KR" altLang="en-US"/>
          </a:p>
        </p:txBody>
      </p:sp>
      <p:pic>
        <p:nvPicPr>
          <p:cNvPr id="3" name="그림 2" descr="주일미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980728"/>
            <a:ext cx="1790476" cy="1790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248" y="2924944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주일미군 부대마크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1052736"/>
            <a:ext cx="5040560" cy="13681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tx1"/>
                </a:solidFill>
              </a:rPr>
              <a:t>공산당에 의해 한반도가 점령되어 일본까지 침공할 경우를 대비하여 일본 정부에 명령하여 경찰예비대를 창설하게 하였다</a:t>
            </a:r>
          </a:p>
        </p:txBody>
      </p:sp>
      <p:sp>
        <p:nvSpPr>
          <p:cNvPr id="6" name="오각형 5"/>
          <p:cNvSpPr/>
          <p:nvPr/>
        </p:nvSpPr>
        <p:spPr>
          <a:xfrm>
            <a:off x="467544" y="2708920"/>
            <a:ext cx="6192688" cy="57606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1951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 샌프란시스코 강화조약에 따라 일본은 공식적으로 더는 군사 조직을 가질 수 없게 되었다</a:t>
            </a:r>
            <a:endParaRPr lang="ko-KR" altLang="en-US" dirty="0"/>
          </a:p>
        </p:txBody>
      </p:sp>
      <p:sp>
        <p:nvSpPr>
          <p:cNvPr id="7" name="오각형 6"/>
          <p:cNvSpPr/>
          <p:nvPr/>
        </p:nvSpPr>
        <p:spPr>
          <a:xfrm>
            <a:off x="467544" y="3501008"/>
            <a:ext cx="6192688" cy="57606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1952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28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일본과 미국 간의 안전 보장 조약이 체결됨에 따라 일본의 주권이 회복</a:t>
            </a:r>
            <a:endParaRPr lang="ko-KR" altLang="en-US" dirty="0"/>
          </a:p>
        </p:txBody>
      </p:sp>
      <p:sp>
        <p:nvSpPr>
          <p:cNvPr id="8" name="오각형 7"/>
          <p:cNvSpPr/>
          <p:nvPr/>
        </p:nvSpPr>
        <p:spPr>
          <a:xfrm>
            <a:off x="467544" y="4365104"/>
            <a:ext cx="6192688" cy="57606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연합군 최고사령부가 해체</a:t>
            </a:r>
            <a:endParaRPr lang="ko-KR" altLang="en-US" dirty="0"/>
          </a:p>
        </p:txBody>
      </p:sp>
      <p:sp>
        <p:nvSpPr>
          <p:cNvPr id="9" name="오각형 8"/>
          <p:cNvSpPr/>
          <p:nvPr/>
        </p:nvSpPr>
        <p:spPr>
          <a:xfrm>
            <a:off x="467544" y="5229200"/>
            <a:ext cx="6192688" cy="57606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1957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일 미국 극동군이 해체</a:t>
            </a:r>
          </a:p>
          <a:p>
            <a:pPr algn="ctr"/>
            <a:r>
              <a:rPr lang="ko-KR" altLang="en-US" dirty="0" smtClean="0"/>
              <a:t>다음 날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주일 미군이 창설</a:t>
            </a:r>
            <a:endParaRPr lang="ko-KR" altLang="en-US" dirty="0"/>
          </a:p>
        </p:txBody>
      </p:sp>
      <p:sp>
        <p:nvSpPr>
          <p:cNvPr id="10" name="오각형 9"/>
          <p:cNvSpPr/>
          <p:nvPr/>
        </p:nvSpPr>
        <p:spPr>
          <a:xfrm>
            <a:off x="467544" y="6021288"/>
            <a:ext cx="6192688" cy="57606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1960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일 워싱턴 </a:t>
            </a:r>
            <a:r>
              <a:rPr lang="en-US" altLang="ko-KR" dirty="0" smtClean="0"/>
              <a:t>D.C.</a:t>
            </a:r>
            <a:r>
              <a:rPr lang="ko-KR" altLang="en-US" dirty="0" smtClean="0"/>
              <a:t>에서 일본과 미국 간의 상호 협력 및 안전 보장 조약이 맺어지며 주일미군이 영구주둔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주한미군</a:t>
            </a:r>
            <a:endParaRPr lang="ko-KR" altLang="en-US"/>
          </a:p>
        </p:txBody>
      </p:sp>
      <p:pic>
        <p:nvPicPr>
          <p:cNvPr id="3" name="그림 2" descr="주한미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980728"/>
            <a:ext cx="1905000" cy="2295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8264" y="3356992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주한미군 부대마크</a:t>
            </a:r>
            <a:endParaRPr lang="en-US" altLang="ko-KR" dirty="0" smtClean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1052736"/>
            <a:ext cx="5040560" cy="13681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chemeClr val="tx1"/>
                </a:solidFill>
              </a:rPr>
              <a:t>미군은 일본이 제</a:t>
            </a:r>
            <a:r>
              <a:rPr lang="en-US" altLang="ko-KR" sz="1600" b="1" dirty="0">
                <a:solidFill>
                  <a:schemeClr val="tx1"/>
                </a:solidFill>
              </a:rPr>
              <a:t>2</a:t>
            </a:r>
            <a:r>
              <a:rPr lang="ko-KR" altLang="en-US" sz="1600" b="1" dirty="0">
                <a:solidFill>
                  <a:schemeClr val="tx1"/>
                </a:solidFill>
              </a:rPr>
              <a:t>차 세계대전에서 항복함에 따라</a:t>
            </a:r>
            <a:r>
              <a:rPr lang="en-US" altLang="ko-KR" sz="1600" b="1" dirty="0">
                <a:solidFill>
                  <a:schemeClr val="tx1"/>
                </a:solidFill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</a:rPr>
              <a:t>미군은 한반도의 중앙을 가로지르는 위도 </a:t>
            </a:r>
            <a:r>
              <a:rPr lang="en-US" altLang="ko-KR" sz="1600" b="1" dirty="0">
                <a:solidFill>
                  <a:schemeClr val="tx1"/>
                </a:solidFill>
              </a:rPr>
              <a:t>38</a:t>
            </a:r>
            <a:r>
              <a:rPr lang="ko-KR" altLang="en-US" sz="1600" b="1" dirty="0">
                <a:solidFill>
                  <a:schemeClr val="tx1"/>
                </a:solidFill>
              </a:rPr>
              <a:t>도선 이남에 주둔하고 있던 일본군의 항복을 받아내기 위해 </a:t>
            </a:r>
            <a:r>
              <a:rPr lang="en-US" altLang="ko-KR" sz="1600" b="1" dirty="0">
                <a:solidFill>
                  <a:schemeClr val="tx1"/>
                </a:solidFill>
              </a:rPr>
              <a:t>1945</a:t>
            </a:r>
            <a:r>
              <a:rPr lang="ko-KR" altLang="en-US" sz="1600" b="1" dirty="0">
                <a:solidFill>
                  <a:schemeClr val="tx1"/>
                </a:solidFill>
              </a:rPr>
              <a:t>년 </a:t>
            </a:r>
            <a:r>
              <a:rPr lang="en-US" altLang="ko-KR" sz="1600" b="1" dirty="0">
                <a:solidFill>
                  <a:schemeClr val="tx1"/>
                </a:solidFill>
              </a:rPr>
              <a:t>9</a:t>
            </a:r>
            <a:r>
              <a:rPr lang="ko-KR" altLang="en-US" sz="1600" b="1" dirty="0">
                <a:solidFill>
                  <a:schemeClr val="tx1"/>
                </a:solidFill>
              </a:rPr>
              <a:t>월 </a:t>
            </a:r>
            <a:r>
              <a:rPr lang="en-US" altLang="ko-KR" sz="1600" b="1" dirty="0">
                <a:solidFill>
                  <a:schemeClr val="tx1"/>
                </a:solidFill>
              </a:rPr>
              <a:t>8</a:t>
            </a:r>
            <a:r>
              <a:rPr lang="ko-KR" altLang="en-US" sz="1600" b="1" dirty="0">
                <a:solidFill>
                  <a:schemeClr val="tx1"/>
                </a:solidFill>
              </a:rPr>
              <a:t>일 남한 땅에 발을 내디뎠다</a:t>
            </a:r>
            <a:r>
              <a:rPr lang="en-US" altLang="ko-KR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오각형 6"/>
          <p:cNvSpPr/>
          <p:nvPr/>
        </p:nvSpPr>
        <p:spPr>
          <a:xfrm>
            <a:off x="467544" y="2708920"/>
            <a:ext cx="6192688" cy="57606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1945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처음으로 존 하지 중장이 이끄는 미국 제 </a:t>
            </a:r>
            <a:r>
              <a:rPr lang="en-US" altLang="ko-KR" dirty="0" smtClean="0"/>
              <a:t>24</a:t>
            </a:r>
            <a:r>
              <a:rPr lang="ko-KR" altLang="en-US" dirty="0" smtClean="0"/>
              <a:t>군단 소속 미군 제 </a:t>
            </a:r>
            <a:r>
              <a:rPr lang="en-US" altLang="ko-KR" dirty="0" smtClean="0"/>
              <a:t>7 </a:t>
            </a:r>
            <a:r>
              <a:rPr lang="ko-KR" altLang="en-US" dirty="0" smtClean="0"/>
              <a:t>보병사단이 인천에 도착</a:t>
            </a:r>
            <a:endParaRPr lang="ko-KR" altLang="en-US" dirty="0"/>
          </a:p>
        </p:txBody>
      </p:sp>
      <p:sp>
        <p:nvSpPr>
          <p:cNvPr id="8" name="오각형 7"/>
          <p:cNvSpPr/>
          <p:nvPr/>
        </p:nvSpPr>
        <p:spPr>
          <a:xfrm>
            <a:off x="467544" y="3501008"/>
            <a:ext cx="6192688" cy="57606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29</a:t>
            </a:r>
            <a:r>
              <a:rPr lang="ko-KR" altLang="en-US" dirty="0" smtClean="0"/>
              <a:t>일에는 미국 제 </a:t>
            </a:r>
            <a:r>
              <a:rPr lang="en-US" altLang="ko-KR" dirty="0" smtClean="0"/>
              <a:t>40</a:t>
            </a:r>
            <a:r>
              <a:rPr lang="ko-KR" altLang="en-US" dirty="0" smtClean="0"/>
              <a:t>사단이 부산에 도착</a:t>
            </a:r>
            <a:endParaRPr lang="ko-KR" altLang="en-US" dirty="0"/>
          </a:p>
        </p:txBody>
      </p:sp>
      <p:sp>
        <p:nvSpPr>
          <p:cNvPr id="9" name="오각형 8"/>
          <p:cNvSpPr/>
          <p:nvPr/>
        </p:nvSpPr>
        <p:spPr>
          <a:xfrm>
            <a:off x="467544" y="4365104"/>
            <a:ext cx="6192688" cy="57606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일에는 미국 제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사단이 목포에 도착</a:t>
            </a:r>
            <a:endParaRPr lang="ko-KR" altLang="en-US" dirty="0"/>
          </a:p>
        </p:txBody>
      </p:sp>
      <p:sp>
        <p:nvSpPr>
          <p:cNvPr id="10" name="오각형 9"/>
          <p:cNvSpPr/>
          <p:nvPr/>
        </p:nvSpPr>
        <p:spPr>
          <a:xfrm>
            <a:off x="467544" y="5229200"/>
            <a:ext cx="6192688" cy="57606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11</a:t>
            </a:r>
            <a:r>
              <a:rPr lang="ko-KR" altLang="en-US" dirty="0" smtClean="0"/>
              <a:t>월말 당시 </a:t>
            </a:r>
            <a:r>
              <a:rPr lang="en-US" altLang="ko-KR" dirty="0" smtClean="0"/>
              <a:t>38</a:t>
            </a:r>
            <a:r>
              <a:rPr lang="ko-KR" altLang="en-US" dirty="0" smtClean="0"/>
              <a:t>선 이남에 주둔한 미국 제</a:t>
            </a:r>
            <a:r>
              <a:rPr lang="en-US" altLang="ko-KR" dirty="0" smtClean="0"/>
              <a:t>24</a:t>
            </a:r>
            <a:r>
              <a:rPr lang="ko-KR" altLang="en-US" dirty="0" smtClean="0"/>
              <a:t>군단 </a:t>
            </a:r>
            <a:r>
              <a:rPr lang="ko-KR" altLang="en-US" dirty="0" err="1" smtClean="0"/>
              <a:t>병력수는</a:t>
            </a:r>
            <a:r>
              <a:rPr lang="ko-KR" altLang="en-US" dirty="0" smtClean="0"/>
              <a:t> 약 </a:t>
            </a:r>
            <a:r>
              <a:rPr lang="en-US" altLang="ko-KR" dirty="0" smtClean="0"/>
              <a:t>7</a:t>
            </a:r>
            <a:r>
              <a:rPr lang="ko-KR" altLang="en-US" dirty="0" smtClean="0"/>
              <a:t>만 명이었다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6552728" cy="1872208"/>
          </a:xfrm>
        </p:spPr>
        <p:txBody>
          <a:bodyPr>
            <a:prstTxWarp prst="textCascadeDown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ko-KR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패망 직후의 상황</a:t>
            </a:r>
            <a:endParaRPr lang="ko-KR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태평양 전쟁의 판도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5357826"/>
            <a:ext cx="8286808" cy="11430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o-KR" altLang="en-US" dirty="0" smtClean="0"/>
              <a:t>종전 직전의 판도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일본의 전선은 이미 </a:t>
            </a:r>
            <a:r>
              <a:rPr lang="ko-KR" altLang="en-US" dirty="0" err="1" smtClean="0"/>
              <a:t>산산조각난</a:t>
            </a:r>
            <a:r>
              <a:rPr lang="ko-KR" altLang="en-US" dirty="0" smtClean="0"/>
              <a:t> 지 오래였고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제해권 및 제공권의 괴멸로 인해 일본 본토와 남방 점령지는 완전히 유리되어 있었다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Picture 2" descr="C:\Users\LG\Downloads\3036517535_1_3_4gLLLFs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7625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제</a:t>
            </a:r>
            <a:r>
              <a:rPr lang="en-US" altLang="ko-KR" sz="4000" b="1" dirty="0" smtClean="0"/>
              <a:t>2</a:t>
            </a:r>
            <a:r>
              <a:rPr lang="ko-KR" altLang="en-US" sz="4000" b="1" dirty="0" err="1" smtClean="0"/>
              <a:t>차세계대전</a:t>
            </a:r>
            <a:r>
              <a:rPr lang="ko-KR" altLang="en-US" sz="4000" b="1" dirty="0" smtClean="0"/>
              <a:t> 후 국외 경제</a:t>
            </a:r>
            <a:endParaRPr lang="ko-KR" altLang="en-US" sz="4000" b="1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611560" y="1484784"/>
          <a:ext cx="70804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 smtClean="0"/>
              <a:t>제</a:t>
            </a:r>
            <a:r>
              <a:rPr lang="en-US" altLang="ko-KR" sz="4000" b="1" dirty="0" smtClean="0"/>
              <a:t>2</a:t>
            </a:r>
            <a:r>
              <a:rPr lang="ko-KR" altLang="en-US" sz="4000" b="1" dirty="0" err="1" smtClean="0"/>
              <a:t>차세계대전</a:t>
            </a:r>
            <a:r>
              <a:rPr lang="ko-KR" altLang="en-US" sz="4000" b="1" dirty="0" smtClean="0"/>
              <a:t> 후 국외 경제</a:t>
            </a:r>
            <a:endParaRPr lang="ko-KR" altLang="en-US" sz="4000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2</a:t>
            </a:r>
            <a:r>
              <a:rPr lang="ko-KR" altLang="en-US" b="1" dirty="0" err="1" smtClean="0"/>
              <a:t>차세계대전</a:t>
            </a:r>
            <a:r>
              <a:rPr lang="ko-KR" altLang="en-US" b="1" dirty="0" smtClean="0"/>
              <a:t> 결과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611560" y="2521496"/>
            <a:ext cx="8280920" cy="4149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1331640" y="1772816"/>
            <a:ext cx="2952328" cy="864096"/>
          </a:xfrm>
          <a:custGeom>
            <a:avLst/>
            <a:gdLst>
              <a:gd name="connsiteX0" fmla="*/ 0 w 2952328"/>
              <a:gd name="connsiteY0" fmla="*/ 144019 h 864096"/>
              <a:gd name="connsiteX1" fmla="*/ 42182 w 2952328"/>
              <a:gd name="connsiteY1" fmla="*/ 42182 h 864096"/>
              <a:gd name="connsiteX2" fmla="*/ 144019 w 2952328"/>
              <a:gd name="connsiteY2" fmla="*/ 0 h 864096"/>
              <a:gd name="connsiteX3" fmla="*/ 2808309 w 2952328"/>
              <a:gd name="connsiteY3" fmla="*/ 0 h 864096"/>
              <a:gd name="connsiteX4" fmla="*/ 2910146 w 2952328"/>
              <a:gd name="connsiteY4" fmla="*/ 42182 h 864096"/>
              <a:gd name="connsiteX5" fmla="*/ 2952328 w 2952328"/>
              <a:gd name="connsiteY5" fmla="*/ 144019 h 864096"/>
              <a:gd name="connsiteX6" fmla="*/ 2952328 w 2952328"/>
              <a:gd name="connsiteY6" fmla="*/ 720077 h 864096"/>
              <a:gd name="connsiteX7" fmla="*/ 2910146 w 2952328"/>
              <a:gd name="connsiteY7" fmla="*/ 821914 h 864096"/>
              <a:gd name="connsiteX8" fmla="*/ 2808309 w 2952328"/>
              <a:gd name="connsiteY8" fmla="*/ 864096 h 864096"/>
              <a:gd name="connsiteX9" fmla="*/ 144019 w 2952328"/>
              <a:gd name="connsiteY9" fmla="*/ 864096 h 864096"/>
              <a:gd name="connsiteX10" fmla="*/ 42182 w 2952328"/>
              <a:gd name="connsiteY10" fmla="*/ 821914 h 864096"/>
              <a:gd name="connsiteX11" fmla="*/ 0 w 2952328"/>
              <a:gd name="connsiteY11" fmla="*/ 720077 h 864096"/>
              <a:gd name="connsiteX12" fmla="*/ 0 w 2952328"/>
              <a:gd name="connsiteY12" fmla="*/ 144019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2328" h="864096">
                <a:moveTo>
                  <a:pt x="0" y="144019"/>
                </a:moveTo>
                <a:cubicBezTo>
                  <a:pt x="0" y="105823"/>
                  <a:pt x="15173" y="69191"/>
                  <a:pt x="42182" y="42182"/>
                </a:cubicBezTo>
                <a:cubicBezTo>
                  <a:pt x="69191" y="15173"/>
                  <a:pt x="105823" y="0"/>
                  <a:pt x="144019" y="0"/>
                </a:cubicBezTo>
                <a:lnTo>
                  <a:pt x="2808309" y="0"/>
                </a:lnTo>
                <a:cubicBezTo>
                  <a:pt x="2846505" y="0"/>
                  <a:pt x="2883137" y="15173"/>
                  <a:pt x="2910146" y="42182"/>
                </a:cubicBezTo>
                <a:cubicBezTo>
                  <a:pt x="2937155" y="69191"/>
                  <a:pt x="2952328" y="105823"/>
                  <a:pt x="2952328" y="144019"/>
                </a:cubicBezTo>
                <a:lnTo>
                  <a:pt x="2952328" y="720077"/>
                </a:lnTo>
                <a:cubicBezTo>
                  <a:pt x="2952328" y="758273"/>
                  <a:pt x="2937155" y="794905"/>
                  <a:pt x="2910146" y="821914"/>
                </a:cubicBezTo>
                <a:cubicBezTo>
                  <a:pt x="2883137" y="848923"/>
                  <a:pt x="2846505" y="864096"/>
                  <a:pt x="2808309" y="864096"/>
                </a:cubicBezTo>
                <a:lnTo>
                  <a:pt x="144019" y="864096"/>
                </a:lnTo>
                <a:cubicBezTo>
                  <a:pt x="105823" y="864096"/>
                  <a:pt x="69191" y="848923"/>
                  <a:pt x="42182" y="821914"/>
                </a:cubicBezTo>
                <a:cubicBezTo>
                  <a:pt x="15173" y="794905"/>
                  <a:pt x="0" y="758273"/>
                  <a:pt x="0" y="720077"/>
                </a:cubicBezTo>
                <a:lnTo>
                  <a:pt x="0" y="144019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4258816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원폭피해자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267744" y="2708920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제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차 세계대전 중 미국이 일본에 투하한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원자폭탄에 피해를 입은 사람들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2339752" y="3573016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변천원자폭탄 폭격으로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당시 </a:t>
            </a:r>
            <a:endParaRPr lang="en-US" altLang="ko-KR" sz="2000" dirty="0" smtClean="0"/>
          </a:p>
          <a:p>
            <a:r>
              <a:rPr lang="ko-KR" altLang="en-US" sz="2000" u="sng" dirty="0" err="1" smtClean="0">
                <a:solidFill>
                  <a:schemeClr val="accent1"/>
                </a:solidFill>
              </a:rPr>
              <a:t>히로시마</a:t>
            </a:r>
            <a:r>
              <a:rPr lang="ko-KR" altLang="en-US" sz="2000" dirty="0" err="1" smtClean="0"/>
              <a:t>시</a:t>
            </a:r>
            <a:r>
              <a:rPr lang="ko-KR" altLang="en-US" sz="2000" dirty="0" smtClean="0"/>
              <a:t> 인구 약 </a:t>
            </a:r>
            <a:r>
              <a:rPr lang="en-US" altLang="ko-KR" sz="2000" dirty="0" smtClean="0"/>
              <a:t>33</a:t>
            </a:r>
            <a:r>
              <a:rPr lang="ko-KR" altLang="en-US" sz="2000" dirty="0" smtClean="0"/>
              <a:t>만 명 中 </a:t>
            </a:r>
            <a:r>
              <a:rPr lang="en-US" altLang="ko-KR" sz="2000" dirty="0" smtClean="0"/>
              <a:t>14</a:t>
            </a:r>
            <a:r>
              <a:rPr lang="ko-KR" altLang="en-US" sz="2000" dirty="0" smtClean="0"/>
              <a:t>만 명 </a:t>
            </a:r>
            <a:endParaRPr lang="en-US" altLang="ko-KR" sz="2000" dirty="0" smtClean="0"/>
          </a:p>
          <a:p>
            <a:r>
              <a:rPr lang="ko-KR" altLang="en-US" sz="2000" dirty="0" err="1" smtClean="0">
                <a:solidFill>
                  <a:schemeClr val="accent1"/>
                </a:solidFill>
              </a:rPr>
              <a:t>나가사키</a:t>
            </a:r>
            <a:r>
              <a:rPr lang="ko-KR" altLang="en-US" sz="2000" dirty="0" err="1" smtClean="0"/>
              <a:t>시</a:t>
            </a:r>
            <a:r>
              <a:rPr lang="ko-KR" altLang="en-US" sz="2000" dirty="0" smtClean="0"/>
              <a:t> 인구 약 </a:t>
            </a:r>
            <a:r>
              <a:rPr lang="en-US" altLang="ko-KR" sz="2000" dirty="0" smtClean="0"/>
              <a:t>27</a:t>
            </a:r>
            <a:r>
              <a:rPr lang="ko-KR" altLang="en-US" sz="2000" dirty="0" smtClean="0"/>
              <a:t>만 명 中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만 명 </a:t>
            </a:r>
            <a:endParaRPr lang="en-US" altLang="ko-KR" sz="2000" dirty="0" smtClean="0"/>
          </a:p>
          <a:p>
            <a:r>
              <a:rPr lang="ko-KR" altLang="en-US" sz="2000" dirty="0" smtClean="0"/>
              <a:t>사망 추정</a:t>
            </a:r>
            <a:endParaRPr lang="ko-KR" altLang="en-US" sz="2000" dirty="0"/>
          </a:p>
        </p:txBody>
      </p:sp>
      <p:sp>
        <p:nvSpPr>
          <p:cNvPr id="14" name="직사각형 13"/>
          <p:cNvSpPr/>
          <p:nvPr/>
        </p:nvSpPr>
        <p:spPr>
          <a:xfrm>
            <a:off x="2339752" y="5085184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2010</a:t>
            </a:r>
            <a:r>
              <a:rPr lang="ko-KR" altLang="en-US" sz="2000" dirty="0" smtClean="0"/>
              <a:t>년 히로시마 </a:t>
            </a:r>
            <a:r>
              <a:rPr lang="en-US" altLang="ko-KR" sz="2000" dirty="0" smtClean="0"/>
              <a:t>23</a:t>
            </a:r>
            <a:r>
              <a:rPr lang="ko-KR" altLang="en-US" sz="2000" dirty="0" err="1" smtClean="0"/>
              <a:t>만명이</a:t>
            </a:r>
            <a:r>
              <a:rPr lang="ko-KR" altLang="en-US" sz="2000" dirty="0" smtClean="0"/>
              <a:t> 생존했으며</a:t>
            </a:r>
            <a:r>
              <a:rPr lang="en-US" altLang="ko-KR" sz="2000" dirty="0" smtClean="0"/>
              <a:t>, </a:t>
            </a:r>
          </a:p>
          <a:p>
            <a:r>
              <a:rPr lang="en-US" altLang="ko-KR" sz="2000" dirty="0" smtClean="0"/>
              <a:t>2007</a:t>
            </a:r>
            <a:r>
              <a:rPr lang="ko-KR" altLang="en-US" sz="2000" dirty="0" smtClean="0"/>
              <a:t>년 약 </a:t>
            </a:r>
            <a:r>
              <a:rPr lang="en-US" altLang="ko-KR" sz="2000" dirty="0" smtClean="0"/>
              <a:t>2,200</a:t>
            </a:r>
            <a:r>
              <a:rPr lang="ko-KR" altLang="en-US" sz="2000" dirty="0" smtClean="0"/>
              <a:t>명의 사람들이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방사능 후유증을 앓고 있음</a:t>
            </a:r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/>
        </p:nvGraphicFramePr>
        <p:xfrm>
          <a:off x="1331640" y="1772816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한국인 원폭피해자</a:t>
            </a:r>
            <a:endParaRPr lang="ko-KR" altLang="en-US" dirty="0"/>
          </a:p>
        </p:txBody>
      </p:sp>
      <p:grpSp>
        <p:nvGrpSpPr>
          <p:cNvPr id="3" name="그룹 10"/>
          <p:cNvGrpSpPr/>
          <p:nvPr/>
        </p:nvGrpSpPr>
        <p:grpSpPr>
          <a:xfrm>
            <a:off x="323528" y="2132856"/>
            <a:ext cx="5220072" cy="3886691"/>
            <a:chOff x="3923928" y="2132856"/>
            <a:chExt cx="5220072" cy="3886691"/>
          </a:xfrm>
        </p:grpSpPr>
        <p:sp>
          <p:nvSpPr>
            <p:cNvPr id="4" name="직사각형 3"/>
            <p:cNvSpPr/>
            <p:nvPr/>
          </p:nvSpPr>
          <p:spPr>
            <a:xfrm>
              <a:off x="3923928" y="213285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 smtClean="0"/>
                <a:t>한국인의 인적 피해는 </a:t>
              </a:r>
              <a:r>
                <a:rPr lang="en-US" altLang="ko-KR" dirty="0" smtClean="0"/>
                <a:t>10%</a:t>
              </a:r>
              <a:r>
                <a:rPr lang="ko-KR" altLang="en-US" dirty="0" smtClean="0"/>
                <a:t>이상으로 추정</a:t>
              </a:r>
              <a:endParaRPr lang="ko-KR" altLang="en-US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995936" y="2708920"/>
              <a:ext cx="432201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/>
                <a:t>히로시마 한국인 수</a:t>
              </a:r>
              <a:r>
                <a:rPr lang="en-US" altLang="ko-KR" dirty="0" smtClean="0"/>
                <a:t>-8</a:t>
              </a:r>
              <a:r>
                <a:rPr lang="ko-KR" altLang="en-US" dirty="0" smtClean="0"/>
                <a:t>만 </a:t>
              </a:r>
              <a:r>
                <a:rPr lang="en-US" altLang="ko-KR" dirty="0" smtClean="0"/>
                <a:t>1,862</a:t>
              </a:r>
              <a:r>
                <a:rPr lang="ko-KR" altLang="en-US" dirty="0" smtClean="0"/>
                <a:t>명</a:t>
              </a:r>
              <a:endParaRPr lang="en-US" altLang="ko-KR" dirty="0" smtClean="0"/>
            </a:p>
            <a:p>
              <a:r>
                <a:rPr lang="ko-KR" altLang="en-US" dirty="0" smtClean="0"/>
                <a:t>약 히로시마에서 총 피폭자 </a:t>
              </a:r>
              <a:r>
                <a:rPr lang="en-US" altLang="ko-KR" dirty="0" smtClean="0"/>
                <a:t>7</a:t>
              </a:r>
              <a:r>
                <a:rPr lang="ko-KR" altLang="en-US" dirty="0" smtClean="0"/>
                <a:t>만 명 中</a:t>
              </a:r>
              <a:endParaRPr lang="en-US" altLang="ko-KR" dirty="0" smtClean="0"/>
            </a:p>
            <a:p>
              <a:r>
                <a:rPr lang="ko-KR" altLang="en-US" dirty="0" smtClean="0"/>
                <a:t>사망자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만 </a:t>
              </a:r>
              <a:r>
                <a:rPr lang="en-US" altLang="ko-KR" dirty="0" smtClean="0"/>
                <a:t>5,000</a:t>
              </a:r>
              <a:r>
                <a:rPr lang="ko-KR" altLang="en-US" dirty="0" smtClean="0"/>
                <a:t>명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생존자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만 </a:t>
              </a:r>
              <a:r>
                <a:rPr lang="en-US" altLang="ko-KR" dirty="0" smtClean="0"/>
                <a:t>5,000</a:t>
              </a:r>
              <a:r>
                <a:rPr lang="ko-KR" altLang="en-US" dirty="0" smtClean="0"/>
                <a:t>명</a:t>
              </a:r>
            </a:p>
            <a:p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067944" y="3933056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 err="1" smtClean="0"/>
                <a:t>나가사키</a:t>
              </a:r>
              <a:endParaRPr lang="en-US" altLang="ko-KR" dirty="0" smtClean="0"/>
            </a:p>
            <a:p>
              <a:r>
                <a:rPr lang="ko-KR" altLang="en-US" dirty="0" smtClean="0"/>
                <a:t>총 피폭자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만 명 中 사망자 </a:t>
              </a:r>
              <a:r>
                <a:rPr lang="en-US" altLang="ko-KR" dirty="0" smtClean="0"/>
                <a:t>1</a:t>
              </a:r>
              <a:r>
                <a:rPr lang="ko-KR" altLang="en-US" dirty="0" smtClean="0"/>
                <a:t>만 </a:t>
              </a:r>
              <a:r>
                <a:rPr lang="en-US" altLang="ko-KR" dirty="0" smtClean="0"/>
                <a:t>5,000</a:t>
              </a:r>
              <a:r>
                <a:rPr lang="ko-KR" altLang="en-US" dirty="0" smtClean="0"/>
                <a:t>명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생존자 </a:t>
              </a:r>
              <a:r>
                <a:rPr lang="en-US" altLang="ko-KR" dirty="0" smtClean="0"/>
                <a:t>1</a:t>
              </a:r>
              <a:r>
                <a:rPr lang="ko-KR" altLang="en-US" dirty="0" smtClean="0"/>
                <a:t>만 </a:t>
              </a:r>
              <a:r>
                <a:rPr lang="en-US" altLang="ko-KR" dirty="0" smtClean="0"/>
                <a:t>5,000</a:t>
              </a:r>
              <a:r>
                <a:rPr lang="ko-KR" altLang="en-US" dirty="0" smtClean="0"/>
                <a:t>명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572000" y="537321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 smtClean="0"/>
                <a:t>한국인이 두 도시에서 약 </a:t>
              </a:r>
              <a:r>
                <a:rPr lang="en-US" altLang="ko-KR" dirty="0" smtClean="0"/>
                <a:t>10</a:t>
              </a:r>
              <a:r>
                <a:rPr lang="ko-KR" altLang="en-US" dirty="0" smtClean="0"/>
                <a:t>만 명이 피폭되어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그 중 </a:t>
              </a:r>
              <a:r>
                <a:rPr lang="en-US" altLang="ko-KR" dirty="0" smtClean="0"/>
                <a:t>5</a:t>
              </a:r>
              <a:r>
                <a:rPr lang="ko-KR" altLang="en-US" dirty="0" smtClean="0"/>
                <a:t>만 명은 사망</a:t>
              </a:r>
              <a:r>
                <a:rPr lang="en-US" altLang="ko-KR" dirty="0" smtClean="0"/>
                <a:t>, 5</a:t>
              </a:r>
              <a:r>
                <a:rPr lang="ko-KR" altLang="en-US" dirty="0" smtClean="0"/>
                <a:t>만 명은 생존</a:t>
              </a:r>
              <a:endParaRPr lang="ko-KR" altLang="en-US" dirty="0"/>
            </a:p>
          </p:txBody>
        </p:sp>
        <p:cxnSp>
          <p:nvCxnSpPr>
            <p:cNvPr id="9" name="Shape 8"/>
            <p:cNvCxnSpPr>
              <a:endCxn id="7" idx="1"/>
            </p:cNvCxnSpPr>
            <p:nvPr/>
          </p:nvCxnSpPr>
          <p:spPr>
            <a:xfrm rot="16200000" flipH="1">
              <a:off x="4050377" y="5174759"/>
              <a:ext cx="611198" cy="43204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그림 9" descr="한국인 원전피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060848"/>
            <a:ext cx="2952328" cy="39346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755576" y="692696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4032448" cy="11430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한국원폭피해자협회</a:t>
            </a:r>
            <a:endParaRPr lang="ko-KR" altLang="en-US" sz="3200" dirty="0"/>
          </a:p>
        </p:txBody>
      </p:sp>
      <p:sp>
        <p:nvSpPr>
          <p:cNvPr id="5" name="직사각형 4"/>
          <p:cNvSpPr/>
          <p:nvPr/>
        </p:nvSpPr>
        <p:spPr>
          <a:xfrm>
            <a:off x="1115616" y="220486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① </a:t>
            </a:r>
            <a:r>
              <a:rPr lang="ko-KR" altLang="en-US" sz="2400" dirty="0" err="1" smtClean="0"/>
              <a:t>원폭병의</a:t>
            </a:r>
            <a:r>
              <a:rPr lang="ko-KR" altLang="en-US" sz="2400" dirty="0" smtClean="0"/>
              <a:t> 도일 치료 재개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② </a:t>
            </a:r>
            <a:r>
              <a:rPr lang="ko-KR" altLang="en-US" sz="2400" dirty="0" smtClean="0"/>
              <a:t>한국피폭자의 실태조사 실시</a:t>
            </a:r>
            <a:endParaRPr lang="en-US" altLang="ko-KR" sz="2400" dirty="0" smtClean="0"/>
          </a:p>
          <a:p>
            <a:r>
              <a:rPr lang="en-US" altLang="ko-KR" sz="2400" dirty="0" smtClean="0"/>
              <a:t> </a:t>
            </a:r>
          </a:p>
          <a:p>
            <a:r>
              <a:rPr lang="en-US" altLang="ko-KR" sz="2400" dirty="0" smtClean="0"/>
              <a:t>③ </a:t>
            </a:r>
            <a:r>
              <a:rPr lang="ko-KR" altLang="en-US" sz="2400" dirty="0" smtClean="0"/>
              <a:t>한국피폭자를 위한 원폭종합병원의 한국 내 건립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④ </a:t>
            </a:r>
            <a:r>
              <a:rPr lang="ko-KR" altLang="en-US" sz="2400" dirty="0" smtClean="0"/>
              <a:t>지역별 한국피폭자 복지센터 건립과 재정지원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⑤ </a:t>
            </a:r>
            <a:r>
              <a:rPr lang="ko-KR" altLang="en-US" sz="2400" dirty="0" smtClean="0"/>
              <a:t>피폭자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세 및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세를 위한 진료대책 </a:t>
            </a:r>
            <a:endParaRPr lang="ko-KR" altLang="en-US" sz="24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831632" y="620688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ko-KR" altLang="en-US" sz="3200" dirty="0" smtClean="0"/>
              <a:t>일본 정부</a:t>
            </a:r>
            <a:endParaRPr lang="ko-KR" altLang="en-US" sz="3200" dirty="0"/>
          </a:p>
        </p:txBody>
      </p:sp>
      <p:cxnSp>
        <p:nvCxnSpPr>
          <p:cNvPr id="8" name="직선 화살표 연결선 7"/>
          <p:cNvCxnSpPr>
            <a:stCxn id="2" idx="3"/>
            <a:endCxn id="6" idx="1"/>
          </p:cNvCxnSpPr>
          <p:nvPr/>
        </p:nvCxnSpPr>
        <p:spPr>
          <a:xfrm>
            <a:off x="4283968" y="1192188"/>
            <a:ext cx="1547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7647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요구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724128" y="155679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“재한 피폭자 배상에 대해서는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일한조약에서 체결을 끝냈다”</a:t>
            </a:r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1331640" y="1196752"/>
          <a:ext cx="66967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패전 후 일본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3488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일본</a:t>
            </a:r>
            <a:r>
              <a:rPr lang="ko-KR" altLang="en-US" dirty="0" smtClean="0"/>
              <a:t>이 </a:t>
            </a:r>
            <a:r>
              <a:rPr lang="ko-KR" altLang="en-US" u="sng" dirty="0" smtClean="0"/>
              <a:t>점령</a:t>
            </a:r>
            <a:r>
              <a:rPr lang="ko-KR" altLang="en-US" dirty="0" smtClean="0"/>
              <a:t>했던 </a:t>
            </a:r>
            <a:r>
              <a:rPr lang="ko-KR" altLang="en-US" b="1" dirty="0" smtClean="0"/>
              <a:t>만주</a:t>
            </a:r>
            <a:r>
              <a:rPr lang="ko-KR" altLang="en-US" dirty="0" smtClean="0"/>
              <a:t>를 합병</a:t>
            </a:r>
            <a:endParaRPr lang="en-US" altLang="ko-KR" dirty="0" smtClean="0"/>
          </a:p>
          <a:p>
            <a:r>
              <a:rPr lang="ko-KR" altLang="en-US" b="1" dirty="0" smtClean="0"/>
              <a:t>대한민국</a:t>
            </a:r>
            <a:r>
              <a:rPr lang="en-US" altLang="ko-KR" dirty="0" smtClean="0"/>
              <a:t>-</a:t>
            </a:r>
            <a:r>
              <a:rPr lang="ko-KR" altLang="en-US" dirty="0" smtClean="0"/>
              <a:t>독립시킴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83568" y="1628800"/>
            <a:ext cx="1008112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전후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11560" y="2276872"/>
            <a:ext cx="122413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연합군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123728" y="342900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프랭클린</a:t>
            </a:r>
            <a:r>
              <a:rPr lang="ko-KR" altLang="en-US" dirty="0" smtClean="0"/>
              <a:t> </a:t>
            </a:r>
            <a:r>
              <a:rPr lang="en-US" altLang="ko-KR" dirty="0" smtClean="0"/>
              <a:t>D. </a:t>
            </a:r>
            <a:r>
              <a:rPr lang="ko-KR" altLang="en-US" dirty="0" smtClean="0"/>
              <a:t>루스벨트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소련과 대 </a:t>
            </a:r>
            <a:r>
              <a:rPr lang="ko-KR" altLang="en-US" dirty="0" err="1" smtClean="0"/>
              <a:t>일본전</a:t>
            </a:r>
            <a:r>
              <a:rPr lang="ko-KR" altLang="en-US" dirty="0" smtClean="0"/>
              <a:t> 참전을 대가로 </a:t>
            </a:r>
            <a:endParaRPr lang="en-US" altLang="ko-KR" dirty="0" smtClean="0"/>
          </a:p>
          <a:p>
            <a:r>
              <a:rPr lang="ko-KR" altLang="en-US" dirty="0" smtClean="0"/>
              <a:t>일본의 </a:t>
            </a:r>
            <a:r>
              <a:rPr lang="ko-KR" altLang="en-US" b="1" dirty="0" smtClean="0"/>
              <a:t>쿠릴 열도</a:t>
            </a:r>
            <a:r>
              <a:rPr lang="ko-KR" altLang="en-US" dirty="0" smtClean="0"/>
              <a:t>와 </a:t>
            </a:r>
            <a:endParaRPr lang="en-US" altLang="ko-KR" dirty="0" smtClean="0"/>
          </a:p>
          <a:p>
            <a:r>
              <a:rPr lang="ko-KR" altLang="en-US" b="1" dirty="0" smtClean="0"/>
              <a:t>사할린 섬 남부 할양</a:t>
            </a:r>
            <a:r>
              <a:rPr lang="ko-KR" altLang="en-US" dirty="0" smtClean="0"/>
              <a:t>을 </a:t>
            </a:r>
            <a:r>
              <a:rPr lang="ko-KR" altLang="en-US" dirty="0" err="1" smtClean="0"/>
              <a:t>약속받음</a:t>
            </a:r>
            <a:endParaRPr lang="ko-KR" altLang="en-US" dirty="0" smtClean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11560" y="3429000"/>
            <a:ext cx="122413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얄타회담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1560" y="5229200"/>
            <a:ext cx="122413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소련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123728" y="5229200"/>
            <a:ext cx="4232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8</a:t>
            </a:r>
            <a:r>
              <a:rPr lang="ko-KR" altLang="en-US" dirty="0" smtClean="0"/>
              <a:t>월 폭풍 작전</a:t>
            </a:r>
            <a:r>
              <a:rPr lang="en-US" altLang="ko-KR" dirty="0" smtClean="0"/>
              <a:t>- </a:t>
            </a:r>
            <a:r>
              <a:rPr lang="ko-KR" altLang="en-US" dirty="0" smtClean="0"/>
              <a:t>만주와 한반도 북부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쿠릴 열도 상륙 작전</a:t>
            </a:r>
            <a:r>
              <a:rPr lang="en-US" altLang="ko-KR" dirty="0" smtClean="0"/>
              <a:t>- </a:t>
            </a:r>
            <a:r>
              <a:rPr lang="ko-KR" altLang="en-US" dirty="0" smtClean="0"/>
              <a:t>쿠릴 열도를 장악</a:t>
            </a:r>
            <a:endParaRPr lang="ko-KR" altLang="en-US" dirty="0"/>
          </a:p>
        </p:txBody>
      </p:sp>
      <p:pic>
        <p:nvPicPr>
          <p:cNvPr id="18" name="그림 17" descr="얄타회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636912"/>
            <a:ext cx="3100345" cy="2232248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868144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 smtClean="0"/>
              <a:t>얄타회담</a:t>
            </a:r>
            <a:endParaRPr lang="en-US" altLang="ko-KR" b="1" dirty="0" smtClean="0"/>
          </a:p>
          <a:p>
            <a:r>
              <a:rPr lang="ko-KR" altLang="en-US" dirty="0" smtClean="0"/>
              <a:t>우크라이나 얄타의 </a:t>
            </a:r>
            <a:endParaRPr lang="en-US" altLang="ko-KR" dirty="0" smtClean="0"/>
          </a:p>
          <a:p>
            <a:r>
              <a:rPr lang="ko-KR" altLang="en-US" dirty="0" err="1" smtClean="0"/>
              <a:t>리바디아궁전에서</a:t>
            </a:r>
            <a:r>
              <a:rPr lang="ko-KR" altLang="en-US" dirty="0" smtClean="0"/>
              <a:t> 열린 회담</a:t>
            </a:r>
            <a:r>
              <a:rPr lang="en-US" altLang="ko-KR" dirty="0" smtClean="0"/>
              <a:t>. </a:t>
            </a:r>
          </a:p>
        </p:txBody>
      </p:sp>
      <p:cxnSp>
        <p:nvCxnSpPr>
          <p:cNvPr id="23" name="꺾인 연결선 22"/>
          <p:cNvCxnSpPr>
            <a:stCxn id="14" idx="2"/>
            <a:endCxn id="15" idx="0"/>
          </p:cNvCxnSpPr>
          <p:nvPr/>
        </p:nvCxnSpPr>
        <p:spPr>
          <a:xfrm rot="5400000">
            <a:off x="683568" y="4689140"/>
            <a:ext cx="108012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59632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응답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태평양 전쟁의 시작을 알린 진주만 공습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42910" y="5286388"/>
            <a:ext cx="7929618" cy="11430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dirty="0" smtClean="0"/>
              <a:t>1941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항공모함 중심의 일본 해군 연합함대가 미국 태평양 함대의 기지 진주만에 공습을 가한 사건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태평양 전쟁의 시작이었다</a:t>
            </a:r>
            <a:r>
              <a:rPr lang="en-US" altLang="ko-KR" dirty="0" smtClean="0"/>
              <a:t>. </a:t>
            </a:r>
          </a:p>
        </p:txBody>
      </p:sp>
      <p:pic>
        <p:nvPicPr>
          <p:cNvPr id="2050" name="Picture 2" descr="C:\Users\LG\Downloads\진주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433914" cy="341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83768" y="1268760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미국에게 점령됨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971600" y="1052736"/>
            <a:ext cx="122413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오키나와</a:t>
            </a:r>
            <a:endParaRPr lang="ko-KR" altLang="en-US" dirty="0"/>
          </a:p>
        </p:txBody>
      </p:sp>
      <p:pic>
        <p:nvPicPr>
          <p:cNvPr id="11" name="그림 10" descr="오키나와.bmp"/>
          <p:cNvPicPr>
            <a:picLocks noChangeAspect="1"/>
          </p:cNvPicPr>
          <p:nvPr/>
        </p:nvPicPr>
        <p:blipFill>
          <a:blip r:embed="rId2" cstate="print"/>
          <a:srcRect l="4044" t="2450" r="5953" b="27714"/>
          <a:stretch>
            <a:fillRect/>
          </a:stretch>
        </p:blipFill>
        <p:spPr>
          <a:xfrm>
            <a:off x="5292080" y="764704"/>
            <a:ext cx="3078940" cy="2376264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971600" y="2060848"/>
            <a:ext cx="100811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미국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2123728" y="2132856"/>
            <a:ext cx="3244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쿠릴 열도의 영유권</a:t>
            </a:r>
          </a:p>
          <a:p>
            <a:r>
              <a:rPr lang="en-US" altLang="ko-KR" dirty="0" smtClean="0"/>
              <a:t>1972</a:t>
            </a:r>
            <a:r>
              <a:rPr lang="ko-KR" altLang="en-US" dirty="0" smtClean="0"/>
              <a:t>년 일본에게 다시 반환함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971600" y="3140968"/>
            <a:ext cx="1008112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연합군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267744" y="3356992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일본에게 배상금을 청구</a:t>
            </a:r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971600" y="4149080"/>
            <a:ext cx="1008112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 본토</a:t>
            </a:r>
            <a:endParaRPr lang="ko-KR" altLang="en-US" dirty="0"/>
          </a:p>
        </p:txBody>
      </p:sp>
      <p:graphicFrame>
        <p:nvGraphicFramePr>
          <p:cNvPr id="26" name="다이어그램 25"/>
          <p:cNvGraphicFramePr/>
          <p:nvPr/>
        </p:nvGraphicFramePr>
        <p:xfrm>
          <a:off x="2195736" y="4149080"/>
          <a:ext cx="6576392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3744416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일본천황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텐노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4644008" y="1196752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일본 역대 군주의 칭호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75656" y="2348880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과거</a:t>
            </a:r>
            <a:r>
              <a:rPr lang="en-US" altLang="ko-KR" dirty="0" smtClean="0"/>
              <a:t>-</a:t>
            </a:r>
            <a:r>
              <a:rPr lang="ko-KR" altLang="en-US" dirty="0" smtClean="0"/>
              <a:t>최고권력자 겸 신적인 존재</a:t>
            </a:r>
            <a:endParaRPr lang="en-US" altLang="ko-KR" dirty="0" smtClean="0"/>
          </a:p>
          <a:p>
            <a:r>
              <a:rPr lang="ko-KR" altLang="en-US" dirty="0" smtClean="0"/>
              <a:t>정치대권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군사대권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제사대권 모두 가졌음</a:t>
            </a:r>
            <a:endParaRPr lang="en-US" altLang="ko-KR" dirty="0" smtClean="0"/>
          </a:p>
          <a:p>
            <a:r>
              <a:rPr lang="ko-KR" altLang="en-US" dirty="0" smtClean="0"/>
              <a:t>신성 불가침의 살아 있는 신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75656" y="3923764"/>
            <a:ext cx="500810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But</a:t>
            </a:r>
            <a:r>
              <a:rPr lang="en-US" altLang="ko-KR" dirty="0" smtClean="0"/>
              <a:t> 2</a:t>
            </a:r>
            <a:r>
              <a:rPr lang="ko-KR" altLang="en-US" dirty="0" smtClean="0"/>
              <a:t>차 세계대전에서 패한 후 </a:t>
            </a:r>
            <a:r>
              <a:rPr lang="en-US" altLang="ko-KR" sz="2800" dirty="0" smtClean="0">
                <a:solidFill>
                  <a:schemeClr val="tx2"/>
                </a:solidFill>
              </a:rPr>
              <a:t>'</a:t>
            </a:r>
            <a:r>
              <a:rPr lang="ko-KR" altLang="en-US" sz="2800" b="1" dirty="0" smtClean="0">
                <a:solidFill>
                  <a:schemeClr val="tx2"/>
                </a:solidFill>
              </a:rPr>
              <a:t>인간선언</a:t>
            </a:r>
            <a:r>
              <a:rPr lang="en-US" altLang="ko-KR" sz="2800" dirty="0" smtClean="0">
                <a:solidFill>
                  <a:schemeClr val="tx2"/>
                </a:solidFill>
              </a:rPr>
              <a:t>'</a:t>
            </a:r>
            <a:endParaRPr lang="ko-KR" altLang="en-US" sz="2800" dirty="0" smtClean="0">
              <a:solidFill>
                <a:schemeClr val="tx2"/>
              </a:solidFill>
            </a:endParaRPr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788024" y="4509120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</a:rPr>
              <a:t>스스로 신이 아니라고 주장</a:t>
            </a: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88024" y="3501008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1946.1.1</a:t>
            </a:r>
            <a:endParaRPr lang="en-US" altLang="ko-KR" dirty="0">
              <a:solidFill>
                <a:schemeClr val="tx2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47664" y="5301208"/>
            <a:ext cx="64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이유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699792" y="5445224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미국</a:t>
            </a:r>
            <a:endParaRPr lang="ko-KR" altLang="en-US" sz="2400" dirty="0"/>
          </a:p>
        </p:txBody>
      </p:sp>
      <p:sp>
        <p:nvSpPr>
          <p:cNvPr id="12" name="직사각형 11"/>
          <p:cNvSpPr/>
          <p:nvPr/>
        </p:nvSpPr>
        <p:spPr>
          <a:xfrm>
            <a:off x="6588224" y="5445224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일본</a:t>
            </a:r>
            <a:endParaRPr lang="ko-KR" altLang="en-US" sz="2400" dirty="0"/>
          </a:p>
        </p:txBody>
      </p:sp>
      <p:sp>
        <p:nvSpPr>
          <p:cNvPr id="13" name="직사각형 12"/>
          <p:cNvSpPr/>
          <p:nvPr/>
        </p:nvSpPr>
        <p:spPr>
          <a:xfrm>
            <a:off x="1475656" y="587727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천황을 신격화하면서 </a:t>
            </a:r>
            <a:endParaRPr lang="en-US" altLang="ko-KR" dirty="0" smtClean="0"/>
          </a:p>
          <a:p>
            <a:r>
              <a:rPr lang="ko-KR" altLang="en-US" dirty="0" smtClean="0"/>
              <a:t>강하게 결속되었다고 판단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3707904" y="5085184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천황의 </a:t>
            </a:r>
            <a:r>
              <a:rPr lang="en-US" altLang="ko-KR" dirty="0" smtClean="0"/>
              <a:t>'</a:t>
            </a:r>
            <a:r>
              <a:rPr lang="ko-KR" altLang="en-US" dirty="0" smtClean="0"/>
              <a:t>인간선언</a:t>
            </a:r>
            <a:r>
              <a:rPr lang="en-US" altLang="ko-KR" dirty="0" smtClean="0"/>
              <a:t>'</a:t>
            </a:r>
            <a:r>
              <a:rPr lang="ko-KR" altLang="en-US" dirty="0" smtClean="0"/>
              <a:t>을 요구</a:t>
            </a:r>
            <a:endParaRPr lang="ko-KR" altLang="en-US" dirty="0"/>
          </a:p>
        </p:txBody>
      </p:sp>
      <p:cxnSp>
        <p:nvCxnSpPr>
          <p:cNvPr id="16" name="직선 화살표 연결선 15"/>
          <p:cNvCxnSpPr>
            <a:stCxn id="10" idx="3"/>
            <a:endCxn id="12" idx="1"/>
          </p:cNvCxnSpPr>
          <p:nvPr/>
        </p:nvCxnSpPr>
        <p:spPr>
          <a:xfrm>
            <a:off x="3635896" y="5676057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패전 후 일본의 천황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15616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 smtClean="0"/>
              <a:t>천황</a:t>
            </a:r>
            <a:r>
              <a:rPr lang="en-US" altLang="ko-KR" dirty="0" smtClean="0"/>
              <a:t>-</a:t>
            </a:r>
            <a:r>
              <a:rPr lang="ko-KR" altLang="en-US" dirty="0" smtClean="0"/>
              <a:t>일본이란 나라의 상징</a:t>
            </a:r>
            <a:r>
              <a:rPr lang="en-US" altLang="ko-KR" dirty="0" smtClean="0"/>
              <a:t>, </a:t>
            </a:r>
          </a:p>
          <a:p>
            <a:r>
              <a:rPr lang="en-US" altLang="ko-KR" dirty="0" smtClean="0"/>
              <a:t>       </a:t>
            </a:r>
            <a:r>
              <a:rPr lang="ko-KR" altLang="en-US" dirty="0" smtClean="0"/>
              <a:t>일본인의 통합 상징으로 되돌려짐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87624" y="2636912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천황의 지위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2627784" y="26369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“</a:t>
            </a:r>
            <a:r>
              <a:rPr lang="ko-KR" altLang="en-US" dirty="0" err="1" smtClean="0"/>
              <a:t>일본국의</a:t>
            </a:r>
            <a:r>
              <a:rPr lang="ko-KR" altLang="en-US" dirty="0" smtClean="0"/>
              <a:t> 상징이자 </a:t>
            </a:r>
            <a:endParaRPr lang="en-US" altLang="ko-KR" dirty="0" smtClean="0"/>
          </a:p>
          <a:p>
            <a:r>
              <a:rPr lang="ko-KR" altLang="en-US" dirty="0" smtClean="0"/>
              <a:t>일본 국민통합의 상징이며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그 지위는 주권을 갖는 일본 국민의 </a:t>
            </a:r>
            <a:endParaRPr lang="en-US" altLang="ko-KR" dirty="0" smtClean="0"/>
          </a:p>
          <a:p>
            <a:r>
              <a:rPr lang="ko-KR" altLang="en-US" dirty="0" err="1" smtClean="0"/>
              <a:t>총의에</a:t>
            </a:r>
            <a:r>
              <a:rPr lang="ko-KR" altLang="en-US" dirty="0" smtClean="0"/>
              <a:t> 입각한다”고 못박고 있음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835696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헌법개정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법률</a:t>
            </a:r>
            <a:r>
              <a:rPr lang="en-US" altLang="ko-KR" dirty="0" smtClean="0"/>
              <a:t>·</a:t>
            </a:r>
            <a:r>
              <a:rPr lang="ko-KR" altLang="en-US" dirty="0" smtClean="0"/>
              <a:t>조약 등 공포 </a:t>
            </a:r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국회소집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중의원 해산 </a:t>
            </a:r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국무대신 임면 </a:t>
            </a:r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외국대사 신임장 접수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619672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아래와 같은 국사를 </a:t>
            </a:r>
            <a:r>
              <a:rPr lang="en-US" altLang="ko-KR" u="sng" dirty="0" smtClean="0"/>
              <a:t>`</a:t>
            </a:r>
            <a:r>
              <a:rPr lang="ko-KR" altLang="en-US" b="1" u="sng" dirty="0" smtClean="0"/>
              <a:t>내각의 조언과 승인</a:t>
            </a:r>
            <a:r>
              <a:rPr lang="en-US" altLang="ko-KR" u="sng" dirty="0" smtClean="0"/>
              <a:t>'</a:t>
            </a:r>
            <a:r>
              <a:rPr lang="ko-KR" altLang="en-US" dirty="0" smtClean="0"/>
              <a:t>을 통해서만 행사 가능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691680" y="609329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밖의 국정에 대해서는 일체 권한을 갖지 못함</a:t>
            </a:r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86808" cy="1214446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일본부흥의 원인과 과정</a:t>
            </a:r>
            <a:endParaRPr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://postfiles15.naver.net/20130808_110/1205bin_13759412140615Bh1p_JPEG/295619861.jpg?type=w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0E5"/>
              </a:clrFrom>
              <a:clrTo>
                <a:srgbClr val="EEF0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38"/>
            <a:ext cx="2214578" cy="3500462"/>
          </a:xfrm>
          <a:prstGeom prst="rect">
            <a:avLst/>
          </a:prstGeom>
          <a:noFill/>
        </p:spPr>
      </p:pic>
      <p:sp>
        <p:nvSpPr>
          <p:cNvPr id="7" name="구름 모양 설명선 6"/>
          <p:cNvSpPr/>
          <p:nvPr/>
        </p:nvSpPr>
        <p:spPr>
          <a:xfrm>
            <a:off x="3214678" y="4714884"/>
            <a:ext cx="2714644" cy="1643074"/>
          </a:xfrm>
          <a:prstGeom prst="cloudCallout">
            <a:avLst>
              <a:gd name="adj1" fmla="val -101875"/>
              <a:gd name="adj2" fmla="val -60426"/>
            </a:avLst>
          </a:prstGeom>
          <a:gradFill>
            <a:gsLst>
              <a:gs pos="0">
                <a:schemeClr val="bg1"/>
              </a:gs>
              <a:gs pos="50000">
                <a:srgbClr val="FF0000"/>
              </a:gs>
              <a:gs pos="99000">
                <a:schemeClr val="bg1"/>
              </a:gs>
            </a:gsLst>
            <a:lin ang="60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발표자 </a:t>
            </a:r>
            <a:r>
              <a:rPr lang="en-US" altLang="ko-K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 </a:t>
            </a:r>
            <a:r>
              <a:rPr lang="ko-KR" alt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박다빈</a:t>
            </a:r>
            <a:endParaRPr lang="ko-KR" alt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9286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제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차 세계대전의 주역이었던 일본은 미국의 히로시마 원자폭탄 이후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패전의 잿더미 속에서 아무 희망도 찾지 못한 채 미국의 원조를 받으면서 하루하루를 살아가고 있었다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.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endParaRPr lang="ko-KR" altLang="en-US" sz="1500" dirty="0"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2"/>
          <p:cNvSpPr txBox="1">
            <a:spLocks/>
          </p:cNvSpPr>
          <p:nvPr/>
        </p:nvSpPr>
        <p:spPr>
          <a:xfrm>
            <a:off x="500034" y="2500306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그러던 일본이 고도로 경제성장해 나갈 수 있었던 것은 제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차 세계 대전 이후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한국                           전쟁을 계기로 해서 경제규모가 비약적으로 성장할 수 있었다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500034" y="3429000"/>
            <a:ext cx="8358246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일본경제가 비약적으로 성장을 이룬 시기는 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1955</a:t>
            </a: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년부터 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1973</a:t>
            </a: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년까지의 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18</a:t>
            </a: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년간이다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여기서 잠깐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일본 경제의 진행과정을 간단하게 제시하자면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①1945 ~ 1955 </a:t>
            </a: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전후 부흥기 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점령군 지원 하 생산회복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한국 전쟁 수혜</a:t>
            </a:r>
          </a:p>
          <a:p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②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1958 ~ 1962 </a:t>
            </a: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올림픽 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제조업이 점차 고도성장</a:t>
            </a:r>
            <a:r>
              <a:rPr lang="en-US" altLang="ko-KR" sz="23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300" dirty="0" smtClean="0">
                <a:latin typeface="휴먼모음T" pitchFamily="18" charset="-127"/>
                <a:ea typeface="휴먼모음T" pitchFamily="18" charset="-127"/>
              </a:rPr>
              <a:t>베트남 전쟁 수혜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500034" y="4714884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그 부흥의 정도는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1955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년 이후부터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1973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년까지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19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년 동안 연평균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10%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를 상회하는 성장률로 대변되며 이러한 높은 성장은 국제적으로 유례를 찾아볼 수 없는 것이다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전후 부흥기와 고도성장기가 현대일본경제사에 있어서 중요한 시기였다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3714752"/>
            <a:ext cx="5000660" cy="4286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o-KR" altLang="en-US" sz="1900" dirty="0" smtClean="0">
                <a:latin typeface="휴먼모음T" pitchFamily="18" charset="-127"/>
                <a:ea typeface="휴먼모음T" pitchFamily="18" charset="-127"/>
              </a:rPr>
              <a:t>전쟁 패망으로 이랬던 ↑ 일본이 ↓ 이렇게 변했다</a:t>
            </a:r>
            <a:r>
              <a:rPr lang="en-US" altLang="ko-KR" sz="19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78407576" descr="EMB0000010843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071834" cy="214314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34988376" descr="EMB0000010843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357694"/>
            <a:ext cx="3357586" cy="2130428"/>
          </a:xfrm>
          <a:prstGeom prst="rect">
            <a:avLst/>
          </a:prstGeom>
          <a:noFill/>
        </p:spPr>
      </p:pic>
      <p:cxnSp>
        <p:nvCxnSpPr>
          <p:cNvPr id="16" name="Shape 15"/>
          <p:cNvCxnSpPr/>
          <p:nvPr/>
        </p:nvCxnSpPr>
        <p:spPr>
          <a:xfrm>
            <a:off x="3643306" y="2214554"/>
            <a:ext cx="857256" cy="1500198"/>
          </a:xfrm>
          <a:prstGeom prst="bentConnector2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3" idx="2"/>
          </p:cNvCxnSpPr>
          <p:nvPr/>
        </p:nvCxnSpPr>
        <p:spPr>
          <a:xfrm rot="16200000" flipH="1">
            <a:off x="3503608" y="3711574"/>
            <a:ext cx="1493842" cy="2357454"/>
          </a:xfrm>
          <a:prstGeom prst="bentConnector2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패전 후의 부활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차 세계 대전에 있어서 패배에 의해 일본 국토가 황폐가 되고 혼란이 시작되었다 하지만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1950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년에 한국 전쟁이 발생하자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1955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년경에는 일본 경제는 고도성장이 시작되었다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에너지는 석탄에서 석유로 변하고 태평양 연안에는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콤비나트가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줄지어 섰다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재벌계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기업이 다시 일어선 것도 이 때쯤이라고 말해진다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이 경제성장의 요인은 싼 노동력 농업 노동력의 활용 높은 저축율과 고율의 민간투자 수출에 있어서 안정된 투자 자금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케인즈 경제 정책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소득 배증 계획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정부의 설비투자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촉진책에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의한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공업용지등의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조성이나 전시중의 군수생산을 위해서 발달한 기술력을 들 수 있다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14716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한국전쟁은 우리 민족에게는 아픔과 시련의 역사이지만 세계 각국의 입장에서 보면 한국전쟁의 중요성은 미국의 재무장을 가져온다는 사실에 있었다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미국은 한국전쟁을 계기로 세계 </a:t>
            </a:r>
            <a:r>
              <a:rPr lang="ko-KR" altLang="en-US" sz="1800" dirty="0" err="1" smtClean="0">
                <a:latin typeface="휴먼모음T" pitchFamily="18" charset="-127"/>
                <a:ea typeface="휴먼모음T" pitchFamily="18" charset="-127"/>
              </a:rPr>
              <a:t>초강대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800" dirty="0" err="1" smtClean="0">
                <a:latin typeface="휴먼모음T" pitchFamily="18" charset="-127"/>
                <a:ea typeface="휴먼모음T" pitchFamily="18" charset="-127"/>
              </a:rPr>
              <a:t>군사국으로서의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 위치를 확고하게 굳힐 수 있게 되었다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전쟁 기간 동안 미군은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150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만에서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350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만으로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연간 군사예산은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1950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150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억 달러에서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, 1953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500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억 달러로 팽창하였다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. </a:t>
            </a:r>
          </a:p>
          <a:p>
            <a:endParaRPr lang="en-US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2"/>
          <p:cNvSpPr txBox="1">
            <a:spLocks/>
          </p:cNvSpPr>
          <p:nvPr/>
        </p:nvSpPr>
        <p:spPr>
          <a:xfrm>
            <a:off x="485804" y="300037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그러나 한국전쟁이 불러일으킨 세계적인 경제 부흥의 가장 큰 수혜자는 단연 일본이었다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일본 수상 요시다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시게루는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한국전쟁을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"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신이 내린 선물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"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이라 말한 적도 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00034" y="3929066"/>
            <a:ext cx="8229600" cy="2500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한국 전쟁이 나기 전까지만 해도 일본은 극빈과 최악의 경제 상황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패전에 대한 아픔으로 신음하던 악순환의 고리에서 벗어나지 못하고 있는 상태였다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특히 일본의 경제는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1920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년대 수준으로 돌아간 상태였다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이런 일본의 경제 상황으로 모든 물자가 부족했고 전력난으로 모든 공장은 가동도 제대로 하지 못했다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이런 상황을 견디다 못한 일본의 요시다 수상이 미군에 사정해서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1946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년에서야 중유 수입을 허가 받아 경사생산방식을 도입하게 되었고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 1949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월 디트로이트 은행 대표인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조셉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돗지를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공사의 자격으로 파견시키고 재정의 균형화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금고의 신규대출 제한 등을 통해 긴축 재정을 시도했지만 이런 노력에도 불구하고 일본은 완전 최악의 경기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침체기였다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그러나 한국 전쟁이 터지면서 일본은 크나큰 재기에 성공 하게 되었다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28596" y="6357958"/>
            <a:ext cx="8229600" cy="500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u="sng" dirty="0" smtClean="0">
                <a:hlinkClick r:id="rId2"/>
              </a:rPr>
              <a:t>http://news.naver.com/main/read.nhn?mode=LPOD&amp;mid=tvh&amp;oid=052&amp;aid=0000077377</a:t>
            </a:r>
            <a:endParaRPr lang="en-US" u="sng" dirty="0" smtClean="0"/>
          </a:p>
          <a:p>
            <a:endParaRPr lang="en-US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142984"/>
            <a:ext cx="5715040" cy="50006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200" b="1" dirty="0" smtClean="0"/>
              <a:t>일본이 한국전쟁으로 재기가 가능했던 원인①</a:t>
            </a:r>
          </a:p>
          <a:p>
            <a:pPr>
              <a:buFont typeface="Wingdings" pitchFamily="2" charset="2"/>
              <a:buChar char="u"/>
            </a:pPr>
            <a:endParaRPr lang="ko-KR" altLang="en-US" sz="2000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2"/>
          <p:cNvSpPr txBox="1">
            <a:spLocks/>
          </p:cNvSpPr>
          <p:nvPr/>
        </p:nvSpPr>
        <p:spPr>
          <a:xfrm>
            <a:off x="428596" y="1857364"/>
            <a:ext cx="4929222" cy="485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미국은 북한이 남한을 불법침공하자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공산주의를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저지하기위해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탱크 등 각종 무기들을 한국에 팔려고 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하지만 그땐 미국에서 한국으로 물자를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실고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오면 엄청난 시간이 소비되었기 때문에 가까운 나라인 일본에 공장을 만들어 투자하여 한국에 팔았다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그 당시에 미군에게 제공하는 군사물품의 금액만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25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억달러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이상이었다고 하니 이 금액이 일본 경제 미친 영향이 얼마나 큰지 알 수 있었을 것이다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그런데 여기서 일본은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그동안의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수많은 전쟁으로 인해 군수산업이 크게 발전했다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때문에 일본은 세계에서 손꼽히는 군수산업강대국이었다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더구나 일본은 한국과 가까워서 미국의 비행기와 전투기들이 중간에 쉬어갈 수 있는 자리도 가능했다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이것이 바로 일본의 경제 발전의 시초이다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34792184" descr="EMB0000010843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857364"/>
            <a:ext cx="3214710" cy="2000264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1" name="_x77908200" descr="EMB0000010843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143380"/>
            <a:ext cx="3214710" cy="1843087"/>
          </a:xfrm>
          <a:prstGeom prst="rect">
            <a:avLst/>
          </a:prstGeom>
          <a:noFill/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5715008" y="6143644"/>
            <a:ext cx="3214710" cy="43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ctr"/>
            <a:r>
              <a:rPr lang="ko-KR" altLang="en-US" sz="2800" dirty="0" smtClean="0"/>
              <a:t>요코하마에서 한국으로 보낼 군수물자를 선적하는 장면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928802"/>
            <a:ext cx="5143536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전쟁 패망 후 일본은 무장을 </a:t>
            </a:r>
            <a:r>
              <a:rPr lang="ko-KR" altLang="en-US" sz="2600" dirty="0" err="1" smtClean="0">
                <a:latin typeface="휴먼모음T" pitchFamily="18" charset="-127"/>
                <a:ea typeface="휴먼모음T" pitchFamily="18" charset="-127"/>
              </a:rPr>
              <a:t>금지당하고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 무력행사 또한 절대 할 수 없는 위치에 있었다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여기에 모든 권력과 치안은 미군정의 지위 및 명령을 받아야 하는 상황으로 일본 시민들은 패전국으로써의 모든 책임을 지고 살아야 했다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이런 상황에서 일본의 경찰은 치안을 유지하기 보다는 교통정리나 민원업무를 보조하는 수준으로 공권력 아닌 공권력을 유지하고 버티고 있는 현실이었다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하지만 일본 경찰은 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1950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년 한국 전쟁이 터지면서 치안유지가 주목적이 된 경찰 예비대를 창설하게 되었는데 그 배경은 미군기지를 지킬 병력이 부족한 상황이라서 부득이 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7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만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천명이라는 엄청난 숫자의 경찰 예비대를 만들어 증가시키게 되었다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이들은 결국 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1952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년 보안대로 변경했다가 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1954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년 자위대로 명칭을 변경하여 오늘날 최첨단 자위대라는 막강 군사력을 보유하게 되었다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즉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일본은 한국 전쟁이 아니면 자위대는 </a:t>
            </a:r>
            <a:r>
              <a:rPr lang="ko-KR" altLang="en-US" sz="2600" dirty="0" err="1" smtClean="0">
                <a:latin typeface="휴먼모음T" pitchFamily="18" charset="-127"/>
                <a:ea typeface="휴먼모음T" pitchFamily="18" charset="-127"/>
              </a:rPr>
              <a:t>커녕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 제대로 된 군사력을 조금도 보유할 수 없는 원초적 국가였지만 한국전쟁으로 모든 것이 바뀌어 버린 것이다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12375288" descr="EMB0000010843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14488"/>
            <a:ext cx="2857520" cy="4408506"/>
          </a:xfrm>
          <a:prstGeom prst="rect">
            <a:avLst/>
          </a:prstGeom>
          <a:noFill/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5643570" y="6286520"/>
            <a:ext cx="3714776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ko-KR" altLang="en-US" sz="1600" dirty="0" smtClean="0"/>
              <a:t>당시 일본 경찰들의 모습</a:t>
            </a:r>
            <a:endParaRPr lang="ko-KR" altLang="en-US" sz="1600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85720" y="1142984"/>
            <a:ext cx="564360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buFont typeface="Wingdings" pitchFamily="2" charset="2"/>
              <a:buChar char="u"/>
            </a:pPr>
            <a:r>
              <a:rPr lang="ko-KR" altLang="en-US" sz="2600" b="1" dirty="0" smtClean="0"/>
              <a:t>일본이 한국전쟁으로 재기가 가능했던 원인②</a:t>
            </a:r>
          </a:p>
          <a:p>
            <a:pPr algn="ctr"/>
            <a:endParaRPr lang="ko-KR" altLang="en-US" sz="1600" dirty="0" smtClean="0"/>
          </a:p>
          <a:p>
            <a:pPr algn="ctr"/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카미카제</a:t>
            </a:r>
            <a:r>
              <a:rPr lang="ko-KR" altLang="en-US" dirty="0" smtClean="0"/>
              <a:t> 특공대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5572140"/>
            <a:ext cx="8072494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err="1" smtClean="0"/>
              <a:t>카미카제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神風</a:t>
            </a:r>
            <a:r>
              <a:rPr lang="en-US" altLang="ko-KR" dirty="0" smtClean="0"/>
              <a:t>) </a:t>
            </a:r>
            <a:r>
              <a:rPr lang="ko-KR" altLang="en-US" dirty="0" smtClean="0"/>
              <a:t>특공대의 공격 모습</a:t>
            </a:r>
            <a:endParaRPr lang="ko-KR" altLang="en-US" dirty="0"/>
          </a:p>
        </p:txBody>
      </p:sp>
      <p:pic>
        <p:nvPicPr>
          <p:cNvPr id="3075" name="Picture 3" descr="C:\Users\LG\Downloads\카미카제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764834" cy="2714644"/>
          </a:xfrm>
          <a:prstGeom prst="rect">
            <a:avLst/>
          </a:prstGeom>
          <a:noFill/>
        </p:spPr>
      </p:pic>
      <p:pic>
        <p:nvPicPr>
          <p:cNvPr id="3076" name="Picture 4" descr="C:\Users\LG\Downloads\카미카제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2286016" cy="1491926"/>
          </a:xfrm>
          <a:prstGeom prst="rect">
            <a:avLst/>
          </a:prstGeom>
          <a:noFill/>
        </p:spPr>
      </p:pic>
      <p:pic>
        <p:nvPicPr>
          <p:cNvPr id="3074" name="Picture 2" descr="C:\Users\LG\Downloads\카미카제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14488"/>
            <a:ext cx="402576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61435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2000" b="1" dirty="0" smtClean="0"/>
              <a:t>일본이 한국전쟁으로 재기가 가능했던 원인③</a:t>
            </a:r>
          </a:p>
          <a:p>
            <a:endParaRPr lang="ko-KR" altLang="en-US" b="1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77999416" descr="EMB0000010843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2928958" cy="4572032"/>
          </a:xfrm>
          <a:prstGeom prst="rect">
            <a:avLst/>
          </a:prstGeom>
          <a:noFill/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642910" y="1643050"/>
            <a:ext cx="5143536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일본 경제는 원자재의 부족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전력난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영업부진 등 각종 악재로 노사 간의 대립갈등으로 인해 망하기 일보 직전이었다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일본의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토요타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자동차 회사를 예를 들어 보자면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토요타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자동차가 노사 간의 문제로 얼마나 힘들었는가는 한국전쟁이 발발하고도 생산직 노동자를 더 이상 고용하지 않을 정도로 그 당시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토요타는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노사분쟁과 각종 악재로 힘들었다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하지만 한국 전쟁으로 인해서 </a:t>
            </a:r>
            <a:r>
              <a:rPr lang="ko-KR" altLang="en-US" sz="2000" dirty="0" err="1" smtClean="0">
                <a:latin typeface="휴먼모음T" pitchFamily="18" charset="-127"/>
                <a:ea typeface="휴먼모음T" pitchFamily="18" charset="-127"/>
              </a:rPr>
              <a:t>토요타는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 각종 군수차량 및 부품 생산으로 인해서 엄청난 생산판매를 하게 되었고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이는 자동차 생산 기술의 엄청난 발전을 이룩하게 된다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일본의 기업 회장들은 이구동성으로 한국 전쟁은 천우 즉 하늘의 도우심이라고 이야기한다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GNP 2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위</a:t>
            </a:r>
            <a:endParaRPr lang="en-US" altLang="ko-KR" sz="22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1960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년대에는 도쿄 올림픽의 개최나 베트남전쟁 때의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1970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년에 개최된 오사카 </a:t>
            </a:r>
            <a:r>
              <a:rPr lang="ko-KR" altLang="en-US" sz="2200" dirty="0" err="1" smtClean="0">
                <a:latin typeface="휴먼모음T" pitchFamily="18" charset="-127"/>
                <a:ea typeface="휴먼모음T" pitchFamily="18" charset="-127"/>
              </a:rPr>
              <a:t>엑스포등에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 의한 특수수요가 있어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1968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년에는 국민 총생산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(GNP)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이 자본 주의국 안에서 제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위에 달했다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이 경제성장은 세계적으로 봐도 드문 예이며 종전 직후의 부흥으로부터 계속되는 일련의 경제성장은 「동양의 기적」라고 말해졌다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이 경이적인 경제성장에의 동경이나 경의로 일본을 본받는 나라까지 나타났다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결론</a:t>
            </a:r>
          </a:p>
          <a:p>
            <a:pPr>
              <a:buFont typeface="Wingdings" pitchFamily="2" charset="2"/>
              <a:buChar char="Ø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일본이 제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차 세계 대전에서의 잘못된 행위를 사과는 </a:t>
            </a: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커녕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바로잡을 생각은 없고 자신이 피해자 인척하는 것은 정말 큰 문제이다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오히려 일본은 제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차 세계 대전으로 인한 패망으로 발생한 모든 악재와 어려움을 단순히 운 좋게도 한국전쟁이 발발하여 그 덕분에 일본 경제 재건에 가속도가 붙었다고 말하는 망언을 일삼고 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                                  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그리하여 일본은 한국전쟁에 대한 일본의 경제 부흥에 있어서 일본의 문예춘추는 아래와 같이 이야기했다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                                                                                         “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전 인류 역사상 타인의 불행으로 완벽하게 행복해진 예는 한국전쟁 외에는 없었다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.”                                                                                 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한국전쟁에 있어서 한반도는 한국전쟁으로 인하여 우리 동포의 역사적 아픔에 대해서 발생한 일에 대해서는 무엇이라 말할 수 없을 정도로 비극적 사건이다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                                                                               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일본인들은 우리의 아픔이 그들에게는 행복과 기회였으며 신이 자신들에게 준 선물이라고 착각하고 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                                                      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하지만 그것은 잘못된 인식이며 하루라도 빨리 올바른 인식으로 바로 잡아야 할 것이다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                                                                            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그렇기에 앞으로 일본은 과거의 잘못을 하루라도 빨리 인정하여 진심으로 과거의 잘못을 뉘우쳐 사죄의 마음을 갖도록 해야 할 것이다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714348" y="928670"/>
            <a:ext cx="6336704" cy="0"/>
          </a:xfrm>
          <a:prstGeom prst="line">
            <a:avLst/>
          </a:prstGeom>
          <a:ln w="508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00528" cy="725470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일본부흥의 원인과 과정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stfiles15.naver.net/20130808_110/1205bin_13759412140615Bh1p_JPEG/295619861.jpg?type=w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0E5"/>
              </a:clrFrom>
              <a:clrTo>
                <a:srgbClr val="EEF0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36" y="2000240"/>
            <a:ext cx="3857620" cy="4857760"/>
          </a:xfrm>
          <a:prstGeom prst="rect">
            <a:avLst/>
          </a:prstGeom>
          <a:noFill/>
        </p:spPr>
      </p:pic>
      <p:sp>
        <p:nvSpPr>
          <p:cNvPr id="5" name="구름 모양 설명선 4"/>
          <p:cNvSpPr/>
          <p:nvPr/>
        </p:nvSpPr>
        <p:spPr>
          <a:xfrm>
            <a:off x="4714876" y="571480"/>
            <a:ext cx="4071966" cy="3357586"/>
          </a:xfrm>
          <a:prstGeom prst="cloudCallout">
            <a:avLst>
              <a:gd name="adj1" fmla="val -97471"/>
              <a:gd name="adj2" fmla="val 37829"/>
            </a:avLst>
          </a:prstGeom>
          <a:gradFill>
            <a:gsLst>
              <a:gs pos="0">
                <a:schemeClr val="bg1"/>
              </a:gs>
              <a:gs pos="50000">
                <a:srgbClr val="FF0000"/>
              </a:gs>
              <a:gs pos="99000">
                <a:schemeClr val="bg1"/>
              </a:gs>
            </a:gsLst>
            <a:lin ang="60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감사합니다</a:t>
            </a:r>
            <a:r>
              <a:rPr lang="en-US" altLang="ko-KR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^^</a:t>
            </a:r>
            <a:endParaRPr lang="ko-KR" altLang="en-US" sz="3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지식인의 전쟁 협력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28662" y="5429264"/>
            <a:ext cx="3257544" cy="828667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시마자키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도손</a:t>
            </a:r>
            <a:endParaRPr lang="en-US" altLang="ko-KR" dirty="0" smtClean="0"/>
          </a:p>
        </p:txBody>
      </p:sp>
      <p:pic>
        <p:nvPicPr>
          <p:cNvPr id="5122" name="Picture 2" descr="C:\Users\LG\Downloads\시마자키 도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2712400" cy="3500462"/>
          </a:xfrm>
          <a:prstGeom prst="rect">
            <a:avLst/>
          </a:prstGeom>
          <a:noFill/>
        </p:spPr>
      </p:pic>
      <p:pic>
        <p:nvPicPr>
          <p:cNvPr id="5123" name="Picture 3" descr="C:\Users\LG\Downloads\토쿠토미 소호오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2357454" cy="3842650"/>
          </a:xfrm>
          <a:prstGeom prst="rect">
            <a:avLst/>
          </a:prstGeom>
          <a:noFill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143504" y="5715016"/>
            <a:ext cx="325754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토쿠토미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소호오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ko-KR" altLang="en-US" dirty="0" smtClean="0"/>
              <a:t>사이판 전투</a:t>
            </a:r>
            <a:endParaRPr lang="ko-KR" altLang="en-US" dirty="0"/>
          </a:p>
        </p:txBody>
      </p:sp>
      <p:pic>
        <p:nvPicPr>
          <p:cNvPr id="3" name="그림 2" descr="사이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4055500" cy="297010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51520" y="1124744"/>
            <a:ext cx="424847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일본 본토와 가깝고 새로 개발한 초장거리 폭격기 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B-29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의 기착지로도 적절한</a:t>
            </a:r>
            <a:r>
              <a:rPr lang="ko-KR" altLang="en-US" sz="1400" b="1" dirty="0">
                <a:solidFill>
                  <a:schemeClr val="tx1"/>
                </a:solidFill>
              </a:rPr>
              <a:t> 사이판 섬에 대한 공략을 준비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1520" y="2204864"/>
            <a:ext cx="424847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일본군의 미군에 대한 대비</a:t>
            </a:r>
            <a:endParaRPr lang="en-US" altLang="ko-KR" sz="1400" b="1" dirty="0" smtClean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3284984"/>
            <a:ext cx="424847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1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sz="11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실제로는 도조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히데키가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생각하는 수준의 방어도 이루어지지 않았다</a:t>
            </a:r>
          </a:p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51520" y="4509120"/>
            <a:ext cx="424847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미국의 잠수함이 들끓는 바람에 사이판으로 향하던 일본군의 수송선이 대거 격침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1520" y="5661248"/>
            <a:ext cx="4248472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</a:rPr>
              <a:t>미국 항공모함 함대가 주변의 일본군 비행장을 초토화시켜놓아서 항공력까지 전무</a:t>
            </a:r>
          </a:p>
        </p:txBody>
      </p:sp>
      <p:sp>
        <p:nvSpPr>
          <p:cNvPr id="9" name="아래쪽 화살표 8"/>
          <p:cNvSpPr/>
          <p:nvPr/>
        </p:nvSpPr>
        <p:spPr>
          <a:xfrm>
            <a:off x="1979712" y="1988840"/>
            <a:ext cx="93610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1979712" y="3068960"/>
            <a:ext cx="93610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1907704" y="4293096"/>
            <a:ext cx="93610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1907704" y="5445224"/>
            <a:ext cx="93610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292080" y="465313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일본군의 진지에 미군의 폭격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이판설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340768"/>
            <a:ext cx="2447925" cy="3200400"/>
          </a:xfrm>
          <a:prstGeom prst="rect">
            <a:avLst/>
          </a:prstGeom>
        </p:spPr>
      </p:pic>
      <p:sp>
        <p:nvSpPr>
          <p:cNvPr id="4" name="순서도: 수행의 시작/종료 3"/>
          <p:cNvSpPr/>
          <p:nvPr/>
        </p:nvSpPr>
        <p:spPr>
          <a:xfrm>
            <a:off x="539552" y="620688"/>
            <a:ext cx="5256584" cy="72008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미군의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7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만 대병력이 상륙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VS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그에 맞서는 일본군은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3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만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1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천명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순서도: 수행의 시작/종료 4"/>
          <p:cNvSpPr/>
          <p:nvPr/>
        </p:nvSpPr>
        <p:spPr>
          <a:xfrm>
            <a:off x="539552" y="1844824"/>
            <a:ext cx="5256584" cy="72008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일본군은 미군에게 맹렬히 저항을 하고 야습을 시도하였지만 실패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순서도: 수행의 시작/종료 5"/>
          <p:cNvSpPr/>
          <p:nvPr/>
        </p:nvSpPr>
        <p:spPr>
          <a:xfrm>
            <a:off x="539552" y="3212976"/>
            <a:ext cx="5256584" cy="72008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일본 연합함대는 필리핀 해전에서 패배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사이판은 일본 본영에게 버려진 채 완전히 고립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순서도: 수행의 시작/종료 6"/>
          <p:cNvSpPr/>
          <p:nvPr/>
        </p:nvSpPr>
        <p:spPr>
          <a:xfrm>
            <a:off x="539552" y="4509120"/>
            <a:ext cx="5256584" cy="72008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사흘 후 미군이 함대를 이끌고 해안을 장악함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순서도: 수행의 시작/종료 7"/>
          <p:cNvSpPr/>
          <p:nvPr/>
        </p:nvSpPr>
        <p:spPr>
          <a:xfrm>
            <a:off x="539552" y="5733256"/>
            <a:ext cx="5256584" cy="72008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6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월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24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일 일본 대본영이 사이판 포기 결정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10" name="직선 화살표 연결선 9"/>
          <p:cNvCxnSpPr>
            <a:stCxn id="4" idx="2"/>
            <a:endCxn id="5" idx="0"/>
          </p:cNvCxnSpPr>
          <p:nvPr/>
        </p:nvCxnSpPr>
        <p:spPr>
          <a:xfrm>
            <a:off x="3167844" y="13407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5" idx="2"/>
            <a:endCxn id="6" idx="0"/>
          </p:cNvCxnSpPr>
          <p:nvPr/>
        </p:nvCxnSpPr>
        <p:spPr>
          <a:xfrm>
            <a:off x="3167844" y="25649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6" idx="2"/>
            <a:endCxn id="7" idx="0"/>
          </p:cNvCxnSpPr>
          <p:nvPr/>
        </p:nvCxnSpPr>
        <p:spPr>
          <a:xfrm>
            <a:off x="3167844" y="393305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7" idx="2"/>
            <a:endCxn id="8" idx="0"/>
          </p:cNvCxnSpPr>
          <p:nvPr/>
        </p:nvCxnSpPr>
        <p:spPr>
          <a:xfrm>
            <a:off x="3167844" y="52292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ko-KR" altLang="en-US" dirty="0" smtClean="0"/>
              <a:t>도쿄 대 공습</a:t>
            </a:r>
            <a:endParaRPr lang="ko-KR" altLang="en-US" dirty="0"/>
          </a:p>
        </p:txBody>
      </p:sp>
      <p:pic>
        <p:nvPicPr>
          <p:cNvPr id="3" name="그림 2" descr="폭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052736"/>
            <a:ext cx="4573259" cy="2567558"/>
          </a:xfrm>
          <a:prstGeom prst="rect">
            <a:avLst/>
          </a:prstGeom>
        </p:spPr>
      </p:pic>
      <p:pic>
        <p:nvPicPr>
          <p:cNvPr id="4" name="그림 3" descr="도쿄대공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717032"/>
            <a:ext cx="2459809" cy="3029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36450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도쿄 공습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365104"/>
            <a:ext cx="461665" cy="3024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smtClean="0"/>
              <a:t>불바다가 된 도쿄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26876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1945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9~10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r>
              <a:rPr lang="ko-KR" altLang="en-US" dirty="0" smtClean="0"/>
              <a:t>전쟁의 빠른 종결을 위해 일본을 무력화시키고자 도쿄에 대량의 </a:t>
            </a:r>
            <a:r>
              <a:rPr lang="ko-KR" altLang="en-US" dirty="0" err="1" smtClean="0"/>
              <a:t>네이팜탄을</a:t>
            </a:r>
            <a:r>
              <a:rPr lang="ko-KR" altLang="en-US" dirty="0" smtClean="0"/>
              <a:t> 떨어뜨린다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933056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 이후 현대 일본인의 최대의 정신적 </a:t>
            </a:r>
            <a:r>
              <a:rPr lang="ko-KR" altLang="en-US" dirty="0" err="1"/>
              <a:t>트라우마이다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핵만큼은 </a:t>
            </a:r>
            <a:r>
              <a:rPr lang="ko-KR" altLang="en-US" dirty="0"/>
              <a:t>아니지만 적어도 그에 못지 않게 일본 국민들에게 큰 충격을 준 사건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폭격직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48472" cy="3035421"/>
          </a:xfrm>
          <a:prstGeom prst="rect">
            <a:avLst/>
          </a:prstGeom>
        </p:spPr>
      </p:pic>
      <p:pic>
        <p:nvPicPr>
          <p:cNvPr id="6" name="그림 5" descr="폭격직후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248472" cy="3275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270892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도쿄가 불탄 후 나고야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오사카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고베</a:t>
            </a:r>
            <a:r>
              <a:rPr lang="ko-KR" altLang="en-US" dirty="0" smtClean="0"/>
              <a:t> 등 일본의 주요 공업 도시들이 단 </a:t>
            </a:r>
            <a:r>
              <a:rPr lang="en-US" altLang="ko-KR" dirty="0" smtClean="0"/>
              <a:t>1</a:t>
            </a:r>
            <a:r>
              <a:rPr lang="ko-KR" altLang="en-US" dirty="0" smtClean="0"/>
              <a:t>주일 만에 폭격으로 모조리 불타 버렸다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2416</Words>
  <Application>Microsoft Office PowerPoint</Application>
  <PresentationFormat>화면 슬라이드 쇼(4:3)</PresentationFormat>
  <Paragraphs>283</Paragraphs>
  <Slides>43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테마</vt:lpstr>
      <vt:lpstr>9조 PPT</vt:lpstr>
      <vt:lpstr>태평양 전쟁의 판도</vt:lpstr>
      <vt:lpstr>태평양 전쟁의 시작을 알린 진주만 공습</vt:lpstr>
      <vt:lpstr>카미카제 특공대</vt:lpstr>
      <vt:lpstr>지식인의 전쟁 협력</vt:lpstr>
      <vt:lpstr>사이판 전투</vt:lpstr>
      <vt:lpstr>슬라이드 7</vt:lpstr>
      <vt:lpstr>도쿄 대 공습</vt:lpstr>
      <vt:lpstr>슬라이드 9</vt:lpstr>
      <vt:lpstr>원폭 투하</vt:lpstr>
      <vt:lpstr>일본의 무조건 항복</vt:lpstr>
      <vt:lpstr>포츠담 선언</vt:lpstr>
      <vt:lpstr>슬라이드 13</vt:lpstr>
      <vt:lpstr>2차대전이후 헌법의 제정</vt:lpstr>
      <vt:lpstr>슬라이드 15</vt:lpstr>
      <vt:lpstr>재일 조선인 북송사업</vt:lpstr>
      <vt:lpstr>주일미군</vt:lpstr>
      <vt:lpstr>주한미군</vt:lpstr>
      <vt:lpstr>패망 직후의 상황</vt:lpstr>
      <vt:lpstr>제2차세계대전 후 국외 경제</vt:lpstr>
      <vt:lpstr>제2차세계대전 후 국외 경제</vt:lpstr>
      <vt:lpstr>제2차세계대전 결과</vt:lpstr>
      <vt:lpstr>원폭피해자</vt:lpstr>
      <vt:lpstr>슬라이드 24</vt:lpstr>
      <vt:lpstr>한국인 원폭피해자</vt:lpstr>
      <vt:lpstr>슬라이드 26</vt:lpstr>
      <vt:lpstr>한국원폭피해자협회</vt:lpstr>
      <vt:lpstr>슬라이드 28</vt:lpstr>
      <vt:lpstr>패전 후 일본</vt:lpstr>
      <vt:lpstr>슬라이드 30</vt:lpstr>
      <vt:lpstr>일본천황(텐노)</vt:lpstr>
      <vt:lpstr>패전 후 일본의 천황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일본부흥의 원인과 과정</vt:lpstr>
      <vt:lpstr>슬라이드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9조 PPT</dc:title>
  <dc:creator>LG</dc:creator>
  <cp:lastModifiedBy>LG</cp:lastModifiedBy>
  <cp:revision>15</cp:revision>
  <dcterms:created xsi:type="dcterms:W3CDTF">2013-09-23T12:35:58Z</dcterms:created>
  <dcterms:modified xsi:type="dcterms:W3CDTF">2013-09-26T07:35:36Z</dcterms:modified>
</cp:coreProperties>
</file>