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74" r:id="rId4"/>
    <p:sldId id="277" r:id="rId5"/>
    <p:sldId id="278" r:id="rId6"/>
    <p:sldId id="280" r:id="rId7"/>
    <p:sldId id="286" r:id="rId8"/>
    <p:sldId id="275" r:id="rId9"/>
    <p:sldId id="283" r:id="rId10"/>
    <p:sldId id="294" r:id="rId11"/>
    <p:sldId id="284" r:id="rId12"/>
    <p:sldId id="295" r:id="rId13"/>
    <p:sldId id="268" r:id="rId14"/>
    <p:sldId id="287" r:id="rId15"/>
    <p:sldId id="269" r:id="rId16"/>
    <p:sldId id="288" r:id="rId17"/>
    <p:sldId id="289" r:id="rId18"/>
    <p:sldId id="282" r:id="rId19"/>
    <p:sldId id="291" r:id="rId20"/>
    <p:sldId id="292" r:id="rId21"/>
    <p:sldId id="293" r:id="rId22"/>
    <p:sldId id="298" r:id="rId23"/>
    <p:sldId id="259" r:id="rId24"/>
    <p:sldId id="260" r:id="rId25"/>
    <p:sldId id="266" r:id="rId26"/>
    <p:sldId id="296" r:id="rId27"/>
    <p:sldId id="265" r:id="rId28"/>
    <p:sldId id="263" r:id="rId29"/>
    <p:sldId id="267" r:id="rId30"/>
    <p:sldId id="264" r:id="rId31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822DFF"/>
    <a:srgbClr val="FFCC00"/>
    <a:srgbClr val="5100C8"/>
    <a:srgbClr val="FFE471"/>
    <a:srgbClr val="8181FF"/>
    <a:srgbClr val="6666FF"/>
    <a:srgbClr val="6600FF"/>
    <a:srgbClr val="FF9900"/>
    <a:srgbClr val="C49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68" d="100"/>
          <a:sy n="68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2743B-A379-4D80-BDB4-4EA647FFFBDB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28E98B9-DD64-4908-A778-97A6FC44C6DE}">
      <dgm:prSet phldrT="[텍스트]"/>
      <dgm:spPr>
        <a:solidFill>
          <a:srgbClr val="FF3399"/>
        </a:solidFill>
      </dgm:spPr>
      <dgm:t>
        <a:bodyPr/>
        <a:lstStyle/>
        <a:p>
          <a:pPr latinLnBrk="1"/>
          <a:r>
            <a:rPr lang="ko-KR" altLang="en-US" dirty="0" err="1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게에이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 시대</a:t>
          </a:r>
          <a:endParaRPr lang="ko-KR" altLang="en-US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gm:t>
    </dgm:pt>
    <dgm:pt modelId="{EA0BE59A-6777-49ED-B338-33C6C7C2D97A}" type="parTrans" cxnId="{CA7796B9-0F48-472B-AE39-7A344F78A560}">
      <dgm:prSet/>
      <dgm:spPr/>
      <dgm:t>
        <a:bodyPr/>
        <a:lstStyle/>
        <a:p>
          <a:pPr latinLnBrk="1"/>
          <a:endParaRPr lang="ko-KR" altLang="en-US"/>
        </a:p>
      </dgm:t>
    </dgm:pt>
    <dgm:pt modelId="{368E3062-B6DA-4D17-8DF3-41D7DB429749}" type="sibTrans" cxnId="{CA7796B9-0F48-472B-AE39-7A344F78A560}">
      <dgm:prSet/>
      <dgm:spPr/>
      <dgm:t>
        <a:bodyPr/>
        <a:lstStyle/>
        <a:p>
          <a:pPr latinLnBrk="1"/>
          <a:endParaRPr lang="ko-KR" altLang="en-US"/>
        </a:p>
      </dgm:t>
    </dgm:pt>
    <dgm:pt modelId="{587A07D6-38CE-416B-834E-1E900E3D56FD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쇄국정책의 급속진행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BD7D9B40-6CF6-45E7-BEA8-4523C10DAF67}" type="parTrans" cxnId="{0B3AE1F2-A915-423F-AA7C-B037410B9FE4}">
      <dgm:prSet/>
      <dgm:spPr/>
      <dgm:t>
        <a:bodyPr/>
        <a:lstStyle/>
        <a:p>
          <a:pPr latinLnBrk="1"/>
          <a:endParaRPr lang="ko-KR" altLang="en-US"/>
        </a:p>
      </dgm:t>
    </dgm:pt>
    <dgm:pt modelId="{7B646F4B-51D3-49FE-85C7-BA06E0F7F892}" type="sibTrans" cxnId="{0B3AE1F2-A915-423F-AA7C-B037410B9FE4}">
      <dgm:prSet/>
      <dgm:spPr/>
      <dgm:t>
        <a:bodyPr/>
        <a:lstStyle/>
        <a:p>
          <a:pPr latinLnBrk="1"/>
          <a:endParaRPr lang="ko-KR" altLang="en-US"/>
        </a:p>
      </dgm:t>
    </dgm:pt>
    <dgm:pt modelId="{F61F4E15-161D-4BBB-8240-D7217D72CC70}">
      <dgm:prSet phldrT="[텍스트]"/>
      <dgm:spPr>
        <a:solidFill>
          <a:srgbClr val="FF3399"/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1623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년</a:t>
          </a:r>
          <a:endParaRPr lang="ko-KR" altLang="en-US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gm:t>
    </dgm:pt>
    <dgm:pt modelId="{9F239C16-CEC0-4EFC-89B5-140797AD92D2}" type="parTrans" cxnId="{03CA91E7-73E5-49F4-B125-3A6FAB92FFC3}">
      <dgm:prSet/>
      <dgm:spPr/>
      <dgm:t>
        <a:bodyPr/>
        <a:lstStyle/>
        <a:p>
          <a:pPr latinLnBrk="1"/>
          <a:endParaRPr lang="ko-KR" altLang="en-US"/>
        </a:p>
      </dgm:t>
    </dgm:pt>
    <dgm:pt modelId="{7478CCD7-A15F-461B-B429-37ABEE49FBBB}" type="sibTrans" cxnId="{03CA91E7-73E5-49F4-B125-3A6FAB92FFC3}">
      <dgm:prSet/>
      <dgm:spPr/>
      <dgm:t>
        <a:bodyPr/>
        <a:lstStyle/>
        <a:p>
          <a:pPr latinLnBrk="1"/>
          <a:endParaRPr lang="ko-KR" altLang="en-US"/>
        </a:p>
      </dgm:t>
    </dgm:pt>
    <dgm:pt modelId="{1E663086-B222-44FF-80E0-1A8AA346A58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영국과 통상 단절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A33EA534-1720-452A-9E97-7EFCB66BA993}" type="parTrans" cxnId="{2C181B08-9EE6-4EE9-A239-0A8EC835F22F}">
      <dgm:prSet/>
      <dgm:spPr/>
      <dgm:t>
        <a:bodyPr/>
        <a:lstStyle/>
        <a:p>
          <a:pPr latinLnBrk="1"/>
          <a:endParaRPr lang="ko-KR" altLang="en-US"/>
        </a:p>
      </dgm:t>
    </dgm:pt>
    <dgm:pt modelId="{1728F5C4-047D-49E7-9AC9-29D0B1D46F63}" type="sibTrans" cxnId="{2C181B08-9EE6-4EE9-A239-0A8EC835F22F}">
      <dgm:prSet/>
      <dgm:spPr/>
      <dgm:t>
        <a:bodyPr/>
        <a:lstStyle/>
        <a:p>
          <a:pPr latinLnBrk="1"/>
          <a:endParaRPr lang="ko-KR" altLang="en-US"/>
        </a:p>
      </dgm:t>
    </dgm:pt>
    <dgm:pt modelId="{DEC2ED6B-C9FE-456C-BBCC-DB1974FA3606}">
      <dgm:prSet phldrT="[텍스트]"/>
      <dgm:spPr>
        <a:solidFill>
          <a:srgbClr val="FF3399"/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1624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년</a:t>
          </a:r>
          <a:endParaRPr lang="ko-KR" altLang="en-US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gm:t>
    </dgm:pt>
    <dgm:pt modelId="{5D554115-2850-4507-B40B-601A39881F2F}" type="parTrans" cxnId="{F69406C2-2690-4043-9F93-8684DB4F2CF8}">
      <dgm:prSet/>
      <dgm:spPr/>
      <dgm:t>
        <a:bodyPr/>
        <a:lstStyle/>
        <a:p>
          <a:pPr latinLnBrk="1"/>
          <a:endParaRPr lang="ko-KR" altLang="en-US"/>
        </a:p>
      </dgm:t>
    </dgm:pt>
    <dgm:pt modelId="{3EDCF4F7-D789-4ED3-B3A2-8F4CA4CEDF58}" type="sibTrans" cxnId="{F69406C2-2690-4043-9F93-8684DB4F2CF8}">
      <dgm:prSet/>
      <dgm:spPr/>
      <dgm:t>
        <a:bodyPr/>
        <a:lstStyle/>
        <a:p>
          <a:pPr latinLnBrk="1"/>
          <a:endParaRPr lang="ko-KR" altLang="en-US"/>
        </a:p>
      </dgm:t>
    </dgm:pt>
    <dgm:pt modelId="{0E371943-6E32-4D05-B778-DFE91E19E3A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일본인의 해외 도항과 재외 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DC6CC6C2-9E47-477F-AFFD-0B24E59C2E7A}" type="parTrans" cxnId="{0D6785EB-8287-49A0-9097-DE019C737B85}">
      <dgm:prSet/>
      <dgm:spPr/>
      <dgm:t>
        <a:bodyPr/>
        <a:lstStyle/>
        <a:p>
          <a:pPr latinLnBrk="1"/>
          <a:endParaRPr lang="ko-KR" altLang="en-US"/>
        </a:p>
      </dgm:t>
    </dgm:pt>
    <dgm:pt modelId="{61B605C2-4E7F-4478-8FE5-FBEAA5726FCF}" type="sibTrans" cxnId="{0D6785EB-8287-49A0-9097-DE019C737B85}">
      <dgm:prSet/>
      <dgm:spPr/>
      <dgm:t>
        <a:bodyPr/>
        <a:lstStyle/>
        <a:p>
          <a:pPr latinLnBrk="1"/>
          <a:endParaRPr lang="ko-KR" altLang="en-US"/>
        </a:p>
      </dgm:t>
    </dgm:pt>
    <dgm:pt modelId="{262BD36A-D8E9-495A-AFCA-DD978C8233E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일본인 귀국 전면 금지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0BB834C1-545E-48B1-81C7-52F4F420A67D}" type="parTrans" cxnId="{70F9DCB1-90D4-4428-B72A-B4E65ABA80A8}">
      <dgm:prSet/>
      <dgm:spPr/>
      <dgm:t>
        <a:bodyPr/>
        <a:lstStyle/>
        <a:p>
          <a:pPr latinLnBrk="1"/>
          <a:endParaRPr lang="ko-KR" altLang="en-US"/>
        </a:p>
      </dgm:t>
    </dgm:pt>
    <dgm:pt modelId="{F0F3A59E-E286-4EBB-8C54-1831004F03C4}" type="sibTrans" cxnId="{70F9DCB1-90D4-4428-B72A-B4E65ABA80A8}">
      <dgm:prSet/>
      <dgm:spPr/>
      <dgm:t>
        <a:bodyPr/>
        <a:lstStyle/>
        <a:p>
          <a:pPr latinLnBrk="1"/>
          <a:endParaRPr lang="ko-KR" altLang="en-US"/>
        </a:p>
      </dgm:t>
    </dgm:pt>
    <dgm:pt modelId="{7D458147-FA23-489A-95F6-A3D0B5D1872D}">
      <dgm:prSet phldrT="[텍스트]"/>
      <dgm:spPr>
        <a:solidFill>
          <a:srgbClr val="FF3399"/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1635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년</a:t>
          </a:r>
          <a:endParaRPr lang="ko-KR" altLang="en-US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gm:t>
    </dgm:pt>
    <dgm:pt modelId="{5449F522-2F5D-4EBE-9C71-67649F0D1D92}" type="parTrans" cxnId="{65C3DC46-61C3-4CD9-B39F-A3B19D58CCDA}">
      <dgm:prSet/>
      <dgm:spPr/>
      <dgm:t>
        <a:bodyPr/>
        <a:lstStyle/>
        <a:p>
          <a:pPr latinLnBrk="1"/>
          <a:endParaRPr lang="ko-KR" altLang="en-US"/>
        </a:p>
      </dgm:t>
    </dgm:pt>
    <dgm:pt modelId="{27B3476E-51B4-4633-9A50-6AECAB1C2271}" type="sibTrans" cxnId="{65C3DC46-61C3-4CD9-B39F-A3B19D58CCDA}">
      <dgm:prSet/>
      <dgm:spPr/>
      <dgm:t>
        <a:bodyPr/>
        <a:lstStyle/>
        <a:p>
          <a:pPr latinLnBrk="1"/>
          <a:endParaRPr lang="ko-KR" altLang="en-US"/>
        </a:p>
      </dgm:t>
    </dgm:pt>
    <dgm:pt modelId="{460E7990-2683-4339-B76F-872134500017}">
      <dgm:prSet phldrT="[텍스트]"/>
      <dgm:spPr>
        <a:solidFill>
          <a:srgbClr val="FF3399"/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1633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년 이후</a:t>
          </a:r>
          <a:endParaRPr lang="ko-KR" altLang="en-US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gm:t>
    </dgm:pt>
    <dgm:pt modelId="{CAA18331-F26D-41FD-9AA7-A5F61D6BE6C5}" type="parTrans" cxnId="{BBC1F744-EB0B-4870-AC73-0D34184FEF44}">
      <dgm:prSet/>
      <dgm:spPr/>
      <dgm:t>
        <a:bodyPr/>
        <a:lstStyle/>
        <a:p>
          <a:pPr latinLnBrk="1"/>
          <a:endParaRPr lang="ko-KR" altLang="en-US"/>
        </a:p>
      </dgm:t>
    </dgm:pt>
    <dgm:pt modelId="{D52E5575-B02A-4C9D-8102-77B94A2ECF13}" type="sibTrans" cxnId="{BBC1F744-EB0B-4870-AC73-0D34184FEF44}">
      <dgm:prSet/>
      <dgm:spPr/>
      <dgm:t>
        <a:bodyPr/>
        <a:lstStyle/>
        <a:p>
          <a:pPr latinLnBrk="1"/>
          <a:endParaRPr lang="ko-KR" altLang="en-US"/>
        </a:p>
      </dgm:t>
    </dgm:pt>
    <dgm:pt modelId="{6DFBD058-90EA-4C10-BFCE-7D70499305A9}">
      <dgm:prSet/>
      <dgm:spPr/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에스파냐교류 중지</a:t>
          </a:r>
          <a:endParaRPr lang="ko-KR" altLang="en-US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140CEBB4-D344-4156-BB2B-F3059971FCEC}" type="parTrans" cxnId="{F96E031C-5F81-4C59-9623-A66FF236F881}">
      <dgm:prSet/>
      <dgm:spPr/>
      <dgm:t>
        <a:bodyPr/>
        <a:lstStyle/>
        <a:p>
          <a:pPr latinLnBrk="1"/>
          <a:endParaRPr lang="ko-KR" altLang="en-US"/>
        </a:p>
      </dgm:t>
    </dgm:pt>
    <dgm:pt modelId="{26B060A9-CD02-4B3A-8CED-DDFB2AF90128}" type="sibTrans" cxnId="{F96E031C-5F81-4C59-9623-A66FF236F881}">
      <dgm:prSet/>
      <dgm:spPr/>
      <dgm:t>
        <a:bodyPr/>
        <a:lstStyle/>
        <a:p>
          <a:pPr latinLnBrk="1"/>
          <a:endParaRPr lang="ko-KR" altLang="en-US"/>
        </a:p>
      </dgm:t>
    </dgm:pt>
    <dgm:pt modelId="{0A3410B6-9646-4767-9C76-DC07342B2CDE}">
      <dgm:prSet/>
      <dgm:spPr/>
      <dgm:t>
        <a:bodyPr/>
        <a:lstStyle/>
        <a:p>
          <a:pPr latinLnBrk="1"/>
          <a:r>
            <a:rPr lang="ko-KR" altLang="en-US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쇄국령</a:t>
          </a:r>
          <a:r>
            <a:rPr lang="ko-KR" altLang="en-US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 </a:t>
          </a:r>
          <a:r>
            <a:rPr lang="ko-KR" altLang="en-US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수차례</a:t>
          </a:r>
          <a:r>
            <a:rPr lang="ko-KR" altLang="en-US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 발포</a:t>
          </a:r>
          <a:endParaRPr lang="ko-KR" altLang="en-US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gm:t>
    </dgm:pt>
    <dgm:pt modelId="{030C9391-840F-460E-8882-B9D85BEC85A7}" type="parTrans" cxnId="{01C8AFBF-370B-4190-BB6C-6205C560A763}">
      <dgm:prSet/>
      <dgm:spPr/>
      <dgm:t>
        <a:bodyPr/>
        <a:lstStyle/>
        <a:p>
          <a:pPr latinLnBrk="1"/>
          <a:endParaRPr lang="ko-KR" altLang="en-US"/>
        </a:p>
      </dgm:t>
    </dgm:pt>
    <dgm:pt modelId="{17D2F2CA-FA43-46E9-9E17-983383A2EEAE}" type="sibTrans" cxnId="{01C8AFBF-370B-4190-BB6C-6205C560A763}">
      <dgm:prSet/>
      <dgm:spPr/>
      <dgm:t>
        <a:bodyPr/>
        <a:lstStyle/>
        <a:p>
          <a:pPr latinLnBrk="1"/>
          <a:endParaRPr lang="ko-KR" altLang="en-US"/>
        </a:p>
      </dgm:t>
    </dgm:pt>
    <dgm:pt modelId="{F7148127-8FCE-45D0-A3E4-61AE5F090375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국내적 쇄국 체제의 확립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FE03C458-0742-4D3F-B0E3-D91715E3DBFC}" type="parTrans" cxnId="{AE39598B-D13A-452E-8A80-8D210FAFF980}">
      <dgm:prSet/>
      <dgm:spPr/>
      <dgm:t>
        <a:bodyPr/>
        <a:lstStyle/>
        <a:p>
          <a:pPr latinLnBrk="1"/>
          <a:endParaRPr lang="ko-KR" altLang="en-US"/>
        </a:p>
      </dgm:t>
    </dgm:pt>
    <dgm:pt modelId="{C0D53B95-6B56-4AA1-AB5B-93B602C23AE0}" type="sibTrans" cxnId="{AE39598B-D13A-452E-8A80-8D210FAFF980}">
      <dgm:prSet/>
      <dgm:spPr/>
      <dgm:t>
        <a:bodyPr/>
        <a:lstStyle/>
        <a:p>
          <a:pPr latinLnBrk="1"/>
          <a:endParaRPr lang="ko-KR" altLang="en-US"/>
        </a:p>
      </dgm:t>
    </dgm:pt>
    <dgm:pt modelId="{21AA71B7-49F0-4D25-9BFF-7E8E6ED1FB0D}" type="pres">
      <dgm:prSet presAssocID="{0882743B-A379-4D80-BDB4-4EA647FFF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BF1DF5-CEAD-40D9-ACF3-95D58A2D2CAB}" type="pres">
      <dgm:prSet presAssocID="{428E98B9-DD64-4908-A778-97A6FC44C6DE}" presName="composite" presStyleCnt="0"/>
      <dgm:spPr/>
    </dgm:pt>
    <dgm:pt modelId="{C45A2EB2-2843-493A-B4B3-E687D01D1615}" type="pres">
      <dgm:prSet presAssocID="{428E98B9-DD64-4908-A778-97A6FC44C6D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A2CBD6-FC7C-4CDD-9578-559984F56D05}" type="pres">
      <dgm:prSet presAssocID="{428E98B9-DD64-4908-A778-97A6FC44C6DE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242C12-FFCE-4D58-A4B1-BFD4577B65E2}" type="pres">
      <dgm:prSet presAssocID="{368E3062-B6DA-4D17-8DF3-41D7DB429749}" presName="space" presStyleCnt="0"/>
      <dgm:spPr/>
    </dgm:pt>
    <dgm:pt modelId="{F55C799B-A09D-45F3-ACC4-21D11F2CD1FD}" type="pres">
      <dgm:prSet presAssocID="{F61F4E15-161D-4BBB-8240-D7217D72CC70}" presName="composite" presStyleCnt="0"/>
      <dgm:spPr/>
    </dgm:pt>
    <dgm:pt modelId="{2EA190CA-F0A1-4D3C-B871-381A7BBDB2F1}" type="pres">
      <dgm:prSet presAssocID="{F61F4E15-161D-4BBB-8240-D7217D72CC7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05F198-29D8-4BCB-BCC1-FD06BFD81DC8}" type="pres">
      <dgm:prSet presAssocID="{F61F4E15-161D-4BBB-8240-D7217D72CC70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99627E-F4E0-404B-9F3F-FA158DB4F164}" type="pres">
      <dgm:prSet presAssocID="{7478CCD7-A15F-461B-B429-37ABEE49FBBB}" presName="space" presStyleCnt="0"/>
      <dgm:spPr/>
    </dgm:pt>
    <dgm:pt modelId="{AEDEAAF1-BBDB-495C-8F1F-849C8492BBAC}" type="pres">
      <dgm:prSet presAssocID="{DEC2ED6B-C9FE-456C-BBCC-DB1974FA3606}" presName="composite" presStyleCnt="0"/>
      <dgm:spPr/>
    </dgm:pt>
    <dgm:pt modelId="{D0A4F992-B01D-4BE8-85A9-F316D758038D}" type="pres">
      <dgm:prSet presAssocID="{DEC2ED6B-C9FE-456C-BBCC-DB1974FA3606}" presName="parTx" presStyleLbl="alignNode1" presStyleIdx="2" presStyleCnt="5" custLinFactNeighborX="895" custLinFactNeighborY="1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10C80C-3370-4834-9797-F7C518EAB97A}" type="pres">
      <dgm:prSet presAssocID="{DEC2ED6B-C9FE-456C-BBCC-DB1974FA3606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AEE80B-F91C-4A1A-BEA4-BB97DED61F7E}" type="pres">
      <dgm:prSet presAssocID="{3EDCF4F7-D789-4ED3-B3A2-8F4CA4CEDF58}" presName="space" presStyleCnt="0"/>
      <dgm:spPr/>
    </dgm:pt>
    <dgm:pt modelId="{08568AB0-3FBB-45DD-BB49-812CFCEF3436}" type="pres">
      <dgm:prSet presAssocID="{460E7990-2683-4339-B76F-872134500017}" presName="composite" presStyleCnt="0"/>
      <dgm:spPr/>
    </dgm:pt>
    <dgm:pt modelId="{B9E513A4-B70A-409D-B7C2-6D6237C51426}" type="pres">
      <dgm:prSet presAssocID="{460E7990-2683-4339-B76F-87213450001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5DD5F8-F7C5-4432-86EE-19085A0A8CEC}" type="pres">
      <dgm:prSet presAssocID="{460E7990-2683-4339-B76F-872134500017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CAF5F7-D6B3-44ED-80DD-39E19AC80574}" type="pres">
      <dgm:prSet presAssocID="{D52E5575-B02A-4C9D-8102-77B94A2ECF13}" presName="space" presStyleCnt="0"/>
      <dgm:spPr/>
    </dgm:pt>
    <dgm:pt modelId="{9C7EF036-392A-4527-AD5F-21E1F69CDCCF}" type="pres">
      <dgm:prSet presAssocID="{7D458147-FA23-489A-95F6-A3D0B5D1872D}" presName="composite" presStyleCnt="0"/>
      <dgm:spPr/>
    </dgm:pt>
    <dgm:pt modelId="{D19FCBC0-B8B6-4C71-BD81-DDDC6AA9F2E3}" type="pres">
      <dgm:prSet presAssocID="{7D458147-FA23-489A-95F6-A3D0B5D1872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F24740-096E-4AAA-9E8E-2B196D6D8E68}" type="pres">
      <dgm:prSet presAssocID="{7D458147-FA23-489A-95F6-A3D0B5D1872D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0F9DCB1-90D4-4428-B72A-B4E65ABA80A8}" srcId="{7D458147-FA23-489A-95F6-A3D0B5D1872D}" destId="{262BD36A-D8E9-495A-AFCA-DD978C8233E8}" srcOrd="1" destOrd="0" parTransId="{0BB834C1-545E-48B1-81C7-52F4F420A67D}" sibTransId="{F0F3A59E-E286-4EBB-8C54-1831004F03C4}"/>
    <dgm:cxn modelId="{AE39598B-D13A-452E-8A80-8D210FAFF980}" srcId="{7D458147-FA23-489A-95F6-A3D0B5D1872D}" destId="{F7148127-8FCE-45D0-A3E4-61AE5F090375}" srcOrd="2" destOrd="0" parTransId="{FE03C458-0742-4D3F-B0E3-D91715E3DBFC}" sibTransId="{C0D53B95-6B56-4AA1-AB5B-93B602C23AE0}"/>
    <dgm:cxn modelId="{DDC6CC56-C883-4DB7-AC3A-FADEB4B7398F}" type="presOf" srcId="{428E98B9-DD64-4908-A778-97A6FC44C6DE}" destId="{C45A2EB2-2843-493A-B4B3-E687D01D1615}" srcOrd="0" destOrd="0" presId="urn:microsoft.com/office/officeart/2005/8/layout/hList1"/>
    <dgm:cxn modelId="{DBAE334C-BBF9-41C8-9D36-AFBE0B90118C}" type="presOf" srcId="{F7148127-8FCE-45D0-A3E4-61AE5F090375}" destId="{BAF24740-096E-4AAA-9E8E-2B196D6D8E68}" srcOrd="0" destOrd="2" presId="urn:microsoft.com/office/officeart/2005/8/layout/hList1"/>
    <dgm:cxn modelId="{CA7796B9-0F48-472B-AE39-7A344F78A560}" srcId="{0882743B-A379-4D80-BDB4-4EA647FFFBDB}" destId="{428E98B9-DD64-4908-A778-97A6FC44C6DE}" srcOrd="0" destOrd="0" parTransId="{EA0BE59A-6777-49ED-B338-33C6C7C2D97A}" sibTransId="{368E3062-B6DA-4D17-8DF3-41D7DB429749}"/>
    <dgm:cxn modelId="{F69406C2-2690-4043-9F93-8684DB4F2CF8}" srcId="{0882743B-A379-4D80-BDB4-4EA647FFFBDB}" destId="{DEC2ED6B-C9FE-456C-BBCC-DB1974FA3606}" srcOrd="2" destOrd="0" parTransId="{5D554115-2850-4507-B40B-601A39881F2F}" sibTransId="{3EDCF4F7-D789-4ED3-B3A2-8F4CA4CEDF58}"/>
    <dgm:cxn modelId="{C1D261FA-74C2-411F-9D8E-A1EA751CB406}" type="presOf" srcId="{6DFBD058-90EA-4C10-BFCE-7D70499305A9}" destId="{A010C80C-3370-4834-9797-F7C518EAB97A}" srcOrd="0" destOrd="0" presId="urn:microsoft.com/office/officeart/2005/8/layout/hList1"/>
    <dgm:cxn modelId="{81885D69-9E73-4B81-BBEA-5089F39F897E}" type="presOf" srcId="{DEC2ED6B-C9FE-456C-BBCC-DB1974FA3606}" destId="{D0A4F992-B01D-4BE8-85A9-F316D758038D}" srcOrd="0" destOrd="0" presId="urn:microsoft.com/office/officeart/2005/8/layout/hList1"/>
    <dgm:cxn modelId="{48816A4A-5F1B-4D62-A5DA-F85AC129A0D8}" type="presOf" srcId="{587A07D6-38CE-416B-834E-1E900E3D56FD}" destId="{3DA2CBD6-FC7C-4CDD-9578-559984F56D05}" srcOrd="0" destOrd="0" presId="urn:microsoft.com/office/officeart/2005/8/layout/hList1"/>
    <dgm:cxn modelId="{65C3DC46-61C3-4CD9-B39F-A3B19D58CCDA}" srcId="{0882743B-A379-4D80-BDB4-4EA647FFFBDB}" destId="{7D458147-FA23-489A-95F6-A3D0B5D1872D}" srcOrd="4" destOrd="0" parTransId="{5449F522-2F5D-4EBE-9C71-67649F0D1D92}" sibTransId="{27B3476E-51B4-4633-9A50-6AECAB1C2271}"/>
    <dgm:cxn modelId="{C5A83DF2-B1BA-4404-93C5-CD71DF2733E0}" type="presOf" srcId="{262BD36A-D8E9-495A-AFCA-DD978C8233E8}" destId="{BAF24740-096E-4AAA-9E8E-2B196D6D8E68}" srcOrd="0" destOrd="1" presId="urn:microsoft.com/office/officeart/2005/8/layout/hList1"/>
    <dgm:cxn modelId="{2FF0AAAF-5D49-4C89-AB47-D724D5F115D1}" type="presOf" srcId="{0E371943-6E32-4D05-B778-DFE91E19E3A1}" destId="{BAF24740-096E-4AAA-9E8E-2B196D6D8E68}" srcOrd="0" destOrd="0" presId="urn:microsoft.com/office/officeart/2005/8/layout/hList1"/>
    <dgm:cxn modelId="{0D6785EB-8287-49A0-9097-DE019C737B85}" srcId="{7D458147-FA23-489A-95F6-A3D0B5D1872D}" destId="{0E371943-6E32-4D05-B778-DFE91E19E3A1}" srcOrd="0" destOrd="0" parTransId="{DC6CC6C2-9E47-477F-AFFD-0B24E59C2E7A}" sibTransId="{61B605C2-4E7F-4478-8FE5-FBEAA5726FCF}"/>
    <dgm:cxn modelId="{2C181B08-9EE6-4EE9-A239-0A8EC835F22F}" srcId="{F61F4E15-161D-4BBB-8240-D7217D72CC70}" destId="{1E663086-B222-44FF-80E0-1A8AA346A589}" srcOrd="0" destOrd="0" parTransId="{A33EA534-1720-452A-9E97-7EFCB66BA993}" sibTransId="{1728F5C4-047D-49E7-9AC9-29D0B1D46F63}"/>
    <dgm:cxn modelId="{0B3AE1F2-A915-423F-AA7C-B037410B9FE4}" srcId="{428E98B9-DD64-4908-A778-97A6FC44C6DE}" destId="{587A07D6-38CE-416B-834E-1E900E3D56FD}" srcOrd="0" destOrd="0" parTransId="{BD7D9B40-6CF6-45E7-BEA8-4523C10DAF67}" sibTransId="{7B646F4B-51D3-49FE-85C7-BA06E0F7F892}"/>
    <dgm:cxn modelId="{01C8AFBF-370B-4190-BB6C-6205C560A763}" srcId="{460E7990-2683-4339-B76F-872134500017}" destId="{0A3410B6-9646-4767-9C76-DC07342B2CDE}" srcOrd="0" destOrd="0" parTransId="{030C9391-840F-460E-8882-B9D85BEC85A7}" sibTransId="{17D2F2CA-FA43-46E9-9E17-983383A2EEAE}"/>
    <dgm:cxn modelId="{A8D1D0E3-AA8E-4E6F-9487-EC3D130063E6}" type="presOf" srcId="{1E663086-B222-44FF-80E0-1A8AA346A589}" destId="{7B05F198-29D8-4BCB-BCC1-FD06BFD81DC8}" srcOrd="0" destOrd="0" presId="urn:microsoft.com/office/officeart/2005/8/layout/hList1"/>
    <dgm:cxn modelId="{BBC1F744-EB0B-4870-AC73-0D34184FEF44}" srcId="{0882743B-A379-4D80-BDB4-4EA647FFFBDB}" destId="{460E7990-2683-4339-B76F-872134500017}" srcOrd="3" destOrd="0" parTransId="{CAA18331-F26D-41FD-9AA7-A5F61D6BE6C5}" sibTransId="{D52E5575-B02A-4C9D-8102-77B94A2ECF13}"/>
    <dgm:cxn modelId="{3DC72897-E903-4471-8049-E5C34FE0323E}" type="presOf" srcId="{F61F4E15-161D-4BBB-8240-D7217D72CC70}" destId="{2EA190CA-F0A1-4D3C-B871-381A7BBDB2F1}" srcOrd="0" destOrd="0" presId="urn:microsoft.com/office/officeart/2005/8/layout/hList1"/>
    <dgm:cxn modelId="{C6B3886B-790D-4435-A225-FD237BDE52FA}" type="presOf" srcId="{0A3410B6-9646-4767-9C76-DC07342B2CDE}" destId="{175DD5F8-F7C5-4432-86EE-19085A0A8CEC}" srcOrd="0" destOrd="0" presId="urn:microsoft.com/office/officeart/2005/8/layout/hList1"/>
    <dgm:cxn modelId="{05D665D6-1B46-4298-A161-3B176B093577}" type="presOf" srcId="{460E7990-2683-4339-B76F-872134500017}" destId="{B9E513A4-B70A-409D-B7C2-6D6237C51426}" srcOrd="0" destOrd="0" presId="urn:microsoft.com/office/officeart/2005/8/layout/hList1"/>
    <dgm:cxn modelId="{6DAD36FC-65A8-4061-9AF3-F911DE12D21F}" type="presOf" srcId="{7D458147-FA23-489A-95F6-A3D0B5D1872D}" destId="{D19FCBC0-B8B6-4C71-BD81-DDDC6AA9F2E3}" srcOrd="0" destOrd="0" presId="urn:microsoft.com/office/officeart/2005/8/layout/hList1"/>
    <dgm:cxn modelId="{03CA91E7-73E5-49F4-B125-3A6FAB92FFC3}" srcId="{0882743B-A379-4D80-BDB4-4EA647FFFBDB}" destId="{F61F4E15-161D-4BBB-8240-D7217D72CC70}" srcOrd="1" destOrd="0" parTransId="{9F239C16-CEC0-4EFC-89B5-140797AD92D2}" sibTransId="{7478CCD7-A15F-461B-B429-37ABEE49FBBB}"/>
    <dgm:cxn modelId="{59A9DE49-B7F1-4C42-B195-0D93FF6A39DD}" type="presOf" srcId="{0882743B-A379-4D80-BDB4-4EA647FFFBDB}" destId="{21AA71B7-49F0-4D25-9BFF-7E8E6ED1FB0D}" srcOrd="0" destOrd="0" presId="urn:microsoft.com/office/officeart/2005/8/layout/hList1"/>
    <dgm:cxn modelId="{F96E031C-5F81-4C59-9623-A66FF236F881}" srcId="{DEC2ED6B-C9FE-456C-BBCC-DB1974FA3606}" destId="{6DFBD058-90EA-4C10-BFCE-7D70499305A9}" srcOrd="0" destOrd="0" parTransId="{140CEBB4-D344-4156-BB2B-F3059971FCEC}" sibTransId="{26B060A9-CD02-4B3A-8CED-DDFB2AF90128}"/>
    <dgm:cxn modelId="{4598DDC3-088C-4D0F-85E7-DF52059E1168}" type="presParOf" srcId="{21AA71B7-49F0-4D25-9BFF-7E8E6ED1FB0D}" destId="{8EBF1DF5-CEAD-40D9-ACF3-95D58A2D2CAB}" srcOrd="0" destOrd="0" presId="urn:microsoft.com/office/officeart/2005/8/layout/hList1"/>
    <dgm:cxn modelId="{DD6E7250-C50D-446F-BE75-E63D40C1A6B0}" type="presParOf" srcId="{8EBF1DF5-CEAD-40D9-ACF3-95D58A2D2CAB}" destId="{C45A2EB2-2843-493A-B4B3-E687D01D1615}" srcOrd="0" destOrd="0" presId="urn:microsoft.com/office/officeart/2005/8/layout/hList1"/>
    <dgm:cxn modelId="{AB5C2045-DA86-4AD5-A81B-04C326546290}" type="presParOf" srcId="{8EBF1DF5-CEAD-40D9-ACF3-95D58A2D2CAB}" destId="{3DA2CBD6-FC7C-4CDD-9578-559984F56D05}" srcOrd="1" destOrd="0" presId="urn:microsoft.com/office/officeart/2005/8/layout/hList1"/>
    <dgm:cxn modelId="{E6053A4F-5996-405B-B88A-1F33CF04BD75}" type="presParOf" srcId="{21AA71B7-49F0-4D25-9BFF-7E8E6ED1FB0D}" destId="{3B242C12-FFCE-4D58-A4B1-BFD4577B65E2}" srcOrd="1" destOrd="0" presId="urn:microsoft.com/office/officeart/2005/8/layout/hList1"/>
    <dgm:cxn modelId="{AD1DE222-B13B-4E38-9F18-32AE237F957B}" type="presParOf" srcId="{21AA71B7-49F0-4D25-9BFF-7E8E6ED1FB0D}" destId="{F55C799B-A09D-45F3-ACC4-21D11F2CD1FD}" srcOrd="2" destOrd="0" presId="urn:microsoft.com/office/officeart/2005/8/layout/hList1"/>
    <dgm:cxn modelId="{F46276D8-B13F-452C-A681-012B7CCEBDC9}" type="presParOf" srcId="{F55C799B-A09D-45F3-ACC4-21D11F2CD1FD}" destId="{2EA190CA-F0A1-4D3C-B871-381A7BBDB2F1}" srcOrd="0" destOrd="0" presId="urn:microsoft.com/office/officeart/2005/8/layout/hList1"/>
    <dgm:cxn modelId="{4DD25A78-D12D-42F4-9611-44B6705F8D96}" type="presParOf" srcId="{F55C799B-A09D-45F3-ACC4-21D11F2CD1FD}" destId="{7B05F198-29D8-4BCB-BCC1-FD06BFD81DC8}" srcOrd="1" destOrd="0" presId="urn:microsoft.com/office/officeart/2005/8/layout/hList1"/>
    <dgm:cxn modelId="{24D5099F-EE0E-4F0D-A172-749A3F21BBA9}" type="presParOf" srcId="{21AA71B7-49F0-4D25-9BFF-7E8E6ED1FB0D}" destId="{2499627E-F4E0-404B-9F3F-FA158DB4F164}" srcOrd="3" destOrd="0" presId="urn:microsoft.com/office/officeart/2005/8/layout/hList1"/>
    <dgm:cxn modelId="{12E45949-CA15-428D-A392-C585A4F41870}" type="presParOf" srcId="{21AA71B7-49F0-4D25-9BFF-7E8E6ED1FB0D}" destId="{AEDEAAF1-BBDB-495C-8F1F-849C8492BBAC}" srcOrd="4" destOrd="0" presId="urn:microsoft.com/office/officeart/2005/8/layout/hList1"/>
    <dgm:cxn modelId="{03DD569F-F164-40F7-ACE0-D08540FB5F50}" type="presParOf" srcId="{AEDEAAF1-BBDB-495C-8F1F-849C8492BBAC}" destId="{D0A4F992-B01D-4BE8-85A9-F316D758038D}" srcOrd="0" destOrd="0" presId="urn:microsoft.com/office/officeart/2005/8/layout/hList1"/>
    <dgm:cxn modelId="{643C3ACB-3FBD-4707-88F7-0F2A88C90C1B}" type="presParOf" srcId="{AEDEAAF1-BBDB-495C-8F1F-849C8492BBAC}" destId="{A010C80C-3370-4834-9797-F7C518EAB97A}" srcOrd="1" destOrd="0" presId="urn:microsoft.com/office/officeart/2005/8/layout/hList1"/>
    <dgm:cxn modelId="{8784C2D9-8657-4D73-9E3B-4FBF14E6EED6}" type="presParOf" srcId="{21AA71B7-49F0-4D25-9BFF-7E8E6ED1FB0D}" destId="{98AEE80B-F91C-4A1A-BEA4-BB97DED61F7E}" srcOrd="5" destOrd="0" presId="urn:microsoft.com/office/officeart/2005/8/layout/hList1"/>
    <dgm:cxn modelId="{317DFE0D-BFAD-4B49-9932-E33FEA857CDF}" type="presParOf" srcId="{21AA71B7-49F0-4D25-9BFF-7E8E6ED1FB0D}" destId="{08568AB0-3FBB-45DD-BB49-812CFCEF3436}" srcOrd="6" destOrd="0" presId="urn:microsoft.com/office/officeart/2005/8/layout/hList1"/>
    <dgm:cxn modelId="{4F6B24E7-7098-4AE3-AA49-EDBDE01DD663}" type="presParOf" srcId="{08568AB0-3FBB-45DD-BB49-812CFCEF3436}" destId="{B9E513A4-B70A-409D-B7C2-6D6237C51426}" srcOrd="0" destOrd="0" presId="urn:microsoft.com/office/officeart/2005/8/layout/hList1"/>
    <dgm:cxn modelId="{E03764C7-14BD-4AEC-ABA4-520E17BD7EFF}" type="presParOf" srcId="{08568AB0-3FBB-45DD-BB49-812CFCEF3436}" destId="{175DD5F8-F7C5-4432-86EE-19085A0A8CEC}" srcOrd="1" destOrd="0" presId="urn:microsoft.com/office/officeart/2005/8/layout/hList1"/>
    <dgm:cxn modelId="{621412FD-D478-409F-836B-60832439A83B}" type="presParOf" srcId="{21AA71B7-49F0-4D25-9BFF-7E8E6ED1FB0D}" destId="{52CAF5F7-D6B3-44ED-80DD-39E19AC80574}" srcOrd="7" destOrd="0" presId="urn:microsoft.com/office/officeart/2005/8/layout/hList1"/>
    <dgm:cxn modelId="{63BEBA78-B319-40A7-A976-662871FC2889}" type="presParOf" srcId="{21AA71B7-49F0-4D25-9BFF-7E8E6ED1FB0D}" destId="{9C7EF036-392A-4527-AD5F-21E1F69CDCCF}" srcOrd="8" destOrd="0" presId="urn:microsoft.com/office/officeart/2005/8/layout/hList1"/>
    <dgm:cxn modelId="{2EE5AF10-8B26-4B74-90B5-91ACF9F401AF}" type="presParOf" srcId="{9C7EF036-392A-4527-AD5F-21E1F69CDCCF}" destId="{D19FCBC0-B8B6-4C71-BD81-DDDC6AA9F2E3}" srcOrd="0" destOrd="0" presId="urn:microsoft.com/office/officeart/2005/8/layout/hList1"/>
    <dgm:cxn modelId="{5597F07E-C64F-4772-9CC5-D5B3630F67CC}" type="presParOf" srcId="{9C7EF036-392A-4527-AD5F-21E1F69CDCCF}" destId="{BAF24740-096E-4AAA-9E8E-2B196D6D8E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5A2EB2-2843-493A-B4B3-E687D01D1615}">
      <dsp:nvSpPr>
        <dsp:cNvPr id="0" name=""/>
        <dsp:cNvSpPr/>
      </dsp:nvSpPr>
      <dsp:spPr>
        <a:xfrm>
          <a:off x="3780" y="1208992"/>
          <a:ext cx="1449160" cy="460800"/>
        </a:xfrm>
        <a:prstGeom prst="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게에이</a:t>
          </a:r>
          <a:r>
            <a:rPr lang="ko-KR" alt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 시대</a:t>
          </a:r>
          <a:endParaRPr lang="ko-KR" altLang="en-US" sz="1600" kern="1200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3780" y="1208992"/>
        <a:ext cx="1449160" cy="460800"/>
      </dsp:txXfrm>
    </dsp:sp>
    <dsp:sp modelId="{3DA2CBD6-FC7C-4CDD-9578-559984F56D05}">
      <dsp:nvSpPr>
        <dsp:cNvPr id="0" name=""/>
        <dsp:cNvSpPr/>
      </dsp:nvSpPr>
      <dsp:spPr>
        <a:xfrm>
          <a:off x="3780" y="1669792"/>
          <a:ext cx="1449160" cy="245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HY견고딕" pitchFamily="18" charset="-127"/>
              <a:ea typeface="HY견고딕" pitchFamily="18" charset="-127"/>
            </a:rPr>
            <a:t>쇄국정책의 급속진행</a:t>
          </a:r>
          <a:endParaRPr lang="ko-KR" altLang="en-US" sz="1600" kern="1200" dirty="0">
            <a:latin typeface="HY견고딕" pitchFamily="18" charset="-127"/>
            <a:ea typeface="HY견고딕" pitchFamily="18" charset="-127"/>
          </a:endParaRPr>
        </a:p>
      </dsp:txBody>
      <dsp:txXfrm>
        <a:off x="3780" y="1669792"/>
        <a:ext cx="1449160" cy="2459520"/>
      </dsp:txXfrm>
    </dsp:sp>
    <dsp:sp modelId="{2EA190CA-F0A1-4D3C-B871-381A7BBDB2F1}">
      <dsp:nvSpPr>
        <dsp:cNvPr id="0" name=""/>
        <dsp:cNvSpPr/>
      </dsp:nvSpPr>
      <dsp:spPr>
        <a:xfrm>
          <a:off x="1655823" y="1208992"/>
          <a:ext cx="1449160" cy="460800"/>
        </a:xfrm>
        <a:prstGeom prst="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1623</a:t>
          </a:r>
          <a:r>
            <a:rPr lang="ko-KR" alt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600" kern="1200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1655823" y="1208992"/>
        <a:ext cx="1449160" cy="460800"/>
      </dsp:txXfrm>
    </dsp:sp>
    <dsp:sp modelId="{7B05F198-29D8-4BCB-BCC1-FD06BFD81DC8}">
      <dsp:nvSpPr>
        <dsp:cNvPr id="0" name=""/>
        <dsp:cNvSpPr/>
      </dsp:nvSpPr>
      <dsp:spPr>
        <a:xfrm>
          <a:off x="1655823" y="1669792"/>
          <a:ext cx="1449160" cy="245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HY견고딕" pitchFamily="18" charset="-127"/>
              <a:ea typeface="HY견고딕" pitchFamily="18" charset="-127"/>
            </a:rPr>
            <a:t>영국과 통상 단절</a:t>
          </a:r>
          <a:endParaRPr lang="ko-KR" altLang="en-US" sz="1600" kern="1200" dirty="0">
            <a:latin typeface="HY견고딕" pitchFamily="18" charset="-127"/>
            <a:ea typeface="HY견고딕" pitchFamily="18" charset="-127"/>
          </a:endParaRPr>
        </a:p>
      </dsp:txBody>
      <dsp:txXfrm>
        <a:off x="1655823" y="1669792"/>
        <a:ext cx="1449160" cy="2459520"/>
      </dsp:txXfrm>
    </dsp:sp>
    <dsp:sp modelId="{D0A4F992-B01D-4BE8-85A9-F316D758038D}">
      <dsp:nvSpPr>
        <dsp:cNvPr id="0" name=""/>
        <dsp:cNvSpPr/>
      </dsp:nvSpPr>
      <dsp:spPr>
        <a:xfrm>
          <a:off x="3320837" y="1216407"/>
          <a:ext cx="1449160" cy="460800"/>
        </a:xfrm>
        <a:prstGeom prst="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1624</a:t>
          </a:r>
          <a:r>
            <a:rPr lang="ko-KR" alt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600" kern="1200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3320837" y="1216407"/>
        <a:ext cx="1449160" cy="460800"/>
      </dsp:txXfrm>
    </dsp:sp>
    <dsp:sp modelId="{A010C80C-3370-4834-9797-F7C518EAB97A}">
      <dsp:nvSpPr>
        <dsp:cNvPr id="0" name=""/>
        <dsp:cNvSpPr/>
      </dsp:nvSpPr>
      <dsp:spPr>
        <a:xfrm>
          <a:off x="3307867" y="1669792"/>
          <a:ext cx="1449160" cy="245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에스파냐교류 중지</a:t>
          </a:r>
          <a:endParaRPr lang="ko-KR" altLang="en-US" sz="1600" kern="1200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3307867" y="1669792"/>
        <a:ext cx="1449160" cy="2459520"/>
      </dsp:txXfrm>
    </dsp:sp>
    <dsp:sp modelId="{B9E513A4-B70A-409D-B7C2-6D6237C51426}">
      <dsp:nvSpPr>
        <dsp:cNvPr id="0" name=""/>
        <dsp:cNvSpPr/>
      </dsp:nvSpPr>
      <dsp:spPr>
        <a:xfrm>
          <a:off x="4959911" y="1208992"/>
          <a:ext cx="1449160" cy="460800"/>
        </a:xfrm>
        <a:prstGeom prst="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1633</a:t>
          </a:r>
          <a:r>
            <a:rPr lang="ko-KR" alt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년 이후</a:t>
          </a:r>
          <a:endParaRPr lang="ko-KR" altLang="en-US" sz="1600" kern="1200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4959911" y="1208992"/>
        <a:ext cx="1449160" cy="460800"/>
      </dsp:txXfrm>
    </dsp:sp>
    <dsp:sp modelId="{175DD5F8-F7C5-4432-86EE-19085A0A8CEC}">
      <dsp:nvSpPr>
        <dsp:cNvPr id="0" name=""/>
        <dsp:cNvSpPr/>
      </dsp:nvSpPr>
      <dsp:spPr>
        <a:xfrm>
          <a:off x="4959911" y="1669792"/>
          <a:ext cx="1449160" cy="245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쇄국령</a:t>
          </a:r>
          <a:r>
            <a:rPr lang="ko-KR" altLang="en-US" sz="16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 </a:t>
          </a:r>
          <a:r>
            <a:rPr lang="ko-KR" altLang="en-US" sz="1600" kern="12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수차례</a:t>
          </a:r>
          <a:r>
            <a:rPr lang="ko-KR" altLang="en-US" sz="16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rPr>
            <a:t> 발포</a:t>
          </a:r>
          <a:endParaRPr lang="ko-KR" altLang="en-US" sz="1600" kern="1200" dirty="0">
            <a:solidFill>
              <a:schemeClr val="tx1"/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4959911" y="1669792"/>
        <a:ext cx="1449160" cy="2459520"/>
      </dsp:txXfrm>
    </dsp:sp>
    <dsp:sp modelId="{D19FCBC0-B8B6-4C71-BD81-DDDC6AA9F2E3}">
      <dsp:nvSpPr>
        <dsp:cNvPr id="0" name=""/>
        <dsp:cNvSpPr/>
      </dsp:nvSpPr>
      <dsp:spPr>
        <a:xfrm>
          <a:off x="6611954" y="1208992"/>
          <a:ext cx="1449160" cy="460800"/>
        </a:xfrm>
        <a:prstGeom prst="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1635</a:t>
          </a:r>
          <a:r>
            <a:rPr lang="ko-KR" alt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rPr>
            <a:t>년</a:t>
          </a:r>
          <a:endParaRPr lang="ko-KR" altLang="en-US" sz="1600" kern="1200" dirty="0">
            <a:solidFill>
              <a:schemeClr val="tx1">
                <a:lumMod val="75000"/>
                <a:lumOff val="25000"/>
              </a:schemeClr>
            </a:solidFill>
            <a:latin typeface="HY견고딕" pitchFamily="18" charset="-127"/>
            <a:ea typeface="HY견고딕" pitchFamily="18" charset="-127"/>
          </a:endParaRPr>
        </a:p>
      </dsp:txBody>
      <dsp:txXfrm>
        <a:off x="6611954" y="1208992"/>
        <a:ext cx="1449160" cy="460800"/>
      </dsp:txXfrm>
    </dsp:sp>
    <dsp:sp modelId="{BAF24740-096E-4AAA-9E8E-2B196D6D8E68}">
      <dsp:nvSpPr>
        <dsp:cNvPr id="0" name=""/>
        <dsp:cNvSpPr/>
      </dsp:nvSpPr>
      <dsp:spPr>
        <a:xfrm>
          <a:off x="6611954" y="1669792"/>
          <a:ext cx="1449160" cy="245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HY견고딕" pitchFamily="18" charset="-127"/>
              <a:ea typeface="HY견고딕" pitchFamily="18" charset="-127"/>
            </a:rPr>
            <a:t>일본인의 해외 도항과 재외 </a:t>
          </a:r>
          <a:endParaRPr lang="ko-KR" altLang="en-US" sz="1600" kern="1200" dirty="0"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HY견고딕" pitchFamily="18" charset="-127"/>
              <a:ea typeface="HY견고딕" pitchFamily="18" charset="-127"/>
            </a:rPr>
            <a:t>일본인 귀국 전면 금지</a:t>
          </a:r>
          <a:endParaRPr lang="ko-KR" altLang="en-US" sz="1600" kern="1200" dirty="0">
            <a:latin typeface="HY견고딕" pitchFamily="18" charset="-127"/>
            <a:ea typeface="HY견고딕" pitchFamily="18" charset="-127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HY견고딕" pitchFamily="18" charset="-127"/>
              <a:ea typeface="HY견고딕" pitchFamily="18" charset="-127"/>
            </a:rPr>
            <a:t>국내적 쇄국 체제의 확립</a:t>
          </a:r>
          <a:endParaRPr lang="ko-KR" altLang="en-US" sz="1600" kern="1200" dirty="0">
            <a:latin typeface="HY견고딕" pitchFamily="18" charset="-127"/>
            <a:ea typeface="HY견고딕" pitchFamily="18" charset="-127"/>
          </a:endParaRPr>
        </a:p>
      </dsp:txBody>
      <dsp:txXfrm>
        <a:off x="6611954" y="1669792"/>
        <a:ext cx="1449160" cy="245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219C0-DE4D-4BFB-A630-BC71A6AF5E36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42CD-59EA-450F-91D8-F13752CB26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42CD-59EA-450F-91D8-F13752CB26B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542CD-59EA-450F-91D8-F13752CB26B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6FB0-7CF9-421C-AFFB-FA7EFE97126A}" type="datetimeFigureOut">
              <a:rPr lang="ko-KR" altLang="en-US" smtClean="0"/>
              <a:pPr/>
              <a:t>2013-09-25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5A52-889F-43A6-8F6B-CC0A22BBBA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oom.naver.com/BoardRead.nhn?categoryId=6&amp;articleNum=20081024240000590" TargetMode="External"/><Relationship Id="rId2" Type="http://schemas.openxmlformats.org/officeDocument/2006/relationships/hyperlink" Target="&#51068;&#48376;&#49324;&#54924;&#50752;&#50669;&#49324;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ItYPzlom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LZtukiAuP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o.wikipedia.org/wiki/%ED%8C%8C%EC%9D%BC:Tokugawa_Ieyasu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9825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39087" y="5036234"/>
            <a:ext cx="6458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ko-KR" altLang="en-US" sz="5400" b="1" spc="3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일본과 서양의 만남</a:t>
            </a:r>
            <a:endParaRPr lang="ko-KR" altLang="en-US" sz="4800" spc="300" dirty="0">
              <a:solidFill>
                <a:srgbClr val="FF3399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467544" y="899006"/>
          <a:ext cx="8064896" cy="533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74032" y="2391270"/>
            <a:ext cx="46622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1612</a:t>
            </a:r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에도막부의</a:t>
            </a:r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최초의 크리스트교 금지령</a:t>
            </a:r>
            <a:endParaRPr lang="en-US" altLang="ko-KR" sz="24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sz="24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en-US" altLang="ko-KR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1614</a:t>
            </a:r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도쿠가와</a:t>
            </a:r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이에야스의</a:t>
            </a:r>
            <a:endParaRPr lang="en-US" altLang="ko-KR" sz="24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크리스트교 박해가 시작</a:t>
            </a:r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411760" y="1988840"/>
            <a:ext cx="4464496" cy="2664296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979712" y="1988840"/>
            <a:ext cx="5688632" cy="3096344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99792" y="1628800"/>
            <a:ext cx="4248472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쇄국정치를 취한 이유</a:t>
            </a:r>
            <a:endParaRPr lang="en-US" altLang="ko-KR" sz="32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564904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FF3399"/>
                </a:solidFill>
                <a:latin typeface="+mn-ea"/>
              </a:rPr>
              <a:t>농업 기반의 사회 제도의 흔들림 우려</a:t>
            </a:r>
            <a:endParaRPr lang="en-US" altLang="ko-KR" sz="2400" b="1" dirty="0" smtClean="0">
              <a:solidFill>
                <a:srgbClr val="FF3399"/>
              </a:solidFill>
              <a:latin typeface="+mn-ea"/>
            </a:endParaRPr>
          </a:p>
          <a:p>
            <a:endParaRPr lang="en-US" altLang="ko-KR" sz="2400" b="1" dirty="0" smtClean="0">
              <a:solidFill>
                <a:srgbClr val="FF3399"/>
              </a:solidFill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FF3399"/>
                </a:solidFill>
                <a:latin typeface="+mn-ea"/>
              </a:rPr>
              <a:t>네덜란드 상인 교역의 독점권 제공</a:t>
            </a:r>
            <a:endParaRPr lang="en-US" altLang="ko-KR" sz="2400" b="1" dirty="0" smtClean="0">
              <a:solidFill>
                <a:srgbClr val="FF3399"/>
              </a:solidFill>
              <a:latin typeface="+mn-ea"/>
            </a:endParaRPr>
          </a:p>
          <a:p>
            <a:endParaRPr lang="en-US" altLang="ko-KR" sz="2400" b="1" dirty="0" smtClean="0">
              <a:solidFill>
                <a:srgbClr val="FF3399"/>
              </a:solidFill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FF3399"/>
                </a:solidFill>
                <a:latin typeface="+mn-ea"/>
              </a:rPr>
              <a:t>해외 정보에 대한 보고서를 제출 요구</a:t>
            </a:r>
            <a:endParaRPr lang="ko-KR" altLang="en-US" sz="2400" b="1" dirty="0">
              <a:solidFill>
                <a:srgbClr val="FF3399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4788024" y="2780928"/>
            <a:ext cx="3888432" cy="1728192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36096" y="2492896"/>
            <a:ext cx="266429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FF3399"/>
                </a:solidFill>
              </a:rPr>
              <a:t>최초의 교역 </a:t>
            </a:r>
            <a:r>
              <a:rPr lang="en-US" altLang="ko-KR" sz="2400" b="1" dirty="0" smtClean="0">
                <a:solidFill>
                  <a:srgbClr val="FF3399"/>
                </a:solidFill>
              </a:rPr>
              <a:t>‘</a:t>
            </a:r>
            <a:r>
              <a:rPr lang="ko-KR" altLang="en-US" sz="2400" b="1" dirty="0" smtClean="0">
                <a:solidFill>
                  <a:srgbClr val="FF3399"/>
                </a:solidFill>
              </a:rPr>
              <a:t>조총</a:t>
            </a:r>
            <a:r>
              <a:rPr lang="en-US" altLang="ko-KR" sz="2400" b="1" dirty="0" smtClean="0">
                <a:solidFill>
                  <a:srgbClr val="FF3399"/>
                </a:solidFill>
              </a:rPr>
              <a:t>’</a:t>
            </a:r>
            <a:endParaRPr lang="ko-KR" altLang="en-US" sz="2400" dirty="0">
              <a:solidFill>
                <a:srgbClr val="FF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672408" cy="46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4788024" y="2996952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교역의 시작</a:t>
            </a:r>
            <a:endParaRPr lang="en-US" altLang="ko-KR" sz="2000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2000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1543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포르투칼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상인과 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일본영주의 조총구입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b="1" dirty="0" smtClean="0">
              <a:solidFill>
                <a:srgbClr val="FF3399"/>
              </a:solidFill>
            </a:endParaRPr>
          </a:p>
          <a:p>
            <a:pPr algn="ctr"/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ostfiles8.naver.net/20120426_199/ywon605_1335409157712TQ10L_JPEG/Nagasaki_bay_siebold.jpg?type=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28792" cy="4290357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6672"/>
            <a:ext cx="48542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나가사키</a:t>
            </a:r>
            <a:r>
              <a:rPr lang="ko-KR" altLang="en-US" sz="20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항 </a:t>
            </a:r>
            <a:r>
              <a:rPr lang="en-US" altLang="ko-KR" sz="20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근대화를 향한 작은 통로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stfiles5.naver.net/20130520_116/mgetmput_1369013408402A3UPW_JPEG/%C0%CF%BA%BB%B0%FA_%BC%AD%BE%E7%C0%C7_%B1%B3%B7%F9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189271" cy="3672408"/>
          </a:xfrm>
          <a:prstGeom prst="rect">
            <a:avLst/>
          </a:prstGeom>
          <a:noFill/>
        </p:spPr>
      </p:pic>
      <p:sp>
        <p:nvSpPr>
          <p:cNvPr id="5" name="모서리가 둥근 직사각형 4"/>
          <p:cNvSpPr/>
          <p:nvPr/>
        </p:nvSpPr>
        <p:spPr>
          <a:xfrm>
            <a:off x="5652120" y="1556792"/>
            <a:ext cx="3024336" cy="3384376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52120" y="1772817"/>
            <a:ext cx="2988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포르투칼과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무역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나가사키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항구 개방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그후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에스파냐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영국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네덜란드와의 교역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수출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칼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칠기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해산물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수입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중국산 비단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납</a:t>
            </a:r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총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b="1" dirty="0" smtClean="0">
              <a:solidFill>
                <a:srgbClr val="FF3399"/>
              </a:solidFill>
            </a:endParaRPr>
          </a:p>
          <a:p>
            <a:endParaRPr lang="en-US" altLang="ko-KR" dirty="0" smtClean="0">
              <a:solidFill>
                <a:srgbClr val="FF3399"/>
              </a:solidFill>
            </a:endParaRPr>
          </a:p>
          <a:p>
            <a:endParaRPr lang="en-US" altLang="ko-KR" dirty="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63118" y="2707210"/>
            <a:ext cx="53447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1634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나가사키항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부채꼴 모양의 </a:t>
            </a:r>
            <a:r>
              <a:rPr lang="ko-KR" altLang="en-US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인공섬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포르투갈인들 수용 예정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1641</a:t>
            </a:r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년 네덜란드 인들의 동인도회사상관이 옮겨옴</a:t>
            </a:r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b="1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네덜란드의 무역 독점</a:t>
            </a:r>
            <a:endParaRPr lang="ko-KR" altLang="en-US" b="1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691680" y="2492896"/>
            <a:ext cx="5544616" cy="2520280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267744" y="2924944"/>
            <a:ext cx="5022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쇄국정책을 시작한 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세기 이후</a:t>
            </a:r>
          </a:p>
          <a:p>
            <a:pPr algn="ctr" fontAlgn="base"/>
            <a:r>
              <a:rPr lang="ko-KR" altLang="en-US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나가사키를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통해 서양과 교통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r>
              <a:rPr lang="ko-KR" altLang="en-US" sz="20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체제를 흔들지 않을 정도의 쇄국만 유지</a:t>
            </a:r>
          </a:p>
          <a:p>
            <a:pPr fontAlgn="base"/>
            <a:endParaRPr lang="ko-KR" altLang="en-US" sz="1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979712" y="2564904"/>
            <a:ext cx="5500726" cy="2000264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643042" y="2428868"/>
            <a:ext cx="5940152" cy="223224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85918" y="2571744"/>
            <a:ext cx="57606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그리스도 선교사들의 활동</a:t>
            </a:r>
            <a:endParaRPr lang="en-US" altLang="ko-KR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포르투갈과 에스파냐의 지배력이 커질 거라고 판단</a:t>
            </a:r>
            <a:endParaRPr lang="en-US" altLang="ko-KR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1630</a:t>
            </a:r>
            <a:r>
              <a:rPr lang="ko-KR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년 선교사 추방령을 세 차례 선포</a:t>
            </a:r>
            <a:endParaRPr lang="en-US" altLang="ko-KR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1641</a:t>
            </a:r>
            <a:r>
              <a:rPr lang="ko-KR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년 그리스도교 전면 금지 조치 </a:t>
            </a:r>
            <a:endParaRPr lang="en-US" altLang="ko-KR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외국 무역 금지</a:t>
            </a:r>
          </a:p>
          <a:p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667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일본의 </a:t>
            </a:r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난학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9937" name="_x24898192" descr="EMB000007cc20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1209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28860" y="26431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3399"/>
                </a:solidFill>
              </a:rPr>
              <a:t>쇼군 무사정부 천하통일 관련 영상</a:t>
            </a:r>
            <a:endParaRPr lang="ko-KR" altLang="en-US" dirty="0" smtClean="0">
              <a:solidFill>
                <a:srgbClr val="FF3399"/>
              </a:solidFill>
            </a:endParaRPr>
          </a:p>
          <a:p>
            <a:endParaRPr lang="en-US" altLang="ko-KR" dirty="0" smtClean="0">
              <a:hlinkClick r:id="rId2" action="ppaction://hlinkpres?slideindex=1&amp;slidetitle="/>
            </a:endParaRPr>
          </a:p>
          <a:p>
            <a:r>
              <a:rPr lang="en-US" altLang="ko-KR" dirty="0" smtClean="0">
                <a:hlinkClick r:id="rId3"/>
              </a:rPr>
              <a:t>http://boom.naver.com/BoardRead.nhn?categoryId=6&amp;articleNum=20081024240000590</a:t>
            </a:r>
            <a:r>
              <a:rPr lang="en-US" altLang="ko-KR" dirty="0" smtClean="0"/>
              <a:t> 2</a:t>
            </a:r>
            <a:r>
              <a:rPr lang="ko-KR" altLang="en-US" dirty="0" smtClean="0"/>
              <a:t>분부터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네덜란드어로된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책의 번역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네덜란드에서 전래된 지식을 연구한 학문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endParaRPr lang="ko-KR" altLang="en-US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서구의 여러 학문을 연구하는 과정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‘양학</a:t>
            </a:r>
            <a:endParaRPr lang="ko-KR" altLang="en-US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411760" y="1916832"/>
            <a:ext cx="4392488" cy="2880320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5057" name="_x160657640" descr="EMB000007cc2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2648" cy="4188132"/>
          </a:xfrm>
          <a:prstGeom prst="rect">
            <a:avLst/>
          </a:prstGeom>
          <a:noFill/>
        </p:spPr>
      </p:pic>
      <p:pic>
        <p:nvPicPr>
          <p:cNvPr id="45059" name="_x160606304" descr="EMB000007cc2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55937"/>
            <a:ext cx="5715000" cy="38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051720" y="2967335"/>
            <a:ext cx="480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메이지유신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에도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~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메이지</a:t>
            </a:r>
          </a:p>
          <a:p>
            <a:pPr algn="ctr" fontAlgn="base"/>
            <a:r>
              <a:rPr lang="en-US" altLang="ko-KR" u="sng" dirty="0" smtClean="0">
                <a:latin typeface="HY견고딕" pitchFamily="18" charset="-127"/>
                <a:ea typeface="HY견고딕" pitchFamily="18" charset="-127"/>
                <a:hlinkClick r:id="rId2"/>
              </a:rPr>
              <a:t>http://www.youtube.com/watch?v=hZItYPzlomU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46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메이지유신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121" name="_x141106744" descr="EMB00000f8485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652120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2564904"/>
            <a:ext cx="28857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b="1" dirty="0" smtClean="0">
                <a:solidFill>
                  <a:srgbClr val="FF3399"/>
                </a:solidFill>
              </a:rPr>
              <a:t>1868</a:t>
            </a:r>
            <a:r>
              <a:rPr lang="ko-KR" altLang="en-US" b="1" dirty="0" smtClean="0">
                <a:solidFill>
                  <a:srgbClr val="FF3399"/>
                </a:solidFill>
              </a:rPr>
              <a:t>년</a:t>
            </a:r>
            <a:r>
              <a:rPr lang="en-US" altLang="ko-KR" b="1" dirty="0" smtClean="0">
                <a:solidFill>
                  <a:srgbClr val="FF3399"/>
                </a:solidFill>
              </a:rPr>
              <a:t> </a:t>
            </a:r>
            <a:r>
              <a:rPr lang="ko-KR" altLang="en-US" b="1" dirty="0" smtClean="0">
                <a:solidFill>
                  <a:srgbClr val="FF3399"/>
                </a:solidFill>
              </a:rPr>
              <a:t>천황 에도 입성</a:t>
            </a:r>
            <a:endParaRPr lang="en-US" altLang="ko-KR" b="1" dirty="0" smtClean="0">
              <a:solidFill>
                <a:srgbClr val="FF3399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b="1" dirty="0" smtClean="0">
              <a:solidFill>
                <a:srgbClr val="FF3399"/>
              </a:solidFill>
            </a:endParaRPr>
          </a:p>
          <a:p>
            <a:endParaRPr lang="en-US" altLang="ko-KR" b="1" dirty="0" smtClean="0">
              <a:solidFill>
                <a:srgbClr val="FF33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FF3399"/>
                </a:solidFill>
              </a:rPr>
              <a:t>막부 멸망</a:t>
            </a:r>
            <a:endParaRPr lang="en-US" altLang="ko-KR" b="1" dirty="0" smtClean="0">
              <a:solidFill>
                <a:srgbClr val="FF3399"/>
              </a:solidFill>
            </a:endParaRPr>
          </a:p>
          <a:p>
            <a:endParaRPr lang="en-US" altLang="ko-KR" b="1" dirty="0" smtClean="0">
              <a:solidFill>
                <a:srgbClr val="FF3399"/>
              </a:solidFill>
            </a:endParaRPr>
          </a:p>
          <a:p>
            <a:endParaRPr lang="en-US" altLang="ko-KR" b="1" dirty="0" smtClean="0">
              <a:solidFill>
                <a:srgbClr val="FF33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FF3399"/>
                </a:solidFill>
              </a:rPr>
              <a:t>천황중심의 중앙집권국가</a:t>
            </a:r>
            <a:endParaRPr lang="en-US" altLang="ko-KR" b="1" dirty="0" smtClean="0">
              <a:solidFill>
                <a:srgbClr val="FF3399"/>
              </a:solidFill>
            </a:endParaRPr>
          </a:p>
          <a:p>
            <a:endParaRPr lang="ko-KR" altLang="en-US" b="1" dirty="0">
              <a:solidFill>
                <a:srgbClr val="FF3399"/>
              </a:solidFill>
            </a:endParaRPr>
          </a:p>
        </p:txBody>
      </p:sp>
      <p:pic>
        <p:nvPicPr>
          <p:cNvPr id="10242" name="Picture 2" descr="메이지 천황의 도쿄 입성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5652120" cy="236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인물</a:t>
            </a:r>
            <a:endParaRPr lang="en-US" altLang="ko-KR" sz="28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115616" y="1916832"/>
            <a:ext cx="3096344" cy="3600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076056" y="2276872"/>
            <a:ext cx="2808312" cy="3096344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08104" y="1988840"/>
            <a:ext cx="18002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사쿠마쇼잔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64088" y="2492896"/>
            <a:ext cx="2309287" cy="320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2000" b="1" dirty="0" err="1" smtClean="0">
                <a:solidFill>
                  <a:srgbClr val="FF3399"/>
                </a:solidFill>
              </a:rPr>
              <a:t>친막부형</a:t>
            </a:r>
            <a:endParaRPr lang="en-US" altLang="ko-KR" sz="2000" b="1" dirty="0" smtClean="0">
              <a:solidFill>
                <a:srgbClr val="FF3399"/>
              </a:solidFill>
            </a:endParaRPr>
          </a:p>
          <a:p>
            <a:pPr algn="ctr" fontAlgn="base"/>
            <a:endParaRPr lang="en-US" altLang="ko-KR" b="1" dirty="0" smtClean="0">
              <a:solidFill>
                <a:srgbClr val="FF3399"/>
              </a:solidFill>
            </a:endParaRPr>
          </a:p>
          <a:p>
            <a:pPr fontAlgn="base"/>
            <a:r>
              <a:rPr lang="ko-KR" altLang="en-US" b="1" dirty="0" smtClean="0">
                <a:solidFill>
                  <a:srgbClr val="FF3399"/>
                </a:solidFill>
              </a:rPr>
              <a:t>‘서양의 것을 배워</a:t>
            </a:r>
            <a:endParaRPr lang="en-US" altLang="ko-KR" b="1" dirty="0" smtClean="0">
              <a:solidFill>
                <a:srgbClr val="FF3399"/>
              </a:solidFill>
            </a:endParaRPr>
          </a:p>
          <a:p>
            <a:pPr fontAlgn="base"/>
            <a:r>
              <a:rPr lang="en-US" altLang="ko-KR" b="1" dirty="0" smtClean="0">
                <a:solidFill>
                  <a:srgbClr val="FF3399"/>
                </a:solidFill>
              </a:rPr>
              <a:t>   </a:t>
            </a:r>
            <a:r>
              <a:rPr lang="ko-KR" altLang="en-US" b="1" dirty="0" smtClean="0">
                <a:solidFill>
                  <a:srgbClr val="FF3399"/>
                </a:solidFill>
              </a:rPr>
              <a:t> 서양을 공격하자</a:t>
            </a:r>
            <a:r>
              <a:rPr lang="en-US" altLang="ko-KR" b="1" dirty="0" smtClean="0">
                <a:solidFill>
                  <a:srgbClr val="FF3399"/>
                </a:solidFill>
              </a:rPr>
              <a:t>.’</a:t>
            </a:r>
          </a:p>
          <a:p>
            <a:pPr fontAlgn="base"/>
            <a:endParaRPr lang="en-US" altLang="ko-KR" b="1" dirty="0" smtClean="0">
              <a:solidFill>
                <a:srgbClr val="FF3399"/>
              </a:solidFill>
            </a:endParaRPr>
          </a:p>
          <a:p>
            <a:pPr fontAlgn="base"/>
            <a:r>
              <a:rPr lang="en-US" altLang="ko-KR" b="1" dirty="0" smtClean="0">
                <a:solidFill>
                  <a:srgbClr val="FF3399"/>
                </a:solidFill>
              </a:rPr>
              <a:t>‘</a:t>
            </a:r>
            <a:r>
              <a:rPr lang="en-US" altLang="ko-KR" b="1" dirty="0" err="1" smtClean="0">
                <a:solidFill>
                  <a:srgbClr val="FF3399"/>
                </a:solidFill>
              </a:rPr>
              <a:t>동양도덕</a:t>
            </a:r>
            <a:r>
              <a:rPr lang="en-US" altLang="ko-KR" b="1" dirty="0" smtClean="0">
                <a:solidFill>
                  <a:srgbClr val="FF3399"/>
                </a:solidFill>
              </a:rPr>
              <a:t>, </a:t>
            </a:r>
          </a:p>
          <a:p>
            <a:pPr fontAlgn="base"/>
            <a:r>
              <a:rPr lang="en-US" altLang="ko-KR" b="1" dirty="0" smtClean="0">
                <a:solidFill>
                  <a:srgbClr val="FF3399"/>
                </a:solidFill>
              </a:rPr>
              <a:t>   </a:t>
            </a:r>
            <a:r>
              <a:rPr lang="en-US" altLang="ko-KR" b="1" dirty="0" err="1" smtClean="0">
                <a:solidFill>
                  <a:srgbClr val="FF3399"/>
                </a:solidFill>
              </a:rPr>
              <a:t>서양예술’의</a:t>
            </a:r>
            <a:r>
              <a:rPr lang="en-US" altLang="ko-KR" b="1" dirty="0" smtClean="0">
                <a:solidFill>
                  <a:srgbClr val="FF3399"/>
                </a:solidFill>
              </a:rPr>
              <a:t> </a:t>
            </a:r>
            <a:r>
              <a:rPr lang="en-US" altLang="ko-KR" b="1" dirty="0" err="1" smtClean="0">
                <a:solidFill>
                  <a:srgbClr val="FF3399"/>
                </a:solidFill>
              </a:rPr>
              <a:t>공존</a:t>
            </a:r>
            <a:endParaRPr lang="en-US" altLang="ko-KR" b="1" dirty="0" smtClean="0">
              <a:solidFill>
                <a:srgbClr val="FF3399"/>
              </a:solidFill>
            </a:endParaRPr>
          </a:p>
          <a:p>
            <a:pPr fontAlgn="base"/>
            <a:endParaRPr lang="en-US" altLang="ko-KR" b="1" dirty="0" smtClean="0">
              <a:solidFill>
                <a:srgbClr val="FF3399"/>
              </a:solidFill>
            </a:endParaRPr>
          </a:p>
          <a:p>
            <a:pPr algn="ctr" fontAlgn="base"/>
            <a:r>
              <a:rPr lang="ko-KR" altLang="en-US" sz="2000" b="1" dirty="0" smtClean="0">
                <a:solidFill>
                  <a:srgbClr val="FF3399"/>
                </a:solidFill>
              </a:rPr>
              <a:t>군사력 주장</a:t>
            </a:r>
            <a:endParaRPr lang="en-US" altLang="ko-KR" sz="2000" b="1" dirty="0" smtClean="0">
              <a:solidFill>
                <a:srgbClr val="FF3399"/>
              </a:solidFill>
            </a:endParaRPr>
          </a:p>
          <a:p>
            <a:pPr fontAlgn="base"/>
            <a:endParaRPr lang="en-US" altLang="ko-KR" b="1" dirty="0" smtClean="0">
              <a:solidFill>
                <a:srgbClr val="FF3399"/>
              </a:solidFill>
            </a:endParaRPr>
          </a:p>
          <a:p>
            <a:pPr fontAlgn="base"/>
            <a:endParaRPr lang="ko-KR" altLang="en-US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971600" y="1628800"/>
            <a:ext cx="3240360" cy="39604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788024" y="1988840"/>
            <a:ext cx="3456384" cy="3456384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36096" y="1700808"/>
            <a:ext cx="194421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요시다 쇼인</a:t>
            </a:r>
            <a:endParaRPr lang="ko-KR" altLang="en-US" sz="2400" b="1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7972" y="2492896"/>
            <a:ext cx="32624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반막부형</a:t>
            </a:r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2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천황제에</a:t>
            </a:r>
            <a:r>
              <a:rPr lang="ko-KR" altLang="en-US" sz="20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대해 긍정적</a:t>
            </a:r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메이지 유신을  정당화 해주는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사상적인 기반을 제공</a:t>
            </a:r>
          </a:p>
          <a:p>
            <a:pPr algn="ctr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 smtClean="0"/>
          </a:p>
          <a:p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691680" y="3068960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3399"/>
                </a:solidFill>
              </a:rPr>
              <a:t>메이지 시대쇄국정책</a:t>
            </a:r>
            <a:r>
              <a:rPr lang="en-US" altLang="ko-KR" b="1" dirty="0" smtClean="0">
                <a:solidFill>
                  <a:srgbClr val="FF3399"/>
                </a:solidFill>
              </a:rPr>
              <a:t>,</a:t>
            </a:r>
            <a:r>
              <a:rPr lang="ko-KR" altLang="en-US" b="1" dirty="0" smtClean="0">
                <a:solidFill>
                  <a:srgbClr val="FF3399"/>
                </a:solidFill>
              </a:rPr>
              <a:t>개항</a:t>
            </a:r>
            <a:r>
              <a:rPr lang="en-US" altLang="ko-KR" b="1" dirty="0" smtClean="0">
                <a:solidFill>
                  <a:srgbClr val="FF3399"/>
                </a:solidFill>
              </a:rPr>
              <a:t>, </a:t>
            </a:r>
            <a:r>
              <a:rPr lang="ko-KR" altLang="en-US" b="1" dirty="0" err="1" smtClean="0">
                <a:solidFill>
                  <a:srgbClr val="FF3399"/>
                </a:solidFill>
              </a:rPr>
              <a:t>메이지유신</a:t>
            </a:r>
            <a:r>
              <a:rPr lang="en-US" altLang="ko-KR" b="1" dirty="0" smtClean="0">
                <a:solidFill>
                  <a:srgbClr val="FF3399"/>
                </a:solidFill>
              </a:rPr>
              <a:t>,</a:t>
            </a:r>
            <a:r>
              <a:rPr lang="ko-KR" altLang="en-US" b="1" dirty="0" err="1" smtClean="0">
                <a:solidFill>
                  <a:srgbClr val="FF3399"/>
                </a:solidFill>
              </a:rPr>
              <a:t>탈아론</a:t>
            </a:r>
            <a:endParaRPr lang="ko-KR" altLang="en-US" b="1" dirty="0" smtClean="0">
              <a:solidFill>
                <a:srgbClr val="FF3399"/>
              </a:solidFill>
            </a:endParaRPr>
          </a:p>
          <a:p>
            <a:pPr algn="ctr"/>
            <a:endParaRPr lang="en-US" altLang="ko-KR" b="1" dirty="0" smtClean="0">
              <a:hlinkClick r:id="rId2"/>
            </a:endParaRPr>
          </a:p>
          <a:p>
            <a:pPr algn="ctr"/>
            <a:r>
              <a:rPr lang="en-US" altLang="ko-KR" b="1" dirty="0" smtClean="0">
                <a:hlinkClick r:id="rId2"/>
              </a:rPr>
              <a:t>http://www.youtube.com/watch?v=CLZtukiAuPk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971600" y="1628800"/>
            <a:ext cx="3024336" cy="38164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355976" y="1988840"/>
            <a:ext cx="3816424" cy="3312368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076056" y="1700808"/>
            <a:ext cx="252028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후쿠자와</a:t>
            </a:r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유키치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420888"/>
            <a:ext cx="372101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서양사상의 전폭적인 수용 주장</a:t>
            </a:r>
            <a:endParaRPr lang="en-US" altLang="ko-KR" sz="19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9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정치적인 자유주의</a:t>
            </a:r>
            <a:r>
              <a:rPr lang="en-US" altLang="ko-KR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민족국가의 성립</a:t>
            </a:r>
            <a:r>
              <a:rPr lang="en-US" altLang="ko-KR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신분제 철폐 등을 주장</a:t>
            </a:r>
            <a:endParaRPr lang="en-US" altLang="ko-KR" sz="19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9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9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탈아론</a:t>
            </a:r>
            <a:r>
              <a:rPr lang="ko-KR" altLang="en-US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전개 </a:t>
            </a:r>
            <a:endParaRPr lang="en-US" altLang="ko-KR" sz="19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en-US" altLang="ko-KR" sz="19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일본</a:t>
            </a:r>
            <a:r>
              <a:rPr lang="en-US" altLang="ko-KR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9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군국주의의</a:t>
            </a:r>
            <a:r>
              <a:rPr lang="en-US" altLang="ko-KR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9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사상적</a:t>
            </a:r>
            <a:r>
              <a:rPr lang="en-US" altLang="ko-KR" sz="19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9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토대</a:t>
            </a:r>
            <a:endParaRPr lang="en-US" altLang="ko-KR" sz="19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sz="19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이타가키 다이스케(板垣退助)의 수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762500" cy="2352675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5220072" y="1556792"/>
            <a:ext cx="3096344" cy="3528392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868144" y="1340768"/>
            <a:ext cx="180020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000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나카에</a:t>
            </a:r>
            <a:r>
              <a:rPr lang="ko-KR" altLang="en-US" sz="20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 초민</a:t>
            </a:r>
            <a:endParaRPr lang="ko-KR" altLang="en-US" sz="20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75624" y="1988840"/>
            <a:ext cx="235288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ko-KR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자유민권운동을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r>
              <a:rPr lang="en-US" altLang="ko-KR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대표하는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사상가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루소의 사회구성이론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천부인권주장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서양의 사회계약론적</a:t>
            </a:r>
          </a:p>
          <a:p>
            <a:pPr algn="ctr" fontAlgn="base"/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유럽국가와의 교역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483768" y="1844824"/>
            <a:ext cx="4104456" cy="3168352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635896" y="1556792"/>
            <a:ext cx="1826141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문명과 개화</a:t>
            </a:r>
            <a:endParaRPr lang="en-US" altLang="ko-KR" sz="24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2492896"/>
            <a:ext cx="40062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서양 문명 시찰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해외유학생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전국적인 교육보급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일본여성의 고등교육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명륙잡지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발간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서양문화와 사상 보급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292080" y="1916832"/>
            <a:ext cx="3240360" cy="3096344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292080" y="2492896"/>
            <a:ext cx="3294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중국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포르투갈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에스파냐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영국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네덜란드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베트남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캄보디아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동남아시아 특정지역의 일본 상인들 증가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대외 교역 활발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24128" y="1628800"/>
            <a:ext cx="2232248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초기 에도 시대 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860032" cy="272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_x24888344" descr="EMB00000dcc23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120444" cy="2664296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683568" y="476672"/>
            <a:ext cx="5410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서양의 근대를 수용하는 일본의 독특함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03848" y="4293096"/>
            <a:ext cx="5940152" cy="223224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347864" y="4509120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서양사상 수용에 매우 유연</a:t>
            </a:r>
          </a:p>
          <a:p>
            <a:pPr fontAlgn="base"/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근대적으로 변화하는 세계에 빠르게 대처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아시아에서 유일하게 주체적으로 서양식 근대화에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성공한 국가</a:t>
            </a:r>
          </a:p>
          <a:p>
            <a:pPr fontAlgn="base"/>
            <a:endParaRPr lang="ko-KR" altLang="en-US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940152" y="2420888"/>
            <a:ext cx="2952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외국과의 교역을 통한 </a:t>
            </a:r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sz="20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민생 안정 노력</a:t>
            </a:r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sz="20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천주교도의 일본 입성</a:t>
            </a:r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sz="20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→봉건주의 흔들림</a:t>
            </a:r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sz="20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sz="20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쇄국정책</a:t>
            </a:r>
            <a:endParaRPr lang="ko-KR" altLang="en-US" sz="20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도쿠가와</a:t>
            </a:r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막부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796136" y="2132856"/>
            <a:ext cx="2898576" cy="2808312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://dicimg.naver.net/100/400/12/335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47667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err="1" smtClean="0">
                <a:solidFill>
                  <a:srgbClr val="FF3399"/>
                </a:solidFill>
              </a:rPr>
              <a:t>도쿠가와</a:t>
            </a:r>
            <a:r>
              <a:rPr lang="ko-KR" altLang="en-US" sz="2400" b="1" dirty="0" smtClean="0">
                <a:solidFill>
                  <a:srgbClr val="FF3399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FF3399"/>
                </a:solidFill>
              </a:rPr>
              <a:t>이에야스</a:t>
            </a:r>
            <a:endParaRPr lang="ko-KR" altLang="en-US" sz="2400" dirty="0">
              <a:solidFill>
                <a:srgbClr val="FF3399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pic>
        <p:nvPicPr>
          <p:cNvPr id="30725" name="_x160109824" descr="EMB000007cc20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384376" cy="4525619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4932040" y="2492896"/>
            <a:ext cx="366158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해외 무역에는 관대한 태도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서양과의 무역에도 호의적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동남아시아까지 영역을 넓힘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서양과의 무역을 촉진하려는 의도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→크리스트교가 유입을 묵인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ko-KR" altLang="en-US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860032" y="2060848"/>
            <a:ext cx="3744416" cy="3024336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8/89/Tokugawa_Ieyasu.jpg/200px-Tokugawa_Ieyas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052731" cy="421484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5000628" y="2000240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유럽인의 거주</a:t>
            </a:r>
            <a:r>
              <a:rPr lang="en-US" altLang="ko-KR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무역 지역을 </a:t>
            </a: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히라도</a:t>
            </a:r>
            <a:r>
              <a:rPr lang="en-US" altLang="ko-KR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                  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나가사키의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데지마 일대로만 한정 </a:t>
            </a:r>
            <a:r>
              <a:rPr lang="en-US" altLang="ko-KR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(1616)</a:t>
            </a:r>
          </a:p>
          <a:p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일본에 들어온 외국인들을 외교 및 </a:t>
            </a:r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무역의 고문으로서 적극 활용</a:t>
            </a:r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윌리엄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애덤스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등 </a:t>
            </a: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에도로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초청</a:t>
            </a:r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외교</a:t>
            </a:r>
            <a:r>
              <a:rPr lang="en-US" altLang="ko-KR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무역 고문으로 삼음</a:t>
            </a:r>
            <a:endParaRPr lang="en-US" altLang="ko-KR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 네덜란드</a:t>
            </a:r>
            <a:r>
              <a:rPr lang="en-US" altLang="ko-KR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영국과의 무역 추진</a:t>
            </a:r>
            <a:endParaRPr lang="ko-KR" altLang="en-US" sz="16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857752" y="1714488"/>
            <a:ext cx="3747266" cy="3857652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508104" y="1484784"/>
            <a:ext cx="2281394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2000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도쿠가와</a:t>
            </a:r>
            <a:r>
              <a:rPr lang="ko-KR" altLang="en-US" sz="20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이에야스</a:t>
            </a:r>
            <a:endParaRPr lang="ko-KR" altLang="en-US" sz="20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3568" y="476672"/>
            <a:ext cx="26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도쿠가와</a:t>
            </a:r>
            <a:r>
              <a:rPr lang="ko-KR" altLang="en-US" sz="2400" b="1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요시무네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pic>
        <p:nvPicPr>
          <p:cNvPr id="36865" name="_x24920888" descr="EMB000007cc20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701782" cy="2952328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220072" y="2492896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호기심 많은 개혁군주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네덜란드인들과</a:t>
            </a:r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적극 접촉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→네덜란드어 사전을 발행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r>
              <a:rPr lang="ko-KR" altLang="en-US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서양</a:t>
            </a:r>
            <a:r>
              <a:rPr lang="en-US" altLang="ko-KR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학문을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권해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난학자</a:t>
            </a:r>
            <a:r>
              <a:rPr lang="en-US" altLang="ko-KR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증가</a:t>
            </a:r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en-US" altLang="ko-KR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/>
            <a:endParaRPr lang="ko-KR" altLang="en-US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148064" y="2204864"/>
            <a:ext cx="3312368" cy="2448272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ostfiles1.naver.net/20121125_112/aprilwine74_1353799105179OH2WI_JPEG/pm-StFrancisXavier-art-20120821205952532547-620x349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861054" cy="273630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83568" y="47667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일본의 쇄국 </a:t>
            </a:r>
            <a:r>
              <a:rPr lang="en-US" altLang="ko-KR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크리스트교 금지령</a:t>
            </a:r>
            <a:r>
              <a:rPr lang="en-US" altLang="ko-KR" sz="24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sz="2400" dirty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404664"/>
            <a:ext cx="14401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4437112"/>
            <a:ext cx="57606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그리스도 선교사들의 활동</a:t>
            </a:r>
            <a:endParaRPr lang="en-US" altLang="ko-KR" sz="17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7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포르투갈과 에스파냐의 지배력이 커질 거라고 판단</a:t>
            </a:r>
            <a:endParaRPr lang="en-US" altLang="ko-KR" sz="17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7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7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1630</a:t>
            </a:r>
            <a:r>
              <a:rPr lang="ko-KR" altLang="en-US" sz="17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년 선교사 추방령을 세 차례 선포</a:t>
            </a:r>
            <a:endParaRPr lang="en-US" altLang="ko-KR" sz="17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7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1641</a:t>
            </a:r>
            <a:r>
              <a:rPr lang="ko-KR" altLang="en-US" sz="17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년 그리스도교 전면 금지 조치 </a:t>
            </a:r>
            <a:endParaRPr lang="en-US" altLang="ko-KR" sz="17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7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7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외국 무역 금지</a:t>
            </a:r>
          </a:p>
          <a:p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419872" y="4365104"/>
            <a:ext cx="5400600" cy="2160240"/>
          </a:xfrm>
          <a:prstGeom prst="roundRect">
            <a:avLst/>
          </a:prstGeom>
          <a:noFill/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55976" y="5517232"/>
            <a:ext cx="4392488" cy="808931"/>
          </a:xfrm>
        </p:spPr>
        <p:txBody>
          <a:bodyPr>
            <a:normAutofit/>
          </a:bodyPr>
          <a:lstStyle/>
          <a:p>
            <a:pPr fontAlgn="base" latinLnBrk="0">
              <a:buNone/>
            </a:pP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▶</a:t>
            </a: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도요토미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히데요시의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천주교 </a:t>
            </a: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금교령</a:t>
            </a:r>
            <a:endParaRPr lang="ko-KR" altLang="en-US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 latinLnBrk="0">
              <a:buNone/>
            </a:pP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▶</a:t>
            </a:r>
            <a:r>
              <a:rPr lang="ko-KR" altLang="en-US" sz="1600" dirty="0" err="1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금교령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 이후 탄압을 그린 </a:t>
            </a:r>
            <a:r>
              <a:rPr lang="en-US" altLang="ko-KR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천주교도 고문</a:t>
            </a:r>
            <a:r>
              <a:rPr lang="en-US" altLang="ko-KR" sz="1600" dirty="0" smtClean="0">
                <a:solidFill>
                  <a:srgbClr val="FF3399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sz="1600" dirty="0" smtClean="0">
              <a:solidFill>
                <a:srgbClr val="FF3399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/>
          </a:p>
        </p:txBody>
      </p:sp>
      <p:pic>
        <p:nvPicPr>
          <p:cNvPr id="34817" name="_x24943864" descr="EMB000007cc20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903771" cy="3456384"/>
          </a:xfrm>
          <a:prstGeom prst="rect">
            <a:avLst/>
          </a:prstGeom>
          <a:noFill/>
        </p:spPr>
      </p:pic>
      <p:pic>
        <p:nvPicPr>
          <p:cNvPr id="34819" name="_x25056464" descr="EMB000007cc20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952328" cy="380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510</Words>
  <Application>Microsoft Office PowerPoint</Application>
  <PresentationFormat>화면 슬라이드 쇼(4:3)</PresentationFormat>
  <Paragraphs>195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</dc:creator>
  <cp:lastModifiedBy> </cp:lastModifiedBy>
  <cp:revision>43</cp:revision>
  <dcterms:created xsi:type="dcterms:W3CDTF">2013-09-19T14:14:19Z</dcterms:created>
  <dcterms:modified xsi:type="dcterms:W3CDTF">2013-09-25T05:01:51Z</dcterms:modified>
</cp:coreProperties>
</file>