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57" r:id="rId3"/>
    <p:sldId id="258" r:id="rId4"/>
    <p:sldId id="265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68" r:id="rId13"/>
    <p:sldId id="270" r:id="rId14"/>
    <p:sldId id="271" r:id="rId15"/>
    <p:sldId id="272" r:id="rId16"/>
    <p:sldId id="276" r:id="rId17"/>
    <p:sldId id="273" r:id="rId18"/>
    <p:sldId id="274" r:id="rId19"/>
    <p:sldId id="275" r:id="rId20"/>
    <p:sldId id="277" r:id="rId21"/>
    <p:sldId id="278" r:id="rId22"/>
    <p:sldId id="280" r:id="rId23"/>
    <p:sldId id="279" r:id="rId24"/>
    <p:sldId id="281" r:id="rId25"/>
    <p:sldId id="282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83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686A5-7316-4587-9166-904FCEE89F45}" type="doc">
      <dgm:prSet loTypeId="urn:microsoft.com/office/officeart/2005/8/layout/default#1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pPr latinLnBrk="1"/>
          <a:endParaRPr lang="ko-KR" altLang="en-US"/>
        </a:p>
      </dgm:t>
    </dgm:pt>
    <dgm:pt modelId="{6ECC02E4-AD2E-4749-BC6E-35FAF4B1FE73}">
      <dgm:prSet phldrT="[텍스트]"/>
      <dgm:spPr/>
      <dgm:t>
        <a:bodyPr/>
        <a:lstStyle/>
        <a:p>
          <a:pPr latinLnBrk="1"/>
          <a:r>
            <a: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rPr>
            <a:t>경제적 </a:t>
          </a:r>
          <a:endParaRPr lang="en-US" altLang="ko-KR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rPr>
            <a:t>지원정책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강B" pitchFamily="18" charset="-127"/>
            <a:ea typeface="HY강B" pitchFamily="18" charset="-127"/>
          </a:endParaRPr>
        </a:p>
      </dgm:t>
    </dgm:pt>
    <dgm:pt modelId="{76E387CD-8328-47DF-9E65-B16CFE24C8F3}" type="parTrans" cxnId="{230C710A-D664-4946-91DA-421C6CCE7C26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134B8D-32FF-43DF-97E8-3F5953F6CB6F}" type="sibTrans" cxnId="{230C710A-D664-4946-91DA-421C6CCE7C26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8E6A5D-9B32-4203-99E8-3ACD76399A9D}">
      <dgm:prSet phldrT="[텍스트]"/>
      <dgm:spPr/>
      <dgm:t>
        <a:bodyPr/>
        <a:lstStyle/>
        <a:p>
          <a:pPr latinLnBrk="1"/>
          <a:r>
            <a: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rPr>
            <a:t>자녀양육</a:t>
          </a:r>
          <a:endParaRPr lang="en-US" altLang="ko-KR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rPr>
            <a:t>지원정책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강B" pitchFamily="18" charset="-127"/>
            <a:ea typeface="HY강B" pitchFamily="18" charset="-127"/>
          </a:endParaRPr>
        </a:p>
      </dgm:t>
    </dgm:pt>
    <dgm:pt modelId="{0F1F0E81-4386-4AC0-A33D-83B57F5E5B68}" type="parTrans" cxnId="{28FBBB86-F926-423D-90C3-E1EFDAB94041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02CEEF-58E0-41D2-A137-BE1705DDC9D9}" type="sibTrans" cxnId="{28FBBB86-F926-423D-90C3-E1EFDAB94041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91C620-744F-41D4-9E28-BA77A2A7F255}">
      <dgm:prSet phldrT="[텍스트]"/>
      <dgm:spPr/>
      <dgm:t>
        <a:bodyPr/>
        <a:lstStyle/>
        <a:p>
          <a:pPr latinLnBrk="1"/>
          <a:r>
            <a: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rPr>
            <a:t>주거</a:t>
          </a:r>
          <a:endParaRPr lang="en-US" altLang="ko-KR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rPr>
            <a:t>지원정책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강B" pitchFamily="18" charset="-127"/>
            <a:ea typeface="HY강B" pitchFamily="18" charset="-127"/>
          </a:endParaRPr>
        </a:p>
      </dgm:t>
    </dgm:pt>
    <dgm:pt modelId="{F68BD7D5-4D01-47BA-922B-A277FEDEEF81}" type="parTrans" cxnId="{498FFC1C-4136-45A6-A871-EB5C764E66EF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BB85D3-C1DD-4D94-AE8F-5A599D2EA518}" type="sibTrans" cxnId="{498FFC1C-4136-45A6-A871-EB5C764E66EF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C1E50E-2776-47E5-B306-BB4A1E1CA688}">
      <dgm:prSet phldrT="[텍스트]"/>
      <dgm:spPr/>
      <dgm:t>
        <a:bodyPr/>
        <a:lstStyle/>
        <a:p>
          <a:pPr latinLnBrk="1"/>
          <a:r>
            <a: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rPr>
            <a:t>심리사회적</a:t>
          </a:r>
          <a:endParaRPr lang="en-US" altLang="ko-KR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rPr>
            <a:t>지원정책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강B" pitchFamily="18" charset="-127"/>
            <a:ea typeface="HY강B" pitchFamily="18" charset="-127"/>
          </a:endParaRPr>
        </a:p>
      </dgm:t>
    </dgm:pt>
    <dgm:pt modelId="{CD225673-B67F-4A03-9C06-4BD5EE336F7F}" type="parTrans" cxnId="{5B5235A4-F5F9-4335-80B7-D9B6BD2B2D71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0C0CCF-DFDF-4149-A19A-BEBFF29F5575}" type="sibTrans" cxnId="{5B5235A4-F5F9-4335-80B7-D9B6BD2B2D71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E740E2-BB5B-4622-9227-C25C7AC797FD}">
      <dgm:prSet phldrT="[텍스트]"/>
      <dgm:spPr/>
      <dgm:t>
        <a:bodyPr/>
        <a:lstStyle/>
        <a:p>
          <a:pPr latinLnBrk="1"/>
          <a:r>
            <a: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rPr>
            <a:t>이혼관련</a:t>
          </a:r>
          <a:endParaRPr lang="en-US" altLang="ko-KR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rPr>
            <a:t>법과 제도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강B" pitchFamily="18" charset="-127"/>
            <a:ea typeface="HY강B" pitchFamily="18" charset="-127"/>
          </a:endParaRPr>
        </a:p>
      </dgm:t>
    </dgm:pt>
    <dgm:pt modelId="{9AA9F2B6-87C5-409B-9CB1-6E2E00DC017F}" type="parTrans" cxnId="{6B411194-6FB8-4DF9-88BC-048FD1100CBF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945107-DDEA-42D2-AFE7-57159B6BFBC8}" type="sibTrans" cxnId="{6B411194-6FB8-4DF9-88BC-048FD1100CBF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1E0FD3-4C4F-4790-B1BA-54FE3D74CAFF}" type="pres">
      <dgm:prSet presAssocID="{BAE686A5-7316-4587-9166-904FCEE89F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42BF8A-7D35-491A-B4BF-CD5CBB99C772}" type="pres">
      <dgm:prSet presAssocID="{6ECC02E4-AD2E-4749-BC6E-35FAF4B1FE7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87C8FE-4C11-47DE-993C-7FAB35A7492C}" type="pres">
      <dgm:prSet presAssocID="{B1134B8D-32FF-43DF-97E8-3F5953F6CB6F}" presName="sibTrans" presStyleCnt="0"/>
      <dgm:spPr/>
    </dgm:pt>
    <dgm:pt modelId="{609F8ED3-DC56-404B-A91C-CD8FDF7DB40F}" type="pres">
      <dgm:prSet presAssocID="{F48E6A5D-9B32-4203-99E8-3ACD76399A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84C1E3-26D9-4E14-A41B-815E6CE18870}" type="pres">
      <dgm:prSet presAssocID="{AA02CEEF-58E0-41D2-A137-BE1705DDC9D9}" presName="sibTrans" presStyleCnt="0"/>
      <dgm:spPr/>
    </dgm:pt>
    <dgm:pt modelId="{14CD3F42-2B14-499E-B9F0-391F44B49DBF}" type="pres">
      <dgm:prSet presAssocID="{6091C620-744F-41D4-9E28-BA77A2A7F25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393C35-0853-4388-ADBB-CC3E2A850F7C}" type="pres">
      <dgm:prSet presAssocID="{CCBB85D3-C1DD-4D94-AE8F-5A599D2EA518}" presName="sibTrans" presStyleCnt="0"/>
      <dgm:spPr/>
    </dgm:pt>
    <dgm:pt modelId="{0DC9B654-B838-4AA6-B79C-FABA4D9C700F}" type="pres">
      <dgm:prSet presAssocID="{4EC1E50E-2776-47E5-B306-BB4A1E1CA6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F7D8F0-6626-4878-A0BB-3CFE3E69787B}" type="pres">
      <dgm:prSet presAssocID="{D60C0CCF-DFDF-4149-A19A-BEBFF29F5575}" presName="sibTrans" presStyleCnt="0"/>
      <dgm:spPr/>
    </dgm:pt>
    <dgm:pt modelId="{0310CC2E-295B-4D99-9AE7-F9795722C540}" type="pres">
      <dgm:prSet presAssocID="{07E740E2-BB5B-4622-9227-C25C7AC797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F4987E2-B0A5-4BC8-BEDF-C3F617B9AD75}" type="presOf" srcId="{4EC1E50E-2776-47E5-B306-BB4A1E1CA688}" destId="{0DC9B654-B838-4AA6-B79C-FABA4D9C700F}" srcOrd="0" destOrd="0" presId="urn:microsoft.com/office/officeart/2005/8/layout/default#1"/>
    <dgm:cxn modelId="{FB5AE8D3-F1F0-4B14-AE88-6EFDD6D1D5C8}" type="presOf" srcId="{6091C620-744F-41D4-9E28-BA77A2A7F255}" destId="{14CD3F42-2B14-499E-B9F0-391F44B49DBF}" srcOrd="0" destOrd="0" presId="urn:microsoft.com/office/officeart/2005/8/layout/default#1"/>
    <dgm:cxn modelId="{5C5445F0-FA04-4B8F-A529-45EE4AD9D03A}" type="presOf" srcId="{F48E6A5D-9B32-4203-99E8-3ACD76399A9D}" destId="{609F8ED3-DC56-404B-A91C-CD8FDF7DB40F}" srcOrd="0" destOrd="0" presId="urn:microsoft.com/office/officeart/2005/8/layout/default#1"/>
    <dgm:cxn modelId="{28FBBB86-F926-423D-90C3-E1EFDAB94041}" srcId="{BAE686A5-7316-4587-9166-904FCEE89F45}" destId="{F48E6A5D-9B32-4203-99E8-3ACD76399A9D}" srcOrd="1" destOrd="0" parTransId="{0F1F0E81-4386-4AC0-A33D-83B57F5E5B68}" sibTransId="{AA02CEEF-58E0-41D2-A137-BE1705DDC9D9}"/>
    <dgm:cxn modelId="{26271B60-24E8-4F7C-98DE-1CC4BFCE55DC}" type="presOf" srcId="{6ECC02E4-AD2E-4749-BC6E-35FAF4B1FE73}" destId="{1442BF8A-7D35-491A-B4BF-CD5CBB99C772}" srcOrd="0" destOrd="0" presId="urn:microsoft.com/office/officeart/2005/8/layout/default#1"/>
    <dgm:cxn modelId="{34DEED6D-7D31-4FA4-891F-D2C3C3F57C4C}" type="presOf" srcId="{BAE686A5-7316-4587-9166-904FCEE89F45}" destId="{171E0FD3-4C4F-4790-B1BA-54FE3D74CAFF}" srcOrd="0" destOrd="0" presId="urn:microsoft.com/office/officeart/2005/8/layout/default#1"/>
    <dgm:cxn modelId="{4BFD536C-269C-4EF1-BBA6-22812F803AB0}" type="presOf" srcId="{07E740E2-BB5B-4622-9227-C25C7AC797FD}" destId="{0310CC2E-295B-4D99-9AE7-F9795722C540}" srcOrd="0" destOrd="0" presId="urn:microsoft.com/office/officeart/2005/8/layout/default#1"/>
    <dgm:cxn modelId="{6B411194-6FB8-4DF9-88BC-048FD1100CBF}" srcId="{BAE686A5-7316-4587-9166-904FCEE89F45}" destId="{07E740E2-BB5B-4622-9227-C25C7AC797FD}" srcOrd="4" destOrd="0" parTransId="{9AA9F2B6-87C5-409B-9CB1-6E2E00DC017F}" sibTransId="{A5945107-DDEA-42D2-AFE7-57159B6BFBC8}"/>
    <dgm:cxn modelId="{498FFC1C-4136-45A6-A871-EB5C764E66EF}" srcId="{BAE686A5-7316-4587-9166-904FCEE89F45}" destId="{6091C620-744F-41D4-9E28-BA77A2A7F255}" srcOrd="2" destOrd="0" parTransId="{F68BD7D5-4D01-47BA-922B-A277FEDEEF81}" sibTransId="{CCBB85D3-C1DD-4D94-AE8F-5A599D2EA518}"/>
    <dgm:cxn modelId="{5B5235A4-F5F9-4335-80B7-D9B6BD2B2D71}" srcId="{BAE686A5-7316-4587-9166-904FCEE89F45}" destId="{4EC1E50E-2776-47E5-B306-BB4A1E1CA688}" srcOrd="3" destOrd="0" parTransId="{CD225673-B67F-4A03-9C06-4BD5EE336F7F}" sibTransId="{D60C0CCF-DFDF-4149-A19A-BEBFF29F5575}"/>
    <dgm:cxn modelId="{230C710A-D664-4946-91DA-421C6CCE7C26}" srcId="{BAE686A5-7316-4587-9166-904FCEE89F45}" destId="{6ECC02E4-AD2E-4749-BC6E-35FAF4B1FE73}" srcOrd="0" destOrd="0" parTransId="{76E387CD-8328-47DF-9E65-B16CFE24C8F3}" sibTransId="{B1134B8D-32FF-43DF-97E8-3F5953F6CB6F}"/>
    <dgm:cxn modelId="{1CE19A67-B80F-479D-BD20-31B30A63B05D}" type="presParOf" srcId="{171E0FD3-4C4F-4790-B1BA-54FE3D74CAFF}" destId="{1442BF8A-7D35-491A-B4BF-CD5CBB99C772}" srcOrd="0" destOrd="0" presId="urn:microsoft.com/office/officeart/2005/8/layout/default#1"/>
    <dgm:cxn modelId="{D2729052-2DE0-4090-9AB8-023EF803E42F}" type="presParOf" srcId="{171E0FD3-4C4F-4790-B1BA-54FE3D74CAFF}" destId="{3987C8FE-4C11-47DE-993C-7FAB35A7492C}" srcOrd="1" destOrd="0" presId="urn:microsoft.com/office/officeart/2005/8/layout/default#1"/>
    <dgm:cxn modelId="{2BA06FD4-7C73-4398-81CB-48A66B8DE4C3}" type="presParOf" srcId="{171E0FD3-4C4F-4790-B1BA-54FE3D74CAFF}" destId="{609F8ED3-DC56-404B-A91C-CD8FDF7DB40F}" srcOrd="2" destOrd="0" presId="urn:microsoft.com/office/officeart/2005/8/layout/default#1"/>
    <dgm:cxn modelId="{DDC548E8-1079-4B28-AAF5-BF59FC87E6D1}" type="presParOf" srcId="{171E0FD3-4C4F-4790-B1BA-54FE3D74CAFF}" destId="{9484C1E3-26D9-4E14-A41B-815E6CE18870}" srcOrd="3" destOrd="0" presId="urn:microsoft.com/office/officeart/2005/8/layout/default#1"/>
    <dgm:cxn modelId="{7B4B0CCF-E9F1-4BD6-9E6E-4AB4C55B90E6}" type="presParOf" srcId="{171E0FD3-4C4F-4790-B1BA-54FE3D74CAFF}" destId="{14CD3F42-2B14-499E-B9F0-391F44B49DBF}" srcOrd="4" destOrd="0" presId="urn:microsoft.com/office/officeart/2005/8/layout/default#1"/>
    <dgm:cxn modelId="{D60E6E5C-2820-4C51-9C21-F9A2CB2DDC40}" type="presParOf" srcId="{171E0FD3-4C4F-4790-B1BA-54FE3D74CAFF}" destId="{52393C35-0853-4388-ADBB-CC3E2A850F7C}" srcOrd="5" destOrd="0" presId="urn:microsoft.com/office/officeart/2005/8/layout/default#1"/>
    <dgm:cxn modelId="{075BF721-8393-4123-BCFD-3CC9A9CE5378}" type="presParOf" srcId="{171E0FD3-4C4F-4790-B1BA-54FE3D74CAFF}" destId="{0DC9B654-B838-4AA6-B79C-FABA4D9C700F}" srcOrd="6" destOrd="0" presId="urn:microsoft.com/office/officeart/2005/8/layout/default#1"/>
    <dgm:cxn modelId="{2C130CD3-5346-4095-9DA1-15B9CC5A99BE}" type="presParOf" srcId="{171E0FD3-4C4F-4790-B1BA-54FE3D74CAFF}" destId="{58F7D8F0-6626-4878-A0BB-3CFE3E69787B}" srcOrd="7" destOrd="0" presId="urn:microsoft.com/office/officeart/2005/8/layout/default#1"/>
    <dgm:cxn modelId="{DFC056B4-82FA-4751-8009-082E436C457F}" type="presParOf" srcId="{171E0FD3-4C4F-4790-B1BA-54FE3D74CAFF}" destId="{0310CC2E-295B-4D99-9AE7-F9795722C540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17848C-33FC-452F-80D2-778B5E2F5960}" type="doc">
      <dgm:prSet loTypeId="urn:microsoft.com/office/officeart/2005/8/layout/vList6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pPr latinLnBrk="1"/>
          <a:endParaRPr lang="ko-KR" altLang="en-US"/>
        </a:p>
      </dgm:t>
    </dgm:pt>
    <dgm:pt modelId="{9AB61909-93AD-4265-BB9E-1BB4A88D9A49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생계지원</a:t>
          </a:r>
          <a:endParaRPr lang="ko-KR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A272D204-86AC-4BA3-9348-778B500DA25B}" type="parTrans" cxnId="{DCE57393-4EAA-457B-96C9-7AA7A5E48ED4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70311C02-2F6B-4DE6-BA5A-604911A9DB30}" type="sibTrans" cxnId="{DCE57393-4EAA-457B-96C9-7AA7A5E48ED4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831F069C-6F05-4109-986E-C9B163210CE4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국민기초생활보장제도</a:t>
          </a:r>
          <a:endParaRPr lang="ko-KR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857E3905-3925-457A-8E02-1ED1A213DD8D}" type="parTrans" cxnId="{4578871E-93A8-43FA-BA4C-2FE16C34EFBC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DA4B3576-B3A7-4E5C-B91B-9BFBBA845C90}" type="sibTrans" cxnId="{4578871E-93A8-43FA-BA4C-2FE16C34EFBC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8CA988F2-C0EE-4842-B152-FE1C752882A7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모</a:t>
          </a:r>
          <a:r>
            <a:rPr lang="en-US" altLang="ko-K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,</a:t>
          </a:r>
          <a:r>
            <a:rPr lang="ko-KR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부자 복지사업</a:t>
          </a:r>
          <a:endParaRPr lang="ko-KR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B933440E-201B-4137-8879-787AD4BA21F9}" type="parTrans" cxnId="{15589D1C-695E-4EB2-9FD7-6C0B3722CE55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BFD301E1-7066-4705-B125-8CE6B123241D}" type="sibTrans" cxnId="{15589D1C-695E-4EB2-9FD7-6C0B3722CE55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48738974-33C8-489A-8ED5-804E3E2FDDB2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자활 및 </a:t>
          </a:r>
          <a:endParaRPr lang="en-US" altLang="ko-KR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latinLnBrk="1"/>
          <a:r>
            <a:rPr lang="ko-KR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고용 지원</a:t>
          </a:r>
          <a:endParaRPr lang="ko-KR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CDDE2A84-9D71-4CB7-AA5A-BE8137AC5EB2}" type="parTrans" cxnId="{0909D5E2-D020-48C0-85B3-33ABD5BFB65F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C6918DD3-A642-4E75-9D20-4B5541E670E1}" type="sibTrans" cxnId="{0909D5E2-D020-48C0-85B3-33ABD5BFB65F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06CD19F5-6A32-405F-AF72-0F0AC036669D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자활사업</a:t>
          </a:r>
          <a:endParaRPr lang="ko-KR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EE3EBAAE-147B-46C1-99C3-2CC291C52208}" type="parTrans" cxnId="{78AA4B05-8084-4E0D-8FCB-9ED7EDE703F6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313B4C14-8878-4830-8B57-019AB43A80C9}" type="sibTrans" cxnId="{78AA4B05-8084-4E0D-8FCB-9ED7EDE703F6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3B9E979C-9D95-4213-86A6-6E8E701DA25F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모</a:t>
          </a:r>
          <a:r>
            <a:rPr lang="en-US" altLang="ko-K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,</a:t>
          </a:r>
          <a:r>
            <a:rPr lang="ko-KR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부자 복지사업</a:t>
          </a:r>
          <a:endParaRPr lang="ko-KR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AFBE5643-E7AD-4ED4-A669-ACF9C6BBAF16}" type="parTrans" cxnId="{1264F03D-4043-4FD8-BB87-FECDD1F89B34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8623E833-4F20-4AA7-9CF4-C247D6D48BF6}" type="sibTrans" cxnId="{1264F03D-4043-4FD8-BB87-FECDD1F89B34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B01B8079-B954-4E68-A1BA-278D36E344B7}" type="pres">
      <dgm:prSet presAssocID="{B717848C-33FC-452F-80D2-778B5E2F59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DC7708-0929-44FD-8285-48F66EFE9C6B}" type="pres">
      <dgm:prSet presAssocID="{9AB61909-93AD-4265-BB9E-1BB4A88D9A49}" presName="linNode" presStyleCnt="0"/>
      <dgm:spPr/>
    </dgm:pt>
    <dgm:pt modelId="{F01C4E7A-B533-4AD2-9897-FBB990068ED1}" type="pres">
      <dgm:prSet presAssocID="{9AB61909-93AD-4265-BB9E-1BB4A88D9A4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8EA769-7E85-4BDA-9608-8C8DBECF9BDE}" type="pres">
      <dgm:prSet presAssocID="{9AB61909-93AD-4265-BB9E-1BB4A88D9A49}" presName="childShp" presStyleLbl="bgAccFollowNode1" presStyleIdx="0" presStyleCnt="2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B4FA6278-0D1D-4607-882D-F7F2D45BE9AD}" type="pres">
      <dgm:prSet presAssocID="{70311C02-2F6B-4DE6-BA5A-604911A9DB30}" presName="spacing" presStyleCnt="0"/>
      <dgm:spPr/>
    </dgm:pt>
    <dgm:pt modelId="{ABE45D91-4AFE-4AAE-9BD5-F3B69038989F}" type="pres">
      <dgm:prSet presAssocID="{48738974-33C8-489A-8ED5-804E3E2FDDB2}" presName="linNode" presStyleCnt="0"/>
      <dgm:spPr/>
    </dgm:pt>
    <dgm:pt modelId="{88003497-F821-4C3A-B098-8C03F87B7288}" type="pres">
      <dgm:prSet presAssocID="{48738974-33C8-489A-8ED5-804E3E2FDDB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6BAEA1-BA9A-46D1-ACBD-83F6A02E83B1}" type="pres">
      <dgm:prSet presAssocID="{48738974-33C8-489A-8ED5-804E3E2FDDB2}" presName="childShp" presStyleLbl="bgAccFollowNode1" presStyleIdx="1" presStyleCnt="2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1264F03D-4043-4FD8-BB87-FECDD1F89B34}" srcId="{48738974-33C8-489A-8ED5-804E3E2FDDB2}" destId="{3B9E979C-9D95-4213-86A6-6E8E701DA25F}" srcOrd="1" destOrd="0" parTransId="{AFBE5643-E7AD-4ED4-A669-ACF9C6BBAF16}" sibTransId="{8623E833-4F20-4AA7-9CF4-C247D6D48BF6}"/>
    <dgm:cxn modelId="{BF6A63C6-4FA6-49D8-93FF-ECBEDAA12560}" type="presOf" srcId="{06CD19F5-6A32-405F-AF72-0F0AC036669D}" destId="{106BAEA1-BA9A-46D1-ACBD-83F6A02E83B1}" srcOrd="0" destOrd="0" presId="urn:microsoft.com/office/officeart/2005/8/layout/vList6"/>
    <dgm:cxn modelId="{569D0407-4C3A-46FD-BD25-A3269F2A673B}" type="presOf" srcId="{831F069C-6F05-4109-986E-C9B163210CE4}" destId="{A08EA769-7E85-4BDA-9608-8C8DBECF9BDE}" srcOrd="0" destOrd="0" presId="urn:microsoft.com/office/officeart/2005/8/layout/vList6"/>
    <dgm:cxn modelId="{82C0A9AB-8AB0-463E-AD9A-23D7A6B1D0E2}" type="presOf" srcId="{48738974-33C8-489A-8ED5-804E3E2FDDB2}" destId="{88003497-F821-4C3A-B098-8C03F87B7288}" srcOrd="0" destOrd="0" presId="urn:microsoft.com/office/officeart/2005/8/layout/vList6"/>
    <dgm:cxn modelId="{DCE57393-4EAA-457B-96C9-7AA7A5E48ED4}" srcId="{B717848C-33FC-452F-80D2-778B5E2F5960}" destId="{9AB61909-93AD-4265-BB9E-1BB4A88D9A49}" srcOrd="0" destOrd="0" parTransId="{A272D204-86AC-4BA3-9348-778B500DA25B}" sibTransId="{70311C02-2F6B-4DE6-BA5A-604911A9DB30}"/>
    <dgm:cxn modelId="{4E964E14-212C-4E49-B550-8396D2F168BE}" type="presOf" srcId="{9AB61909-93AD-4265-BB9E-1BB4A88D9A49}" destId="{F01C4E7A-B533-4AD2-9897-FBB990068ED1}" srcOrd="0" destOrd="0" presId="urn:microsoft.com/office/officeart/2005/8/layout/vList6"/>
    <dgm:cxn modelId="{78AA4B05-8084-4E0D-8FCB-9ED7EDE703F6}" srcId="{48738974-33C8-489A-8ED5-804E3E2FDDB2}" destId="{06CD19F5-6A32-405F-AF72-0F0AC036669D}" srcOrd="0" destOrd="0" parTransId="{EE3EBAAE-147B-46C1-99C3-2CC291C52208}" sibTransId="{313B4C14-8878-4830-8B57-019AB43A80C9}"/>
    <dgm:cxn modelId="{0195D715-26E8-4AD6-96AB-AD681BE752DE}" type="presOf" srcId="{8CA988F2-C0EE-4842-B152-FE1C752882A7}" destId="{A08EA769-7E85-4BDA-9608-8C8DBECF9BDE}" srcOrd="0" destOrd="1" presId="urn:microsoft.com/office/officeart/2005/8/layout/vList6"/>
    <dgm:cxn modelId="{4579579B-02CD-4993-AFDC-2F1A54439DF1}" type="presOf" srcId="{B717848C-33FC-452F-80D2-778B5E2F5960}" destId="{B01B8079-B954-4E68-A1BA-278D36E344B7}" srcOrd="0" destOrd="0" presId="urn:microsoft.com/office/officeart/2005/8/layout/vList6"/>
    <dgm:cxn modelId="{0909D5E2-D020-48C0-85B3-33ABD5BFB65F}" srcId="{B717848C-33FC-452F-80D2-778B5E2F5960}" destId="{48738974-33C8-489A-8ED5-804E3E2FDDB2}" srcOrd="1" destOrd="0" parTransId="{CDDE2A84-9D71-4CB7-AA5A-BE8137AC5EB2}" sibTransId="{C6918DD3-A642-4E75-9D20-4B5541E670E1}"/>
    <dgm:cxn modelId="{15589D1C-695E-4EB2-9FD7-6C0B3722CE55}" srcId="{9AB61909-93AD-4265-BB9E-1BB4A88D9A49}" destId="{8CA988F2-C0EE-4842-B152-FE1C752882A7}" srcOrd="1" destOrd="0" parTransId="{B933440E-201B-4137-8879-787AD4BA21F9}" sibTransId="{BFD301E1-7066-4705-B125-8CE6B123241D}"/>
    <dgm:cxn modelId="{4578871E-93A8-43FA-BA4C-2FE16C34EFBC}" srcId="{9AB61909-93AD-4265-BB9E-1BB4A88D9A49}" destId="{831F069C-6F05-4109-986E-C9B163210CE4}" srcOrd="0" destOrd="0" parTransId="{857E3905-3925-457A-8E02-1ED1A213DD8D}" sibTransId="{DA4B3576-B3A7-4E5C-B91B-9BFBBA845C90}"/>
    <dgm:cxn modelId="{8822B3B0-53B4-467A-9BF4-D588A315176C}" type="presOf" srcId="{3B9E979C-9D95-4213-86A6-6E8E701DA25F}" destId="{106BAEA1-BA9A-46D1-ACBD-83F6A02E83B1}" srcOrd="0" destOrd="1" presId="urn:microsoft.com/office/officeart/2005/8/layout/vList6"/>
    <dgm:cxn modelId="{E93FC767-4E4E-472E-BCA2-8C947EF26D32}" type="presParOf" srcId="{B01B8079-B954-4E68-A1BA-278D36E344B7}" destId="{9ADC7708-0929-44FD-8285-48F66EFE9C6B}" srcOrd="0" destOrd="0" presId="urn:microsoft.com/office/officeart/2005/8/layout/vList6"/>
    <dgm:cxn modelId="{06207A56-71C0-444B-A229-3DE021652325}" type="presParOf" srcId="{9ADC7708-0929-44FD-8285-48F66EFE9C6B}" destId="{F01C4E7A-B533-4AD2-9897-FBB990068ED1}" srcOrd="0" destOrd="0" presId="urn:microsoft.com/office/officeart/2005/8/layout/vList6"/>
    <dgm:cxn modelId="{1497AA40-8433-432A-827F-8CCFBC6EFCDD}" type="presParOf" srcId="{9ADC7708-0929-44FD-8285-48F66EFE9C6B}" destId="{A08EA769-7E85-4BDA-9608-8C8DBECF9BDE}" srcOrd="1" destOrd="0" presId="urn:microsoft.com/office/officeart/2005/8/layout/vList6"/>
    <dgm:cxn modelId="{A839FF41-0CB7-4505-B64F-179910D7EFEB}" type="presParOf" srcId="{B01B8079-B954-4E68-A1BA-278D36E344B7}" destId="{B4FA6278-0D1D-4607-882D-F7F2D45BE9AD}" srcOrd="1" destOrd="0" presId="urn:microsoft.com/office/officeart/2005/8/layout/vList6"/>
    <dgm:cxn modelId="{365CC39B-162D-480F-8A7B-26A8486C7749}" type="presParOf" srcId="{B01B8079-B954-4E68-A1BA-278D36E344B7}" destId="{ABE45D91-4AFE-4AAE-9BD5-F3B69038989F}" srcOrd="2" destOrd="0" presId="urn:microsoft.com/office/officeart/2005/8/layout/vList6"/>
    <dgm:cxn modelId="{60D378F8-A1EB-4A9C-8CA8-81D703404CBF}" type="presParOf" srcId="{ABE45D91-4AFE-4AAE-9BD5-F3B69038989F}" destId="{88003497-F821-4C3A-B098-8C03F87B7288}" srcOrd="0" destOrd="0" presId="urn:microsoft.com/office/officeart/2005/8/layout/vList6"/>
    <dgm:cxn modelId="{3A92E558-DE79-4CE8-9946-EA0D1CAD6040}" type="presParOf" srcId="{ABE45D91-4AFE-4AAE-9BD5-F3B69038989F}" destId="{106BAEA1-BA9A-46D1-ACBD-83F6A02E83B1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07E003-021D-4FAB-8DAF-C545A1958989}" type="doc">
      <dgm:prSet loTypeId="urn:microsoft.com/office/officeart/2005/8/layout/arrow5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pPr latinLnBrk="1"/>
          <a:endParaRPr lang="ko-KR" altLang="en-US"/>
        </a:p>
      </dgm:t>
    </dgm:pt>
    <dgm:pt modelId="{1AD107D2-2542-4347-9F7A-BE473FF4DEFA}">
      <dgm:prSet phldrT="[텍스트]" custT="1"/>
      <dgm:spPr/>
      <dgm:t>
        <a:bodyPr/>
        <a:lstStyle/>
        <a:p>
          <a:pPr latinLnBrk="1"/>
          <a:r>
            <a:rPr lang="ko-KR" altLang="en-US" sz="2000" b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국민기초생활보장제도</a:t>
          </a:r>
          <a:endParaRPr lang="ko-KR" altLang="en-US" sz="2000" b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B63B91BC-F4C7-4392-99D2-1476F3995FEA}" type="parTrans" cxnId="{6F8CE6F6-C03B-4835-8ECF-67002BE5EF63}">
      <dgm:prSet/>
      <dgm:spPr/>
      <dgm:t>
        <a:bodyPr/>
        <a:lstStyle/>
        <a:p>
          <a:pPr latinLnBrk="1"/>
          <a:endParaRPr lang="ko-KR" altLang="en-US" sz="2000" b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0FCE2140-2FBB-428F-B8CF-BB4F0B7E17EE}" type="sibTrans" cxnId="{6F8CE6F6-C03B-4835-8ECF-67002BE5EF63}">
      <dgm:prSet/>
      <dgm:spPr/>
      <dgm:t>
        <a:bodyPr/>
        <a:lstStyle/>
        <a:p>
          <a:pPr latinLnBrk="1"/>
          <a:endParaRPr lang="ko-KR" altLang="en-US" sz="2000" b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BEBC98F9-83A1-4162-BBFD-73EEDBEB65D7}">
      <dgm:prSet phldrT="[텍스트]" custT="1"/>
      <dgm:spPr/>
      <dgm:t>
        <a:bodyPr/>
        <a:lstStyle/>
        <a:p>
          <a:pPr latinLnBrk="1"/>
          <a:r>
            <a:rPr lang="ko-KR" alt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모</a:t>
          </a:r>
          <a:r>
            <a:rPr lang="en-US" altLang="ko-KR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,</a:t>
          </a:r>
          <a:r>
            <a:rPr lang="ko-KR" alt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부자 복지사업</a:t>
          </a:r>
          <a:endParaRPr lang="ko-KR" altLang="en-US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04379F60-6B8B-4D78-9846-3C580AB8B5C2}" type="parTrans" cxnId="{863A50A6-8A13-4EA1-BE11-87FE1982B699}">
      <dgm:prSet/>
      <dgm:spPr/>
      <dgm:t>
        <a:bodyPr/>
        <a:lstStyle/>
        <a:p>
          <a:pPr latinLnBrk="1"/>
          <a:endParaRPr lang="ko-KR" altLang="en-US" sz="2000" b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4CAA3C8F-8889-4B71-9FDB-EE4D5344F433}" type="sibTrans" cxnId="{863A50A6-8A13-4EA1-BE11-87FE1982B699}">
      <dgm:prSet/>
      <dgm:spPr/>
      <dgm:t>
        <a:bodyPr/>
        <a:lstStyle/>
        <a:p>
          <a:pPr latinLnBrk="1"/>
          <a:endParaRPr lang="ko-KR" altLang="en-US" sz="2000" b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455427E4-1B63-4A7D-B677-5FDFB16C91E1}" type="pres">
      <dgm:prSet presAssocID="{8207E003-021D-4FAB-8DAF-C545A19589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098E0C-7F9B-4F4D-9CE9-A79CD8A67A76}" type="pres">
      <dgm:prSet presAssocID="{1AD107D2-2542-4347-9F7A-BE473FF4DEFA}" presName="arrow" presStyleLbl="node1" presStyleIdx="0" presStyleCnt="2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86B66857-97E3-4AD4-830F-DD71A8E95784}" type="pres">
      <dgm:prSet presAssocID="{BEBC98F9-83A1-4162-BBFD-73EEDBEB65D7}" presName="arrow" presStyleLbl="node1" presStyleIdx="1" presStyleCnt="2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E8B1AD8F-6502-49DA-9C16-126810467995}" type="presOf" srcId="{1AD107D2-2542-4347-9F7A-BE473FF4DEFA}" destId="{04098E0C-7F9B-4F4D-9CE9-A79CD8A67A76}" srcOrd="0" destOrd="0" presId="urn:microsoft.com/office/officeart/2005/8/layout/arrow5"/>
    <dgm:cxn modelId="{863A50A6-8A13-4EA1-BE11-87FE1982B699}" srcId="{8207E003-021D-4FAB-8DAF-C545A1958989}" destId="{BEBC98F9-83A1-4162-BBFD-73EEDBEB65D7}" srcOrd="1" destOrd="0" parTransId="{04379F60-6B8B-4D78-9846-3C580AB8B5C2}" sibTransId="{4CAA3C8F-8889-4B71-9FDB-EE4D5344F433}"/>
    <dgm:cxn modelId="{A5F39173-5EF7-4307-9A0F-D08069179F46}" type="presOf" srcId="{BEBC98F9-83A1-4162-BBFD-73EEDBEB65D7}" destId="{86B66857-97E3-4AD4-830F-DD71A8E95784}" srcOrd="0" destOrd="0" presId="urn:microsoft.com/office/officeart/2005/8/layout/arrow5"/>
    <dgm:cxn modelId="{D0BABEA0-4369-4B7E-9D45-F8690C58B1CE}" type="presOf" srcId="{8207E003-021D-4FAB-8DAF-C545A1958989}" destId="{455427E4-1B63-4A7D-B677-5FDFB16C91E1}" srcOrd="0" destOrd="0" presId="urn:microsoft.com/office/officeart/2005/8/layout/arrow5"/>
    <dgm:cxn modelId="{6F8CE6F6-C03B-4835-8ECF-67002BE5EF63}" srcId="{8207E003-021D-4FAB-8DAF-C545A1958989}" destId="{1AD107D2-2542-4347-9F7A-BE473FF4DEFA}" srcOrd="0" destOrd="0" parTransId="{B63B91BC-F4C7-4392-99D2-1476F3995FEA}" sibTransId="{0FCE2140-2FBB-428F-B8CF-BB4F0B7E17EE}"/>
    <dgm:cxn modelId="{1A0551E2-0815-4FEC-BDAD-10BF043CE6B3}" type="presParOf" srcId="{455427E4-1B63-4A7D-B677-5FDFB16C91E1}" destId="{04098E0C-7F9B-4F4D-9CE9-A79CD8A67A76}" srcOrd="0" destOrd="0" presId="urn:microsoft.com/office/officeart/2005/8/layout/arrow5"/>
    <dgm:cxn modelId="{22D51996-291A-4AB8-92E2-A3A002CD563A}" type="presParOf" srcId="{455427E4-1B63-4A7D-B677-5FDFB16C91E1}" destId="{86B66857-97E3-4AD4-830F-DD71A8E95784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A0D473-0147-41D6-B26F-D660048DB624}" type="doc">
      <dgm:prSet loTypeId="urn:microsoft.com/office/officeart/2005/8/layout/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pPr latinLnBrk="1"/>
          <a:endParaRPr lang="ko-KR" altLang="en-US"/>
        </a:p>
      </dgm:t>
    </dgm:pt>
    <dgm:pt modelId="{011ACBF9-ED28-4035-9048-F236275D1CBC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한부모가족</a:t>
          </a:r>
          <a:r>
            <a:rPr lang="ko-KR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맞춤형 서비스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8D843B5F-9113-483C-BC27-968EEAAC334E}" type="parTrans" cxnId="{2BD06563-D265-4649-A3F2-0E0B7A497628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A3CF22FF-AE86-4920-BB55-762BBB381070}" type="sibTrans" cxnId="{2BD06563-D265-4649-A3F2-0E0B7A497628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D115A91F-630E-46D1-BADF-8EFEE8F97140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한부모</a:t>
          </a:r>
          <a:r>
            <a:rPr lang="ko-KR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역량 강화 프로그램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D41BCE3C-DFED-4B1C-87E8-62164624671F}" type="parTrans" cxnId="{780190CA-59E5-4B59-93E3-E25F7673602A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2BEAE7DA-1F92-413A-B70B-AA951E8CD16B}" type="sibTrans" cxnId="{780190CA-59E5-4B59-93E3-E25F7673602A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170FC742-1FD9-46D2-934D-87888E5CA0F4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심리상담</a:t>
          </a:r>
          <a:r>
            <a: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, </a:t>
          </a:r>
          <a:r>
            <a:rPr lang="ko-KR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법률상담</a:t>
          </a:r>
          <a:r>
            <a: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, </a:t>
          </a:r>
          <a:r>
            <a:rPr lang="ko-KR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가족캠프 등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AE494B75-8757-470C-9ABF-1DD4868A21B3}" type="parTrans" cxnId="{CCC836F1-552C-4D1C-BA59-CF55C2E0687F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BB763229-8B5F-4026-BFB4-545548F4D7F3}" type="sibTrans" cxnId="{CCC836F1-552C-4D1C-BA59-CF55C2E0687F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57AC9290-1DEC-4B7D-A309-C55D905779C8}">
      <dgm:prSet custT="1"/>
      <dgm:spPr/>
      <dgm:t>
        <a:bodyPr/>
        <a:lstStyle/>
        <a:p>
          <a:pPr latinLnBrk="1"/>
          <a:r>
            <a:rPr lang="ko-KR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다양한 자치동아리 활동 실시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AD44C0CB-611A-4E58-9F83-E0B6CBD4CCF6}" type="parTrans" cxnId="{92FB83CE-315E-4E89-8EF1-5590D78FA2FE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31C674BE-D74F-4277-B16B-4EB39002C946}" type="sibTrans" cxnId="{92FB83CE-315E-4E89-8EF1-5590D78FA2FE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2E0D345A-C80C-41D7-A28A-E2BF0F4E6052}">
      <dgm:prSet custT="1"/>
      <dgm:spPr/>
      <dgm:t>
        <a:bodyPr/>
        <a:lstStyle/>
        <a:p>
          <a:pPr latinLnBrk="1"/>
          <a:r>
            <a:rPr lang="ko-KR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방과 후 보육 및 학습지원 프로그램 실시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6C39B8AB-68B2-4C24-8E42-B33E1CEBC733}" type="parTrans" cxnId="{626DEC68-DDB6-4AC5-A28D-D8D813297092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9BA017AD-75CC-4D28-A8CC-4C4557AE46A8}" type="sibTrans" cxnId="{626DEC68-DDB6-4AC5-A28D-D8D813297092}">
      <dgm:prSet/>
      <dgm:spPr/>
      <dgm:t>
        <a:bodyPr/>
        <a:lstStyle/>
        <a:p>
          <a:pPr latinLnBrk="1"/>
          <a:endParaRPr lang="ko-KR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37580F86-EE2B-477C-854B-1953C1F415AB}" type="pres">
      <dgm:prSet presAssocID="{90A0D473-0147-41D6-B26F-D660048DB6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483309-582E-496E-B0BF-BF743FA7804A}" type="pres">
      <dgm:prSet presAssocID="{011ACBF9-ED28-4035-9048-F236275D1CBC}" presName="parentLin" presStyleCnt="0"/>
      <dgm:spPr/>
    </dgm:pt>
    <dgm:pt modelId="{223DCCFA-9688-457B-8600-1892DE7C7075}" type="pres">
      <dgm:prSet presAssocID="{011ACBF9-ED28-4035-9048-F236275D1CBC}" presName="parentLeftMargin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805A86A7-775C-4120-A4D2-AEFEF71D9EF6}" type="pres">
      <dgm:prSet presAssocID="{011ACBF9-ED28-4035-9048-F236275D1CB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B5A4FB-470E-4803-A6A3-9B4EF497F8DD}" type="pres">
      <dgm:prSet presAssocID="{011ACBF9-ED28-4035-9048-F236275D1CBC}" presName="negativeSpace" presStyleCnt="0"/>
      <dgm:spPr/>
    </dgm:pt>
    <dgm:pt modelId="{4AE6341D-9C73-4F8B-A341-45DCC3849765}" type="pres">
      <dgm:prSet presAssocID="{011ACBF9-ED28-4035-9048-F236275D1CBC}" presName="childText" presStyleLbl="conFgAcc1" presStyleIdx="0" presStyleCnt="5">
        <dgm:presLayoutVars>
          <dgm:bulletEnabled val="1"/>
        </dgm:presLayoutVars>
      </dgm:prSet>
      <dgm:spPr/>
    </dgm:pt>
    <dgm:pt modelId="{2AA6C7B9-16CD-45BD-BEA3-252E031167ED}" type="pres">
      <dgm:prSet presAssocID="{A3CF22FF-AE86-4920-BB55-762BBB381070}" presName="spaceBetweenRectangles" presStyleCnt="0"/>
      <dgm:spPr/>
    </dgm:pt>
    <dgm:pt modelId="{B84C7482-5CB3-49A3-B9BA-68A17620BC35}" type="pres">
      <dgm:prSet presAssocID="{D115A91F-630E-46D1-BADF-8EFEE8F97140}" presName="parentLin" presStyleCnt="0"/>
      <dgm:spPr/>
    </dgm:pt>
    <dgm:pt modelId="{FE2C9CBA-AAFD-4FD9-B5F2-446D0F9CAA0C}" type="pres">
      <dgm:prSet presAssocID="{D115A91F-630E-46D1-BADF-8EFEE8F97140}" presName="parentLeftMargin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D37FE3C4-5A53-4E30-909E-9902A099F7FE}" type="pres">
      <dgm:prSet presAssocID="{D115A91F-630E-46D1-BADF-8EFEE8F9714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E069BB-69A8-46A8-8287-ED172ABA17AF}" type="pres">
      <dgm:prSet presAssocID="{D115A91F-630E-46D1-BADF-8EFEE8F97140}" presName="negativeSpace" presStyleCnt="0"/>
      <dgm:spPr/>
    </dgm:pt>
    <dgm:pt modelId="{82414447-293F-400E-B001-048A004D32D6}" type="pres">
      <dgm:prSet presAssocID="{D115A91F-630E-46D1-BADF-8EFEE8F97140}" presName="childText" presStyleLbl="conFgAcc1" presStyleIdx="1" presStyleCnt="5">
        <dgm:presLayoutVars>
          <dgm:bulletEnabled val="1"/>
        </dgm:presLayoutVars>
      </dgm:prSet>
      <dgm:spPr/>
    </dgm:pt>
    <dgm:pt modelId="{866CA9D5-FA58-4437-8620-30713A1DE968}" type="pres">
      <dgm:prSet presAssocID="{2BEAE7DA-1F92-413A-B70B-AA951E8CD16B}" presName="spaceBetweenRectangles" presStyleCnt="0"/>
      <dgm:spPr/>
    </dgm:pt>
    <dgm:pt modelId="{52310AB5-0C39-44E1-A1C5-1C8190A7F8EC}" type="pres">
      <dgm:prSet presAssocID="{57AC9290-1DEC-4B7D-A309-C55D905779C8}" presName="parentLin" presStyleCnt="0"/>
      <dgm:spPr/>
    </dgm:pt>
    <dgm:pt modelId="{22A8E5A2-6D60-42B2-96AC-C6C685CD97F0}" type="pres">
      <dgm:prSet presAssocID="{57AC9290-1DEC-4B7D-A309-C55D905779C8}" presName="parentLeftMargin" presStyleLbl="node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4CA2A393-3692-46B8-A79F-9F4C553BAC0B}" type="pres">
      <dgm:prSet presAssocID="{57AC9290-1DEC-4B7D-A309-C55D905779C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9542D1-DA9A-4449-8D1C-D708C5FE8020}" type="pres">
      <dgm:prSet presAssocID="{57AC9290-1DEC-4B7D-A309-C55D905779C8}" presName="negativeSpace" presStyleCnt="0"/>
      <dgm:spPr/>
    </dgm:pt>
    <dgm:pt modelId="{4A4B7196-E030-4E9E-BF2D-7BD612BD3BD7}" type="pres">
      <dgm:prSet presAssocID="{57AC9290-1DEC-4B7D-A309-C55D905779C8}" presName="childText" presStyleLbl="conFgAcc1" presStyleIdx="2" presStyleCnt="5">
        <dgm:presLayoutVars>
          <dgm:bulletEnabled val="1"/>
        </dgm:presLayoutVars>
      </dgm:prSet>
      <dgm:spPr/>
    </dgm:pt>
    <dgm:pt modelId="{D7428A08-82BF-4DEB-A4FA-83CBAD728DB1}" type="pres">
      <dgm:prSet presAssocID="{31C674BE-D74F-4277-B16B-4EB39002C946}" presName="spaceBetweenRectangles" presStyleCnt="0"/>
      <dgm:spPr/>
    </dgm:pt>
    <dgm:pt modelId="{C9EE3B1B-772D-4CB6-B191-DF23F8421A7D}" type="pres">
      <dgm:prSet presAssocID="{2E0D345A-C80C-41D7-A28A-E2BF0F4E6052}" presName="parentLin" presStyleCnt="0"/>
      <dgm:spPr/>
    </dgm:pt>
    <dgm:pt modelId="{EA05D280-8B6D-4A24-B676-DBE890053CD3}" type="pres">
      <dgm:prSet presAssocID="{2E0D345A-C80C-41D7-A28A-E2BF0F4E6052}" presName="parentLeftMargin" presStyleLbl="node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D75C8ED2-33DE-4808-8522-417A30A65557}" type="pres">
      <dgm:prSet presAssocID="{2E0D345A-C80C-41D7-A28A-E2BF0F4E605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8BC823-0A95-4F0A-8837-1566B41368CC}" type="pres">
      <dgm:prSet presAssocID="{2E0D345A-C80C-41D7-A28A-E2BF0F4E6052}" presName="negativeSpace" presStyleCnt="0"/>
      <dgm:spPr/>
    </dgm:pt>
    <dgm:pt modelId="{02E8D6CE-45E0-49BA-B950-88BFA8DB0668}" type="pres">
      <dgm:prSet presAssocID="{2E0D345A-C80C-41D7-A28A-E2BF0F4E6052}" presName="childText" presStyleLbl="conFgAcc1" presStyleIdx="3" presStyleCnt="5">
        <dgm:presLayoutVars>
          <dgm:bulletEnabled val="1"/>
        </dgm:presLayoutVars>
      </dgm:prSet>
      <dgm:spPr/>
    </dgm:pt>
    <dgm:pt modelId="{D333B753-2A58-42C6-A23D-296FC0F30FF9}" type="pres">
      <dgm:prSet presAssocID="{9BA017AD-75CC-4D28-A8CC-4C4557AE46A8}" presName="spaceBetweenRectangles" presStyleCnt="0"/>
      <dgm:spPr/>
    </dgm:pt>
    <dgm:pt modelId="{F4B5D9B9-601C-4CB0-8F2B-3E45FDFC73BB}" type="pres">
      <dgm:prSet presAssocID="{170FC742-1FD9-46D2-934D-87888E5CA0F4}" presName="parentLin" presStyleCnt="0"/>
      <dgm:spPr/>
    </dgm:pt>
    <dgm:pt modelId="{01C363EF-64EB-4962-8BE5-262D3FA5A5E8}" type="pres">
      <dgm:prSet presAssocID="{170FC742-1FD9-46D2-934D-87888E5CA0F4}" presName="parentLeftMargin" presStyleLbl="node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0BDF43BF-D934-42D0-B81A-B37EF2FA1FD8}" type="pres">
      <dgm:prSet presAssocID="{170FC742-1FD9-46D2-934D-87888E5CA0F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6DA9D8-7A6D-4B43-84C3-BF06B943E6C9}" type="pres">
      <dgm:prSet presAssocID="{170FC742-1FD9-46D2-934D-87888E5CA0F4}" presName="negativeSpace" presStyleCnt="0"/>
      <dgm:spPr/>
    </dgm:pt>
    <dgm:pt modelId="{E6D783BE-7B4B-4BB7-8AAD-AEF4A6434BBA}" type="pres">
      <dgm:prSet presAssocID="{170FC742-1FD9-46D2-934D-87888E5CA0F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21C10B9-9485-4B67-B660-75B61F14DD1B}" type="presOf" srcId="{170FC742-1FD9-46D2-934D-87888E5CA0F4}" destId="{01C363EF-64EB-4962-8BE5-262D3FA5A5E8}" srcOrd="0" destOrd="0" presId="urn:microsoft.com/office/officeart/2005/8/layout/list1"/>
    <dgm:cxn modelId="{92FB83CE-315E-4E89-8EF1-5590D78FA2FE}" srcId="{90A0D473-0147-41D6-B26F-D660048DB624}" destId="{57AC9290-1DEC-4B7D-A309-C55D905779C8}" srcOrd="2" destOrd="0" parTransId="{AD44C0CB-611A-4E58-9F83-E0B6CBD4CCF6}" sibTransId="{31C674BE-D74F-4277-B16B-4EB39002C946}"/>
    <dgm:cxn modelId="{2BD06563-D265-4649-A3F2-0E0B7A497628}" srcId="{90A0D473-0147-41D6-B26F-D660048DB624}" destId="{011ACBF9-ED28-4035-9048-F236275D1CBC}" srcOrd="0" destOrd="0" parTransId="{8D843B5F-9113-483C-BC27-968EEAAC334E}" sibTransId="{A3CF22FF-AE86-4920-BB55-762BBB381070}"/>
    <dgm:cxn modelId="{626DEC68-DDB6-4AC5-A28D-D8D813297092}" srcId="{90A0D473-0147-41D6-B26F-D660048DB624}" destId="{2E0D345A-C80C-41D7-A28A-E2BF0F4E6052}" srcOrd="3" destOrd="0" parTransId="{6C39B8AB-68B2-4C24-8E42-B33E1CEBC733}" sibTransId="{9BA017AD-75CC-4D28-A8CC-4C4557AE46A8}"/>
    <dgm:cxn modelId="{9083DEB3-49F6-4AD2-89D9-B460724D3415}" type="presOf" srcId="{D115A91F-630E-46D1-BADF-8EFEE8F97140}" destId="{FE2C9CBA-AAFD-4FD9-B5F2-446D0F9CAA0C}" srcOrd="0" destOrd="0" presId="urn:microsoft.com/office/officeart/2005/8/layout/list1"/>
    <dgm:cxn modelId="{780190CA-59E5-4B59-93E3-E25F7673602A}" srcId="{90A0D473-0147-41D6-B26F-D660048DB624}" destId="{D115A91F-630E-46D1-BADF-8EFEE8F97140}" srcOrd="1" destOrd="0" parTransId="{D41BCE3C-DFED-4B1C-87E8-62164624671F}" sibTransId="{2BEAE7DA-1F92-413A-B70B-AA951E8CD16B}"/>
    <dgm:cxn modelId="{5466B706-138F-44D7-BA5A-B80DAE41EE10}" type="presOf" srcId="{2E0D345A-C80C-41D7-A28A-E2BF0F4E6052}" destId="{EA05D280-8B6D-4A24-B676-DBE890053CD3}" srcOrd="0" destOrd="0" presId="urn:microsoft.com/office/officeart/2005/8/layout/list1"/>
    <dgm:cxn modelId="{CCC836F1-552C-4D1C-BA59-CF55C2E0687F}" srcId="{90A0D473-0147-41D6-B26F-D660048DB624}" destId="{170FC742-1FD9-46D2-934D-87888E5CA0F4}" srcOrd="4" destOrd="0" parTransId="{AE494B75-8757-470C-9ABF-1DD4868A21B3}" sibTransId="{BB763229-8B5F-4026-BFB4-545548F4D7F3}"/>
    <dgm:cxn modelId="{0EA53119-3C69-499A-82AB-806EBA4ED586}" type="presOf" srcId="{011ACBF9-ED28-4035-9048-F236275D1CBC}" destId="{223DCCFA-9688-457B-8600-1892DE7C7075}" srcOrd="0" destOrd="0" presId="urn:microsoft.com/office/officeart/2005/8/layout/list1"/>
    <dgm:cxn modelId="{0AFDA62C-B551-4180-B272-2113BD9EBE37}" type="presOf" srcId="{90A0D473-0147-41D6-B26F-D660048DB624}" destId="{37580F86-EE2B-477C-854B-1953C1F415AB}" srcOrd="0" destOrd="0" presId="urn:microsoft.com/office/officeart/2005/8/layout/list1"/>
    <dgm:cxn modelId="{99FE2187-1993-4331-ACDA-D01A1F23B22B}" type="presOf" srcId="{D115A91F-630E-46D1-BADF-8EFEE8F97140}" destId="{D37FE3C4-5A53-4E30-909E-9902A099F7FE}" srcOrd="1" destOrd="0" presId="urn:microsoft.com/office/officeart/2005/8/layout/list1"/>
    <dgm:cxn modelId="{F68970D2-A3BA-4777-A028-4E37CD208940}" type="presOf" srcId="{170FC742-1FD9-46D2-934D-87888E5CA0F4}" destId="{0BDF43BF-D934-42D0-B81A-B37EF2FA1FD8}" srcOrd="1" destOrd="0" presId="urn:microsoft.com/office/officeart/2005/8/layout/list1"/>
    <dgm:cxn modelId="{09B2A266-2615-4E2F-A82F-1AD0DCD8F0C8}" type="presOf" srcId="{57AC9290-1DEC-4B7D-A309-C55D905779C8}" destId="{4CA2A393-3692-46B8-A79F-9F4C553BAC0B}" srcOrd="1" destOrd="0" presId="urn:microsoft.com/office/officeart/2005/8/layout/list1"/>
    <dgm:cxn modelId="{09EFCC16-A0E5-472E-A049-25527EE30B61}" type="presOf" srcId="{57AC9290-1DEC-4B7D-A309-C55D905779C8}" destId="{22A8E5A2-6D60-42B2-96AC-C6C685CD97F0}" srcOrd="0" destOrd="0" presId="urn:microsoft.com/office/officeart/2005/8/layout/list1"/>
    <dgm:cxn modelId="{A189D8A9-6C1E-4BFB-94C4-DCF7C64F61E2}" type="presOf" srcId="{011ACBF9-ED28-4035-9048-F236275D1CBC}" destId="{805A86A7-775C-4120-A4D2-AEFEF71D9EF6}" srcOrd="1" destOrd="0" presId="urn:microsoft.com/office/officeart/2005/8/layout/list1"/>
    <dgm:cxn modelId="{2A8527E9-4E8C-45CF-BA29-EA76FBD23C26}" type="presOf" srcId="{2E0D345A-C80C-41D7-A28A-E2BF0F4E6052}" destId="{D75C8ED2-33DE-4808-8522-417A30A65557}" srcOrd="1" destOrd="0" presId="urn:microsoft.com/office/officeart/2005/8/layout/list1"/>
    <dgm:cxn modelId="{F06E11F7-03F9-490A-866D-A6F62E635EF4}" type="presParOf" srcId="{37580F86-EE2B-477C-854B-1953C1F415AB}" destId="{20483309-582E-496E-B0BF-BF743FA7804A}" srcOrd="0" destOrd="0" presId="urn:microsoft.com/office/officeart/2005/8/layout/list1"/>
    <dgm:cxn modelId="{1161F673-7BD7-471B-B92E-8EF9720C2C7E}" type="presParOf" srcId="{20483309-582E-496E-B0BF-BF743FA7804A}" destId="{223DCCFA-9688-457B-8600-1892DE7C7075}" srcOrd="0" destOrd="0" presId="urn:microsoft.com/office/officeart/2005/8/layout/list1"/>
    <dgm:cxn modelId="{D96B2985-1334-4766-91F0-CAFC94E1411A}" type="presParOf" srcId="{20483309-582E-496E-B0BF-BF743FA7804A}" destId="{805A86A7-775C-4120-A4D2-AEFEF71D9EF6}" srcOrd="1" destOrd="0" presId="urn:microsoft.com/office/officeart/2005/8/layout/list1"/>
    <dgm:cxn modelId="{25CA6C55-143F-4EB1-AF16-8D911FEF15A0}" type="presParOf" srcId="{37580F86-EE2B-477C-854B-1953C1F415AB}" destId="{EAB5A4FB-470E-4803-A6A3-9B4EF497F8DD}" srcOrd="1" destOrd="0" presId="urn:microsoft.com/office/officeart/2005/8/layout/list1"/>
    <dgm:cxn modelId="{746F63AD-AB0B-4A2C-80A4-1DBDC5B3D184}" type="presParOf" srcId="{37580F86-EE2B-477C-854B-1953C1F415AB}" destId="{4AE6341D-9C73-4F8B-A341-45DCC3849765}" srcOrd="2" destOrd="0" presId="urn:microsoft.com/office/officeart/2005/8/layout/list1"/>
    <dgm:cxn modelId="{9B5ED538-6E2C-4959-9985-DF373F27AD3E}" type="presParOf" srcId="{37580F86-EE2B-477C-854B-1953C1F415AB}" destId="{2AA6C7B9-16CD-45BD-BEA3-252E031167ED}" srcOrd="3" destOrd="0" presId="urn:microsoft.com/office/officeart/2005/8/layout/list1"/>
    <dgm:cxn modelId="{B753BD7A-7D34-48B8-ACB8-FEA08329FD8D}" type="presParOf" srcId="{37580F86-EE2B-477C-854B-1953C1F415AB}" destId="{B84C7482-5CB3-49A3-B9BA-68A17620BC35}" srcOrd="4" destOrd="0" presId="urn:microsoft.com/office/officeart/2005/8/layout/list1"/>
    <dgm:cxn modelId="{F4CA88E8-831F-4E80-A089-C6FDD0418032}" type="presParOf" srcId="{B84C7482-5CB3-49A3-B9BA-68A17620BC35}" destId="{FE2C9CBA-AAFD-4FD9-B5F2-446D0F9CAA0C}" srcOrd="0" destOrd="0" presId="urn:microsoft.com/office/officeart/2005/8/layout/list1"/>
    <dgm:cxn modelId="{62438BB2-7986-4BE1-B9FA-AEE4D0E2B10D}" type="presParOf" srcId="{B84C7482-5CB3-49A3-B9BA-68A17620BC35}" destId="{D37FE3C4-5A53-4E30-909E-9902A099F7FE}" srcOrd="1" destOrd="0" presId="urn:microsoft.com/office/officeart/2005/8/layout/list1"/>
    <dgm:cxn modelId="{64107AF7-51EF-40AC-851A-F76A9777D54D}" type="presParOf" srcId="{37580F86-EE2B-477C-854B-1953C1F415AB}" destId="{74E069BB-69A8-46A8-8287-ED172ABA17AF}" srcOrd="5" destOrd="0" presId="urn:microsoft.com/office/officeart/2005/8/layout/list1"/>
    <dgm:cxn modelId="{1EAE8531-4AB5-45D3-8DDB-1EADAE1522D2}" type="presParOf" srcId="{37580F86-EE2B-477C-854B-1953C1F415AB}" destId="{82414447-293F-400E-B001-048A004D32D6}" srcOrd="6" destOrd="0" presId="urn:microsoft.com/office/officeart/2005/8/layout/list1"/>
    <dgm:cxn modelId="{7FE0098E-50DA-4868-8571-39B4C27CCB97}" type="presParOf" srcId="{37580F86-EE2B-477C-854B-1953C1F415AB}" destId="{866CA9D5-FA58-4437-8620-30713A1DE968}" srcOrd="7" destOrd="0" presId="urn:microsoft.com/office/officeart/2005/8/layout/list1"/>
    <dgm:cxn modelId="{2789F7CF-4A22-4646-8B98-BFD1FD27A185}" type="presParOf" srcId="{37580F86-EE2B-477C-854B-1953C1F415AB}" destId="{52310AB5-0C39-44E1-A1C5-1C8190A7F8EC}" srcOrd="8" destOrd="0" presId="urn:microsoft.com/office/officeart/2005/8/layout/list1"/>
    <dgm:cxn modelId="{0F388AB1-573F-441C-A41C-C739ED1F9858}" type="presParOf" srcId="{52310AB5-0C39-44E1-A1C5-1C8190A7F8EC}" destId="{22A8E5A2-6D60-42B2-96AC-C6C685CD97F0}" srcOrd="0" destOrd="0" presId="urn:microsoft.com/office/officeart/2005/8/layout/list1"/>
    <dgm:cxn modelId="{7B2D0B52-ED7A-484A-B904-78BD576F3E2B}" type="presParOf" srcId="{52310AB5-0C39-44E1-A1C5-1C8190A7F8EC}" destId="{4CA2A393-3692-46B8-A79F-9F4C553BAC0B}" srcOrd="1" destOrd="0" presId="urn:microsoft.com/office/officeart/2005/8/layout/list1"/>
    <dgm:cxn modelId="{13D9D31B-96E0-414B-99A3-65045074254B}" type="presParOf" srcId="{37580F86-EE2B-477C-854B-1953C1F415AB}" destId="{229542D1-DA9A-4449-8D1C-D708C5FE8020}" srcOrd="9" destOrd="0" presId="urn:microsoft.com/office/officeart/2005/8/layout/list1"/>
    <dgm:cxn modelId="{CB801ECE-DD3F-4CF9-B8F9-16EA3C81B582}" type="presParOf" srcId="{37580F86-EE2B-477C-854B-1953C1F415AB}" destId="{4A4B7196-E030-4E9E-BF2D-7BD612BD3BD7}" srcOrd="10" destOrd="0" presId="urn:microsoft.com/office/officeart/2005/8/layout/list1"/>
    <dgm:cxn modelId="{383F9D73-D23B-4676-A2AB-52BD261256D3}" type="presParOf" srcId="{37580F86-EE2B-477C-854B-1953C1F415AB}" destId="{D7428A08-82BF-4DEB-A4FA-83CBAD728DB1}" srcOrd="11" destOrd="0" presId="urn:microsoft.com/office/officeart/2005/8/layout/list1"/>
    <dgm:cxn modelId="{C6B5161C-9139-4B04-B9EA-47365283C7DB}" type="presParOf" srcId="{37580F86-EE2B-477C-854B-1953C1F415AB}" destId="{C9EE3B1B-772D-4CB6-B191-DF23F8421A7D}" srcOrd="12" destOrd="0" presId="urn:microsoft.com/office/officeart/2005/8/layout/list1"/>
    <dgm:cxn modelId="{B79D1204-CCFB-4B87-9422-ABC0EC8B13DD}" type="presParOf" srcId="{C9EE3B1B-772D-4CB6-B191-DF23F8421A7D}" destId="{EA05D280-8B6D-4A24-B676-DBE890053CD3}" srcOrd="0" destOrd="0" presId="urn:microsoft.com/office/officeart/2005/8/layout/list1"/>
    <dgm:cxn modelId="{B931D126-86A4-49CE-9CC1-5ACC359D4BBF}" type="presParOf" srcId="{C9EE3B1B-772D-4CB6-B191-DF23F8421A7D}" destId="{D75C8ED2-33DE-4808-8522-417A30A65557}" srcOrd="1" destOrd="0" presId="urn:microsoft.com/office/officeart/2005/8/layout/list1"/>
    <dgm:cxn modelId="{C92D19B6-9239-4B1C-A88C-3B88A4C56E14}" type="presParOf" srcId="{37580F86-EE2B-477C-854B-1953C1F415AB}" destId="{D98BC823-0A95-4F0A-8837-1566B41368CC}" srcOrd="13" destOrd="0" presId="urn:microsoft.com/office/officeart/2005/8/layout/list1"/>
    <dgm:cxn modelId="{704C709E-4CCB-4807-9B59-373FA074E9C3}" type="presParOf" srcId="{37580F86-EE2B-477C-854B-1953C1F415AB}" destId="{02E8D6CE-45E0-49BA-B950-88BFA8DB0668}" srcOrd="14" destOrd="0" presId="urn:microsoft.com/office/officeart/2005/8/layout/list1"/>
    <dgm:cxn modelId="{BD3BC819-48FF-4F4F-BC28-E1B159FEB39B}" type="presParOf" srcId="{37580F86-EE2B-477C-854B-1953C1F415AB}" destId="{D333B753-2A58-42C6-A23D-296FC0F30FF9}" srcOrd="15" destOrd="0" presId="urn:microsoft.com/office/officeart/2005/8/layout/list1"/>
    <dgm:cxn modelId="{9830BCFA-CD25-4264-BD77-99FCC919956C}" type="presParOf" srcId="{37580F86-EE2B-477C-854B-1953C1F415AB}" destId="{F4B5D9B9-601C-4CB0-8F2B-3E45FDFC73BB}" srcOrd="16" destOrd="0" presId="urn:microsoft.com/office/officeart/2005/8/layout/list1"/>
    <dgm:cxn modelId="{21A5EE06-5F0C-437B-94D1-3BC9994424D7}" type="presParOf" srcId="{F4B5D9B9-601C-4CB0-8F2B-3E45FDFC73BB}" destId="{01C363EF-64EB-4962-8BE5-262D3FA5A5E8}" srcOrd="0" destOrd="0" presId="urn:microsoft.com/office/officeart/2005/8/layout/list1"/>
    <dgm:cxn modelId="{798FAFB6-E5AB-4FE2-9A66-F2314D2DEAAC}" type="presParOf" srcId="{F4B5D9B9-601C-4CB0-8F2B-3E45FDFC73BB}" destId="{0BDF43BF-D934-42D0-B81A-B37EF2FA1FD8}" srcOrd="1" destOrd="0" presId="urn:microsoft.com/office/officeart/2005/8/layout/list1"/>
    <dgm:cxn modelId="{96FE11FC-2B22-4D25-992B-90F819E912AB}" type="presParOf" srcId="{37580F86-EE2B-477C-854B-1953C1F415AB}" destId="{1D6DA9D8-7A6D-4B43-84C3-BF06B943E6C9}" srcOrd="17" destOrd="0" presId="urn:microsoft.com/office/officeart/2005/8/layout/list1"/>
    <dgm:cxn modelId="{02CE657F-8EFC-48CA-A4ED-84E1E73C4A0D}" type="presParOf" srcId="{37580F86-EE2B-477C-854B-1953C1F415AB}" destId="{E6D783BE-7B4B-4BB7-8AAD-AEF4A6434BBA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DA5499F-2D8F-4BE9-8D2E-6CCF54471585}" type="datetimeFigureOut">
              <a:rPr lang="ko-KR" altLang="en-US"/>
              <a:pPr>
                <a:defRPr/>
              </a:pPr>
              <a:t>2013-09-26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4ECE1A-C7B0-4F71-9B6B-ED5ABD073B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A5F6-ACB2-4E6D-9DCF-687E23F36633}" type="datetimeFigureOut">
              <a:rPr lang="ko-KR" altLang="en-US"/>
              <a:pPr>
                <a:defRPr/>
              </a:pPr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468C-4518-448B-92A4-36216AC0A59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18C1-DDB7-43D8-ACC4-02F6874E7ACC}" type="datetimeFigureOut">
              <a:rPr lang="ko-KR" altLang="en-US"/>
              <a:pPr>
                <a:defRPr/>
              </a:pPr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0706-8D61-47A3-B5E6-059599345E4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0762-E900-4F21-A45F-E3A911AC1E70}" type="datetimeFigureOut">
              <a:rPr lang="ko-KR" altLang="en-US"/>
              <a:pPr>
                <a:defRPr/>
              </a:pPr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8A20-D23D-4AC4-A0FB-A0858D29A3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F898-A633-4377-ADAE-70C868DF1BC7}" type="datetimeFigureOut">
              <a:rPr lang="ko-KR" altLang="en-US"/>
              <a:pPr>
                <a:defRPr/>
              </a:pPr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D7DA-E283-46AC-85C8-3B9504BFB7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09D6-B515-40EA-8988-28E207CC596F}" type="datetimeFigureOut">
              <a:rPr lang="ko-KR" altLang="en-US"/>
              <a:pPr>
                <a:defRPr/>
              </a:pPr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CA4AE-5AA9-4704-BBD5-960C8FF5A1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479F-7837-4E3B-9D2F-512C79BFC647}" type="datetimeFigureOut">
              <a:rPr lang="ko-KR" altLang="en-US"/>
              <a:pPr>
                <a:defRPr/>
              </a:pPr>
              <a:t>2013-09-26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E65A-FED4-40CD-A756-D6301199659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F1995-230D-4A55-B151-46113E5B076B}" type="datetimeFigureOut">
              <a:rPr lang="ko-KR" altLang="en-US"/>
              <a:pPr>
                <a:defRPr/>
              </a:pPr>
              <a:t>2013-09-26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25FB-1FE8-4D8D-B765-595E2D6819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7E87-712A-4BE3-AAE8-93D9AD81B597}" type="datetimeFigureOut">
              <a:rPr lang="ko-KR" altLang="en-US"/>
              <a:pPr>
                <a:defRPr/>
              </a:pPr>
              <a:t>2013-09-26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1B8C-AC5F-40F0-8563-2CA00B1ED2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ADAB2-35E6-448C-9619-ACCB30AD162B}" type="datetimeFigureOut">
              <a:rPr lang="ko-KR" altLang="en-US"/>
              <a:pPr>
                <a:defRPr/>
              </a:pPr>
              <a:t>2013-09-26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6A89-1903-45E2-BA75-0631107359F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21E6-9DE6-44AC-920F-F8B38B019417}" type="datetimeFigureOut">
              <a:rPr lang="ko-KR" altLang="en-US"/>
              <a:pPr>
                <a:defRPr/>
              </a:pPr>
              <a:t>2013-09-26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4CD3-86E7-4963-AAC0-81CA66C4BA8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0071-B499-4CA1-9009-D12725A89C50}" type="datetimeFigureOut">
              <a:rPr lang="ko-KR" altLang="en-US"/>
              <a:pPr>
                <a:defRPr/>
              </a:pPr>
              <a:t>2013-09-26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A00D-F01D-4E6F-82D4-086A979CBA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AA7FF1-4D51-44C5-8B60-CC42884F7D50}" type="datetimeFigureOut">
              <a:rPr lang="ko-KR" altLang="en-US"/>
              <a:pPr>
                <a:defRPr/>
              </a:pPr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13AE0B-2793-4F96-B369-7FE9CE3C9AF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rms.naver.com/imageDetail.nhn?docId=1826113&amp;imageUrl=http://dbscthumb.phinf.naver.net/2380_000_1/20130215191829101_UOIM6NVMY.jpg/101_i1.jpg?type=m4500_4500_fst_n&amp;categoryId=326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a.wikipedia.org/wiki/%E7%94%BB%E5%83%8F:Emperor_Taish%C5%8D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joshua9911/1501726937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611560" y="2132856"/>
            <a:ext cx="8208912" cy="2000264"/>
          </a:xfrm>
          <a:prstGeom prst="roundRect">
            <a:avLst/>
          </a:prstGeom>
          <a:solidFill>
            <a:schemeClr val="accent4">
              <a:alpha val="20000"/>
            </a:schemeClr>
          </a:solidFill>
          <a:ln w="76200">
            <a:solidFill>
              <a:srgbClr val="7030A0">
                <a:alpha val="44000"/>
              </a:srgb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65100" h="165100"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r>
              <a:rPr kumimoji="0" lang="ko-KR" altLang="en-US" sz="4400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300153"/>
                  </a:glow>
                </a:effectLst>
                <a:latin typeface="HY견고딕" pitchFamily="18" charset="-127"/>
                <a:ea typeface="HY견고딕" pitchFamily="18" charset="-127"/>
              </a:rPr>
              <a:t>일본 민주주의 발전과 정당정치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283968" y="4797151"/>
            <a:ext cx="6084168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r>
              <a:rPr kumimoji="0" lang="en-US" altLang="ko-KR" sz="2800" dirty="0">
                <a:solidFill>
                  <a:schemeClr val="bg1"/>
                </a:solidFill>
                <a:effectLst>
                  <a:glow rad="101600">
                    <a:srgbClr val="300153"/>
                  </a:glow>
                </a:effectLst>
                <a:latin typeface="HY견고딕" pitchFamily="18" charset="-127"/>
                <a:ea typeface="HY견고딕" pitchFamily="18" charset="-127"/>
              </a:rPr>
              <a:t>7</a:t>
            </a:r>
            <a:r>
              <a:rPr kumimoji="0" lang="ko-KR" altLang="en-US" sz="2800" dirty="0">
                <a:solidFill>
                  <a:schemeClr val="bg1"/>
                </a:solidFill>
                <a:effectLst>
                  <a:glow rad="101600">
                    <a:srgbClr val="300153"/>
                  </a:glow>
                </a:effectLst>
                <a:latin typeface="HY견고딕" pitchFamily="18" charset="-127"/>
                <a:ea typeface="HY견고딕" pitchFamily="18" charset="-127"/>
              </a:rPr>
              <a:t>조 </a:t>
            </a:r>
            <a:endParaRPr kumimoji="0" lang="en-US" altLang="ko-KR" sz="2800" dirty="0">
              <a:solidFill>
                <a:schemeClr val="bg1"/>
              </a:solidFill>
              <a:effectLst>
                <a:glow rad="101600">
                  <a:srgbClr val="300153"/>
                </a:glow>
              </a:effectLst>
              <a:latin typeface="HY견고딕" pitchFamily="18" charset="-127"/>
              <a:ea typeface="HY견고딕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r>
              <a:rPr kumimoji="0" lang="ko-KR" altLang="en-US" sz="2800" dirty="0">
                <a:solidFill>
                  <a:schemeClr val="bg1"/>
                </a:solidFill>
                <a:effectLst>
                  <a:glow rad="101600">
                    <a:srgbClr val="300153"/>
                  </a:glow>
                </a:effectLst>
                <a:latin typeface="HY견고딕" pitchFamily="18" charset="-127"/>
                <a:ea typeface="HY견고딕" pitchFamily="18" charset="-127"/>
              </a:rPr>
              <a:t>김경희 백영일</a:t>
            </a:r>
            <a:endParaRPr kumimoji="0" lang="en-US" altLang="ko-KR" sz="2800" dirty="0">
              <a:solidFill>
                <a:schemeClr val="bg1"/>
              </a:solidFill>
              <a:effectLst>
                <a:glow rad="101600">
                  <a:srgbClr val="300153"/>
                </a:glow>
              </a:effectLst>
              <a:latin typeface="HY견고딕" pitchFamily="18" charset="-127"/>
              <a:ea typeface="HY견고딕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r>
              <a:rPr kumimoji="0" lang="ko-KR" altLang="en-US" sz="2800" dirty="0">
                <a:solidFill>
                  <a:schemeClr val="bg1"/>
                </a:solidFill>
                <a:effectLst>
                  <a:glow rad="101600">
                    <a:srgbClr val="300153"/>
                  </a:glow>
                </a:effectLst>
                <a:latin typeface="HY견고딕" pitchFamily="18" charset="-127"/>
                <a:ea typeface="HY견고딕" pitchFamily="18" charset="-127"/>
              </a:rPr>
              <a:t>전건영 도해일</a:t>
            </a:r>
            <a:endParaRPr kumimoji="0" lang="en-US" altLang="ko-KR" sz="2800" dirty="0">
              <a:solidFill>
                <a:schemeClr val="bg1"/>
              </a:solidFill>
              <a:effectLst>
                <a:glow rad="101600">
                  <a:srgbClr val="300153"/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양쪽 모서리가 둥근 사각형 2"/>
          <p:cNvSpPr/>
          <p:nvPr/>
        </p:nvSpPr>
        <p:spPr>
          <a:xfrm>
            <a:off x="846166" y="785794"/>
            <a:ext cx="7439878" cy="5956154"/>
          </a:xfrm>
          <a:prstGeom prst="round2SameRect">
            <a:avLst>
              <a:gd name="adj1" fmla="val 3630"/>
              <a:gd name="adj2" fmla="val 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96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38100">
            <a:gradFill flip="none" rotWithShape="1">
              <a:gsLst>
                <a:gs pos="0">
                  <a:srgbClr val="660066"/>
                </a:gs>
                <a:gs pos="50000">
                  <a:srgbClr val="CC99F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1273" name="그룹 46"/>
          <p:cNvGrpSpPr>
            <a:grpSpLocks/>
          </p:cNvGrpSpPr>
          <p:nvPr/>
        </p:nvGrpSpPr>
        <p:grpSpPr bwMode="auto">
          <a:xfrm>
            <a:off x="857250" y="928688"/>
            <a:ext cx="5929313" cy="500062"/>
            <a:chOff x="288698" y="785794"/>
            <a:chExt cx="5337911" cy="500066"/>
          </a:xfrm>
        </p:grpSpPr>
        <p:pic>
          <p:nvPicPr>
            <p:cNvPr id="11281" name="그림 44" descr="흰박스 그라.png"/>
            <p:cNvPicPr>
              <a:picLocks noChangeAspect="1"/>
            </p:cNvPicPr>
            <p:nvPr/>
          </p:nvPicPr>
          <p:blipFill>
            <a:blip r:embed="rId3"/>
            <a:srcRect l="46429" b="26147"/>
            <a:stretch>
              <a:fillRect/>
            </a:stretch>
          </p:blipFill>
          <p:spPr bwMode="auto">
            <a:xfrm>
              <a:off x="288698" y="785794"/>
              <a:ext cx="533791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직사각형 45"/>
            <p:cNvSpPr/>
            <p:nvPr/>
          </p:nvSpPr>
          <p:spPr>
            <a:xfrm>
              <a:off x="481659" y="829518"/>
              <a:ext cx="3397384" cy="400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전쟁이전 가장 민주적이던 시대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214414" y="25269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err="1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다이쇼시대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1275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11276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528763"/>
            <a:ext cx="3802062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양쪽 모서리가 둥근 사각형 2"/>
          <p:cNvSpPr/>
          <p:nvPr/>
        </p:nvSpPr>
        <p:spPr>
          <a:xfrm>
            <a:off x="928662" y="806754"/>
            <a:ext cx="7439878" cy="5956154"/>
          </a:xfrm>
          <a:prstGeom prst="round2SameRect">
            <a:avLst>
              <a:gd name="adj1" fmla="val 3630"/>
              <a:gd name="adj2" fmla="val 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96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38100">
            <a:gradFill flip="none" rotWithShape="1">
              <a:gsLst>
                <a:gs pos="0">
                  <a:srgbClr val="660066"/>
                </a:gs>
                <a:gs pos="50000">
                  <a:srgbClr val="CC99F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2297" name="그룹 46"/>
          <p:cNvGrpSpPr>
            <a:grpSpLocks/>
          </p:cNvGrpSpPr>
          <p:nvPr/>
        </p:nvGrpSpPr>
        <p:grpSpPr bwMode="auto">
          <a:xfrm>
            <a:off x="857250" y="928688"/>
            <a:ext cx="5929313" cy="500062"/>
            <a:chOff x="288698" y="785794"/>
            <a:chExt cx="5337911" cy="500066"/>
          </a:xfrm>
        </p:grpSpPr>
        <p:pic>
          <p:nvPicPr>
            <p:cNvPr id="12301" name="그림 44" descr="흰박스 그라.png"/>
            <p:cNvPicPr>
              <a:picLocks noChangeAspect="1"/>
            </p:cNvPicPr>
            <p:nvPr/>
          </p:nvPicPr>
          <p:blipFill>
            <a:blip r:embed="rId3"/>
            <a:srcRect l="46429" b="26147"/>
            <a:stretch>
              <a:fillRect/>
            </a:stretch>
          </p:blipFill>
          <p:spPr bwMode="auto">
            <a:xfrm>
              <a:off x="288698" y="785794"/>
              <a:ext cx="533791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직사각형 45"/>
            <p:cNvSpPr/>
            <p:nvPr/>
          </p:nvSpPr>
          <p:spPr>
            <a:xfrm>
              <a:off x="481659" y="829518"/>
              <a:ext cx="2089921" cy="400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군국주의 전체주의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214414" y="25269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明治헌법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1" name="사다리꼴 30"/>
          <p:cNvSpPr/>
          <p:nvPr/>
        </p:nvSpPr>
        <p:spPr bwMode="auto">
          <a:xfrm flipH="1">
            <a:off x="879475" y="5643563"/>
            <a:ext cx="7383463" cy="285750"/>
          </a:xfrm>
          <a:prstGeom prst="trapezoid">
            <a:avLst>
              <a:gd name="adj" fmla="val 79484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12300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2463" y="1544638"/>
            <a:ext cx="54578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양쪽 모서리가 둥근 사각형 2"/>
          <p:cNvSpPr/>
          <p:nvPr/>
        </p:nvSpPr>
        <p:spPr>
          <a:xfrm>
            <a:off x="846166" y="785794"/>
            <a:ext cx="7439878" cy="5956154"/>
          </a:xfrm>
          <a:prstGeom prst="round2SameRect">
            <a:avLst>
              <a:gd name="adj1" fmla="val 3630"/>
              <a:gd name="adj2" fmla="val 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96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38100">
            <a:gradFill flip="none" rotWithShape="1">
              <a:gsLst>
                <a:gs pos="0">
                  <a:srgbClr val="660066"/>
                </a:gs>
                <a:gs pos="50000">
                  <a:srgbClr val="CC99F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3321" name="그룹 46"/>
          <p:cNvGrpSpPr>
            <a:grpSpLocks/>
          </p:cNvGrpSpPr>
          <p:nvPr/>
        </p:nvGrpSpPr>
        <p:grpSpPr bwMode="auto">
          <a:xfrm>
            <a:off x="857250" y="928688"/>
            <a:ext cx="5929313" cy="500062"/>
            <a:chOff x="288698" y="785794"/>
            <a:chExt cx="5337911" cy="500066"/>
          </a:xfrm>
        </p:grpSpPr>
        <p:pic>
          <p:nvPicPr>
            <p:cNvPr id="13329" name="그림 44" descr="흰박스 그라.png"/>
            <p:cNvPicPr>
              <a:picLocks noChangeAspect="1"/>
            </p:cNvPicPr>
            <p:nvPr/>
          </p:nvPicPr>
          <p:blipFill>
            <a:blip r:embed="rId3"/>
            <a:srcRect l="46429" b="26147"/>
            <a:stretch>
              <a:fillRect/>
            </a:stretch>
          </p:blipFill>
          <p:spPr bwMode="auto">
            <a:xfrm>
              <a:off x="288698" y="785794"/>
              <a:ext cx="533791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직사각형 45"/>
            <p:cNvSpPr/>
            <p:nvPr/>
          </p:nvSpPr>
          <p:spPr>
            <a:xfrm>
              <a:off x="481659" y="829518"/>
              <a:ext cx="858942" cy="400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 err="1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쌀소동</a:t>
              </a:r>
              <a:endParaRPr kumimoji="0" lang="ko-KR" altLang="en-US" sz="20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214414" y="25269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err="1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다이쇼시대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3323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13324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1508125"/>
            <a:ext cx="64071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4342" name="그룹 46"/>
          <p:cNvGrpSpPr>
            <a:grpSpLocks/>
          </p:cNvGrpSpPr>
          <p:nvPr/>
        </p:nvGrpSpPr>
        <p:grpSpPr bwMode="auto">
          <a:xfrm>
            <a:off x="857250" y="928688"/>
            <a:ext cx="5929313" cy="500062"/>
            <a:chOff x="288698" y="785794"/>
            <a:chExt cx="5337911" cy="500066"/>
          </a:xfrm>
        </p:grpSpPr>
        <p:pic>
          <p:nvPicPr>
            <p:cNvPr id="14356" name="그림 44" descr="흰박스 그라.png"/>
            <p:cNvPicPr>
              <a:picLocks noChangeAspect="1"/>
            </p:cNvPicPr>
            <p:nvPr/>
          </p:nvPicPr>
          <p:blipFill>
            <a:blip r:embed="rId3"/>
            <a:srcRect l="46429" b="26147"/>
            <a:stretch>
              <a:fillRect/>
            </a:stretch>
          </p:blipFill>
          <p:spPr bwMode="auto">
            <a:xfrm>
              <a:off x="288698" y="785794"/>
              <a:ext cx="533791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직사각형 45"/>
            <p:cNvSpPr/>
            <p:nvPr/>
          </p:nvSpPr>
          <p:spPr>
            <a:xfrm>
              <a:off x="481659" y="829518"/>
              <a:ext cx="1859023" cy="400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 err="1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다이쇼시대</a:t>
              </a:r>
              <a:r>
                <a:rPr kumimoji="0" lang="ko-KR" altLang="en-US" sz="2000" dirty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 정리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214414" y="25269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err="1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다이쇼시대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4344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4345" name="그룹 21"/>
          <p:cNvGrpSpPr>
            <a:grpSpLocks/>
          </p:cNvGrpSpPr>
          <p:nvPr/>
        </p:nvGrpSpPr>
        <p:grpSpPr bwMode="auto">
          <a:xfrm>
            <a:off x="1857375" y="1500188"/>
            <a:ext cx="5786438" cy="3786187"/>
            <a:chOff x="214282" y="1044237"/>
            <a:chExt cx="6063115" cy="3784161"/>
          </a:xfrm>
        </p:grpSpPr>
        <p:pic>
          <p:nvPicPr>
            <p:cNvPr id="23" name="그림 13" descr="반원띠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2640279" y="596634"/>
              <a:ext cx="1088669" cy="198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그림 13" descr="반원띠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V="1">
              <a:off x="5188727" y="2844523"/>
              <a:ext cx="1088670" cy="198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그림 13" descr="반원띠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 flipV="1">
              <a:off x="214282" y="2844523"/>
              <a:ext cx="1088669" cy="198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타원 34"/>
            <p:cNvSpPr/>
            <p:nvPr/>
          </p:nvSpPr>
          <p:spPr>
            <a:xfrm>
              <a:off x="2357998" y="1191294"/>
              <a:ext cx="1653230" cy="1653229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accent4">
                  <a:lumMod val="50000"/>
                  <a:alpha val="36000"/>
                </a:schemeClr>
              </a:solidFill>
            </a:ln>
            <a:effectLst>
              <a:innerShdw blurRad="5080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dirty="0" err="1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HY헤드라인M" pitchFamily="18" charset="-127"/>
                  <a:ea typeface="HY헤드라인M" pitchFamily="18" charset="-127"/>
                </a:rPr>
                <a:t>쌀소동</a:t>
              </a:r>
              <a:endParaRPr kumimoji="0" lang="ko-KR" altLang="en-US" sz="2400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409326" y="3009846"/>
              <a:ext cx="1653229" cy="1653229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accent4">
                  <a:lumMod val="50000"/>
                  <a:alpha val="36000"/>
                </a:schemeClr>
              </a:solidFill>
            </a:ln>
            <a:effectLst>
              <a:innerShdw blurRad="5080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dirty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HY헤드라인M" pitchFamily="18" charset="-127"/>
                  <a:ea typeface="HY헤드라인M" pitchFamily="18" charset="-127"/>
                </a:rPr>
                <a:t>민본주의</a:t>
              </a:r>
            </a:p>
          </p:txBody>
        </p:sp>
        <p:sp>
          <p:nvSpPr>
            <p:cNvPr id="37" name="타원 36"/>
            <p:cNvSpPr/>
            <p:nvPr/>
          </p:nvSpPr>
          <p:spPr>
            <a:xfrm>
              <a:off x="4444774" y="3009846"/>
              <a:ext cx="1653230" cy="1653229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accent4">
                  <a:lumMod val="50000"/>
                  <a:alpha val="36000"/>
                </a:schemeClr>
              </a:solidFill>
            </a:ln>
            <a:effectLst>
              <a:innerShdw blurRad="5080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dirty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HY헤드라인M" pitchFamily="18" charset="-127"/>
                  <a:ea typeface="HY헤드라인M" pitchFamily="18" charset="-127"/>
                </a:rPr>
                <a:t>공업국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5366" name="그룹 46"/>
          <p:cNvGrpSpPr>
            <a:grpSpLocks/>
          </p:cNvGrpSpPr>
          <p:nvPr/>
        </p:nvGrpSpPr>
        <p:grpSpPr bwMode="auto">
          <a:xfrm>
            <a:off x="857250" y="928688"/>
            <a:ext cx="5929313" cy="500062"/>
            <a:chOff x="288698" y="785794"/>
            <a:chExt cx="5337911" cy="500066"/>
          </a:xfrm>
        </p:grpSpPr>
        <p:pic>
          <p:nvPicPr>
            <p:cNvPr id="15378" name="그림 44" descr="흰박스 그라.png"/>
            <p:cNvPicPr>
              <a:picLocks noChangeAspect="1"/>
            </p:cNvPicPr>
            <p:nvPr/>
          </p:nvPicPr>
          <p:blipFill>
            <a:blip r:embed="rId3"/>
            <a:srcRect l="46429" b="26147"/>
            <a:stretch>
              <a:fillRect/>
            </a:stretch>
          </p:blipFill>
          <p:spPr bwMode="auto">
            <a:xfrm>
              <a:off x="288698" y="785794"/>
              <a:ext cx="533791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직사각형 45"/>
            <p:cNvSpPr/>
            <p:nvPr/>
          </p:nvSpPr>
          <p:spPr>
            <a:xfrm>
              <a:off x="481659" y="829518"/>
              <a:ext cx="1397226" cy="400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일본적 특징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214414" y="25269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일본민주주의</a:t>
            </a:r>
          </a:p>
        </p:txBody>
      </p:sp>
      <p:grpSp>
        <p:nvGrpSpPr>
          <p:cNvPr id="15368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8" name="모서리가 둥근 직사각형 17"/>
          <p:cNvSpPr/>
          <p:nvPr/>
        </p:nvSpPr>
        <p:spPr>
          <a:xfrm>
            <a:off x="1214414" y="1714488"/>
            <a:ext cx="6357982" cy="500066"/>
          </a:xfrm>
          <a:prstGeom prst="roundRect">
            <a:avLst/>
          </a:prstGeom>
          <a:solidFill>
            <a:schemeClr val="accent4">
              <a:alpha val="95000"/>
            </a:schemeClr>
          </a:solidFill>
          <a:ln w="76200">
            <a:solidFill>
              <a:srgbClr val="7030A0">
                <a:alpha val="44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r>
              <a:rPr kumimoji="0" lang="ko-KR" altLang="en-US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300153"/>
                  </a:glow>
                </a:effectLst>
                <a:latin typeface="HY견고딕" pitchFamily="18" charset="-127"/>
                <a:ea typeface="HY견고딕" pitchFamily="18" charset="-127"/>
              </a:rPr>
              <a:t>자연적으로 구성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214414" y="2428868"/>
            <a:ext cx="6357982" cy="500066"/>
          </a:xfrm>
          <a:prstGeom prst="roundRect">
            <a:avLst/>
          </a:prstGeom>
          <a:solidFill>
            <a:schemeClr val="accent4">
              <a:alpha val="95000"/>
            </a:schemeClr>
          </a:solidFill>
          <a:ln w="76200">
            <a:solidFill>
              <a:srgbClr val="7030A0">
                <a:alpha val="44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r>
              <a:rPr kumimoji="0" lang="ko-KR" altLang="en-US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300153"/>
                  </a:glow>
                </a:effectLst>
                <a:latin typeface="HY견고딕" pitchFamily="18" charset="-127"/>
                <a:ea typeface="HY견고딕" pitchFamily="18" charset="-127"/>
              </a:rPr>
              <a:t>국가도 가족의 의제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214414" y="3143248"/>
            <a:ext cx="6357982" cy="500066"/>
          </a:xfrm>
          <a:prstGeom prst="roundRect">
            <a:avLst/>
          </a:prstGeom>
          <a:solidFill>
            <a:schemeClr val="accent4">
              <a:alpha val="95000"/>
            </a:schemeClr>
          </a:solidFill>
          <a:ln w="76200">
            <a:solidFill>
              <a:srgbClr val="7030A0">
                <a:alpha val="44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r>
              <a:rPr kumimoji="0" lang="ko-KR" altLang="en-US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300153"/>
                  </a:glow>
                </a:effectLst>
                <a:latin typeface="HY견고딕" pitchFamily="18" charset="-127"/>
                <a:ea typeface="HY견고딕" pitchFamily="18" charset="-127"/>
              </a:rPr>
              <a:t>대립과 분쟁의 국가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1214414" y="3857628"/>
            <a:ext cx="6357982" cy="500066"/>
          </a:xfrm>
          <a:prstGeom prst="roundRect">
            <a:avLst/>
          </a:prstGeom>
          <a:solidFill>
            <a:schemeClr val="accent4">
              <a:alpha val="95000"/>
            </a:schemeClr>
          </a:solidFill>
          <a:ln w="76200">
            <a:solidFill>
              <a:srgbClr val="7030A0">
                <a:alpha val="44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r>
              <a:rPr kumimoji="0" lang="ko-KR" altLang="en-US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300153"/>
                  </a:glow>
                </a:effectLst>
                <a:latin typeface="HY견고딕" pitchFamily="18" charset="-127"/>
                <a:ea typeface="HY견고딕" pitchFamily="18" charset="-127"/>
              </a:rPr>
              <a:t>국민주권을 전제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214414" y="4572008"/>
            <a:ext cx="6357982" cy="500066"/>
          </a:xfrm>
          <a:prstGeom prst="roundRect">
            <a:avLst/>
          </a:prstGeom>
          <a:solidFill>
            <a:schemeClr val="accent4">
              <a:alpha val="95000"/>
            </a:schemeClr>
          </a:solidFill>
          <a:ln w="76200">
            <a:solidFill>
              <a:srgbClr val="7030A0">
                <a:alpha val="44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r>
              <a:rPr kumimoji="0" lang="ko-KR" altLang="en-US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300153"/>
                  </a:glow>
                </a:effectLst>
                <a:latin typeface="HY견고딕" pitchFamily="18" charset="-127"/>
                <a:ea typeface="HY견고딕" pitchFamily="18" charset="-127"/>
              </a:rPr>
              <a:t>천왕의 신임을 기초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14414" y="252691"/>
            <a:ext cx="4442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&lt;</a:t>
            </a: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관료정치</a:t>
            </a:r>
            <a:r>
              <a:rPr kumimoji="0" lang="en-US" altLang="ko-KR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&gt;</a:t>
            </a: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의 전통과 민주주의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6392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6393" name="그룹 49"/>
          <p:cNvGrpSpPr>
            <a:grpSpLocks/>
          </p:cNvGrpSpPr>
          <p:nvPr/>
        </p:nvGrpSpPr>
        <p:grpSpPr bwMode="auto">
          <a:xfrm>
            <a:off x="214282" y="3071810"/>
            <a:ext cx="2500309" cy="1000119"/>
            <a:chOff x="571500" y="4357268"/>
            <a:chExt cx="2154639" cy="727682"/>
          </a:xfrm>
        </p:grpSpPr>
        <p:grpSp>
          <p:nvGrpSpPr>
            <p:cNvPr id="16400" name="그룹 21"/>
            <p:cNvGrpSpPr>
              <a:grpSpLocks/>
            </p:cNvGrpSpPr>
            <p:nvPr/>
          </p:nvGrpSpPr>
          <p:grpSpPr bwMode="auto">
            <a:xfrm>
              <a:off x="785813" y="4371142"/>
              <a:ext cx="1940326" cy="668170"/>
              <a:chOff x="714348" y="412563"/>
              <a:chExt cx="1940339" cy="1268054"/>
            </a:xfrm>
          </p:grpSpPr>
          <p:sp>
            <p:nvSpPr>
              <p:cNvPr id="55" name="모서리가 둥근 직사각형 54"/>
              <p:cNvSpPr/>
              <p:nvPr/>
            </p:nvSpPr>
            <p:spPr>
              <a:xfrm>
                <a:off x="714348" y="412563"/>
                <a:ext cx="1940339" cy="1268054"/>
              </a:xfrm>
              <a:prstGeom prst="roundRect">
                <a:avLst>
                  <a:gd name="adj" fmla="val 50000"/>
                </a:avLst>
              </a:prstGeom>
              <a:solidFill>
                <a:srgbClr val="8D75A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56" name="모서리가 둥근 직사각형 23"/>
              <p:cNvSpPr/>
              <p:nvPr/>
            </p:nvSpPr>
            <p:spPr>
              <a:xfrm>
                <a:off x="1100390" y="583589"/>
                <a:ext cx="1057068" cy="9183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pic>
          <p:nvPicPr>
            <p:cNvPr id="52" name="그림 51" descr="동그라미그라.png"/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571500" y="4357271"/>
              <a:ext cx="538659" cy="72767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855103" y="4357268"/>
              <a:ext cx="430926" cy="872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54" name="직사각형 53"/>
            <p:cNvSpPr/>
            <p:nvPr/>
          </p:nvSpPr>
          <p:spPr bwMode="auto">
            <a:xfrm>
              <a:off x="817747" y="4513202"/>
              <a:ext cx="1887651" cy="30573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 smtClean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헤드라인M" pitchFamily="18" charset="-127"/>
                  <a:ea typeface="HY헤드라인M" pitchFamily="18" charset="-127"/>
                </a:rPr>
                <a:t>일본의 민주주의</a:t>
              </a:r>
              <a:endParaRPr kumimoji="0" lang="en-US" altLang="ko-KR" sz="20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7" name="자유형 56"/>
          <p:cNvSpPr/>
          <p:nvPr/>
        </p:nvSpPr>
        <p:spPr>
          <a:xfrm>
            <a:off x="2786063" y="2071688"/>
            <a:ext cx="1143000" cy="2936875"/>
          </a:xfrm>
          <a:custGeom>
            <a:avLst/>
            <a:gdLst>
              <a:gd name="connsiteX0" fmla="*/ 0 w 857256"/>
              <a:gd name="connsiteY0" fmla="*/ 597029 h 3357586"/>
              <a:gd name="connsiteX1" fmla="*/ 296422 w 857256"/>
              <a:gd name="connsiteY1" fmla="*/ 597029 h 3357586"/>
              <a:gd name="connsiteX2" fmla="*/ 296422 w 857256"/>
              <a:gd name="connsiteY2" fmla="*/ 0 h 3357586"/>
              <a:gd name="connsiteX3" fmla="*/ 857256 w 857256"/>
              <a:gd name="connsiteY3" fmla="*/ 1678793 h 3357586"/>
              <a:gd name="connsiteX4" fmla="*/ 296422 w 857256"/>
              <a:gd name="connsiteY4" fmla="*/ 3357586 h 3357586"/>
              <a:gd name="connsiteX5" fmla="*/ 296422 w 857256"/>
              <a:gd name="connsiteY5" fmla="*/ 2760557 h 3357586"/>
              <a:gd name="connsiteX6" fmla="*/ 0 w 857256"/>
              <a:gd name="connsiteY6" fmla="*/ 2760557 h 3357586"/>
              <a:gd name="connsiteX7" fmla="*/ 0 w 857256"/>
              <a:gd name="connsiteY7" fmla="*/ 597029 h 3357586"/>
              <a:gd name="connsiteX0" fmla="*/ 0 w 857256"/>
              <a:gd name="connsiteY0" fmla="*/ 0 h 3939362"/>
              <a:gd name="connsiteX1" fmla="*/ 296422 w 857256"/>
              <a:gd name="connsiteY1" fmla="*/ 1178805 h 3939362"/>
              <a:gd name="connsiteX2" fmla="*/ 296422 w 857256"/>
              <a:gd name="connsiteY2" fmla="*/ 581776 h 3939362"/>
              <a:gd name="connsiteX3" fmla="*/ 857256 w 857256"/>
              <a:gd name="connsiteY3" fmla="*/ 2260569 h 3939362"/>
              <a:gd name="connsiteX4" fmla="*/ 296422 w 857256"/>
              <a:gd name="connsiteY4" fmla="*/ 3939362 h 3939362"/>
              <a:gd name="connsiteX5" fmla="*/ 296422 w 857256"/>
              <a:gd name="connsiteY5" fmla="*/ 3342333 h 3939362"/>
              <a:gd name="connsiteX6" fmla="*/ 0 w 857256"/>
              <a:gd name="connsiteY6" fmla="*/ 3342333 h 3939362"/>
              <a:gd name="connsiteX7" fmla="*/ 0 w 857256"/>
              <a:gd name="connsiteY7" fmla="*/ 0 h 3939362"/>
              <a:gd name="connsiteX0" fmla="*/ 0 w 857256"/>
              <a:gd name="connsiteY0" fmla="*/ 0 h 4388935"/>
              <a:gd name="connsiteX1" fmla="*/ 296422 w 857256"/>
              <a:gd name="connsiteY1" fmla="*/ 1178805 h 4388935"/>
              <a:gd name="connsiteX2" fmla="*/ 296422 w 857256"/>
              <a:gd name="connsiteY2" fmla="*/ 581776 h 4388935"/>
              <a:gd name="connsiteX3" fmla="*/ 857256 w 857256"/>
              <a:gd name="connsiteY3" fmla="*/ 2260569 h 4388935"/>
              <a:gd name="connsiteX4" fmla="*/ 296422 w 857256"/>
              <a:gd name="connsiteY4" fmla="*/ 3939362 h 4388935"/>
              <a:gd name="connsiteX5" fmla="*/ 296422 w 857256"/>
              <a:gd name="connsiteY5" fmla="*/ 3342333 h 4388935"/>
              <a:gd name="connsiteX6" fmla="*/ 0 w 857256"/>
              <a:gd name="connsiteY6" fmla="*/ 4388935 h 4388935"/>
              <a:gd name="connsiteX7" fmla="*/ 0 w 857256"/>
              <a:gd name="connsiteY7" fmla="*/ 0 h 4388935"/>
              <a:gd name="connsiteX0" fmla="*/ 0 w 857256"/>
              <a:gd name="connsiteY0" fmla="*/ 0 h 4388935"/>
              <a:gd name="connsiteX1" fmla="*/ 296422 w 857256"/>
              <a:gd name="connsiteY1" fmla="*/ 1178805 h 4388935"/>
              <a:gd name="connsiteX2" fmla="*/ 296422 w 857256"/>
              <a:gd name="connsiteY2" fmla="*/ 581776 h 4388935"/>
              <a:gd name="connsiteX3" fmla="*/ 857256 w 857256"/>
              <a:gd name="connsiteY3" fmla="*/ 2260569 h 4388935"/>
              <a:gd name="connsiteX4" fmla="*/ 296422 w 857256"/>
              <a:gd name="connsiteY4" fmla="*/ 3939362 h 4388935"/>
              <a:gd name="connsiteX5" fmla="*/ 296422 w 857256"/>
              <a:gd name="connsiteY5" fmla="*/ 3342333 h 4388935"/>
              <a:gd name="connsiteX6" fmla="*/ 0 w 857256"/>
              <a:gd name="connsiteY6" fmla="*/ 4388935 h 4388935"/>
              <a:gd name="connsiteX7" fmla="*/ 0 w 857256"/>
              <a:gd name="connsiteY7" fmla="*/ 0 h 4388935"/>
              <a:gd name="connsiteX0" fmla="*/ 0 w 857256"/>
              <a:gd name="connsiteY0" fmla="*/ 0 h 4388935"/>
              <a:gd name="connsiteX1" fmla="*/ 296422 w 857256"/>
              <a:gd name="connsiteY1" fmla="*/ 1178805 h 4388935"/>
              <a:gd name="connsiteX2" fmla="*/ 296422 w 857256"/>
              <a:gd name="connsiteY2" fmla="*/ 581776 h 4388935"/>
              <a:gd name="connsiteX3" fmla="*/ 857256 w 857256"/>
              <a:gd name="connsiteY3" fmla="*/ 2260569 h 4388935"/>
              <a:gd name="connsiteX4" fmla="*/ 296422 w 857256"/>
              <a:gd name="connsiteY4" fmla="*/ 3939362 h 4388935"/>
              <a:gd name="connsiteX5" fmla="*/ 296422 w 857256"/>
              <a:gd name="connsiteY5" fmla="*/ 3342333 h 4388935"/>
              <a:gd name="connsiteX6" fmla="*/ 0 w 857256"/>
              <a:gd name="connsiteY6" fmla="*/ 4388935 h 4388935"/>
              <a:gd name="connsiteX7" fmla="*/ 0 w 857256"/>
              <a:gd name="connsiteY7" fmla="*/ 0 h 4388935"/>
              <a:gd name="connsiteX0" fmla="*/ 0 w 857256"/>
              <a:gd name="connsiteY0" fmla="*/ 0 h 4388935"/>
              <a:gd name="connsiteX1" fmla="*/ 296422 w 857256"/>
              <a:gd name="connsiteY1" fmla="*/ 1178805 h 4388935"/>
              <a:gd name="connsiteX2" fmla="*/ 296422 w 857256"/>
              <a:gd name="connsiteY2" fmla="*/ 581776 h 4388935"/>
              <a:gd name="connsiteX3" fmla="*/ 857256 w 857256"/>
              <a:gd name="connsiteY3" fmla="*/ 2260569 h 4388935"/>
              <a:gd name="connsiteX4" fmla="*/ 296422 w 857256"/>
              <a:gd name="connsiteY4" fmla="*/ 3939362 h 4388935"/>
              <a:gd name="connsiteX5" fmla="*/ 296422 w 857256"/>
              <a:gd name="connsiteY5" fmla="*/ 3342333 h 4388935"/>
              <a:gd name="connsiteX6" fmla="*/ 0 w 857256"/>
              <a:gd name="connsiteY6" fmla="*/ 4388935 h 4388935"/>
              <a:gd name="connsiteX7" fmla="*/ 0 w 857256"/>
              <a:gd name="connsiteY7" fmla="*/ 0 h 4388935"/>
              <a:gd name="connsiteX0" fmla="*/ 0 w 857256"/>
              <a:gd name="connsiteY0" fmla="*/ 0 h 4434420"/>
              <a:gd name="connsiteX1" fmla="*/ 296422 w 857256"/>
              <a:gd name="connsiteY1" fmla="*/ 1178805 h 4434420"/>
              <a:gd name="connsiteX2" fmla="*/ 296422 w 857256"/>
              <a:gd name="connsiteY2" fmla="*/ 581776 h 4434420"/>
              <a:gd name="connsiteX3" fmla="*/ 857256 w 857256"/>
              <a:gd name="connsiteY3" fmla="*/ 2260569 h 4434420"/>
              <a:gd name="connsiteX4" fmla="*/ 296422 w 857256"/>
              <a:gd name="connsiteY4" fmla="*/ 3939362 h 4434420"/>
              <a:gd name="connsiteX5" fmla="*/ 296422 w 857256"/>
              <a:gd name="connsiteY5" fmla="*/ 3342333 h 4434420"/>
              <a:gd name="connsiteX6" fmla="*/ 0 w 857256"/>
              <a:gd name="connsiteY6" fmla="*/ 4388935 h 4434420"/>
              <a:gd name="connsiteX7" fmla="*/ 0 w 857256"/>
              <a:gd name="connsiteY7" fmla="*/ 0 h 4434420"/>
              <a:gd name="connsiteX0" fmla="*/ 0 w 857256"/>
              <a:gd name="connsiteY0" fmla="*/ 0 h 4434420"/>
              <a:gd name="connsiteX1" fmla="*/ 296422 w 857256"/>
              <a:gd name="connsiteY1" fmla="*/ 1178805 h 4434420"/>
              <a:gd name="connsiteX2" fmla="*/ 296422 w 857256"/>
              <a:gd name="connsiteY2" fmla="*/ 581776 h 4434420"/>
              <a:gd name="connsiteX3" fmla="*/ 857256 w 857256"/>
              <a:gd name="connsiteY3" fmla="*/ 2260569 h 4434420"/>
              <a:gd name="connsiteX4" fmla="*/ 296422 w 857256"/>
              <a:gd name="connsiteY4" fmla="*/ 3939362 h 4434420"/>
              <a:gd name="connsiteX5" fmla="*/ 296422 w 857256"/>
              <a:gd name="connsiteY5" fmla="*/ 3342333 h 4434420"/>
              <a:gd name="connsiteX6" fmla="*/ 0 w 857256"/>
              <a:gd name="connsiteY6" fmla="*/ 4388935 h 4434420"/>
              <a:gd name="connsiteX7" fmla="*/ 0 w 857256"/>
              <a:gd name="connsiteY7" fmla="*/ 0 h 4434420"/>
              <a:gd name="connsiteX0" fmla="*/ 0 w 857256"/>
              <a:gd name="connsiteY0" fmla="*/ 0 h 4434420"/>
              <a:gd name="connsiteX1" fmla="*/ 296422 w 857256"/>
              <a:gd name="connsiteY1" fmla="*/ 1178805 h 4434420"/>
              <a:gd name="connsiteX2" fmla="*/ 296422 w 857256"/>
              <a:gd name="connsiteY2" fmla="*/ 581776 h 4434420"/>
              <a:gd name="connsiteX3" fmla="*/ 857256 w 857256"/>
              <a:gd name="connsiteY3" fmla="*/ 2260569 h 4434420"/>
              <a:gd name="connsiteX4" fmla="*/ 296422 w 857256"/>
              <a:gd name="connsiteY4" fmla="*/ 3939362 h 4434420"/>
              <a:gd name="connsiteX5" fmla="*/ 296422 w 857256"/>
              <a:gd name="connsiteY5" fmla="*/ 3342333 h 4434420"/>
              <a:gd name="connsiteX6" fmla="*/ 0 w 857256"/>
              <a:gd name="connsiteY6" fmla="*/ 4388935 h 4434420"/>
              <a:gd name="connsiteX7" fmla="*/ 0 w 857256"/>
              <a:gd name="connsiteY7" fmla="*/ 0 h 4434420"/>
              <a:gd name="connsiteX0" fmla="*/ 0 w 857256"/>
              <a:gd name="connsiteY0" fmla="*/ 0 h 4434420"/>
              <a:gd name="connsiteX1" fmla="*/ 296422 w 857256"/>
              <a:gd name="connsiteY1" fmla="*/ 1178805 h 4434420"/>
              <a:gd name="connsiteX2" fmla="*/ 296422 w 857256"/>
              <a:gd name="connsiteY2" fmla="*/ 581776 h 4434420"/>
              <a:gd name="connsiteX3" fmla="*/ 857256 w 857256"/>
              <a:gd name="connsiteY3" fmla="*/ 2260569 h 4434420"/>
              <a:gd name="connsiteX4" fmla="*/ 296422 w 857256"/>
              <a:gd name="connsiteY4" fmla="*/ 3939362 h 4434420"/>
              <a:gd name="connsiteX5" fmla="*/ 296422 w 857256"/>
              <a:gd name="connsiteY5" fmla="*/ 3342333 h 4434420"/>
              <a:gd name="connsiteX6" fmla="*/ 0 w 857256"/>
              <a:gd name="connsiteY6" fmla="*/ 4388935 h 4434420"/>
              <a:gd name="connsiteX7" fmla="*/ 0 w 857256"/>
              <a:gd name="connsiteY7" fmla="*/ 0 h 4434420"/>
              <a:gd name="connsiteX0" fmla="*/ 0 w 857256"/>
              <a:gd name="connsiteY0" fmla="*/ 0 h 4567671"/>
              <a:gd name="connsiteX1" fmla="*/ 296422 w 857256"/>
              <a:gd name="connsiteY1" fmla="*/ 1178805 h 4567671"/>
              <a:gd name="connsiteX2" fmla="*/ 296422 w 857256"/>
              <a:gd name="connsiteY2" fmla="*/ 581776 h 4567671"/>
              <a:gd name="connsiteX3" fmla="*/ 857256 w 857256"/>
              <a:gd name="connsiteY3" fmla="*/ 2260569 h 4567671"/>
              <a:gd name="connsiteX4" fmla="*/ 296422 w 857256"/>
              <a:gd name="connsiteY4" fmla="*/ 3939362 h 4567671"/>
              <a:gd name="connsiteX5" fmla="*/ 296422 w 857256"/>
              <a:gd name="connsiteY5" fmla="*/ 3342333 h 4567671"/>
              <a:gd name="connsiteX6" fmla="*/ 3385 w 857256"/>
              <a:gd name="connsiteY6" fmla="*/ 4522186 h 4567671"/>
              <a:gd name="connsiteX7" fmla="*/ 0 w 857256"/>
              <a:gd name="connsiteY7" fmla="*/ 0 h 4567671"/>
              <a:gd name="connsiteX0" fmla="*/ 0 w 857256"/>
              <a:gd name="connsiteY0" fmla="*/ 0 h 4522186"/>
              <a:gd name="connsiteX1" fmla="*/ 296422 w 857256"/>
              <a:gd name="connsiteY1" fmla="*/ 1178805 h 4522186"/>
              <a:gd name="connsiteX2" fmla="*/ 296422 w 857256"/>
              <a:gd name="connsiteY2" fmla="*/ 581776 h 4522186"/>
              <a:gd name="connsiteX3" fmla="*/ 857256 w 857256"/>
              <a:gd name="connsiteY3" fmla="*/ 2260569 h 4522186"/>
              <a:gd name="connsiteX4" fmla="*/ 296422 w 857256"/>
              <a:gd name="connsiteY4" fmla="*/ 3939362 h 4522186"/>
              <a:gd name="connsiteX5" fmla="*/ 296422 w 857256"/>
              <a:gd name="connsiteY5" fmla="*/ 3342333 h 4522186"/>
              <a:gd name="connsiteX6" fmla="*/ 3385 w 857256"/>
              <a:gd name="connsiteY6" fmla="*/ 4522186 h 4522186"/>
              <a:gd name="connsiteX7" fmla="*/ 0 w 857256"/>
              <a:gd name="connsiteY7" fmla="*/ 0 h 4522186"/>
              <a:gd name="connsiteX0" fmla="*/ 0 w 857256"/>
              <a:gd name="connsiteY0" fmla="*/ 0 h 4522186"/>
              <a:gd name="connsiteX1" fmla="*/ 296422 w 857256"/>
              <a:gd name="connsiteY1" fmla="*/ 1178805 h 4522186"/>
              <a:gd name="connsiteX2" fmla="*/ 296422 w 857256"/>
              <a:gd name="connsiteY2" fmla="*/ 581776 h 4522186"/>
              <a:gd name="connsiteX3" fmla="*/ 857256 w 857256"/>
              <a:gd name="connsiteY3" fmla="*/ 2260569 h 4522186"/>
              <a:gd name="connsiteX4" fmla="*/ 296422 w 857256"/>
              <a:gd name="connsiteY4" fmla="*/ 3939362 h 4522186"/>
              <a:gd name="connsiteX5" fmla="*/ 296422 w 857256"/>
              <a:gd name="connsiteY5" fmla="*/ 3342333 h 4522186"/>
              <a:gd name="connsiteX6" fmla="*/ 3385 w 857256"/>
              <a:gd name="connsiteY6" fmla="*/ 4522186 h 4522186"/>
              <a:gd name="connsiteX7" fmla="*/ 0 w 857256"/>
              <a:gd name="connsiteY7" fmla="*/ 0 h 4522186"/>
              <a:gd name="connsiteX0" fmla="*/ 0 w 857256"/>
              <a:gd name="connsiteY0" fmla="*/ 0 h 4522186"/>
              <a:gd name="connsiteX1" fmla="*/ 296422 w 857256"/>
              <a:gd name="connsiteY1" fmla="*/ 1178805 h 4522186"/>
              <a:gd name="connsiteX2" fmla="*/ 296422 w 857256"/>
              <a:gd name="connsiteY2" fmla="*/ 581776 h 4522186"/>
              <a:gd name="connsiteX3" fmla="*/ 857256 w 857256"/>
              <a:gd name="connsiteY3" fmla="*/ 2260569 h 4522186"/>
              <a:gd name="connsiteX4" fmla="*/ 296422 w 857256"/>
              <a:gd name="connsiteY4" fmla="*/ 3939362 h 4522186"/>
              <a:gd name="connsiteX5" fmla="*/ 296422 w 857256"/>
              <a:gd name="connsiteY5" fmla="*/ 3342333 h 4522186"/>
              <a:gd name="connsiteX6" fmla="*/ 3385 w 857256"/>
              <a:gd name="connsiteY6" fmla="*/ 4522186 h 4522186"/>
              <a:gd name="connsiteX7" fmla="*/ 0 w 857256"/>
              <a:gd name="connsiteY7" fmla="*/ 0 h 4522186"/>
              <a:gd name="connsiteX0" fmla="*/ 0 w 857256"/>
              <a:gd name="connsiteY0" fmla="*/ 0 h 4522186"/>
              <a:gd name="connsiteX1" fmla="*/ 296422 w 857256"/>
              <a:gd name="connsiteY1" fmla="*/ 1178805 h 4522186"/>
              <a:gd name="connsiteX2" fmla="*/ 296422 w 857256"/>
              <a:gd name="connsiteY2" fmla="*/ 581776 h 4522186"/>
              <a:gd name="connsiteX3" fmla="*/ 857256 w 857256"/>
              <a:gd name="connsiteY3" fmla="*/ 2260569 h 4522186"/>
              <a:gd name="connsiteX4" fmla="*/ 296422 w 857256"/>
              <a:gd name="connsiteY4" fmla="*/ 3939362 h 4522186"/>
              <a:gd name="connsiteX5" fmla="*/ 296422 w 857256"/>
              <a:gd name="connsiteY5" fmla="*/ 3342333 h 4522186"/>
              <a:gd name="connsiteX6" fmla="*/ 3385 w 857256"/>
              <a:gd name="connsiteY6" fmla="*/ 4522186 h 4522186"/>
              <a:gd name="connsiteX7" fmla="*/ 0 w 857256"/>
              <a:gd name="connsiteY7" fmla="*/ 0 h 4522186"/>
              <a:gd name="connsiteX0" fmla="*/ 0 w 857256"/>
              <a:gd name="connsiteY0" fmla="*/ 0 h 4523519"/>
              <a:gd name="connsiteX1" fmla="*/ 296422 w 857256"/>
              <a:gd name="connsiteY1" fmla="*/ 1178805 h 4523519"/>
              <a:gd name="connsiteX2" fmla="*/ 296422 w 857256"/>
              <a:gd name="connsiteY2" fmla="*/ 581776 h 4523519"/>
              <a:gd name="connsiteX3" fmla="*/ 857256 w 857256"/>
              <a:gd name="connsiteY3" fmla="*/ 2260569 h 4523519"/>
              <a:gd name="connsiteX4" fmla="*/ 296422 w 857256"/>
              <a:gd name="connsiteY4" fmla="*/ 3939362 h 4523519"/>
              <a:gd name="connsiteX5" fmla="*/ 296422 w 857256"/>
              <a:gd name="connsiteY5" fmla="*/ 3342333 h 4523519"/>
              <a:gd name="connsiteX6" fmla="*/ 3385 w 857256"/>
              <a:gd name="connsiteY6" fmla="*/ 4522186 h 4523519"/>
              <a:gd name="connsiteX7" fmla="*/ 0 w 857256"/>
              <a:gd name="connsiteY7" fmla="*/ 0 h 45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256" h="4523519">
                <a:moveTo>
                  <a:pt x="0" y="0"/>
                </a:moveTo>
                <a:cubicBezTo>
                  <a:pt x="295582" y="7018"/>
                  <a:pt x="36170" y="1185240"/>
                  <a:pt x="296422" y="1178805"/>
                </a:cubicBezTo>
                <a:lnTo>
                  <a:pt x="296422" y="581776"/>
                </a:lnTo>
                <a:lnTo>
                  <a:pt x="857256" y="2260569"/>
                </a:lnTo>
                <a:lnTo>
                  <a:pt x="296422" y="3939362"/>
                </a:lnTo>
                <a:lnTo>
                  <a:pt x="296422" y="3342333"/>
                </a:lnTo>
                <a:cubicBezTo>
                  <a:pt x="30587" y="3306034"/>
                  <a:pt x="295663" y="4523519"/>
                  <a:pt x="3385" y="4522186"/>
                </a:cubicBezTo>
                <a:cubicBezTo>
                  <a:pt x="2257" y="3014791"/>
                  <a:pt x="1128" y="150739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29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4000496" y="2143116"/>
            <a:ext cx="3714776" cy="2571768"/>
          </a:xfrm>
          <a:prstGeom prst="roundRect">
            <a:avLst/>
          </a:prstGeom>
          <a:solidFill>
            <a:srgbClr val="7030A0">
              <a:alpha val="67843"/>
            </a:srgbClr>
          </a:solidFill>
          <a:ln>
            <a:solidFill>
              <a:srgbClr val="003300">
                <a:alpha val="34000"/>
              </a:srgbClr>
            </a:solidFill>
          </a:ln>
          <a:effectLst>
            <a:innerShdw blurRad="393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r>
              <a:rPr lang="ko-KR" altLang="en-US" dirty="0"/>
              <a:t>明治이래 일본의 통치체제를 </a:t>
            </a:r>
            <a:endParaRPr lang="en-US" altLang="ko-K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r>
              <a:rPr lang="ko-KR" altLang="en-US" dirty="0" smtClean="0"/>
              <a:t>특징지어 옴</a:t>
            </a:r>
            <a:r>
              <a:rPr lang="en-US" altLang="ko-KR" dirty="0" smtClean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r>
              <a:rPr lang="ko-KR" altLang="en-US" dirty="0" smtClean="0"/>
              <a:t>근대화에 </a:t>
            </a:r>
            <a:r>
              <a:rPr lang="ko-KR" altLang="en-US" dirty="0"/>
              <a:t>있어 관료제의 역할은 </a:t>
            </a:r>
            <a:endParaRPr lang="en-US" altLang="ko-K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r>
              <a:rPr lang="ko-KR" altLang="en-US" dirty="0" smtClean="0"/>
              <a:t>무시될 </a:t>
            </a:r>
            <a:r>
              <a:rPr lang="ko-KR" altLang="en-US" dirty="0"/>
              <a:t>수 없음</a:t>
            </a:r>
            <a:r>
              <a:rPr lang="en-US" altLang="ko-KR" dirty="0"/>
              <a:t>. </a:t>
            </a:r>
            <a:endParaRPr lang="ko-KR" alt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endParaRPr kumimoji="0" lang="en-US" altLang="ko-KR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rgbClr val="300153"/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20486" name="그룹 46"/>
          <p:cNvGrpSpPr>
            <a:grpSpLocks/>
          </p:cNvGrpSpPr>
          <p:nvPr/>
        </p:nvGrpSpPr>
        <p:grpSpPr bwMode="auto">
          <a:xfrm>
            <a:off x="857250" y="928688"/>
            <a:ext cx="5929313" cy="500062"/>
            <a:chOff x="288698" y="785794"/>
            <a:chExt cx="5337911" cy="500066"/>
          </a:xfrm>
        </p:grpSpPr>
        <p:pic>
          <p:nvPicPr>
            <p:cNvPr id="20494" name="그림 44" descr="흰박스 그라.png"/>
            <p:cNvPicPr>
              <a:picLocks noChangeAspect="1"/>
            </p:cNvPicPr>
            <p:nvPr/>
          </p:nvPicPr>
          <p:blipFill>
            <a:blip r:embed="rId2"/>
            <a:srcRect l="46429" b="26147"/>
            <a:stretch>
              <a:fillRect/>
            </a:stretch>
          </p:blipFill>
          <p:spPr bwMode="auto">
            <a:xfrm>
              <a:off x="288698" y="785794"/>
              <a:ext cx="533791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직사각형 45"/>
            <p:cNvSpPr/>
            <p:nvPr/>
          </p:nvSpPr>
          <p:spPr>
            <a:xfrm>
              <a:off x="481659" y="829518"/>
              <a:ext cx="2570479" cy="400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 smtClean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안보반대투쟁</a:t>
              </a:r>
              <a:r>
                <a:rPr kumimoji="0" lang="en-US" altLang="ko-KR" sz="2000" dirty="0" smtClean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(1960</a:t>
              </a:r>
              <a:r>
                <a:rPr kumimoji="0" lang="ko-KR" altLang="en-US" sz="2000" dirty="0" smtClean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년</a:t>
              </a:r>
              <a:r>
                <a:rPr kumimoji="0" lang="en-US" altLang="ko-KR" sz="2000" dirty="0" smtClean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)</a:t>
              </a:r>
              <a:endParaRPr kumimoji="0" lang="ko-KR" altLang="en-US" sz="20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214414" y="252691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일본최대의 대규모 시민운동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0488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20497" name="Picture 17" descr="안보투쟁 때 국회 앞 시위광경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00240"/>
            <a:ext cx="3238500" cy="3276600"/>
          </a:xfrm>
          <a:prstGeom prst="rect">
            <a:avLst/>
          </a:prstGeom>
          <a:noFill/>
        </p:spPr>
      </p:pic>
      <p:sp>
        <p:nvSpPr>
          <p:cNvPr id="17" name="직사각형 16"/>
          <p:cNvSpPr/>
          <p:nvPr/>
        </p:nvSpPr>
        <p:spPr>
          <a:xfrm>
            <a:off x="4071935" y="2214554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latinLnBrk="0" hangingPunct="0"/>
            <a:r>
              <a:rPr lang="ko-KR" altLang="en-US" sz="2000" b="1" dirty="0">
                <a:solidFill>
                  <a:schemeClr val="accent1"/>
                </a:solidFill>
                <a:latin typeface="돋움" pitchFamily="50" charset="-127"/>
                <a:cs typeface="Tahoma" pitchFamily="34" charset="0"/>
              </a:rPr>
              <a:t>안보투쟁 때 국회 앞 시위광경</a:t>
            </a:r>
            <a:r>
              <a:rPr lang="ko-KR" altLang="ko-KR" sz="2000" b="1" dirty="0">
                <a:solidFill>
                  <a:schemeClr val="accent1"/>
                </a:solidFill>
                <a:latin typeface="돋움" pitchFamily="50" charset="-127"/>
                <a:cs typeface="Tahoma" pitchFamily="34" charset="0"/>
              </a:rPr>
              <a:t>.</a:t>
            </a:r>
            <a:r>
              <a:rPr lang="ko-KR" altLang="ko-KR" sz="1000" b="1" dirty="0">
                <a:solidFill>
                  <a:schemeClr val="accent1"/>
                </a:solidFill>
                <a:latin typeface="돋움" pitchFamily="50" charset="-127"/>
              </a:rPr>
              <a:t> </a:t>
            </a:r>
            <a:endParaRPr lang="en-US" altLang="ko-KR" sz="1000" b="1" dirty="0" smtClean="0">
              <a:solidFill>
                <a:schemeClr val="accent1"/>
              </a:solidFill>
              <a:latin typeface="돋움" pitchFamily="50" charset="-127"/>
            </a:endParaRPr>
          </a:p>
          <a:p>
            <a:r>
              <a:rPr lang="ko-KR" altLang="ko-KR" sz="1000" dirty="0" smtClean="0">
                <a:latin typeface="돋움" pitchFamily="50" charset="-127"/>
                <a:cs typeface="Tahoma" pitchFamily="34" charset="0"/>
              </a:rPr>
              <a:t>6</a:t>
            </a:r>
            <a:r>
              <a:rPr lang="ko-KR" altLang="en-US" sz="1000" dirty="0">
                <a:latin typeface="돋움" pitchFamily="50" charset="-127"/>
                <a:cs typeface="Tahoma" pitchFamily="34" charset="0"/>
              </a:rPr>
              <a:t>월 </a:t>
            </a:r>
            <a:r>
              <a:rPr lang="ko-KR" altLang="ko-KR" sz="1000" dirty="0">
                <a:latin typeface="돋움" pitchFamily="50" charset="-127"/>
                <a:cs typeface="Tahoma" pitchFamily="34" charset="0"/>
              </a:rPr>
              <a:t>15</a:t>
            </a:r>
            <a:r>
              <a:rPr lang="ko-KR" altLang="en-US" sz="1000" dirty="0">
                <a:latin typeface="돋움" pitchFamily="50" charset="-127"/>
                <a:cs typeface="Tahoma" pitchFamily="34" charset="0"/>
              </a:rPr>
              <a:t>일 안보조약에 반대하는 시위대 </a:t>
            </a:r>
            <a:r>
              <a:rPr lang="ko-KR" altLang="ko-KR" sz="1000" dirty="0">
                <a:latin typeface="돋움" pitchFamily="50" charset="-127"/>
                <a:cs typeface="Tahoma" pitchFamily="34" charset="0"/>
              </a:rPr>
              <a:t>30</a:t>
            </a:r>
            <a:r>
              <a:rPr lang="ko-KR" altLang="en-US" sz="1000" dirty="0">
                <a:latin typeface="돋움" pitchFamily="50" charset="-127"/>
                <a:cs typeface="Tahoma" pitchFamily="34" charset="0"/>
              </a:rPr>
              <a:t>만 명이 참여했고</a:t>
            </a:r>
            <a:r>
              <a:rPr lang="ko-KR" altLang="ko-KR" sz="1000" dirty="0">
                <a:latin typeface="돋움" pitchFamily="50" charset="-127"/>
                <a:cs typeface="Tahoma" pitchFamily="34" charset="0"/>
              </a:rPr>
              <a:t>, </a:t>
            </a:r>
            <a:r>
              <a:rPr lang="ko-KR" altLang="en-US" sz="1000" dirty="0">
                <a:latin typeface="돋움" pitchFamily="50" charset="-127"/>
                <a:cs typeface="Tahoma" pitchFamily="34" charset="0"/>
              </a:rPr>
              <a:t>대학생 </a:t>
            </a:r>
            <a:r>
              <a:rPr lang="ko-KR" altLang="ko-KR" sz="1000" dirty="0">
                <a:latin typeface="돋움" pitchFamily="50" charset="-127"/>
                <a:cs typeface="Tahoma" pitchFamily="34" charset="0"/>
              </a:rPr>
              <a:t>1</a:t>
            </a:r>
            <a:r>
              <a:rPr lang="ko-KR" altLang="en-US" sz="1000" dirty="0">
                <a:latin typeface="돋움" pitchFamily="50" charset="-127"/>
                <a:cs typeface="Tahoma" pitchFamily="34" charset="0"/>
              </a:rPr>
              <a:t>명이 죽고 </a:t>
            </a:r>
            <a:r>
              <a:rPr lang="ko-KR" altLang="ko-KR" sz="1000" dirty="0">
                <a:latin typeface="돋움" pitchFamily="50" charset="-127"/>
                <a:cs typeface="Tahoma" pitchFamily="34" charset="0"/>
              </a:rPr>
              <a:t>1</a:t>
            </a:r>
            <a:r>
              <a:rPr lang="ko-KR" altLang="en-US" sz="1000" dirty="0">
                <a:latin typeface="돋움" pitchFamily="50" charset="-127"/>
                <a:cs typeface="Tahoma" pitchFamily="34" charset="0"/>
              </a:rPr>
              <a:t>천 명 이상이 다쳤다</a:t>
            </a:r>
            <a:r>
              <a:rPr lang="ko-KR" altLang="ko-KR" sz="1000" dirty="0">
                <a:latin typeface="돋움" pitchFamily="50" charset="-127"/>
                <a:cs typeface="Tahoma" pitchFamily="34" charset="0"/>
              </a:rPr>
              <a:t>.</a:t>
            </a:r>
            <a:r>
              <a:rPr lang="ko-KR" altLang="ko-KR" sz="1000" dirty="0">
                <a:latin typeface="돋움" pitchFamily="50" charset="-127"/>
              </a:rPr>
              <a:t> </a:t>
            </a:r>
            <a:r>
              <a:rPr lang="ko-KR" altLang="en-US" sz="1000" dirty="0"/>
              <a:t>국민들에게 민주주의에 대한 도전으로 받아들여졌고</a:t>
            </a:r>
            <a:r>
              <a:rPr lang="en-US" altLang="ko-KR" sz="1000" dirty="0"/>
              <a:t>, </a:t>
            </a:r>
            <a:r>
              <a:rPr lang="ko-KR" altLang="en-US" sz="1000" dirty="0"/>
              <a:t>이를 계기로 안보조약 개정반대운동은 강행타결에 항의하는 민주주의수호운동으로 발전했다 </a:t>
            </a:r>
            <a:endParaRPr lang="en-US" altLang="ko-KR" sz="1000" dirty="0"/>
          </a:p>
          <a:p>
            <a:endParaRPr lang="en-US" altLang="ko-KR" sz="1000" b="1" dirty="0" smtClean="0"/>
          </a:p>
          <a:p>
            <a:r>
              <a:rPr lang="en-US" altLang="ko-KR" sz="1000" b="1" dirty="0" smtClean="0"/>
              <a:t>[</a:t>
            </a:r>
            <a:r>
              <a:rPr lang="ko-KR" altLang="en-US" sz="1000" b="1" dirty="0" err="1"/>
              <a:t>네이버</a:t>
            </a:r>
            <a:r>
              <a:rPr lang="ko-KR" altLang="en-US" sz="1000" b="1" dirty="0"/>
              <a:t> 지식백과</a:t>
            </a:r>
            <a:r>
              <a:rPr lang="en-US" altLang="ko-KR" sz="1000" b="1" dirty="0"/>
              <a:t>]</a:t>
            </a:r>
            <a:r>
              <a:rPr lang="ko-KR" altLang="en-US" sz="1000" dirty="0"/>
              <a:t> 일본 최대의 대규모 시민운동 </a:t>
            </a:r>
            <a:endParaRPr lang="en-US" altLang="ko-KR" sz="1000" dirty="0"/>
          </a:p>
          <a:p>
            <a:pPr lvl="0" eaLnBrk="0" fontAlgn="ctr" latinLnBrk="0" hangingPunct="0"/>
            <a:endParaRPr lang="ko-KR" altLang="ko-KR" sz="1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7414" name="그룹 46"/>
          <p:cNvGrpSpPr>
            <a:grpSpLocks/>
          </p:cNvGrpSpPr>
          <p:nvPr/>
        </p:nvGrpSpPr>
        <p:grpSpPr bwMode="auto">
          <a:xfrm>
            <a:off x="857224" y="857232"/>
            <a:ext cx="5929313" cy="500062"/>
            <a:chOff x="288698" y="785794"/>
            <a:chExt cx="5337911" cy="500066"/>
          </a:xfrm>
        </p:grpSpPr>
        <p:pic>
          <p:nvPicPr>
            <p:cNvPr id="17437" name="그림 44" descr="흰박스 그라.png"/>
            <p:cNvPicPr>
              <a:picLocks noChangeAspect="1"/>
            </p:cNvPicPr>
            <p:nvPr/>
          </p:nvPicPr>
          <p:blipFill>
            <a:blip r:embed="rId3"/>
            <a:srcRect l="46429" b="26147"/>
            <a:stretch>
              <a:fillRect/>
            </a:stretch>
          </p:blipFill>
          <p:spPr bwMode="auto">
            <a:xfrm>
              <a:off x="288698" y="785794"/>
              <a:ext cx="533791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직사각형 45"/>
            <p:cNvSpPr/>
            <p:nvPr/>
          </p:nvSpPr>
          <p:spPr>
            <a:xfrm>
              <a:off x="481659" y="829518"/>
              <a:ext cx="2108681" cy="400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000" dirty="0" smtClean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1)</a:t>
              </a:r>
              <a:r>
                <a:rPr kumimoji="0" lang="ko-KR" altLang="en-US" sz="2000" dirty="0" smtClean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일본의 민주정치</a:t>
              </a:r>
              <a:endParaRPr kumimoji="0" lang="ko-KR" altLang="en-US" sz="20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214414" y="252691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정치윤리와 민주정</a:t>
            </a:r>
            <a:r>
              <a:rPr kumimoji="0" lang="ko-KR" altLang="en-US" sz="2400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치</a:t>
            </a:r>
          </a:p>
        </p:txBody>
      </p:sp>
      <p:grpSp>
        <p:nvGrpSpPr>
          <p:cNvPr id="17416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417" name="그룹 49"/>
          <p:cNvGrpSpPr>
            <a:grpSpLocks/>
          </p:cNvGrpSpPr>
          <p:nvPr/>
        </p:nvGrpSpPr>
        <p:grpSpPr bwMode="auto">
          <a:xfrm>
            <a:off x="-357222" y="2428869"/>
            <a:ext cx="3143272" cy="1857388"/>
            <a:chOff x="571500" y="4357269"/>
            <a:chExt cx="2154639" cy="727681"/>
          </a:xfrm>
        </p:grpSpPr>
        <p:grpSp>
          <p:nvGrpSpPr>
            <p:cNvPr id="17425" name="그룹 21"/>
            <p:cNvGrpSpPr>
              <a:grpSpLocks/>
            </p:cNvGrpSpPr>
            <p:nvPr/>
          </p:nvGrpSpPr>
          <p:grpSpPr bwMode="auto">
            <a:xfrm>
              <a:off x="785813" y="4371142"/>
              <a:ext cx="1940326" cy="621133"/>
              <a:chOff x="714348" y="412563"/>
              <a:chExt cx="1940339" cy="1178787"/>
            </a:xfrm>
          </p:grpSpPr>
          <p:sp>
            <p:nvSpPr>
              <p:cNvPr id="55" name="모서리가 둥근 직사각형 54"/>
              <p:cNvSpPr/>
              <p:nvPr/>
            </p:nvSpPr>
            <p:spPr>
              <a:xfrm>
                <a:off x="714348" y="412563"/>
                <a:ext cx="1940339" cy="1178787"/>
              </a:xfrm>
              <a:prstGeom prst="roundRect">
                <a:avLst>
                  <a:gd name="adj" fmla="val 50000"/>
                </a:avLst>
              </a:prstGeom>
              <a:solidFill>
                <a:srgbClr val="8D75A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56" name="모서리가 둥근 직사각형 23"/>
              <p:cNvSpPr/>
              <p:nvPr/>
            </p:nvSpPr>
            <p:spPr>
              <a:xfrm>
                <a:off x="1100390" y="583589"/>
                <a:ext cx="1057068" cy="8429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pic>
          <p:nvPicPr>
            <p:cNvPr id="52" name="그림 51" descr="동그라미그라.png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571500" y="4357271"/>
              <a:ext cx="538659" cy="72767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855103" y="4357269"/>
              <a:ext cx="430926" cy="872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54" name="직사각형 53"/>
            <p:cNvSpPr/>
            <p:nvPr/>
          </p:nvSpPr>
          <p:spPr bwMode="auto">
            <a:xfrm>
              <a:off x="816367" y="4525195"/>
              <a:ext cx="1889030" cy="29374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dirty="0" smtClean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헤드라인M" pitchFamily="18" charset="-127"/>
                  <a:ea typeface="HY헤드라인M" pitchFamily="18" charset="-127"/>
                </a:rPr>
                <a:t>이익배분에 기초하여 성립</a:t>
              </a:r>
              <a:r>
                <a:rPr kumimoji="0" lang="en-US" altLang="ko-KR" sz="1600" dirty="0" smtClean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헤드라인M" pitchFamily="18" charset="-127"/>
                  <a:ea typeface="HY헤드라인M" pitchFamily="18" charset="-127"/>
                </a:rPr>
                <a:t>.</a:t>
              </a:r>
              <a:endParaRPr kumimoji="0" lang="en-US" altLang="ko-KR" sz="16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7" name="자유형 56"/>
          <p:cNvSpPr/>
          <p:nvPr/>
        </p:nvSpPr>
        <p:spPr>
          <a:xfrm>
            <a:off x="2786063" y="2071688"/>
            <a:ext cx="1143000" cy="2936875"/>
          </a:xfrm>
          <a:custGeom>
            <a:avLst/>
            <a:gdLst>
              <a:gd name="connsiteX0" fmla="*/ 0 w 857256"/>
              <a:gd name="connsiteY0" fmla="*/ 597029 h 3357586"/>
              <a:gd name="connsiteX1" fmla="*/ 296422 w 857256"/>
              <a:gd name="connsiteY1" fmla="*/ 597029 h 3357586"/>
              <a:gd name="connsiteX2" fmla="*/ 296422 w 857256"/>
              <a:gd name="connsiteY2" fmla="*/ 0 h 3357586"/>
              <a:gd name="connsiteX3" fmla="*/ 857256 w 857256"/>
              <a:gd name="connsiteY3" fmla="*/ 1678793 h 3357586"/>
              <a:gd name="connsiteX4" fmla="*/ 296422 w 857256"/>
              <a:gd name="connsiteY4" fmla="*/ 3357586 h 3357586"/>
              <a:gd name="connsiteX5" fmla="*/ 296422 w 857256"/>
              <a:gd name="connsiteY5" fmla="*/ 2760557 h 3357586"/>
              <a:gd name="connsiteX6" fmla="*/ 0 w 857256"/>
              <a:gd name="connsiteY6" fmla="*/ 2760557 h 3357586"/>
              <a:gd name="connsiteX7" fmla="*/ 0 w 857256"/>
              <a:gd name="connsiteY7" fmla="*/ 597029 h 3357586"/>
              <a:gd name="connsiteX0" fmla="*/ 0 w 857256"/>
              <a:gd name="connsiteY0" fmla="*/ 0 h 3939362"/>
              <a:gd name="connsiteX1" fmla="*/ 296422 w 857256"/>
              <a:gd name="connsiteY1" fmla="*/ 1178805 h 3939362"/>
              <a:gd name="connsiteX2" fmla="*/ 296422 w 857256"/>
              <a:gd name="connsiteY2" fmla="*/ 581776 h 3939362"/>
              <a:gd name="connsiteX3" fmla="*/ 857256 w 857256"/>
              <a:gd name="connsiteY3" fmla="*/ 2260569 h 3939362"/>
              <a:gd name="connsiteX4" fmla="*/ 296422 w 857256"/>
              <a:gd name="connsiteY4" fmla="*/ 3939362 h 3939362"/>
              <a:gd name="connsiteX5" fmla="*/ 296422 w 857256"/>
              <a:gd name="connsiteY5" fmla="*/ 3342333 h 3939362"/>
              <a:gd name="connsiteX6" fmla="*/ 0 w 857256"/>
              <a:gd name="connsiteY6" fmla="*/ 3342333 h 3939362"/>
              <a:gd name="connsiteX7" fmla="*/ 0 w 857256"/>
              <a:gd name="connsiteY7" fmla="*/ 0 h 3939362"/>
              <a:gd name="connsiteX0" fmla="*/ 0 w 857256"/>
              <a:gd name="connsiteY0" fmla="*/ 0 h 4388935"/>
              <a:gd name="connsiteX1" fmla="*/ 296422 w 857256"/>
              <a:gd name="connsiteY1" fmla="*/ 1178805 h 4388935"/>
              <a:gd name="connsiteX2" fmla="*/ 296422 w 857256"/>
              <a:gd name="connsiteY2" fmla="*/ 581776 h 4388935"/>
              <a:gd name="connsiteX3" fmla="*/ 857256 w 857256"/>
              <a:gd name="connsiteY3" fmla="*/ 2260569 h 4388935"/>
              <a:gd name="connsiteX4" fmla="*/ 296422 w 857256"/>
              <a:gd name="connsiteY4" fmla="*/ 3939362 h 4388935"/>
              <a:gd name="connsiteX5" fmla="*/ 296422 w 857256"/>
              <a:gd name="connsiteY5" fmla="*/ 3342333 h 4388935"/>
              <a:gd name="connsiteX6" fmla="*/ 0 w 857256"/>
              <a:gd name="connsiteY6" fmla="*/ 4388935 h 4388935"/>
              <a:gd name="connsiteX7" fmla="*/ 0 w 857256"/>
              <a:gd name="connsiteY7" fmla="*/ 0 h 4388935"/>
              <a:gd name="connsiteX0" fmla="*/ 0 w 857256"/>
              <a:gd name="connsiteY0" fmla="*/ 0 h 4388935"/>
              <a:gd name="connsiteX1" fmla="*/ 296422 w 857256"/>
              <a:gd name="connsiteY1" fmla="*/ 1178805 h 4388935"/>
              <a:gd name="connsiteX2" fmla="*/ 296422 w 857256"/>
              <a:gd name="connsiteY2" fmla="*/ 581776 h 4388935"/>
              <a:gd name="connsiteX3" fmla="*/ 857256 w 857256"/>
              <a:gd name="connsiteY3" fmla="*/ 2260569 h 4388935"/>
              <a:gd name="connsiteX4" fmla="*/ 296422 w 857256"/>
              <a:gd name="connsiteY4" fmla="*/ 3939362 h 4388935"/>
              <a:gd name="connsiteX5" fmla="*/ 296422 w 857256"/>
              <a:gd name="connsiteY5" fmla="*/ 3342333 h 4388935"/>
              <a:gd name="connsiteX6" fmla="*/ 0 w 857256"/>
              <a:gd name="connsiteY6" fmla="*/ 4388935 h 4388935"/>
              <a:gd name="connsiteX7" fmla="*/ 0 w 857256"/>
              <a:gd name="connsiteY7" fmla="*/ 0 h 4388935"/>
              <a:gd name="connsiteX0" fmla="*/ 0 w 857256"/>
              <a:gd name="connsiteY0" fmla="*/ 0 h 4388935"/>
              <a:gd name="connsiteX1" fmla="*/ 296422 w 857256"/>
              <a:gd name="connsiteY1" fmla="*/ 1178805 h 4388935"/>
              <a:gd name="connsiteX2" fmla="*/ 296422 w 857256"/>
              <a:gd name="connsiteY2" fmla="*/ 581776 h 4388935"/>
              <a:gd name="connsiteX3" fmla="*/ 857256 w 857256"/>
              <a:gd name="connsiteY3" fmla="*/ 2260569 h 4388935"/>
              <a:gd name="connsiteX4" fmla="*/ 296422 w 857256"/>
              <a:gd name="connsiteY4" fmla="*/ 3939362 h 4388935"/>
              <a:gd name="connsiteX5" fmla="*/ 296422 w 857256"/>
              <a:gd name="connsiteY5" fmla="*/ 3342333 h 4388935"/>
              <a:gd name="connsiteX6" fmla="*/ 0 w 857256"/>
              <a:gd name="connsiteY6" fmla="*/ 4388935 h 4388935"/>
              <a:gd name="connsiteX7" fmla="*/ 0 w 857256"/>
              <a:gd name="connsiteY7" fmla="*/ 0 h 4388935"/>
              <a:gd name="connsiteX0" fmla="*/ 0 w 857256"/>
              <a:gd name="connsiteY0" fmla="*/ 0 h 4388935"/>
              <a:gd name="connsiteX1" fmla="*/ 296422 w 857256"/>
              <a:gd name="connsiteY1" fmla="*/ 1178805 h 4388935"/>
              <a:gd name="connsiteX2" fmla="*/ 296422 w 857256"/>
              <a:gd name="connsiteY2" fmla="*/ 581776 h 4388935"/>
              <a:gd name="connsiteX3" fmla="*/ 857256 w 857256"/>
              <a:gd name="connsiteY3" fmla="*/ 2260569 h 4388935"/>
              <a:gd name="connsiteX4" fmla="*/ 296422 w 857256"/>
              <a:gd name="connsiteY4" fmla="*/ 3939362 h 4388935"/>
              <a:gd name="connsiteX5" fmla="*/ 296422 w 857256"/>
              <a:gd name="connsiteY5" fmla="*/ 3342333 h 4388935"/>
              <a:gd name="connsiteX6" fmla="*/ 0 w 857256"/>
              <a:gd name="connsiteY6" fmla="*/ 4388935 h 4388935"/>
              <a:gd name="connsiteX7" fmla="*/ 0 w 857256"/>
              <a:gd name="connsiteY7" fmla="*/ 0 h 4388935"/>
              <a:gd name="connsiteX0" fmla="*/ 0 w 857256"/>
              <a:gd name="connsiteY0" fmla="*/ 0 h 4434420"/>
              <a:gd name="connsiteX1" fmla="*/ 296422 w 857256"/>
              <a:gd name="connsiteY1" fmla="*/ 1178805 h 4434420"/>
              <a:gd name="connsiteX2" fmla="*/ 296422 w 857256"/>
              <a:gd name="connsiteY2" fmla="*/ 581776 h 4434420"/>
              <a:gd name="connsiteX3" fmla="*/ 857256 w 857256"/>
              <a:gd name="connsiteY3" fmla="*/ 2260569 h 4434420"/>
              <a:gd name="connsiteX4" fmla="*/ 296422 w 857256"/>
              <a:gd name="connsiteY4" fmla="*/ 3939362 h 4434420"/>
              <a:gd name="connsiteX5" fmla="*/ 296422 w 857256"/>
              <a:gd name="connsiteY5" fmla="*/ 3342333 h 4434420"/>
              <a:gd name="connsiteX6" fmla="*/ 0 w 857256"/>
              <a:gd name="connsiteY6" fmla="*/ 4388935 h 4434420"/>
              <a:gd name="connsiteX7" fmla="*/ 0 w 857256"/>
              <a:gd name="connsiteY7" fmla="*/ 0 h 4434420"/>
              <a:gd name="connsiteX0" fmla="*/ 0 w 857256"/>
              <a:gd name="connsiteY0" fmla="*/ 0 h 4434420"/>
              <a:gd name="connsiteX1" fmla="*/ 296422 w 857256"/>
              <a:gd name="connsiteY1" fmla="*/ 1178805 h 4434420"/>
              <a:gd name="connsiteX2" fmla="*/ 296422 w 857256"/>
              <a:gd name="connsiteY2" fmla="*/ 581776 h 4434420"/>
              <a:gd name="connsiteX3" fmla="*/ 857256 w 857256"/>
              <a:gd name="connsiteY3" fmla="*/ 2260569 h 4434420"/>
              <a:gd name="connsiteX4" fmla="*/ 296422 w 857256"/>
              <a:gd name="connsiteY4" fmla="*/ 3939362 h 4434420"/>
              <a:gd name="connsiteX5" fmla="*/ 296422 w 857256"/>
              <a:gd name="connsiteY5" fmla="*/ 3342333 h 4434420"/>
              <a:gd name="connsiteX6" fmla="*/ 0 w 857256"/>
              <a:gd name="connsiteY6" fmla="*/ 4388935 h 4434420"/>
              <a:gd name="connsiteX7" fmla="*/ 0 w 857256"/>
              <a:gd name="connsiteY7" fmla="*/ 0 h 4434420"/>
              <a:gd name="connsiteX0" fmla="*/ 0 w 857256"/>
              <a:gd name="connsiteY0" fmla="*/ 0 h 4434420"/>
              <a:gd name="connsiteX1" fmla="*/ 296422 w 857256"/>
              <a:gd name="connsiteY1" fmla="*/ 1178805 h 4434420"/>
              <a:gd name="connsiteX2" fmla="*/ 296422 w 857256"/>
              <a:gd name="connsiteY2" fmla="*/ 581776 h 4434420"/>
              <a:gd name="connsiteX3" fmla="*/ 857256 w 857256"/>
              <a:gd name="connsiteY3" fmla="*/ 2260569 h 4434420"/>
              <a:gd name="connsiteX4" fmla="*/ 296422 w 857256"/>
              <a:gd name="connsiteY4" fmla="*/ 3939362 h 4434420"/>
              <a:gd name="connsiteX5" fmla="*/ 296422 w 857256"/>
              <a:gd name="connsiteY5" fmla="*/ 3342333 h 4434420"/>
              <a:gd name="connsiteX6" fmla="*/ 0 w 857256"/>
              <a:gd name="connsiteY6" fmla="*/ 4388935 h 4434420"/>
              <a:gd name="connsiteX7" fmla="*/ 0 w 857256"/>
              <a:gd name="connsiteY7" fmla="*/ 0 h 4434420"/>
              <a:gd name="connsiteX0" fmla="*/ 0 w 857256"/>
              <a:gd name="connsiteY0" fmla="*/ 0 h 4434420"/>
              <a:gd name="connsiteX1" fmla="*/ 296422 w 857256"/>
              <a:gd name="connsiteY1" fmla="*/ 1178805 h 4434420"/>
              <a:gd name="connsiteX2" fmla="*/ 296422 w 857256"/>
              <a:gd name="connsiteY2" fmla="*/ 581776 h 4434420"/>
              <a:gd name="connsiteX3" fmla="*/ 857256 w 857256"/>
              <a:gd name="connsiteY3" fmla="*/ 2260569 h 4434420"/>
              <a:gd name="connsiteX4" fmla="*/ 296422 w 857256"/>
              <a:gd name="connsiteY4" fmla="*/ 3939362 h 4434420"/>
              <a:gd name="connsiteX5" fmla="*/ 296422 w 857256"/>
              <a:gd name="connsiteY5" fmla="*/ 3342333 h 4434420"/>
              <a:gd name="connsiteX6" fmla="*/ 0 w 857256"/>
              <a:gd name="connsiteY6" fmla="*/ 4388935 h 4434420"/>
              <a:gd name="connsiteX7" fmla="*/ 0 w 857256"/>
              <a:gd name="connsiteY7" fmla="*/ 0 h 4434420"/>
              <a:gd name="connsiteX0" fmla="*/ 0 w 857256"/>
              <a:gd name="connsiteY0" fmla="*/ 0 h 4567671"/>
              <a:gd name="connsiteX1" fmla="*/ 296422 w 857256"/>
              <a:gd name="connsiteY1" fmla="*/ 1178805 h 4567671"/>
              <a:gd name="connsiteX2" fmla="*/ 296422 w 857256"/>
              <a:gd name="connsiteY2" fmla="*/ 581776 h 4567671"/>
              <a:gd name="connsiteX3" fmla="*/ 857256 w 857256"/>
              <a:gd name="connsiteY3" fmla="*/ 2260569 h 4567671"/>
              <a:gd name="connsiteX4" fmla="*/ 296422 w 857256"/>
              <a:gd name="connsiteY4" fmla="*/ 3939362 h 4567671"/>
              <a:gd name="connsiteX5" fmla="*/ 296422 w 857256"/>
              <a:gd name="connsiteY5" fmla="*/ 3342333 h 4567671"/>
              <a:gd name="connsiteX6" fmla="*/ 3385 w 857256"/>
              <a:gd name="connsiteY6" fmla="*/ 4522186 h 4567671"/>
              <a:gd name="connsiteX7" fmla="*/ 0 w 857256"/>
              <a:gd name="connsiteY7" fmla="*/ 0 h 4567671"/>
              <a:gd name="connsiteX0" fmla="*/ 0 w 857256"/>
              <a:gd name="connsiteY0" fmla="*/ 0 h 4522186"/>
              <a:gd name="connsiteX1" fmla="*/ 296422 w 857256"/>
              <a:gd name="connsiteY1" fmla="*/ 1178805 h 4522186"/>
              <a:gd name="connsiteX2" fmla="*/ 296422 w 857256"/>
              <a:gd name="connsiteY2" fmla="*/ 581776 h 4522186"/>
              <a:gd name="connsiteX3" fmla="*/ 857256 w 857256"/>
              <a:gd name="connsiteY3" fmla="*/ 2260569 h 4522186"/>
              <a:gd name="connsiteX4" fmla="*/ 296422 w 857256"/>
              <a:gd name="connsiteY4" fmla="*/ 3939362 h 4522186"/>
              <a:gd name="connsiteX5" fmla="*/ 296422 w 857256"/>
              <a:gd name="connsiteY5" fmla="*/ 3342333 h 4522186"/>
              <a:gd name="connsiteX6" fmla="*/ 3385 w 857256"/>
              <a:gd name="connsiteY6" fmla="*/ 4522186 h 4522186"/>
              <a:gd name="connsiteX7" fmla="*/ 0 w 857256"/>
              <a:gd name="connsiteY7" fmla="*/ 0 h 4522186"/>
              <a:gd name="connsiteX0" fmla="*/ 0 w 857256"/>
              <a:gd name="connsiteY0" fmla="*/ 0 h 4522186"/>
              <a:gd name="connsiteX1" fmla="*/ 296422 w 857256"/>
              <a:gd name="connsiteY1" fmla="*/ 1178805 h 4522186"/>
              <a:gd name="connsiteX2" fmla="*/ 296422 w 857256"/>
              <a:gd name="connsiteY2" fmla="*/ 581776 h 4522186"/>
              <a:gd name="connsiteX3" fmla="*/ 857256 w 857256"/>
              <a:gd name="connsiteY3" fmla="*/ 2260569 h 4522186"/>
              <a:gd name="connsiteX4" fmla="*/ 296422 w 857256"/>
              <a:gd name="connsiteY4" fmla="*/ 3939362 h 4522186"/>
              <a:gd name="connsiteX5" fmla="*/ 296422 w 857256"/>
              <a:gd name="connsiteY5" fmla="*/ 3342333 h 4522186"/>
              <a:gd name="connsiteX6" fmla="*/ 3385 w 857256"/>
              <a:gd name="connsiteY6" fmla="*/ 4522186 h 4522186"/>
              <a:gd name="connsiteX7" fmla="*/ 0 w 857256"/>
              <a:gd name="connsiteY7" fmla="*/ 0 h 4522186"/>
              <a:gd name="connsiteX0" fmla="*/ 0 w 857256"/>
              <a:gd name="connsiteY0" fmla="*/ 0 h 4522186"/>
              <a:gd name="connsiteX1" fmla="*/ 296422 w 857256"/>
              <a:gd name="connsiteY1" fmla="*/ 1178805 h 4522186"/>
              <a:gd name="connsiteX2" fmla="*/ 296422 w 857256"/>
              <a:gd name="connsiteY2" fmla="*/ 581776 h 4522186"/>
              <a:gd name="connsiteX3" fmla="*/ 857256 w 857256"/>
              <a:gd name="connsiteY3" fmla="*/ 2260569 h 4522186"/>
              <a:gd name="connsiteX4" fmla="*/ 296422 w 857256"/>
              <a:gd name="connsiteY4" fmla="*/ 3939362 h 4522186"/>
              <a:gd name="connsiteX5" fmla="*/ 296422 w 857256"/>
              <a:gd name="connsiteY5" fmla="*/ 3342333 h 4522186"/>
              <a:gd name="connsiteX6" fmla="*/ 3385 w 857256"/>
              <a:gd name="connsiteY6" fmla="*/ 4522186 h 4522186"/>
              <a:gd name="connsiteX7" fmla="*/ 0 w 857256"/>
              <a:gd name="connsiteY7" fmla="*/ 0 h 4522186"/>
              <a:gd name="connsiteX0" fmla="*/ 0 w 857256"/>
              <a:gd name="connsiteY0" fmla="*/ 0 h 4522186"/>
              <a:gd name="connsiteX1" fmla="*/ 296422 w 857256"/>
              <a:gd name="connsiteY1" fmla="*/ 1178805 h 4522186"/>
              <a:gd name="connsiteX2" fmla="*/ 296422 w 857256"/>
              <a:gd name="connsiteY2" fmla="*/ 581776 h 4522186"/>
              <a:gd name="connsiteX3" fmla="*/ 857256 w 857256"/>
              <a:gd name="connsiteY3" fmla="*/ 2260569 h 4522186"/>
              <a:gd name="connsiteX4" fmla="*/ 296422 w 857256"/>
              <a:gd name="connsiteY4" fmla="*/ 3939362 h 4522186"/>
              <a:gd name="connsiteX5" fmla="*/ 296422 w 857256"/>
              <a:gd name="connsiteY5" fmla="*/ 3342333 h 4522186"/>
              <a:gd name="connsiteX6" fmla="*/ 3385 w 857256"/>
              <a:gd name="connsiteY6" fmla="*/ 4522186 h 4522186"/>
              <a:gd name="connsiteX7" fmla="*/ 0 w 857256"/>
              <a:gd name="connsiteY7" fmla="*/ 0 h 4522186"/>
              <a:gd name="connsiteX0" fmla="*/ 0 w 857256"/>
              <a:gd name="connsiteY0" fmla="*/ 0 h 4523519"/>
              <a:gd name="connsiteX1" fmla="*/ 296422 w 857256"/>
              <a:gd name="connsiteY1" fmla="*/ 1178805 h 4523519"/>
              <a:gd name="connsiteX2" fmla="*/ 296422 w 857256"/>
              <a:gd name="connsiteY2" fmla="*/ 581776 h 4523519"/>
              <a:gd name="connsiteX3" fmla="*/ 857256 w 857256"/>
              <a:gd name="connsiteY3" fmla="*/ 2260569 h 4523519"/>
              <a:gd name="connsiteX4" fmla="*/ 296422 w 857256"/>
              <a:gd name="connsiteY4" fmla="*/ 3939362 h 4523519"/>
              <a:gd name="connsiteX5" fmla="*/ 296422 w 857256"/>
              <a:gd name="connsiteY5" fmla="*/ 3342333 h 4523519"/>
              <a:gd name="connsiteX6" fmla="*/ 3385 w 857256"/>
              <a:gd name="connsiteY6" fmla="*/ 4522186 h 4523519"/>
              <a:gd name="connsiteX7" fmla="*/ 0 w 857256"/>
              <a:gd name="connsiteY7" fmla="*/ 0 h 45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256" h="4523519">
                <a:moveTo>
                  <a:pt x="0" y="0"/>
                </a:moveTo>
                <a:cubicBezTo>
                  <a:pt x="295582" y="7018"/>
                  <a:pt x="36170" y="1185240"/>
                  <a:pt x="296422" y="1178805"/>
                </a:cubicBezTo>
                <a:lnTo>
                  <a:pt x="296422" y="581776"/>
                </a:lnTo>
                <a:lnTo>
                  <a:pt x="857256" y="2260569"/>
                </a:lnTo>
                <a:lnTo>
                  <a:pt x="296422" y="3939362"/>
                </a:lnTo>
                <a:lnTo>
                  <a:pt x="296422" y="3342333"/>
                </a:lnTo>
                <a:cubicBezTo>
                  <a:pt x="30587" y="3306034"/>
                  <a:pt x="295663" y="4523519"/>
                  <a:pt x="3385" y="4522186"/>
                </a:cubicBezTo>
                <a:cubicBezTo>
                  <a:pt x="2257" y="3014791"/>
                  <a:pt x="1128" y="150739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29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4000496" y="1857364"/>
            <a:ext cx="4250573" cy="3464731"/>
          </a:xfrm>
          <a:prstGeom prst="roundRect">
            <a:avLst/>
          </a:prstGeom>
          <a:solidFill>
            <a:srgbClr val="7030A0">
              <a:alpha val="67843"/>
            </a:srgbClr>
          </a:solidFill>
          <a:ln>
            <a:solidFill>
              <a:srgbClr val="003300">
                <a:alpha val="34000"/>
              </a:srgbClr>
            </a:solidFill>
          </a:ln>
          <a:effectLst>
            <a:innerShdw blurRad="393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ko-KR" altLang="en-US" dirty="0" err="1"/>
              <a:t>자민당</a:t>
            </a:r>
            <a:r>
              <a:rPr lang="ko-KR" altLang="en-US" dirty="0"/>
              <a:t> 후보자의 선거 전략은 후원회 </a:t>
            </a:r>
            <a:endParaRPr lang="en-US" altLang="ko-KR" dirty="0" smtClean="0"/>
          </a:p>
          <a:p>
            <a:r>
              <a:rPr lang="ko-KR" altLang="en-US" dirty="0" smtClean="0"/>
              <a:t>조직을 </a:t>
            </a:r>
            <a:r>
              <a:rPr lang="ko-KR" altLang="en-US" dirty="0"/>
              <a:t>통해 유권자에게 </a:t>
            </a:r>
            <a:r>
              <a:rPr lang="ko-KR" altLang="en-US" dirty="0" smtClean="0"/>
              <a:t>구체적 </a:t>
            </a:r>
            <a:r>
              <a:rPr lang="ko-KR" altLang="en-US" dirty="0"/>
              <a:t>이익을 </a:t>
            </a:r>
            <a:endParaRPr lang="en-US" altLang="ko-KR" dirty="0" smtClean="0"/>
          </a:p>
          <a:p>
            <a:r>
              <a:rPr lang="ko-KR" altLang="en-US" dirty="0" smtClean="0"/>
              <a:t>배분하는 </a:t>
            </a:r>
            <a:r>
              <a:rPr lang="ko-KR" altLang="en-US" dirty="0"/>
              <a:t>것으로 정권당인 </a:t>
            </a:r>
            <a:r>
              <a:rPr lang="ko-KR" altLang="en-US" dirty="0" err="1"/>
              <a:t>자민당이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r>
              <a:rPr lang="ko-KR" altLang="en-US" dirty="0" smtClean="0"/>
              <a:t>국민의 </a:t>
            </a:r>
            <a:r>
              <a:rPr lang="ko-KR" altLang="en-US" dirty="0"/>
              <a:t>지지를 모으기 위한 정책도 </a:t>
            </a:r>
            <a:endParaRPr lang="en-US" altLang="ko-KR" dirty="0" smtClean="0"/>
          </a:p>
          <a:p>
            <a:r>
              <a:rPr lang="ko-KR" altLang="en-US" dirty="0" smtClean="0"/>
              <a:t>보조금 </a:t>
            </a:r>
            <a:r>
              <a:rPr lang="ko-KR" altLang="en-US" dirty="0"/>
              <a:t>배분하여 </a:t>
            </a:r>
            <a:r>
              <a:rPr lang="ko-KR" altLang="en-US" dirty="0" smtClean="0"/>
              <a:t>국민을 </a:t>
            </a:r>
            <a:r>
              <a:rPr lang="ko-KR" altLang="en-US" dirty="0"/>
              <a:t>수익자로 </a:t>
            </a:r>
            <a:endParaRPr lang="en-US" altLang="ko-KR" dirty="0" smtClean="0"/>
          </a:p>
          <a:p>
            <a:r>
              <a:rPr lang="ko-KR" altLang="en-US" dirty="0" smtClean="0"/>
              <a:t>만드는 </a:t>
            </a:r>
            <a:r>
              <a:rPr lang="ko-KR" altLang="en-US" dirty="0"/>
              <a:t>것이다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양쪽 모서리가 둥근 사각형 2"/>
          <p:cNvSpPr/>
          <p:nvPr/>
        </p:nvSpPr>
        <p:spPr>
          <a:xfrm>
            <a:off x="500034" y="785794"/>
            <a:ext cx="7786010" cy="5956154"/>
          </a:xfrm>
          <a:prstGeom prst="round2SameRect">
            <a:avLst>
              <a:gd name="adj1" fmla="val 3630"/>
              <a:gd name="adj2" fmla="val 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96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38100">
            <a:gradFill flip="none" rotWithShape="1">
              <a:gsLst>
                <a:gs pos="0">
                  <a:srgbClr val="660066"/>
                </a:gs>
                <a:gs pos="50000">
                  <a:srgbClr val="CC99F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8441" name="그룹 46"/>
          <p:cNvGrpSpPr>
            <a:grpSpLocks/>
          </p:cNvGrpSpPr>
          <p:nvPr/>
        </p:nvGrpSpPr>
        <p:grpSpPr bwMode="auto">
          <a:xfrm>
            <a:off x="857250" y="928688"/>
            <a:ext cx="5929313" cy="500062"/>
            <a:chOff x="288698" y="785794"/>
            <a:chExt cx="5337911" cy="500066"/>
          </a:xfrm>
        </p:grpSpPr>
        <p:pic>
          <p:nvPicPr>
            <p:cNvPr id="18451" name="그림 44" descr="흰박스 그라.png"/>
            <p:cNvPicPr>
              <a:picLocks noChangeAspect="1"/>
            </p:cNvPicPr>
            <p:nvPr/>
          </p:nvPicPr>
          <p:blipFill>
            <a:blip r:embed="rId3"/>
            <a:srcRect l="46429" b="26147"/>
            <a:stretch>
              <a:fillRect/>
            </a:stretch>
          </p:blipFill>
          <p:spPr bwMode="auto">
            <a:xfrm>
              <a:off x="288698" y="785794"/>
              <a:ext cx="533791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직사각형 45"/>
            <p:cNvSpPr/>
            <p:nvPr/>
          </p:nvSpPr>
          <p:spPr>
            <a:xfrm>
              <a:off x="481659" y="829518"/>
              <a:ext cx="2339579" cy="400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000" dirty="0" smtClean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2)</a:t>
              </a:r>
              <a:r>
                <a:rPr kumimoji="0" lang="ko-KR" altLang="en-US" sz="2000" dirty="0" smtClean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보통선거법의 채택</a:t>
              </a:r>
              <a:endParaRPr kumimoji="0" lang="ko-KR" altLang="en-US" sz="20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214414" y="252691"/>
            <a:ext cx="3057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정치윤리와 민주정치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8443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" name="그룹 29"/>
          <p:cNvGrpSpPr/>
          <p:nvPr/>
        </p:nvGrpSpPr>
        <p:grpSpPr>
          <a:xfrm>
            <a:off x="428596" y="1428736"/>
            <a:ext cx="2879344" cy="2464578"/>
            <a:chOff x="1035858" y="2275625"/>
            <a:chExt cx="1439025" cy="1321009"/>
          </a:xfrm>
          <a:solidFill>
            <a:srgbClr val="7030A0">
              <a:alpha val="45000"/>
            </a:srgbClr>
          </a:solidFill>
        </p:grpSpPr>
        <p:sp>
          <p:nvSpPr>
            <p:cNvPr id="67" name="모서리가 둥근 직사각형 38"/>
            <p:cNvSpPr/>
            <p:nvPr/>
          </p:nvSpPr>
          <p:spPr bwMode="auto">
            <a:xfrm>
              <a:off x="1071561" y="2275625"/>
              <a:ext cx="1321009" cy="132100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8" name="모서리가 둥근 직사각형 39"/>
            <p:cNvSpPr/>
            <p:nvPr/>
          </p:nvSpPr>
          <p:spPr bwMode="auto">
            <a:xfrm>
              <a:off x="1183879" y="2387943"/>
              <a:ext cx="1096372" cy="1096372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54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9" name="직사각형 68"/>
            <p:cNvSpPr/>
            <p:nvPr/>
          </p:nvSpPr>
          <p:spPr bwMode="auto">
            <a:xfrm>
              <a:off x="1035858" y="2543659"/>
              <a:ext cx="1439025" cy="8413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1" dirty="0" smtClean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전국적인 </a:t>
              </a:r>
              <a:r>
                <a:rPr kumimoji="0" lang="ko-KR" altLang="en-US" sz="1600" b="1" dirty="0" err="1" smtClean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쌀소동으로</a:t>
              </a:r>
              <a:r>
                <a:rPr kumimoji="0" lang="ko-KR" altLang="en-US" sz="1600" b="1" dirty="0" smtClean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 민중들의 대규모적인 저항 움직임으로 </a:t>
              </a:r>
              <a:r>
                <a:rPr kumimoji="0" lang="ko-KR" altLang="en-US" sz="1600" b="1" dirty="0" err="1" smtClean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데라우치</a:t>
              </a:r>
              <a:r>
                <a:rPr kumimoji="0" lang="ko-KR" altLang="en-US" sz="1600" b="1" dirty="0" smtClean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0" lang="ko-KR" altLang="en-US" sz="1600" b="1" dirty="0" err="1" smtClean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마사타케가</a:t>
              </a:r>
              <a:r>
                <a:rPr kumimoji="0" lang="ko-KR" altLang="en-US" sz="1600" b="1" dirty="0" smtClean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 이끄는 </a:t>
              </a:r>
              <a:r>
                <a:rPr kumimoji="0" lang="ko-KR" altLang="en-US" sz="1600" b="1" dirty="0" err="1" smtClean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번벌내각이</a:t>
              </a:r>
              <a:r>
                <a:rPr kumimoji="0" lang="ko-KR" altLang="en-US" sz="1600" b="1" dirty="0" smtClean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 총사퇴</a:t>
              </a:r>
              <a:r>
                <a:rPr kumimoji="0" lang="en-US" altLang="ko-KR" sz="1600" b="1" dirty="0" smtClean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.</a:t>
              </a:r>
              <a:r>
                <a:rPr kumimoji="0" lang="ko-KR" altLang="en-US" sz="1600" b="1" dirty="0" smtClean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endParaRPr kumimoji="0" lang="ko-KR" altLang="en-US" sz="1600" b="1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73" name="위로 구부러진 화살표 72"/>
          <p:cNvSpPr/>
          <p:nvPr/>
        </p:nvSpPr>
        <p:spPr>
          <a:xfrm rot="1203325">
            <a:off x="2218179" y="4216923"/>
            <a:ext cx="1812920" cy="758389"/>
          </a:xfrm>
          <a:prstGeom prst="curvedUpArrow">
            <a:avLst>
              <a:gd name="adj1" fmla="val 25000"/>
              <a:gd name="adj2" fmla="val 50000"/>
              <a:gd name="adj3" fmla="val 25588"/>
            </a:avLst>
          </a:prstGeom>
          <a:solidFill>
            <a:schemeClr val="accent4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214810" y="2000240"/>
            <a:ext cx="4071966" cy="3571900"/>
          </a:xfrm>
          <a:prstGeom prst="roundRect">
            <a:avLst/>
          </a:prstGeom>
          <a:solidFill>
            <a:srgbClr val="7030A0">
              <a:alpha val="67843"/>
            </a:srgbClr>
          </a:solidFill>
          <a:ln>
            <a:solidFill>
              <a:srgbClr val="003300">
                <a:alpha val="34000"/>
              </a:srgbClr>
            </a:solidFill>
          </a:ln>
          <a:effectLst>
            <a:innerShdw blurRad="393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t"/>
          <a:lstStyle/>
          <a:p>
            <a:r>
              <a:rPr lang="ko-KR" altLang="en-US" dirty="0"/>
              <a:t>이후 사태 수습을 위한 </a:t>
            </a:r>
            <a:r>
              <a:rPr lang="ko-KR" altLang="en-US" dirty="0" smtClean="0"/>
              <a:t>대안으로 </a:t>
            </a:r>
            <a:endParaRPr lang="en-US" altLang="ko-KR" dirty="0" smtClean="0"/>
          </a:p>
          <a:p>
            <a:r>
              <a:rPr lang="ko-KR" altLang="en-US" dirty="0" smtClean="0"/>
              <a:t>하라 </a:t>
            </a:r>
            <a:r>
              <a:rPr lang="ko-KR" altLang="en-US" dirty="0" err="1"/>
              <a:t>다카시가</a:t>
            </a:r>
            <a:r>
              <a:rPr lang="ko-KR" altLang="en-US" dirty="0"/>
              <a:t> 이끄는 </a:t>
            </a:r>
            <a:r>
              <a:rPr lang="ko-KR" altLang="en-US" dirty="0" err="1"/>
              <a:t>정우회</a:t>
            </a:r>
            <a:r>
              <a:rPr lang="ko-KR" altLang="en-US" dirty="0"/>
              <a:t> 내각에 </a:t>
            </a:r>
            <a:endParaRPr lang="en-US" altLang="ko-KR" dirty="0" smtClean="0"/>
          </a:p>
          <a:p>
            <a:r>
              <a:rPr lang="ko-KR" altLang="en-US" dirty="0" smtClean="0"/>
              <a:t>의해 </a:t>
            </a:r>
            <a:r>
              <a:rPr lang="ko-KR" altLang="en-US" dirty="0"/>
              <a:t>정당내각이 </a:t>
            </a:r>
            <a:r>
              <a:rPr lang="ko-KR" altLang="en-US" dirty="0" smtClean="0"/>
              <a:t>수립되었지만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많은</a:t>
            </a:r>
            <a:endParaRPr lang="en-US" altLang="ko-KR" dirty="0" smtClean="0"/>
          </a:p>
          <a:p>
            <a:r>
              <a:rPr lang="ko-KR" altLang="en-US" dirty="0" smtClean="0"/>
              <a:t>한계를 갖고 있었음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이후 </a:t>
            </a:r>
            <a:r>
              <a:rPr lang="ko-KR" altLang="en-US" dirty="0" err="1" smtClean="0"/>
              <a:t>다카하시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/>
              <a:t>高橋</a:t>
            </a:r>
            <a:r>
              <a:rPr lang="en-US" altLang="ko-KR" dirty="0"/>
              <a:t>) </a:t>
            </a:r>
            <a:r>
              <a:rPr lang="ko-KR" altLang="en-US" dirty="0"/>
              <a:t>내각이 들어섰으나 단명으로 </a:t>
            </a:r>
            <a:endParaRPr lang="en-US" altLang="ko-KR" dirty="0" smtClean="0"/>
          </a:p>
          <a:p>
            <a:r>
              <a:rPr lang="ko-KR" altLang="en-US" dirty="0" smtClean="0"/>
              <a:t>끝나고 비정당 내각이 계속되었다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또 </a:t>
            </a:r>
            <a:r>
              <a:rPr lang="en-US" altLang="ko-KR" dirty="0"/>
              <a:t>1924</a:t>
            </a:r>
            <a:r>
              <a:rPr lang="ko-KR" altLang="en-US" dirty="0"/>
              <a:t>년 호헌</a:t>
            </a:r>
            <a:r>
              <a:rPr lang="en-US" altLang="ko-KR" dirty="0"/>
              <a:t>3</a:t>
            </a:r>
            <a:r>
              <a:rPr lang="ko-KR" altLang="en-US" dirty="0"/>
              <a:t>파는 민중의 지지를 </a:t>
            </a:r>
            <a:endParaRPr lang="en-US" altLang="ko-KR" dirty="0" smtClean="0"/>
          </a:p>
          <a:p>
            <a:r>
              <a:rPr lang="ko-KR" altLang="en-US" dirty="0" smtClean="0"/>
              <a:t>얻기 </a:t>
            </a:r>
            <a:r>
              <a:rPr lang="ko-KR" altLang="en-US" dirty="0"/>
              <a:t>위해 보통선거의 실시를 </a:t>
            </a:r>
            <a:r>
              <a:rPr lang="ko-KR" altLang="en-US" dirty="0" smtClean="0"/>
              <a:t>약속</a:t>
            </a:r>
            <a:endParaRPr lang="en-US" altLang="ko-KR" dirty="0" smtClean="0"/>
          </a:p>
          <a:p>
            <a:r>
              <a:rPr lang="ko-KR" altLang="en-US" dirty="0" smtClean="0"/>
              <a:t>하면서</a:t>
            </a:r>
            <a:r>
              <a:rPr lang="en-US" altLang="ko-KR" dirty="0"/>
              <a:t>, </a:t>
            </a:r>
            <a:r>
              <a:rPr lang="ko-KR" altLang="en-US" dirty="0"/>
              <a:t>결국 </a:t>
            </a:r>
            <a:r>
              <a:rPr lang="en-US" altLang="ko-KR" dirty="0"/>
              <a:t>1925</a:t>
            </a:r>
            <a:r>
              <a:rPr lang="ko-KR" altLang="en-US" dirty="0"/>
              <a:t>년 </a:t>
            </a:r>
            <a:r>
              <a:rPr lang="en-US" altLang="ko-KR" dirty="0"/>
              <a:t>25</a:t>
            </a:r>
            <a:r>
              <a:rPr lang="ko-KR" altLang="en-US" dirty="0"/>
              <a:t>세 이상 </a:t>
            </a:r>
            <a:r>
              <a:rPr lang="ko-KR" altLang="en-US" dirty="0" smtClean="0"/>
              <a:t>남성</a:t>
            </a:r>
            <a:endParaRPr lang="en-US" altLang="ko-KR" dirty="0" smtClean="0"/>
          </a:p>
          <a:p>
            <a:r>
              <a:rPr lang="ko-KR" altLang="en-US" dirty="0" smtClean="0"/>
              <a:t>에게 </a:t>
            </a:r>
            <a:r>
              <a:rPr lang="ko-KR" altLang="en-US" dirty="0"/>
              <a:t>재산에 상관없이 선거권을 </a:t>
            </a:r>
            <a:endParaRPr lang="en-US" altLang="ko-KR" dirty="0" smtClean="0"/>
          </a:p>
          <a:p>
            <a:r>
              <a:rPr lang="ko-KR" altLang="en-US" dirty="0" smtClean="0"/>
              <a:t>부여하는 </a:t>
            </a:r>
            <a:r>
              <a:rPr lang="ko-KR" altLang="en-US" dirty="0"/>
              <a:t>보통선거법이 제정되었다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14414" y="252691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일본자유주의의 기원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9464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714348" y="1071546"/>
            <a:ext cx="7500990" cy="2286016"/>
          </a:xfrm>
          <a:prstGeom prst="roundRect">
            <a:avLst/>
          </a:prstGeom>
          <a:solidFill>
            <a:srgbClr val="7030A0">
              <a:alpha val="67843"/>
            </a:srgbClr>
          </a:solidFill>
          <a:ln>
            <a:solidFill>
              <a:srgbClr val="003300">
                <a:alpha val="34000"/>
              </a:srgbClr>
            </a:solidFill>
          </a:ln>
          <a:effectLst>
            <a:innerShdw blurRad="393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t"/>
          <a:lstStyle/>
          <a:p>
            <a:r>
              <a:rPr lang="ko-KR" altLang="en-US" dirty="0"/>
              <a:t>일본 민주주의의 기원은 자유 민권 운동에서 찾을 수 있지만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r>
              <a:rPr lang="ko-KR" altLang="en-US" dirty="0" smtClean="0"/>
              <a:t>자유주의의 </a:t>
            </a:r>
            <a:r>
              <a:rPr lang="ko-KR" altLang="en-US" dirty="0"/>
              <a:t>기원도 자유 민권 운동에서 찾을 수 있는가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자유 민권 운동에서는 국회 개설과 참정권의 요구와 함께 시민적 </a:t>
            </a:r>
            <a:endParaRPr lang="en-US" altLang="ko-KR" dirty="0" smtClean="0"/>
          </a:p>
          <a:p>
            <a:r>
              <a:rPr lang="ko-KR" altLang="en-US" dirty="0" smtClean="0"/>
              <a:t>여러 </a:t>
            </a:r>
            <a:r>
              <a:rPr lang="ko-KR" altLang="en-US" dirty="0"/>
              <a:t>자유의 확립도 요구</a:t>
            </a:r>
            <a:r>
              <a:rPr lang="en-US" altLang="ko-KR" dirty="0"/>
              <a:t>, </a:t>
            </a:r>
            <a:r>
              <a:rPr lang="ko-KR" altLang="en-US" dirty="0"/>
              <a:t>주장되었다</a:t>
            </a:r>
            <a:r>
              <a:rPr lang="en-US" altLang="ko-KR" dirty="0"/>
              <a:t>. </a:t>
            </a:r>
            <a:r>
              <a:rPr lang="ko-KR" altLang="en-US" dirty="0"/>
              <a:t>그러나 자유 민권 운동은 </a:t>
            </a:r>
            <a:endParaRPr lang="en-US" altLang="ko-KR" dirty="0" smtClean="0"/>
          </a:p>
          <a:p>
            <a:r>
              <a:rPr lang="ko-KR" altLang="en-US" dirty="0" smtClean="0"/>
              <a:t>권력으로부터의 </a:t>
            </a:r>
            <a:r>
              <a:rPr lang="ko-KR" altLang="en-US" dirty="0"/>
              <a:t>자유라기보다는 권력에의 자유를 강조하는 </a:t>
            </a:r>
            <a:r>
              <a:rPr lang="ko-KR" altLang="en-US" dirty="0" smtClean="0"/>
              <a:t>민주주의</a:t>
            </a:r>
            <a:endParaRPr lang="en-US" altLang="ko-KR" dirty="0" smtClean="0"/>
          </a:p>
          <a:p>
            <a:r>
              <a:rPr lang="ko-KR" altLang="en-US" dirty="0" smtClean="0"/>
              <a:t>확립을 </a:t>
            </a:r>
            <a:r>
              <a:rPr lang="ko-KR" altLang="en-US" dirty="0"/>
              <a:t>강조하는 것이었다</a:t>
            </a:r>
            <a:r>
              <a:rPr lang="en-US" altLang="ko-KR" dirty="0"/>
              <a:t>.</a:t>
            </a:r>
            <a:endParaRPr lang="ko-KR" alt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endParaRPr kumimoji="0" lang="en-US" altLang="ko-KR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rgbClr val="300153"/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 descr="Untitled-2.png"/>
          <p:cNvPicPr>
            <a:picLocks noChangeAspect="1"/>
          </p:cNvPicPr>
          <p:nvPr/>
        </p:nvPicPr>
        <p:blipFill>
          <a:blip r:embed="rId2"/>
          <a:srcRect r="20782" b="8643"/>
          <a:stretch>
            <a:fillRect/>
          </a:stretch>
        </p:blipFill>
        <p:spPr bwMode="auto">
          <a:xfrm>
            <a:off x="5214938" y="500063"/>
            <a:ext cx="3929062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자유형 5"/>
          <p:cNvSpPr/>
          <p:nvPr/>
        </p:nvSpPr>
        <p:spPr>
          <a:xfrm>
            <a:off x="0" y="0"/>
            <a:ext cx="5000628" cy="685800"/>
          </a:xfrm>
          <a:custGeom>
            <a:avLst/>
            <a:gdLst>
              <a:gd name="connsiteX0" fmla="*/ 0 w 5257800"/>
              <a:gd name="connsiteY0" fmla="*/ 0 h 685800"/>
              <a:gd name="connsiteX1" fmla="*/ 5257800 w 5257800"/>
              <a:gd name="connsiteY1" fmla="*/ 0 h 685800"/>
              <a:gd name="connsiteX2" fmla="*/ 5257800 w 5257800"/>
              <a:gd name="connsiteY2" fmla="*/ 685800 h 685800"/>
              <a:gd name="connsiteX3" fmla="*/ 0 w 5257800"/>
              <a:gd name="connsiteY3" fmla="*/ 685800 h 685800"/>
              <a:gd name="connsiteX4" fmla="*/ 0 w 5257800"/>
              <a:gd name="connsiteY4" fmla="*/ 0 h 685800"/>
              <a:gd name="connsiteX0" fmla="*/ 0 w 5257800"/>
              <a:gd name="connsiteY0" fmla="*/ 0 h 685800"/>
              <a:gd name="connsiteX1" fmla="*/ 5257800 w 5257800"/>
              <a:gd name="connsiteY1" fmla="*/ 0 h 685800"/>
              <a:gd name="connsiteX2" fmla="*/ 4648200 w 5257800"/>
              <a:gd name="connsiteY2" fmla="*/ 685800 h 685800"/>
              <a:gd name="connsiteX3" fmla="*/ 0 w 5257800"/>
              <a:gd name="connsiteY3" fmla="*/ 685800 h 685800"/>
              <a:gd name="connsiteX4" fmla="*/ 0 w 52578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0" h="685800">
                <a:moveTo>
                  <a:pt x="0" y="0"/>
                </a:moveTo>
                <a:lnTo>
                  <a:pt x="5257800" y="0"/>
                </a:lnTo>
                <a:lnTo>
                  <a:pt x="46482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>
            <a:innerShdw blurRad="63500" dist="88900" dir="3660000">
              <a:prstClr val="black">
                <a:alpha val="7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04869" y="59084"/>
            <a:ext cx="3592650" cy="52322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일본 민주주의의 기원</a:t>
            </a:r>
          </a:p>
        </p:txBody>
      </p:sp>
      <p:pic>
        <p:nvPicPr>
          <p:cNvPr id="3079" name="그림 10" descr="ㅊ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1928813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560" y="1903213"/>
            <a:ext cx="188620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HY견고딕" pitchFamily="18" charset="-127"/>
                <a:ea typeface="HY견고딕" pitchFamily="18" charset="-127"/>
              </a:rPr>
              <a:t>제 </a:t>
            </a:r>
            <a:r>
              <a:rPr kumimoji="0" lang="en-US" altLang="ko-KR" sz="20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0" lang="ko-KR" altLang="en-US" sz="20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HY견고딕" pitchFamily="18" charset="-127"/>
                <a:ea typeface="HY견고딕" pitchFamily="18" charset="-127"/>
              </a:rPr>
              <a:t>차 세계대전</a:t>
            </a:r>
          </a:p>
        </p:txBody>
      </p:sp>
      <p:pic>
        <p:nvPicPr>
          <p:cNvPr id="3081" name="그림 12" descr="ㅊ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2500313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39552" y="2483090"/>
            <a:ext cx="29567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HY견고딕" pitchFamily="18" charset="-127"/>
                <a:ea typeface="HY견고딕" pitchFamily="18" charset="-127"/>
              </a:rPr>
              <a:t>히로시마 원자폭탄 투하</a:t>
            </a:r>
          </a:p>
        </p:txBody>
      </p:sp>
      <p:grpSp>
        <p:nvGrpSpPr>
          <p:cNvPr id="4" name="그룹 62"/>
          <p:cNvGrpSpPr>
            <a:grpSpLocks/>
          </p:cNvGrpSpPr>
          <p:nvPr/>
        </p:nvGrpSpPr>
        <p:grpSpPr bwMode="auto">
          <a:xfrm>
            <a:off x="1857375" y="4030663"/>
            <a:ext cx="3290888" cy="2206625"/>
            <a:chOff x="1857356" y="3000372"/>
            <a:chExt cx="3290517" cy="2205838"/>
          </a:xfrm>
        </p:grpSpPr>
        <p:grpSp>
          <p:nvGrpSpPr>
            <p:cNvPr id="3102" name="그룹 59"/>
            <p:cNvGrpSpPr>
              <a:grpSpLocks/>
            </p:cNvGrpSpPr>
            <p:nvPr/>
          </p:nvGrpSpPr>
          <p:grpSpPr bwMode="auto">
            <a:xfrm>
              <a:off x="2790419" y="3143247"/>
              <a:ext cx="2357454" cy="2062963"/>
              <a:chOff x="2790419" y="3143247"/>
              <a:chExt cx="2357454" cy="2062963"/>
            </a:xfrm>
          </p:grpSpPr>
          <p:pic>
            <p:nvPicPr>
              <p:cNvPr id="20" name="그림 13" descr="반원띠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flipH="1" flipV="1">
                <a:off x="2790419" y="3491699"/>
                <a:ext cx="705641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그림 13" descr="반원띠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flipV="1">
                <a:off x="4442232" y="3491699"/>
                <a:ext cx="705641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그림 13" descr="반원띠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 flipV="1">
                <a:off x="3647675" y="2853126"/>
                <a:ext cx="705641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그림 13" descr="반원띠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3647675" y="4210448"/>
                <a:ext cx="705641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타원 23"/>
              <p:cNvSpPr/>
              <p:nvPr/>
            </p:nvSpPr>
            <p:spPr>
              <a:xfrm>
                <a:off x="3243317" y="3509317"/>
                <a:ext cx="1517981" cy="1370451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chemeClr val="accent4">
                    <a:lumMod val="50000"/>
                    <a:alpha val="36000"/>
                  </a:schemeClr>
                </a:solidFill>
              </a:ln>
              <a:effectLst>
                <a:innerShdw blurRad="508000">
                  <a:prstClr val="black">
                    <a:alpha val="71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dirty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  <a:effectLst>
                      <a:glow rad="101600">
                        <a:schemeClr val="tx1">
                          <a:alpha val="6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다양한 </a:t>
                </a:r>
                <a:endParaRPr kumimoji="0" lang="en-US" altLang="ko-KR" dirty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dirty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  <a:effectLst>
                      <a:glow rad="101600">
                        <a:schemeClr val="tx1">
                          <a:alpha val="6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사회문제 발생</a:t>
                </a:r>
                <a:endParaRPr kumimoji="0" lang="en-US" altLang="ko-KR" dirty="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31" name="굽은 화살표 30"/>
            <p:cNvSpPr/>
            <p:nvPr/>
          </p:nvSpPr>
          <p:spPr>
            <a:xfrm flipV="1">
              <a:off x="1857356" y="3000372"/>
              <a:ext cx="857153" cy="1428240"/>
            </a:xfrm>
            <a:prstGeom prst="ben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그룹 60"/>
          <p:cNvGrpSpPr>
            <a:grpSpLocks/>
          </p:cNvGrpSpPr>
          <p:nvPr/>
        </p:nvGrpSpPr>
        <p:grpSpPr bwMode="auto">
          <a:xfrm>
            <a:off x="5357813" y="4467225"/>
            <a:ext cx="2928937" cy="1985963"/>
            <a:chOff x="5357817" y="3514309"/>
            <a:chExt cx="2928959" cy="1986393"/>
          </a:xfrm>
        </p:grpSpPr>
        <p:grpSp>
          <p:nvGrpSpPr>
            <p:cNvPr id="3086" name="그룹 45"/>
            <p:cNvGrpSpPr>
              <a:grpSpLocks/>
            </p:cNvGrpSpPr>
            <p:nvPr/>
          </p:nvGrpSpPr>
          <p:grpSpPr bwMode="auto">
            <a:xfrm>
              <a:off x="5357817" y="3514309"/>
              <a:ext cx="2922587" cy="715208"/>
              <a:chOff x="785813" y="4371142"/>
              <a:chExt cx="2922587" cy="715208"/>
            </a:xfrm>
          </p:grpSpPr>
          <p:grpSp>
            <p:nvGrpSpPr>
              <p:cNvPr id="3095" name="그룹 21"/>
              <p:cNvGrpSpPr>
                <a:grpSpLocks/>
              </p:cNvGrpSpPr>
              <p:nvPr/>
            </p:nvGrpSpPr>
            <p:grpSpPr bwMode="auto">
              <a:xfrm>
                <a:off x="785813" y="4371142"/>
                <a:ext cx="2922587" cy="715208"/>
                <a:chOff x="714348" y="412562"/>
                <a:chExt cx="2922607" cy="1357322"/>
              </a:xfrm>
            </p:grpSpPr>
            <p:sp>
              <p:nvSpPr>
                <p:cNvPr id="51" name="모서리가 둥근 직사각형 50"/>
                <p:cNvSpPr/>
                <p:nvPr/>
              </p:nvSpPr>
              <p:spPr>
                <a:xfrm>
                  <a:off x="714348" y="412562"/>
                  <a:ext cx="2922607" cy="13573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D75AB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" name="모서리가 둥근 직사각형 23"/>
                <p:cNvSpPr/>
                <p:nvPr/>
              </p:nvSpPr>
              <p:spPr>
                <a:xfrm>
                  <a:off x="928664" y="531641"/>
                  <a:ext cx="2500320" cy="114484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dirty="0">
                      <a:gradFill flip="none" rotWithShape="1">
                        <a:gsLst>
                          <a:gs pos="0">
                            <a:srgbClr val="7030A0">
                              <a:shade val="30000"/>
                              <a:satMod val="115000"/>
                            </a:srgbClr>
                          </a:gs>
                          <a:gs pos="50000">
                            <a:srgbClr val="7030A0">
                              <a:shade val="67500"/>
                              <a:satMod val="115000"/>
                            </a:srgbClr>
                          </a:gs>
                          <a:gs pos="100000">
                            <a:srgbClr val="7030A0">
                              <a:shade val="100000"/>
                              <a:satMod val="115000"/>
                            </a:srgbClr>
                          </a:gs>
                        </a:gsLst>
                        <a:lin ang="16200000" scaled="1"/>
                        <a:tileRect/>
                      </a:gra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정치인들의 자살</a:t>
                  </a:r>
                  <a:endParaRPr kumimoji="0" lang="ko-KR" altLang="en-US" dirty="0"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 bwMode="auto">
              <a:xfrm>
                <a:off x="942976" y="4442595"/>
                <a:ext cx="184151" cy="5224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 bwMode="auto">
              <a:xfrm>
                <a:off x="2000259" y="4544218"/>
                <a:ext cx="1500199" cy="3572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 dirty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3087" name="그룹 52"/>
            <p:cNvGrpSpPr>
              <a:grpSpLocks/>
            </p:cNvGrpSpPr>
            <p:nvPr/>
          </p:nvGrpSpPr>
          <p:grpSpPr bwMode="auto">
            <a:xfrm>
              <a:off x="5357817" y="4300126"/>
              <a:ext cx="2928959" cy="1200576"/>
              <a:chOff x="785813" y="4371142"/>
              <a:chExt cx="2922587" cy="715208"/>
            </a:xfrm>
          </p:grpSpPr>
          <p:grpSp>
            <p:nvGrpSpPr>
              <p:cNvPr id="3088" name="그룹 21"/>
              <p:cNvGrpSpPr>
                <a:grpSpLocks/>
              </p:cNvGrpSpPr>
              <p:nvPr/>
            </p:nvGrpSpPr>
            <p:grpSpPr bwMode="auto">
              <a:xfrm>
                <a:off x="785813" y="4371142"/>
                <a:ext cx="2922587" cy="715208"/>
                <a:chOff x="714348" y="412562"/>
                <a:chExt cx="2922607" cy="1357322"/>
              </a:xfrm>
            </p:grpSpPr>
            <p:sp>
              <p:nvSpPr>
                <p:cNvPr id="58" name="모서리가 둥근 직사각형 57"/>
                <p:cNvSpPr/>
                <p:nvPr/>
              </p:nvSpPr>
              <p:spPr>
                <a:xfrm>
                  <a:off x="714348" y="412562"/>
                  <a:ext cx="2922607" cy="13573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D75AB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9" name="모서리가 둥근 직사각형 23"/>
                <p:cNvSpPr/>
                <p:nvPr/>
              </p:nvSpPr>
              <p:spPr>
                <a:xfrm>
                  <a:off x="928197" y="531230"/>
                  <a:ext cx="2501246" cy="114530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 bwMode="auto">
              <a:xfrm>
                <a:off x="942634" y="4443130"/>
                <a:ext cx="183751" cy="3112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 bwMode="auto">
              <a:xfrm>
                <a:off x="1070944" y="4533108"/>
                <a:ext cx="2357427" cy="3575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dirty="0">
                    <a:gradFill flip="none" rotWithShape="1">
                      <a:gsLst>
                        <a:gs pos="0">
                          <a:srgbClr val="7030A0">
                            <a:shade val="30000"/>
                            <a:satMod val="115000"/>
                          </a:srgbClr>
                        </a:gs>
                        <a:gs pos="50000">
                          <a:srgbClr val="7030A0">
                            <a:shade val="67500"/>
                            <a:satMod val="115000"/>
                          </a:srgbClr>
                        </a:gs>
                        <a:gs pos="100000">
                          <a:srgbClr val="7030A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미국의 </a:t>
                </a:r>
                <a:endParaRPr kumimoji="0" lang="en-US" altLang="ko-KR" dirty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dirty="0">
                    <a:gradFill flip="none" rotWithShape="1">
                      <a:gsLst>
                        <a:gs pos="0">
                          <a:srgbClr val="7030A0">
                            <a:shade val="30000"/>
                            <a:satMod val="115000"/>
                          </a:srgbClr>
                        </a:gs>
                        <a:gs pos="50000">
                          <a:srgbClr val="7030A0">
                            <a:shade val="67500"/>
                            <a:satMod val="115000"/>
                          </a:srgbClr>
                        </a:gs>
                        <a:gs pos="100000">
                          <a:srgbClr val="7030A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재교화 프로그램</a:t>
                </a:r>
              </a:p>
            </p:txBody>
          </p:sp>
        </p:grpSp>
      </p:grpSp>
      <p:pic>
        <p:nvPicPr>
          <p:cNvPr id="3085" name="Picture 40" descr="http://postfiles3.naver.net/20130502_194/k830116_1367501585195L07uX_GIF/ki_1.gif?type=w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2100" y="1341438"/>
            <a:ext cx="4286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21510" name="그룹 46"/>
          <p:cNvGrpSpPr>
            <a:grpSpLocks/>
          </p:cNvGrpSpPr>
          <p:nvPr/>
        </p:nvGrpSpPr>
        <p:grpSpPr bwMode="auto">
          <a:xfrm>
            <a:off x="857224" y="928670"/>
            <a:ext cx="5929313" cy="500062"/>
            <a:chOff x="288698" y="785794"/>
            <a:chExt cx="5337911" cy="500066"/>
          </a:xfrm>
        </p:grpSpPr>
        <p:pic>
          <p:nvPicPr>
            <p:cNvPr id="21528" name="그림 44" descr="흰박스 그라.png"/>
            <p:cNvPicPr>
              <a:picLocks noChangeAspect="1"/>
            </p:cNvPicPr>
            <p:nvPr/>
          </p:nvPicPr>
          <p:blipFill>
            <a:blip r:embed="rId3"/>
            <a:srcRect l="46429" b="26147"/>
            <a:stretch>
              <a:fillRect/>
            </a:stretch>
          </p:blipFill>
          <p:spPr bwMode="auto">
            <a:xfrm>
              <a:off x="288698" y="785794"/>
              <a:ext cx="533791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직사각형 45"/>
            <p:cNvSpPr/>
            <p:nvPr/>
          </p:nvSpPr>
          <p:spPr>
            <a:xfrm>
              <a:off x="481659" y="829518"/>
              <a:ext cx="2628203" cy="400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 smtClean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극우적 성향</a:t>
              </a:r>
              <a:r>
                <a:rPr kumimoji="0" lang="ko-KR" altLang="en-US" sz="2000" dirty="0" smtClean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의 정당정치</a:t>
              </a:r>
              <a:endParaRPr kumimoji="0" lang="ko-KR" altLang="en-US" sz="20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214414" y="252691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일본의 극우적 정치형태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1512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1514" name="그룹 23"/>
          <p:cNvGrpSpPr>
            <a:grpSpLocks/>
          </p:cNvGrpSpPr>
          <p:nvPr/>
        </p:nvGrpSpPr>
        <p:grpSpPr bwMode="auto">
          <a:xfrm>
            <a:off x="307018" y="2464592"/>
            <a:ext cx="2693346" cy="1535911"/>
            <a:chOff x="786965" y="4357268"/>
            <a:chExt cx="1940326" cy="680099"/>
          </a:xfrm>
        </p:grpSpPr>
        <p:grpSp>
          <p:nvGrpSpPr>
            <p:cNvPr id="21516" name="그룹 21"/>
            <p:cNvGrpSpPr>
              <a:grpSpLocks/>
            </p:cNvGrpSpPr>
            <p:nvPr/>
          </p:nvGrpSpPr>
          <p:grpSpPr bwMode="auto">
            <a:xfrm>
              <a:off x="786965" y="4369197"/>
              <a:ext cx="1940326" cy="668170"/>
              <a:chOff x="715500" y="408872"/>
              <a:chExt cx="1940339" cy="1268054"/>
            </a:xfrm>
          </p:grpSpPr>
          <p:sp>
            <p:nvSpPr>
              <p:cNvPr id="29" name="모서리가 둥근 직사각형 28"/>
              <p:cNvSpPr/>
              <p:nvPr/>
            </p:nvSpPr>
            <p:spPr>
              <a:xfrm>
                <a:off x="715500" y="408872"/>
                <a:ext cx="1940339" cy="1268054"/>
              </a:xfrm>
              <a:prstGeom prst="roundRect">
                <a:avLst>
                  <a:gd name="adj" fmla="val 50000"/>
                </a:avLst>
              </a:prstGeom>
              <a:solidFill>
                <a:srgbClr val="8D75A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30" name="모서리가 둥근 직사각형 23"/>
              <p:cNvSpPr/>
              <p:nvPr/>
            </p:nvSpPr>
            <p:spPr>
              <a:xfrm>
                <a:off x="1146776" y="476790"/>
                <a:ext cx="1077902" cy="11093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</p:grpSp>
        <p:sp>
          <p:nvSpPr>
            <p:cNvPr id="27" name="TextBox 26"/>
            <p:cNvSpPr txBox="1"/>
            <p:nvPr/>
          </p:nvSpPr>
          <p:spPr bwMode="auto">
            <a:xfrm>
              <a:off x="858939" y="4357268"/>
              <a:ext cx="426369" cy="872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1217892" y="4428843"/>
              <a:ext cx="1500179" cy="35751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6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3" name="자유형 32"/>
          <p:cNvSpPr/>
          <p:nvPr/>
        </p:nvSpPr>
        <p:spPr>
          <a:xfrm>
            <a:off x="3428992" y="1785926"/>
            <a:ext cx="571500" cy="2936875"/>
          </a:xfrm>
          <a:custGeom>
            <a:avLst/>
            <a:gdLst>
              <a:gd name="connsiteX0" fmla="*/ 0 w 857256"/>
              <a:gd name="connsiteY0" fmla="*/ 597029 h 3357586"/>
              <a:gd name="connsiteX1" fmla="*/ 296422 w 857256"/>
              <a:gd name="connsiteY1" fmla="*/ 597029 h 3357586"/>
              <a:gd name="connsiteX2" fmla="*/ 296422 w 857256"/>
              <a:gd name="connsiteY2" fmla="*/ 0 h 3357586"/>
              <a:gd name="connsiteX3" fmla="*/ 857256 w 857256"/>
              <a:gd name="connsiteY3" fmla="*/ 1678793 h 3357586"/>
              <a:gd name="connsiteX4" fmla="*/ 296422 w 857256"/>
              <a:gd name="connsiteY4" fmla="*/ 3357586 h 3357586"/>
              <a:gd name="connsiteX5" fmla="*/ 296422 w 857256"/>
              <a:gd name="connsiteY5" fmla="*/ 2760557 h 3357586"/>
              <a:gd name="connsiteX6" fmla="*/ 0 w 857256"/>
              <a:gd name="connsiteY6" fmla="*/ 2760557 h 3357586"/>
              <a:gd name="connsiteX7" fmla="*/ 0 w 857256"/>
              <a:gd name="connsiteY7" fmla="*/ 597029 h 3357586"/>
              <a:gd name="connsiteX0" fmla="*/ 0 w 857256"/>
              <a:gd name="connsiteY0" fmla="*/ 0 h 3939362"/>
              <a:gd name="connsiteX1" fmla="*/ 296422 w 857256"/>
              <a:gd name="connsiteY1" fmla="*/ 1178805 h 3939362"/>
              <a:gd name="connsiteX2" fmla="*/ 296422 w 857256"/>
              <a:gd name="connsiteY2" fmla="*/ 581776 h 3939362"/>
              <a:gd name="connsiteX3" fmla="*/ 857256 w 857256"/>
              <a:gd name="connsiteY3" fmla="*/ 2260569 h 3939362"/>
              <a:gd name="connsiteX4" fmla="*/ 296422 w 857256"/>
              <a:gd name="connsiteY4" fmla="*/ 3939362 h 3939362"/>
              <a:gd name="connsiteX5" fmla="*/ 296422 w 857256"/>
              <a:gd name="connsiteY5" fmla="*/ 3342333 h 3939362"/>
              <a:gd name="connsiteX6" fmla="*/ 0 w 857256"/>
              <a:gd name="connsiteY6" fmla="*/ 3342333 h 3939362"/>
              <a:gd name="connsiteX7" fmla="*/ 0 w 857256"/>
              <a:gd name="connsiteY7" fmla="*/ 0 h 3939362"/>
              <a:gd name="connsiteX0" fmla="*/ 0 w 857256"/>
              <a:gd name="connsiteY0" fmla="*/ 0 h 4388935"/>
              <a:gd name="connsiteX1" fmla="*/ 296422 w 857256"/>
              <a:gd name="connsiteY1" fmla="*/ 1178805 h 4388935"/>
              <a:gd name="connsiteX2" fmla="*/ 296422 w 857256"/>
              <a:gd name="connsiteY2" fmla="*/ 581776 h 4388935"/>
              <a:gd name="connsiteX3" fmla="*/ 857256 w 857256"/>
              <a:gd name="connsiteY3" fmla="*/ 2260569 h 4388935"/>
              <a:gd name="connsiteX4" fmla="*/ 296422 w 857256"/>
              <a:gd name="connsiteY4" fmla="*/ 3939362 h 4388935"/>
              <a:gd name="connsiteX5" fmla="*/ 296422 w 857256"/>
              <a:gd name="connsiteY5" fmla="*/ 3342333 h 4388935"/>
              <a:gd name="connsiteX6" fmla="*/ 0 w 857256"/>
              <a:gd name="connsiteY6" fmla="*/ 4388935 h 4388935"/>
              <a:gd name="connsiteX7" fmla="*/ 0 w 857256"/>
              <a:gd name="connsiteY7" fmla="*/ 0 h 4388935"/>
              <a:gd name="connsiteX0" fmla="*/ 0 w 857256"/>
              <a:gd name="connsiteY0" fmla="*/ 0 h 4388935"/>
              <a:gd name="connsiteX1" fmla="*/ 296422 w 857256"/>
              <a:gd name="connsiteY1" fmla="*/ 1178805 h 4388935"/>
              <a:gd name="connsiteX2" fmla="*/ 296422 w 857256"/>
              <a:gd name="connsiteY2" fmla="*/ 581776 h 4388935"/>
              <a:gd name="connsiteX3" fmla="*/ 857256 w 857256"/>
              <a:gd name="connsiteY3" fmla="*/ 2260569 h 4388935"/>
              <a:gd name="connsiteX4" fmla="*/ 296422 w 857256"/>
              <a:gd name="connsiteY4" fmla="*/ 3939362 h 4388935"/>
              <a:gd name="connsiteX5" fmla="*/ 296422 w 857256"/>
              <a:gd name="connsiteY5" fmla="*/ 3342333 h 4388935"/>
              <a:gd name="connsiteX6" fmla="*/ 0 w 857256"/>
              <a:gd name="connsiteY6" fmla="*/ 4388935 h 4388935"/>
              <a:gd name="connsiteX7" fmla="*/ 0 w 857256"/>
              <a:gd name="connsiteY7" fmla="*/ 0 h 4388935"/>
              <a:gd name="connsiteX0" fmla="*/ 0 w 857256"/>
              <a:gd name="connsiteY0" fmla="*/ 0 h 4388935"/>
              <a:gd name="connsiteX1" fmla="*/ 296422 w 857256"/>
              <a:gd name="connsiteY1" fmla="*/ 1178805 h 4388935"/>
              <a:gd name="connsiteX2" fmla="*/ 296422 w 857256"/>
              <a:gd name="connsiteY2" fmla="*/ 581776 h 4388935"/>
              <a:gd name="connsiteX3" fmla="*/ 857256 w 857256"/>
              <a:gd name="connsiteY3" fmla="*/ 2260569 h 4388935"/>
              <a:gd name="connsiteX4" fmla="*/ 296422 w 857256"/>
              <a:gd name="connsiteY4" fmla="*/ 3939362 h 4388935"/>
              <a:gd name="connsiteX5" fmla="*/ 296422 w 857256"/>
              <a:gd name="connsiteY5" fmla="*/ 3342333 h 4388935"/>
              <a:gd name="connsiteX6" fmla="*/ 0 w 857256"/>
              <a:gd name="connsiteY6" fmla="*/ 4388935 h 4388935"/>
              <a:gd name="connsiteX7" fmla="*/ 0 w 857256"/>
              <a:gd name="connsiteY7" fmla="*/ 0 h 4388935"/>
              <a:gd name="connsiteX0" fmla="*/ 0 w 857256"/>
              <a:gd name="connsiteY0" fmla="*/ 0 h 4388935"/>
              <a:gd name="connsiteX1" fmla="*/ 296422 w 857256"/>
              <a:gd name="connsiteY1" fmla="*/ 1178805 h 4388935"/>
              <a:gd name="connsiteX2" fmla="*/ 296422 w 857256"/>
              <a:gd name="connsiteY2" fmla="*/ 581776 h 4388935"/>
              <a:gd name="connsiteX3" fmla="*/ 857256 w 857256"/>
              <a:gd name="connsiteY3" fmla="*/ 2260569 h 4388935"/>
              <a:gd name="connsiteX4" fmla="*/ 296422 w 857256"/>
              <a:gd name="connsiteY4" fmla="*/ 3939362 h 4388935"/>
              <a:gd name="connsiteX5" fmla="*/ 296422 w 857256"/>
              <a:gd name="connsiteY5" fmla="*/ 3342333 h 4388935"/>
              <a:gd name="connsiteX6" fmla="*/ 0 w 857256"/>
              <a:gd name="connsiteY6" fmla="*/ 4388935 h 4388935"/>
              <a:gd name="connsiteX7" fmla="*/ 0 w 857256"/>
              <a:gd name="connsiteY7" fmla="*/ 0 h 4388935"/>
              <a:gd name="connsiteX0" fmla="*/ 0 w 857256"/>
              <a:gd name="connsiteY0" fmla="*/ 0 h 4434420"/>
              <a:gd name="connsiteX1" fmla="*/ 296422 w 857256"/>
              <a:gd name="connsiteY1" fmla="*/ 1178805 h 4434420"/>
              <a:gd name="connsiteX2" fmla="*/ 296422 w 857256"/>
              <a:gd name="connsiteY2" fmla="*/ 581776 h 4434420"/>
              <a:gd name="connsiteX3" fmla="*/ 857256 w 857256"/>
              <a:gd name="connsiteY3" fmla="*/ 2260569 h 4434420"/>
              <a:gd name="connsiteX4" fmla="*/ 296422 w 857256"/>
              <a:gd name="connsiteY4" fmla="*/ 3939362 h 4434420"/>
              <a:gd name="connsiteX5" fmla="*/ 296422 w 857256"/>
              <a:gd name="connsiteY5" fmla="*/ 3342333 h 4434420"/>
              <a:gd name="connsiteX6" fmla="*/ 0 w 857256"/>
              <a:gd name="connsiteY6" fmla="*/ 4388935 h 4434420"/>
              <a:gd name="connsiteX7" fmla="*/ 0 w 857256"/>
              <a:gd name="connsiteY7" fmla="*/ 0 h 4434420"/>
              <a:gd name="connsiteX0" fmla="*/ 0 w 857256"/>
              <a:gd name="connsiteY0" fmla="*/ 0 h 4434420"/>
              <a:gd name="connsiteX1" fmla="*/ 296422 w 857256"/>
              <a:gd name="connsiteY1" fmla="*/ 1178805 h 4434420"/>
              <a:gd name="connsiteX2" fmla="*/ 296422 w 857256"/>
              <a:gd name="connsiteY2" fmla="*/ 581776 h 4434420"/>
              <a:gd name="connsiteX3" fmla="*/ 857256 w 857256"/>
              <a:gd name="connsiteY3" fmla="*/ 2260569 h 4434420"/>
              <a:gd name="connsiteX4" fmla="*/ 296422 w 857256"/>
              <a:gd name="connsiteY4" fmla="*/ 3939362 h 4434420"/>
              <a:gd name="connsiteX5" fmla="*/ 296422 w 857256"/>
              <a:gd name="connsiteY5" fmla="*/ 3342333 h 4434420"/>
              <a:gd name="connsiteX6" fmla="*/ 0 w 857256"/>
              <a:gd name="connsiteY6" fmla="*/ 4388935 h 4434420"/>
              <a:gd name="connsiteX7" fmla="*/ 0 w 857256"/>
              <a:gd name="connsiteY7" fmla="*/ 0 h 4434420"/>
              <a:gd name="connsiteX0" fmla="*/ 0 w 857256"/>
              <a:gd name="connsiteY0" fmla="*/ 0 h 4434420"/>
              <a:gd name="connsiteX1" fmla="*/ 296422 w 857256"/>
              <a:gd name="connsiteY1" fmla="*/ 1178805 h 4434420"/>
              <a:gd name="connsiteX2" fmla="*/ 296422 w 857256"/>
              <a:gd name="connsiteY2" fmla="*/ 581776 h 4434420"/>
              <a:gd name="connsiteX3" fmla="*/ 857256 w 857256"/>
              <a:gd name="connsiteY3" fmla="*/ 2260569 h 4434420"/>
              <a:gd name="connsiteX4" fmla="*/ 296422 w 857256"/>
              <a:gd name="connsiteY4" fmla="*/ 3939362 h 4434420"/>
              <a:gd name="connsiteX5" fmla="*/ 296422 w 857256"/>
              <a:gd name="connsiteY5" fmla="*/ 3342333 h 4434420"/>
              <a:gd name="connsiteX6" fmla="*/ 0 w 857256"/>
              <a:gd name="connsiteY6" fmla="*/ 4388935 h 4434420"/>
              <a:gd name="connsiteX7" fmla="*/ 0 w 857256"/>
              <a:gd name="connsiteY7" fmla="*/ 0 h 4434420"/>
              <a:gd name="connsiteX0" fmla="*/ 0 w 857256"/>
              <a:gd name="connsiteY0" fmla="*/ 0 h 4434420"/>
              <a:gd name="connsiteX1" fmla="*/ 296422 w 857256"/>
              <a:gd name="connsiteY1" fmla="*/ 1178805 h 4434420"/>
              <a:gd name="connsiteX2" fmla="*/ 296422 w 857256"/>
              <a:gd name="connsiteY2" fmla="*/ 581776 h 4434420"/>
              <a:gd name="connsiteX3" fmla="*/ 857256 w 857256"/>
              <a:gd name="connsiteY3" fmla="*/ 2260569 h 4434420"/>
              <a:gd name="connsiteX4" fmla="*/ 296422 w 857256"/>
              <a:gd name="connsiteY4" fmla="*/ 3939362 h 4434420"/>
              <a:gd name="connsiteX5" fmla="*/ 296422 w 857256"/>
              <a:gd name="connsiteY5" fmla="*/ 3342333 h 4434420"/>
              <a:gd name="connsiteX6" fmla="*/ 0 w 857256"/>
              <a:gd name="connsiteY6" fmla="*/ 4388935 h 4434420"/>
              <a:gd name="connsiteX7" fmla="*/ 0 w 857256"/>
              <a:gd name="connsiteY7" fmla="*/ 0 h 4434420"/>
              <a:gd name="connsiteX0" fmla="*/ 0 w 857256"/>
              <a:gd name="connsiteY0" fmla="*/ 0 h 4567671"/>
              <a:gd name="connsiteX1" fmla="*/ 296422 w 857256"/>
              <a:gd name="connsiteY1" fmla="*/ 1178805 h 4567671"/>
              <a:gd name="connsiteX2" fmla="*/ 296422 w 857256"/>
              <a:gd name="connsiteY2" fmla="*/ 581776 h 4567671"/>
              <a:gd name="connsiteX3" fmla="*/ 857256 w 857256"/>
              <a:gd name="connsiteY3" fmla="*/ 2260569 h 4567671"/>
              <a:gd name="connsiteX4" fmla="*/ 296422 w 857256"/>
              <a:gd name="connsiteY4" fmla="*/ 3939362 h 4567671"/>
              <a:gd name="connsiteX5" fmla="*/ 296422 w 857256"/>
              <a:gd name="connsiteY5" fmla="*/ 3342333 h 4567671"/>
              <a:gd name="connsiteX6" fmla="*/ 3385 w 857256"/>
              <a:gd name="connsiteY6" fmla="*/ 4522186 h 4567671"/>
              <a:gd name="connsiteX7" fmla="*/ 0 w 857256"/>
              <a:gd name="connsiteY7" fmla="*/ 0 h 4567671"/>
              <a:gd name="connsiteX0" fmla="*/ 0 w 857256"/>
              <a:gd name="connsiteY0" fmla="*/ 0 h 4522186"/>
              <a:gd name="connsiteX1" fmla="*/ 296422 w 857256"/>
              <a:gd name="connsiteY1" fmla="*/ 1178805 h 4522186"/>
              <a:gd name="connsiteX2" fmla="*/ 296422 w 857256"/>
              <a:gd name="connsiteY2" fmla="*/ 581776 h 4522186"/>
              <a:gd name="connsiteX3" fmla="*/ 857256 w 857256"/>
              <a:gd name="connsiteY3" fmla="*/ 2260569 h 4522186"/>
              <a:gd name="connsiteX4" fmla="*/ 296422 w 857256"/>
              <a:gd name="connsiteY4" fmla="*/ 3939362 h 4522186"/>
              <a:gd name="connsiteX5" fmla="*/ 296422 w 857256"/>
              <a:gd name="connsiteY5" fmla="*/ 3342333 h 4522186"/>
              <a:gd name="connsiteX6" fmla="*/ 3385 w 857256"/>
              <a:gd name="connsiteY6" fmla="*/ 4522186 h 4522186"/>
              <a:gd name="connsiteX7" fmla="*/ 0 w 857256"/>
              <a:gd name="connsiteY7" fmla="*/ 0 h 4522186"/>
              <a:gd name="connsiteX0" fmla="*/ 0 w 857256"/>
              <a:gd name="connsiteY0" fmla="*/ 0 h 4522186"/>
              <a:gd name="connsiteX1" fmla="*/ 296422 w 857256"/>
              <a:gd name="connsiteY1" fmla="*/ 1178805 h 4522186"/>
              <a:gd name="connsiteX2" fmla="*/ 296422 w 857256"/>
              <a:gd name="connsiteY2" fmla="*/ 581776 h 4522186"/>
              <a:gd name="connsiteX3" fmla="*/ 857256 w 857256"/>
              <a:gd name="connsiteY3" fmla="*/ 2260569 h 4522186"/>
              <a:gd name="connsiteX4" fmla="*/ 296422 w 857256"/>
              <a:gd name="connsiteY4" fmla="*/ 3939362 h 4522186"/>
              <a:gd name="connsiteX5" fmla="*/ 296422 w 857256"/>
              <a:gd name="connsiteY5" fmla="*/ 3342333 h 4522186"/>
              <a:gd name="connsiteX6" fmla="*/ 3385 w 857256"/>
              <a:gd name="connsiteY6" fmla="*/ 4522186 h 4522186"/>
              <a:gd name="connsiteX7" fmla="*/ 0 w 857256"/>
              <a:gd name="connsiteY7" fmla="*/ 0 h 4522186"/>
              <a:gd name="connsiteX0" fmla="*/ 0 w 857256"/>
              <a:gd name="connsiteY0" fmla="*/ 0 h 4522186"/>
              <a:gd name="connsiteX1" fmla="*/ 296422 w 857256"/>
              <a:gd name="connsiteY1" fmla="*/ 1178805 h 4522186"/>
              <a:gd name="connsiteX2" fmla="*/ 296422 w 857256"/>
              <a:gd name="connsiteY2" fmla="*/ 581776 h 4522186"/>
              <a:gd name="connsiteX3" fmla="*/ 857256 w 857256"/>
              <a:gd name="connsiteY3" fmla="*/ 2260569 h 4522186"/>
              <a:gd name="connsiteX4" fmla="*/ 296422 w 857256"/>
              <a:gd name="connsiteY4" fmla="*/ 3939362 h 4522186"/>
              <a:gd name="connsiteX5" fmla="*/ 296422 w 857256"/>
              <a:gd name="connsiteY5" fmla="*/ 3342333 h 4522186"/>
              <a:gd name="connsiteX6" fmla="*/ 3385 w 857256"/>
              <a:gd name="connsiteY6" fmla="*/ 4522186 h 4522186"/>
              <a:gd name="connsiteX7" fmla="*/ 0 w 857256"/>
              <a:gd name="connsiteY7" fmla="*/ 0 h 4522186"/>
              <a:gd name="connsiteX0" fmla="*/ 0 w 857256"/>
              <a:gd name="connsiteY0" fmla="*/ 0 h 4522186"/>
              <a:gd name="connsiteX1" fmla="*/ 296422 w 857256"/>
              <a:gd name="connsiteY1" fmla="*/ 1178805 h 4522186"/>
              <a:gd name="connsiteX2" fmla="*/ 296422 w 857256"/>
              <a:gd name="connsiteY2" fmla="*/ 581776 h 4522186"/>
              <a:gd name="connsiteX3" fmla="*/ 857256 w 857256"/>
              <a:gd name="connsiteY3" fmla="*/ 2260569 h 4522186"/>
              <a:gd name="connsiteX4" fmla="*/ 296422 w 857256"/>
              <a:gd name="connsiteY4" fmla="*/ 3939362 h 4522186"/>
              <a:gd name="connsiteX5" fmla="*/ 296422 w 857256"/>
              <a:gd name="connsiteY5" fmla="*/ 3342333 h 4522186"/>
              <a:gd name="connsiteX6" fmla="*/ 3385 w 857256"/>
              <a:gd name="connsiteY6" fmla="*/ 4522186 h 4522186"/>
              <a:gd name="connsiteX7" fmla="*/ 0 w 857256"/>
              <a:gd name="connsiteY7" fmla="*/ 0 h 4522186"/>
              <a:gd name="connsiteX0" fmla="*/ 0 w 857256"/>
              <a:gd name="connsiteY0" fmla="*/ 0 h 4523519"/>
              <a:gd name="connsiteX1" fmla="*/ 296422 w 857256"/>
              <a:gd name="connsiteY1" fmla="*/ 1178805 h 4523519"/>
              <a:gd name="connsiteX2" fmla="*/ 296422 w 857256"/>
              <a:gd name="connsiteY2" fmla="*/ 581776 h 4523519"/>
              <a:gd name="connsiteX3" fmla="*/ 857256 w 857256"/>
              <a:gd name="connsiteY3" fmla="*/ 2260569 h 4523519"/>
              <a:gd name="connsiteX4" fmla="*/ 296422 w 857256"/>
              <a:gd name="connsiteY4" fmla="*/ 3939362 h 4523519"/>
              <a:gd name="connsiteX5" fmla="*/ 296422 w 857256"/>
              <a:gd name="connsiteY5" fmla="*/ 3342333 h 4523519"/>
              <a:gd name="connsiteX6" fmla="*/ 3385 w 857256"/>
              <a:gd name="connsiteY6" fmla="*/ 4522186 h 4523519"/>
              <a:gd name="connsiteX7" fmla="*/ 0 w 857256"/>
              <a:gd name="connsiteY7" fmla="*/ 0 h 45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256" h="4523519">
                <a:moveTo>
                  <a:pt x="0" y="0"/>
                </a:moveTo>
                <a:cubicBezTo>
                  <a:pt x="295582" y="7018"/>
                  <a:pt x="36170" y="1185240"/>
                  <a:pt x="296422" y="1178805"/>
                </a:cubicBezTo>
                <a:lnTo>
                  <a:pt x="296422" y="581776"/>
                </a:lnTo>
                <a:lnTo>
                  <a:pt x="857256" y="2260569"/>
                </a:lnTo>
                <a:lnTo>
                  <a:pt x="296422" y="3939362"/>
                </a:lnTo>
                <a:lnTo>
                  <a:pt x="296422" y="3342333"/>
                </a:lnTo>
                <a:cubicBezTo>
                  <a:pt x="30587" y="3306034"/>
                  <a:pt x="295663" y="4523519"/>
                  <a:pt x="3385" y="4522186"/>
                </a:cubicBezTo>
                <a:cubicBezTo>
                  <a:pt x="2257" y="3014791"/>
                  <a:pt x="1128" y="150739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29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14282" y="3059668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극우적 성향의 정당정치</a:t>
            </a:r>
            <a:endParaRPr kumimoji="0" lang="ko-KR" altLang="en-US" dirty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357686" y="1357298"/>
            <a:ext cx="4179135" cy="3804067"/>
          </a:xfrm>
          <a:prstGeom prst="roundRect">
            <a:avLst/>
          </a:prstGeom>
          <a:solidFill>
            <a:srgbClr val="7030A0">
              <a:alpha val="67843"/>
            </a:srgbClr>
          </a:solidFill>
          <a:ln>
            <a:solidFill>
              <a:srgbClr val="003300">
                <a:alpha val="34000"/>
              </a:srgbClr>
            </a:solidFill>
          </a:ln>
          <a:effectLst>
            <a:innerShdw blurRad="393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t"/>
          <a:lstStyle/>
          <a:p>
            <a:r>
              <a:rPr lang="en-US" altLang="ko-KR" dirty="0" smtClean="0"/>
              <a:t>10</a:t>
            </a:r>
            <a:r>
              <a:rPr lang="ko-KR" altLang="en-US" dirty="0" smtClean="0"/>
              <a:t>여 년간에 걸친 경제불황이 </a:t>
            </a:r>
            <a:endParaRPr lang="en-US" altLang="ko-KR" dirty="0" smtClean="0"/>
          </a:p>
          <a:p>
            <a:r>
              <a:rPr lang="ko-KR" altLang="en-US" dirty="0" smtClean="0"/>
              <a:t>그 </a:t>
            </a:r>
            <a:r>
              <a:rPr lang="ko-KR" altLang="en-US" dirty="0" smtClean="0"/>
              <a:t>첫째로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이로 인한 자신감 상실과 </a:t>
            </a:r>
            <a:endParaRPr lang="en-US" altLang="ko-KR" dirty="0" smtClean="0"/>
          </a:p>
          <a:p>
            <a:r>
              <a:rPr lang="ko-KR" altLang="en-US" dirty="0" smtClean="0"/>
              <a:t>사회내부의 </a:t>
            </a:r>
            <a:r>
              <a:rPr lang="ko-KR" altLang="en-US" dirty="0" smtClean="0"/>
              <a:t>모순이 민족주의의 </a:t>
            </a:r>
            <a:r>
              <a:rPr lang="ko-KR" altLang="en-US" dirty="0" smtClean="0"/>
              <a:t>강화로</a:t>
            </a:r>
            <a:endParaRPr lang="en-US" altLang="ko-KR" dirty="0" smtClean="0"/>
          </a:p>
          <a:p>
            <a:r>
              <a:rPr lang="ko-KR" altLang="en-US" dirty="0" smtClean="0"/>
              <a:t>나타나고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r>
              <a:rPr lang="ko-KR" altLang="en-US" dirty="0" smtClean="0"/>
              <a:t>둘째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중국의 급격한 성장에 따른 </a:t>
            </a:r>
            <a:endParaRPr lang="en-US" altLang="ko-KR" dirty="0" smtClean="0"/>
          </a:p>
          <a:p>
            <a:r>
              <a:rPr lang="ko-KR" altLang="en-US" dirty="0" smtClean="0"/>
              <a:t>불안감과 </a:t>
            </a:r>
            <a:r>
              <a:rPr lang="ko-KR" altLang="en-US" dirty="0" smtClean="0"/>
              <a:t>위기의식이다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중국과의 사이에서 </a:t>
            </a:r>
            <a:r>
              <a:rPr lang="ko-KR" altLang="en-US" dirty="0" smtClean="0"/>
              <a:t>동아시아에서의</a:t>
            </a:r>
            <a:endParaRPr lang="en-US" altLang="ko-KR" dirty="0" smtClean="0"/>
          </a:p>
          <a:p>
            <a:r>
              <a:rPr lang="ko-KR" altLang="en-US" dirty="0" smtClean="0"/>
              <a:t>주도권 </a:t>
            </a:r>
            <a:r>
              <a:rPr lang="ko-KR" altLang="en-US" dirty="0" smtClean="0"/>
              <a:t>쟁탈전이 벌어질 것에 대비해 </a:t>
            </a:r>
            <a:endParaRPr lang="en-US" altLang="ko-KR" dirty="0" smtClean="0"/>
          </a:p>
          <a:p>
            <a:r>
              <a:rPr lang="en-US" altLang="ko-KR" dirty="0" smtClean="0"/>
              <a:t>'</a:t>
            </a:r>
            <a:r>
              <a:rPr lang="ko-KR" altLang="en-US" dirty="0" smtClean="0"/>
              <a:t>강한 일본</a:t>
            </a:r>
            <a:r>
              <a:rPr lang="en-US" altLang="ko-KR" dirty="0" smtClean="0"/>
              <a:t>'</a:t>
            </a:r>
            <a:r>
              <a:rPr lang="ko-KR" altLang="en-US" dirty="0" smtClean="0"/>
              <a:t>을 추구하려는 방향으로 </a:t>
            </a:r>
            <a:endParaRPr lang="en-US" altLang="ko-KR" dirty="0" smtClean="0"/>
          </a:p>
          <a:p>
            <a:r>
              <a:rPr lang="ko-KR" altLang="en-US" dirty="0" smtClean="0"/>
              <a:t>나가려는 </a:t>
            </a:r>
            <a:r>
              <a:rPr lang="ko-KR" altLang="en-US" dirty="0" smtClean="0"/>
              <a:t>것이다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셋째는 </a:t>
            </a:r>
            <a:r>
              <a:rPr lang="ko-KR" altLang="en-US" dirty="0" smtClean="0"/>
              <a:t>전쟁주도세력의 </a:t>
            </a:r>
            <a:r>
              <a:rPr lang="ko-KR" altLang="en-US" dirty="0" err="1" smtClean="0"/>
              <a:t>미청산이다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14414" y="252691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현재의 일본 극우적 정치형태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2536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2071678"/>
            <a:ext cx="4702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 </a:t>
            </a:r>
            <a:endParaRPr lang="ko-KR" altLang="en-US" dirty="0"/>
          </a:p>
        </p:txBody>
      </p:sp>
      <p:pic>
        <p:nvPicPr>
          <p:cNvPr id="64514" name="Picture 2" descr="야스쿠니 신사를 참배하는 고이즈미 총리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5"/>
            <a:ext cx="4368866" cy="3286148"/>
          </a:xfrm>
          <a:prstGeom prst="rect">
            <a:avLst/>
          </a:prstGeom>
          <a:noFill/>
        </p:spPr>
      </p:pic>
      <p:sp>
        <p:nvSpPr>
          <p:cNvPr id="16" name="모서리가 둥근 직사각형 15"/>
          <p:cNvSpPr/>
          <p:nvPr/>
        </p:nvSpPr>
        <p:spPr>
          <a:xfrm>
            <a:off x="4929190" y="1714488"/>
            <a:ext cx="3643338" cy="1071570"/>
          </a:xfrm>
          <a:prstGeom prst="roundRect">
            <a:avLst/>
          </a:prstGeom>
          <a:solidFill>
            <a:srgbClr val="7030A0">
              <a:alpha val="67843"/>
            </a:srgbClr>
          </a:solidFill>
          <a:ln>
            <a:solidFill>
              <a:srgbClr val="003300">
                <a:alpha val="34000"/>
              </a:srgbClr>
            </a:solidFill>
          </a:ln>
          <a:effectLst>
            <a:innerShdw blurRad="393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t"/>
          <a:lstStyle/>
          <a:p>
            <a:r>
              <a:rPr lang="ko-KR" altLang="en-US" b="1" dirty="0" err="1" smtClean="0"/>
              <a:t>야스쿠니</a:t>
            </a:r>
            <a:r>
              <a:rPr lang="ko-KR" altLang="en-US" b="1" dirty="0" smtClean="0"/>
              <a:t> 신사를 참배하는 </a:t>
            </a:r>
            <a:endParaRPr lang="en-US" altLang="ko-KR" b="1" dirty="0" smtClean="0"/>
          </a:p>
          <a:p>
            <a:r>
              <a:rPr lang="ko-KR" altLang="en-US" b="1" dirty="0" err="1" smtClean="0"/>
              <a:t>고이즈미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총리</a:t>
            </a:r>
            <a:r>
              <a:rPr lang="en-US" altLang="ko-KR" b="1" dirty="0" smtClean="0"/>
              <a:t>.</a:t>
            </a: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14414" y="252691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일본</a:t>
            </a: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의 </a:t>
            </a: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정당정치개혁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4584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aphicFrame>
        <p:nvGraphicFramePr>
          <p:cNvPr id="14" name="다이어그램 13"/>
          <p:cNvGraphicFramePr/>
          <p:nvPr/>
        </p:nvGraphicFramePr>
        <p:xfrm>
          <a:off x="1524000" y="1397000"/>
          <a:ext cx="6691338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928662" y="214314"/>
            <a:ext cx="7286676" cy="642918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14414" y="252691"/>
            <a:ext cx="6237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일본 정당정치 개념과 현재의 일본정치 상태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3560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cxnSp>
        <p:nvCxnSpPr>
          <p:cNvPr id="16" name="직선 연결선 15"/>
          <p:cNvCxnSpPr/>
          <p:nvPr/>
        </p:nvCxnSpPr>
        <p:spPr>
          <a:xfrm>
            <a:off x="2143125" y="3500438"/>
            <a:ext cx="4286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071688" y="4786313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25606" name="그룹 46"/>
          <p:cNvGrpSpPr>
            <a:grpSpLocks/>
          </p:cNvGrpSpPr>
          <p:nvPr/>
        </p:nvGrpSpPr>
        <p:grpSpPr bwMode="auto">
          <a:xfrm>
            <a:off x="857250" y="928688"/>
            <a:ext cx="5929313" cy="500062"/>
            <a:chOff x="288698" y="785794"/>
            <a:chExt cx="5337911" cy="500066"/>
          </a:xfrm>
        </p:grpSpPr>
        <p:pic>
          <p:nvPicPr>
            <p:cNvPr id="25619" name="그림 44" descr="흰박스 그라.png"/>
            <p:cNvPicPr>
              <a:picLocks noChangeAspect="1"/>
            </p:cNvPicPr>
            <p:nvPr/>
          </p:nvPicPr>
          <p:blipFill>
            <a:blip r:embed="rId3"/>
            <a:srcRect l="46429" b="26147"/>
            <a:stretch>
              <a:fillRect/>
            </a:stretch>
          </p:blipFill>
          <p:spPr bwMode="auto">
            <a:xfrm>
              <a:off x="288698" y="785794"/>
              <a:ext cx="533791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직사각형 45"/>
            <p:cNvSpPr/>
            <p:nvPr/>
          </p:nvSpPr>
          <p:spPr>
            <a:xfrm>
              <a:off x="481659" y="829518"/>
              <a:ext cx="30889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이혼 관련 정책 및 근거 법률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285852" y="285728"/>
            <a:ext cx="3775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민주주의 발전과 국민생활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5608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5609" name="그룹 11"/>
          <p:cNvGrpSpPr>
            <a:grpSpLocks/>
          </p:cNvGrpSpPr>
          <p:nvPr/>
        </p:nvGrpSpPr>
        <p:grpSpPr bwMode="auto">
          <a:xfrm>
            <a:off x="928688" y="1643063"/>
            <a:ext cx="2857500" cy="500062"/>
            <a:chOff x="0" y="549796"/>
            <a:chExt cx="2091043" cy="1254625"/>
          </a:xfrm>
        </p:grpSpPr>
        <p:sp>
          <p:nvSpPr>
            <p:cNvPr id="13" name="직사각형 12"/>
            <p:cNvSpPr/>
            <p:nvPr/>
          </p:nvSpPr>
          <p:spPr>
            <a:xfrm>
              <a:off x="0" y="549796"/>
              <a:ext cx="2091043" cy="125462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직사각형 14"/>
            <p:cNvSpPr/>
            <p:nvPr/>
          </p:nvSpPr>
          <p:spPr>
            <a:xfrm>
              <a:off x="0" y="549796"/>
              <a:ext cx="2091043" cy="1254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ko-KR" altLang="en-US" sz="2000" dirty="0">
                  <a:latin typeface="HY견고딕" pitchFamily="18" charset="-127"/>
                  <a:ea typeface="HY견고딕" pitchFamily="18" charset="-127"/>
                </a:rPr>
                <a:t>경제적 지원정책</a:t>
              </a:r>
              <a:endParaRPr kumimoji="0" lang="en-US" altLang="ko-KR" sz="20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aphicFrame>
        <p:nvGraphicFramePr>
          <p:cNvPr id="17" name="다이어그램 16"/>
          <p:cNvGraphicFramePr/>
          <p:nvPr/>
        </p:nvGraphicFramePr>
        <p:xfrm>
          <a:off x="1428728" y="2285992"/>
          <a:ext cx="6334148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14414" y="252691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국민생활 현황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6632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6633" name="그룹 11"/>
          <p:cNvGrpSpPr>
            <a:grpSpLocks/>
          </p:cNvGrpSpPr>
          <p:nvPr/>
        </p:nvGrpSpPr>
        <p:grpSpPr bwMode="auto">
          <a:xfrm>
            <a:off x="928662" y="1643050"/>
            <a:ext cx="2857526" cy="500075"/>
            <a:chOff x="-19" y="549763"/>
            <a:chExt cx="2091062" cy="1254658"/>
          </a:xfrm>
        </p:grpSpPr>
        <p:sp>
          <p:nvSpPr>
            <p:cNvPr id="13" name="직사각형 12"/>
            <p:cNvSpPr/>
            <p:nvPr/>
          </p:nvSpPr>
          <p:spPr>
            <a:xfrm>
              <a:off x="-19" y="549763"/>
              <a:ext cx="2091043" cy="125462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직사각형 14"/>
            <p:cNvSpPr/>
            <p:nvPr/>
          </p:nvSpPr>
          <p:spPr>
            <a:xfrm>
              <a:off x="0" y="549796"/>
              <a:ext cx="2091043" cy="1254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자녀양육 지원정책</a:t>
              </a:r>
              <a:endParaRPr kumimoji="0"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aphicFrame>
        <p:nvGraphicFramePr>
          <p:cNvPr id="16" name="다이어그램 15"/>
          <p:cNvGraphicFramePr/>
          <p:nvPr/>
        </p:nvGraphicFramePr>
        <p:xfrm>
          <a:off x="1785918" y="2500306"/>
          <a:ext cx="5762644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85852" y="285728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err="1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아베총리의</a:t>
            </a: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 극우적 태도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8680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8681" name="그룹 11"/>
          <p:cNvGrpSpPr>
            <a:grpSpLocks/>
          </p:cNvGrpSpPr>
          <p:nvPr/>
        </p:nvGrpSpPr>
        <p:grpSpPr bwMode="auto">
          <a:xfrm>
            <a:off x="928688" y="1643063"/>
            <a:ext cx="2857500" cy="500062"/>
            <a:chOff x="0" y="549796"/>
            <a:chExt cx="2091043" cy="1254625"/>
          </a:xfrm>
        </p:grpSpPr>
        <p:sp>
          <p:nvSpPr>
            <p:cNvPr id="13" name="직사각형 12"/>
            <p:cNvSpPr/>
            <p:nvPr/>
          </p:nvSpPr>
          <p:spPr>
            <a:xfrm>
              <a:off x="0" y="549796"/>
              <a:ext cx="2091043" cy="125462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직사각형 14"/>
            <p:cNvSpPr/>
            <p:nvPr/>
          </p:nvSpPr>
          <p:spPr>
            <a:xfrm>
              <a:off x="0" y="549796"/>
              <a:ext cx="2091043" cy="1254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심리사회적 지원정책</a:t>
              </a:r>
              <a:endParaRPr kumimoji="0"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aphicFrame>
        <p:nvGraphicFramePr>
          <p:cNvPr id="21" name="다이어그램 20"/>
          <p:cNvGraphicFramePr/>
          <p:nvPr/>
        </p:nvGraphicFramePr>
        <p:xfrm>
          <a:off x="1524000" y="2214554"/>
          <a:ext cx="6191272" cy="3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14414" y="252691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현재일본의 정치상황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9704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9705" name="그룹 11"/>
          <p:cNvGrpSpPr>
            <a:grpSpLocks/>
          </p:cNvGrpSpPr>
          <p:nvPr/>
        </p:nvGrpSpPr>
        <p:grpSpPr bwMode="auto">
          <a:xfrm>
            <a:off x="928688" y="1643063"/>
            <a:ext cx="2857500" cy="500062"/>
            <a:chOff x="0" y="549796"/>
            <a:chExt cx="2091043" cy="1254625"/>
          </a:xfrm>
        </p:grpSpPr>
        <p:sp>
          <p:nvSpPr>
            <p:cNvPr id="13" name="직사각형 12"/>
            <p:cNvSpPr/>
            <p:nvPr/>
          </p:nvSpPr>
          <p:spPr>
            <a:xfrm>
              <a:off x="0" y="549796"/>
              <a:ext cx="2091043" cy="125462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직사각형 14"/>
            <p:cNvSpPr/>
            <p:nvPr/>
          </p:nvSpPr>
          <p:spPr>
            <a:xfrm>
              <a:off x="0" y="549796"/>
              <a:ext cx="2091043" cy="1254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ko-KR" altLang="en-US" sz="2000" dirty="0">
                  <a:latin typeface="HY견고딕" pitchFamily="18" charset="-127"/>
                  <a:ea typeface="HY견고딕" pitchFamily="18" charset="-127"/>
                </a:rPr>
                <a:t>이혼관련법과 제도</a:t>
              </a:r>
              <a:endParaRPr kumimoji="0" lang="en-US" altLang="ko-KR" sz="20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9" name="자유형 18"/>
          <p:cNvSpPr/>
          <p:nvPr/>
        </p:nvSpPr>
        <p:spPr>
          <a:xfrm>
            <a:off x="1071538" y="2500306"/>
            <a:ext cx="7191403" cy="669240"/>
          </a:xfrm>
          <a:custGeom>
            <a:avLst/>
            <a:gdLst>
              <a:gd name="connsiteX0" fmla="*/ 0 w 7191403"/>
              <a:gd name="connsiteY0" fmla="*/ 111542 h 669240"/>
              <a:gd name="connsiteX1" fmla="*/ 32670 w 7191403"/>
              <a:gd name="connsiteY1" fmla="*/ 32670 h 669240"/>
              <a:gd name="connsiteX2" fmla="*/ 111542 w 7191403"/>
              <a:gd name="connsiteY2" fmla="*/ 0 h 669240"/>
              <a:gd name="connsiteX3" fmla="*/ 7079861 w 7191403"/>
              <a:gd name="connsiteY3" fmla="*/ 0 h 669240"/>
              <a:gd name="connsiteX4" fmla="*/ 7158733 w 7191403"/>
              <a:gd name="connsiteY4" fmla="*/ 32670 h 669240"/>
              <a:gd name="connsiteX5" fmla="*/ 7191403 w 7191403"/>
              <a:gd name="connsiteY5" fmla="*/ 111542 h 669240"/>
              <a:gd name="connsiteX6" fmla="*/ 7191403 w 7191403"/>
              <a:gd name="connsiteY6" fmla="*/ 557698 h 669240"/>
              <a:gd name="connsiteX7" fmla="*/ 7158733 w 7191403"/>
              <a:gd name="connsiteY7" fmla="*/ 636570 h 669240"/>
              <a:gd name="connsiteX8" fmla="*/ 7079861 w 7191403"/>
              <a:gd name="connsiteY8" fmla="*/ 669240 h 669240"/>
              <a:gd name="connsiteX9" fmla="*/ 111542 w 7191403"/>
              <a:gd name="connsiteY9" fmla="*/ 669240 h 669240"/>
              <a:gd name="connsiteX10" fmla="*/ 32670 w 7191403"/>
              <a:gd name="connsiteY10" fmla="*/ 636570 h 669240"/>
              <a:gd name="connsiteX11" fmla="*/ 0 w 7191403"/>
              <a:gd name="connsiteY11" fmla="*/ 557698 h 669240"/>
              <a:gd name="connsiteX12" fmla="*/ 0 w 7191403"/>
              <a:gd name="connsiteY12" fmla="*/ 111542 h 6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91403" h="669240">
                <a:moveTo>
                  <a:pt x="0" y="111542"/>
                </a:moveTo>
                <a:cubicBezTo>
                  <a:pt x="0" y="81959"/>
                  <a:pt x="11752" y="53588"/>
                  <a:pt x="32670" y="32670"/>
                </a:cubicBezTo>
                <a:cubicBezTo>
                  <a:pt x="53588" y="11752"/>
                  <a:pt x="81959" y="0"/>
                  <a:pt x="111542" y="0"/>
                </a:cubicBezTo>
                <a:lnTo>
                  <a:pt x="7079861" y="0"/>
                </a:lnTo>
                <a:cubicBezTo>
                  <a:pt x="7109444" y="0"/>
                  <a:pt x="7137815" y="11752"/>
                  <a:pt x="7158733" y="32670"/>
                </a:cubicBezTo>
                <a:cubicBezTo>
                  <a:pt x="7179651" y="53588"/>
                  <a:pt x="7191403" y="81959"/>
                  <a:pt x="7191403" y="111542"/>
                </a:cubicBezTo>
                <a:lnTo>
                  <a:pt x="7191403" y="557698"/>
                </a:lnTo>
                <a:cubicBezTo>
                  <a:pt x="7191403" y="587281"/>
                  <a:pt x="7179651" y="615652"/>
                  <a:pt x="7158733" y="636570"/>
                </a:cubicBezTo>
                <a:cubicBezTo>
                  <a:pt x="7137815" y="657488"/>
                  <a:pt x="7109444" y="669240"/>
                  <a:pt x="7079861" y="669240"/>
                </a:cubicBezTo>
                <a:lnTo>
                  <a:pt x="111542" y="669240"/>
                </a:lnTo>
                <a:cubicBezTo>
                  <a:pt x="81959" y="669240"/>
                  <a:pt x="53588" y="657488"/>
                  <a:pt x="32670" y="636570"/>
                </a:cubicBezTo>
                <a:cubicBezTo>
                  <a:pt x="11752" y="615652"/>
                  <a:pt x="0" y="587281"/>
                  <a:pt x="0" y="557698"/>
                </a:cubicBezTo>
                <a:lnTo>
                  <a:pt x="0" y="1115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6490" tIns="116490" rIns="116490" bIns="116490" spcCol="1270" anchor="ctr"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위자료와 재산분할</a:t>
            </a:r>
          </a:p>
        </p:txBody>
      </p:sp>
      <p:sp>
        <p:nvSpPr>
          <p:cNvPr id="20" name="자유형 19"/>
          <p:cNvSpPr/>
          <p:nvPr/>
        </p:nvSpPr>
        <p:spPr>
          <a:xfrm>
            <a:off x="1071538" y="3232906"/>
            <a:ext cx="7191403" cy="669240"/>
          </a:xfrm>
          <a:custGeom>
            <a:avLst/>
            <a:gdLst>
              <a:gd name="connsiteX0" fmla="*/ 0 w 7191403"/>
              <a:gd name="connsiteY0" fmla="*/ 111542 h 669240"/>
              <a:gd name="connsiteX1" fmla="*/ 32670 w 7191403"/>
              <a:gd name="connsiteY1" fmla="*/ 32670 h 669240"/>
              <a:gd name="connsiteX2" fmla="*/ 111542 w 7191403"/>
              <a:gd name="connsiteY2" fmla="*/ 0 h 669240"/>
              <a:gd name="connsiteX3" fmla="*/ 7079861 w 7191403"/>
              <a:gd name="connsiteY3" fmla="*/ 0 h 669240"/>
              <a:gd name="connsiteX4" fmla="*/ 7158733 w 7191403"/>
              <a:gd name="connsiteY4" fmla="*/ 32670 h 669240"/>
              <a:gd name="connsiteX5" fmla="*/ 7191403 w 7191403"/>
              <a:gd name="connsiteY5" fmla="*/ 111542 h 669240"/>
              <a:gd name="connsiteX6" fmla="*/ 7191403 w 7191403"/>
              <a:gd name="connsiteY6" fmla="*/ 557698 h 669240"/>
              <a:gd name="connsiteX7" fmla="*/ 7158733 w 7191403"/>
              <a:gd name="connsiteY7" fmla="*/ 636570 h 669240"/>
              <a:gd name="connsiteX8" fmla="*/ 7079861 w 7191403"/>
              <a:gd name="connsiteY8" fmla="*/ 669240 h 669240"/>
              <a:gd name="connsiteX9" fmla="*/ 111542 w 7191403"/>
              <a:gd name="connsiteY9" fmla="*/ 669240 h 669240"/>
              <a:gd name="connsiteX10" fmla="*/ 32670 w 7191403"/>
              <a:gd name="connsiteY10" fmla="*/ 636570 h 669240"/>
              <a:gd name="connsiteX11" fmla="*/ 0 w 7191403"/>
              <a:gd name="connsiteY11" fmla="*/ 557698 h 669240"/>
              <a:gd name="connsiteX12" fmla="*/ 0 w 7191403"/>
              <a:gd name="connsiteY12" fmla="*/ 111542 h 6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91403" h="669240">
                <a:moveTo>
                  <a:pt x="0" y="111542"/>
                </a:moveTo>
                <a:cubicBezTo>
                  <a:pt x="0" y="81959"/>
                  <a:pt x="11752" y="53588"/>
                  <a:pt x="32670" y="32670"/>
                </a:cubicBezTo>
                <a:cubicBezTo>
                  <a:pt x="53588" y="11752"/>
                  <a:pt x="81959" y="0"/>
                  <a:pt x="111542" y="0"/>
                </a:cubicBezTo>
                <a:lnTo>
                  <a:pt x="7079861" y="0"/>
                </a:lnTo>
                <a:cubicBezTo>
                  <a:pt x="7109444" y="0"/>
                  <a:pt x="7137815" y="11752"/>
                  <a:pt x="7158733" y="32670"/>
                </a:cubicBezTo>
                <a:cubicBezTo>
                  <a:pt x="7179651" y="53588"/>
                  <a:pt x="7191403" y="81959"/>
                  <a:pt x="7191403" y="111542"/>
                </a:cubicBezTo>
                <a:lnTo>
                  <a:pt x="7191403" y="557698"/>
                </a:lnTo>
                <a:cubicBezTo>
                  <a:pt x="7191403" y="587281"/>
                  <a:pt x="7179651" y="615652"/>
                  <a:pt x="7158733" y="636570"/>
                </a:cubicBezTo>
                <a:cubicBezTo>
                  <a:pt x="7137815" y="657488"/>
                  <a:pt x="7109444" y="669240"/>
                  <a:pt x="7079861" y="669240"/>
                </a:cubicBezTo>
                <a:lnTo>
                  <a:pt x="111542" y="669240"/>
                </a:lnTo>
                <a:cubicBezTo>
                  <a:pt x="81959" y="669240"/>
                  <a:pt x="53588" y="657488"/>
                  <a:pt x="32670" y="636570"/>
                </a:cubicBezTo>
                <a:cubicBezTo>
                  <a:pt x="11752" y="615652"/>
                  <a:pt x="0" y="587281"/>
                  <a:pt x="0" y="557698"/>
                </a:cubicBezTo>
                <a:lnTo>
                  <a:pt x="0" y="1115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-58853"/>
              <a:satOff val="-1455"/>
              <a:lumOff val="8329"/>
              <a:alphaOff val="0"/>
            </a:schemeClr>
          </a:fillRef>
          <a:effectRef idx="3">
            <a:schemeClr val="accent4">
              <a:shade val="80000"/>
              <a:hueOff val="-58853"/>
              <a:satOff val="-1455"/>
              <a:lumOff val="8329"/>
              <a:alphaOff val="0"/>
            </a:schemeClr>
          </a:effectRef>
          <a:fontRef idx="minor">
            <a:schemeClr val="lt1"/>
          </a:fontRef>
        </p:style>
        <p:txBody>
          <a:bodyPr lIns="116490" tIns="116490" rIns="116490" bIns="116490" spcCol="1270" anchor="ctr"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자녀에 대한 친권</a:t>
            </a: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양육권</a:t>
            </a: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면접교섭권</a:t>
            </a: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및 양육비 지원</a:t>
            </a:r>
          </a:p>
        </p:txBody>
      </p:sp>
      <p:sp>
        <p:nvSpPr>
          <p:cNvPr id="21" name="자유형 20"/>
          <p:cNvSpPr/>
          <p:nvPr/>
        </p:nvSpPr>
        <p:spPr>
          <a:xfrm>
            <a:off x="1071538" y="3965506"/>
            <a:ext cx="7191403" cy="669240"/>
          </a:xfrm>
          <a:custGeom>
            <a:avLst/>
            <a:gdLst>
              <a:gd name="connsiteX0" fmla="*/ 0 w 7191403"/>
              <a:gd name="connsiteY0" fmla="*/ 111542 h 669240"/>
              <a:gd name="connsiteX1" fmla="*/ 32670 w 7191403"/>
              <a:gd name="connsiteY1" fmla="*/ 32670 h 669240"/>
              <a:gd name="connsiteX2" fmla="*/ 111542 w 7191403"/>
              <a:gd name="connsiteY2" fmla="*/ 0 h 669240"/>
              <a:gd name="connsiteX3" fmla="*/ 7079861 w 7191403"/>
              <a:gd name="connsiteY3" fmla="*/ 0 h 669240"/>
              <a:gd name="connsiteX4" fmla="*/ 7158733 w 7191403"/>
              <a:gd name="connsiteY4" fmla="*/ 32670 h 669240"/>
              <a:gd name="connsiteX5" fmla="*/ 7191403 w 7191403"/>
              <a:gd name="connsiteY5" fmla="*/ 111542 h 669240"/>
              <a:gd name="connsiteX6" fmla="*/ 7191403 w 7191403"/>
              <a:gd name="connsiteY6" fmla="*/ 557698 h 669240"/>
              <a:gd name="connsiteX7" fmla="*/ 7158733 w 7191403"/>
              <a:gd name="connsiteY7" fmla="*/ 636570 h 669240"/>
              <a:gd name="connsiteX8" fmla="*/ 7079861 w 7191403"/>
              <a:gd name="connsiteY8" fmla="*/ 669240 h 669240"/>
              <a:gd name="connsiteX9" fmla="*/ 111542 w 7191403"/>
              <a:gd name="connsiteY9" fmla="*/ 669240 h 669240"/>
              <a:gd name="connsiteX10" fmla="*/ 32670 w 7191403"/>
              <a:gd name="connsiteY10" fmla="*/ 636570 h 669240"/>
              <a:gd name="connsiteX11" fmla="*/ 0 w 7191403"/>
              <a:gd name="connsiteY11" fmla="*/ 557698 h 669240"/>
              <a:gd name="connsiteX12" fmla="*/ 0 w 7191403"/>
              <a:gd name="connsiteY12" fmla="*/ 111542 h 6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91403" h="669240">
                <a:moveTo>
                  <a:pt x="0" y="111542"/>
                </a:moveTo>
                <a:cubicBezTo>
                  <a:pt x="0" y="81959"/>
                  <a:pt x="11752" y="53588"/>
                  <a:pt x="32670" y="32670"/>
                </a:cubicBezTo>
                <a:cubicBezTo>
                  <a:pt x="53588" y="11752"/>
                  <a:pt x="81959" y="0"/>
                  <a:pt x="111542" y="0"/>
                </a:cubicBezTo>
                <a:lnTo>
                  <a:pt x="7079861" y="0"/>
                </a:lnTo>
                <a:cubicBezTo>
                  <a:pt x="7109444" y="0"/>
                  <a:pt x="7137815" y="11752"/>
                  <a:pt x="7158733" y="32670"/>
                </a:cubicBezTo>
                <a:cubicBezTo>
                  <a:pt x="7179651" y="53588"/>
                  <a:pt x="7191403" y="81959"/>
                  <a:pt x="7191403" y="111542"/>
                </a:cubicBezTo>
                <a:lnTo>
                  <a:pt x="7191403" y="557698"/>
                </a:lnTo>
                <a:cubicBezTo>
                  <a:pt x="7191403" y="587281"/>
                  <a:pt x="7179651" y="615652"/>
                  <a:pt x="7158733" y="636570"/>
                </a:cubicBezTo>
                <a:cubicBezTo>
                  <a:pt x="7137815" y="657488"/>
                  <a:pt x="7109444" y="669240"/>
                  <a:pt x="7079861" y="669240"/>
                </a:cubicBezTo>
                <a:lnTo>
                  <a:pt x="111542" y="669240"/>
                </a:lnTo>
                <a:cubicBezTo>
                  <a:pt x="81959" y="669240"/>
                  <a:pt x="53588" y="657488"/>
                  <a:pt x="32670" y="636570"/>
                </a:cubicBezTo>
                <a:cubicBezTo>
                  <a:pt x="11752" y="615652"/>
                  <a:pt x="0" y="587281"/>
                  <a:pt x="0" y="557698"/>
                </a:cubicBezTo>
                <a:lnTo>
                  <a:pt x="0" y="1115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-117705"/>
              <a:satOff val="-2910"/>
              <a:lumOff val="16659"/>
              <a:alphaOff val="0"/>
            </a:schemeClr>
          </a:fillRef>
          <a:effectRef idx="3">
            <a:schemeClr val="accent4">
              <a:shade val="80000"/>
              <a:hueOff val="-117705"/>
              <a:satOff val="-2910"/>
              <a:lumOff val="16659"/>
              <a:alphaOff val="0"/>
            </a:schemeClr>
          </a:effectRef>
          <a:fontRef idx="minor">
            <a:schemeClr val="lt1"/>
          </a:fontRef>
        </p:style>
        <p:txBody>
          <a:bodyPr lIns="116490" tIns="116490" rIns="116490" bIns="116490" spcCol="1270" anchor="ctr"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ko-KR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가족관계등록부</a:t>
            </a: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	</a:t>
            </a: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자유형 21"/>
          <p:cNvSpPr/>
          <p:nvPr/>
        </p:nvSpPr>
        <p:spPr>
          <a:xfrm>
            <a:off x="1071538" y="4698106"/>
            <a:ext cx="7191403" cy="669240"/>
          </a:xfrm>
          <a:custGeom>
            <a:avLst/>
            <a:gdLst>
              <a:gd name="connsiteX0" fmla="*/ 0 w 7191403"/>
              <a:gd name="connsiteY0" fmla="*/ 111542 h 669240"/>
              <a:gd name="connsiteX1" fmla="*/ 32670 w 7191403"/>
              <a:gd name="connsiteY1" fmla="*/ 32670 h 669240"/>
              <a:gd name="connsiteX2" fmla="*/ 111542 w 7191403"/>
              <a:gd name="connsiteY2" fmla="*/ 0 h 669240"/>
              <a:gd name="connsiteX3" fmla="*/ 7079861 w 7191403"/>
              <a:gd name="connsiteY3" fmla="*/ 0 h 669240"/>
              <a:gd name="connsiteX4" fmla="*/ 7158733 w 7191403"/>
              <a:gd name="connsiteY4" fmla="*/ 32670 h 669240"/>
              <a:gd name="connsiteX5" fmla="*/ 7191403 w 7191403"/>
              <a:gd name="connsiteY5" fmla="*/ 111542 h 669240"/>
              <a:gd name="connsiteX6" fmla="*/ 7191403 w 7191403"/>
              <a:gd name="connsiteY6" fmla="*/ 557698 h 669240"/>
              <a:gd name="connsiteX7" fmla="*/ 7158733 w 7191403"/>
              <a:gd name="connsiteY7" fmla="*/ 636570 h 669240"/>
              <a:gd name="connsiteX8" fmla="*/ 7079861 w 7191403"/>
              <a:gd name="connsiteY8" fmla="*/ 669240 h 669240"/>
              <a:gd name="connsiteX9" fmla="*/ 111542 w 7191403"/>
              <a:gd name="connsiteY9" fmla="*/ 669240 h 669240"/>
              <a:gd name="connsiteX10" fmla="*/ 32670 w 7191403"/>
              <a:gd name="connsiteY10" fmla="*/ 636570 h 669240"/>
              <a:gd name="connsiteX11" fmla="*/ 0 w 7191403"/>
              <a:gd name="connsiteY11" fmla="*/ 557698 h 669240"/>
              <a:gd name="connsiteX12" fmla="*/ 0 w 7191403"/>
              <a:gd name="connsiteY12" fmla="*/ 111542 h 6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91403" h="669240">
                <a:moveTo>
                  <a:pt x="0" y="111542"/>
                </a:moveTo>
                <a:cubicBezTo>
                  <a:pt x="0" y="81959"/>
                  <a:pt x="11752" y="53588"/>
                  <a:pt x="32670" y="32670"/>
                </a:cubicBezTo>
                <a:cubicBezTo>
                  <a:pt x="53588" y="11752"/>
                  <a:pt x="81959" y="0"/>
                  <a:pt x="111542" y="0"/>
                </a:cubicBezTo>
                <a:lnTo>
                  <a:pt x="7079861" y="0"/>
                </a:lnTo>
                <a:cubicBezTo>
                  <a:pt x="7109444" y="0"/>
                  <a:pt x="7137815" y="11752"/>
                  <a:pt x="7158733" y="32670"/>
                </a:cubicBezTo>
                <a:cubicBezTo>
                  <a:pt x="7179651" y="53588"/>
                  <a:pt x="7191403" y="81959"/>
                  <a:pt x="7191403" y="111542"/>
                </a:cubicBezTo>
                <a:lnTo>
                  <a:pt x="7191403" y="557698"/>
                </a:lnTo>
                <a:cubicBezTo>
                  <a:pt x="7191403" y="587281"/>
                  <a:pt x="7179651" y="615652"/>
                  <a:pt x="7158733" y="636570"/>
                </a:cubicBezTo>
                <a:cubicBezTo>
                  <a:pt x="7137815" y="657488"/>
                  <a:pt x="7109444" y="669240"/>
                  <a:pt x="7079861" y="669240"/>
                </a:cubicBezTo>
                <a:lnTo>
                  <a:pt x="111542" y="669240"/>
                </a:lnTo>
                <a:cubicBezTo>
                  <a:pt x="81959" y="669240"/>
                  <a:pt x="53588" y="657488"/>
                  <a:pt x="32670" y="636570"/>
                </a:cubicBezTo>
                <a:cubicBezTo>
                  <a:pt x="11752" y="615652"/>
                  <a:pt x="0" y="587281"/>
                  <a:pt x="0" y="557698"/>
                </a:cubicBezTo>
                <a:lnTo>
                  <a:pt x="0" y="1115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-176558"/>
              <a:satOff val="-4365"/>
              <a:lumOff val="24988"/>
              <a:alphaOff val="0"/>
            </a:schemeClr>
          </a:fillRef>
          <a:effectRef idx="3">
            <a:schemeClr val="accent4">
              <a:shade val="80000"/>
              <a:hueOff val="-176558"/>
              <a:satOff val="-4365"/>
              <a:lumOff val="24988"/>
              <a:alphaOff val="0"/>
            </a:schemeClr>
          </a:effectRef>
          <a:fontRef idx="minor">
            <a:schemeClr val="lt1"/>
          </a:fontRef>
        </p:style>
        <p:txBody>
          <a:bodyPr lIns="116490" tIns="116490" rIns="116490" bIns="116490" spcCol="1270" anchor="ctr"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이혼 숙려제고 및 이혼 전 상담제도</a:t>
            </a:r>
          </a:p>
        </p:txBody>
      </p:sp>
      <p:sp>
        <p:nvSpPr>
          <p:cNvPr id="23" name="자유형 22"/>
          <p:cNvSpPr/>
          <p:nvPr/>
        </p:nvSpPr>
        <p:spPr>
          <a:xfrm>
            <a:off x="1071563" y="5367338"/>
            <a:ext cx="7191375" cy="363537"/>
          </a:xfrm>
          <a:custGeom>
            <a:avLst/>
            <a:gdLst>
              <a:gd name="connsiteX0" fmla="*/ 0 w 7191403"/>
              <a:gd name="connsiteY0" fmla="*/ 0 h 364320"/>
              <a:gd name="connsiteX1" fmla="*/ 7191403 w 7191403"/>
              <a:gd name="connsiteY1" fmla="*/ 0 h 364320"/>
              <a:gd name="connsiteX2" fmla="*/ 7191403 w 7191403"/>
              <a:gd name="connsiteY2" fmla="*/ 364320 h 364320"/>
              <a:gd name="connsiteX3" fmla="*/ 0 w 7191403"/>
              <a:gd name="connsiteY3" fmla="*/ 364320 h 364320"/>
              <a:gd name="connsiteX4" fmla="*/ 0 w 7191403"/>
              <a:gd name="connsiteY4" fmla="*/ 0 h 36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403" h="364320">
                <a:moveTo>
                  <a:pt x="0" y="0"/>
                </a:moveTo>
                <a:lnTo>
                  <a:pt x="7191403" y="0"/>
                </a:lnTo>
                <a:lnTo>
                  <a:pt x="7191403" y="364320"/>
                </a:lnTo>
                <a:lnTo>
                  <a:pt x="0" y="364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327" tIns="27940" rIns="156464" bIns="27940" spcCol="1270"/>
          <a:lstStyle/>
          <a:p>
            <a:pPr marL="171450" lvl="1" indent="-171450" defTabSz="755650" fontAlgn="auto">
              <a:lnSpc>
                <a:spcPct val="90000"/>
              </a:lnSpc>
              <a:spcAft>
                <a:spcPct val="20000"/>
              </a:spcAft>
              <a:buFontTx/>
              <a:buChar char="••"/>
              <a:defRPr/>
            </a:pPr>
            <a:endParaRPr kumimoji="0" lang="ko-KR" alt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000100" y="571480"/>
            <a:ext cx="2143140" cy="1857388"/>
            <a:chOff x="357158" y="1785925"/>
            <a:chExt cx="1500198" cy="1214447"/>
          </a:xfrm>
          <a:solidFill>
            <a:srgbClr val="7030A0">
              <a:alpha val="46000"/>
            </a:srgbClr>
          </a:solidFill>
        </p:grpSpPr>
        <p:sp>
          <p:nvSpPr>
            <p:cNvPr id="3" name="육각형 2"/>
            <p:cNvSpPr/>
            <p:nvPr/>
          </p:nvSpPr>
          <p:spPr bwMode="auto">
            <a:xfrm>
              <a:off x="357158" y="1785925"/>
              <a:ext cx="1468856" cy="1214447"/>
            </a:xfrm>
            <a:prstGeom prst="hexagon">
              <a:avLst>
                <a:gd name="adj" fmla="val 20835"/>
                <a:gd name="vf" fmla="val 11547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54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4" name="모서리가 둥근 직사각형 3"/>
            <p:cNvSpPr/>
            <p:nvPr/>
          </p:nvSpPr>
          <p:spPr>
            <a:xfrm>
              <a:off x="465162" y="1831527"/>
              <a:ext cx="1252847" cy="112324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57158" y="1978500"/>
              <a:ext cx="1500198" cy="830997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19050" prstMaterial="matte">
                <a:bevelT w="25400" h="55880"/>
                <a:contourClr>
                  <a:schemeClr val="tx1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ln w="11430"/>
                  <a:gradFill>
                    <a:gsLst>
                      <a:gs pos="25000">
                        <a:srgbClr val="FFFF99"/>
                      </a:gs>
                      <a:gs pos="48000">
                        <a:srgbClr val="FFFF00"/>
                      </a:gs>
                      <a:gs pos="100000">
                        <a:srgbClr val="FFC0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국가간의 </a:t>
              </a:r>
              <a:endParaRPr kumimoji="0" lang="en-US" altLang="ko-KR" b="1" dirty="0">
                <a:ln w="11430"/>
                <a:gradFill>
                  <a:gsLst>
                    <a:gs pos="25000">
                      <a:srgbClr val="FFFF99"/>
                    </a:gs>
                    <a:gs pos="48000">
                      <a:srgbClr val="FFFF00"/>
                    </a:gs>
                    <a:gs pos="100000">
                      <a:srgbClr val="FFC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ln w="11430"/>
                  <a:gradFill>
                    <a:gsLst>
                      <a:gs pos="25000">
                        <a:srgbClr val="FFFF99"/>
                      </a:gs>
                      <a:gs pos="48000">
                        <a:srgbClr val="FFFF00"/>
                      </a:gs>
                      <a:gs pos="100000">
                        <a:srgbClr val="FFC0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자유로운</a:t>
              </a:r>
              <a:endParaRPr kumimoji="0" lang="en-US" altLang="ko-KR" b="1" dirty="0">
                <a:ln w="11430"/>
                <a:gradFill>
                  <a:gsLst>
                    <a:gs pos="25000">
                      <a:srgbClr val="FFFF99"/>
                    </a:gs>
                    <a:gs pos="48000">
                      <a:srgbClr val="FFFF00"/>
                    </a:gs>
                    <a:gs pos="100000">
                      <a:srgbClr val="FFC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err="1">
                  <a:ln w="11430"/>
                  <a:gradFill>
                    <a:gsLst>
                      <a:gs pos="25000">
                        <a:srgbClr val="FFFF99"/>
                      </a:gs>
                      <a:gs pos="48000">
                        <a:srgbClr val="FFFF00"/>
                      </a:gs>
                      <a:gs pos="100000">
                        <a:srgbClr val="FFC0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인적교류</a:t>
              </a:r>
              <a:endParaRPr kumimoji="0" lang="ko-KR" altLang="en-US" b="1" dirty="0">
                <a:ln w="11430"/>
                <a:gradFill>
                  <a:gsLst>
                    <a:gs pos="25000">
                      <a:srgbClr val="FFFF99"/>
                    </a:gs>
                    <a:gs pos="48000">
                      <a:srgbClr val="FFFF00"/>
                    </a:gs>
                    <a:gs pos="100000">
                      <a:srgbClr val="FFC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000100" y="2571744"/>
            <a:ext cx="2143140" cy="1785950"/>
            <a:chOff x="357158" y="1785925"/>
            <a:chExt cx="1500198" cy="1214447"/>
          </a:xfrm>
          <a:solidFill>
            <a:srgbClr val="7030A0">
              <a:alpha val="46000"/>
            </a:srgbClr>
          </a:solidFill>
        </p:grpSpPr>
        <p:sp>
          <p:nvSpPr>
            <p:cNvPr id="7" name="육각형 6"/>
            <p:cNvSpPr/>
            <p:nvPr/>
          </p:nvSpPr>
          <p:spPr bwMode="auto">
            <a:xfrm>
              <a:off x="357158" y="1785925"/>
              <a:ext cx="1468856" cy="1214447"/>
            </a:xfrm>
            <a:prstGeom prst="hexagon">
              <a:avLst>
                <a:gd name="adj" fmla="val 20835"/>
                <a:gd name="vf" fmla="val 11547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54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465162" y="1831527"/>
              <a:ext cx="1252847" cy="112324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57158" y="1978500"/>
              <a:ext cx="1500198" cy="830997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19050" prstMaterial="matte">
                <a:bevelT w="25400" h="55880"/>
                <a:contourClr>
                  <a:schemeClr val="tx1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ln w="11430"/>
                  <a:gradFill>
                    <a:gsLst>
                      <a:gs pos="25000">
                        <a:srgbClr val="FFFF99"/>
                      </a:gs>
                      <a:gs pos="48000">
                        <a:srgbClr val="FFFF00"/>
                      </a:gs>
                      <a:gs pos="100000">
                        <a:srgbClr val="FFC0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남성의</a:t>
              </a:r>
              <a:endParaRPr kumimoji="0" lang="en-US" altLang="ko-KR" b="1" dirty="0">
                <a:ln w="11430"/>
                <a:gradFill>
                  <a:gsLst>
                    <a:gs pos="25000">
                      <a:srgbClr val="FFFF99"/>
                    </a:gs>
                    <a:gs pos="48000">
                      <a:srgbClr val="FFFF00"/>
                    </a:gs>
                    <a:gs pos="100000">
                      <a:srgbClr val="FFC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ln w="11430"/>
                  <a:gradFill>
                    <a:gsLst>
                      <a:gs pos="25000">
                        <a:srgbClr val="FFFF99"/>
                      </a:gs>
                      <a:gs pos="48000">
                        <a:srgbClr val="FFFF00"/>
                      </a:gs>
                      <a:gs pos="100000">
                        <a:srgbClr val="FFC0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결혼상대자</a:t>
              </a:r>
              <a:endParaRPr kumimoji="0" lang="en-US" altLang="ko-KR" b="1" dirty="0">
                <a:ln w="11430"/>
                <a:gradFill>
                  <a:gsLst>
                    <a:gs pos="25000">
                      <a:srgbClr val="FFFF99"/>
                    </a:gs>
                    <a:gs pos="48000">
                      <a:srgbClr val="FFFF00"/>
                    </a:gs>
                    <a:gs pos="100000">
                      <a:srgbClr val="FFC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ln w="11430"/>
                  <a:gradFill>
                    <a:gsLst>
                      <a:gs pos="25000">
                        <a:srgbClr val="FFFF99"/>
                      </a:gs>
                      <a:gs pos="48000">
                        <a:srgbClr val="FFFF00"/>
                      </a:gs>
                      <a:gs pos="100000">
                        <a:srgbClr val="FFC0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부족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000100" y="4500570"/>
            <a:ext cx="2214578" cy="1785950"/>
            <a:chOff x="357158" y="1785925"/>
            <a:chExt cx="1500198" cy="1214447"/>
          </a:xfrm>
          <a:solidFill>
            <a:srgbClr val="7030A0">
              <a:alpha val="46000"/>
            </a:srgbClr>
          </a:solidFill>
        </p:grpSpPr>
        <p:sp>
          <p:nvSpPr>
            <p:cNvPr id="11" name="육각형 10"/>
            <p:cNvSpPr/>
            <p:nvPr/>
          </p:nvSpPr>
          <p:spPr bwMode="auto">
            <a:xfrm>
              <a:off x="357158" y="1785925"/>
              <a:ext cx="1468856" cy="1214447"/>
            </a:xfrm>
            <a:prstGeom prst="hexagon">
              <a:avLst>
                <a:gd name="adj" fmla="val 20835"/>
                <a:gd name="vf" fmla="val 11547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54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465162" y="1831527"/>
              <a:ext cx="1252847" cy="112324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57158" y="2017280"/>
              <a:ext cx="1500198" cy="753438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19050" prstMaterial="matte">
                <a:bevelT w="25400" h="55880"/>
                <a:contourClr>
                  <a:schemeClr val="tx1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ln w="11430"/>
                  <a:gradFill>
                    <a:gsLst>
                      <a:gs pos="25000">
                        <a:srgbClr val="FFFF99"/>
                      </a:gs>
                      <a:gs pos="48000">
                        <a:srgbClr val="FFFF00"/>
                      </a:gs>
                      <a:gs pos="100000">
                        <a:srgbClr val="FFC0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경제적</a:t>
              </a:r>
              <a:r>
                <a:rPr kumimoji="0" lang="en-US" altLang="ko-KR" b="1" dirty="0">
                  <a:ln w="11430"/>
                  <a:gradFill>
                    <a:gsLst>
                      <a:gs pos="25000">
                        <a:srgbClr val="FFFF99"/>
                      </a:gs>
                      <a:gs pos="48000">
                        <a:srgbClr val="FFFF00"/>
                      </a:gs>
                      <a:gs pos="100000">
                        <a:srgbClr val="FFC0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err="1">
                  <a:ln w="11430"/>
                  <a:gradFill>
                    <a:gsLst>
                      <a:gs pos="25000">
                        <a:srgbClr val="FFFF99"/>
                      </a:gs>
                      <a:gs pos="48000">
                        <a:srgbClr val="FFFF00"/>
                      </a:gs>
                      <a:gs pos="100000">
                        <a:srgbClr val="FFC0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문화적여건이</a:t>
              </a:r>
              <a:r>
                <a:rPr kumimoji="0" lang="ko-KR" altLang="en-US" b="1" dirty="0">
                  <a:ln w="11430"/>
                  <a:gradFill>
                    <a:gsLst>
                      <a:gs pos="25000">
                        <a:srgbClr val="FFFF99"/>
                      </a:gs>
                      <a:gs pos="48000">
                        <a:srgbClr val="FFFF00"/>
                      </a:gs>
                      <a:gs pos="100000">
                        <a:srgbClr val="FFC0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</a:t>
              </a:r>
              <a:endParaRPr kumimoji="0" lang="en-US" altLang="ko-KR" b="1" dirty="0">
                <a:ln w="11430"/>
                <a:gradFill>
                  <a:gsLst>
                    <a:gs pos="25000">
                      <a:srgbClr val="FFFF99"/>
                    </a:gs>
                    <a:gs pos="48000">
                      <a:srgbClr val="FFFF00"/>
                    </a:gs>
                    <a:gs pos="100000">
                      <a:srgbClr val="FFC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ln w="11430"/>
                  <a:gradFill>
                    <a:gsLst>
                      <a:gs pos="25000">
                        <a:srgbClr val="FFFF99"/>
                      </a:gs>
                      <a:gs pos="48000">
                        <a:srgbClr val="FFFF00"/>
                      </a:gs>
                      <a:gs pos="100000">
                        <a:srgbClr val="FFC0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열악한</a:t>
              </a:r>
              <a:endParaRPr kumimoji="0" lang="en-US" altLang="ko-KR" b="1" dirty="0">
                <a:ln w="11430"/>
                <a:gradFill>
                  <a:gsLst>
                    <a:gs pos="25000">
                      <a:srgbClr val="FFFF99"/>
                    </a:gs>
                    <a:gs pos="48000">
                      <a:srgbClr val="FFFF00"/>
                    </a:gs>
                    <a:gs pos="100000">
                      <a:srgbClr val="FFC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ln w="11430"/>
                  <a:gradFill>
                    <a:gsLst>
                      <a:gs pos="25000">
                        <a:srgbClr val="FFFF99"/>
                      </a:gs>
                      <a:gs pos="48000">
                        <a:srgbClr val="FFFF00"/>
                      </a:gs>
                      <a:gs pos="100000">
                        <a:srgbClr val="FFC0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한국남성</a:t>
              </a:r>
            </a:p>
          </p:txBody>
        </p:sp>
      </p:grpSp>
      <p:sp>
        <p:nvSpPr>
          <p:cNvPr id="14" name="자유형 13"/>
          <p:cNvSpPr/>
          <p:nvPr/>
        </p:nvSpPr>
        <p:spPr>
          <a:xfrm rot="5400000">
            <a:off x="3151981" y="2563019"/>
            <a:ext cx="2714625" cy="1589088"/>
          </a:xfrm>
          <a:custGeom>
            <a:avLst/>
            <a:gdLst>
              <a:gd name="connsiteX0" fmla="*/ 0 w 5286412"/>
              <a:gd name="connsiteY0" fmla="*/ 1178197 h 3857628"/>
              <a:gd name="connsiteX1" fmla="*/ 2643206 w 5286412"/>
              <a:gd name="connsiteY1" fmla="*/ 0 h 3857628"/>
              <a:gd name="connsiteX2" fmla="*/ 5286412 w 5286412"/>
              <a:gd name="connsiteY2" fmla="*/ 1178197 h 3857628"/>
              <a:gd name="connsiteX3" fmla="*/ 4483433 w 5286412"/>
              <a:gd name="connsiteY3" fmla="*/ 1178197 h 3857628"/>
              <a:gd name="connsiteX4" fmla="*/ 4483433 w 5286412"/>
              <a:gd name="connsiteY4" fmla="*/ 3857628 h 3857628"/>
              <a:gd name="connsiteX5" fmla="*/ 802979 w 5286412"/>
              <a:gd name="connsiteY5" fmla="*/ 3857628 h 3857628"/>
              <a:gd name="connsiteX6" fmla="*/ 802979 w 5286412"/>
              <a:gd name="connsiteY6" fmla="*/ 1178197 h 3857628"/>
              <a:gd name="connsiteX7" fmla="*/ 0 w 5286412"/>
              <a:gd name="connsiteY7" fmla="*/ 1178197 h 3857628"/>
              <a:gd name="connsiteX0" fmla="*/ 1983135 w 7269547"/>
              <a:gd name="connsiteY0" fmla="*/ 1178197 h 3857628"/>
              <a:gd name="connsiteX1" fmla="*/ 4626341 w 7269547"/>
              <a:gd name="connsiteY1" fmla="*/ 0 h 3857628"/>
              <a:gd name="connsiteX2" fmla="*/ 7269547 w 7269547"/>
              <a:gd name="connsiteY2" fmla="*/ 1178197 h 3857628"/>
              <a:gd name="connsiteX3" fmla="*/ 6466568 w 7269547"/>
              <a:gd name="connsiteY3" fmla="*/ 1178197 h 3857628"/>
              <a:gd name="connsiteX4" fmla="*/ 6466568 w 7269547"/>
              <a:gd name="connsiteY4" fmla="*/ 3857628 h 3857628"/>
              <a:gd name="connsiteX5" fmla="*/ 0 w 7269547"/>
              <a:gd name="connsiteY5" fmla="*/ 3857628 h 3857628"/>
              <a:gd name="connsiteX6" fmla="*/ 2786114 w 7269547"/>
              <a:gd name="connsiteY6" fmla="*/ 1178197 h 3857628"/>
              <a:gd name="connsiteX7" fmla="*/ 1983135 w 7269547"/>
              <a:gd name="connsiteY7" fmla="*/ 1178197 h 3857628"/>
              <a:gd name="connsiteX0" fmla="*/ 1983135 w 9109742"/>
              <a:gd name="connsiteY0" fmla="*/ 1178197 h 3857628"/>
              <a:gd name="connsiteX1" fmla="*/ 4626341 w 9109742"/>
              <a:gd name="connsiteY1" fmla="*/ 0 h 3857628"/>
              <a:gd name="connsiteX2" fmla="*/ 7269547 w 9109742"/>
              <a:gd name="connsiteY2" fmla="*/ 1178197 h 3857628"/>
              <a:gd name="connsiteX3" fmla="*/ 6466568 w 9109742"/>
              <a:gd name="connsiteY3" fmla="*/ 1178197 h 3857628"/>
              <a:gd name="connsiteX4" fmla="*/ 9109742 w 9109742"/>
              <a:gd name="connsiteY4" fmla="*/ 3857628 h 3857628"/>
              <a:gd name="connsiteX5" fmla="*/ 0 w 9109742"/>
              <a:gd name="connsiteY5" fmla="*/ 3857628 h 3857628"/>
              <a:gd name="connsiteX6" fmla="*/ 2786114 w 9109742"/>
              <a:gd name="connsiteY6" fmla="*/ 1178197 h 3857628"/>
              <a:gd name="connsiteX7" fmla="*/ 1983135 w 9109742"/>
              <a:gd name="connsiteY7" fmla="*/ 1178197 h 3857628"/>
              <a:gd name="connsiteX0" fmla="*/ 1983135 w 9109742"/>
              <a:gd name="connsiteY0" fmla="*/ 1178197 h 3857628"/>
              <a:gd name="connsiteX1" fmla="*/ 4626341 w 9109742"/>
              <a:gd name="connsiteY1" fmla="*/ 0 h 3857628"/>
              <a:gd name="connsiteX2" fmla="*/ 7269547 w 9109742"/>
              <a:gd name="connsiteY2" fmla="*/ 1178197 h 3857628"/>
              <a:gd name="connsiteX3" fmla="*/ 6466568 w 9109742"/>
              <a:gd name="connsiteY3" fmla="*/ 1178197 h 3857628"/>
              <a:gd name="connsiteX4" fmla="*/ 9109742 w 9109742"/>
              <a:gd name="connsiteY4" fmla="*/ 3857628 h 3857628"/>
              <a:gd name="connsiteX5" fmla="*/ 0 w 9109742"/>
              <a:gd name="connsiteY5" fmla="*/ 3857628 h 3857628"/>
              <a:gd name="connsiteX6" fmla="*/ 2786114 w 9109742"/>
              <a:gd name="connsiteY6" fmla="*/ 1178197 h 3857628"/>
              <a:gd name="connsiteX7" fmla="*/ 1983135 w 9109742"/>
              <a:gd name="connsiteY7" fmla="*/ 1178197 h 3857628"/>
              <a:gd name="connsiteX0" fmla="*/ 1983135 w 9109742"/>
              <a:gd name="connsiteY0" fmla="*/ 1178197 h 3857628"/>
              <a:gd name="connsiteX1" fmla="*/ 4626341 w 9109742"/>
              <a:gd name="connsiteY1" fmla="*/ 0 h 3857628"/>
              <a:gd name="connsiteX2" fmla="*/ 7269547 w 9109742"/>
              <a:gd name="connsiteY2" fmla="*/ 1178197 h 3857628"/>
              <a:gd name="connsiteX3" fmla="*/ 6466568 w 9109742"/>
              <a:gd name="connsiteY3" fmla="*/ 1178197 h 3857628"/>
              <a:gd name="connsiteX4" fmla="*/ 9109742 w 9109742"/>
              <a:gd name="connsiteY4" fmla="*/ 3857628 h 3857628"/>
              <a:gd name="connsiteX5" fmla="*/ 0 w 9109742"/>
              <a:gd name="connsiteY5" fmla="*/ 3857628 h 3857628"/>
              <a:gd name="connsiteX6" fmla="*/ 2786114 w 9109742"/>
              <a:gd name="connsiteY6" fmla="*/ 1178197 h 3857628"/>
              <a:gd name="connsiteX7" fmla="*/ 1983135 w 9109742"/>
              <a:gd name="connsiteY7" fmla="*/ 1178197 h 3857628"/>
              <a:gd name="connsiteX0" fmla="*/ 1983135 w 9109742"/>
              <a:gd name="connsiteY0" fmla="*/ 1178197 h 3857628"/>
              <a:gd name="connsiteX1" fmla="*/ 4626341 w 9109742"/>
              <a:gd name="connsiteY1" fmla="*/ 0 h 3857628"/>
              <a:gd name="connsiteX2" fmla="*/ 7269547 w 9109742"/>
              <a:gd name="connsiteY2" fmla="*/ 1178197 h 3857628"/>
              <a:gd name="connsiteX3" fmla="*/ 6466568 w 9109742"/>
              <a:gd name="connsiteY3" fmla="*/ 1178197 h 3857628"/>
              <a:gd name="connsiteX4" fmla="*/ 9109742 w 9109742"/>
              <a:gd name="connsiteY4" fmla="*/ 3857628 h 3857628"/>
              <a:gd name="connsiteX5" fmla="*/ 0 w 9109742"/>
              <a:gd name="connsiteY5" fmla="*/ 3857628 h 3857628"/>
              <a:gd name="connsiteX6" fmla="*/ 2786114 w 9109742"/>
              <a:gd name="connsiteY6" fmla="*/ 1178197 h 3857628"/>
              <a:gd name="connsiteX7" fmla="*/ 1983135 w 9109742"/>
              <a:gd name="connsiteY7" fmla="*/ 1178197 h 3857628"/>
              <a:gd name="connsiteX0" fmla="*/ 1983135 w 9109742"/>
              <a:gd name="connsiteY0" fmla="*/ 1178197 h 3857628"/>
              <a:gd name="connsiteX1" fmla="*/ 4626341 w 9109742"/>
              <a:gd name="connsiteY1" fmla="*/ 0 h 3857628"/>
              <a:gd name="connsiteX2" fmla="*/ 7269547 w 9109742"/>
              <a:gd name="connsiteY2" fmla="*/ 1178197 h 3857628"/>
              <a:gd name="connsiteX3" fmla="*/ 6466568 w 9109742"/>
              <a:gd name="connsiteY3" fmla="*/ 1178197 h 3857628"/>
              <a:gd name="connsiteX4" fmla="*/ 9109742 w 9109742"/>
              <a:gd name="connsiteY4" fmla="*/ 3857628 h 3857628"/>
              <a:gd name="connsiteX5" fmla="*/ 0 w 9109742"/>
              <a:gd name="connsiteY5" fmla="*/ 3857628 h 3857628"/>
              <a:gd name="connsiteX6" fmla="*/ 2786114 w 9109742"/>
              <a:gd name="connsiteY6" fmla="*/ 1178197 h 3857628"/>
              <a:gd name="connsiteX7" fmla="*/ 1983135 w 9109742"/>
              <a:gd name="connsiteY7" fmla="*/ 1178197 h 3857628"/>
              <a:gd name="connsiteX0" fmla="*/ 1983135 w 9109742"/>
              <a:gd name="connsiteY0" fmla="*/ 1178197 h 3857628"/>
              <a:gd name="connsiteX1" fmla="*/ 4626341 w 9109742"/>
              <a:gd name="connsiteY1" fmla="*/ 0 h 3857628"/>
              <a:gd name="connsiteX2" fmla="*/ 7269547 w 9109742"/>
              <a:gd name="connsiteY2" fmla="*/ 1178197 h 3857628"/>
              <a:gd name="connsiteX3" fmla="*/ 6466568 w 9109742"/>
              <a:gd name="connsiteY3" fmla="*/ 1178197 h 3857628"/>
              <a:gd name="connsiteX4" fmla="*/ 9109742 w 9109742"/>
              <a:gd name="connsiteY4" fmla="*/ 3857628 h 3857628"/>
              <a:gd name="connsiteX5" fmla="*/ 0 w 9109742"/>
              <a:gd name="connsiteY5" fmla="*/ 3857628 h 3857628"/>
              <a:gd name="connsiteX6" fmla="*/ 2786114 w 9109742"/>
              <a:gd name="connsiteY6" fmla="*/ 1178197 h 3857628"/>
              <a:gd name="connsiteX7" fmla="*/ 1983135 w 9109742"/>
              <a:gd name="connsiteY7" fmla="*/ 1178197 h 3857628"/>
              <a:gd name="connsiteX0" fmla="*/ 1983135 w 9109742"/>
              <a:gd name="connsiteY0" fmla="*/ 1205493 h 3884924"/>
              <a:gd name="connsiteX1" fmla="*/ 4626341 w 9109742"/>
              <a:gd name="connsiteY1" fmla="*/ 0 h 3884924"/>
              <a:gd name="connsiteX2" fmla="*/ 7269547 w 9109742"/>
              <a:gd name="connsiteY2" fmla="*/ 1205493 h 3884924"/>
              <a:gd name="connsiteX3" fmla="*/ 6466568 w 9109742"/>
              <a:gd name="connsiteY3" fmla="*/ 1205493 h 3884924"/>
              <a:gd name="connsiteX4" fmla="*/ 9109742 w 9109742"/>
              <a:gd name="connsiteY4" fmla="*/ 3884924 h 3884924"/>
              <a:gd name="connsiteX5" fmla="*/ 0 w 9109742"/>
              <a:gd name="connsiteY5" fmla="*/ 3884924 h 3884924"/>
              <a:gd name="connsiteX6" fmla="*/ 2786114 w 9109742"/>
              <a:gd name="connsiteY6" fmla="*/ 1205493 h 3884924"/>
              <a:gd name="connsiteX7" fmla="*/ 1983135 w 9109742"/>
              <a:gd name="connsiteY7" fmla="*/ 1205493 h 3884924"/>
              <a:gd name="connsiteX0" fmla="*/ 1983135 w 9109742"/>
              <a:gd name="connsiteY0" fmla="*/ 1232789 h 3912220"/>
              <a:gd name="connsiteX1" fmla="*/ 4612693 w 9109742"/>
              <a:gd name="connsiteY1" fmla="*/ 0 h 3912220"/>
              <a:gd name="connsiteX2" fmla="*/ 7269547 w 9109742"/>
              <a:gd name="connsiteY2" fmla="*/ 1232789 h 3912220"/>
              <a:gd name="connsiteX3" fmla="*/ 6466568 w 9109742"/>
              <a:gd name="connsiteY3" fmla="*/ 1232789 h 3912220"/>
              <a:gd name="connsiteX4" fmla="*/ 9109742 w 9109742"/>
              <a:gd name="connsiteY4" fmla="*/ 3912220 h 3912220"/>
              <a:gd name="connsiteX5" fmla="*/ 0 w 9109742"/>
              <a:gd name="connsiteY5" fmla="*/ 3912220 h 3912220"/>
              <a:gd name="connsiteX6" fmla="*/ 2786114 w 9109742"/>
              <a:gd name="connsiteY6" fmla="*/ 1232789 h 3912220"/>
              <a:gd name="connsiteX7" fmla="*/ 1983135 w 9109742"/>
              <a:gd name="connsiteY7" fmla="*/ 1232789 h 3912220"/>
              <a:gd name="connsiteX0" fmla="*/ 1983135 w 9109742"/>
              <a:gd name="connsiteY0" fmla="*/ 1164550 h 3843981"/>
              <a:gd name="connsiteX1" fmla="*/ 4599045 w 9109742"/>
              <a:gd name="connsiteY1" fmla="*/ 0 h 3843981"/>
              <a:gd name="connsiteX2" fmla="*/ 7269547 w 9109742"/>
              <a:gd name="connsiteY2" fmla="*/ 1164550 h 3843981"/>
              <a:gd name="connsiteX3" fmla="*/ 6466568 w 9109742"/>
              <a:gd name="connsiteY3" fmla="*/ 1164550 h 3843981"/>
              <a:gd name="connsiteX4" fmla="*/ 9109742 w 9109742"/>
              <a:gd name="connsiteY4" fmla="*/ 3843981 h 3843981"/>
              <a:gd name="connsiteX5" fmla="*/ 0 w 9109742"/>
              <a:gd name="connsiteY5" fmla="*/ 3843981 h 3843981"/>
              <a:gd name="connsiteX6" fmla="*/ 2786114 w 9109742"/>
              <a:gd name="connsiteY6" fmla="*/ 1164550 h 3843981"/>
              <a:gd name="connsiteX7" fmla="*/ 1983135 w 9109742"/>
              <a:gd name="connsiteY7" fmla="*/ 1164550 h 3843981"/>
              <a:gd name="connsiteX0" fmla="*/ 1983135 w 9109742"/>
              <a:gd name="connsiteY0" fmla="*/ 1096311 h 3775742"/>
              <a:gd name="connsiteX1" fmla="*/ 4544454 w 9109742"/>
              <a:gd name="connsiteY1" fmla="*/ 0 h 3775742"/>
              <a:gd name="connsiteX2" fmla="*/ 7269547 w 9109742"/>
              <a:gd name="connsiteY2" fmla="*/ 1096311 h 3775742"/>
              <a:gd name="connsiteX3" fmla="*/ 6466568 w 9109742"/>
              <a:gd name="connsiteY3" fmla="*/ 1096311 h 3775742"/>
              <a:gd name="connsiteX4" fmla="*/ 9109742 w 9109742"/>
              <a:gd name="connsiteY4" fmla="*/ 3775742 h 3775742"/>
              <a:gd name="connsiteX5" fmla="*/ 0 w 9109742"/>
              <a:gd name="connsiteY5" fmla="*/ 3775742 h 3775742"/>
              <a:gd name="connsiteX6" fmla="*/ 2786114 w 9109742"/>
              <a:gd name="connsiteY6" fmla="*/ 1096311 h 3775742"/>
              <a:gd name="connsiteX7" fmla="*/ 1983135 w 9109742"/>
              <a:gd name="connsiteY7" fmla="*/ 1096311 h 3775742"/>
              <a:gd name="connsiteX0" fmla="*/ 1983135 w 9109742"/>
              <a:gd name="connsiteY0" fmla="*/ 1096311 h 3775742"/>
              <a:gd name="connsiteX1" fmla="*/ 4544454 w 9109742"/>
              <a:gd name="connsiteY1" fmla="*/ 0 h 3775742"/>
              <a:gd name="connsiteX2" fmla="*/ 7269547 w 9109742"/>
              <a:gd name="connsiteY2" fmla="*/ 1096311 h 3775742"/>
              <a:gd name="connsiteX3" fmla="*/ 6466568 w 9109742"/>
              <a:gd name="connsiteY3" fmla="*/ 1096311 h 3775742"/>
              <a:gd name="connsiteX4" fmla="*/ 9109742 w 9109742"/>
              <a:gd name="connsiteY4" fmla="*/ 3775742 h 3775742"/>
              <a:gd name="connsiteX5" fmla="*/ 0 w 9109742"/>
              <a:gd name="connsiteY5" fmla="*/ 3775742 h 3775742"/>
              <a:gd name="connsiteX6" fmla="*/ 2786114 w 9109742"/>
              <a:gd name="connsiteY6" fmla="*/ 1096311 h 3775742"/>
              <a:gd name="connsiteX7" fmla="*/ 1983135 w 9109742"/>
              <a:gd name="connsiteY7" fmla="*/ 1096311 h 3775742"/>
              <a:gd name="connsiteX0" fmla="*/ 1949489 w 9109742"/>
              <a:gd name="connsiteY0" fmla="*/ 1073043 h 3775742"/>
              <a:gd name="connsiteX1" fmla="*/ 4544454 w 9109742"/>
              <a:gd name="connsiteY1" fmla="*/ 0 h 3775742"/>
              <a:gd name="connsiteX2" fmla="*/ 7269547 w 9109742"/>
              <a:gd name="connsiteY2" fmla="*/ 1096311 h 3775742"/>
              <a:gd name="connsiteX3" fmla="*/ 6466568 w 9109742"/>
              <a:gd name="connsiteY3" fmla="*/ 1096311 h 3775742"/>
              <a:gd name="connsiteX4" fmla="*/ 9109742 w 9109742"/>
              <a:gd name="connsiteY4" fmla="*/ 3775742 h 3775742"/>
              <a:gd name="connsiteX5" fmla="*/ 0 w 9109742"/>
              <a:gd name="connsiteY5" fmla="*/ 3775742 h 3775742"/>
              <a:gd name="connsiteX6" fmla="*/ 2786114 w 9109742"/>
              <a:gd name="connsiteY6" fmla="*/ 1096311 h 3775742"/>
              <a:gd name="connsiteX7" fmla="*/ 1949489 w 9109742"/>
              <a:gd name="connsiteY7" fmla="*/ 1073043 h 3775742"/>
              <a:gd name="connsiteX0" fmla="*/ 1799364 w 9109742"/>
              <a:gd name="connsiteY0" fmla="*/ 1100338 h 3775742"/>
              <a:gd name="connsiteX1" fmla="*/ 4544454 w 9109742"/>
              <a:gd name="connsiteY1" fmla="*/ 0 h 3775742"/>
              <a:gd name="connsiteX2" fmla="*/ 7269547 w 9109742"/>
              <a:gd name="connsiteY2" fmla="*/ 1096311 h 3775742"/>
              <a:gd name="connsiteX3" fmla="*/ 6466568 w 9109742"/>
              <a:gd name="connsiteY3" fmla="*/ 1096311 h 3775742"/>
              <a:gd name="connsiteX4" fmla="*/ 9109742 w 9109742"/>
              <a:gd name="connsiteY4" fmla="*/ 3775742 h 3775742"/>
              <a:gd name="connsiteX5" fmla="*/ 0 w 9109742"/>
              <a:gd name="connsiteY5" fmla="*/ 3775742 h 3775742"/>
              <a:gd name="connsiteX6" fmla="*/ 2786114 w 9109742"/>
              <a:gd name="connsiteY6" fmla="*/ 1096311 h 3775742"/>
              <a:gd name="connsiteX7" fmla="*/ 1799364 w 9109742"/>
              <a:gd name="connsiteY7" fmla="*/ 1100338 h 3775742"/>
              <a:gd name="connsiteX0" fmla="*/ 1799364 w 9109742"/>
              <a:gd name="connsiteY0" fmla="*/ 1100338 h 3775742"/>
              <a:gd name="connsiteX1" fmla="*/ 4544454 w 9109742"/>
              <a:gd name="connsiteY1" fmla="*/ 0 h 3775742"/>
              <a:gd name="connsiteX2" fmla="*/ 7269547 w 9109742"/>
              <a:gd name="connsiteY2" fmla="*/ 1096311 h 3775742"/>
              <a:gd name="connsiteX3" fmla="*/ 6466568 w 9109742"/>
              <a:gd name="connsiteY3" fmla="*/ 1096311 h 3775742"/>
              <a:gd name="connsiteX4" fmla="*/ 9109742 w 9109742"/>
              <a:gd name="connsiteY4" fmla="*/ 3775742 h 3775742"/>
              <a:gd name="connsiteX5" fmla="*/ 0 w 9109742"/>
              <a:gd name="connsiteY5" fmla="*/ 3775742 h 3775742"/>
              <a:gd name="connsiteX6" fmla="*/ 2733442 w 9109742"/>
              <a:gd name="connsiteY6" fmla="*/ 1073043 h 3775742"/>
              <a:gd name="connsiteX7" fmla="*/ 1799364 w 9109742"/>
              <a:gd name="connsiteY7" fmla="*/ 1100338 h 3775742"/>
              <a:gd name="connsiteX0" fmla="*/ 1799364 w 9109742"/>
              <a:gd name="connsiteY0" fmla="*/ 1100338 h 3775742"/>
              <a:gd name="connsiteX1" fmla="*/ 4544454 w 9109742"/>
              <a:gd name="connsiteY1" fmla="*/ 0 h 3775742"/>
              <a:gd name="connsiteX2" fmla="*/ 7269547 w 9109742"/>
              <a:gd name="connsiteY2" fmla="*/ 1096311 h 3775742"/>
              <a:gd name="connsiteX3" fmla="*/ 6466568 w 9109742"/>
              <a:gd name="connsiteY3" fmla="*/ 1096311 h 3775742"/>
              <a:gd name="connsiteX4" fmla="*/ 9109742 w 9109742"/>
              <a:gd name="connsiteY4" fmla="*/ 3775742 h 3775742"/>
              <a:gd name="connsiteX5" fmla="*/ 0 w 9109742"/>
              <a:gd name="connsiteY5" fmla="*/ 3775742 h 3775742"/>
              <a:gd name="connsiteX6" fmla="*/ 2680770 w 9109742"/>
              <a:gd name="connsiteY6" fmla="*/ 1036128 h 3775742"/>
              <a:gd name="connsiteX7" fmla="*/ 1799364 w 9109742"/>
              <a:gd name="connsiteY7" fmla="*/ 1100338 h 3775742"/>
              <a:gd name="connsiteX0" fmla="*/ 1799364 w 9109742"/>
              <a:gd name="connsiteY0" fmla="*/ 1100338 h 3775742"/>
              <a:gd name="connsiteX1" fmla="*/ 4544454 w 9109742"/>
              <a:gd name="connsiteY1" fmla="*/ 0 h 3775742"/>
              <a:gd name="connsiteX2" fmla="*/ 7269547 w 9109742"/>
              <a:gd name="connsiteY2" fmla="*/ 1096311 h 3775742"/>
              <a:gd name="connsiteX3" fmla="*/ 6466568 w 9109742"/>
              <a:gd name="connsiteY3" fmla="*/ 1096311 h 3775742"/>
              <a:gd name="connsiteX4" fmla="*/ 9109742 w 9109742"/>
              <a:gd name="connsiteY4" fmla="*/ 3775742 h 3775742"/>
              <a:gd name="connsiteX5" fmla="*/ 0 w 9109742"/>
              <a:gd name="connsiteY5" fmla="*/ 3775742 h 3775742"/>
              <a:gd name="connsiteX6" fmla="*/ 2573507 w 9109742"/>
              <a:gd name="connsiteY6" fmla="*/ 1067452 h 3775742"/>
              <a:gd name="connsiteX7" fmla="*/ 1799364 w 9109742"/>
              <a:gd name="connsiteY7" fmla="*/ 1100338 h 3775742"/>
              <a:gd name="connsiteX0" fmla="*/ 1799364 w 9109742"/>
              <a:gd name="connsiteY0" fmla="*/ 1100338 h 3775742"/>
              <a:gd name="connsiteX1" fmla="*/ 4544454 w 9109742"/>
              <a:gd name="connsiteY1" fmla="*/ 0 h 3775742"/>
              <a:gd name="connsiteX2" fmla="*/ 7269547 w 9109742"/>
              <a:gd name="connsiteY2" fmla="*/ 1096311 h 3775742"/>
              <a:gd name="connsiteX3" fmla="*/ 6466568 w 9109742"/>
              <a:gd name="connsiteY3" fmla="*/ 1096311 h 3775742"/>
              <a:gd name="connsiteX4" fmla="*/ 9109742 w 9109742"/>
              <a:gd name="connsiteY4" fmla="*/ 3775742 h 3775742"/>
              <a:gd name="connsiteX5" fmla="*/ 0 w 9109742"/>
              <a:gd name="connsiteY5" fmla="*/ 3775742 h 3775742"/>
              <a:gd name="connsiteX6" fmla="*/ 2520835 w 9109742"/>
              <a:gd name="connsiteY6" fmla="*/ 1098776 h 3775742"/>
              <a:gd name="connsiteX7" fmla="*/ 1799364 w 9109742"/>
              <a:gd name="connsiteY7" fmla="*/ 1100338 h 3775742"/>
              <a:gd name="connsiteX0" fmla="*/ 1799364 w 9109742"/>
              <a:gd name="connsiteY0" fmla="*/ 1100338 h 3775742"/>
              <a:gd name="connsiteX1" fmla="*/ 4544454 w 9109742"/>
              <a:gd name="connsiteY1" fmla="*/ 0 h 3775742"/>
              <a:gd name="connsiteX2" fmla="*/ 7269547 w 9109742"/>
              <a:gd name="connsiteY2" fmla="*/ 1096311 h 3775742"/>
              <a:gd name="connsiteX3" fmla="*/ 6466568 w 9109742"/>
              <a:gd name="connsiteY3" fmla="*/ 1096311 h 3775742"/>
              <a:gd name="connsiteX4" fmla="*/ 9109742 w 9109742"/>
              <a:gd name="connsiteY4" fmla="*/ 3775742 h 3775742"/>
              <a:gd name="connsiteX5" fmla="*/ 0 w 9109742"/>
              <a:gd name="connsiteY5" fmla="*/ 3775742 h 3775742"/>
              <a:gd name="connsiteX6" fmla="*/ 2659231 w 9109742"/>
              <a:gd name="connsiteY6" fmla="*/ 1089156 h 3775742"/>
              <a:gd name="connsiteX7" fmla="*/ 1799364 w 9109742"/>
              <a:gd name="connsiteY7" fmla="*/ 1100338 h 3775742"/>
              <a:gd name="connsiteX0" fmla="*/ 1799364 w 9109742"/>
              <a:gd name="connsiteY0" fmla="*/ 1100338 h 3775742"/>
              <a:gd name="connsiteX1" fmla="*/ 4544454 w 9109742"/>
              <a:gd name="connsiteY1" fmla="*/ 0 h 3775742"/>
              <a:gd name="connsiteX2" fmla="*/ 7269547 w 9109742"/>
              <a:gd name="connsiteY2" fmla="*/ 1096311 h 3775742"/>
              <a:gd name="connsiteX3" fmla="*/ 6466568 w 9109742"/>
              <a:gd name="connsiteY3" fmla="*/ 1096311 h 3775742"/>
              <a:gd name="connsiteX4" fmla="*/ 9109742 w 9109742"/>
              <a:gd name="connsiteY4" fmla="*/ 3775742 h 3775742"/>
              <a:gd name="connsiteX5" fmla="*/ 0 w 9109742"/>
              <a:gd name="connsiteY5" fmla="*/ 3775742 h 3775742"/>
              <a:gd name="connsiteX6" fmla="*/ 2659231 w 9109742"/>
              <a:gd name="connsiteY6" fmla="*/ 1089156 h 3775742"/>
              <a:gd name="connsiteX7" fmla="*/ 1799364 w 9109742"/>
              <a:gd name="connsiteY7" fmla="*/ 1100338 h 37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9742" h="3775742">
                <a:moveTo>
                  <a:pt x="1799364" y="1100338"/>
                </a:moveTo>
                <a:lnTo>
                  <a:pt x="4544454" y="0"/>
                </a:lnTo>
                <a:lnTo>
                  <a:pt x="7269547" y="1096311"/>
                </a:lnTo>
                <a:lnTo>
                  <a:pt x="6466568" y="1096311"/>
                </a:lnTo>
                <a:cubicBezTo>
                  <a:pt x="6554117" y="2415317"/>
                  <a:pt x="7396785" y="3389701"/>
                  <a:pt x="9109742" y="3775742"/>
                </a:cubicBezTo>
                <a:lnTo>
                  <a:pt x="0" y="3775742"/>
                </a:lnTo>
                <a:cubicBezTo>
                  <a:pt x="1907530" y="3351957"/>
                  <a:pt x="2481811" y="2586867"/>
                  <a:pt x="2659231" y="1089156"/>
                </a:cubicBezTo>
                <a:lnTo>
                  <a:pt x="1799364" y="110033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29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5643570" y="2428868"/>
            <a:ext cx="2143140" cy="1857388"/>
            <a:chOff x="357158" y="1785925"/>
            <a:chExt cx="1500198" cy="1214447"/>
          </a:xfrm>
          <a:solidFill>
            <a:srgbClr val="7030A0">
              <a:alpha val="46000"/>
            </a:srgbClr>
          </a:solidFill>
        </p:grpSpPr>
        <p:sp>
          <p:nvSpPr>
            <p:cNvPr id="16" name="육각형 15"/>
            <p:cNvSpPr/>
            <p:nvPr/>
          </p:nvSpPr>
          <p:spPr bwMode="auto">
            <a:xfrm>
              <a:off x="357158" y="1785925"/>
              <a:ext cx="1468856" cy="1214447"/>
            </a:xfrm>
            <a:prstGeom prst="hexagon">
              <a:avLst>
                <a:gd name="adj" fmla="val 20835"/>
                <a:gd name="vf" fmla="val 11547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54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465162" y="1831527"/>
              <a:ext cx="1252847" cy="112324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57158" y="2212884"/>
              <a:ext cx="1500198" cy="362230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19050" prstMaterial="matte">
                <a:bevelT w="25400" h="55880"/>
                <a:contourClr>
                  <a:schemeClr val="tx1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ln w="11430"/>
                  <a:gradFill>
                    <a:gsLst>
                      <a:gs pos="25000">
                        <a:srgbClr val="FFFF99"/>
                      </a:gs>
                      <a:gs pos="48000">
                        <a:srgbClr val="FFFF00"/>
                      </a:gs>
                      <a:gs pos="100000">
                        <a:srgbClr val="FFC0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다문화가족</a:t>
              </a:r>
              <a:endParaRPr kumimoji="0" lang="en-US" altLang="ko-KR" b="1" dirty="0">
                <a:ln w="11430"/>
                <a:gradFill>
                  <a:gsLst>
                    <a:gs pos="25000">
                      <a:srgbClr val="FFFF99"/>
                    </a:gs>
                    <a:gs pos="48000">
                      <a:srgbClr val="FFFF00"/>
                    </a:gs>
                    <a:gs pos="100000">
                      <a:srgbClr val="FFC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ln w="11430"/>
                  <a:gradFill>
                    <a:gsLst>
                      <a:gs pos="25000">
                        <a:srgbClr val="FFFF99"/>
                      </a:gs>
                      <a:gs pos="48000">
                        <a:srgbClr val="FFFF00"/>
                      </a:gs>
                      <a:gs pos="100000">
                        <a:srgbClr val="FFC0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증가</a:t>
              </a:r>
            </a:p>
          </p:txBody>
        </p:sp>
      </p:grpSp>
      <p:grpSp>
        <p:nvGrpSpPr>
          <p:cNvPr id="20" name="그룹 20"/>
          <p:cNvGrpSpPr>
            <a:grpSpLocks/>
          </p:cNvGrpSpPr>
          <p:nvPr/>
        </p:nvGrpSpPr>
        <p:grpSpPr bwMode="auto">
          <a:xfrm>
            <a:off x="5286375" y="1285875"/>
            <a:ext cx="3286125" cy="461963"/>
            <a:chOff x="4929190" y="1142984"/>
            <a:chExt cx="3286148" cy="461665"/>
          </a:xfrm>
        </p:grpSpPr>
        <p:sp>
          <p:nvSpPr>
            <p:cNvPr id="19" name="직사각형 18"/>
            <p:cNvSpPr/>
            <p:nvPr/>
          </p:nvSpPr>
          <p:spPr>
            <a:xfrm>
              <a:off x="5143504" y="1142984"/>
              <a:ext cx="3071834" cy="461665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dirty="0">
                  <a:ln w="11430"/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결혼이민자 가족</a:t>
              </a:r>
            </a:p>
          </p:txBody>
        </p:sp>
        <p:pic>
          <p:nvPicPr>
            <p:cNvPr id="30729" name="그림 19" descr="그림16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29190" y="1285860"/>
              <a:ext cx="21431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14414" y="252691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현재일본의 극우적 성향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1751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3" name="자유형 22"/>
          <p:cNvSpPr/>
          <p:nvPr/>
        </p:nvSpPr>
        <p:spPr>
          <a:xfrm>
            <a:off x="1071563" y="5367338"/>
            <a:ext cx="7191375" cy="363537"/>
          </a:xfrm>
          <a:custGeom>
            <a:avLst/>
            <a:gdLst>
              <a:gd name="connsiteX0" fmla="*/ 0 w 7191403"/>
              <a:gd name="connsiteY0" fmla="*/ 0 h 364320"/>
              <a:gd name="connsiteX1" fmla="*/ 7191403 w 7191403"/>
              <a:gd name="connsiteY1" fmla="*/ 0 h 364320"/>
              <a:gd name="connsiteX2" fmla="*/ 7191403 w 7191403"/>
              <a:gd name="connsiteY2" fmla="*/ 364320 h 364320"/>
              <a:gd name="connsiteX3" fmla="*/ 0 w 7191403"/>
              <a:gd name="connsiteY3" fmla="*/ 364320 h 364320"/>
              <a:gd name="connsiteX4" fmla="*/ 0 w 7191403"/>
              <a:gd name="connsiteY4" fmla="*/ 0 h 36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403" h="364320">
                <a:moveTo>
                  <a:pt x="0" y="0"/>
                </a:moveTo>
                <a:lnTo>
                  <a:pt x="7191403" y="0"/>
                </a:lnTo>
                <a:lnTo>
                  <a:pt x="7191403" y="364320"/>
                </a:lnTo>
                <a:lnTo>
                  <a:pt x="0" y="364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327" tIns="27940" rIns="156464" bIns="27940" spcCol="1270"/>
          <a:lstStyle/>
          <a:p>
            <a:pPr marL="171450" lvl="1" indent="-171450" defTabSz="755650" fontAlgn="auto">
              <a:lnSpc>
                <a:spcPct val="90000"/>
              </a:lnSpc>
              <a:spcAft>
                <a:spcPct val="20000"/>
              </a:spcAft>
              <a:buFontTx/>
              <a:buChar char="••"/>
              <a:defRPr/>
            </a:pPr>
            <a:endParaRPr kumimoji="0" lang="ko-KR" altLang="en-US" sz="1700" dirty="0"/>
          </a:p>
        </p:txBody>
      </p:sp>
      <p:grpSp>
        <p:nvGrpSpPr>
          <p:cNvPr id="31753" name="그룹 35"/>
          <p:cNvGrpSpPr>
            <a:grpSpLocks/>
          </p:cNvGrpSpPr>
          <p:nvPr/>
        </p:nvGrpSpPr>
        <p:grpSpPr bwMode="auto">
          <a:xfrm>
            <a:off x="571472" y="1428736"/>
            <a:ext cx="7572428" cy="1657570"/>
            <a:chOff x="729036" y="928670"/>
            <a:chExt cx="6794000" cy="500066"/>
          </a:xfrm>
        </p:grpSpPr>
        <p:grpSp>
          <p:nvGrpSpPr>
            <p:cNvPr id="31754" name="그룹 46"/>
            <p:cNvGrpSpPr>
              <a:grpSpLocks/>
            </p:cNvGrpSpPr>
            <p:nvPr/>
          </p:nvGrpSpPr>
          <p:grpSpPr bwMode="auto">
            <a:xfrm>
              <a:off x="729036" y="928670"/>
              <a:ext cx="6794000" cy="500066"/>
              <a:chOff x="173282" y="785794"/>
              <a:chExt cx="6117096" cy="500066"/>
            </a:xfrm>
          </p:grpSpPr>
          <p:pic>
            <p:nvPicPr>
              <p:cNvPr id="31760" name="그림 44" descr="흰박스 그라.png"/>
              <p:cNvPicPr>
                <a:picLocks noChangeAspect="1"/>
              </p:cNvPicPr>
              <p:nvPr/>
            </p:nvPicPr>
            <p:blipFill>
              <a:blip r:embed="rId3"/>
              <a:srcRect l="46429" b="26147"/>
              <a:stretch>
                <a:fillRect/>
              </a:stretch>
            </p:blipFill>
            <p:spPr bwMode="auto">
              <a:xfrm>
                <a:off x="173282" y="785794"/>
                <a:ext cx="5337911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직사각형 45"/>
              <p:cNvSpPr/>
              <p:nvPr/>
            </p:nvSpPr>
            <p:spPr>
              <a:xfrm>
                <a:off x="1096596" y="807342"/>
                <a:ext cx="5193782" cy="120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dirty="0" smtClean="0">
                    <a:gradFill flip="none" rotWithShape="1">
                      <a:gsLst>
                        <a:gs pos="0">
                          <a:srgbClr val="7030A0">
                            <a:shade val="30000"/>
                            <a:satMod val="115000"/>
                          </a:srgbClr>
                        </a:gs>
                        <a:gs pos="50000">
                          <a:srgbClr val="7030A0">
                            <a:shade val="67500"/>
                            <a:satMod val="115000"/>
                          </a:srgbClr>
                        </a:gs>
                        <a:gs pos="100000">
                          <a:srgbClr val="7030A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HY견고딕" pitchFamily="18" charset="-127"/>
                    <a:ea typeface="HY견고딕" pitchFamily="18" charset="-127"/>
                  </a:rPr>
                  <a:t>현재일본의 </a:t>
                </a:r>
                <a:r>
                  <a:rPr kumimoji="0" lang="ko-KR" altLang="en-US" sz="2000" dirty="0" err="1" smtClean="0">
                    <a:gradFill flip="none" rotWithShape="1">
                      <a:gsLst>
                        <a:gs pos="0">
                          <a:srgbClr val="7030A0">
                            <a:shade val="30000"/>
                            <a:satMod val="115000"/>
                          </a:srgbClr>
                        </a:gs>
                        <a:gs pos="50000">
                          <a:srgbClr val="7030A0">
                            <a:shade val="67500"/>
                            <a:satMod val="115000"/>
                          </a:srgbClr>
                        </a:gs>
                        <a:gs pos="100000">
                          <a:srgbClr val="7030A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HY견고딕" pitchFamily="18" charset="-127"/>
                    <a:ea typeface="HY견고딕" pitchFamily="18" charset="-127"/>
                  </a:rPr>
                  <a:t>극우적성향</a:t>
                </a:r>
                <a:endParaRPr kumimoji="0" lang="ko-KR" altLang="en-US" sz="2000" dirty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4" name="Text Box 53"/>
            <p:cNvSpPr txBox="1">
              <a:spLocks noChangeArrowheads="1"/>
            </p:cNvSpPr>
            <p:nvPr/>
          </p:nvSpPr>
          <p:spPr bwMode="auto">
            <a:xfrm>
              <a:off x="1214416" y="1144184"/>
              <a:ext cx="6052218" cy="835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179388" indent="-179388" fontAlgn="auto">
                <a:spcBef>
                  <a:spcPts val="600"/>
                </a:spcBef>
                <a:spcAft>
                  <a:spcPts val="0"/>
                </a:spcAft>
                <a:buSzPct val="100000"/>
                <a:buFontTx/>
                <a:buBlip>
                  <a:blip r:embed="rId4"/>
                </a:buBlip>
                <a:defRPr/>
              </a:pPr>
              <a:endParaRPr kumimoji="0" lang="ko-KR" altLang="en-US" b="1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1643042" y="2143117"/>
            <a:ext cx="6643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chemeClr val="accent4"/>
                </a:solidFill>
              </a:rPr>
              <a:t>일본의 우경화는 고립된 개별적 사안이 아니라</a:t>
            </a:r>
            <a:r>
              <a:rPr lang="en-US" altLang="ko-KR" sz="2000" b="1" dirty="0" smtClean="0">
                <a:solidFill>
                  <a:schemeClr val="accent4"/>
                </a:solidFill>
              </a:rPr>
              <a:t>, </a:t>
            </a:r>
            <a:r>
              <a:rPr lang="ko-KR" altLang="en-US" sz="2000" b="1" dirty="0" smtClean="0">
                <a:solidFill>
                  <a:schemeClr val="accent4"/>
                </a:solidFill>
              </a:rPr>
              <a:t>군사 강국화의 움직임과 연동되어 나타나고 있다</a:t>
            </a:r>
            <a:r>
              <a:rPr lang="en-US" altLang="ko-KR" sz="2000" b="1" dirty="0" smtClean="0">
                <a:solidFill>
                  <a:schemeClr val="accent4"/>
                </a:solidFill>
              </a:rPr>
              <a:t>. </a:t>
            </a:r>
            <a:r>
              <a:rPr lang="ko-KR" altLang="en-US" sz="2000" b="1" dirty="0" smtClean="0">
                <a:solidFill>
                  <a:schemeClr val="accent4"/>
                </a:solidFill>
              </a:rPr>
              <a:t>즉 </a:t>
            </a:r>
            <a:r>
              <a:rPr lang="en-US" altLang="ko-KR" sz="2000" b="1" dirty="0" smtClean="0">
                <a:solidFill>
                  <a:schemeClr val="accent4"/>
                </a:solidFill>
              </a:rPr>
              <a:t>21</a:t>
            </a:r>
            <a:r>
              <a:rPr lang="ko-KR" altLang="en-US" sz="2000" b="1" dirty="0" smtClean="0">
                <a:solidFill>
                  <a:schemeClr val="accent4"/>
                </a:solidFill>
              </a:rPr>
              <a:t>세기 일본이 치열한 생존을 모색하는 가운데 군사 강국이라는 새로운 국가 전략의 차원에서 나오고 있다</a:t>
            </a:r>
            <a:r>
              <a:rPr lang="en-US" altLang="ko-KR" sz="2000" b="1" dirty="0" smtClean="0">
                <a:solidFill>
                  <a:schemeClr val="accent4"/>
                </a:solidFill>
              </a:rPr>
              <a:t>. </a:t>
            </a:r>
            <a:r>
              <a:rPr lang="ko-KR" altLang="en-US" sz="2000" b="1" dirty="0" smtClean="0">
                <a:solidFill>
                  <a:schemeClr val="accent4"/>
                </a:solidFill>
              </a:rPr>
              <a:t>어째서 군사 대국화가 우경화와 관련이 있을까</a:t>
            </a:r>
            <a:r>
              <a:rPr lang="en-US" altLang="ko-KR" sz="2000" b="1" dirty="0" smtClean="0">
                <a:solidFill>
                  <a:schemeClr val="accent4"/>
                </a:solidFill>
              </a:rPr>
              <a:t>? '</a:t>
            </a:r>
            <a:r>
              <a:rPr lang="ko-KR" altLang="en-US" sz="2000" b="1" dirty="0" smtClean="0">
                <a:solidFill>
                  <a:schemeClr val="accent4"/>
                </a:solidFill>
              </a:rPr>
              <a:t>군사력을 보유한 강한 국가</a:t>
            </a:r>
            <a:r>
              <a:rPr lang="en-US" altLang="ko-KR" sz="2000" b="1" dirty="0" smtClean="0">
                <a:solidFill>
                  <a:schemeClr val="accent4"/>
                </a:solidFill>
              </a:rPr>
              <a:t>'</a:t>
            </a:r>
            <a:r>
              <a:rPr lang="ko-KR" altLang="en-US" sz="2000" b="1" dirty="0" smtClean="0">
                <a:solidFill>
                  <a:schemeClr val="accent4"/>
                </a:solidFill>
              </a:rPr>
              <a:t>는 이전의 경제 대국과는 성격이 다르다</a:t>
            </a:r>
            <a:r>
              <a:rPr lang="en-US" altLang="ko-KR" sz="2000" b="1" dirty="0" smtClean="0">
                <a:solidFill>
                  <a:schemeClr val="accent4"/>
                </a:solidFill>
              </a:rPr>
              <a:t>. </a:t>
            </a:r>
            <a:r>
              <a:rPr lang="ko-KR" altLang="en-US" sz="2000" b="1" dirty="0" smtClean="0">
                <a:solidFill>
                  <a:schemeClr val="accent4"/>
                </a:solidFill>
              </a:rPr>
              <a:t>경제 대국은 그저 열심히 성실히 일하면 되었다</a:t>
            </a:r>
            <a:r>
              <a:rPr lang="en-US" altLang="ko-KR" sz="2000" b="1" dirty="0" smtClean="0">
                <a:solidFill>
                  <a:schemeClr val="accent4"/>
                </a:solidFill>
              </a:rPr>
              <a:t>. </a:t>
            </a:r>
            <a:r>
              <a:rPr lang="ko-KR" altLang="en-US" sz="2000" b="1" dirty="0" smtClean="0">
                <a:solidFill>
                  <a:schemeClr val="accent4"/>
                </a:solidFill>
              </a:rPr>
              <a:t>그러나 강한 군사 대국이란 그 국가를 표상하고 국민을 하나로 통합해 낼 수 있는 정체성을 필요로 한다</a:t>
            </a:r>
            <a:r>
              <a:rPr lang="en-US" altLang="ko-KR" sz="2000" b="1" dirty="0" smtClean="0">
                <a:solidFill>
                  <a:schemeClr val="accent4"/>
                </a:solidFill>
              </a:rPr>
              <a:t>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양쪽 모서리가 둥근 사각형 2"/>
          <p:cNvSpPr/>
          <p:nvPr/>
        </p:nvSpPr>
        <p:spPr>
          <a:xfrm>
            <a:off x="846166" y="785794"/>
            <a:ext cx="7439878" cy="5956154"/>
          </a:xfrm>
          <a:prstGeom prst="round2SameRect">
            <a:avLst>
              <a:gd name="adj1" fmla="val 3630"/>
              <a:gd name="adj2" fmla="val 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96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38100">
            <a:gradFill flip="none" rotWithShape="1">
              <a:gsLst>
                <a:gs pos="0">
                  <a:srgbClr val="660066"/>
                </a:gs>
                <a:gs pos="50000">
                  <a:srgbClr val="CC99F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4105" name="그룹 46"/>
          <p:cNvGrpSpPr>
            <a:grpSpLocks/>
          </p:cNvGrpSpPr>
          <p:nvPr/>
        </p:nvGrpSpPr>
        <p:grpSpPr bwMode="auto">
          <a:xfrm>
            <a:off x="857250" y="928688"/>
            <a:ext cx="5929313" cy="500062"/>
            <a:chOff x="288698" y="785794"/>
            <a:chExt cx="5337911" cy="500066"/>
          </a:xfrm>
        </p:grpSpPr>
        <p:pic>
          <p:nvPicPr>
            <p:cNvPr id="4115" name="그림 44" descr="흰박스 그라.png"/>
            <p:cNvPicPr>
              <a:picLocks noChangeAspect="1"/>
            </p:cNvPicPr>
            <p:nvPr/>
          </p:nvPicPr>
          <p:blipFill>
            <a:blip r:embed="rId3"/>
            <a:srcRect l="46429" b="26147"/>
            <a:stretch>
              <a:fillRect/>
            </a:stretch>
          </p:blipFill>
          <p:spPr bwMode="auto">
            <a:xfrm>
              <a:off x="288698" y="785794"/>
              <a:ext cx="533791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직사각형 45"/>
            <p:cNvSpPr/>
            <p:nvPr/>
          </p:nvSpPr>
          <p:spPr>
            <a:xfrm>
              <a:off x="481659" y="829518"/>
              <a:ext cx="1859023" cy="400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민주주의의 정의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214414" y="252691"/>
            <a:ext cx="2146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민주주의란</a:t>
            </a:r>
            <a:r>
              <a:rPr kumimoji="0" lang="en-US" altLang="ko-KR" sz="2400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 ? 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4107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4108" name="그림 26" descr="흰그라원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6550" y="1531938"/>
            <a:ext cx="45466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8" descr="http://postfiles3.naver.net/20130728_290/hhyunsuk0904_1374974761783j1NXa_JPEG/%B9%CE%C1%D6%C1%D6%C0%C7.jpg?type=w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8063" y="1773238"/>
            <a:ext cx="322262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직사각형 1"/>
          <p:cNvSpPr>
            <a:spLocks noChangeArrowheads="1"/>
          </p:cNvSpPr>
          <p:nvPr/>
        </p:nvSpPr>
        <p:spPr bwMode="auto">
          <a:xfrm>
            <a:off x="1331913" y="2284413"/>
            <a:ext cx="2992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/>
              <a:t>국가의 주권이 국민에게 있고 국민을 위하여 정치를 행하는 제도</a:t>
            </a:r>
            <a:r>
              <a:rPr lang="en-US" altLang="ko-KR"/>
              <a:t>, </a:t>
            </a:r>
            <a:r>
              <a:rPr lang="ko-KR" altLang="en-US"/>
              <a:t>또는 그러한 정치를 지향하는 사상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14414" y="252691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현재일본의 정치상황</a:t>
            </a:r>
            <a:endParaRPr kumimoji="0" lang="ko-KR" altLang="en-US" sz="240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928688" y="1643063"/>
            <a:ext cx="2857500" cy="500062"/>
            <a:chOff x="0" y="549796"/>
            <a:chExt cx="2091043" cy="1254625"/>
          </a:xfrm>
        </p:grpSpPr>
        <p:sp>
          <p:nvSpPr>
            <p:cNvPr id="13" name="직사각형 12"/>
            <p:cNvSpPr/>
            <p:nvPr/>
          </p:nvSpPr>
          <p:spPr>
            <a:xfrm>
              <a:off x="0" y="549796"/>
              <a:ext cx="2091043" cy="125462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직사각형 14"/>
            <p:cNvSpPr/>
            <p:nvPr/>
          </p:nvSpPr>
          <p:spPr>
            <a:xfrm>
              <a:off x="0" y="549796"/>
              <a:ext cx="2091043" cy="1254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ko-KR" altLang="en-US" sz="2000" dirty="0" smtClean="0">
                  <a:latin typeface="HY견고딕" pitchFamily="18" charset="-127"/>
                  <a:ea typeface="HY견고딕" pitchFamily="18" charset="-127"/>
                </a:rPr>
                <a:t>정</a:t>
              </a:r>
              <a:r>
                <a:rPr kumimoji="0" lang="ko-KR" altLang="en-US" sz="2000" dirty="0" smtClean="0">
                  <a:latin typeface="HY견고딕" pitchFamily="18" charset="-127"/>
                  <a:ea typeface="HY견고딕" pitchFamily="18" charset="-127"/>
                </a:rPr>
                <a:t>치</a:t>
              </a:r>
              <a:r>
                <a:rPr kumimoji="0" lang="ko-KR" altLang="en-US" sz="2000" dirty="0" smtClean="0">
                  <a:latin typeface="HY견고딕" pitchFamily="18" charset="-127"/>
                  <a:ea typeface="HY견고딕" pitchFamily="18" charset="-127"/>
                </a:rPr>
                <a:t>관련법과 </a:t>
              </a:r>
              <a:r>
                <a:rPr kumimoji="0" lang="ko-KR" altLang="en-US" sz="2000" dirty="0">
                  <a:latin typeface="HY견고딕" pitchFamily="18" charset="-127"/>
                  <a:ea typeface="HY견고딕" pitchFamily="18" charset="-127"/>
                </a:rPr>
                <a:t>제도</a:t>
              </a:r>
              <a:endParaRPr kumimoji="0" lang="en-US" altLang="ko-KR" sz="20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9" name="자유형 18"/>
          <p:cNvSpPr/>
          <p:nvPr/>
        </p:nvSpPr>
        <p:spPr>
          <a:xfrm>
            <a:off x="1071538" y="2500306"/>
            <a:ext cx="7191403" cy="669240"/>
          </a:xfrm>
          <a:custGeom>
            <a:avLst/>
            <a:gdLst>
              <a:gd name="connsiteX0" fmla="*/ 0 w 7191403"/>
              <a:gd name="connsiteY0" fmla="*/ 111542 h 669240"/>
              <a:gd name="connsiteX1" fmla="*/ 32670 w 7191403"/>
              <a:gd name="connsiteY1" fmla="*/ 32670 h 669240"/>
              <a:gd name="connsiteX2" fmla="*/ 111542 w 7191403"/>
              <a:gd name="connsiteY2" fmla="*/ 0 h 669240"/>
              <a:gd name="connsiteX3" fmla="*/ 7079861 w 7191403"/>
              <a:gd name="connsiteY3" fmla="*/ 0 h 669240"/>
              <a:gd name="connsiteX4" fmla="*/ 7158733 w 7191403"/>
              <a:gd name="connsiteY4" fmla="*/ 32670 h 669240"/>
              <a:gd name="connsiteX5" fmla="*/ 7191403 w 7191403"/>
              <a:gd name="connsiteY5" fmla="*/ 111542 h 669240"/>
              <a:gd name="connsiteX6" fmla="*/ 7191403 w 7191403"/>
              <a:gd name="connsiteY6" fmla="*/ 557698 h 669240"/>
              <a:gd name="connsiteX7" fmla="*/ 7158733 w 7191403"/>
              <a:gd name="connsiteY7" fmla="*/ 636570 h 669240"/>
              <a:gd name="connsiteX8" fmla="*/ 7079861 w 7191403"/>
              <a:gd name="connsiteY8" fmla="*/ 669240 h 669240"/>
              <a:gd name="connsiteX9" fmla="*/ 111542 w 7191403"/>
              <a:gd name="connsiteY9" fmla="*/ 669240 h 669240"/>
              <a:gd name="connsiteX10" fmla="*/ 32670 w 7191403"/>
              <a:gd name="connsiteY10" fmla="*/ 636570 h 669240"/>
              <a:gd name="connsiteX11" fmla="*/ 0 w 7191403"/>
              <a:gd name="connsiteY11" fmla="*/ 557698 h 669240"/>
              <a:gd name="connsiteX12" fmla="*/ 0 w 7191403"/>
              <a:gd name="connsiteY12" fmla="*/ 111542 h 6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91403" h="669240">
                <a:moveTo>
                  <a:pt x="0" y="111542"/>
                </a:moveTo>
                <a:cubicBezTo>
                  <a:pt x="0" y="81959"/>
                  <a:pt x="11752" y="53588"/>
                  <a:pt x="32670" y="32670"/>
                </a:cubicBezTo>
                <a:cubicBezTo>
                  <a:pt x="53588" y="11752"/>
                  <a:pt x="81959" y="0"/>
                  <a:pt x="111542" y="0"/>
                </a:cubicBezTo>
                <a:lnTo>
                  <a:pt x="7079861" y="0"/>
                </a:lnTo>
                <a:cubicBezTo>
                  <a:pt x="7109444" y="0"/>
                  <a:pt x="7137815" y="11752"/>
                  <a:pt x="7158733" y="32670"/>
                </a:cubicBezTo>
                <a:cubicBezTo>
                  <a:pt x="7179651" y="53588"/>
                  <a:pt x="7191403" y="81959"/>
                  <a:pt x="7191403" y="111542"/>
                </a:cubicBezTo>
                <a:lnTo>
                  <a:pt x="7191403" y="557698"/>
                </a:lnTo>
                <a:cubicBezTo>
                  <a:pt x="7191403" y="587281"/>
                  <a:pt x="7179651" y="615652"/>
                  <a:pt x="7158733" y="636570"/>
                </a:cubicBezTo>
                <a:cubicBezTo>
                  <a:pt x="7137815" y="657488"/>
                  <a:pt x="7109444" y="669240"/>
                  <a:pt x="7079861" y="669240"/>
                </a:cubicBezTo>
                <a:lnTo>
                  <a:pt x="111542" y="669240"/>
                </a:lnTo>
                <a:cubicBezTo>
                  <a:pt x="81959" y="669240"/>
                  <a:pt x="53588" y="657488"/>
                  <a:pt x="32670" y="636570"/>
                </a:cubicBezTo>
                <a:cubicBezTo>
                  <a:pt x="11752" y="615652"/>
                  <a:pt x="0" y="587281"/>
                  <a:pt x="0" y="557698"/>
                </a:cubicBezTo>
                <a:lnTo>
                  <a:pt x="0" y="1115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6490" tIns="116490" rIns="116490" bIns="116490" spcCol="1270" anchor="ctr"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위자료와 재산분할</a:t>
            </a:r>
          </a:p>
        </p:txBody>
      </p:sp>
      <p:sp>
        <p:nvSpPr>
          <p:cNvPr id="20" name="자유형 19"/>
          <p:cNvSpPr/>
          <p:nvPr/>
        </p:nvSpPr>
        <p:spPr>
          <a:xfrm>
            <a:off x="1071538" y="3232906"/>
            <a:ext cx="7191403" cy="669240"/>
          </a:xfrm>
          <a:custGeom>
            <a:avLst/>
            <a:gdLst>
              <a:gd name="connsiteX0" fmla="*/ 0 w 7191403"/>
              <a:gd name="connsiteY0" fmla="*/ 111542 h 669240"/>
              <a:gd name="connsiteX1" fmla="*/ 32670 w 7191403"/>
              <a:gd name="connsiteY1" fmla="*/ 32670 h 669240"/>
              <a:gd name="connsiteX2" fmla="*/ 111542 w 7191403"/>
              <a:gd name="connsiteY2" fmla="*/ 0 h 669240"/>
              <a:gd name="connsiteX3" fmla="*/ 7079861 w 7191403"/>
              <a:gd name="connsiteY3" fmla="*/ 0 h 669240"/>
              <a:gd name="connsiteX4" fmla="*/ 7158733 w 7191403"/>
              <a:gd name="connsiteY4" fmla="*/ 32670 h 669240"/>
              <a:gd name="connsiteX5" fmla="*/ 7191403 w 7191403"/>
              <a:gd name="connsiteY5" fmla="*/ 111542 h 669240"/>
              <a:gd name="connsiteX6" fmla="*/ 7191403 w 7191403"/>
              <a:gd name="connsiteY6" fmla="*/ 557698 h 669240"/>
              <a:gd name="connsiteX7" fmla="*/ 7158733 w 7191403"/>
              <a:gd name="connsiteY7" fmla="*/ 636570 h 669240"/>
              <a:gd name="connsiteX8" fmla="*/ 7079861 w 7191403"/>
              <a:gd name="connsiteY8" fmla="*/ 669240 h 669240"/>
              <a:gd name="connsiteX9" fmla="*/ 111542 w 7191403"/>
              <a:gd name="connsiteY9" fmla="*/ 669240 h 669240"/>
              <a:gd name="connsiteX10" fmla="*/ 32670 w 7191403"/>
              <a:gd name="connsiteY10" fmla="*/ 636570 h 669240"/>
              <a:gd name="connsiteX11" fmla="*/ 0 w 7191403"/>
              <a:gd name="connsiteY11" fmla="*/ 557698 h 669240"/>
              <a:gd name="connsiteX12" fmla="*/ 0 w 7191403"/>
              <a:gd name="connsiteY12" fmla="*/ 111542 h 6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91403" h="669240">
                <a:moveTo>
                  <a:pt x="0" y="111542"/>
                </a:moveTo>
                <a:cubicBezTo>
                  <a:pt x="0" y="81959"/>
                  <a:pt x="11752" y="53588"/>
                  <a:pt x="32670" y="32670"/>
                </a:cubicBezTo>
                <a:cubicBezTo>
                  <a:pt x="53588" y="11752"/>
                  <a:pt x="81959" y="0"/>
                  <a:pt x="111542" y="0"/>
                </a:cubicBezTo>
                <a:lnTo>
                  <a:pt x="7079861" y="0"/>
                </a:lnTo>
                <a:cubicBezTo>
                  <a:pt x="7109444" y="0"/>
                  <a:pt x="7137815" y="11752"/>
                  <a:pt x="7158733" y="32670"/>
                </a:cubicBezTo>
                <a:cubicBezTo>
                  <a:pt x="7179651" y="53588"/>
                  <a:pt x="7191403" y="81959"/>
                  <a:pt x="7191403" y="111542"/>
                </a:cubicBezTo>
                <a:lnTo>
                  <a:pt x="7191403" y="557698"/>
                </a:lnTo>
                <a:cubicBezTo>
                  <a:pt x="7191403" y="587281"/>
                  <a:pt x="7179651" y="615652"/>
                  <a:pt x="7158733" y="636570"/>
                </a:cubicBezTo>
                <a:cubicBezTo>
                  <a:pt x="7137815" y="657488"/>
                  <a:pt x="7109444" y="669240"/>
                  <a:pt x="7079861" y="669240"/>
                </a:cubicBezTo>
                <a:lnTo>
                  <a:pt x="111542" y="669240"/>
                </a:lnTo>
                <a:cubicBezTo>
                  <a:pt x="81959" y="669240"/>
                  <a:pt x="53588" y="657488"/>
                  <a:pt x="32670" y="636570"/>
                </a:cubicBezTo>
                <a:cubicBezTo>
                  <a:pt x="11752" y="615652"/>
                  <a:pt x="0" y="587281"/>
                  <a:pt x="0" y="557698"/>
                </a:cubicBezTo>
                <a:lnTo>
                  <a:pt x="0" y="1115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-58853"/>
              <a:satOff val="-1455"/>
              <a:lumOff val="8329"/>
              <a:alphaOff val="0"/>
            </a:schemeClr>
          </a:fillRef>
          <a:effectRef idx="3">
            <a:schemeClr val="accent4">
              <a:shade val="80000"/>
              <a:hueOff val="-58853"/>
              <a:satOff val="-1455"/>
              <a:lumOff val="8329"/>
              <a:alphaOff val="0"/>
            </a:schemeClr>
          </a:effectRef>
          <a:fontRef idx="minor">
            <a:schemeClr val="lt1"/>
          </a:fontRef>
        </p:style>
        <p:txBody>
          <a:bodyPr lIns="116490" tIns="116490" rIns="116490" bIns="116490" spcCol="1270" anchor="ctr"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자녀에 대한 친권</a:t>
            </a: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양육권</a:t>
            </a: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면접교섭권</a:t>
            </a: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및 양육비 지원</a:t>
            </a:r>
          </a:p>
        </p:txBody>
      </p:sp>
      <p:sp>
        <p:nvSpPr>
          <p:cNvPr id="21" name="자유형 20"/>
          <p:cNvSpPr/>
          <p:nvPr/>
        </p:nvSpPr>
        <p:spPr>
          <a:xfrm>
            <a:off x="1071538" y="3965506"/>
            <a:ext cx="7191403" cy="669240"/>
          </a:xfrm>
          <a:custGeom>
            <a:avLst/>
            <a:gdLst>
              <a:gd name="connsiteX0" fmla="*/ 0 w 7191403"/>
              <a:gd name="connsiteY0" fmla="*/ 111542 h 669240"/>
              <a:gd name="connsiteX1" fmla="*/ 32670 w 7191403"/>
              <a:gd name="connsiteY1" fmla="*/ 32670 h 669240"/>
              <a:gd name="connsiteX2" fmla="*/ 111542 w 7191403"/>
              <a:gd name="connsiteY2" fmla="*/ 0 h 669240"/>
              <a:gd name="connsiteX3" fmla="*/ 7079861 w 7191403"/>
              <a:gd name="connsiteY3" fmla="*/ 0 h 669240"/>
              <a:gd name="connsiteX4" fmla="*/ 7158733 w 7191403"/>
              <a:gd name="connsiteY4" fmla="*/ 32670 h 669240"/>
              <a:gd name="connsiteX5" fmla="*/ 7191403 w 7191403"/>
              <a:gd name="connsiteY5" fmla="*/ 111542 h 669240"/>
              <a:gd name="connsiteX6" fmla="*/ 7191403 w 7191403"/>
              <a:gd name="connsiteY6" fmla="*/ 557698 h 669240"/>
              <a:gd name="connsiteX7" fmla="*/ 7158733 w 7191403"/>
              <a:gd name="connsiteY7" fmla="*/ 636570 h 669240"/>
              <a:gd name="connsiteX8" fmla="*/ 7079861 w 7191403"/>
              <a:gd name="connsiteY8" fmla="*/ 669240 h 669240"/>
              <a:gd name="connsiteX9" fmla="*/ 111542 w 7191403"/>
              <a:gd name="connsiteY9" fmla="*/ 669240 h 669240"/>
              <a:gd name="connsiteX10" fmla="*/ 32670 w 7191403"/>
              <a:gd name="connsiteY10" fmla="*/ 636570 h 669240"/>
              <a:gd name="connsiteX11" fmla="*/ 0 w 7191403"/>
              <a:gd name="connsiteY11" fmla="*/ 557698 h 669240"/>
              <a:gd name="connsiteX12" fmla="*/ 0 w 7191403"/>
              <a:gd name="connsiteY12" fmla="*/ 111542 h 6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91403" h="669240">
                <a:moveTo>
                  <a:pt x="0" y="111542"/>
                </a:moveTo>
                <a:cubicBezTo>
                  <a:pt x="0" y="81959"/>
                  <a:pt x="11752" y="53588"/>
                  <a:pt x="32670" y="32670"/>
                </a:cubicBezTo>
                <a:cubicBezTo>
                  <a:pt x="53588" y="11752"/>
                  <a:pt x="81959" y="0"/>
                  <a:pt x="111542" y="0"/>
                </a:cubicBezTo>
                <a:lnTo>
                  <a:pt x="7079861" y="0"/>
                </a:lnTo>
                <a:cubicBezTo>
                  <a:pt x="7109444" y="0"/>
                  <a:pt x="7137815" y="11752"/>
                  <a:pt x="7158733" y="32670"/>
                </a:cubicBezTo>
                <a:cubicBezTo>
                  <a:pt x="7179651" y="53588"/>
                  <a:pt x="7191403" y="81959"/>
                  <a:pt x="7191403" y="111542"/>
                </a:cubicBezTo>
                <a:lnTo>
                  <a:pt x="7191403" y="557698"/>
                </a:lnTo>
                <a:cubicBezTo>
                  <a:pt x="7191403" y="587281"/>
                  <a:pt x="7179651" y="615652"/>
                  <a:pt x="7158733" y="636570"/>
                </a:cubicBezTo>
                <a:cubicBezTo>
                  <a:pt x="7137815" y="657488"/>
                  <a:pt x="7109444" y="669240"/>
                  <a:pt x="7079861" y="669240"/>
                </a:cubicBezTo>
                <a:lnTo>
                  <a:pt x="111542" y="669240"/>
                </a:lnTo>
                <a:cubicBezTo>
                  <a:pt x="81959" y="669240"/>
                  <a:pt x="53588" y="657488"/>
                  <a:pt x="32670" y="636570"/>
                </a:cubicBezTo>
                <a:cubicBezTo>
                  <a:pt x="11752" y="615652"/>
                  <a:pt x="0" y="587281"/>
                  <a:pt x="0" y="557698"/>
                </a:cubicBezTo>
                <a:lnTo>
                  <a:pt x="0" y="1115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-117705"/>
              <a:satOff val="-2910"/>
              <a:lumOff val="16659"/>
              <a:alphaOff val="0"/>
            </a:schemeClr>
          </a:fillRef>
          <a:effectRef idx="3">
            <a:schemeClr val="accent4">
              <a:shade val="80000"/>
              <a:hueOff val="-117705"/>
              <a:satOff val="-2910"/>
              <a:lumOff val="16659"/>
              <a:alphaOff val="0"/>
            </a:schemeClr>
          </a:effectRef>
          <a:fontRef idx="minor">
            <a:schemeClr val="lt1"/>
          </a:fontRef>
        </p:style>
        <p:txBody>
          <a:bodyPr lIns="116490" tIns="116490" rIns="116490" bIns="116490" spcCol="1270" anchor="ctr"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ko-KR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가족관계등록부</a:t>
            </a: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	</a:t>
            </a: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자유형 22"/>
          <p:cNvSpPr/>
          <p:nvPr/>
        </p:nvSpPr>
        <p:spPr>
          <a:xfrm>
            <a:off x="1071563" y="5367338"/>
            <a:ext cx="7191375" cy="363537"/>
          </a:xfrm>
          <a:custGeom>
            <a:avLst/>
            <a:gdLst>
              <a:gd name="connsiteX0" fmla="*/ 0 w 7191403"/>
              <a:gd name="connsiteY0" fmla="*/ 0 h 364320"/>
              <a:gd name="connsiteX1" fmla="*/ 7191403 w 7191403"/>
              <a:gd name="connsiteY1" fmla="*/ 0 h 364320"/>
              <a:gd name="connsiteX2" fmla="*/ 7191403 w 7191403"/>
              <a:gd name="connsiteY2" fmla="*/ 364320 h 364320"/>
              <a:gd name="connsiteX3" fmla="*/ 0 w 7191403"/>
              <a:gd name="connsiteY3" fmla="*/ 364320 h 364320"/>
              <a:gd name="connsiteX4" fmla="*/ 0 w 7191403"/>
              <a:gd name="connsiteY4" fmla="*/ 0 h 36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403" h="364320">
                <a:moveTo>
                  <a:pt x="0" y="0"/>
                </a:moveTo>
                <a:lnTo>
                  <a:pt x="7191403" y="0"/>
                </a:lnTo>
                <a:lnTo>
                  <a:pt x="7191403" y="364320"/>
                </a:lnTo>
                <a:lnTo>
                  <a:pt x="0" y="364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327" tIns="27940" rIns="156464" bIns="27940" spcCol="1270"/>
          <a:lstStyle/>
          <a:p>
            <a:pPr marL="171450" lvl="1" indent="-171450" defTabSz="755650" fontAlgn="auto">
              <a:lnSpc>
                <a:spcPct val="90000"/>
              </a:lnSpc>
              <a:spcAft>
                <a:spcPct val="20000"/>
              </a:spcAft>
              <a:buFontTx/>
              <a:buChar char="••"/>
              <a:defRPr/>
            </a:pPr>
            <a:endParaRPr kumimoji="0" lang="ko-KR" alt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양쪽 모서리가 둥근 사각형 2"/>
          <p:cNvSpPr/>
          <p:nvPr/>
        </p:nvSpPr>
        <p:spPr>
          <a:xfrm>
            <a:off x="846166" y="901846"/>
            <a:ext cx="7439878" cy="5956154"/>
          </a:xfrm>
          <a:prstGeom prst="round2SameRect">
            <a:avLst>
              <a:gd name="adj1" fmla="val 3630"/>
              <a:gd name="adj2" fmla="val 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96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38100">
            <a:gradFill flip="none" rotWithShape="1">
              <a:gsLst>
                <a:gs pos="0">
                  <a:srgbClr val="660066"/>
                </a:gs>
                <a:gs pos="50000">
                  <a:srgbClr val="CC99F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14414" y="25269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err="1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다이쇼</a:t>
            </a:r>
            <a:r>
              <a:rPr kumimoji="0" lang="ko-KR" altLang="en-US" sz="2400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 데모크라시</a:t>
            </a:r>
          </a:p>
        </p:txBody>
      </p:sp>
      <p:grpSp>
        <p:nvGrpSpPr>
          <p:cNvPr id="5130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9243" name="Picture 27" descr="http://upload.wikimedia.org/wikipedia/commons/thumb/3/33/Emperor_Taish%C5%8D.jpg/200px-Emperor_Taish%C5%8D.jpg">
            <a:hlinkClick r:id="rId3" tooltip="Emperor Taish?.jp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1988" y="1411288"/>
            <a:ext cx="272891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쌀소동 기사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1238" y="1196975"/>
            <a:ext cx="7297737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31" descr="http://sunday.joins.com/_data/photo/2011/11/122141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1189038"/>
            <a:ext cx="799147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1" name="그룹 42"/>
          <p:cNvGrpSpPr>
            <a:grpSpLocks/>
          </p:cNvGrpSpPr>
          <p:nvPr/>
        </p:nvGrpSpPr>
        <p:grpSpPr bwMode="auto">
          <a:xfrm>
            <a:off x="997571" y="2407006"/>
            <a:ext cx="7450137" cy="1000125"/>
            <a:chOff x="859180" y="5786455"/>
            <a:chExt cx="7450430" cy="1000108"/>
          </a:xfrm>
          <a:solidFill>
            <a:schemeClr val="bg1">
              <a:lumMod val="75000"/>
            </a:schemeClr>
          </a:solidFill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6148" name="직사각형 1"/>
          <p:cNvSpPr>
            <a:spLocks noChangeArrowheads="1"/>
          </p:cNvSpPr>
          <p:nvPr/>
        </p:nvSpPr>
        <p:spPr bwMode="auto">
          <a:xfrm>
            <a:off x="2484438" y="2792413"/>
            <a:ext cx="457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2800" b="1">
                <a:solidFill>
                  <a:schemeClr val="bg1"/>
                </a:solidFill>
                <a:hlinkClick r:id="rId3"/>
              </a:rPr>
              <a:t>히로시마 원자폭탄 동영상</a:t>
            </a:r>
            <a:endParaRPr kumimoji="0" lang="ko-KR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양쪽 모서리가 둥근 사각형 2"/>
          <p:cNvSpPr/>
          <p:nvPr/>
        </p:nvSpPr>
        <p:spPr>
          <a:xfrm>
            <a:off x="846166" y="785794"/>
            <a:ext cx="7439878" cy="5956154"/>
          </a:xfrm>
          <a:prstGeom prst="round2SameRect">
            <a:avLst>
              <a:gd name="adj1" fmla="val 3630"/>
              <a:gd name="adj2" fmla="val 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96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38100">
            <a:gradFill flip="none" rotWithShape="1">
              <a:gsLst>
                <a:gs pos="0">
                  <a:srgbClr val="660066"/>
                </a:gs>
                <a:gs pos="50000">
                  <a:srgbClr val="CC99F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7177" name="그룹 46"/>
          <p:cNvGrpSpPr>
            <a:grpSpLocks/>
          </p:cNvGrpSpPr>
          <p:nvPr/>
        </p:nvGrpSpPr>
        <p:grpSpPr bwMode="auto">
          <a:xfrm>
            <a:off x="857250" y="928688"/>
            <a:ext cx="5929313" cy="500062"/>
            <a:chOff x="288698" y="785794"/>
            <a:chExt cx="5337911" cy="500066"/>
          </a:xfrm>
        </p:grpSpPr>
        <p:pic>
          <p:nvPicPr>
            <p:cNvPr id="7185" name="그림 44" descr="흰박스 그라.png"/>
            <p:cNvPicPr>
              <a:picLocks noChangeAspect="1"/>
            </p:cNvPicPr>
            <p:nvPr/>
          </p:nvPicPr>
          <p:blipFill>
            <a:blip r:embed="rId3"/>
            <a:srcRect l="46429" b="26147"/>
            <a:stretch>
              <a:fillRect/>
            </a:stretch>
          </p:blipFill>
          <p:spPr bwMode="auto">
            <a:xfrm>
              <a:off x="288698" y="785794"/>
              <a:ext cx="533791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직사각형 45"/>
            <p:cNvSpPr/>
            <p:nvPr/>
          </p:nvSpPr>
          <p:spPr>
            <a:xfrm>
              <a:off x="481635" y="830244"/>
              <a:ext cx="165782" cy="400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214414" y="252691"/>
            <a:ext cx="2018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1</a:t>
            </a:r>
            <a:r>
              <a:rPr kumimoji="0" lang="ko-KR" altLang="en-US" sz="2400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차 호헌운동</a:t>
            </a:r>
          </a:p>
        </p:txBody>
      </p:sp>
      <p:grpSp>
        <p:nvGrpSpPr>
          <p:cNvPr id="7179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7180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444625"/>
            <a:ext cx="316865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양쪽 모서리가 둥근 사각형 2"/>
          <p:cNvSpPr/>
          <p:nvPr/>
        </p:nvSpPr>
        <p:spPr>
          <a:xfrm>
            <a:off x="846166" y="785794"/>
            <a:ext cx="7439878" cy="5956154"/>
          </a:xfrm>
          <a:prstGeom prst="round2SameRect">
            <a:avLst>
              <a:gd name="adj1" fmla="val 3630"/>
              <a:gd name="adj2" fmla="val 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96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38100">
            <a:gradFill flip="none" rotWithShape="1">
              <a:gsLst>
                <a:gs pos="0">
                  <a:srgbClr val="660066"/>
                </a:gs>
                <a:gs pos="50000">
                  <a:srgbClr val="CC99F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8201" name="그룹 46"/>
          <p:cNvGrpSpPr>
            <a:grpSpLocks/>
          </p:cNvGrpSpPr>
          <p:nvPr/>
        </p:nvGrpSpPr>
        <p:grpSpPr bwMode="auto">
          <a:xfrm>
            <a:off x="857250" y="928688"/>
            <a:ext cx="5929313" cy="500062"/>
            <a:chOff x="288698" y="785794"/>
            <a:chExt cx="5337911" cy="500066"/>
          </a:xfrm>
        </p:grpSpPr>
        <p:pic>
          <p:nvPicPr>
            <p:cNvPr id="8209" name="그림 44" descr="흰박스 그라.png"/>
            <p:cNvPicPr>
              <a:picLocks noChangeAspect="1"/>
            </p:cNvPicPr>
            <p:nvPr/>
          </p:nvPicPr>
          <p:blipFill>
            <a:blip r:embed="rId3"/>
            <a:srcRect l="46429" b="26147"/>
            <a:stretch>
              <a:fillRect/>
            </a:stretch>
          </p:blipFill>
          <p:spPr bwMode="auto">
            <a:xfrm>
              <a:off x="288698" y="785794"/>
              <a:ext cx="533791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직사각형 45"/>
            <p:cNvSpPr/>
            <p:nvPr/>
          </p:nvSpPr>
          <p:spPr>
            <a:xfrm>
              <a:off x="481635" y="830244"/>
              <a:ext cx="165782" cy="400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214414" y="252691"/>
            <a:ext cx="2018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0" lang="ko-KR" altLang="en-US" sz="2400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차 호헌운동</a:t>
            </a:r>
          </a:p>
        </p:txBody>
      </p:sp>
      <p:grpSp>
        <p:nvGrpSpPr>
          <p:cNvPr id="8203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8204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3550" y="1358900"/>
            <a:ext cx="3160713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양쪽 모서리가 둥근 사각형 2"/>
          <p:cNvSpPr/>
          <p:nvPr/>
        </p:nvSpPr>
        <p:spPr>
          <a:xfrm>
            <a:off x="846166" y="785794"/>
            <a:ext cx="7439878" cy="5956154"/>
          </a:xfrm>
          <a:prstGeom prst="round2SameRect">
            <a:avLst>
              <a:gd name="adj1" fmla="val 3630"/>
              <a:gd name="adj2" fmla="val 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96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38100">
            <a:gradFill flip="none" rotWithShape="1">
              <a:gsLst>
                <a:gs pos="0">
                  <a:srgbClr val="660066"/>
                </a:gs>
                <a:gs pos="50000">
                  <a:srgbClr val="CC99F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9225" name="그림 44" descr="흰박스 그라.png"/>
          <p:cNvPicPr>
            <a:picLocks noChangeAspect="1"/>
          </p:cNvPicPr>
          <p:nvPr/>
        </p:nvPicPr>
        <p:blipFill>
          <a:blip r:embed="rId3"/>
          <a:srcRect l="46429" b="26147"/>
          <a:stretch>
            <a:fillRect/>
          </a:stretch>
        </p:blipFill>
        <p:spPr bwMode="auto">
          <a:xfrm>
            <a:off x="857250" y="928688"/>
            <a:ext cx="59293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1214414" y="252691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加藤</a:t>
            </a:r>
            <a:r>
              <a:rPr lang="ko-KR" alt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내각</a:t>
            </a:r>
          </a:p>
        </p:txBody>
      </p:sp>
      <p:grpSp>
        <p:nvGrpSpPr>
          <p:cNvPr id="9227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5" name="모서리가 둥근 직사각형 14"/>
          <p:cNvSpPr/>
          <p:nvPr/>
        </p:nvSpPr>
        <p:spPr>
          <a:xfrm>
            <a:off x="945430" y="928688"/>
            <a:ext cx="2474442" cy="500062"/>
          </a:xfrm>
          <a:prstGeom prst="roundRect">
            <a:avLst/>
          </a:prstGeom>
          <a:solidFill>
            <a:schemeClr val="accent4">
              <a:alpha val="95000"/>
            </a:schemeClr>
          </a:solidFill>
          <a:ln w="76200">
            <a:solidFill>
              <a:srgbClr val="7030A0">
                <a:alpha val="44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defRPr/>
            </a:pPr>
            <a:r>
              <a:rPr kumimoji="0" lang="ko-KR" altLang="en-US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300153"/>
                  </a:glow>
                </a:effectLst>
                <a:latin typeface="HY견고딕" pitchFamily="18" charset="-127"/>
                <a:ea typeface="HY견고딕" pitchFamily="18" charset="-127"/>
              </a:rPr>
              <a:t>보통선거</a:t>
            </a:r>
          </a:p>
        </p:txBody>
      </p:sp>
      <p:pic>
        <p:nvPicPr>
          <p:cNvPr id="9229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113" y="1674813"/>
            <a:ext cx="5842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928662" y="214314"/>
            <a:ext cx="5500726" cy="571480"/>
          </a:xfrm>
          <a:custGeom>
            <a:avLst/>
            <a:gdLst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196426 w 5280117"/>
              <a:gd name="connsiteY2" fmla="*/ 83692 h 571480"/>
              <a:gd name="connsiteX3" fmla="*/ 5280117 w 5280117"/>
              <a:gd name="connsiteY3" fmla="*/ 285741 h 571480"/>
              <a:gd name="connsiteX4" fmla="*/ 5280117 w 5280117"/>
              <a:gd name="connsiteY4" fmla="*/ 571480 h 571480"/>
              <a:gd name="connsiteX5" fmla="*/ 5280117 w 5280117"/>
              <a:gd name="connsiteY5" fmla="*/ 571480 h 571480"/>
              <a:gd name="connsiteX6" fmla="*/ 5280117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571480 h 571480"/>
              <a:gd name="connsiteX9" fmla="*/ 0 w 5280117"/>
              <a:gd name="connsiteY9" fmla="*/ 571480 h 571480"/>
              <a:gd name="connsiteX10" fmla="*/ 0 w 5280117"/>
              <a:gd name="connsiteY10" fmla="*/ 285740 h 571480"/>
              <a:gd name="connsiteX11" fmla="*/ 83692 w 5280117"/>
              <a:gd name="connsiteY11" fmla="*/ 83691 h 571480"/>
              <a:gd name="connsiteX12" fmla="*/ 285741 w 5280117"/>
              <a:gd name="connsiteY12" fmla="*/ 0 h 571480"/>
              <a:gd name="connsiteX13" fmla="*/ 285740 w 5280117"/>
              <a:gd name="connsiteY13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285741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5280117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571480 h 571480"/>
              <a:gd name="connsiteX9" fmla="*/ 0 w 5826773"/>
              <a:gd name="connsiteY9" fmla="*/ 285740 h 571480"/>
              <a:gd name="connsiteX10" fmla="*/ 83692 w 5826773"/>
              <a:gd name="connsiteY10" fmla="*/ 83691 h 571480"/>
              <a:gd name="connsiteX11" fmla="*/ 285741 w 5826773"/>
              <a:gd name="connsiteY11" fmla="*/ 0 h 571480"/>
              <a:gd name="connsiteX12" fmla="*/ 285740 w 5826773"/>
              <a:gd name="connsiteY12" fmla="*/ 0 h 571480"/>
              <a:gd name="connsiteX0" fmla="*/ 285740 w 5826773"/>
              <a:gd name="connsiteY0" fmla="*/ 0 h 571480"/>
              <a:gd name="connsiteX1" fmla="*/ 4994377 w 5826773"/>
              <a:gd name="connsiteY1" fmla="*/ 0 h 571480"/>
              <a:gd name="connsiteX2" fmla="*/ 5280117 w 5826773"/>
              <a:gd name="connsiteY2" fmla="*/ 571480 h 571480"/>
              <a:gd name="connsiteX3" fmla="*/ 5280117 w 5826773"/>
              <a:gd name="connsiteY3" fmla="*/ 571480 h 571480"/>
              <a:gd name="connsiteX4" fmla="*/ 5280117 w 5826773"/>
              <a:gd name="connsiteY4" fmla="*/ 571480 h 571480"/>
              <a:gd name="connsiteX5" fmla="*/ 0 w 5826773"/>
              <a:gd name="connsiteY5" fmla="*/ 571480 h 571480"/>
              <a:gd name="connsiteX6" fmla="*/ 0 w 5826773"/>
              <a:gd name="connsiteY6" fmla="*/ 571480 h 571480"/>
              <a:gd name="connsiteX7" fmla="*/ 0 w 5826773"/>
              <a:gd name="connsiteY7" fmla="*/ 571480 h 571480"/>
              <a:gd name="connsiteX8" fmla="*/ 0 w 5826773"/>
              <a:gd name="connsiteY8" fmla="*/ 285740 h 571480"/>
              <a:gd name="connsiteX9" fmla="*/ 83692 w 5826773"/>
              <a:gd name="connsiteY9" fmla="*/ 83691 h 571480"/>
              <a:gd name="connsiteX10" fmla="*/ 285741 w 5826773"/>
              <a:gd name="connsiteY10" fmla="*/ 0 h 571480"/>
              <a:gd name="connsiteX11" fmla="*/ 285740 w 5826773"/>
              <a:gd name="connsiteY11" fmla="*/ 0 h 571480"/>
              <a:gd name="connsiteX0" fmla="*/ 285740 w 5280117"/>
              <a:gd name="connsiteY0" fmla="*/ 0 h 571480"/>
              <a:gd name="connsiteX1" fmla="*/ 4994377 w 5280117"/>
              <a:gd name="connsiteY1" fmla="*/ 0 h 571480"/>
              <a:gd name="connsiteX2" fmla="*/ 5280117 w 5280117"/>
              <a:gd name="connsiteY2" fmla="*/ 571480 h 571480"/>
              <a:gd name="connsiteX3" fmla="*/ 5280117 w 5280117"/>
              <a:gd name="connsiteY3" fmla="*/ 571480 h 571480"/>
              <a:gd name="connsiteX4" fmla="*/ 5280117 w 5280117"/>
              <a:gd name="connsiteY4" fmla="*/ 571480 h 571480"/>
              <a:gd name="connsiteX5" fmla="*/ 0 w 5280117"/>
              <a:gd name="connsiteY5" fmla="*/ 571480 h 571480"/>
              <a:gd name="connsiteX6" fmla="*/ 0 w 5280117"/>
              <a:gd name="connsiteY6" fmla="*/ 571480 h 571480"/>
              <a:gd name="connsiteX7" fmla="*/ 0 w 5280117"/>
              <a:gd name="connsiteY7" fmla="*/ 571480 h 571480"/>
              <a:gd name="connsiteX8" fmla="*/ 0 w 5280117"/>
              <a:gd name="connsiteY8" fmla="*/ 285740 h 571480"/>
              <a:gd name="connsiteX9" fmla="*/ 83692 w 5280117"/>
              <a:gd name="connsiteY9" fmla="*/ 83691 h 571480"/>
              <a:gd name="connsiteX10" fmla="*/ 285741 w 5280117"/>
              <a:gd name="connsiteY10" fmla="*/ 0 h 571480"/>
              <a:gd name="connsiteX11" fmla="*/ 285740 w 5280117"/>
              <a:gd name="connsiteY11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0117" h="571480">
                <a:moveTo>
                  <a:pt x="285740" y="0"/>
                </a:moveTo>
                <a:lnTo>
                  <a:pt x="4994377" y="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5280117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571480"/>
                </a:lnTo>
                <a:lnTo>
                  <a:pt x="0" y="285740"/>
                </a:lnTo>
                <a:cubicBezTo>
                  <a:pt x="0" y="209957"/>
                  <a:pt x="30105" y="137278"/>
                  <a:pt x="83692" y="83691"/>
                </a:cubicBezTo>
                <a:cubicBezTo>
                  <a:pt x="137279" y="30104"/>
                  <a:pt x="209958" y="0"/>
                  <a:pt x="285741" y="0"/>
                </a:cubicBezTo>
                <a:lnTo>
                  <a:pt x="28574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14414" y="25269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민본주의</a:t>
            </a:r>
          </a:p>
        </p:txBody>
      </p:sp>
      <p:grpSp>
        <p:nvGrpSpPr>
          <p:cNvPr id="10247" name="그룹 42"/>
          <p:cNvGrpSpPr>
            <a:grpSpLocks/>
          </p:cNvGrpSpPr>
          <p:nvPr/>
        </p:nvGrpSpPr>
        <p:grpSpPr bwMode="auto">
          <a:xfrm>
            <a:off x="858838" y="5643563"/>
            <a:ext cx="7450137" cy="1000125"/>
            <a:chOff x="859180" y="5786455"/>
            <a:chExt cx="7450430" cy="1000108"/>
          </a:xfrm>
        </p:grpSpPr>
        <p:sp>
          <p:nvSpPr>
            <p:cNvPr id="31" name="사다리꼴 30"/>
            <p:cNvSpPr/>
            <p:nvPr/>
          </p:nvSpPr>
          <p:spPr>
            <a:xfrm flipH="1">
              <a:off x="879818" y="5786455"/>
              <a:ext cx="7383753" cy="285745"/>
            </a:xfrm>
            <a:prstGeom prst="trapezoid">
              <a:avLst>
                <a:gd name="adj" fmla="val 79484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59180" y="6064887"/>
              <a:ext cx="7450430" cy="721676"/>
            </a:xfrm>
            <a:prstGeom prst="roundRect">
              <a:avLst>
                <a:gd name="adj" fmla="val 9954"/>
              </a:avLst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</a:gradFill>
                <a:effectLst>
                  <a:glow rad="63500">
                    <a:srgbClr val="0018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10248" name="그림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906463"/>
            <a:ext cx="61214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629</Words>
  <Application>Microsoft Office PowerPoint</Application>
  <PresentationFormat>화면 슬라이드 쇼(4:3)</PresentationFormat>
  <Paragraphs>160</Paragraphs>
  <Slides>30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Company>LOCAL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네오</dc:creator>
  <cp:lastModifiedBy>i</cp:lastModifiedBy>
  <cp:revision>116</cp:revision>
  <dcterms:created xsi:type="dcterms:W3CDTF">2009-09-20T17:26:30Z</dcterms:created>
  <dcterms:modified xsi:type="dcterms:W3CDTF">2013-09-26T10:46:23Z</dcterms:modified>
</cp:coreProperties>
</file>